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 id="2147483748" r:id="rId3"/>
  </p:sldMasterIdLst>
  <p:notesMasterIdLst>
    <p:notesMasterId r:id="rId5"/>
  </p:notesMasterIdLst>
  <p:handoutMasterIdLst>
    <p:handoutMasterId r:id="rId30"/>
  </p:handoutMasterIdLst>
  <p:sldIdLst>
    <p:sldId id="274" r:id="rId4"/>
    <p:sldId id="275" r:id="rId6"/>
    <p:sldId id="276" r:id="rId7"/>
    <p:sldId id="300" r:id="rId8"/>
    <p:sldId id="301" r:id="rId9"/>
    <p:sldId id="302" r:id="rId10"/>
    <p:sldId id="303" r:id="rId11"/>
    <p:sldId id="317" r:id="rId12"/>
    <p:sldId id="304" r:id="rId13"/>
    <p:sldId id="315" r:id="rId14"/>
    <p:sldId id="305" r:id="rId15"/>
    <p:sldId id="306" r:id="rId16"/>
    <p:sldId id="307" r:id="rId17"/>
    <p:sldId id="318" r:id="rId18"/>
    <p:sldId id="321" r:id="rId19"/>
    <p:sldId id="308" r:id="rId20"/>
    <p:sldId id="309" r:id="rId21"/>
    <p:sldId id="310" r:id="rId22"/>
    <p:sldId id="320" r:id="rId23"/>
    <p:sldId id="319" r:id="rId24"/>
    <p:sldId id="311" r:id="rId25"/>
    <p:sldId id="312" r:id="rId26"/>
    <p:sldId id="314" r:id="rId27"/>
    <p:sldId id="316" r:id="rId28"/>
    <p:sldId id="299" r:id="rId29"/>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010101"/>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2" autoAdjust="0"/>
    <p:restoredTop sz="96239"/>
  </p:normalViewPr>
  <p:slideViewPr>
    <p:cSldViewPr snapToGrid="0" snapToObjects="1">
      <p:cViewPr>
        <p:scale>
          <a:sx n="75" d="100"/>
          <a:sy n="75" d="100"/>
        </p:scale>
        <p:origin x="-1926" y="-834"/>
      </p:cViewPr>
      <p:guideLst>
        <p:guide orient="horz" pos="2160"/>
        <p:guide pos="3840"/>
      </p:guideLst>
    </p:cSldViewPr>
  </p:slideViewPr>
  <p:outlineViewPr>
    <p:cViewPr>
      <p:scale>
        <a:sx n="33" d="100"/>
        <a:sy n="33" d="100"/>
      </p:scale>
      <p:origin x="0" y="-141064"/>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5" d="100"/>
          <a:sy n="95" d="100"/>
        </p:scale>
        <p:origin x="2512" y="19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2BF405E-9E86-5848-A4E3-E7281D261671}" type="doc">
      <dgm:prSet loTypeId="urn:microsoft.com/office/officeart/2005/8/layout/cycle5" loCatId="" qsTypeId="urn:microsoft.com/office/officeart/2005/8/quickstyle/simple4" qsCatId="simple" csTypeId="urn:microsoft.com/office/officeart/2005/8/colors/accent1_2" csCatId="accent1" phldr="1"/>
      <dgm:spPr/>
      <dgm:t>
        <a:bodyPr/>
        <a:lstStyle/>
        <a:p>
          <a:endParaRPr lang="en-US"/>
        </a:p>
      </dgm:t>
    </dgm:pt>
    <dgm:pt modelId="{60C52B76-B935-9E4C-8ACF-02CC98510EAF}">
      <dgm:prSet/>
      <dgm:spPr>
        <a:solidFill>
          <a:schemeClr val="accent5"/>
        </a:solidFill>
        <a:effectLst>
          <a:outerShdw dist="25400" dir="2640000" algn="t" rotWithShape="0">
            <a:prstClr val="black">
              <a:alpha val="75000"/>
            </a:prstClr>
          </a:outerShdw>
        </a:effectLst>
      </dgm:spPr>
      <dgm:t>
        <a:bodyPr/>
        <a:lstStyle/>
        <a:p>
          <a:endParaRPr lang="en-US">
            <a:latin typeface="+mn-lt"/>
            <a:ea typeface="+mn-ea"/>
            <a:cs typeface="+mn-ea"/>
            <a:sym typeface="+mn-lt"/>
          </a:endParaRPr>
        </a:p>
      </dgm:t>
    </dgm:pt>
    <dgm:pt modelId="{74EFA1A1-DCCF-D64B-9C6C-A5C890C523B1}" cxnId="{8129281E-697D-124A-8F4E-D79A6244600E}" type="parTrans">
      <dgm:prSet/>
      <dgm:spPr/>
      <dgm:t>
        <a:bodyPr/>
        <a:lstStyle/>
        <a:p>
          <a:endParaRPr lang="en-US"/>
        </a:p>
      </dgm:t>
    </dgm:pt>
    <dgm:pt modelId="{3CCEE502-CDCB-EF4E-A68E-7C1544D71988}" cxnId="{8129281E-697D-124A-8F4E-D79A6244600E}" type="sibTrans">
      <dgm:prSet/>
      <dgm:spPr>
        <a:ln w="50800">
          <a:solidFill>
            <a:schemeClr val="tx1">
              <a:alpha val="30000"/>
            </a:schemeClr>
          </a:solidFill>
        </a:ln>
      </dgm:spPr>
      <dgm:t>
        <a:bodyPr/>
        <a:lstStyle/>
        <a:p>
          <a:endParaRPr lang="en-US"/>
        </a:p>
      </dgm:t>
    </dgm:pt>
    <dgm:pt modelId="{416D7A95-3AC0-504F-A4DC-6FCF9278AE60}">
      <dgm:prSet/>
      <dgm:spPr>
        <a:solidFill>
          <a:schemeClr val="accent4"/>
        </a:solidFill>
        <a:effectLst>
          <a:outerShdw dist="25400" dir="2640000" algn="t" rotWithShape="0">
            <a:prstClr val="black">
              <a:alpha val="75000"/>
            </a:prstClr>
          </a:outerShdw>
        </a:effectLst>
      </dgm:spPr>
      <dgm:t>
        <a:bodyPr/>
        <a:lstStyle/>
        <a:p>
          <a:endParaRPr lang="en-US">
            <a:latin typeface="+mn-lt"/>
            <a:ea typeface="+mn-ea"/>
            <a:cs typeface="+mn-ea"/>
            <a:sym typeface="+mn-lt"/>
          </a:endParaRPr>
        </a:p>
      </dgm:t>
    </dgm:pt>
    <dgm:pt modelId="{7543AF7D-BC06-144A-B270-39D64F130C1A}" cxnId="{72DE472B-8C40-6041-ADC8-F82A30CA29F4}" type="parTrans">
      <dgm:prSet/>
      <dgm:spPr/>
      <dgm:t>
        <a:bodyPr/>
        <a:lstStyle/>
        <a:p>
          <a:endParaRPr lang="en-US"/>
        </a:p>
      </dgm:t>
    </dgm:pt>
    <dgm:pt modelId="{1F2B28E9-CA18-5241-B44E-F35F3332E2C8}" cxnId="{72DE472B-8C40-6041-ADC8-F82A30CA29F4}" type="sibTrans">
      <dgm:prSet/>
      <dgm:spPr>
        <a:ln w="50800">
          <a:solidFill>
            <a:schemeClr val="tx1">
              <a:alpha val="30000"/>
            </a:schemeClr>
          </a:solidFill>
        </a:ln>
      </dgm:spPr>
      <dgm:t>
        <a:bodyPr/>
        <a:lstStyle/>
        <a:p>
          <a:endParaRPr lang="en-US"/>
        </a:p>
      </dgm:t>
    </dgm:pt>
    <dgm:pt modelId="{93CA3739-4D1C-C849-91BC-51E75D117EA7}">
      <dgm:prSet/>
      <dgm:spPr>
        <a:solidFill>
          <a:schemeClr val="accent3"/>
        </a:solidFill>
        <a:effectLst>
          <a:outerShdw dist="25400" dir="2640000" algn="t" rotWithShape="0">
            <a:prstClr val="black">
              <a:alpha val="75000"/>
            </a:prstClr>
          </a:outerShdw>
        </a:effectLst>
      </dgm:spPr>
      <dgm:t>
        <a:bodyPr/>
        <a:lstStyle/>
        <a:p>
          <a:endParaRPr lang="en-US">
            <a:latin typeface="+mn-lt"/>
            <a:ea typeface="+mn-ea"/>
            <a:cs typeface="+mn-ea"/>
            <a:sym typeface="+mn-lt"/>
          </a:endParaRPr>
        </a:p>
      </dgm:t>
    </dgm:pt>
    <dgm:pt modelId="{0BEC0093-1362-454F-B847-23A546C59A5E}" cxnId="{410C625A-B296-C443-9809-3AFB7C7A2EAE}" type="parTrans">
      <dgm:prSet/>
      <dgm:spPr/>
      <dgm:t>
        <a:bodyPr/>
        <a:lstStyle/>
        <a:p>
          <a:endParaRPr lang="en-US"/>
        </a:p>
      </dgm:t>
    </dgm:pt>
    <dgm:pt modelId="{93DCDBD5-6588-F14F-BB84-BB299C658C20}" cxnId="{410C625A-B296-C443-9809-3AFB7C7A2EAE}" type="sibTrans">
      <dgm:prSet/>
      <dgm:spPr>
        <a:ln w="50800">
          <a:solidFill>
            <a:schemeClr val="tx1">
              <a:alpha val="30000"/>
            </a:schemeClr>
          </a:solidFill>
        </a:ln>
      </dgm:spPr>
      <dgm:t>
        <a:bodyPr/>
        <a:lstStyle/>
        <a:p>
          <a:endParaRPr lang="en-US"/>
        </a:p>
      </dgm:t>
    </dgm:pt>
    <dgm:pt modelId="{65C13D3E-8862-4D4D-AC27-C3E427E51FED}">
      <dgm:prSet/>
      <dgm:spPr>
        <a:solidFill>
          <a:schemeClr val="accent2"/>
        </a:solidFill>
        <a:effectLst>
          <a:outerShdw dist="25400" dir="2640000" algn="t" rotWithShape="0">
            <a:prstClr val="black">
              <a:alpha val="75000"/>
            </a:prstClr>
          </a:outerShdw>
        </a:effectLst>
      </dgm:spPr>
      <dgm:t>
        <a:bodyPr/>
        <a:lstStyle/>
        <a:p>
          <a:endParaRPr lang="en-US">
            <a:latin typeface="+mn-lt"/>
            <a:ea typeface="+mn-ea"/>
            <a:cs typeface="+mn-ea"/>
            <a:sym typeface="+mn-lt"/>
          </a:endParaRPr>
        </a:p>
      </dgm:t>
    </dgm:pt>
    <dgm:pt modelId="{22EB20B2-C758-BF41-845A-64D42C381917}" cxnId="{7F7E2C94-F334-514D-9D71-EBDC5A5E882B}" type="parTrans">
      <dgm:prSet/>
      <dgm:spPr/>
      <dgm:t>
        <a:bodyPr/>
        <a:lstStyle/>
        <a:p>
          <a:endParaRPr lang="en-US"/>
        </a:p>
      </dgm:t>
    </dgm:pt>
    <dgm:pt modelId="{0680ACDE-2983-964B-9DC2-436A8E925D04}" cxnId="{7F7E2C94-F334-514D-9D71-EBDC5A5E882B}" type="sibTrans">
      <dgm:prSet/>
      <dgm:spPr>
        <a:ln w="50800">
          <a:solidFill>
            <a:schemeClr val="tx1">
              <a:alpha val="30000"/>
            </a:schemeClr>
          </a:solidFill>
        </a:ln>
      </dgm:spPr>
      <dgm:t>
        <a:bodyPr/>
        <a:lstStyle/>
        <a:p>
          <a:endParaRPr lang="en-US"/>
        </a:p>
      </dgm:t>
    </dgm:pt>
    <dgm:pt modelId="{A9FAA902-52FB-7945-A8F4-8E2F850DAF32}" type="pres">
      <dgm:prSet presAssocID="{D2BF405E-9E86-5848-A4E3-E7281D261671}" presName="cycle" presStyleCnt="0">
        <dgm:presLayoutVars>
          <dgm:dir/>
          <dgm:resizeHandles val="exact"/>
        </dgm:presLayoutVars>
      </dgm:prSet>
      <dgm:spPr/>
      <dgm:t>
        <a:bodyPr/>
        <a:lstStyle/>
        <a:p>
          <a:endParaRPr lang="en-US"/>
        </a:p>
      </dgm:t>
    </dgm:pt>
    <dgm:pt modelId="{4758FCAF-54CE-494F-BED6-D3F6BCC92B36}" type="pres">
      <dgm:prSet presAssocID="{60C52B76-B935-9E4C-8ACF-02CC98510EAF}" presName="node" presStyleLbl="node1" presStyleIdx="0" presStyleCnt="4" custScaleX="122218" custScaleY="122218">
        <dgm:presLayoutVars>
          <dgm:bulletEnabled val="1"/>
        </dgm:presLayoutVars>
      </dgm:prSet>
      <dgm:spPr/>
      <dgm:t>
        <a:bodyPr/>
        <a:lstStyle/>
        <a:p>
          <a:endParaRPr lang="en-US"/>
        </a:p>
      </dgm:t>
    </dgm:pt>
    <dgm:pt modelId="{BBFD959C-FCE5-3C4D-A38A-7D21DD84FA61}" type="pres">
      <dgm:prSet presAssocID="{60C52B76-B935-9E4C-8ACF-02CC98510EAF}" presName="spNode" presStyleCnt="0"/>
      <dgm:spPr/>
    </dgm:pt>
    <dgm:pt modelId="{EE86BC1F-E97B-EA48-A8EE-D5762F14733F}" type="pres">
      <dgm:prSet presAssocID="{3CCEE502-CDCB-EF4E-A68E-7C1544D71988}" presName="sibTrans" presStyleLbl="sibTrans1D1" presStyleIdx="0" presStyleCnt="4"/>
      <dgm:spPr/>
      <dgm:t>
        <a:bodyPr/>
        <a:lstStyle/>
        <a:p>
          <a:endParaRPr lang="en-US"/>
        </a:p>
      </dgm:t>
    </dgm:pt>
    <dgm:pt modelId="{7CD9A851-A894-624E-A371-5CF1ADF70864}" type="pres">
      <dgm:prSet presAssocID="{416D7A95-3AC0-504F-A4DC-6FCF9278AE60}" presName="node" presStyleLbl="node1" presStyleIdx="1" presStyleCnt="4" custScaleX="122218" custScaleY="122218">
        <dgm:presLayoutVars>
          <dgm:bulletEnabled val="1"/>
        </dgm:presLayoutVars>
      </dgm:prSet>
      <dgm:spPr/>
      <dgm:t>
        <a:bodyPr/>
        <a:lstStyle/>
        <a:p>
          <a:endParaRPr lang="en-US"/>
        </a:p>
      </dgm:t>
    </dgm:pt>
    <dgm:pt modelId="{685A65DD-D017-D245-B872-1F2760AEE2A4}" type="pres">
      <dgm:prSet presAssocID="{416D7A95-3AC0-504F-A4DC-6FCF9278AE60}" presName="spNode" presStyleCnt="0"/>
      <dgm:spPr/>
    </dgm:pt>
    <dgm:pt modelId="{5A772ECE-BA13-9845-868F-E38BFC64AF13}" type="pres">
      <dgm:prSet presAssocID="{1F2B28E9-CA18-5241-B44E-F35F3332E2C8}" presName="sibTrans" presStyleLbl="sibTrans1D1" presStyleIdx="1" presStyleCnt="4"/>
      <dgm:spPr/>
      <dgm:t>
        <a:bodyPr/>
        <a:lstStyle/>
        <a:p>
          <a:endParaRPr lang="en-US"/>
        </a:p>
      </dgm:t>
    </dgm:pt>
    <dgm:pt modelId="{7515E5C3-1976-C844-A1FC-153CDCE7A197}" type="pres">
      <dgm:prSet presAssocID="{93CA3739-4D1C-C849-91BC-51E75D117EA7}" presName="node" presStyleLbl="node1" presStyleIdx="2" presStyleCnt="4" custScaleX="122218" custScaleY="122218">
        <dgm:presLayoutVars>
          <dgm:bulletEnabled val="1"/>
        </dgm:presLayoutVars>
      </dgm:prSet>
      <dgm:spPr/>
      <dgm:t>
        <a:bodyPr/>
        <a:lstStyle/>
        <a:p>
          <a:endParaRPr lang="en-US"/>
        </a:p>
      </dgm:t>
    </dgm:pt>
    <dgm:pt modelId="{AF93BD69-0930-9A46-85CD-A6CD7BE71602}" type="pres">
      <dgm:prSet presAssocID="{93CA3739-4D1C-C849-91BC-51E75D117EA7}" presName="spNode" presStyleCnt="0"/>
      <dgm:spPr/>
    </dgm:pt>
    <dgm:pt modelId="{E0220D63-23E8-E949-8EE7-F888E3D14926}" type="pres">
      <dgm:prSet presAssocID="{93DCDBD5-6588-F14F-BB84-BB299C658C20}" presName="sibTrans" presStyleLbl="sibTrans1D1" presStyleIdx="2" presStyleCnt="4"/>
      <dgm:spPr/>
      <dgm:t>
        <a:bodyPr/>
        <a:lstStyle/>
        <a:p>
          <a:endParaRPr lang="en-US"/>
        </a:p>
      </dgm:t>
    </dgm:pt>
    <dgm:pt modelId="{79A04D27-BA8C-F349-991A-92CFDF13A10E}" type="pres">
      <dgm:prSet presAssocID="{65C13D3E-8862-4D4D-AC27-C3E427E51FED}" presName="node" presStyleLbl="node1" presStyleIdx="3" presStyleCnt="4" custScaleX="122218" custScaleY="122218">
        <dgm:presLayoutVars>
          <dgm:bulletEnabled val="1"/>
        </dgm:presLayoutVars>
      </dgm:prSet>
      <dgm:spPr/>
      <dgm:t>
        <a:bodyPr/>
        <a:lstStyle/>
        <a:p>
          <a:endParaRPr lang="en-US"/>
        </a:p>
      </dgm:t>
    </dgm:pt>
    <dgm:pt modelId="{35F2CD7C-FE26-5341-B251-6A9AAD3A1664}" type="pres">
      <dgm:prSet presAssocID="{65C13D3E-8862-4D4D-AC27-C3E427E51FED}" presName="spNode" presStyleCnt="0"/>
      <dgm:spPr/>
    </dgm:pt>
    <dgm:pt modelId="{B33E6548-FA9A-A24B-BCD9-715CCDCAE781}" type="pres">
      <dgm:prSet presAssocID="{0680ACDE-2983-964B-9DC2-436A8E925D04}" presName="sibTrans" presStyleLbl="sibTrans1D1" presStyleIdx="3" presStyleCnt="4"/>
      <dgm:spPr/>
      <dgm:t>
        <a:bodyPr/>
        <a:lstStyle/>
        <a:p>
          <a:endParaRPr lang="en-US"/>
        </a:p>
      </dgm:t>
    </dgm:pt>
  </dgm:ptLst>
  <dgm:cxnLst>
    <dgm:cxn modelId="{8751A30A-4F0D-834F-8C92-1CE393E9FA76}" type="presOf" srcId="{93CA3739-4D1C-C849-91BC-51E75D117EA7}" destId="{7515E5C3-1976-C844-A1FC-153CDCE7A197}" srcOrd="0" destOrd="0" presId="urn:microsoft.com/office/officeart/2005/8/layout/cycle5"/>
    <dgm:cxn modelId="{72DE472B-8C40-6041-ADC8-F82A30CA29F4}" srcId="{D2BF405E-9E86-5848-A4E3-E7281D261671}" destId="{416D7A95-3AC0-504F-A4DC-6FCF9278AE60}" srcOrd="1" destOrd="0" parTransId="{7543AF7D-BC06-144A-B270-39D64F130C1A}" sibTransId="{1F2B28E9-CA18-5241-B44E-F35F3332E2C8}"/>
    <dgm:cxn modelId="{4D669BE5-0E8F-F34D-92A9-521D18E445BC}" type="presOf" srcId="{D2BF405E-9E86-5848-A4E3-E7281D261671}" destId="{A9FAA902-52FB-7945-A8F4-8E2F850DAF32}" srcOrd="0" destOrd="0" presId="urn:microsoft.com/office/officeart/2005/8/layout/cycle5"/>
    <dgm:cxn modelId="{98F8E106-A59A-3543-A0E0-3647020D6ABD}" type="presOf" srcId="{416D7A95-3AC0-504F-A4DC-6FCF9278AE60}" destId="{7CD9A851-A894-624E-A371-5CF1ADF70864}" srcOrd="0" destOrd="0" presId="urn:microsoft.com/office/officeart/2005/8/layout/cycle5"/>
    <dgm:cxn modelId="{0085A374-1687-6441-8903-F902B6C92621}" type="presOf" srcId="{3CCEE502-CDCB-EF4E-A68E-7C1544D71988}" destId="{EE86BC1F-E97B-EA48-A8EE-D5762F14733F}" srcOrd="0" destOrd="0" presId="urn:microsoft.com/office/officeart/2005/8/layout/cycle5"/>
    <dgm:cxn modelId="{7F7E2C94-F334-514D-9D71-EBDC5A5E882B}" srcId="{D2BF405E-9E86-5848-A4E3-E7281D261671}" destId="{65C13D3E-8862-4D4D-AC27-C3E427E51FED}" srcOrd="3" destOrd="0" parTransId="{22EB20B2-C758-BF41-845A-64D42C381917}" sibTransId="{0680ACDE-2983-964B-9DC2-436A8E925D04}"/>
    <dgm:cxn modelId="{410C625A-B296-C443-9809-3AFB7C7A2EAE}" srcId="{D2BF405E-9E86-5848-A4E3-E7281D261671}" destId="{93CA3739-4D1C-C849-91BC-51E75D117EA7}" srcOrd="2" destOrd="0" parTransId="{0BEC0093-1362-454F-B847-23A546C59A5E}" sibTransId="{93DCDBD5-6588-F14F-BB84-BB299C658C20}"/>
    <dgm:cxn modelId="{824CA919-BF3C-034F-8B96-AAC01DC856CE}" type="presOf" srcId="{60C52B76-B935-9E4C-8ACF-02CC98510EAF}" destId="{4758FCAF-54CE-494F-BED6-D3F6BCC92B36}" srcOrd="0" destOrd="0" presId="urn:microsoft.com/office/officeart/2005/8/layout/cycle5"/>
    <dgm:cxn modelId="{8129281E-697D-124A-8F4E-D79A6244600E}" srcId="{D2BF405E-9E86-5848-A4E3-E7281D261671}" destId="{60C52B76-B935-9E4C-8ACF-02CC98510EAF}" srcOrd="0" destOrd="0" parTransId="{74EFA1A1-DCCF-D64B-9C6C-A5C890C523B1}" sibTransId="{3CCEE502-CDCB-EF4E-A68E-7C1544D71988}"/>
    <dgm:cxn modelId="{6EC3B20F-0E78-1D45-B9FB-6A95F8A0BBDB}" type="presOf" srcId="{93DCDBD5-6588-F14F-BB84-BB299C658C20}" destId="{E0220D63-23E8-E949-8EE7-F888E3D14926}" srcOrd="0" destOrd="0" presId="urn:microsoft.com/office/officeart/2005/8/layout/cycle5"/>
    <dgm:cxn modelId="{C9AFEDD4-2B91-0646-8746-73F8D730ADB0}" type="presOf" srcId="{0680ACDE-2983-964B-9DC2-436A8E925D04}" destId="{B33E6548-FA9A-A24B-BCD9-715CCDCAE781}" srcOrd="0" destOrd="0" presId="urn:microsoft.com/office/officeart/2005/8/layout/cycle5"/>
    <dgm:cxn modelId="{71FA3F99-EE77-0745-9385-7455E9706B4E}" type="presOf" srcId="{65C13D3E-8862-4D4D-AC27-C3E427E51FED}" destId="{79A04D27-BA8C-F349-991A-92CFDF13A10E}" srcOrd="0" destOrd="0" presId="urn:microsoft.com/office/officeart/2005/8/layout/cycle5"/>
    <dgm:cxn modelId="{C569A13A-C06C-8E41-BFEA-65C82A31C3CD}" type="presOf" srcId="{1F2B28E9-CA18-5241-B44E-F35F3332E2C8}" destId="{5A772ECE-BA13-9845-868F-E38BFC64AF13}" srcOrd="0" destOrd="0" presId="urn:microsoft.com/office/officeart/2005/8/layout/cycle5"/>
    <dgm:cxn modelId="{B89E20E2-47EA-0447-AA55-1A0DF1292D1D}" type="presParOf" srcId="{A9FAA902-52FB-7945-A8F4-8E2F850DAF32}" destId="{4758FCAF-54CE-494F-BED6-D3F6BCC92B36}" srcOrd="0" destOrd="0" presId="urn:microsoft.com/office/officeart/2005/8/layout/cycle5"/>
    <dgm:cxn modelId="{44C5581C-30A2-C748-A844-767B0D2536E1}" type="presParOf" srcId="{A9FAA902-52FB-7945-A8F4-8E2F850DAF32}" destId="{BBFD959C-FCE5-3C4D-A38A-7D21DD84FA61}" srcOrd="1" destOrd="0" presId="urn:microsoft.com/office/officeart/2005/8/layout/cycle5"/>
    <dgm:cxn modelId="{8F0203DD-AC75-F44F-960F-63E7236B00F1}" type="presParOf" srcId="{A9FAA902-52FB-7945-A8F4-8E2F850DAF32}" destId="{EE86BC1F-E97B-EA48-A8EE-D5762F14733F}" srcOrd="2" destOrd="0" presId="urn:microsoft.com/office/officeart/2005/8/layout/cycle5"/>
    <dgm:cxn modelId="{38E7DC05-5460-D44A-A6A1-9B5138360E44}" type="presParOf" srcId="{A9FAA902-52FB-7945-A8F4-8E2F850DAF32}" destId="{7CD9A851-A894-624E-A371-5CF1ADF70864}" srcOrd="3" destOrd="0" presId="urn:microsoft.com/office/officeart/2005/8/layout/cycle5"/>
    <dgm:cxn modelId="{36EE8CA0-2AFD-754F-A97F-05356E6E3232}" type="presParOf" srcId="{A9FAA902-52FB-7945-A8F4-8E2F850DAF32}" destId="{685A65DD-D017-D245-B872-1F2760AEE2A4}" srcOrd="4" destOrd="0" presId="urn:microsoft.com/office/officeart/2005/8/layout/cycle5"/>
    <dgm:cxn modelId="{4A9D75C0-A813-0847-9D58-1CFE8A255681}" type="presParOf" srcId="{A9FAA902-52FB-7945-A8F4-8E2F850DAF32}" destId="{5A772ECE-BA13-9845-868F-E38BFC64AF13}" srcOrd="5" destOrd="0" presId="urn:microsoft.com/office/officeart/2005/8/layout/cycle5"/>
    <dgm:cxn modelId="{C605A0C7-9C46-E445-843C-A697B7D0FC10}" type="presParOf" srcId="{A9FAA902-52FB-7945-A8F4-8E2F850DAF32}" destId="{7515E5C3-1976-C844-A1FC-153CDCE7A197}" srcOrd="6" destOrd="0" presId="urn:microsoft.com/office/officeart/2005/8/layout/cycle5"/>
    <dgm:cxn modelId="{29B5B109-CBA0-6949-9740-4A62866CD452}" type="presParOf" srcId="{A9FAA902-52FB-7945-A8F4-8E2F850DAF32}" destId="{AF93BD69-0930-9A46-85CD-A6CD7BE71602}" srcOrd="7" destOrd="0" presId="urn:microsoft.com/office/officeart/2005/8/layout/cycle5"/>
    <dgm:cxn modelId="{F8452A69-000F-7A40-AFCE-A11A728073B6}" type="presParOf" srcId="{A9FAA902-52FB-7945-A8F4-8E2F850DAF32}" destId="{E0220D63-23E8-E949-8EE7-F888E3D14926}" srcOrd="8" destOrd="0" presId="urn:microsoft.com/office/officeart/2005/8/layout/cycle5"/>
    <dgm:cxn modelId="{931D708F-849B-4F4E-BA34-2329BABDEB7D}" type="presParOf" srcId="{A9FAA902-52FB-7945-A8F4-8E2F850DAF32}" destId="{79A04D27-BA8C-F349-991A-92CFDF13A10E}" srcOrd="9" destOrd="0" presId="urn:microsoft.com/office/officeart/2005/8/layout/cycle5"/>
    <dgm:cxn modelId="{9703F500-FF87-3142-951D-FCA498A16237}" type="presParOf" srcId="{A9FAA902-52FB-7945-A8F4-8E2F850DAF32}" destId="{35F2CD7C-FE26-5341-B251-6A9AAD3A1664}" srcOrd="10" destOrd="0" presId="urn:microsoft.com/office/officeart/2005/8/layout/cycle5"/>
    <dgm:cxn modelId="{2E26FE8F-004A-5F48-9610-DDC09A2A8D1F}" type="presParOf" srcId="{A9FAA902-52FB-7945-A8F4-8E2F850DAF32}" destId="{B33E6548-FA9A-A24B-BCD9-715CCDCAE781}" srcOrd="11" destOrd="0" presId="urn:microsoft.com/office/officeart/2005/8/layout/cycle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EF5EBC-5B64-524A-A2D6-67B88B197B3E}" type="doc">
      <dgm:prSet loTypeId="urn:microsoft.com/office/officeart/2005/8/layout/pyramid4" loCatId="" qsTypeId="urn:microsoft.com/office/officeart/2005/8/quickstyle/simple4" qsCatId="simple" csTypeId="urn:microsoft.com/office/officeart/2005/8/colors/accent1_2" csCatId="accent1" phldr="1"/>
      <dgm:spPr/>
      <dgm:t>
        <a:bodyPr/>
        <a:lstStyle/>
        <a:p>
          <a:endParaRPr lang="en-US"/>
        </a:p>
      </dgm:t>
    </dgm:pt>
    <dgm:pt modelId="{9E0AA676-2538-2940-9890-A564C0C6A520}">
      <dgm:prSet/>
      <dgm:spPr>
        <a:solidFill>
          <a:schemeClr val="tx1">
            <a:alpha val="25000"/>
          </a:schemeClr>
        </a:solidFill>
      </dgm:spPr>
      <dgm:t>
        <a:bodyPr/>
        <a:lstStyle/>
        <a:p>
          <a:endParaRPr lang="en-US">
            <a:latin typeface="+mn-lt"/>
            <a:ea typeface="+mn-ea"/>
            <a:cs typeface="+mn-ea"/>
            <a:sym typeface="+mn-lt"/>
          </a:endParaRPr>
        </a:p>
      </dgm:t>
    </dgm:pt>
    <dgm:pt modelId="{2A21E0CD-8E33-CF48-8450-1D23AD543FD0}" cxnId="{1711D3E9-474A-C74E-BA32-4EFAE6F68016}" type="parTrans">
      <dgm:prSet/>
      <dgm:spPr/>
      <dgm:t>
        <a:bodyPr/>
        <a:lstStyle/>
        <a:p>
          <a:endParaRPr lang="en-US"/>
        </a:p>
      </dgm:t>
    </dgm:pt>
    <dgm:pt modelId="{D1649DB3-58FC-4A42-817E-239668E8A7CD}" cxnId="{1711D3E9-474A-C74E-BA32-4EFAE6F68016}" type="sibTrans">
      <dgm:prSet/>
      <dgm:spPr/>
      <dgm:t>
        <a:bodyPr/>
        <a:lstStyle/>
        <a:p>
          <a:endParaRPr lang="en-US"/>
        </a:p>
      </dgm:t>
    </dgm:pt>
    <dgm:pt modelId="{A1EF8FF8-1F03-4C43-985F-8194FF1B4187}">
      <dgm:prSet/>
      <dgm:spPr>
        <a:solidFill>
          <a:schemeClr val="tx1">
            <a:alpha val="85000"/>
          </a:schemeClr>
        </a:solidFill>
      </dgm:spPr>
      <dgm:t>
        <a:bodyPr/>
        <a:lstStyle/>
        <a:p>
          <a:endParaRPr lang="en-US">
            <a:latin typeface="+mn-lt"/>
            <a:ea typeface="+mn-ea"/>
            <a:cs typeface="+mn-ea"/>
            <a:sym typeface="+mn-lt"/>
          </a:endParaRPr>
        </a:p>
      </dgm:t>
    </dgm:pt>
    <dgm:pt modelId="{6F958690-13D4-E543-9EE7-06ECCCD4B62F}" cxnId="{8592DB17-490D-3544-8967-1EFE342FB6E1}" type="parTrans">
      <dgm:prSet/>
      <dgm:spPr/>
      <dgm:t>
        <a:bodyPr/>
        <a:lstStyle/>
        <a:p>
          <a:endParaRPr lang="en-US"/>
        </a:p>
      </dgm:t>
    </dgm:pt>
    <dgm:pt modelId="{4AC05F76-48D3-164D-986F-0DF5DF83B78B}" cxnId="{8592DB17-490D-3544-8967-1EFE342FB6E1}" type="sibTrans">
      <dgm:prSet/>
      <dgm:spPr/>
      <dgm:t>
        <a:bodyPr/>
        <a:lstStyle/>
        <a:p>
          <a:endParaRPr lang="en-US"/>
        </a:p>
      </dgm:t>
    </dgm:pt>
    <dgm:pt modelId="{7961DE36-DE94-FB44-908C-38FE8D45FCC1}">
      <dgm:prSet/>
      <dgm:spPr>
        <a:solidFill>
          <a:schemeClr val="tx1">
            <a:alpha val="40000"/>
          </a:schemeClr>
        </a:solidFill>
      </dgm:spPr>
      <dgm:t>
        <a:bodyPr/>
        <a:lstStyle/>
        <a:p>
          <a:endParaRPr lang="en-US">
            <a:latin typeface="+mn-lt"/>
            <a:ea typeface="+mn-ea"/>
            <a:cs typeface="+mn-ea"/>
            <a:sym typeface="+mn-lt"/>
          </a:endParaRPr>
        </a:p>
      </dgm:t>
    </dgm:pt>
    <dgm:pt modelId="{C6144835-20C3-2B4D-861B-A610FD3FDD03}" cxnId="{539EF695-5679-D944-A8A5-0851BEB63B16}" type="parTrans">
      <dgm:prSet/>
      <dgm:spPr/>
      <dgm:t>
        <a:bodyPr/>
        <a:lstStyle/>
        <a:p>
          <a:endParaRPr lang="en-US"/>
        </a:p>
      </dgm:t>
    </dgm:pt>
    <dgm:pt modelId="{B51DC3B3-85B7-854D-ABCD-57885F34B280}" cxnId="{539EF695-5679-D944-A8A5-0851BEB63B16}" type="sibTrans">
      <dgm:prSet/>
      <dgm:spPr/>
      <dgm:t>
        <a:bodyPr/>
        <a:lstStyle/>
        <a:p>
          <a:endParaRPr lang="en-US"/>
        </a:p>
      </dgm:t>
    </dgm:pt>
    <dgm:pt modelId="{55BDF65A-EF85-B94A-A157-312651691446}">
      <dgm:prSet/>
      <dgm:spPr>
        <a:solidFill>
          <a:schemeClr val="tx1">
            <a:alpha val="60000"/>
          </a:schemeClr>
        </a:solidFill>
      </dgm:spPr>
      <dgm:t>
        <a:bodyPr/>
        <a:lstStyle/>
        <a:p>
          <a:endParaRPr lang="en-US">
            <a:latin typeface="+mn-lt"/>
            <a:ea typeface="+mn-ea"/>
            <a:cs typeface="+mn-ea"/>
            <a:sym typeface="+mn-lt"/>
          </a:endParaRPr>
        </a:p>
      </dgm:t>
    </dgm:pt>
    <dgm:pt modelId="{559FBD66-462A-4944-9879-BC1D78524127}" cxnId="{1F719A68-1F7D-3B4D-93AB-F3F7FF167BBC}" type="parTrans">
      <dgm:prSet/>
      <dgm:spPr/>
      <dgm:t>
        <a:bodyPr/>
        <a:lstStyle/>
        <a:p>
          <a:endParaRPr lang="en-US"/>
        </a:p>
      </dgm:t>
    </dgm:pt>
    <dgm:pt modelId="{A0F5C71F-0336-F24F-AE42-FAFD47C6C10E}" cxnId="{1F719A68-1F7D-3B4D-93AB-F3F7FF167BBC}" type="sibTrans">
      <dgm:prSet/>
      <dgm:spPr/>
      <dgm:t>
        <a:bodyPr/>
        <a:lstStyle/>
        <a:p>
          <a:endParaRPr lang="en-US"/>
        </a:p>
      </dgm:t>
    </dgm:pt>
    <dgm:pt modelId="{35ABA7E3-33CB-B64C-8E9F-6DDD218EB72A}" type="pres">
      <dgm:prSet presAssocID="{EBEF5EBC-5B64-524A-A2D6-67B88B197B3E}" presName="compositeShape" presStyleCnt="0">
        <dgm:presLayoutVars>
          <dgm:chMax val="9"/>
          <dgm:dir/>
          <dgm:resizeHandles val="exact"/>
        </dgm:presLayoutVars>
      </dgm:prSet>
      <dgm:spPr/>
      <dgm:t>
        <a:bodyPr/>
        <a:lstStyle/>
        <a:p>
          <a:endParaRPr lang="en-US"/>
        </a:p>
      </dgm:t>
    </dgm:pt>
    <dgm:pt modelId="{D61EF507-AF85-8743-AD6A-8620B85B069B}" type="pres">
      <dgm:prSet presAssocID="{EBEF5EBC-5B64-524A-A2D6-67B88B197B3E}" presName="triangle1" presStyleLbl="node1" presStyleIdx="0" presStyleCnt="4">
        <dgm:presLayoutVars>
          <dgm:bulletEnabled val="1"/>
        </dgm:presLayoutVars>
      </dgm:prSet>
      <dgm:spPr/>
      <dgm:t>
        <a:bodyPr/>
        <a:lstStyle/>
        <a:p>
          <a:endParaRPr lang="en-US"/>
        </a:p>
      </dgm:t>
    </dgm:pt>
    <dgm:pt modelId="{C672A866-E17C-C94E-AEDD-C5BA72B435B3}" type="pres">
      <dgm:prSet presAssocID="{EBEF5EBC-5B64-524A-A2D6-67B88B197B3E}" presName="triangle2" presStyleLbl="node1" presStyleIdx="1" presStyleCnt="4">
        <dgm:presLayoutVars>
          <dgm:bulletEnabled val="1"/>
        </dgm:presLayoutVars>
      </dgm:prSet>
      <dgm:spPr/>
      <dgm:t>
        <a:bodyPr/>
        <a:lstStyle/>
        <a:p>
          <a:endParaRPr lang="en-US"/>
        </a:p>
      </dgm:t>
    </dgm:pt>
    <dgm:pt modelId="{DA238617-AD1F-C74B-A568-6BCC981B98F4}" type="pres">
      <dgm:prSet presAssocID="{EBEF5EBC-5B64-524A-A2D6-67B88B197B3E}" presName="triangle3" presStyleLbl="node1" presStyleIdx="2" presStyleCnt="4">
        <dgm:presLayoutVars>
          <dgm:bulletEnabled val="1"/>
        </dgm:presLayoutVars>
      </dgm:prSet>
      <dgm:spPr/>
      <dgm:t>
        <a:bodyPr/>
        <a:lstStyle/>
        <a:p>
          <a:endParaRPr lang="en-US"/>
        </a:p>
      </dgm:t>
    </dgm:pt>
    <dgm:pt modelId="{C48E0487-9271-7E4D-B6D9-055F96E0B5B8}" type="pres">
      <dgm:prSet presAssocID="{EBEF5EBC-5B64-524A-A2D6-67B88B197B3E}" presName="triangle4" presStyleLbl="node1" presStyleIdx="3" presStyleCnt="4">
        <dgm:presLayoutVars>
          <dgm:bulletEnabled val="1"/>
        </dgm:presLayoutVars>
      </dgm:prSet>
      <dgm:spPr/>
      <dgm:t>
        <a:bodyPr/>
        <a:lstStyle/>
        <a:p>
          <a:endParaRPr lang="en-US"/>
        </a:p>
      </dgm:t>
    </dgm:pt>
  </dgm:ptLst>
  <dgm:cxnLst>
    <dgm:cxn modelId="{5F42C0FD-23CA-4945-9089-8402B1112ED7}" type="presOf" srcId="{A1EF8FF8-1F03-4C43-985F-8194FF1B4187}" destId="{C672A866-E17C-C94E-AEDD-C5BA72B435B3}" srcOrd="0" destOrd="0" presId="urn:microsoft.com/office/officeart/2005/8/layout/pyramid4"/>
    <dgm:cxn modelId="{1711D3E9-474A-C74E-BA32-4EFAE6F68016}" srcId="{EBEF5EBC-5B64-524A-A2D6-67B88B197B3E}" destId="{9E0AA676-2538-2940-9890-A564C0C6A520}" srcOrd="0" destOrd="0" parTransId="{2A21E0CD-8E33-CF48-8450-1D23AD543FD0}" sibTransId="{D1649DB3-58FC-4A42-817E-239668E8A7CD}"/>
    <dgm:cxn modelId="{539EF695-5679-D944-A8A5-0851BEB63B16}" srcId="{EBEF5EBC-5B64-524A-A2D6-67B88B197B3E}" destId="{7961DE36-DE94-FB44-908C-38FE8D45FCC1}" srcOrd="2" destOrd="0" parTransId="{C6144835-20C3-2B4D-861B-A610FD3FDD03}" sibTransId="{B51DC3B3-85B7-854D-ABCD-57885F34B280}"/>
    <dgm:cxn modelId="{3CC4815A-DAAB-C84B-B3AF-4836BB8F1841}" type="presOf" srcId="{EBEF5EBC-5B64-524A-A2D6-67B88B197B3E}" destId="{35ABA7E3-33CB-B64C-8E9F-6DDD218EB72A}" srcOrd="0" destOrd="0" presId="urn:microsoft.com/office/officeart/2005/8/layout/pyramid4"/>
    <dgm:cxn modelId="{F5BEF741-A24A-5C45-AEE7-C635582BA132}" type="presOf" srcId="{55BDF65A-EF85-B94A-A157-312651691446}" destId="{C48E0487-9271-7E4D-B6D9-055F96E0B5B8}" srcOrd="0" destOrd="0" presId="urn:microsoft.com/office/officeart/2005/8/layout/pyramid4"/>
    <dgm:cxn modelId="{8592DB17-490D-3544-8967-1EFE342FB6E1}" srcId="{EBEF5EBC-5B64-524A-A2D6-67B88B197B3E}" destId="{A1EF8FF8-1F03-4C43-985F-8194FF1B4187}" srcOrd="1" destOrd="0" parTransId="{6F958690-13D4-E543-9EE7-06ECCCD4B62F}" sibTransId="{4AC05F76-48D3-164D-986F-0DF5DF83B78B}"/>
    <dgm:cxn modelId="{1F719A68-1F7D-3B4D-93AB-F3F7FF167BBC}" srcId="{EBEF5EBC-5B64-524A-A2D6-67B88B197B3E}" destId="{55BDF65A-EF85-B94A-A157-312651691446}" srcOrd="3" destOrd="0" parTransId="{559FBD66-462A-4944-9879-BC1D78524127}" sibTransId="{A0F5C71F-0336-F24F-AE42-FAFD47C6C10E}"/>
    <dgm:cxn modelId="{D37A33AC-0290-3243-A83A-8D07A5E93892}" type="presOf" srcId="{7961DE36-DE94-FB44-908C-38FE8D45FCC1}" destId="{DA238617-AD1F-C74B-A568-6BCC981B98F4}" srcOrd="0" destOrd="0" presId="urn:microsoft.com/office/officeart/2005/8/layout/pyramid4"/>
    <dgm:cxn modelId="{D0F0D62A-DC9F-2B48-97BF-3828F8BE0B9D}" type="presOf" srcId="{9E0AA676-2538-2940-9890-A564C0C6A520}" destId="{D61EF507-AF85-8743-AD6A-8620B85B069B}" srcOrd="0" destOrd="0" presId="urn:microsoft.com/office/officeart/2005/8/layout/pyramid4"/>
    <dgm:cxn modelId="{40DC67CB-5BE6-F544-A07B-21F306052CFD}" type="presParOf" srcId="{35ABA7E3-33CB-B64C-8E9F-6DDD218EB72A}" destId="{D61EF507-AF85-8743-AD6A-8620B85B069B}" srcOrd="0" destOrd="0" presId="urn:microsoft.com/office/officeart/2005/8/layout/pyramid4"/>
    <dgm:cxn modelId="{CC03D3E7-B35E-2F49-94D3-858095EE8739}" type="presParOf" srcId="{35ABA7E3-33CB-B64C-8E9F-6DDD218EB72A}" destId="{C672A866-E17C-C94E-AEDD-C5BA72B435B3}" srcOrd="1" destOrd="0" presId="urn:microsoft.com/office/officeart/2005/8/layout/pyramid4"/>
    <dgm:cxn modelId="{EB041CBC-D5C2-F649-85AB-EF851822F904}" type="presParOf" srcId="{35ABA7E3-33CB-B64C-8E9F-6DDD218EB72A}" destId="{DA238617-AD1F-C74B-A568-6BCC981B98F4}" srcOrd="2" destOrd="0" presId="urn:microsoft.com/office/officeart/2005/8/layout/pyramid4"/>
    <dgm:cxn modelId="{0C10168A-84A0-AC4B-9870-57F6F53BEEDB}" type="presParOf" srcId="{35ABA7E3-33CB-B64C-8E9F-6DDD218EB72A}" destId="{C48E0487-9271-7E4D-B6D9-055F96E0B5B8}" srcOrd="3" destOrd="0" presId="urn:microsoft.com/office/officeart/2005/8/layout/pyramid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EF5EBC-5B64-524A-A2D6-67B88B197B3E}" type="doc">
      <dgm:prSet loTypeId="urn:microsoft.com/office/officeart/2005/8/layout/pyramid4" loCatId="" qsTypeId="urn:microsoft.com/office/officeart/2005/8/quickstyle/simple4" qsCatId="simple" csTypeId="urn:microsoft.com/office/officeart/2005/8/colors/accent1_2" csCatId="accent1" phldr="1"/>
      <dgm:spPr/>
      <dgm:t>
        <a:bodyPr/>
        <a:lstStyle/>
        <a:p>
          <a:endParaRPr lang="en-US"/>
        </a:p>
      </dgm:t>
    </dgm:pt>
    <dgm:pt modelId="{9E0AA676-2538-2940-9890-A564C0C6A520}">
      <dgm:prSet/>
      <dgm:spPr>
        <a:solidFill>
          <a:schemeClr val="accent4"/>
        </a:solidFill>
      </dgm:spPr>
      <dgm:t>
        <a:bodyPr/>
        <a:lstStyle/>
        <a:p>
          <a:endParaRPr lang="en-US">
            <a:latin typeface="+mn-lt"/>
            <a:ea typeface="+mn-ea"/>
            <a:cs typeface="+mn-ea"/>
            <a:sym typeface="+mn-lt"/>
          </a:endParaRPr>
        </a:p>
      </dgm:t>
    </dgm:pt>
    <dgm:pt modelId="{2A21E0CD-8E33-CF48-8450-1D23AD543FD0}" cxnId="{1711D3E9-474A-C74E-BA32-4EFAE6F68016}" type="parTrans">
      <dgm:prSet/>
      <dgm:spPr/>
      <dgm:t>
        <a:bodyPr/>
        <a:lstStyle/>
        <a:p>
          <a:endParaRPr lang="en-US"/>
        </a:p>
      </dgm:t>
    </dgm:pt>
    <dgm:pt modelId="{D1649DB3-58FC-4A42-817E-239668E8A7CD}" cxnId="{1711D3E9-474A-C74E-BA32-4EFAE6F68016}" type="sibTrans">
      <dgm:prSet/>
      <dgm:spPr/>
      <dgm:t>
        <a:bodyPr/>
        <a:lstStyle/>
        <a:p>
          <a:endParaRPr lang="en-US"/>
        </a:p>
      </dgm:t>
    </dgm:pt>
    <dgm:pt modelId="{A1EF8FF8-1F03-4C43-985F-8194FF1B4187}">
      <dgm:prSet/>
      <dgm:spPr>
        <a:solidFill>
          <a:schemeClr val="tx2">
            <a:lumMod val="75000"/>
          </a:schemeClr>
        </a:solidFill>
      </dgm:spPr>
      <dgm:t>
        <a:bodyPr/>
        <a:lstStyle/>
        <a:p>
          <a:endParaRPr lang="en-US">
            <a:latin typeface="+mn-lt"/>
            <a:ea typeface="+mn-ea"/>
            <a:cs typeface="+mn-ea"/>
            <a:sym typeface="+mn-lt"/>
          </a:endParaRPr>
        </a:p>
      </dgm:t>
    </dgm:pt>
    <dgm:pt modelId="{6F958690-13D4-E543-9EE7-06ECCCD4B62F}" cxnId="{8592DB17-490D-3544-8967-1EFE342FB6E1}" type="parTrans">
      <dgm:prSet/>
      <dgm:spPr/>
      <dgm:t>
        <a:bodyPr/>
        <a:lstStyle/>
        <a:p>
          <a:endParaRPr lang="en-US"/>
        </a:p>
      </dgm:t>
    </dgm:pt>
    <dgm:pt modelId="{4AC05F76-48D3-164D-986F-0DF5DF83B78B}" cxnId="{8592DB17-490D-3544-8967-1EFE342FB6E1}" type="sibTrans">
      <dgm:prSet/>
      <dgm:spPr/>
      <dgm:t>
        <a:bodyPr/>
        <a:lstStyle/>
        <a:p>
          <a:endParaRPr lang="en-US"/>
        </a:p>
      </dgm:t>
    </dgm:pt>
    <dgm:pt modelId="{7961DE36-DE94-FB44-908C-38FE8D45FCC1}">
      <dgm:prSet/>
      <dgm:spPr>
        <a:solidFill>
          <a:schemeClr val="accent3"/>
        </a:solidFill>
      </dgm:spPr>
      <dgm:t>
        <a:bodyPr/>
        <a:lstStyle/>
        <a:p>
          <a:endParaRPr lang="en-US">
            <a:latin typeface="+mn-lt"/>
            <a:ea typeface="+mn-ea"/>
            <a:cs typeface="+mn-ea"/>
            <a:sym typeface="+mn-lt"/>
          </a:endParaRPr>
        </a:p>
      </dgm:t>
    </dgm:pt>
    <dgm:pt modelId="{C6144835-20C3-2B4D-861B-A610FD3FDD03}" cxnId="{539EF695-5679-D944-A8A5-0851BEB63B16}" type="parTrans">
      <dgm:prSet/>
      <dgm:spPr/>
      <dgm:t>
        <a:bodyPr/>
        <a:lstStyle/>
        <a:p>
          <a:endParaRPr lang="en-US"/>
        </a:p>
      </dgm:t>
    </dgm:pt>
    <dgm:pt modelId="{B51DC3B3-85B7-854D-ABCD-57885F34B280}" cxnId="{539EF695-5679-D944-A8A5-0851BEB63B16}" type="sibTrans">
      <dgm:prSet/>
      <dgm:spPr/>
      <dgm:t>
        <a:bodyPr/>
        <a:lstStyle/>
        <a:p>
          <a:endParaRPr lang="en-US"/>
        </a:p>
      </dgm:t>
    </dgm:pt>
    <dgm:pt modelId="{55BDF65A-EF85-B94A-A157-312651691446}">
      <dgm:prSet/>
      <dgm:spPr>
        <a:solidFill>
          <a:schemeClr val="accent2"/>
        </a:solidFill>
      </dgm:spPr>
      <dgm:t>
        <a:bodyPr/>
        <a:lstStyle/>
        <a:p>
          <a:endParaRPr lang="en-US">
            <a:latin typeface="+mn-lt"/>
            <a:ea typeface="+mn-ea"/>
            <a:cs typeface="+mn-ea"/>
            <a:sym typeface="+mn-lt"/>
          </a:endParaRPr>
        </a:p>
      </dgm:t>
    </dgm:pt>
    <dgm:pt modelId="{559FBD66-462A-4944-9879-BC1D78524127}" cxnId="{1F719A68-1F7D-3B4D-93AB-F3F7FF167BBC}" type="parTrans">
      <dgm:prSet/>
      <dgm:spPr/>
      <dgm:t>
        <a:bodyPr/>
        <a:lstStyle/>
        <a:p>
          <a:endParaRPr lang="en-US"/>
        </a:p>
      </dgm:t>
    </dgm:pt>
    <dgm:pt modelId="{A0F5C71F-0336-F24F-AE42-FAFD47C6C10E}" cxnId="{1F719A68-1F7D-3B4D-93AB-F3F7FF167BBC}" type="sibTrans">
      <dgm:prSet/>
      <dgm:spPr/>
      <dgm:t>
        <a:bodyPr/>
        <a:lstStyle/>
        <a:p>
          <a:endParaRPr lang="en-US"/>
        </a:p>
      </dgm:t>
    </dgm:pt>
    <dgm:pt modelId="{35ABA7E3-33CB-B64C-8E9F-6DDD218EB72A}" type="pres">
      <dgm:prSet presAssocID="{EBEF5EBC-5B64-524A-A2D6-67B88B197B3E}" presName="compositeShape" presStyleCnt="0">
        <dgm:presLayoutVars>
          <dgm:chMax val="9"/>
          <dgm:dir/>
          <dgm:resizeHandles val="exact"/>
        </dgm:presLayoutVars>
      </dgm:prSet>
      <dgm:spPr/>
      <dgm:t>
        <a:bodyPr/>
        <a:lstStyle/>
        <a:p>
          <a:endParaRPr lang="en-US"/>
        </a:p>
      </dgm:t>
    </dgm:pt>
    <dgm:pt modelId="{D61EF507-AF85-8743-AD6A-8620B85B069B}" type="pres">
      <dgm:prSet presAssocID="{EBEF5EBC-5B64-524A-A2D6-67B88B197B3E}" presName="triangle1" presStyleLbl="node1" presStyleIdx="0" presStyleCnt="4">
        <dgm:presLayoutVars>
          <dgm:bulletEnabled val="1"/>
        </dgm:presLayoutVars>
      </dgm:prSet>
      <dgm:spPr/>
      <dgm:t>
        <a:bodyPr/>
        <a:lstStyle/>
        <a:p>
          <a:endParaRPr lang="en-US"/>
        </a:p>
      </dgm:t>
    </dgm:pt>
    <dgm:pt modelId="{C672A866-E17C-C94E-AEDD-C5BA72B435B3}" type="pres">
      <dgm:prSet presAssocID="{EBEF5EBC-5B64-524A-A2D6-67B88B197B3E}" presName="triangle2" presStyleLbl="node1" presStyleIdx="1" presStyleCnt="4">
        <dgm:presLayoutVars>
          <dgm:bulletEnabled val="1"/>
        </dgm:presLayoutVars>
      </dgm:prSet>
      <dgm:spPr/>
      <dgm:t>
        <a:bodyPr/>
        <a:lstStyle/>
        <a:p>
          <a:endParaRPr lang="en-US"/>
        </a:p>
      </dgm:t>
    </dgm:pt>
    <dgm:pt modelId="{DA238617-AD1F-C74B-A568-6BCC981B98F4}" type="pres">
      <dgm:prSet presAssocID="{EBEF5EBC-5B64-524A-A2D6-67B88B197B3E}" presName="triangle3" presStyleLbl="node1" presStyleIdx="2" presStyleCnt="4">
        <dgm:presLayoutVars>
          <dgm:bulletEnabled val="1"/>
        </dgm:presLayoutVars>
      </dgm:prSet>
      <dgm:spPr/>
      <dgm:t>
        <a:bodyPr/>
        <a:lstStyle/>
        <a:p>
          <a:endParaRPr lang="en-US"/>
        </a:p>
      </dgm:t>
    </dgm:pt>
    <dgm:pt modelId="{C48E0487-9271-7E4D-B6D9-055F96E0B5B8}" type="pres">
      <dgm:prSet presAssocID="{EBEF5EBC-5B64-524A-A2D6-67B88B197B3E}" presName="triangle4" presStyleLbl="node1" presStyleIdx="3" presStyleCnt="4">
        <dgm:presLayoutVars>
          <dgm:bulletEnabled val="1"/>
        </dgm:presLayoutVars>
      </dgm:prSet>
      <dgm:spPr/>
      <dgm:t>
        <a:bodyPr/>
        <a:lstStyle/>
        <a:p>
          <a:endParaRPr lang="en-US"/>
        </a:p>
      </dgm:t>
    </dgm:pt>
  </dgm:ptLst>
  <dgm:cxnLst>
    <dgm:cxn modelId="{B758E47D-8BDC-7D4F-A231-893D324479A4}" type="presOf" srcId="{9E0AA676-2538-2940-9890-A564C0C6A520}" destId="{D61EF507-AF85-8743-AD6A-8620B85B069B}" srcOrd="0" destOrd="0" presId="urn:microsoft.com/office/officeart/2005/8/layout/pyramid4"/>
    <dgm:cxn modelId="{1711D3E9-474A-C74E-BA32-4EFAE6F68016}" srcId="{EBEF5EBC-5B64-524A-A2D6-67B88B197B3E}" destId="{9E0AA676-2538-2940-9890-A564C0C6A520}" srcOrd="0" destOrd="0" parTransId="{2A21E0CD-8E33-CF48-8450-1D23AD543FD0}" sibTransId="{D1649DB3-58FC-4A42-817E-239668E8A7CD}"/>
    <dgm:cxn modelId="{539EF695-5679-D944-A8A5-0851BEB63B16}" srcId="{EBEF5EBC-5B64-524A-A2D6-67B88B197B3E}" destId="{7961DE36-DE94-FB44-908C-38FE8D45FCC1}" srcOrd="2" destOrd="0" parTransId="{C6144835-20C3-2B4D-861B-A610FD3FDD03}" sibTransId="{B51DC3B3-85B7-854D-ABCD-57885F34B280}"/>
    <dgm:cxn modelId="{17A0FD92-6B27-8342-88B2-56DED898BF6B}" type="presOf" srcId="{55BDF65A-EF85-B94A-A157-312651691446}" destId="{C48E0487-9271-7E4D-B6D9-055F96E0B5B8}" srcOrd="0" destOrd="0" presId="urn:microsoft.com/office/officeart/2005/8/layout/pyramid4"/>
    <dgm:cxn modelId="{8592DB17-490D-3544-8967-1EFE342FB6E1}" srcId="{EBEF5EBC-5B64-524A-A2D6-67B88B197B3E}" destId="{A1EF8FF8-1F03-4C43-985F-8194FF1B4187}" srcOrd="1" destOrd="0" parTransId="{6F958690-13D4-E543-9EE7-06ECCCD4B62F}" sibTransId="{4AC05F76-48D3-164D-986F-0DF5DF83B78B}"/>
    <dgm:cxn modelId="{F2BB682E-285B-5B4F-84AB-D14C853FA2B6}" type="presOf" srcId="{7961DE36-DE94-FB44-908C-38FE8D45FCC1}" destId="{DA238617-AD1F-C74B-A568-6BCC981B98F4}" srcOrd="0" destOrd="0" presId="urn:microsoft.com/office/officeart/2005/8/layout/pyramid4"/>
    <dgm:cxn modelId="{FB667ED9-026C-B247-9E80-BE31B53FBBDA}" type="presOf" srcId="{A1EF8FF8-1F03-4C43-985F-8194FF1B4187}" destId="{C672A866-E17C-C94E-AEDD-C5BA72B435B3}" srcOrd="0" destOrd="0" presId="urn:microsoft.com/office/officeart/2005/8/layout/pyramid4"/>
    <dgm:cxn modelId="{1F719A68-1F7D-3B4D-93AB-F3F7FF167BBC}" srcId="{EBEF5EBC-5B64-524A-A2D6-67B88B197B3E}" destId="{55BDF65A-EF85-B94A-A157-312651691446}" srcOrd="3" destOrd="0" parTransId="{559FBD66-462A-4944-9879-BC1D78524127}" sibTransId="{A0F5C71F-0336-F24F-AE42-FAFD47C6C10E}"/>
    <dgm:cxn modelId="{15960F4D-1C54-D542-A790-0C6E4614947C}" type="presOf" srcId="{EBEF5EBC-5B64-524A-A2D6-67B88B197B3E}" destId="{35ABA7E3-33CB-B64C-8E9F-6DDD218EB72A}" srcOrd="0" destOrd="0" presId="urn:microsoft.com/office/officeart/2005/8/layout/pyramid4"/>
    <dgm:cxn modelId="{C93A2ED2-F186-B94D-A415-50BDF325C842}" type="presParOf" srcId="{35ABA7E3-33CB-B64C-8E9F-6DDD218EB72A}" destId="{D61EF507-AF85-8743-AD6A-8620B85B069B}" srcOrd="0" destOrd="0" presId="urn:microsoft.com/office/officeart/2005/8/layout/pyramid4"/>
    <dgm:cxn modelId="{72F24906-03D4-1747-BE3B-616D4322F06C}" type="presParOf" srcId="{35ABA7E3-33CB-B64C-8E9F-6DDD218EB72A}" destId="{C672A866-E17C-C94E-AEDD-C5BA72B435B3}" srcOrd="1" destOrd="0" presId="urn:microsoft.com/office/officeart/2005/8/layout/pyramid4"/>
    <dgm:cxn modelId="{561E14C6-1D17-234A-8C81-FB9D367F06FC}" type="presParOf" srcId="{35ABA7E3-33CB-B64C-8E9F-6DDD218EB72A}" destId="{DA238617-AD1F-C74B-A568-6BCC981B98F4}" srcOrd="2" destOrd="0" presId="urn:microsoft.com/office/officeart/2005/8/layout/pyramid4"/>
    <dgm:cxn modelId="{0DE4C74D-BFFB-324B-B097-FE8BBAC5265A}" type="presParOf" srcId="{35ABA7E3-33CB-B64C-8E9F-6DDD218EB72A}" destId="{C48E0487-9271-7E4D-B6D9-055F96E0B5B8}" srcOrd="3" destOrd="0" presId="urn:microsoft.com/office/officeart/2005/8/layout/pyramid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E88D76-E628-2440-A49F-3A81FB1C8CE9}" type="doc">
      <dgm:prSet loTypeId="urn:microsoft.com/office/officeart/2008/layout/VerticalCurvedList" loCatId="" qsTypeId="urn:microsoft.com/office/officeart/2005/8/quickstyle/simple4" qsCatId="simple" csTypeId="urn:microsoft.com/office/officeart/2005/8/colors/accent1_2" csCatId="accent1" phldr="1"/>
      <dgm:spPr/>
      <dgm:t>
        <a:bodyPr/>
        <a:lstStyle/>
        <a:p>
          <a:endParaRPr lang="en-US"/>
        </a:p>
      </dgm:t>
    </dgm:pt>
    <dgm:pt modelId="{E34FDA09-A0A5-8F4F-860F-4A8CF4439D15}">
      <dgm:prSet/>
      <dgm:spPr>
        <a:solidFill>
          <a:schemeClr val="tx2"/>
        </a:solidFill>
      </dgm:spPr>
      <dgm:t>
        <a:bodyPr/>
        <a:lstStyle/>
        <a:p>
          <a:endParaRPr lang="en-US">
            <a:latin typeface="+mn-lt"/>
            <a:ea typeface="+mn-ea"/>
            <a:cs typeface="+mn-ea"/>
            <a:sym typeface="+mn-lt"/>
          </a:endParaRPr>
        </a:p>
      </dgm:t>
    </dgm:pt>
    <dgm:pt modelId="{F8B7DAC7-7825-E440-93FA-CD6E1167CCC7}" cxnId="{41384E9F-D983-154B-8C6C-4A895728BB27}" type="parTrans">
      <dgm:prSet/>
      <dgm:spPr/>
      <dgm:t>
        <a:bodyPr/>
        <a:lstStyle/>
        <a:p>
          <a:endParaRPr lang="en-US"/>
        </a:p>
      </dgm:t>
    </dgm:pt>
    <dgm:pt modelId="{80040DA4-6230-DB4D-9D55-35C867F5323E}" cxnId="{41384E9F-D983-154B-8C6C-4A895728BB27}" type="sibTrans">
      <dgm:prSet/>
      <dgm:spPr>
        <a:solidFill>
          <a:schemeClr val="tx1">
            <a:alpha val="15000"/>
          </a:schemeClr>
        </a:solidFill>
        <a:ln>
          <a:noFill/>
        </a:ln>
      </dgm:spPr>
      <dgm:t>
        <a:bodyPr/>
        <a:lstStyle/>
        <a:p>
          <a:endParaRPr lang="en-US"/>
        </a:p>
      </dgm:t>
    </dgm:pt>
    <dgm:pt modelId="{D8693E53-A45B-C145-B164-804380C2CC27}">
      <dgm:prSet/>
      <dgm:spPr>
        <a:solidFill>
          <a:schemeClr val="accent2"/>
        </a:solidFill>
      </dgm:spPr>
      <dgm:t>
        <a:bodyPr/>
        <a:lstStyle/>
        <a:p>
          <a:endParaRPr lang="en-US">
            <a:latin typeface="+mn-lt"/>
            <a:ea typeface="+mn-ea"/>
            <a:cs typeface="+mn-ea"/>
            <a:sym typeface="+mn-lt"/>
          </a:endParaRPr>
        </a:p>
      </dgm:t>
    </dgm:pt>
    <dgm:pt modelId="{D5C43650-3AEC-AE4D-A9A1-9CC9D506F330}" cxnId="{551D8013-2BC7-4D47-8497-88047FAF94A0}" type="parTrans">
      <dgm:prSet/>
      <dgm:spPr/>
      <dgm:t>
        <a:bodyPr/>
        <a:lstStyle/>
        <a:p>
          <a:endParaRPr lang="en-US"/>
        </a:p>
      </dgm:t>
    </dgm:pt>
    <dgm:pt modelId="{FE3443FB-6C89-6F4B-B465-9EFBE17354B3}" cxnId="{551D8013-2BC7-4D47-8497-88047FAF94A0}" type="sibTrans">
      <dgm:prSet/>
      <dgm:spPr/>
      <dgm:t>
        <a:bodyPr/>
        <a:lstStyle/>
        <a:p>
          <a:endParaRPr lang="en-US"/>
        </a:p>
      </dgm:t>
    </dgm:pt>
    <dgm:pt modelId="{E04A8B96-5F97-7241-A485-805D60ED994D}" type="pres">
      <dgm:prSet presAssocID="{7FE88D76-E628-2440-A49F-3A81FB1C8CE9}" presName="Name0" presStyleCnt="0">
        <dgm:presLayoutVars>
          <dgm:chMax val="7"/>
          <dgm:chPref val="7"/>
          <dgm:dir/>
        </dgm:presLayoutVars>
      </dgm:prSet>
      <dgm:spPr/>
      <dgm:t>
        <a:bodyPr/>
        <a:lstStyle/>
        <a:p>
          <a:endParaRPr lang="en-US"/>
        </a:p>
      </dgm:t>
    </dgm:pt>
    <dgm:pt modelId="{E73DA44E-3243-C743-AFB2-C64050041009}" type="pres">
      <dgm:prSet presAssocID="{7FE88D76-E628-2440-A49F-3A81FB1C8CE9}" presName="Name1" presStyleCnt="0"/>
      <dgm:spPr/>
    </dgm:pt>
    <dgm:pt modelId="{0B4BF4FE-9ED2-494C-A77D-A7169997C9D5}" type="pres">
      <dgm:prSet presAssocID="{7FE88D76-E628-2440-A49F-3A81FB1C8CE9}" presName="cycle" presStyleCnt="0"/>
      <dgm:spPr/>
    </dgm:pt>
    <dgm:pt modelId="{B9FF0295-6787-A84E-B2AE-6826814B9C21}" type="pres">
      <dgm:prSet presAssocID="{7FE88D76-E628-2440-A49F-3A81FB1C8CE9}" presName="srcNode" presStyleLbl="node1" presStyleIdx="0" presStyleCnt="2"/>
      <dgm:spPr/>
    </dgm:pt>
    <dgm:pt modelId="{A6BFB90F-3921-674D-BC45-335F996C4E10}" type="pres">
      <dgm:prSet presAssocID="{7FE88D76-E628-2440-A49F-3A81FB1C8CE9}" presName="conn" presStyleLbl="parChTrans1D2" presStyleIdx="0" presStyleCnt="1"/>
      <dgm:spPr/>
      <dgm:t>
        <a:bodyPr/>
        <a:lstStyle/>
        <a:p>
          <a:endParaRPr lang="en-US"/>
        </a:p>
      </dgm:t>
    </dgm:pt>
    <dgm:pt modelId="{F7F109B6-EE38-664E-BD7A-EA49F55226A5}" type="pres">
      <dgm:prSet presAssocID="{7FE88D76-E628-2440-A49F-3A81FB1C8CE9}" presName="extraNode" presStyleLbl="node1" presStyleIdx="0" presStyleCnt="2"/>
      <dgm:spPr/>
    </dgm:pt>
    <dgm:pt modelId="{FC8173F5-139C-BC46-8330-72494B194427}" type="pres">
      <dgm:prSet presAssocID="{7FE88D76-E628-2440-A49F-3A81FB1C8CE9}" presName="dstNode" presStyleLbl="node1" presStyleIdx="0" presStyleCnt="2"/>
      <dgm:spPr/>
    </dgm:pt>
    <dgm:pt modelId="{C310C51E-F434-2940-91C2-FEB32DB1533D}" type="pres">
      <dgm:prSet presAssocID="{E34FDA09-A0A5-8F4F-860F-4A8CF4439D15}" presName="text_1" presStyleLbl="node1" presStyleIdx="0" presStyleCnt="2">
        <dgm:presLayoutVars>
          <dgm:bulletEnabled val="1"/>
        </dgm:presLayoutVars>
      </dgm:prSet>
      <dgm:spPr/>
      <dgm:t>
        <a:bodyPr/>
        <a:lstStyle/>
        <a:p>
          <a:endParaRPr lang="en-US"/>
        </a:p>
      </dgm:t>
    </dgm:pt>
    <dgm:pt modelId="{1A4B9D3B-2083-474B-8427-512ADDFFF981}" type="pres">
      <dgm:prSet presAssocID="{E34FDA09-A0A5-8F4F-860F-4A8CF4439D15}" presName="accent_1" presStyleCnt="0"/>
      <dgm:spPr/>
    </dgm:pt>
    <dgm:pt modelId="{A51D5117-AA53-C34E-B263-643A3C5CEE79}" type="pres">
      <dgm:prSet presAssocID="{E34FDA09-A0A5-8F4F-860F-4A8CF4439D15}" presName="accentRepeatNode" presStyleLbl="solidFgAcc1" presStyleIdx="0" presStyleCnt="2"/>
      <dgm:spPr>
        <a:solidFill>
          <a:schemeClr val="tx2">
            <a:lumMod val="60000"/>
            <a:lumOff val="40000"/>
          </a:schemeClr>
        </a:solidFill>
        <a:ln>
          <a:noFill/>
        </a:ln>
      </dgm:spPr>
    </dgm:pt>
    <dgm:pt modelId="{561284B0-B671-904C-AB7A-769AB7AB0AF2}" type="pres">
      <dgm:prSet presAssocID="{D8693E53-A45B-C145-B164-804380C2CC27}" presName="text_2" presStyleLbl="node1" presStyleIdx="1" presStyleCnt="2">
        <dgm:presLayoutVars>
          <dgm:bulletEnabled val="1"/>
        </dgm:presLayoutVars>
      </dgm:prSet>
      <dgm:spPr/>
      <dgm:t>
        <a:bodyPr/>
        <a:lstStyle/>
        <a:p>
          <a:endParaRPr lang="en-US"/>
        </a:p>
      </dgm:t>
    </dgm:pt>
    <dgm:pt modelId="{5D5081E8-8042-DE4E-A6DF-70C43D480D02}" type="pres">
      <dgm:prSet presAssocID="{D8693E53-A45B-C145-B164-804380C2CC27}" presName="accent_2" presStyleCnt="0"/>
      <dgm:spPr/>
    </dgm:pt>
    <dgm:pt modelId="{78249B85-E944-1B4C-9633-387C7E0DC5CE}" type="pres">
      <dgm:prSet presAssocID="{D8693E53-A45B-C145-B164-804380C2CC27}" presName="accentRepeatNode" presStyleLbl="solidFgAcc1" presStyleIdx="1" presStyleCnt="2"/>
      <dgm:spPr>
        <a:solidFill>
          <a:schemeClr val="accent2">
            <a:lumMod val="60000"/>
            <a:lumOff val="40000"/>
          </a:schemeClr>
        </a:solidFill>
        <a:ln>
          <a:noFill/>
        </a:ln>
      </dgm:spPr>
    </dgm:pt>
  </dgm:ptLst>
  <dgm:cxnLst>
    <dgm:cxn modelId="{340969F7-C02D-524A-B226-597083538DE9}" type="presOf" srcId="{D8693E53-A45B-C145-B164-804380C2CC27}" destId="{561284B0-B671-904C-AB7A-769AB7AB0AF2}" srcOrd="0" destOrd="0" presId="urn:microsoft.com/office/officeart/2008/layout/VerticalCurvedList"/>
    <dgm:cxn modelId="{41384E9F-D983-154B-8C6C-4A895728BB27}" srcId="{7FE88D76-E628-2440-A49F-3A81FB1C8CE9}" destId="{E34FDA09-A0A5-8F4F-860F-4A8CF4439D15}" srcOrd="0" destOrd="0" parTransId="{F8B7DAC7-7825-E440-93FA-CD6E1167CCC7}" sibTransId="{80040DA4-6230-DB4D-9D55-35C867F5323E}"/>
    <dgm:cxn modelId="{551D8013-2BC7-4D47-8497-88047FAF94A0}" srcId="{7FE88D76-E628-2440-A49F-3A81FB1C8CE9}" destId="{D8693E53-A45B-C145-B164-804380C2CC27}" srcOrd="1" destOrd="0" parTransId="{D5C43650-3AEC-AE4D-A9A1-9CC9D506F330}" sibTransId="{FE3443FB-6C89-6F4B-B465-9EFBE17354B3}"/>
    <dgm:cxn modelId="{D7DAD43D-21AF-1C44-B400-F2705D9A852F}" type="presOf" srcId="{7FE88D76-E628-2440-A49F-3A81FB1C8CE9}" destId="{E04A8B96-5F97-7241-A485-805D60ED994D}" srcOrd="0" destOrd="0" presId="urn:microsoft.com/office/officeart/2008/layout/VerticalCurvedList"/>
    <dgm:cxn modelId="{83FAC245-8A96-F94A-8467-7D15F5E063E6}" type="presOf" srcId="{80040DA4-6230-DB4D-9D55-35C867F5323E}" destId="{A6BFB90F-3921-674D-BC45-335F996C4E10}" srcOrd="0" destOrd="0" presId="urn:microsoft.com/office/officeart/2008/layout/VerticalCurvedList"/>
    <dgm:cxn modelId="{AE988F83-8B4A-2541-9B2D-4EDF29BEBCD1}" type="presOf" srcId="{E34FDA09-A0A5-8F4F-860F-4A8CF4439D15}" destId="{C310C51E-F434-2940-91C2-FEB32DB1533D}" srcOrd="0" destOrd="0" presId="urn:microsoft.com/office/officeart/2008/layout/VerticalCurvedList"/>
    <dgm:cxn modelId="{5154D2D6-CB74-6B47-BE77-E5C4FDF27767}" type="presParOf" srcId="{E04A8B96-5F97-7241-A485-805D60ED994D}" destId="{E73DA44E-3243-C743-AFB2-C64050041009}" srcOrd="0" destOrd="0" presId="urn:microsoft.com/office/officeart/2008/layout/VerticalCurvedList"/>
    <dgm:cxn modelId="{180786F8-4B88-B644-894D-B7BF48316C8F}" type="presParOf" srcId="{E73DA44E-3243-C743-AFB2-C64050041009}" destId="{0B4BF4FE-9ED2-494C-A77D-A7169997C9D5}" srcOrd="0" destOrd="0" presId="urn:microsoft.com/office/officeart/2008/layout/VerticalCurvedList"/>
    <dgm:cxn modelId="{6561BAF7-EDFF-EE4B-9FA7-0945BB1DDCFD}" type="presParOf" srcId="{0B4BF4FE-9ED2-494C-A77D-A7169997C9D5}" destId="{B9FF0295-6787-A84E-B2AE-6826814B9C21}" srcOrd="0" destOrd="0" presId="urn:microsoft.com/office/officeart/2008/layout/VerticalCurvedList"/>
    <dgm:cxn modelId="{543202FB-C2FF-8E4F-B14F-AF903C004E99}" type="presParOf" srcId="{0B4BF4FE-9ED2-494C-A77D-A7169997C9D5}" destId="{A6BFB90F-3921-674D-BC45-335F996C4E10}" srcOrd="1" destOrd="0" presId="urn:microsoft.com/office/officeart/2008/layout/VerticalCurvedList"/>
    <dgm:cxn modelId="{F55EA3C0-5D87-8B4D-AC28-EBB0E3B93F67}" type="presParOf" srcId="{0B4BF4FE-9ED2-494C-A77D-A7169997C9D5}" destId="{F7F109B6-EE38-664E-BD7A-EA49F55226A5}" srcOrd="2" destOrd="0" presId="urn:microsoft.com/office/officeart/2008/layout/VerticalCurvedList"/>
    <dgm:cxn modelId="{CFAA8492-69CC-C44C-9A68-9C9C81D14288}" type="presParOf" srcId="{0B4BF4FE-9ED2-494C-A77D-A7169997C9D5}" destId="{FC8173F5-139C-BC46-8330-72494B194427}" srcOrd="3" destOrd="0" presId="urn:microsoft.com/office/officeart/2008/layout/VerticalCurvedList"/>
    <dgm:cxn modelId="{0DACBE93-5E06-E543-8817-7132E1477671}" type="presParOf" srcId="{E73DA44E-3243-C743-AFB2-C64050041009}" destId="{C310C51E-F434-2940-91C2-FEB32DB1533D}" srcOrd="1" destOrd="0" presId="urn:microsoft.com/office/officeart/2008/layout/VerticalCurvedList"/>
    <dgm:cxn modelId="{0D043903-A833-5B41-AA43-E4263A2CB062}" type="presParOf" srcId="{E73DA44E-3243-C743-AFB2-C64050041009}" destId="{1A4B9D3B-2083-474B-8427-512ADDFFF981}" srcOrd="2" destOrd="0" presId="urn:microsoft.com/office/officeart/2008/layout/VerticalCurvedList"/>
    <dgm:cxn modelId="{96A93598-CDB6-864F-B0D1-97F6B5CB238C}" type="presParOf" srcId="{1A4B9D3B-2083-474B-8427-512ADDFFF981}" destId="{A51D5117-AA53-C34E-B263-643A3C5CEE79}" srcOrd="0" destOrd="0" presId="urn:microsoft.com/office/officeart/2008/layout/VerticalCurvedList"/>
    <dgm:cxn modelId="{77A9F5C8-87BF-C347-90B7-9846800141A4}" type="presParOf" srcId="{E73DA44E-3243-C743-AFB2-C64050041009}" destId="{561284B0-B671-904C-AB7A-769AB7AB0AF2}" srcOrd="3" destOrd="0" presId="urn:microsoft.com/office/officeart/2008/layout/VerticalCurvedList"/>
    <dgm:cxn modelId="{D3F9F983-C9A0-984A-B036-E47508CC8913}" type="presParOf" srcId="{E73DA44E-3243-C743-AFB2-C64050041009}" destId="{5D5081E8-8042-DE4E-A6DF-70C43D480D02}" srcOrd="4" destOrd="0" presId="urn:microsoft.com/office/officeart/2008/layout/VerticalCurvedList"/>
    <dgm:cxn modelId="{98201D8F-C066-1A4E-9D88-F240C361C5D9}" type="presParOf" srcId="{5D5081E8-8042-DE4E-A6DF-70C43D480D02}" destId="{78249B85-E944-1B4C-9633-387C7E0DC5CE}" srcOrd="0" destOrd="0" presId="urn:microsoft.com/office/officeart/2008/layout/VerticalCurvedList"/>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E88D76-E628-2440-A49F-3A81FB1C8CE9}" type="doc">
      <dgm:prSet loTypeId="urn:microsoft.com/office/officeart/2008/layout/VerticalCurvedList" loCatId="" qsTypeId="urn:microsoft.com/office/officeart/2005/8/quickstyle/simple4" qsCatId="simple" csTypeId="urn:microsoft.com/office/officeart/2005/8/colors/accent1_2" csCatId="accent1" phldr="1"/>
      <dgm:spPr/>
      <dgm:t>
        <a:bodyPr/>
        <a:lstStyle/>
        <a:p>
          <a:endParaRPr lang="en-US"/>
        </a:p>
      </dgm:t>
    </dgm:pt>
    <dgm:pt modelId="{E34FDA09-A0A5-8F4F-860F-4A8CF4439D15}">
      <dgm:prSet/>
      <dgm:spPr>
        <a:solidFill>
          <a:schemeClr val="accent3"/>
        </a:solidFill>
      </dgm:spPr>
      <dgm:t>
        <a:bodyPr/>
        <a:lstStyle/>
        <a:p>
          <a:endParaRPr lang="en-US">
            <a:latin typeface="+mn-lt"/>
            <a:ea typeface="+mn-ea"/>
            <a:cs typeface="+mn-ea"/>
            <a:sym typeface="+mn-lt"/>
          </a:endParaRPr>
        </a:p>
      </dgm:t>
    </dgm:pt>
    <dgm:pt modelId="{F8B7DAC7-7825-E440-93FA-CD6E1167CCC7}" cxnId="{41384E9F-D983-154B-8C6C-4A895728BB27}" type="parTrans">
      <dgm:prSet/>
      <dgm:spPr/>
      <dgm:t>
        <a:bodyPr/>
        <a:lstStyle/>
        <a:p>
          <a:endParaRPr lang="en-US"/>
        </a:p>
      </dgm:t>
    </dgm:pt>
    <dgm:pt modelId="{80040DA4-6230-DB4D-9D55-35C867F5323E}" cxnId="{41384E9F-D983-154B-8C6C-4A895728BB27}" type="sibTrans">
      <dgm:prSet/>
      <dgm:spPr>
        <a:solidFill>
          <a:schemeClr val="tx1">
            <a:alpha val="15000"/>
          </a:schemeClr>
        </a:solidFill>
        <a:ln>
          <a:noFill/>
        </a:ln>
      </dgm:spPr>
      <dgm:t>
        <a:bodyPr/>
        <a:lstStyle/>
        <a:p>
          <a:endParaRPr lang="en-US"/>
        </a:p>
      </dgm:t>
    </dgm:pt>
    <dgm:pt modelId="{D8693E53-A45B-C145-B164-804380C2CC27}">
      <dgm:prSet/>
      <dgm:spPr>
        <a:solidFill>
          <a:schemeClr val="accent4"/>
        </a:solidFill>
      </dgm:spPr>
      <dgm:t>
        <a:bodyPr/>
        <a:lstStyle/>
        <a:p>
          <a:endParaRPr lang="en-US">
            <a:latin typeface="+mn-lt"/>
            <a:ea typeface="+mn-ea"/>
            <a:cs typeface="+mn-ea"/>
            <a:sym typeface="+mn-lt"/>
          </a:endParaRPr>
        </a:p>
      </dgm:t>
    </dgm:pt>
    <dgm:pt modelId="{D5C43650-3AEC-AE4D-A9A1-9CC9D506F330}" cxnId="{551D8013-2BC7-4D47-8497-88047FAF94A0}" type="parTrans">
      <dgm:prSet/>
      <dgm:spPr/>
      <dgm:t>
        <a:bodyPr/>
        <a:lstStyle/>
        <a:p>
          <a:endParaRPr lang="en-US"/>
        </a:p>
      </dgm:t>
    </dgm:pt>
    <dgm:pt modelId="{FE3443FB-6C89-6F4B-B465-9EFBE17354B3}" cxnId="{551D8013-2BC7-4D47-8497-88047FAF94A0}" type="sibTrans">
      <dgm:prSet/>
      <dgm:spPr/>
      <dgm:t>
        <a:bodyPr/>
        <a:lstStyle/>
        <a:p>
          <a:endParaRPr lang="en-US"/>
        </a:p>
      </dgm:t>
    </dgm:pt>
    <dgm:pt modelId="{E04A8B96-5F97-7241-A485-805D60ED994D}" type="pres">
      <dgm:prSet presAssocID="{7FE88D76-E628-2440-A49F-3A81FB1C8CE9}" presName="Name0" presStyleCnt="0">
        <dgm:presLayoutVars>
          <dgm:chMax val="7"/>
          <dgm:chPref val="7"/>
          <dgm:dir/>
        </dgm:presLayoutVars>
      </dgm:prSet>
      <dgm:spPr/>
      <dgm:t>
        <a:bodyPr/>
        <a:lstStyle/>
        <a:p>
          <a:endParaRPr lang="en-US"/>
        </a:p>
      </dgm:t>
    </dgm:pt>
    <dgm:pt modelId="{E73DA44E-3243-C743-AFB2-C64050041009}" type="pres">
      <dgm:prSet presAssocID="{7FE88D76-E628-2440-A49F-3A81FB1C8CE9}" presName="Name1" presStyleCnt="0"/>
      <dgm:spPr/>
    </dgm:pt>
    <dgm:pt modelId="{0B4BF4FE-9ED2-494C-A77D-A7169997C9D5}" type="pres">
      <dgm:prSet presAssocID="{7FE88D76-E628-2440-A49F-3A81FB1C8CE9}" presName="cycle" presStyleCnt="0"/>
      <dgm:spPr/>
    </dgm:pt>
    <dgm:pt modelId="{B9FF0295-6787-A84E-B2AE-6826814B9C21}" type="pres">
      <dgm:prSet presAssocID="{7FE88D76-E628-2440-A49F-3A81FB1C8CE9}" presName="srcNode" presStyleLbl="node1" presStyleIdx="0" presStyleCnt="2"/>
      <dgm:spPr/>
    </dgm:pt>
    <dgm:pt modelId="{A6BFB90F-3921-674D-BC45-335F996C4E10}" type="pres">
      <dgm:prSet presAssocID="{7FE88D76-E628-2440-A49F-3A81FB1C8CE9}" presName="conn" presStyleLbl="parChTrans1D2" presStyleIdx="0" presStyleCnt="1"/>
      <dgm:spPr/>
      <dgm:t>
        <a:bodyPr/>
        <a:lstStyle/>
        <a:p>
          <a:endParaRPr lang="en-US"/>
        </a:p>
      </dgm:t>
    </dgm:pt>
    <dgm:pt modelId="{F7F109B6-EE38-664E-BD7A-EA49F55226A5}" type="pres">
      <dgm:prSet presAssocID="{7FE88D76-E628-2440-A49F-3A81FB1C8CE9}" presName="extraNode" presStyleLbl="node1" presStyleIdx="0" presStyleCnt="2"/>
      <dgm:spPr/>
    </dgm:pt>
    <dgm:pt modelId="{FC8173F5-139C-BC46-8330-72494B194427}" type="pres">
      <dgm:prSet presAssocID="{7FE88D76-E628-2440-A49F-3A81FB1C8CE9}" presName="dstNode" presStyleLbl="node1" presStyleIdx="0" presStyleCnt="2"/>
      <dgm:spPr/>
    </dgm:pt>
    <dgm:pt modelId="{C310C51E-F434-2940-91C2-FEB32DB1533D}" type="pres">
      <dgm:prSet presAssocID="{E34FDA09-A0A5-8F4F-860F-4A8CF4439D15}" presName="text_1" presStyleLbl="node1" presStyleIdx="0" presStyleCnt="2">
        <dgm:presLayoutVars>
          <dgm:bulletEnabled val="1"/>
        </dgm:presLayoutVars>
      </dgm:prSet>
      <dgm:spPr/>
      <dgm:t>
        <a:bodyPr/>
        <a:lstStyle/>
        <a:p>
          <a:endParaRPr lang="en-US"/>
        </a:p>
      </dgm:t>
    </dgm:pt>
    <dgm:pt modelId="{1A4B9D3B-2083-474B-8427-512ADDFFF981}" type="pres">
      <dgm:prSet presAssocID="{E34FDA09-A0A5-8F4F-860F-4A8CF4439D15}" presName="accent_1" presStyleCnt="0"/>
      <dgm:spPr/>
    </dgm:pt>
    <dgm:pt modelId="{A51D5117-AA53-C34E-B263-643A3C5CEE79}" type="pres">
      <dgm:prSet presAssocID="{E34FDA09-A0A5-8F4F-860F-4A8CF4439D15}" presName="accentRepeatNode" presStyleLbl="solidFgAcc1" presStyleIdx="0" presStyleCnt="2"/>
      <dgm:spPr>
        <a:solidFill>
          <a:schemeClr val="accent3">
            <a:lumMod val="60000"/>
            <a:lumOff val="40000"/>
          </a:schemeClr>
        </a:solidFill>
        <a:ln>
          <a:noFill/>
        </a:ln>
      </dgm:spPr>
    </dgm:pt>
    <dgm:pt modelId="{561284B0-B671-904C-AB7A-769AB7AB0AF2}" type="pres">
      <dgm:prSet presAssocID="{D8693E53-A45B-C145-B164-804380C2CC27}" presName="text_2" presStyleLbl="node1" presStyleIdx="1" presStyleCnt="2">
        <dgm:presLayoutVars>
          <dgm:bulletEnabled val="1"/>
        </dgm:presLayoutVars>
      </dgm:prSet>
      <dgm:spPr/>
      <dgm:t>
        <a:bodyPr/>
        <a:lstStyle/>
        <a:p>
          <a:endParaRPr lang="en-US"/>
        </a:p>
      </dgm:t>
    </dgm:pt>
    <dgm:pt modelId="{5D5081E8-8042-DE4E-A6DF-70C43D480D02}" type="pres">
      <dgm:prSet presAssocID="{D8693E53-A45B-C145-B164-804380C2CC27}" presName="accent_2" presStyleCnt="0"/>
      <dgm:spPr/>
    </dgm:pt>
    <dgm:pt modelId="{78249B85-E944-1B4C-9633-387C7E0DC5CE}" type="pres">
      <dgm:prSet presAssocID="{D8693E53-A45B-C145-B164-804380C2CC27}" presName="accentRepeatNode" presStyleLbl="solidFgAcc1" presStyleIdx="1" presStyleCnt="2"/>
      <dgm:spPr>
        <a:solidFill>
          <a:schemeClr val="accent4">
            <a:lumMod val="60000"/>
            <a:lumOff val="40000"/>
          </a:schemeClr>
        </a:solidFill>
        <a:ln>
          <a:noFill/>
        </a:ln>
      </dgm:spPr>
    </dgm:pt>
  </dgm:ptLst>
  <dgm:cxnLst>
    <dgm:cxn modelId="{41AA2D3C-0C8F-434A-A662-AE62C923F62C}" type="presOf" srcId="{D8693E53-A45B-C145-B164-804380C2CC27}" destId="{561284B0-B671-904C-AB7A-769AB7AB0AF2}" srcOrd="0" destOrd="0" presId="urn:microsoft.com/office/officeart/2008/layout/VerticalCurvedList"/>
    <dgm:cxn modelId="{F5A05099-8DF4-3544-B2C6-C07C2C6B56A0}" type="presOf" srcId="{7FE88D76-E628-2440-A49F-3A81FB1C8CE9}" destId="{E04A8B96-5F97-7241-A485-805D60ED994D}" srcOrd="0" destOrd="0" presId="urn:microsoft.com/office/officeart/2008/layout/VerticalCurvedList"/>
    <dgm:cxn modelId="{41384E9F-D983-154B-8C6C-4A895728BB27}" srcId="{7FE88D76-E628-2440-A49F-3A81FB1C8CE9}" destId="{E34FDA09-A0A5-8F4F-860F-4A8CF4439D15}" srcOrd="0" destOrd="0" parTransId="{F8B7DAC7-7825-E440-93FA-CD6E1167CCC7}" sibTransId="{80040DA4-6230-DB4D-9D55-35C867F5323E}"/>
    <dgm:cxn modelId="{551D8013-2BC7-4D47-8497-88047FAF94A0}" srcId="{7FE88D76-E628-2440-A49F-3A81FB1C8CE9}" destId="{D8693E53-A45B-C145-B164-804380C2CC27}" srcOrd="1" destOrd="0" parTransId="{D5C43650-3AEC-AE4D-A9A1-9CC9D506F330}" sibTransId="{FE3443FB-6C89-6F4B-B465-9EFBE17354B3}"/>
    <dgm:cxn modelId="{6D4C2098-6642-614C-84FC-9F6C2EE158E0}" type="presOf" srcId="{80040DA4-6230-DB4D-9D55-35C867F5323E}" destId="{A6BFB90F-3921-674D-BC45-335F996C4E10}" srcOrd="0" destOrd="0" presId="urn:microsoft.com/office/officeart/2008/layout/VerticalCurvedList"/>
    <dgm:cxn modelId="{11530AA3-06A5-3542-9A32-CD6D8AA4B362}" type="presOf" srcId="{E34FDA09-A0A5-8F4F-860F-4A8CF4439D15}" destId="{C310C51E-F434-2940-91C2-FEB32DB1533D}" srcOrd="0" destOrd="0" presId="urn:microsoft.com/office/officeart/2008/layout/VerticalCurvedList"/>
    <dgm:cxn modelId="{42211BE2-4F28-3A47-B130-A4E8A9260DB6}" type="presParOf" srcId="{E04A8B96-5F97-7241-A485-805D60ED994D}" destId="{E73DA44E-3243-C743-AFB2-C64050041009}" srcOrd="0" destOrd="0" presId="urn:microsoft.com/office/officeart/2008/layout/VerticalCurvedList"/>
    <dgm:cxn modelId="{13DA6E1E-4C5C-8648-B098-1E2AFC4881DF}" type="presParOf" srcId="{E73DA44E-3243-C743-AFB2-C64050041009}" destId="{0B4BF4FE-9ED2-494C-A77D-A7169997C9D5}" srcOrd="0" destOrd="0" presId="urn:microsoft.com/office/officeart/2008/layout/VerticalCurvedList"/>
    <dgm:cxn modelId="{90B9B559-99EC-0046-9C16-BC5855EAEB6A}" type="presParOf" srcId="{0B4BF4FE-9ED2-494C-A77D-A7169997C9D5}" destId="{B9FF0295-6787-A84E-B2AE-6826814B9C21}" srcOrd="0" destOrd="0" presId="urn:microsoft.com/office/officeart/2008/layout/VerticalCurvedList"/>
    <dgm:cxn modelId="{7CF6F14C-143E-A74A-BD53-4D3F07EBD269}" type="presParOf" srcId="{0B4BF4FE-9ED2-494C-A77D-A7169997C9D5}" destId="{A6BFB90F-3921-674D-BC45-335F996C4E10}" srcOrd="1" destOrd="0" presId="urn:microsoft.com/office/officeart/2008/layout/VerticalCurvedList"/>
    <dgm:cxn modelId="{9CFBA599-DC97-AB49-9973-8887880409BC}" type="presParOf" srcId="{0B4BF4FE-9ED2-494C-A77D-A7169997C9D5}" destId="{F7F109B6-EE38-664E-BD7A-EA49F55226A5}" srcOrd="2" destOrd="0" presId="urn:microsoft.com/office/officeart/2008/layout/VerticalCurvedList"/>
    <dgm:cxn modelId="{667B70D3-C044-EB45-A882-19A8FB4E9626}" type="presParOf" srcId="{0B4BF4FE-9ED2-494C-A77D-A7169997C9D5}" destId="{FC8173F5-139C-BC46-8330-72494B194427}" srcOrd="3" destOrd="0" presId="urn:microsoft.com/office/officeart/2008/layout/VerticalCurvedList"/>
    <dgm:cxn modelId="{5CF2DDD3-C2F0-C344-AF5E-06BE7AAC7C26}" type="presParOf" srcId="{E73DA44E-3243-C743-AFB2-C64050041009}" destId="{C310C51E-F434-2940-91C2-FEB32DB1533D}" srcOrd="1" destOrd="0" presId="urn:microsoft.com/office/officeart/2008/layout/VerticalCurvedList"/>
    <dgm:cxn modelId="{9530C40C-F1F7-0042-A8AE-C55483248EFC}" type="presParOf" srcId="{E73DA44E-3243-C743-AFB2-C64050041009}" destId="{1A4B9D3B-2083-474B-8427-512ADDFFF981}" srcOrd="2" destOrd="0" presId="urn:microsoft.com/office/officeart/2008/layout/VerticalCurvedList"/>
    <dgm:cxn modelId="{84DD78BA-8AD1-E742-985B-F8890AB0999E}" type="presParOf" srcId="{1A4B9D3B-2083-474B-8427-512ADDFFF981}" destId="{A51D5117-AA53-C34E-B263-643A3C5CEE79}" srcOrd="0" destOrd="0" presId="urn:microsoft.com/office/officeart/2008/layout/VerticalCurvedList"/>
    <dgm:cxn modelId="{6D399D99-3416-3049-B73E-104AAE3EE2E2}" type="presParOf" srcId="{E73DA44E-3243-C743-AFB2-C64050041009}" destId="{561284B0-B671-904C-AB7A-769AB7AB0AF2}" srcOrd="3" destOrd="0" presId="urn:microsoft.com/office/officeart/2008/layout/VerticalCurvedList"/>
    <dgm:cxn modelId="{7F96321A-8D92-7D4D-8C0A-43ECB993F837}" type="presParOf" srcId="{E73DA44E-3243-C743-AFB2-C64050041009}" destId="{5D5081E8-8042-DE4E-A6DF-70C43D480D02}" srcOrd="4" destOrd="0" presId="urn:microsoft.com/office/officeart/2008/layout/VerticalCurvedList"/>
    <dgm:cxn modelId="{37027342-2EC6-7440-B728-F60ADD5D48F1}" type="presParOf" srcId="{5D5081E8-8042-DE4E-A6DF-70C43D480D02}" destId="{78249B85-E944-1B4C-9633-387C7E0DC5CE}"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56938C-6D24-8B4E-BFE3-4651A57D7871}" type="doc">
      <dgm:prSet loTypeId="urn:microsoft.com/office/officeart/2005/8/layout/venn1" loCatId="" qsTypeId="urn:microsoft.com/office/officeart/2005/8/quickstyle/simple4" qsCatId="simple" csTypeId="urn:microsoft.com/office/officeart/2005/8/colors/accent1_2" csCatId="accent1" phldr="1"/>
      <dgm:spPr/>
    </dgm:pt>
    <dgm:pt modelId="{5349955E-1C2C-9E4D-926A-B8C8EC1D4327}">
      <dgm:prSet/>
      <dgm:spPr>
        <a:solidFill>
          <a:schemeClr val="tx2">
            <a:alpha val="80000"/>
          </a:schemeClr>
        </a:solidFill>
        <a:ln w="19050">
          <a:solidFill>
            <a:schemeClr val="tx2">
              <a:lumMod val="75000"/>
            </a:schemeClr>
          </a:solidFill>
        </a:ln>
      </dgm:spPr>
      <dgm:t>
        <a:bodyPr/>
        <a:lstStyle/>
        <a:p>
          <a:endParaRPr lang="en-US">
            <a:latin typeface="+mn-lt"/>
            <a:ea typeface="+mn-ea"/>
            <a:cs typeface="+mn-ea"/>
            <a:sym typeface="+mn-lt"/>
          </a:endParaRPr>
        </a:p>
      </dgm:t>
    </dgm:pt>
    <dgm:pt modelId="{9CF7FA21-F642-FB4A-B38B-443FB12944F3}" cxnId="{588E0DD5-D227-B24C-A08F-7247FCF4602C}" type="parTrans">
      <dgm:prSet/>
      <dgm:spPr/>
      <dgm:t>
        <a:bodyPr/>
        <a:lstStyle/>
        <a:p>
          <a:endParaRPr lang="en-US"/>
        </a:p>
      </dgm:t>
    </dgm:pt>
    <dgm:pt modelId="{A6A4AC99-2C91-DA48-894B-6F67BFA1CED4}" cxnId="{588E0DD5-D227-B24C-A08F-7247FCF4602C}" type="sibTrans">
      <dgm:prSet/>
      <dgm:spPr/>
      <dgm:t>
        <a:bodyPr/>
        <a:lstStyle/>
        <a:p>
          <a:endParaRPr lang="en-US"/>
        </a:p>
      </dgm:t>
    </dgm:pt>
    <dgm:pt modelId="{5EAB8130-E5F7-B043-9028-CFDE56335366}">
      <dgm:prSet/>
      <dgm:spPr>
        <a:solidFill>
          <a:schemeClr val="accent4">
            <a:alpha val="80000"/>
          </a:schemeClr>
        </a:solidFill>
        <a:ln w="19050">
          <a:solidFill>
            <a:schemeClr val="accent4">
              <a:lumMod val="75000"/>
            </a:schemeClr>
          </a:solidFill>
        </a:ln>
      </dgm:spPr>
      <dgm:t>
        <a:bodyPr/>
        <a:lstStyle/>
        <a:p>
          <a:endParaRPr lang="en-US">
            <a:latin typeface="+mn-lt"/>
            <a:ea typeface="+mn-ea"/>
            <a:cs typeface="+mn-ea"/>
            <a:sym typeface="+mn-lt"/>
          </a:endParaRPr>
        </a:p>
      </dgm:t>
    </dgm:pt>
    <dgm:pt modelId="{33A47001-6BC2-7B41-8DE0-11E70B36571A}" cxnId="{95516A14-DAC9-BB4F-9619-713DF3DB76BB}" type="parTrans">
      <dgm:prSet/>
      <dgm:spPr/>
      <dgm:t>
        <a:bodyPr/>
        <a:lstStyle/>
        <a:p>
          <a:endParaRPr lang="en-US"/>
        </a:p>
      </dgm:t>
    </dgm:pt>
    <dgm:pt modelId="{E7A9C00B-758A-4C44-B59A-091154FB0E6A}" cxnId="{95516A14-DAC9-BB4F-9619-713DF3DB76BB}" type="sibTrans">
      <dgm:prSet/>
      <dgm:spPr/>
      <dgm:t>
        <a:bodyPr/>
        <a:lstStyle/>
        <a:p>
          <a:endParaRPr lang="en-US"/>
        </a:p>
      </dgm:t>
    </dgm:pt>
    <dgm:pt modelId="{F6A39150-AEC9-E94F-B0CC-19A586F003E7}">
      <dgm:prSet/>
      <dgm:spPr>
        <a:solidFill>
          <a:schemeClr val="accent3">
            <a:alpha val="80000"/>
          </a:schemeClr>
        </a:solidFill>
        <a:ln w="19050">
          <a:solidFill>
            <a:schemeClr val="accent3">
              <a:lumMod val="75000"/>
            </a:schemeClr>
          </a:solidFill>
        </a:ln>
      </dgm:spPr>
      <dgm:t>
        <a:bodyPr/>
        <a:lstStyle/>
        <a:p>
          <a:endParaRPr lang="en-US">
            <a:latin typeface="+mn-lt"/>
            <a:ea typeface="+mn-ea"/>
            <a:cs typeface="+mn-ea"/>
            <a:sym typeface="+mn-lt"/>
          </a:endParaRPr>
        </a:p>
      </dgm:t>
    </dgm:pt>
    <dgm:pt modelId="{08D1D71D-F124-5848-8ABC-C06ADF8FAE98}" cxnId="{017DA8A9-9A2B-334A-A6B3-2EE4654E2487}" type="parTrans">
      <dgm:prSet/>
      <dgm:spPr/>
      <dgm:t>
        <a:bodyPr/>
        <a:lstStyle/>
        <a:p>
          <a:endParaRPr lang="en-US"/>
        </a:p>
      </dgm:t>
    </dgm:pt>
    <dgm:pt modelId="{2808163A-7C7A-AB43-BFE3-9891E8A463FE}" cxnId="{017DA8A9-9A2B-334A-A6B3-2EE4654E2487}" type="sibTrans">
      <dgm:prSet/>
      <dgm:spPr/>
      <dgm:t>
        <a:bodyPr/>
        <a:lstStyle/>
        <a:p>
          <a:endParaRPr lang="en-US"/>
        </a:p>
      </dgm:t>
    </dgm:pt>
    <dgm:pt modelId="{95413F1B-41E1-744B-8DA0-FA8DD12461CC}" type="pres">
      <dgm:prSet presAssocID="{4356938C-6D24-8B4E-BFE3-4651A57D7871}" presName="compositeShape" presStyleCnt="0">
        <dgm:presLayoutVars>
          <dgm:chMax val="7"/>
          <dgm:dir/>
          <dgm:resizeHandles val="exact"/>
        </dgm:presLayoutVars>
      </dgm:prSet>
      <dgm:spPr/>
    </dgm:pt>
    <dgm:pt modelId="{40478DC8-D7F7-E24A-A06D-801A3BA7FDA7}" type="pres">
      <dgm:prSet presAssocID="{5349955E-1C2C-9E4D-926A-B8C8EC1D4327}" presName="circ1" presStyleLbl="vennNode1" presStyleIdx="0" presStyleCnt="3"/>
      <dgm:spPr/>
      <dgm:t>
        <a:bodyPr/>
        <a:lstStyle/>
        <a:p>
          <a:endParaRPr lang="en-US"/>
        </a:p>
      </dgm:t>
    </dgm:pt>
    <dgm:pt modelId="{23CE98AD-6ACA-3F48-B9FE-BF8C75213E31}" type="pres">
      <dgm:prSet presAssocID="{5349955E-1C2C-9E4D-926A-B8C8EC1D4327}" presName="circ1Tx" presStyleLbl="revTx" presStyleIdx="0" presStyleCnt="0">
        <dgm:presLayoutVars>
          <dgm:chMax val="0"/>
          <dgm:chPref val="0"/>
          <dgm:bulletEnabled val="1"/>
        </dgm:presLayoutVars>
      </dgm:prSet>
      <dgm:spPr/>
      <dgm:t>
        <a:bodyPr/>
        <a:lstStyle/>
        <a:p>
          <a:endParaRPr lang="en-US"/>
        </a:p>
      </dgm:t>
    </dgm:pt>
    <dgm:pt modelId="{08FA8B89-12F8-6345-A445-BE874D92BBAC}" type="pres">
      <dgm:prSet presAssocID="{5EAB8130-E5F7-B043-9028-CFDE56335366}" presName="circ2" presStyleLbl="vennNode1" presStyleIdx="1" presStyleCnt="3"/>
      <dgm:spPr/>
      <dgm:t>
        <a:bodyPr/>
        <a:lstStyle/>
        <a:p>
          <a:endParaRPr lang="en-US"/>
        </a:p>
      </dgm:t>
    </dgm:pt>
    <dgm:pt modelId="{1C99C6D3-57C8-4540-98E5-838A5DF1C679}" type="pres">
      <dgm:prSet presAssocID="{5EAB8130-E5F7-B043-9028-CFDE56335366}" presName="circ2Tx" presStyleLbl="revTx" presStyleIdx="0" presStyleCnt="0">
        <dgm:presLayoutVars>
          <dgm:chMax val="0"/>
          <dgm:chPref val="0"/>
          <dgm:bulletEnabled val="1"/>
        </dgm:presLayoutVars>
      </dgm:prSet>
      <dgm:spPr/>
      <dgm:t>
        <a:bodyPr/>
        <a:lstStyle/>
        <a:p>
          <a:endParaRPr lang="en-US"/>
        </a:p>
      </dgm:t>
    </dgm:pt>
    <dgm:pt modelId="{D3DB0F83-04BB-FB49-8966-11A4E9B79B0F}" type="pres">
      <dgm:prSet presAssocID="{F6A39150-AEC9-E94F-B0CC-19A586F003E7}" presName="circ3" presStyleLbl="vennNode1" presStyleIdx="2" presStyleCnt="3"/>
      <dgm:spPr/>
      <dgm:t>
        <a:bodyPr/>
        <a:lstStyle/>
        <a:p>
          <a:endParaRPr lang="en-US"/>
        </a:p>
      </dgm:t>
    </dgm:pt>
    <dgm:pt modelId="{2523FA72-B9C4-4A4F-9054-88D49D8F843D}" type="pres">
      <dgm:prSet presAssocID="{F6A39150-AEC9-E94F-B0CC-19A586F003E7}" presName="circ3Tx" presStyleLbl="revTx" presStyleIdx="0" presStyleCnt="0">
        <dgm:presLayoutVars>
          <dgm:chMax val="0"/>
          <dgm:chPref val="0"/>
          <dgm:bulletEnabled val="1"/>
        </dgm:presLayoutVars>
      </dgm:prSet>
      <dgm:spPr/>
      <dgm:t>
        <a:bodyPr/>
        <a:lstStyle/>
        <a:p>
          <a:endParaRPr lang="en-US"/>
        </a:p>
      </dgm:t>
    </dgm:pt>
  </dgm:ptLst>
  <dgm:cxnLst>
    <dgm:cxn modelId="{2584E8EE-136F-614E-A23B-DE9B64C2B64A}" type="presOf" srcId="{5349955E-1C2C-9E4D-926A-B8C8EC1D4327}" destId="{40478DC8-D7F7-E24A-A06D-801A3BA7FDA7}" srcOrd="0" destOrd="0" presId="urn:microsoft.com/office/officeart/2005/8/layout/venn1"/>
    <dgm:cxn modelId="{588E0DD5-D227-B24C-A08F-7247FCF4602C}" srcId="{4356938C-6D24-8B4E-BFE3-4651A57D7871}" destId="{5349955E-1C2C-9E4D-926A-B8C8EC1D4327}" srcOrd="0" destOrd="0" parTransId="{9CF7FA21-F642-FB4A-B38B-443FB12944F3}" sibTransId="{A6A4AC99-2C91-DA48-894B-6F67BFA1CED4}"/>
    <dgm:cxn modelId="{95516A14-DAC9-BB4F-9619-713DF3DB76BB}" srcId="{4356938C-6D24-8B4E-BFE3-4651A57D7871}" destId="{5EAB8130-E5F7-B043-9028-CFDE56335366}" srcOrd="1" destOrd="0" parTransId="{33A47001-6BC2-7B41-8DE0-11E70B36571A}" sibTransId="{E7A9C00B-758A-4C44-B59A-091154FB0E6A}"/>
    <dgm:cxn modelId="{F61B8A01-FA90-7943-AF91-1758CE9DC029}" type="presOf" srcId="{F6A39150-AEC9-E94F-B0CC-19A586F003E7}" destId="{D3DB0F83-04BB-FB49-8966-11A4E9B79B0F}" srcOrd="0" destOrd="0" presId="urn:microsoft.com/office/officeart/2005/8/layout/venn1"/>
    <dgm:cxn modelId="{B110C861-E943-7B48-9AFD-FE4A07383B5E}" type="presOf" srcId="{F6A39150-AEC9-E94F-B0CC-19A586F003E7}" destId="{2523FA72-B9C4-4A4F-9054-88D49D8F843D}" srcOrd="1" destOrd="0" presId="urn:microsoft.com/office/officeart/2005/8/layout/venn1"/>
    <dgm:cxn modelId="{017DA8A9-9A2B-334A-A6B3-2EE4654E2487}" srcId="{4356938C-6D24-8B4E-BFE3-4651A57D7871}" destId="{F6A39150-AEC9-E94F-B0CC-19A586F003E7}" srcOrd="2" destOrd="0" parTransId="{08D1D71D-F124-5848-8ABC-C06ADF8FAE98}" sibTransId="{2808163A-7C7A-AB43-BFE3-9891E8A463FE}"/>
    <dgm:cxn modelId="{66ECED1B-EDD8-FA41-B710-214911C63B58}" type="presOf" srcId="{4356938C-6D24-8B4E-BFE3-4651A57D7871}" destId="{95413F1B-41E1-744B-8DA0-FA8DD12461CC}" srcOrd="0" destOrd="0" presId="urn:microsoft.com/office/officeart/2005/8/layout/venn1"/>
    <dgm:cxn modelId="{DBD9F71D-29BE-0E47-806D-2A8B34E37F0A}" type="presOf" srcId="{5EAB8130-E5F7-B043-9028-CFDE56335366}" destId="{1C99C6D3-57C8-4540-98E5-838A5DF1C679}" srcOrd="1" destOrd="0" presId="urn:microsoft.com/office/officeart/2005/8/layout/venn1"/>
    <dgm:cxn modelId="{FAFA3568-A51D-C74E-8348-20BCE46CFBF8}" type="presOf" srcId="{5349955E-1C2C-9E4D-926A-B8C8EC1D4327}" destId="{23CE98AD-6ACA-3F48-B9FE-BF8C75213E31}" srcOrd="1" destOrd="0" presId="urn:microsoft.com/office/officeart/2005/8/layout/venn1"/>
    <dgm:cxn modelId="{65B22EE5-7EDF-DC4C-8BCC-7EC5AF06CF35}" type="presOf" srcId="{5EAB8130-E5F7-B043-9028-CFDE56335366}" destId="{08FA8B89-12F8-6345-A445-BE874D92BBAC}" srcOrd="0" destOrd="0" presId="urn:microsoft.com/office/officeart/2005/8/layout/venn1"/>
    <dgm:cxn modelId="{5631E7AC-2FC6-2F45-8158-401291FDF524}" type="presParOf" srcId="{95413F1B-41E1-744B-8DA0-FA8DD12461CC}" destId="{40478DC8-D7F7-E24A-A06D-801A3BA7FDA7}" srcOrd="0" destOrd="0" presId="urn:microsoft.com/office/officeart/2005/8/layout/venn1"/>
    <dgm:cxn modelId="{7F518C0D-77D2-8140-AD0F-B2F1F3E7AE23}" type="presParOf" srcId="{95413F1B-41E1-744B-8DA0-FA8DD12461CC}" destId="{23CE98AD-6ACA-3F48-B9FE-BF8C75213E31}" srcOrd="1" destOrd="0" presId="urn:microsoft.com/office/officeart/2005/8/layout/venn1"/>
    <dgm:cxn modelId="{AE73B05F-FFEB-E54A-B8E0-5D100F267152}" type="presParOf" srcId="{95413F1B-41E1-744B-8DA0-FA8DD12461CC}" destId="{08FA8B89-12F8-6345-A445-BE874D92BBAC}" srcOrd="2" destOrd="0" presId="urn:microsoft.com/office/officeart/2005/8/layout/venn1"/>
    <dgm:cxn modelId="{57FF0EA2-19A5-7F43-9109-56688A48C194}" type="presParOf" srcId="{95413F1B-41E1-744B-8DA0-FA8DD12461CC}" destId="{1C99C6D3-57C8-4540-98E5-838A5DF1C679}" srcOrd="3" destOrd="0" presId="urn:microsoft.com/office/officeart/2005/8/layout/venn1"/>
    <dgm:cxn modelId="{464978F5-8096-C946-AE86-250326978F74}" type="presParOf" srcId="{95413F1B-41E1-744B-8DA0-FA8DD12461CC}" destId="{D3DB0F83-04BB-FB49-8966-11A4E9B79B0F}" srcOrd="4" destOrd="0" presId="urn:microsoft.com/office/officeart/2005/8/layout/venn1"/>
    <dgm:cxn modelId="{CD891AAE-33CE-A748-9FF2-F8BE70EB49A7}" type="presParOf" srcId="{95413F1B-41E1-744B-8DA0-FA8DD12461CC}" destId="{2523FA72-B9C4-4A4F-9054-88D49D8F843D}" srcOrd="5" destOrd="0" presId="urn:microsoft.com/office/officeart/2005/8/layout/venn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D1BF5E-4302-B948-AD0D-EFBF0BAC8C8A}" type="doc">
      <dgm:prSet loTypeId="urn:microsoft.com/office/officeart/2005/8/layout/matrix2" loCatId="" qsTypeId="urn:microsoft.com/office/officeart/2005/8/quickstyle/simple4" qsCatId="simple" csTypeId="urn:microsoft.com/office/officeart/2005/8/colors/accent1_2" csCatId="accent1" phldr="1"/>
      <dgm:spPr/>
      <dgm:t>
        <a:bodyPr/>
        <a:lstStyle/>
        <a:p>
          <a:endParaRPr lang="en-US"/>
        </a:p>
      </dgm:t>
    </dgm:pt>
    <dgm:pt modelId="{31F5A038-E625-5347-95B1-4F237CD1EC93}">
      <dgm:prSet/>
      <dgm:spPr>
        <a:solidFill>
          <a:schemeClr val="tx2">
            <a:alpha val="85000"/>
          </a:schemeClr>
        </a:solidFill>
        <a:ln w="15875">
          <a:solidFill>
            <a:schemeClr val="tx2">
              <a:lumMod val="75000"/>
            </a:schemeClr>
          </a:solidFill>
        </a:ln>
      </dgm:spPr>
      <dgm:t>
        <a:bodyPr/>
        <a:lstStyle/>
        <a:p>
          <a:endParaRPr lang="en-US">
            <a:latin typeface="+mn-lt"/>
            <a:ea typeface="+mn-ea"/>
            <a:cs typeface="+mn-ea"/>
            <a:sym typeface="+mn-lt"/>
          </a:endParaRPr>
        </a:p>
      </dgm:t>
    </dgm:pt>
    <dgm:pt modelId="{8C47052F-3D5F-6A47-AA21-E21BA2877A3A}" cxnId="{87DA4E16-096F-F146-85E3-C33AEF2AD89A}" type="parTrans">
      <dgm:prSet/>
      <dgm:spPr/>
      <dgm:t>
        <a:bodyPr/>
        <a:lstStyle/>
        <a:p>
          <a:endParaRPr lang="en-US"/>
        </a:p>
      </dgm:t>
    </dgm:pt>
    <dgm:pt modelId="{13571A48-68F1-E643-93AF-981A29FDC739}" cxnId="{87DA4E16-096F-F146-85E3-C33AEF2AD89A}" type="sibTrans">
      <dgm:prSet/>
      <dgm:spPr/>
      <dgm:t>
        <a:bodyPr/>
        <a:lstStyle/>
        <a:p>
          <a:endParaRPr lang="en-US"/>
        </a:p>
      </dgm:t>
    </dgm:pt>
    <dgm:pt modelId="{38024EED-164C-6D48-BDDD-27F9AFE6CD16}" type="pres">
      <dgm:prSet presAssocID="{20D1BF5E-4302-B948-AD0D-EFBF0BAC8C8A}" presName="matrix" presStyleCnt="0">
        <dgm:presLayoutVars>
          <dgm:chMax val="1"/>
          <dgm:dir/>
          <dgm:resizeHandles val="exact"/>
        </dgm:presLayoutVars>
      </dgm:prSet>
      <dgm:spPr/>
      <dgm:t>
        <a:bodyPr/>
        <a:lstStyle/>
        <a:p>
          <a:endParaRPr lang="en-US"/>
        </a:p>
      </dgm:t>
    </dgm:pt>
    <dgm:pt modelId="{AF314D12-AFC0-784A-AE11-9B14FCE17F5C}" type="pres">
      <dgm:prSet presAssocID="{20D1BF5E-4302-B948-AD0D-EFBF0BAC8C8A}" presName="axisShape" presStyleLbl="bgShp" presStyleIdx="0" presStyleCnt="1"/>
      <dgm:spPr>
        <a:solidFill>
          <a:schemeClr val="tx1">
            <a:alpha val="25000"/>
          </a:schemeClr>
        </a:solidFill>
      </dgm:spPr>
    </dgm:pt>
    <dgm:pt modelId="{F79EDCB5-4A4F-7140-889F-CF67DC9B478F}" type="pres">
      <dgm:prSet presAssocID="{20D1BF5E-4302-B948-AD0D-EFBF0BAC8C8A}" presName="rect1" presStyleLbl="node1" presStyleIdx="0" presStyleCnt="4">
        <dgm:presLayoutVars>
          <dgm:chMax val="0"/>
          <dgm:chPref val="0"/>
          <dgm:bulletEnabled val="1"/>
        </dgm:presLayoutVars>
      </dgm:prSet>
      <dgm:spPr/>
      <dgm:t>
        <a:bodyPr/>
        <a:lstStyle/>
        <a:p>
          <a:endParaRPr lang="en-US"/>
        </a:p>
      </dgm:t>
    </dgm:pt>
    <dgm:pt modelId="{61D4481D-8537-3848-A863-5B0791E916B9}" type="pres">
      <dgm:prSet presAssocID="{20D1BF5E-4302-B948-AD0D-EFBF0BAC8C8A}" presName="rect2" presStyleLbl="node1" presStyleIdx="1" presStyleCnt="4">
        <dgm:presLayoutVars>
          <dgm:chMax val="0"/>
          <dgm:chPref val="0"/>
          <dgm:bulletEnabled val="1"/>
        </dgm:presLayoutVars>
      </dgm:prSet>
      <dgm:spPr>
        <a:solidFill>
          <a:schemeClr val="accent2">
            <a:alpha val="85000"/>
          </a:schemeClr>
        </a:solidFill>
        <a:ln w="15875">
          <a:solidFill>
            <a:schemeClr val="accent2">
              <a:lumMod val="75000"/>
            </a:schemeClr>
          </a:solidFill>
        </a:ln>
      </dgm:spPr>
    </dgm:pt>
    <dgm:pt modelId="{956E7962-EC5C-0143-8B39-668203906D45}" type="pres">
      <dgm:prSet presAssocID="{20D1BF5E-4302-B948-AD0D-EFBF0BAC8C8A}" presName="rect3" presStyleLbl="node1" presStyleIdx="2" presStyleCnt="4">
        <dgm:presLayoutVars>
          <dgm:chMax val="0"/>
          <dgm:chPref val="0"/>
          <dgm:bulletEnabled val="1"/>
        </dgm:presLayoutVars>
      </dgm:prSet>
      <dgm:spPr>
        <a:solidFill>
          <a:schemeClr val="accent3">
            <a:alpha val="85000"/>
          </a:schemeClr>
        </a:solidFill>
        <a:ln w="15875">
          <a:solidFill>
            <a:schemeClr val="accent3">
              <a:lumMod val="75000"/>
            </a:schemeClr>
          </a:solidFill>
        </a:ln>
      </dgm:spPr>
    </dgm:pt>
    <dgm:pt modelId="{5CC1045F-F42F-8643-8063-9E613FA873D5}" type="pres">
      <dgm:prSet presAssocID="{20D1BF5E-4302-B948-AD0D-EFBF0BAC8C8A}" presName="rect4" presStyleLbl="node1" presStyleIdx="3" presStyleCnt="4">
        <dgm:presLayoutVars>
          <dgm:chMax val="0"/>
          <dgm:chPref val="0"/>
          <dgm:bulletEnabled val="1"/>
        </dgm:presLayoutVars>
      </dgm:prSet>
      <dgm:spPr>
        <a:solidFill>
          <a:schemeClr val="accent4">
            <a:alpha val="85000"/>
          </a:schemeClr>
        </a:solidFill>
        <a:ln w="15875">
          <a:solidFill>
            <a:schemeClr val="accent4">
              <a:lumMod val="75000"/>
            </a:schemeClr>
          </a:solidFill>
        </a:ln>
      </dgm:spPr>
    </dgm:pt>
  </dgm:ptLst>
  <dgm:cxnLst>
    <dgm:cxn modelId="{87DA4E16-096F-F146-85E3-C33AEF2AD89A}" srcId="{20D1BF5E-4302-B948-AD0D-EFBF0BAC8C8A}" destId="{31F5A038-E625-5347-95B1-4F237CD1EC93}" srcOrd="0" destOrd="0" parTransId="{8C47052F-3D5F-6A47-AA21-E21BA2877A3A}" sibTransId="{13571A48-68F1-E643-93AF-981A29FDC739}"/>
    <dgm:cxn modelId="{883F1737-DCD6-954A-BC1B-EB1D28AE593B}" type="presOf" srcId="{31F5A038-E625-5347-95B1-4F237CD1EC93}" destId="{F79EDCB5-4A4F-7140-889F-CF67DC9B478F}" srcOrd="0" destOrd="0" presId="urn:microsoft.com/office/officeart/2005/8/layout/matrix2"/>
    <dgm:cxn modelId="{274A5AE4-8F42-774D-BBB5-24621B3DA819}" type="presOf" srcId="{20D1BF5E-4302-B948-AD0D-EFBF0BAC8C8A}" destId="{38024EED-164C-6D48-BDDD-27F9AFE6CD16}" srcOrd="0" destOrd="0" presId="urn:microsoft.com/office/officeart/2005/8/layout/matrix2"/>
    <dgm:cxn modelId="{513F21B9-0E17-9540-87D9-73500EA7D381}" type="presParOf" srcId="{38024EED-164C-6D48-BDDD-27F9AFE6CD16}" destId="{AF314D12-AFC0-784A-AE11-9B14FCE17F5C}" srcOrd="0" destOrd="0" presId="urn:microsoft.com/office/officeart/2005/8/layout/matrix2"/>
    <dgm:cxn modelId="{F9EDBA97-CD58-FE40-969C-166A9973265E}" type="presParOf" srcId="{38024EED-164C-6D48-BDDD-27F9AFE6CD16}" destId="{F79EDCB5-4A4F-7140-889F-CF67DC9B478F}" srcOrd="1" destOrd="0" presId="urn:microsoft.com/office/officeart/2005/8/layout/matrix2"/>
    <dgm:cxn modelId="{F6E115D5-8C3E-9B45-832B-4FA4B5EFEC43}" type="presParOf" srcId="{38024EED-164C-6D48-BDDD-27F9AFE6CD16}" destId="{61D4481D-8537-3848-A863-5B0791E916B9}" srcOrd="2" destOrd="0" presId="urn:microsoft.com/office/officeart/2005/8/layout/matrix2"/>
    <dgm:cxn modelId="{562D84F5-5AC1-3940-8FDA-48EBC1A98B46}" type="presParOf" srcId="{38024EED-164C-6D48-BDDD-27F9AFE6CD16}" destId="{956E7962-EC5C-0143-8B39-668203906D45}" srcOrd="3" destOrd="0" presId="urn:microsoft.com/office/officeart/2005/8/layout/matrix2"/>
    <dgm:cxn modelId="{7433DCB8-1FDE-EE46-AE48-ACBA2EF1CDFC}" type="presParOf" srcId="{38024EED-164C-6D48-BDDD-27F9AFE6CD16}" destId="{5CC1045F-F42F-8643-8063-9E613FA873D5}" srcOrd="4" destOrd="0" presId="urn:microsoft.com/office/officeart/2005/8/layout/matrix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8FCAF-54CE-494F-BED6-D3F6BCC92B36}">
      <dsp:nvSpPr>
        <dsp:cNvPr id="0" name=""/>
        <dsp:cNvSpPr/>
      </dsp:nvSpPr>
      <dsp:spPr>
        <a:xfrm>
          <a:off x="1539123" y="-111399"/>
          <a:ext cx="1902181" cy="1236417"/>
        </a:xfrm>
        <a:prstGeom prst="roundRect">
          <a:avLst/>
        </a:prstGeom>
        <a:solidFill>
          <a:schemeClr val="accent5"/>
        </a:solidFill>
        <a:ln>
          <a:noFill/>
        </a:ln>
        <a:effectLst>
          <a:outerShdw dist="25400" dir="2640000" algn="t" rotWithShape="0">
            <a:prstClr val="black">
              <a:alpha val="75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endParaRPr lang="en-US" sz="4000" kern="1200">
            <a:latin typeface="+mn-lt"/>
            <a:ea typeface="+mn-ea"/>
            <a:cs typeface="+mn-ea"/>
            <a:sym typeface="+mn-lt"/>
          </a:endParaRPr>
        </a:p>
      </dsp:txBody>
      <dsp:txXfrm>
        <a:off x="1599480" y="-51042"/>
        <a:ext cx="1781467" cy="1115703"/>
      </dsp:txXfrm>
    </dsp:sp>
    <dsp:sp modelId="{EE86BC1F-E97B-EA48-A8EE-D5762F14733F}">
      <dsp:nvSpPr>
        <dsp:cNvPr id="0" name=""/>
        <dsp:cNvSpPr/>
      </dsp:nvSpPr>
      <dsp:spPr>
        <a:xfrm>
          <a:off x="818129" y="506808"/>
          <a:ext cx="3344168" cy="3344168"/>
        </a:xfrm>
        <a:custGeom>
          <a:avLst/>
          <a:gdLst/>
          <a:ahLst/>
          <a:cxnLst/>
          <a:rect l="0" t="0" r="0" b="0"/>
          <a:pathLst>
            <a:path>
              <a:moveTo>
                <a:pt x="2775611" y="415862"/>
              </a:moveTo>
              <a:arcTo wR="1672084" hR="1672084" stAng="18677861" swAng="1222382"/>
            </a:path>
          </a:pathLst>
        </a:custGeom>
        <a:noFill/>
        <a:ln w="50800" cap="flat" cmpd="sng" algn="ctr">
          <a:solidFill>
            <a:schemeClr val="tx1">
              <a:alpha val="3000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CD9A851-A894-624E-A371-5CF1ADF70864}">
      <dsp:nvSpPr>
        <dsp:cNvPr id="0" name=""/>
        <dsp:cNvSpPr/>
      </dsp:nvSpPr>
      <dsp:spPr>
        <a:xfrm>
          <a:off x="3211207" y="1560684"/>
          <a:ext cx="1902181" cy="1236417"/>
        </a:xfrm>
        <a:prstGeom prst="roundRect">
          <a:avLst/>
        </a:prstGeom>
        <a:solidFill>
          <a:schemeClr val="accent4"/>
        </a:solidFill>
        <a:ln>
          <a:noFill/>
        </a:ln>
        <a:effectLst>
          <a:outerShdw dist="25400" dir="2640000" algn="t" rotWithShape="0">
            <a:prstClr val="black">
              <a:alpha val="75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endParaRPr lang="en-US" sz="4000" kern="1200">
            <a:latin typeface="+mn-lt"/>
            <a:ea typeface="+mn-ea"/>
            <a:cs typeface="+mn-ea"/>
            <a:sym typeface="+mn-lt"/>
          </a:endParaRPr>
        </a:p>
      </dsp:txBody>
      <dsp:txXfrm>
        <a:off x="3271564" y="1621041"/>
        <a:ext cx="1781467" cy="1115703"/>
      </dsp:txXfrm>
    </dsp:sp>
    <dsp:sp modelId="{5A772ECE-BA13-9845-868F-E38BFC64AF13}">
      <dsp:nvSpPr>
        <dsp:cNvPr id="0" name=""/>
        <dsp:cNvSpPr/>
      </dsp:nvSpPr>
      <dsp:spPr>
        <a:xfrm>
          <a:off x="818129" y="506808"/>
          <a:ext cx="3344168" cy="3344168"/>
        </a:xfrm>
        <a:custGeom>
          <a:avLst/>
          <a:gdLst/>
          <a:ahLst/>
          <a:cxnLst/>
          <a:rect l="0" t="0" r="0" b="0"/>
          <a:pathLst>
            <a:path>
              <a:moveTo>
                <a:pt x="3143910" y="2465551"/>
              </a:moveTo>
              <a:arcTo wR="1672084" hR="1672084" stAng="1699757" swAng="1222382"/>
            </a:path>
          </a:pathLst>
        </a:custGeom>
        <a:noFill/>
        <a:ln w="50800" cap="flat" cmpd="sng" algn="ctr">
          <a:solidFill>
            <a:schemeClr val="tx1">
              <a:alpha val="3000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515E5C3-1976-C844-A1FC-153CDCE7A197}">
      <dsp:nvSpPr>
        <dsp:cNvPr id="0" name=""/>
        <dsp:cNvSpPr/>
      </dsp:nvSpPr>
      <dsp:spPr>
        <a:xfrm>
          <a:off x="1539123" y="3232768"/>
          <a:ext cx="1902181" cy="1236417"/>
        </a:xfrm>
        <a:prstGeom prst="roundRect">
          <a:avLst/>
        </a:prstGeom>
        <a:solidFill>
          <a:schemeClr val="accent3"/>
        </a:solidFill>
        <a:ln>
          <a:noFill/>
        </a:ln>
        <a:effectLst>
          <a:outerShdw dist="25400" dir="2640000" algn="t" rotWithShape="0">
            <a:prstClr val="black">
              <a:alpha val="75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endParaRPr lang="en-US" sz="4000" kern="1200">
            <a:latin typeface="+mn-lt"/>
            <a:ea typeface="+mn-ea"/>
            <a:cs typeface="+mn-ea"/>
            <a:sym typeface="+mn-lt"/>
          </a:endParaRPr>
        </a:p>
      </dsp:txBody>
      <dsp:txXfrm>
        <a:off x="1599480" y="3293125"/>
        <a:ext cx="1781467" cy="1115703"/>
      </dsp:txXfrm>
    </dsp:sp>
    <dsp:sp modelId="{E0220D63-23E8-E949-8EE7-F888E3D14926}">
      <dsp:nvSpPr>
        <dsp:cNvPr id="0" name=""/>
        <dsp:cNvSpPr/>
      </dsp:nvSpPr>
      <dsp:spPr>
        <a:xfrm>
          <a:off x="818129" y="506808"/>
          <a:ext cx="3344168" cy="3344168"/>
        </a:xfrm>
        <a:custGeom>
          <a:avLst/>
          <a:gdLst/>
          <a:ahLst/>
          <a:cxnLst/>
          <a:rect l="0" t="0" r="0" b="0"/>
          <a:pathLst>
            <a:path>
              <a:moveTo>
                <a:pt x="568556" y="2928305"/>
              </a:moveTo>
              <a:arcTo wR="1672084" hR="1672084" stAng="7877861" swAng="1222382"/>
            </a:path>
          </a:pathLst>
        </a:custGeom>
        <a:noFill/>
        <a:ln w="50800" cap="flat" cmpd="sng" algn="ctr">
          <a:solidFill>
            <a:schemeClr val="tx1">
              <a:alpha val="3000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9A04D27-BA8C-F349-991A-92CFDF13A10E}">
      <dsp:nvSpPr>
        <dsp:cNvPr id="0" name=""/>
        <dsp:cNvSpPr/>
      </dsp:nvSpPr>
      <dsp:spPr>
        <a:xfrm>
          <a:off x="-132960" y="1560684"/>
          <a:ext cx="1902181" cy="1236417"/>
        </a:xfrm>
        <a:prstGeom prst="roundRect">
          <a:avLst/>
        </a:prstGeom>
        <a:solidFill>
          <a:schemeClr val="accent2"/>
        </a:solidFill>
        <a:ln>
          <a:noFill/>
        </a:ln>
        <a:effectLst>
          <a:outerShdw dist="25400" dir="2640000" algn="t" rotWithShape="0">
            <a:prstClr val="black">
              <a:alpha val="75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endParaRPr lang="en-US" sz="4000" kern="1200">
            <a:latin typeface="+mn-lt"/>
            <a:ea typeface="+mn-ea"/>
            <a:cs typeface="+mn-ea"/>
            <a:sym typeface="+mn-lt"/>
          </a:endParaRPr>
        </a:p>
      </dsp:txBody>
      <dsp:txXfrm>
        <a:off x="-72603" y="1621041"/>
        <a:ext cx="1781467" cy="1115703"/>
      </dsp:txXfrm>
    </dsp:sp>
    <dsp:sp modelId="{B33E6548-FA9A-A24B-BCD9-715CCDCAE781}">
      <dsp:nvSpPr>
        <dsp:cNvPr id="0" name=""/>
        <dsp:cNvSpPr/>
      </dsp:nvSpPr>
      <dsp:spPr>
        <a:xfrm>
          <a:off x="818129" y="506808"/>
          <a:ext cx="3344168" cy="3344168"/>
        </a:xfrm>
        <a:custGeom>
          <a:avLst/>
          <a:gdLst/>
          <a:ahLst/>
          <a:cxnLst/>
          <a:rect l="0" t="0" r="0" b="0"/>
          <a:pathLst>
            <a:path>
              <a:moveTo>
                <a:pt x="200257" y="878616"/>
              </a:moveTo>
              <a:arcTo wR="1672084" hR="1672084" stAng="12499757" swAng="1222382"/>
            </a:path>
          </a:pathLst>
        </a:custGeom>
        <a:noFill/>
        <a:ln w="50800" cap="flat" cmpd="sng" algn="ctr">
          <a:solidFill>
            <a:schemeClr val="tx1">
              <a:alpha val="3000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EF507-AF85-8743-AD6A-8620B85B069B}">
      <dsp:nvSpPr>
        <dsp:cNvPr id="0" name=""/>
        <dsp:cNvSpPr/>
      </dsp:nvSpPr>
      <dsp:spPr>
        <a:xfrm>
          <a:off x="858210" y="0"/>
          <a:ext cx="1620523" cy="1620523"/>
        </a:xfrm>
        <a:prstGeom prst="triangle">
          <a:avLst/>
        </a:prstGeom>
        <a:solidFill>
          <a:schemeClr val="tx1">
            <a:alpha val="2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a:off x="1263341" y="810262"/>
        <a:ext cx="810261" cy="810261"/>
      </dsp:txXfrm>
    </dsp:sp>
    <dsp:sp modelId="{C672A866-E17C-C94E-AEDD-C5BA72B435B3}">
      <dsp:nvSpPr>
        <dsp:cNvPr id="0" name=""/>
        <dsp:cNvSpPr/>
      </dsp:nvSpPr>
      <dsp:spPr>
        <a:xfrm>
          <a:off x="47948" y="1620523"/>
          <a:ext cx="1620523" cy="1620523"/>
        </a:xfrm>
        <a:prstGeom prst="triangle">
          <a:avLst/>
        </a:prstGeom>
        <a:solidFill>
          <a:schemeClr val="tx1">
            <a:alpha val="8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a:off x="453079" y="2430785"/>
        <a:ext cx="810261" cy="810261"/>
      </dsp:txXfrm>
    </dsp:sp>
    <dsp:sp modelId="{DA238617-AD1F-C74B-A568-6BCC981B98F4}">
      <dsp:nvSpPr>
        <dsp:cNvPr id="0" name=""/>
        <dsp:cNvSpPr/>
      </dsp:nvSpPr>
      <dsp:spPr>
        <a:xfrm rot="10800000">
          <a:off x="858210" y="1620523"/>
          <a:ext cx="1620523" cy="1620523"/>
        </a:xfrm>
        <a:prstGeom prst="triangle">
          <a:avLst/>
        </a:prstGeom>
        <a:solidFill>
          <a:schemeClr val="tx1">
            <a:alpha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rot="10800000">
        <a:off x="1263341" y="1620523"/>
        <a:ext cx="810261" cy="810261"/>
      </dsp:txXfrm>
    </dsp:sp>
    <dsp:sp modelId="{C48E0487-9271-7E4D-B6D9-055F96E0B5B8}">
      <dsp:nvSpPr>
        <dsp:cNvPr id="0" name=""/>
        <dsp:cNvSpPr/>
      </dsp:nvSpPr>
      <dsp:spPr>
        <a:xfrm>
          <a:off x="1668471" y="1620523"/>
          <a:ext cx="1620523" cy="1620523"/>
        </a:xfrm>
        <a:prstGeom prst="triangle">
          <a:avLst/>
        </a:prstGeom>
        <a:solidFill>
          <a:schemeClr val="tx1">
            <a:alpha val="6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a:off x="2073602" y="2430785"/>
        <a:ext cx="810261" cy="8102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EF507-AF85-8743-AD6A-8620B85B069B}">
      <dsp:nvSpPr>
        <dsp:cNvPr id="0" name=""/>
        <dsp:cNvSpPr/>
      </dsp:nvSpPr>
      <dsp:spPr>
        <a:xfrm>
          <a:off x="858210" y="0"/>
          <a:ext cx="1620523" cy="1620523"/>
        </a:xfrm>
        <a:prstGeom prst="triangle">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a:off x="1263341" y="810262"/>
        <a:ext cx="810261" cy="810261"/>
      </dsp:txXfrm>
    </dsp:sp>
    <dsp:sp modelId="{C672A866-E17C-C94E-AEDD-C5BA72B435B3}">
      <dsp:nvSpPr>
        <dsp:cNvPr id="0" name=""/>
        <dsp:cNvSpPr/>
      </dsp:nvSpPr>
      <dsp:spPr>
        <a:xfrm>
          <a:off x="47948" y="1620523"/>
          <a:ext cx="1620523" cy="1620523"/>
        </a:xfrm>
        <a:prstGeom prst="triangle">
          <a:avLst/>
        </a:prstGeom>
        <a:solidFill>
          <a:schemeClr val="tx2">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a:off x="453079" y="2430785"/>
        <a:ext cx="810261" cy="810261"/>
      </dsp:txXfrm>
    </dsp:sp>
    <dsp:sp modelId="{DA238617-AD1F-C74B-A568-6BCC981B98F4}">
      <dsp:nvSpPr>
        <dsp:cNvPr id="0" name=""/>
        <dsp:cNvSpPr/>
      </dsp:nvSpPr>
      <dsp:spPr>
        <a:xfrm rot="10800000">
          <a:off x="858210" y="1620523"/>
          <a:ext cx="1620523" cy="1620523"/>
        </a:xfrm>
        <a:prstGeom prst="triangle">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rot="10800000">
        <a:off x="1263341" y="1620523"/>
        <a:ext cx="810261" cy="810261"/>
      </dsp:txXfrm>
    </dsp:sp>
    <dsp:sp modelId="{C48E0487-9271-7E4D-B6D9-055F96E0B5B8}">
      <dsp:nvSpPr>
        <dsp:cNvPr id="0" name=""/>
        <dsp:cNvSpPr/>
      </dsp:nvSpPr>
      <dsp:spPr>
        <a:xfrm>
          <a:off x="1668471" y="1620523"/>
          <a:ext cx="1620523" cy="1620523"/>
        </a:xfrm>
        <a:prstGeom prst="triangle">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a:latin typeface="+mn-lt"/>
            <a:ea typeface="+mn-ea"/>
            <a:cs typeface="+mn-ea"/>
            <a:sym typeface="+mn-lt"/>
          </a:endParaRPr>
        </a:p>
      </dsp:txBody>
      <dsp:txXfrm>
        <a:off x="2073602" y="2430785"/>
        <a:ext cx="810261" cy="8102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FB90F-3921-674D-BC45-335F996C4E10}">
      <dsp:nvSpPr>
        <dsp:cNvPr id="0" name=""/>
        <dsp:cNvSpPr/>
      </dsp:nvSpPr>
      <dsp:spPr>
        <a:xfrm>
          <a:off x="-3490116" y="-540140"/>
          <a:ext cx="4189240" cy="4189240"/>
        </a:xfrm>
        <a:prstGeom prst="blockArc">
          <a:avLst>
            <a:gd name="adj1" fmla="val 18900000"/>
            <a:gd name="adj2" fmla="val 2700000"/>
            <a:gd name="adj3" fmla="val 516"/>
          </a:avLst>
        </a:prstGeom>
        <a:solidFill>
          <a:schemeClr val="tx1">
            <a:alpha val="15000"/>
          </a:schemeClr>
        </a:solidFill>
        <a:ln w="6350" cap="flat" cmpd="sng" algn="ctr">
          <a:noFill/>
          <a:prstDash val="solid"/>
          <a:miter lim="800000"/>
        </a:ln>
        <a:effectLst/>
      </dsp:spPr>
      <dsp:style>
        <a:lnRef idx="1">
          <a:scrgbClr r="0" g="0" b="0"/>
        </a:lnRef>
        <a:fillRef idx="0">
          <a:scrgbClr r="0" g="0" b="0"/>
        </a:fillRef>
        <a:effectRef idx="0">
          <a:scrgbClr r="0" g="0" b="0"/>
        </a:effectRef>
        <a:fontRef idx="minor"/>
      </dsp:style>
    </dsp:sp>
    <dsp:sp modelId="{C310C51E-F434-2940-91C2-FEB32DB1533D}">
      <dsp:nvSpPr>
        <dsp:cNvPr id="0" name=""/>
        <dsp:cNvSpPr/>
      </dsp:nvSpPr>
      <dsp:spPr>
        <a:xfrm>
          <a:off x="571504" y="444145"/>
          <a:ext cx="2808942" cy="888167"/>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4983" tIns="88900" rIns="88900" bIns="88900" numCol="1" spcCol="1270" anchor="ctr" anchorCtr="0">
          <a:noAutofit/>
        </a:bodyPr>
        <a:lstStyle/>
        <a:p>
          <a:pPr lvl="0" algn="l" defTabSz="1555750">
            <a:lnSpc>
              <a:spcPct val="90000"/>
            </a:lnSpc>
            <a:spcBef>
              <a:spcPct val="0"/>
            </a:spcBef>
            <a:spcAft>
              <a:spcPct val="35000"/>
            </a:spcAft>
          </a:pPr>
          <a:endParaRPr lang="en-US" sz="3500" kern="1200">
            <a:latin typeface="+mn-lt"/>
            <a:ea typeface="+mn-ea"/>
            <a:cs typeface="+mn-ea"/>
            <a:sym typeface="+mn-lt"/>
          </a:endParaRPr>
        </a:p>
      </dsp:txBody>
      <dsp:txXfrm>
        <a:off x="571504" y="444145"/>
        <a:ext cx="2808942" cy="888167"/>
      </dsp:txXfrm>
    </dsp:sp>
    <dsp:sp modelId="{A51D5117-AA53-C34E-B263-643A3C5CEE79}">
      <dsp:nvSpPr>
        <dsp:cNvPr id="0" name=""/>
        <dsp:cNvSpPr/>
      </dsp:nvSpPr>
      <dsp:spPr>
        <a:xfrm>
          <a:off x="16399" y="333124"/>
          <a:ext cx="1110209" cy="1110209"/>
        </a:xfrm>
        <a:prstGeom prst="ellipse">
          <a:avLst/>
        </a:prstGeom>
        <a:solidFill>
          <a:schemeClr val="tx2">
            <a:lumMod val="60000"/>
            <a:lumOff val="4000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561284B0-B671-904C-AB7A-769AB7AB0AF2}">
      <dsp:nvSpPr>
        <dsp:cNvPr id="0" name=""/>
        <dsp:cNvSpPr/>
      </dsp:nvSpPr>
      <dsp:spPr>
        <a:xfrm>
          <a:off x="571504" y="1776645"/>
          <a:ext cx="2808942" cy="888167"/>
        </a:xfrm>
        <a:prstGeom prst="rect">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4983" tIns="88900" rIns="88900" bIns="88900" numCol="1" spcCol="1270" anchor="ctr" anchorCtr="0">
          <a:noAutofit/>
        </a:bodyPr>
        <a:lstStyle/>
        <a:p>
          <a:pPr lvl="0" algn="l" defTabSz="1555750">
            <a:lnSpc>
              <a:spcPct val="90000"/>
            </a:lnSpc>
            <a:spcBef>
              <a:spcPct val="0"/>
            </a:spcBef>
            <a:spcAft>
              <a:spcPct val="35000"/>
            </a:spcAft>
          </a:pPr>
          <a:endParaRPr lang="en-US" sz="3500" kern="1200">
            <a:latin typeface="+mn-lt"/>
            <a:ea typeface="+mn-ea"/>
            <a:cs typeface="+mn-ea"/>
            <a:sym typeface="+mn-lt"/>
          </a:endParaRPr>
        </a:p>
      </dsp:txBody>
      <dsp:txXfrm>
        <a:off x="571504" y="1776645"/>
        <a:ext cx="2808942" cy="888167"/>
      </dsp:txXfrm>
    </dsp:sp>
    <dsp:sp modelId="{78249B85-E944-1B4C-9633-387C7E0DC5CE}">
      <dsp:nvSpPr>
        <dsp:cNvPr id="0" name=""/>
        <dsp:cNvSpPr/>
      </dsp:nvSpPr>
      <dsp:spPr>
        <a:xfrm>
          <a:off x="16399" y="1665624"/>
          <a:ext cx="1110209" cy="1110209"/>
        </a:xfrm>
        <a:prstGeom prst="ellipse">
          <a:avLst/>
        </a:prstGeom>
        <a:solidFill>
          <a:schemeClr val="accent2">
            <a:lumMod val="60000"/>
            <a:lumOff val="4000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FB90F-3921-674D-BC45-335F996C4E10}">
      <dsp:nvSpPr>
        <dsp:cNvPr id="0" name=""/>
        <dsp:cNvSpPr/>
      </dsp:nvSpPr>
      <dsp:spPr>
        <a:xfrm>
          <a:off x="-3490116" y="-540140"/>
          <a:ext cx="4189240" cy="4189240"/>
        </a:xfrm>
        <a:prstGeom prst="blockArc">
          <a:avLst>
            <a:gd name="adj1" fmla="val 18900000"/>
            <a:gd name="adj2" fmla="val 2700000"/>
            <a:gd name="adj3" fmla="val 516"/>
          </a:avLst>
        </a:prstGeom>
        <a:solidFill>
          <a:schemeClr val="tx1">
            <a:alpha val="15000"/>
          </a:schemeClr>
        </a:solidFill>
        <a:ln w="6350" cap="flat" cmpd="sng" algn="ctr">
          <a:noFill/>
          <a:prstDash val="solid"/>
          <a:miter lim="800000"/>
        </a:ln>
        <a:effectLst/>
      </dsp:spPr>
      <dsp:style>
        <a:lnRef idx="1">
          <a:scrgbClr r="0" g="0" b="0"/>
        </a:lnRef>
        <a:fillRef idx="0">
          <a:scrgbClr r="0" g="0" b="0"/>
        </a:fillRef>
        <a:effectRef idx="0">
          <a:scrgbClr r="0" g="0" b="0"/>
        </a:effectRef>
        <a:fontRef idx="minor"/>
      </dsp:style>
    </dsp:sp>
    <dsp:sp modelId="{C310C51E-F434-2940-91C2-FEB32DB1533D}">
      <dsp:nvSpPr>
        <dsp:cNvPr id="0" name=""/>
        <dsp:cNvSpPr/>
      </dsp:nvSpPr>
      <dsp:spPr>
        <a:xfrm>
          <a:off x="571504" y="444145"/>
          <a:ext cx="2808942" cy="888167"/>
        </a:xfrm>
        <a:prstGeom prst="rect">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4983" tIns="88900" rIns="88900" bIns="88900" numCol="1" spcCol="1270" anchor="ctr" anchorCtr="0">
          <a:noAutofit/>
        </a:bodyPr>
        <a:lstStyle/>
        <a:p>
          <a:pPr lvl="0" algn="l" defTabSz="1555750">
            <a:lnSpc>
              <a:spcPct val="90000"/>
            </a:lnSpc>
            <a:spcBef>
              <a:spcPct val="0"/>
            </a:spcBef>
            <a:spcAft>
              <a:spcPct val="35000"/>
            </a:spcAft>
          </a:pPr>
          <a:endParaRPr lang="en-US" sz="3500" kern="1200">
            <a:latin typeface="+mn-lt"/>
            <a:ea typeface="+mn-ea"/>
            <a:cs typeface="+mn-ea"/>
            <a:sym typeface="+mn-lt"/>
          </a:endParaRPr>
        </a:p>
      </dsp:txBody>
      <dsp:txXfrm>
        <a:off x="571504" y="444145"/>
        <a:ext cx="2808942" cy="888167"/>
      </dsp:txXfrm>
    </dsp:sp>
    <dsp:sp modelId="{A51D5117-AA53-C34E-B263-643A3C5CEE79}">
      <dsp:nvSpPr>
        <dsp:cNvPr id="0" name=""/>
        <dsp:cNvSpPr/>
      </dsp:nvSpPr>
      <dsp:spPr>
        <a:xfrm>
          <a:off x="16399" y="333124"/>
          <a:ext cx="1110209" cy="1110209"/>
        </a:xfrm>
        <a:prstGeom prst="ellipse">
          <a:avLst/>
        </a:prstGeom>
        <a:solidFill>
          <a:schemeClr val="accent3">
            <a:lumMod val="60000"/>
            <a:lumOff val="4000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561284B0-B671-904C-AB7A-769AB7AB0AF2}">
      <dsp:nvSpPr>
        <dsp:cNvPr id="0" name=""/>
        <dsp:cNvSpPr/>
      </dsp:nvSpPr>
      <dsp:spPr>
        <a:xfrm>
          <a:off x="571504" y="1776645"/>
          <a:ext cx="2808942" cy="888167"/>
        </a:xfrm>
        <a:prstGeom prst="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4983" tIns="88900" rIns="88900" bIns="88900" numCol="1" spcCol="1270" anchor="ctr" anchorCtr="0">
          <a:noAutofit/>
        </a:bodyPr>
        <a:lstStyle/>
        <a:p>
          <a:pPr lvl="0" algn="l" defTabSz="1555750">
            <a:lnSpc>
              <a:spcPct val="90000"/>
            </a:lnSpc>
            <a:spcBef>
              <a:spcPct val="0"/>
            </a:spcBef>
            <a:spcAft>
              <a:spcPct val="35000"/>
            </a:spcAft>
          </a:pPr>
          <a:endParaRPr lang="en-US" sz="3500" kern="1200">
            <a:latin typeface="+mn-lt"/>
            <a:ea typeface="+mn-ea"/>
            <a:cs typeface="+mn-ea"/>
            <a:sym typeface="+mn-lt"/>
          </a:endParaRPr>
        </a:p>
      </dsp:txBody>
      <dsp:txXfrm>
        <a:off x="571504" y="1776645"/>
        <a:ext cx="2808942" cy="888167"/>
      </dsp:txXfrm>
    </dsp:sp>
    <dsp:sp modelId="{78249B85-E944-1B4C-9633-387C7E0DC5CE}">
      <dsp:nvSpPr>
        <dsp:cNvPr id="0" name=""/>
        <dsp:cNvSpPr/>
      </dsp:nvSpPr>
      <dsp:spPr>
        <a:xfrm>
          <a:off x="16399" y="1665624"/>
          <a:ext cx="1110209" cy="1110209"/>
        </a:xfrm>
        <a:prstGeom prst="ellipse">
          <a:avLst/>
        </a:prstGeom>
        <a:solidFill>
          <a:schemeClr val="accent4">
            <a:lumMod val="60000"/>
            <a:lumOff val="4000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478DC8-D7F7-E24A-A06D-801A3BA7FDA7}">
      <dsp:nvSpPr>
        <dsp:cNvPr id="0" name=""/>
        <dsp:cNvSpPr/>
      </dsp:nvSpPr>
      <dsp:spPr>
        <a:xfrm>
          <a:off x="1141171" y="53543"/>
          <a:ext cx="2570073" cy="2570073"/>
        </a:xfrm>
        <a:prstGeom prst="ellipse">
          <a:avLst/>
        </a:prstGeom>
        <a:solidFill>
          <a:schemeClr val="tx2">
            <a:alpha val="80000"/>
          </a:schemeClr>
        </a:solidFill>
        <a:ln w="19050">
          <a:solidFill>
            <a:schemeClr val="tx2">
              <a:lumMod val="75000"/>
            </a:schemeClr>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533650">
            <a:lnSpc>
              <a:spcPct val="90000"/>
            </a:lnSpc>
            <a:spcBef>
              <a:spcPct val="0"/>
            </a:spcBef>
            <a:spcAft>
              <a:spcPct val="35000"/>
            </a:spcAft>
          </a:pPr>
          <a:endParaRPr lang="en-US" sz="5700" kern="1200">
            <a:latin typeface="+mn-lt"/>
            <a:ea typeface="+mn-ea"/>
            <a:cs typeface="+mn-ea"/>
            <a:sym typeface="+mn-lt"/>
          </a:endParaRPr>
        </a:p>
      </dsp:txBody>
      <dsp:txXfrm>
        <a:off x="1483847" y="503306"/>
        <a:ext cx="1884720" cy="1156533"/>
      </dsp:txXfrm>
    </dsp:sp>
    <dsp:sp modelId="{08FA8B89-12F8-6345-A445-BE874D92BBAC}">
      <dsp:nvSpPr>
        <dsp:cNvPr id="0" name=""/>
        <dsp:cNvSpPr/>
      </dsp:nvSpPr>
      <dsp:spPr>
        <a:xfrm>
          <a:off x="2068539" y="1659839"/>
          <a:ext cx="2570073" cy="2570073"/>
        </a:xfrm>
        <a:prstGeom prst="ellipse">
          <a:avLst/>
        </a:prstGeom>
        <a:solidFill>
          <a:schemeClr val="accent4">
            <a:alpha val="80000"/>
          </a:schemeClr>
        </a:solidFill>
        <a:ln w="19050">
          <a:solidFill>
            <a:schemeClr val="accent4">
              <a:lumMod val="75000"/>
            </a:schemeClr>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endParaRPr lang="en-US" sz="6500" kern="1200">
            <a:latin typeface="+mn-lt"/>
            <a:ea typeface="+mn-ea"/>
            <a:cs typeface="+mn-ea"/>
            <a:sym typeface="+mn-lt"/>
          </a:endParaRPr>
        </a:p>
      </dsp:txBody>
      <dsp:txXfrm>
        <a:off x="2854553" y="2323774"/>
        <a:ext cx="1542044" cy="1413540"/>
      </dsp:txXfrm>
    </dsp:sp>
    <dsp:sp modelId="{D3DB0F83-04BB-FB49-8966-11A4E9B79B0F}">
      <dsp:nvSpPr>
        <dsp:cNvPr id="0" name=""/>
        <dsp:cNvSpPr/>
      </dsp:nvSpPr>
      <dsp:spPr>
        <a:xfrm>
          <a:off x="213802" y="1659839"/>
          <a:ext cx="2570073" cy="2570073"/>
        </a:xfrm>
        <a:prstGeom prst="ellipse">
          <a:avLst/>
        </a:prstGeom>
        <a:solidFill>
          <a:schemeClr val="accent3">
            <a:alpha val="80000"/>
          </a:schemeClr>
        </a:solidFill>
        <a:ln w="19050">
          <a:solidFill>
            <a:schemeClr val="accent3">
              <a:lumMod val="75000"/>
            </a:schemeClr>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endParaRPr lang="en-US" sz="6500" kern="1200">
            <a:latin typeface="+mn-lt"/>
            <a:ea typeface="+mn-ea"/>
            <a:cs typeface="+mn-ea"/>
            <a:sym typeface="+mn-lt"/>
          </a:endParaRPr>
        </a:p>
      </dsp:txBody>
      <dsp:txXfrm>
        <a:off x="455818" y="2323774"/>
        <a:ext cx="1542044" cy="14135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14D12-AFC0-784A-AE11-9B14FCE17F5C}">
      <dsp:nvSpPr>
        <dsp:cNvPr id="0" name=""/>
        <dsp:cNvSpPr/>
      </dsp:nvSpPr>
      <dsp:spPr>
        <a:xfrm>
          <a:off x="135125" y="0"/>
          <a:ext cx="4206240" cy="4206240"/>
        </a:xfrm>
        <a:prstGeom prst="quadArrow">
          <a:avLst>
            <a:gd name="adj1" fmla="val 2000"/>
            <a:gd name="adj2" fmla="val 4000"/>
            <a:gd name="adj3" fmla="val 5000"/>
          </a:avLst>
        </a:prstGeom>
        <a:solidFill>
          <a:schemeClr val="tx1">
            <a:alpha val="25000"/>
          </a:schemeClr>
        </a:solidFill>
        <a:ln>
          <a:noFill/>
        </a:ln>
        <a:effectLst/>
      </dsp:spPr>
      <dsp:style>
        <a:lnRef idx="0">
          <a:scrgbClr r="0" g="0" b="0"/>
        </a:lnRef>
        <a:fillRef idx="1">
          <a:scrgbClr r="0" g="0" b="0"/>
        </a:fillRef>
        <a:effectRef idx="2">
          <a:scrgbClr r="0" g="0" b="0"/>
        </a:effectRef>
        <a:fontRef idx="minor"/>
      </dsp:style>
    </dsp:sp>
    <dsp:sp modelId="{F79EDCB5-4A4F-7140-889F-CF67DC9B478F}">
      <dsp:nvSpPr>
        <dsp:cNvPr id="0" name=""/>
        <dsp:cNvSpPr/>
      </dsp:nvSpPr>
      <dsp:spPr>
        <a:xfrm>
          <a:off x="408531" y="273405"/>
          <a:ext cx="1682496" cy="1682496"/>
        </a:xfrm>
        <a:prstGeom prst="roundRect">
          <a:avLst/>
        </a:prstGeom>
        <a:solidFill>
          <a:schemeClr val="tx2">
            <a:alpha val="85000"/>
          </a:schemeClr>
        </a:solidFill>
        <a:ln w="15875">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endParaRPr lang="en-US" sz="5400" kern="1200">
            <a:latin typeface="+mn-lt"/>
            <a:ea typeface="+mn-ea"/>
            <a:cs typeface="+mn-ea"/>
            <a:sym typeface="+mn-lt"/>
          </a:endParaRPr>
        </a:p>
      </dsp:txBody>
      <dsp:txXfrm>
        <a:off x="490664" y="355538"/>
        <a:ext cx="1518230" cy="1518230"/>
      </dsp:txXfrm>
    </dsp:sp>
    <dsp:sp modelId="{61D4481D-8537-3848-A863-5B0791E916B9}">
      <dsp:nvSpPr>
        <dsp:cNvPr id="0" name=""/>
        <dsp:cNvSpPr/>
      </dsp:nvSpPr>
      <dsp:spPr>
        <a:xfrm>
          <a:off x="2385464" y="273405"/>
          <a:ext cx="1682496" cy="1682496"/>
        </a:xfrm>
        <a:prstGeom prst="roundRect">
          <a:avLst/>
        </a:prstGeom>
        <a:solidFill>
          <a:schemeClr val="accent2">
            <a:alpha val="85000"/>
          </a:schemeClr>
        </a:solidFill>
        <a:ln w="15875">
          <a:solidFill>
            <a:schemeClr val="accent2">
              <a:lumMod val="75000"/>
            </a:schemeClr>
          </a:solidFill>
        </a:ln>
        <a:effectLst/>
      </dsp:spPr>
      <dsp:style>
        <a:lnRef idx="0">
          <a:scrgbClr r="0" g="0" b="0"/>
        </a:lnRef>
        <a:fillRef idx="3">
          <a:scrgbClr r="0" g="0" b="0"/>
        </a:fillRef>
        <a:effectRef idx="2">
          <a:scrgbClr r="0" g="0" b="0"/>
        </a:effectRef>
        <a:fontRef idx="minor">
          <a:schemeClr val="lt1"/>
        </a:fontRef>
      </dsp:style>
    </dsp:sp>
    <dsp:sp modelId="{956E7962-EC5C-0143-8B39-668203906D45}">
      <dsp:nvSpPr>
        <dsp:cNvPr id="0" name=""/>
        <dsp:cNvSpPr/>
      </dsp:nvSpPr>
      <dsp:spPr>
        <a:xfrm>
          <a:off x="408531" y="2250338"/>
          <a:ext cx="1682496" cy="1682496"/>
        </a:xfrm>
        <a:prstGeom prst="roundRect">
          <a:avLst/>
        </a:prstGeom>
        <a:solidFill>
          <a:schemeClr val="accent3">
            <a:alpha val="85000"/>
          </a:schemeClr>
        </a:solidFill>
        <a:ln w="15875">
          <a:solidFill>
            <a:schemeClr val="accent3">
              <a:lumMod val="75000"/>
            </a:schemeClr>
          </a:solidFill>
        </a:ln>
        <a:effectLst/>
      </dsp:spPr>
      <dsp:style>
        <a:lnRef idx="0">
          <a:scrgbClr r="0" g="0" b="0"/>
        </a:lnRef>
        <a:fillRef idx="3">
          <a:scrgbClr r="0" g="0" b="0"/>
        </a:fillRef>
        <a:effectRef idx="2">
          <a:scrgbClr r="0" g="0" b="0"/>
        </a:effectRef>
        <a:fontRef idx="minor">
          <a:schemeClr val="lt1"/>
        </a:fontRef>
      </dsp:style>
    </dsp:sp>
    <dsp:sp modelId="{5CC1045F-F42F-8643-8063-9E613FA873D5}">
      <dsp:nvSpPr>
        <dsp:cNvPr id="0" name=""/>
        <dsp:cNvSpPr/>
      </dsp:nvSpPr>
      <dsp:spPr>
        <a:xfrm>
          <a:off x="2385464" y="2250338"/>
          <a:ext cx="1682496" cy="1682496"/>
        </a:xfrm>
        <a:prstGeom prst="roundRect">
          <a:avLst/>
        </a:prstGeom>
        <a:solidFill>
          <a:schemeClr val="accent4">
            <a:alpha val="85000"/>
          </a:schemeClr>
        </a:solidFill>
        <a:ln w="15875">
          <a:solidFill>
            <a:schemeClr val="accent4">
              <a:lumMod val="75000"/>
            </a:schemeClr>
          </a:solid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type="triangle" r:blip="" rot="180">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type="triangle" r:blip="" rot="180">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type="triangle" r:blip="" rot="180">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type="triangle" r:blip="" rot="180">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type="triangle" r:blip="" rot="180">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type="triangle" r:blip="" rot="180">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fld>
            <a:endParaRPr lang="en-US"/>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fld>
            <a:endParaRPr lang="en-US"/>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36E7EC0-9BE3-5541-9D76-7DE32A6C9D42}"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ctr">
            <a:normAutofit/>
          </a:bodyPr>
          <a:lstStyle>
            <a:lvl1pPr algn="ct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nchor="ctr">
            <a:normAutofit/>
          </a:bodyPr>
          <a:lstStyle>
            <a:lvl1pPr marL="0" indent="0" algn="ctr">
              <a:buNone/>
              <a:defRPr sz="9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97ECB15-F748-C140-A5C3-CF0090C943BA}" type="slidenum">
              <a:rPr lang="en-US" smtClean="0"/>
            </a:fld>
            <a:endParaRPr 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al Estate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0" y="1707211"/>
            <a:ext cx="12192000" cy="2703136"/>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al Estate 6">
    <p:spTree>
      <p:nvGrpSpPr>
        <p:cNvPr id="1" name=""/>
        <p:cNvGrpSpPr/>
        <p:nvPr/>
      </p:nvGrpSpPr>
      <p:grpSpPr>
        <a:xfrm>
          <a:off x="0" y="0"/>
          <a:ext cx="0" cy="0"/>
          <a:chOff x="0" y="0"/>
          <a:chExt cx="0" cy="0"/>
        </a:xfrm>
      </p:grpSpPr>
      <p:sp>
        <p:nvSpPr>
          <p:cNvPr id="14" name="Picture Placeholder 2"/>
          <p:cNvSpPr>
            <a:spLocks noGrp="1"/>
          </p:cNvSpPr>
          <p:nvPr>
            <p:ph type="pic" sz="quarter" idx="11"/>
          </p:nvPr>
        </p:nvSpPr>
        <p:spPr>
          <a:xfrm>
            <a:off x="1775852" y="1522778"/>
            <a:ext cx="4851150" cy="4851150"/>
          </a:xfrm>
          <a:prstGeom prst="ellipse">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al Estate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1241816" y="4761884"/>
            <a:ext cx="2588223" cy="1582353"/>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7"/>
          </p:nvPr>
        </p:nvSpPr>
        <p:spPr>
          <a:xfrm>
            <a:off x="4780526" y="4761884"/>
            <a:ext cx="2588223" cy="1582353"/>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8"/>
          </p:nvPr>
        </p:nvSpPr>
        <p:spPr>
          <a:xfrm>
            <a:off x="8231313" y="4761884"/>
            <a:ext cx="2588223" cy="1582353"/>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al Estate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862553" y="1838227"/>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17"/>
          </p:nvPr>
        </p:nvSpPr>
        <p:spPr>
          <a:xfrm>
            <a:off x="4067666" y="1838227"/>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18"/>
          </p:nvPr>
        </p:nvSpPr>
        <p:spPr>
          <a:xfrm>
            <a:off x="8224884" y="1838227"/>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19"/>
          </p:nvPr>
        </p:nvSpPr>
        <p:spPr>
          <a:xfrm>
            <a:off x="4067666" y="4091312"/>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0"/>
          </p:nvPr>
        </p:nvSpPr>
        <p:spPr>
          <a:xfrm>
            <a:off x="8224884" y="4091312"/>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1"/>
          </p:nvPr>
        </p:nvSpPr>
        <p:spPr>
          <a:xfrm>
            <a:off x="862552" y="4091312"/>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al Estate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37" name="Picture Placeholder 2"/>
          <p:cNvSpPr>
            <a:spLocks noGrp="1"/>
          </p:cNvSpPr>
          <p:nvPr>
            <p:ph type="pic" sz="quarter" idx="11"/>
          </p:nvPr>
        </p:nvSpPr>
        <p:spPr>
          <a:xfrm>
            <a:off x="1008670"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0" name="Picture Placeholder 2"/>
          <p:cNvSpPr>
            <a:spLocks noGrp="1"/>
          </p:cNvSpPr>
          <p:nvPr>
            <p:ph type="pic" sz="quarter" idx="22"/>
          </p:nvPr>
        </p:nvSpPr>
        <p:spPr>
          <a:xfrm>
            <a:off x="3516199"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2" name="Picture Placeholder 2"/>
          <p:cNvSpPr>
            <a:spLocks noGrp="1"/>
          </p:cNvSpPr>
          <p:nvPr>
            <p:ph type="pic" sz="quarter" idx="24"/>
          </p:nvPr>
        </p:nvSpPr>
        <p:spPr>
          <a:xfrm>
            <a:off x="6032446"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4" name="Picture Placeholder 2"/>
          <p:cNvSpPr>
            <a:spLocks noGrp="1"/>
          </p:cNvSpPr>
          <p:nvPr>
            <p:ph type="pic" sz="quarter" idx="25"/>
          </p:nvPr>
        </p:nvSpPr>
        <p:spPr>
          <a:xfrm>
            <a:off x="2266793"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5" name="Picture Placeholder 2"/>
          <p:cNvSpPr>
            <a:spLocks noGrp="1"/>
          </p:cNvSpPr>
          <p:nvPr>
            <p:ph type="pic" sz="quarter" idx="26"/>
          </p:nvPr>
        </p:nvSpPr>
        <p:spPr>
          <a:xfrm>
            <a:off x="4774322"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6" name="Picture Placeholder 2"/>
          <p:cNvSpPr>
            <a:spLocks noGrp="1"/>
          </p:cNvSpPr>
          <p:nvPr>
            <p:ph type="pic" sz="quarter" idx="27"/>
          </p:nvPr>
        </p:nvSpPr>
        <p:spPr>
          <a:xfrm>
            <a:off x="7290569" y="3969623"/>
            <a:ext cx="2223787" cy="2223787"/>
          </a:xfrm>
          <a:prstGeom prst="ellipse">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al Estate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37" name="Picture Placeholder 2"/>
          <p:cNvSpPr>
            <a:spLocks noGrp="1"/>
          </p:cNvSpPr>
          <p:nvPr>
            <p:ph type="pic" sz="quarter" idx="11"/>
          </p:nvPr>
        </p:nvSpPr>
        <p:spPr>
          <a:xfrm>
            <a:off x="1008670"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0" name="Picture Placeholder 2"/>
          <p:cNvSpPr>
            <a:spLocks noGrp="1"/>
          </p:cNvSpPr>
          <p:nvPr>
            <p:ph type="pic" sz="quarter" idx="22"/>
          </p:nvPr>
        </p:nvSpPr>
        <p:spPr>
          <a:xfrm>
            <a:off x="3516199"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2" name="Picture Placeholder 2"/>
          <p:cNvSpPr>
            <a:spLocks noGrp="1"/>
          </p:cNvSpPr>
          <p:nvPr>
            <p:ph type="pic" sz="quarter" idx="24"/>
          </p:nvPr>
        </p:nvSpPr>
        <p:spPr>
          <a:xfrm>
            <a:off x="6032446"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4" name="Picture Placeholder 2"/>
          <p:cNvSpPr>
            <a:spLocks noGrp="1"/>
          </p:cNvSpPr>
          <p:nvPr>
            <p:ph type="pic" sz="quarter" idx="25"/>
          </p:nvPr>
        </p:nvSpPr>
        <p:spPr>
          <a:xfrm>
            <a:off x="2266793"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5" name="Picture Placeholder 2"/>
          <p:cNvSpPr>
            <a:spLocks noGrp="1"/>
          </p:cNvSpPr>
          <p:nvPr>
            <p:ph type="pic" sz="quarter" idx="26"/>
          </p:nvPr>
        </p:nvSpPr>
        <p:spPr>
          <a:xfrm>
            <a:off x="4774322"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6" name="Picture Placeholder 2"/>
          <p:cNvSpPr>
            <a:spLocks noGrp="1"/>
          </p:cNvSpPr>
          <p:nvPr>
            <p:ph type="pic" sz="quarter" idx="27"/>
          </p:nvPr>
        </p:nvSpPr>
        <p:spPr>
          <a:xfrm>
            <a:off x="7290569"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17" name="TextBox 16"/>
          <p:cNvSpPr txBox="1"/>
          <p:nvPr userDrawn="1"/>
        </p:nvSpPr>
        <p:spPr>
          <a:xfrm>
            <a:off x="3050421" y="6628305"/>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cial Media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0" y="1988289"/>
            <a:ext cx="12192000" cy="2190306"/>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cial Media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0" y="0"/>
            <a:ext cx="6251945" cy="685800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eative &amp; Photography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531876" y="489098"/>
            <a:ext cx="3689250" cy="587980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eative &amp; Photography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1" name="Picture Placeholder 3"/>
          <p:cNvSpPr>
            <a:spLocks noGrp="1"/>
          </p:cNvSpPr>
          <p:nvPr>
            <p:ph type="pic" sz="quarter" idx="17"/>
          </p:nvPr>
        </p:nvSpPr>
        <p:spPr>
          <a:xfrm>
            <a:off x="1471135"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14" name="Picture Placeholder 3"/>
          <p:cNvSpPr>
            <a:spLocks noGrp="1"/>
          </p:cNvSpPr>
          <p:nvPr>
            <p:ph type="pic" sz="quarter" idx="18"/>
          </p:nvPr>
        </p:nvSpPr>
        <p:spPr>
          <a:xfrm>
            <a:off x="4628863"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16" name="Picture Placeholder 3"/>
          <p:cNvSpPr>
            <a:spLocks noGrp="1"/>
          </p:cNvSpPr>
          <p:nvPr>
            <p:ph type="pic" sz="quarter" idx="19"/>
          </p:nvPr>
        </p:nvSpPr>
        <p:spPr>
          <a:xfrm>
            <a:off x="7786591"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oposal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64" name="Picture Placeholder 2"/>
          <p:cNvSpPr>
            <a:spLocks noGrp="1"/>
          </p:cNvSpPr>
          <p:nvPr>
            <p:ph type="pic" sz="quarter" idx="16"/>
          </p:nvPr>
        </p:nvSpPr>
        <p:spPr>
          <a:xfrm>
            <a:off x="3667385" y="1792924"/>
            <a:ext cx="4863967" cy="276078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eative &amp; Photography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531876" y="489098"/>
            <a:ext cx="11151314" cy="587980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reative &amp; Photography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531876" y="489098"/>
            <a:ext cx="6885432" cy="2939902"/>
          </a:xfrm>
          <a:prstGeom prst="rect">
            <a:avLst/>
          </a:prstGeo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17"/>
          </p:nvPr>
        </p:nvSpPr>
        <p:spPr>
          <a:xfrm>
            <a:off x="531876" y="3429000"/>
            <a:ext cx="3442716" cy="2939902"/>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18"/>
          </p:nvPr>
        </p:nvSpPr>
        <p:spPr>
          <a:xfrm>
            <a:off x="3974592" y="3429000"/>
            <a:ext cx="3442716" cy="2939902"/>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reative &amp; Photography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18"/>
          </p:nvPr>
        </p:nvSpPr>
        <p:spPr>
          <a:xfrm>
            <a:off x="531876" y="3429000"/>
            <a:ext cx="3698748" cy="2939902"/>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531876" y="489098"/>
            <a:ext cx="3698748" cy="2939902"/>
          </a:xfrm>
          <a:prstGeom prst="rect">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0"/>
          </p:nvPr>
        </p:nvSpPr>
        <p:spPr>
          <a:xfrm>
            <a:off x="4230624" y="3429000"/>
            <a:ext cx="3698748" cy="2939902"/>
          </a:xfrm>
          <a:prstGeom prst="rect">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1"/>
          </p:nvPr>
        </p:nvSpPr>
        <p:spPr>
          <a:xfrm>
            <a:off x="4230624" y="489098"/>
            <a:ext cx="3698748" cy="2939902"/>
          </a:xfrm>
          <a:prstGeom prst="rect">
            <a:avLst/>
          </a:prstGeo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22"/>
          </p:nvPr>
        </p:nvSpPr>
        <p:spPr>
          <a:xfrm>
            <a:off x="7923716" y="3429000"/>
            <a:ext cx="3698748" cy="2939902"/>
          </a:xfrm>
          <a:prstGeom prst="rect">
            <a:avLst/>
          </a:prstGeo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23"/>
          </p:nvPr>
        </p:nvSpPr>
        <p:spPr>
          <a:xfrm>
            <a:off x="7923716" y="489098"/>
            <a:ext cx="3698748" cy="2939902"/>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ative &amp; Photography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18"/>
          </p:nvPr>
        </p:nvSpPr>
        <p:spPr>
          <a:xfrm>
            <a:off x="531876" y="489098"/>
            <a:ext cx="8012386" cy="587980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reative &amp; Photography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18"/>
          </p:nvPr>
        </p:nvSpPr>
        <p:spPr>
          <a:xfrm>
            <a:off x="531876" y="489098"/>
            <a:ext cx="2052828" cy="2010262"/>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2800731" y="489098"/>
            <a:ext cx="2052828" cy="2010262"/>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0"/>
          </p:nvPr>
        </p:nvSpPr>
        <p:spPr>
          <a:xfrm>
            <a:off x="5069586" y="489098"/>
            <a:ext cx="2052828" cy="2010262"/>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1"/>
          </p:nvPr>
        </p:nvSpPr>
        <p:spPr>
          <a:xfrm>
            <a:off x="7338441" y="489098"/>
            <a:ext cx="2052828" cy="2010262"/>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2"/>
          </p:nvPr>
        </p:nvSpPr>
        <p:spPr>
          <a:xfrm>
            <a:off x="9607296" y="489098"/>
            <a:ext cx="2052828" cy="2010262"/>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reative &amp; Photography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18"/>
          </p:nvPr>
        </p:nvSpPr>
        <p:spPr>
          <a:xfrm>
            <a:off x="531876" y="489098"/>
            <a:ext cx="2052828" cy="2010262"/>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2800731" y="489098"/>
            <a:ext cx="2052828" cy="2010262"/>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0"/>
          </p:nvPr>
        </p:nvSpPr>
        <p:spPr>
          <a:xfrm>
            <a:off x="5069586" y="489098"/>
            <a:ext cx="2052828" cy="2010262"/>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1"/>
          </p:nvPr>
        </p:nvSpPr>
        <p:spPr>
          <a:xfrm>
            <a:off x="7338441" y="489098"/>
            <a:ext cx="2052828" cy="2010262"/>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2"/>
          </p:nvPr>
        </p:nvSpPr>
        <p:spPr>
          <a:xfrm>
            <a:off x="9607296" y="489098"/>
            <a:ext cx="2052828" cy="2010262"/>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3"/>
          </p:nvPr>
        </p:nvSpPr>
        <p:spPr>
          <a:xfrm>
            <a:off x="531877" y="2781194"/>
            <a:ext cx="5455538" cy="3558646"/>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4"/>
          </p:nvPr>
        </p:nvSpPr>
        <p:spPr>
          <a:xfrm>
            <a:off x="6203442" y="2781194"/>
            <a:ext cx="5456682" cy="3558646"/>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reative &amp; Photography 8 -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23"/>
          </p:nvPr>
        </p:nvSpPr>
        <p:spPr>
          <a:xfrm rot="21344879">
            <a:off x="4395362" y="1953112"/>
            <a:ext cx="1798920" cy="1272231"/>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24"/>
          </p:nvPr>
        </p:nvSpPr>
        <p:spPr>
          <a:xfrm rot="172580">
            <a:off x="5765503" y="833630"/>
            <a:ext cx="1508605" cy="2419168"/>
          </a:xfrm>
          <a:prstGeom prst="rect">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25"/>
          </p:nvPr>
        </p:nvSpPr>
        <p:spPr>
          <a:xfrm rot="431303">
            <a:off x="7116844" y="1841763"/>
            <a:ext cx="1287506" cy="1459001"/>
          </a:xfrm>
          <a:prstGeom prst="rect">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6"/>
          </p:nvPr>
        </p:nvSpPr>
        <p:spPr>
          <a:xfrm rot="248482">
            <a:off x="4396601" y="3720276"/>
            <a:ext cx="1372890" cy="1326619"/>
          </a:xfrm>
          <a:prstGeom prst="rect">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7"/>
          </p:nvPr>
        </p:nvSpPr>
        <p:spPr>
          <a:xfrm rot="21379709">
            <a:off x="6950379" y="3687992"/>
            <a:ext cx="1428371" cy="1154584"/>
          </a:xfrm>
          <a:prstGeom prst="rect">
            <a:avLst/>
          </a:prstGeo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28"/>
          </p:nvPr>
        </p:nvSpPr>
        <p:spPr>
          <a:xfrm rot="21105374">
            <a:off x="5694615" y="3637404"/>
            <a:ext cx="1506564" cy="2117703"/>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reative &amp; Photography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23"/>
          </p:nvPr>
        </p:nvSpPr>
        <p:spPr>
          <a:xfrm>
            <a:off x="3035807" y="3535680"/>
            <a:ext cx="2951607" cy="2804160"/>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4"/>
          </p:nvPr>
        </p:nvSpPr>
        <p:spPr>
          <a:xfrm>
            <a:off x="6203442" y="3535680"/>
            <a:ext cx="5456682" cy="2804160"/>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5"/>
          </p:nvPr>
        </p:nvSpPr>
        <p:spPr>
          <a:xfrm>
            <a:off x="3035807" y="487680"/>
            <a:ext cx="2951607" cy="2804160"/>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6"/>
          </p:nvPr>
        </p:nvSpPr>
        <p:spPr>
          <a:xfrm>
            <a:off x="6203442" y="487680"/>
            <a:ext cx="5456682" cy="280416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reative &amp; Photography 1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9" name="Picture Placeholder 2"/>
          <p:cNvSpPr>
            <a:spLocks noGrp="1"/>
          </p:cNvSpPr>
          <p:nvPr>
            <p:ph type="pic" sz="quarter" idx="24"/>
          </p:nvPr>
        </p:nvSpPr>
        <p:spPr>
          <a:xfrm>
            <a:off x="3728466" y="3535680"/>
            <a:ext cx="5456682" cy="2804160"/>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5"/>
          </p:nvPr>
        </p:nvSpPr>
        <p:spPr>
          <a:xfrm>
            <a:off x="560831" y="487680"/>
            <a:ext cx="2951607" cy="5852160"/>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6"/>
          </p:nvPr>
        </p:nvSpPr>
        <p:spPr>
          <a:xfrm>
            <a:off x="3728466" y="487680"/>
            <a:ext cx="5456682" cy="280416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reative &amp; Photography 1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8" name="Picture Placeholder 2"/>
          <p:cNvSpPr>
            <a:spLocks noGrp="1"/>
          </p:cNvSpPr>
          <p:nvPr>
            <p:ph type="pic" sz="quarter" idx="25"/>
          </p:nvPr>
        </p:nvSpPr>
        <p:spPr>
          <a:xfrm>
            <a:off x="560831" y="3429000"/>
            <a:ext cx="2951607" cy="2910840"/>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6"/>
          </p:nvPr>
        </p:nvSpPr>
        <p:spPr>
          <a:xfrm>
            <a:off x="560831" y="518160"/>
            <a:ext cx="2951607" cy="2910840"/>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7"/>
          </p:nvPr>
        </p:nvSpPr>
        <p:spPr>
          <a:xfrm>
            <a:off x="3512438" y="3429000"/>
            <a:ext cx="2951607" cy="2910840"/>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8"/>
          </p:nvPr>
        </p:nvSpPr>
        <p:spPr>
          <a:xfrm>
            <a:off x="3512438" y="518160"/>
            <a:ext cx="2951607" cy="2910840"/>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30"/>
          </p:nvPr>
        </p:nvSpPr>
        <p:spPr>
          <a:xfrm>
            <a:off x="6464045" y="518160"/>
            <a:ext cx="5158419" cy="582168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ending 1">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0" y="0"/>
            <a:ext cx="12192000" cy="3429000"/>
          </a:xfrm>
          <a:prstGeom prst="rect">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reative &amp; Photography 1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26"/>
          </p:nvPr>
        </p:nvSpPr>
        <p:spPr>
          <a:xfrm>
            <a:off x="560832" y="518160"/>
            <a:ext cx="2767584" cy="2005584"/>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28"/>
          </p:nvPr>
        </p:nvSpPr>
        <p:spPr>
          <a:xfrm>
            <a:off x="560832" y="2523744"/>
            <a:ext cx="2767584" cy="2005584"/>
          </a:xfrm>
          <a:prstGeom prst="rect">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9"/>
          </p:nvPr>
        </p:nvSpPr>
        <p:spPr>
          <a:xfrm>
            <a:off x="3328416" y="518160"/>
            <a:ext cx="2767584" cy="2005584"/>
          </a:xfrm>
          <a:prstGeom prst="rect">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30"/>
          </p:nvPr>
        </p:nvSpPr>
        <p:spPr>
          <a:xfrm>
            <a:off x="3328416" y="2523744"/>
            <a:ext cx="2767584" cy="2005584"/>
          </a:xfrm>
          <a:prstGeom prst="rect">
            <a:avLst/>
          </a:prstGeo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31"/>
          </p:nvPr>
        </p:nvSpPr>
        <p:spPr>
          <a:xfrm>
            <a:off x="6096000" y="518160"/>
            <a:ext cx="2767584" cy="2005584"/>
          </a:xfrm>
          <a:prstGeom prst="rect">
            <a:avLst/>
          </a:prstGeo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32"/>
          </p:nvPr>
        </p:nvSpPr>
        <p:spPr>
          <a:xfrm>
            <a:off x="6096000" y="2523744"/>
            <a:ext cx="2767584" cy="2005584"/>
          </a:xfrm>
          <a:prstGeom prst="rect">
            <a:avLst/>
          </a:prstGeo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33"/>
          </p:nvPr>
        </p:nvSpPr>
        <p:spPr>
          <a:xfrm>
            <a:off x="8863584" y="518160"/>
            <a:ext cx="2767584" cy="2005584"/>
          </a:xfrm>
          <a:prstGeom prst="rect">
            <a:avLst/>
          </a:prstGeo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34"/>
          </p:nvPr>
        </p:nvSpPr>
        <p:spPr>
          <a:xfrm>
            <a:off x="8863584" y="2523744"/>
            <a:ext cx="2767584" cy="200558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reative &amp; Photography 1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8" name="Picture Placeholder 2"/>
          <p:cNvSpPr>
            <a:spLocks noGrp="1"/>
          </p:cNvSpPr>
          <p:nvPr>
            <p:ph type="pic" sz="quarter" idx="25"/>
          </p:nvPr>
        </p:nvSpPr>
        <p:spPr>
          <a:xfrm>
            <a:off x="560831" y="487680"/>
            <a:ext cx="2951607" cy="5852160"/>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6"/>
          </p:nvPr>
        </p:nvSpPr>
        <p:spPr>
          <a:xfrm>
            <a:off x="3512438" y="487680"/>
            <a:ext cx="2951607" cy="5852160"/>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7"/>
          </p:nvPr>
        </p:nvSpPr>
        <p:spPr>
          <a:xfrm>
            <a:off x="6464045" y="487680"/>
            <a:ext cx="5166339" cy="376732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reative &amp; Photography 1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27"/>
          </p:nvPr>
        </p:nvSpPr>
        <p:spPr>
          <a:xfrm>
            <a:off x="560831" y="487680"/>
            <a:ext cx="11069553" cy="376732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reative &amp; Photography 1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1" name="Picture Placeholder 3"/>
          <p:cNvSpPr>
            <a:spLocks noGrp="1"/>
          </p:cNvSpPr>
          <p:nvPr>
            <p:ph type="pic" sz="quarter" idx="17"/>
          </p:nvPr>
        </p:nvSpPr>
        <p:spPr>
          <a:xfrm>
            <a:off x="1292352" y="1027178"/>
            <a:ext cx="4803648" cy="4803644"/>
          </a:xfrm>
          <a:prstGeom prst="ellipse">
            <a:avLst/>
          </a:prstGeom>
        </p:spPr>
        <p:txBody>
          <a:bodyPr anchor="ctr">
            <a:normAutofit/>
          </a:bodyPr>
          <a:lstStyle>
            <a:lvl1pPr marL="0" indent="0" algn="ctr">
              <a:buNone/>
              <a:defRPr sz="1200">
                <a:solidFill>
                  <a:schemeClr val="bg2"/>
                </a:solidFill>
              </a:defRPr>
            </a:lvl1pPr>
          </a:lstStyle>
          <a:p>
            <a:endParaRPr lang="en-US"/>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reative &amp; Photography 1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1" name="Picture Placeholder 3"/>
          <p:cNvSpPr>
            <a:spLocks noGrp="1"/>
          </p:cNvSpPr>
          <p:nvPr>
            <p:ph type="pic" sz="quarter" idx="17"/>
          </p:nvPr>
        </p:nvSpPr>
        <p:spPr>
          <a:xfrm>
            <a:off x="524256" y="545594"/>
            <a:ext cx="5791200" cy="5791196"/>
          </a:xfrm>
          <a:prstGeom prst="teardrop">
            <a:avLst/>
          </a:prstGeom>
        </p:spPr>
        <p:txBody>
          <a:bodyPr anchor="ctr">
            <a:normAutofit/>
          </a:bodyPr>
          <a:lstStyle>
            <a:lvl1pPr marL="0" indent="0" algn="ctr">
              <a:buNone/>
              <a:defRPr sz="1200">
                <a:solidFill>
                  <a:schemeClr val="bg2"/>
                </a:solidFill>
              </a:defRPr>
            </a:lvl1pPr>
          </a:lstStyle>
          <a:p>
            <a:endParaRPr lang="en-US"/>
          </a:p>
        </p:txBody>
      </p:sp>
      <p:sp>
        <p:nvSpPr>
          <p:cNvPr id="14" name="Picture Placeholder 2"/>
          <p:cNvSpPr>
            <a:spLocks noGrp="1"/>
          </p:cNvSpPr>
          <p:nvPr>
            <p:ph type="pic" sz="quarter" idx="26"/>
          </p:nvPr>
        </p:nvSpPr>
        <p:spPr>
          <a:xfrm>
            <a:off x="6705600" y="545594"/>
            <a:ext cx="2231136" cy="2209798"/>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7"/>
          </p:nvPr>
        </p:nvSpPr>
        <p:spPr>
          <a:xfrm>
            <a:off x="9326880" y="545594"/>
            <a:ext cx="2231136" cy="220979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reative &amp; Photography 1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27"/>
          </p:nvPr>
        </p:nvSpPr>
        <p:spPr>
          <a:xfrm>
            <a:off x="560831" y="3429000"/>
            <a:ext cx="11069553" cy="2910840"/>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8"/>
          </p:nvPr>
        </p:nvSpPr>
        <p:spPr>
          <a:xfrm>
            <a:off x="8544262" y="545594"/>
            <a:ext cx="3078202" cy="2883406"/>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9"/>
          </p:nvPr>
        </p:nvSpPr>
        <p:spPr>
          <a:xfrm>
            <a:off x="5470332" y="545594"/>
            <a:ext cx="3078202" cy="2883406"/>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reative &amp; Photography 1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28"/>
          </p:nvPr>
        </p:nvSpPr>
        <p:spPr>
          <a:xfrm>
            <a:off x="8278947" y="1865376"/>
            <a:ext cx="3343517" cy="3176784"/>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1865376"/>
            <a:ext cx="3343517" cy="3176784"/>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3343517" cy="317678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reative &amp; Photography 1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28"/>
          </p:nvPr>
        </p:nvSpPr>
        <p:spPr>
          <a:xfrm>
            <a:off x="7144513" y="646176"/>
            <a:ext cx="4477952" cy="4395984"/>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1865376"/>
            <a:ext cx="2720271" cy="4498848"/>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3854706" cy="317678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reative &amp; Photography 2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28"/>
          </p:nvPr>
        </p:nvSpPr>
        <p:spPr>
          <a:xfrm>
            <a:off x="7144513" y="3429000"/>
            <a:ext cx="4477952" cy="2935224"/>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646176"/>
            <a:ext cx="2720271" cy="3901440"/>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1881057" cy="1828800"/>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2"/>
          </p:nvPr>
        </p:nvSpPr>
        <p:spPr>
          <a:xfrm>
            <a:off x="569535" y="3694176"/>
            <a:ext cx="3854706" cy="2670048"/>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33"/>
          </p:nvPr>
        </p:nvSpPr>
        <p:spPr>
          <a:xfrm>
            <a:off x="2450592" y="1865376"/>
            <a:ext cx="1973648" cy="1828800"/>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34"/>
          </p:nvPr>
        </p:nvSpPr>
        <p:spPr>
          <a:xfrm>
            <a:off x="4424241" y="4547616"/>
            <a:ext cx="2720271" cy="1816608"/>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35"/>
          </p:nvPr>
        </p:nvSpPr>
        <p:spPr>
          <a:xfrm>
            <a:off x="8973313" y="646176"/>
            <a:ext cx="2649152" cy="2782824"/>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36"/>
          </p:nvPr>
        </p:nvSpPr>
        <p:spPr>
          <a:xfrm>
            <a:off x="7145090" y="1865376"/>
            <a:ext cx="1828222" cy="1563624"/>
          </a:xfrm>
          <a:prstGeom prst="rect">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37"/>
          </p:nvPr>
        </p:nvSpPr>
        <p:spPr>
          <a:xfrm>
            <a:off x="569536" y="646176"/>
            <a:ext cx="3854128" cy="1219200"/>
          </a:xfrm>
          <a:prstGeom prst="rect">
            <a:avLst/>
          </a:prstGeo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38"/>
          </p:nvPr>
        </p:nvSpPr>
        <p:spPr>
          <a:xfrm>
            <a:off x="7145090" y="646176"/>
            <a:ext cx="1828222" cy="121920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reative &amp; Photography 2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28"/>
          </p:nvPr>
        </p:nvSpPr>
        <p:spPr>
          <a:xfrm>
            <a:off x="7144513" y="3429000"/>
            <a:ext cx="4477952" cy="2935224"/>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646176"/>
            <a:ext cx="2720271" cy="3901440"/>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35"/>
          </p:nvPr>
        </p:nvSpPr>
        <p:spPr>
          <a:xfrm>
            <a:off x="7144512" y="646176"/>
            <a:ext cx="4477953" cy="2782824"/>
          </a:xfrm>
          <a:prstGeom prst="rect">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37"/>
          </p:nvPr>
        </p:nvSpPr>
        <p:spPr>
          <a:xfrm>
            <a:off x="569536" y="646176"/>
            <a:ext cx="3854128" cy="390144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ending 2">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1400671" y="1841951"/>
            <a:ext cx="6970329" cy="5025476"/>
          </a:xfrm>
          <a:prstGeom prst="parallelogram">
            <a:avLst>
              <a:gd name="adj" fmla="val 46530"/>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reative &amp; Photography 2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0" name="Picture Placeholder 2"/>
          <p:cNvSpPr>
            <a:spLocks noGrp="1"/>
          </p:cNvSpPr>
          <p:nvPr>
            <p:ph type="pic" sz="quarter" idx="32"/>
          </p:nvPr>
        </p:nvSpPr>
        <p:spPr>
          <a:xfrm>
            <a:off x="569535" y="474555"/>
            <a:ext cx="3685473" cy="2954445"/>
          </a:xfrm>
          <a:prstGeom prst="rect">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33"/>
          </p:nvPr>
        </p:nvSpPr>
        <p:spPr>
          <a:xfrm>
            <a:off x="4253263" y="474555"/>
            <a:ext cx="3685473" cy="2954445"/>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34"/>
          </p:nvPr>
        </p:nvSpPr>
        <p:spPr>
          <a:xfrm>
            <a:off x="7936991" y="474555"/>
            <a:ext cx="3685473" cy="2954445"/>
          </a:xfrm>
          <a:prstGeom prst="rect">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35"/>
          </p:nvPr>
        </p:nvSpPr>
        <p:spPr>
          <a:xfrm>
            <a:off x="569535" y="3429000"/>
            <a:ext cx="7367456" cy="2954445"/>
          </a:xfrm>
          <a:prstGeom prst="rect">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37"/>
          </p:nvPr>
        </p:nvSpPr>
        <p:spPr>
          <a:xfrm>
            <a:off x="7936991" y="3429000"/>
            <a:ext cx="3685473" cy="2954445"/>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reative &amp; Photography 2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6" name="Picture Placeholder 2"/>
          <p:cNvSpPr>
            <a:spLocks noGrp="1"/>
          </p:cNvSpPr>
          <p:nvPr>
            <p:ph type="pic" sz="quarter" idx="35"/>
          </p:nvPr>
        </p:nvSpPr>
        <p:spPr>
          <a:xfrm>
            <a:off x="569535" y="474556"/>
            <a:ext cx="5526465" cy="5908890"/>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6"/>
          </p:nvPr>
        </p:nvSpPr>
        <p:spPr>
          <a:xfrm>
            <a:off x="6095999" y="474556"/>
            <a:ext cx="5526465" cy="590889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reative &amp; Photography 2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36"/>
          </p:nvPr>
        </p:nvSpPr>
        <p:spPr>
          <a:xfrm>
            <a:off x="6315456" y="474556"/>
            <a:ext cx="5307008" cy="4097444"/>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37"/>
          </p:nvPr>
        </p:nvSpPr>
        <p:spPr>
          <a:xfrm>
            <a:off x="573024" y="474556"/>
            <a:ext cx="5307008" cy="409744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reative &amp; Photography 2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0" y="0"/>
            <a:ext cx="8544262" cy="6858000"/>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38"/>
          </p:nvPr>
        </p:nvSpPr>
        <p:spPr>
          <a:xfrm>
            <a:off x="9026464" y="2596896"/>
            <a:ext cx="2516066" cy="1664208"/>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9"/>
          </p:nvPr>
        </p:nvSpPr>
        <p:spPr>
          <a:xfrm>
            <a:off x="9026464" y="4709818"/>
            <a:ext cx="2516066" cy="1664208"/>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0"/>
          </p:nvPr>
        </p:nvSpPr>
        <p:spPr>
          <a:xfrm>
            <a:off x="9026464" y="483974"/>
            <a:ext cx="2516066" cy="166420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reative &amp; Photography 2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0" y="2267712"/>
            <a:ext cx="12192000" cy="459028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reative &amp; Photography 2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3145536" y="2267712"/>
            <a:ext cx="9046464" cy="3803904"/>
          </a:xfrm>
          <a:prstGeom prst="rect">
            <a:avLst/>
          </a:prstGeo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0" y="2267712"/>
            <a:ext cx="3145536" cy="380390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reative &amp; Photography 2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0" y="780288"/>
            <a:ext cx="6925056" cy="530352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reative &amp; Photography 2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2414016" y="1569720"/>
            <a:ext cx="3681984" cy="371856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reative &amp; Photography 3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890016" y="731520"/>
            <a:ext cx="2767584" cy="2697480"/>
          </a:xfrm>
          <a:prstGeom prst="rect">
            <a:avLst/>
          </a:prstGeo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3657600" y="731520"/>
            <a:ext cx="2767584" cy="2697480"/>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9"/>
          </p:nvPr>
        </p:nvSpPr>
        <p:spPr>
          <a:xfrm>
            <a:off x="890016" y="3429000"/>
            <a:ext cx="2767584" cy="269748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usiness Survey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730527" y="3429000"/>
            <a:ext cx="2767584" cy="2697480"/>
          </a:xfrm>
          <a:prstGeom prst="rect">
            <a:avLst/>
          </a:prstGeo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3498111" y="3429000"/>
            <a:ext cx="2767584" cy="269748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ending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16"/>
          </p:nvPr>
        </p:nvSpPr>
        <p:spPr>
          <a:xfrm>
            <a:off x="-18854" y="1704855"/>
            <a:ext cx="5552388" cy="2611303"/>
          </a:xfrm>
          <a:custGeom>
            <a:avLst/>
            <a:gdLst>
              <a:gd name="connsiteX0" fmla="*/ 0 w 5552388"/>
              <a:gd name="connsiteY0" fmla="*/ 2611303 h 2611303"/>
              <a:gd name="connsiteX1" fmla="*/ 0 w 5552388"/>
              <a:gd name="connsiteY1" fmla="*/ 0 h 2611303"/>
              <a:gd name="connsiteX2" fmla="*/ 5552388 w 5552388"/>
              <a:gd name="connsiteY2" fmla="*/ 0 h 2611303"/>
              <a:gd name="connsiteX3" fmla="*/ 5552388 w 5552388"/>
              <a:gd name="connsiteY3" fmla="*/ 2611303 h 2611303"/>
              <a:gd name="connsiteX4" fmla="*/ 0 w 5552388"/>
              <a:gd name="connsiteY4" fmla="*/ 2611303 h 2611303"/>
              <a:gd name="connsiteX0-1" fmla="*/ 0 w 5552388"/>
              <a:gd name="connsiteY0-2" fmla="*/ 2611303 h 2611303"/>
              <a:gd name="connsiteX1-3" fmla="*/ 0 w 5552388"/>
              <a:gd name="connsiteY1-4" fmla="*/ 0 h 2611303"/>
              <a:gd name="connsiteX2-5" fmla="*/ 4637988 w 5552388"/>
              <a:gd name="connsiteY2-6" fmla="*/ 0 h 2611303"/>
              <a:gd name="connsiteX3-7" fmla="*/ 5552388 w 5552388"/>
              <a:gd name="connsiteY3-8" fmla="*/ 2611303 h 2611303"/>
              <a:gd name="connsiteX4-9" fmla="*/ 0 w 5552388"/>
              <a:gd name="connsiteY4-10" fmla="*/ 2611303 h 2611303"/>
              <a:gd name="connsiteX0-11" fmla="*/ 0 w 5552388"/>
              <a:gd name="connsiteY0-12" fmla="*/ 2611303 h 2611303"/>
              <a:gd name="connsiteX1-13" fmla="*/ 0 w 5552388"/>
              <a:gd name="connsiteY1-14" fmla="*/ 0 h 2611303"/>
              <a:gd name="connsiteX2-15" fmla="*/ 3930978 w 5552388"/>
              <a:gd name="connsiteY2-16" fmla="*/ 1397 h 2611303"/>
              <a:gd name="connsiteX3-17" fmla="*/ 4637988 w 5552388"/>
              <a:gd name="connsiteY3-18" fmla="*/ 0 h 2611303"/>
              <a:gd name="connsiteX4-19" fmla="*/ 5552388 w 5552388"/>
              <a:gd name="connsiteY4-20" fmla="*/ 2611303 h 2611303"/>
              <a:gd name="connsiteX5" fmla="*/ 0 w 5552388"/>
              <a:gd name="connsiteY5" fmla="*/ 2611303 h 2611303"/>
              <a:gd name="connsiteX0-21" fmla="*/ 0 w 5552388"/>
              <a:gd name="connsiteY0-22" fmla="*/ 2611303 h 2611303"/>
              <a:gd name="connsiteX1-23" fmla="*/ 0 w 5552388"/>
              <a:gd name="connsiteY1-24" fmla="*/ 0 h 2611303"/>
              <a:gd name="connsiteX2-25" fmla="*/ 3930978 w 5552388"/>
              <a:gd name="connsiteY2-26" fmla="*/ 1397 h 2611303"/>
              <a:gd name="connsiteX3-27" fmla="*/ 4807671 w 5552388"/>
              <a:gd name="connsiteY3-28" fmla="*/ 518474 h 2611303"/>
              <a:gd name="connsiteX4-29" fmla="*/ 5552388 w 5552388"/>
              <a:gd name="connsiteY4-30" fmla="*/ 2611303 h 2611303"/>
              <a:gd name="connsiteX5-31" fmla="*/ 0 w 5552388"/>
              <a:gd name="connsiteY5-32" fmla="*/ 2611303 h 2611303"/>
              <a:gd name="connsiteX0-33" fmla="*/ 0 w 5552388"/>
              <a:gd name="connsiteY0-34" fmla="*/ 2611303 h 2611303"/>
              <a:gd name="connsiteX1-35" fmla="*/ 0 w 5552388"/>
              <a:gd name="connsiteY1-36" fmla="*/ 0 h 2611303"/>
              <a:gd name="connsiteX2-37" fmla="*/ 3930978 w 5552388"/>
              <a:gd name="connsiteY2-38" fmla="*/ 1397 h 2611303"/>
              <a:gd name="connsiteX3-39" fmla="*/ 4807671 w 5552388"/>
              <a:gd name="connsiteY3-40" fmla="*/ 518474 h 2611303"/>
              <a:gd name="connsiteX4-41" fmla="*/ 5552388 w 5552388"/>
              <a:gd name="connsiteY4-42" fmla="*/ 2611303 h 2611303"/>
              <a:gd name="connsiteX5-43" fmla="*/ 0 w 5552388"/>
              <a:gd name="connsiteY5-44" fmla="*/ 2611303 h 2611303"/>
              <a:gd name="connsiteX0-45" fmla="*/ 0 w 5552388"/>
              <a:gd name="connsiteY0-46" fmla="*/ 2611303 h 2611303"/>
              <a:gd name="connsiteX1-47" fmla="*/ 0 w 5552388"/>
              <a:gd name="connsiteY1-48" fmla="*/ 0 h 2611303"/>
              <a:gd name="connsiteX2-49" fmla="*/ 3930978 w 5552388"/>
              <a:gd name="connsiteY2-50" fmla="*/ 1397 h 2611303"/>
              <a:gd name="connsiteX3-51" fmla="*/ 4807671 w 5552388"/>
              <a:gd name="connsiteY3-52" fmla="*/ 518474 h 2611303"/>
              <a:gd name="connsiteX4-53" fmla="*/ 5552388 w 5552388"/>
              <a:gd name="connsiteY4-54" fmla="*/ 2611303 h 2611303"/>
              <a:gd name="connsiteX5-55" fmla="*/ 0 w 5552388"/>
              <a:gd name="connsiteY5-56" fmla="*/ 2611303 h 2611303"/>
              <a:gd name="connsiteX0-57" fmla="*/ 0 w 5552388"/>
              <a:gd name="connsiteY0-58" fmla="*/ 2611303 h 2611303"/>
              <a:gd name="connsiteX1-59" fmla="*/ 0 w 5552388"/>
              <a:gd name="connsiteY1-60" fmla="*/ 0 h 2611303"/>
              <a:gd name="connsiteX2-61" fmla="*/ 3930978 w 5552388"/>
              <a:gd name="connsiteY2-62" fmla="*/ 1397 h 2611303"/>
              <a:gd name="connsiteX3-63" fmla="*/ 4807671 w 5552388"/>
              <a:gd name="connsiteY3-64" fmla="*/ 518474 h 2611303"/>
              <a:gd name="connsiteX4-65" fmla="*/ 5552388 w 5552388"/>
              <a:gd name="connsiteY4-66" fmla="*/ 2611303 h 2611303"/>
              <a:gd name="connsiteX5-67" fmla="*/ 0 w 5552388"/>
              <a:gd name="connsiteY5-68" fmla="*/ 2611303 h 26113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Lst>
            <a:rect l="l" t="t" r="r" b="b"/>
            <a:pathLst>
              <a:path w="5552388" h="2611303">
                <a:moveTo>
                  <a:pt x="0" y="2611303"/>
                </a:moveTo>
                <a:lnTo>
                  <a:pt x="0" y="0"/>
                </a:lnTo>
                <a:lnTo>
                  <a:pt x="3930978" y="1397"/>
                </a:lnTo>
                <a:cubicBezTo>
                  <a:pt x="4468306" y="-5353"/>
                  <a:pt x="4685123" y="204712"/>
                  <a:pt x="4807671" y="518474"/>
                </a:cubicBezTo>
                <a:lnTo>
                  <a:pt x="5552388" y="2611303"/>
                </a:lnTo>
                <a:lnTo>
                  <a:pt x="0" y="2611303"/>
                </a:lnTo>
                <a:close/>
              </a:path>
            </a:pathLst>
          </a:cu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usiness Survey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0" y="1478656"/>
            <a:ext cx="12192000" cy="2646777"/>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Commerc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873760" y="1996440"/>
            <a:ext cx="2865120" cy="2865120"/>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38"/>
          </p:nvPr>
        </p:nvSpPr>
        <p:spPr>
          <a:xfrm>
            <a:off x="3891280" y="3429000"/>
            <a:ext cx="1869440" cy="186944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E-Commerc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37"/>
          </p:nvPr>
        </p:nvSpPr>
        <p:spPr>
          <a:xfrm>
            <a:off x="0" y="2916936"/>
            <a:ext cx="8284464" cy="183794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E-Commerce 3">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1312" y="4892511"/>
            <a:ext cx="12203311" cy="1965489"/>
          </a:xfrm>
          <a:prstGeom prst="rect">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roducts Catalog 1">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1312" y="1819373"/>
            <a:ext cx="12203311" cy="1508289"/>
          </a:xfrm>
          <a:prstGeom prst="rect">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roducts Catalog 2">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528400" y="1611983"/>
            <a:ext cx="3279270" cy="2922310"/>
          </a:xfrm>
          <a:prstGeom prst="rect">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38"/>
          </p:nvPr>
        </p:nvSpPr>
        <p:spPr>
          <a:xfrm>
            <a:off x="5091732" y="1611983"/>
            <a:ext cx="3279270" cy="292231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ducts Catalog 3">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358717" y="1508287"/>
            <a:ext cx="4118256" cy="3544479"/>
          </a:xfrm>
          <a:prstGeom prst="rect">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6" name="Picture Placeholder 2"/>
          <p:cNvSpPr>
            <a:spLocks noGrp="1"/>
          </p:cNvSpPr>
          <p:nvPr>
            <p:ph type="pic" sz="quarter" idx="38"/>
          </p:nvPr>
        </p:nvSpPr>
        <p:spPr>
          <a:xfrm>
            <a:off x="6438507" y="5052766"/>
            <a:ext cx="1686141" cy="1291471"/>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39"/>
          </p:nvPr>
        </p:nvSpPr>
        <p:spPr>
          <a:xfrm>
            <a:off x="8124648" y="5052766"/>
            <a:ext cx="1686141" cy="1291471"/>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40"/>
          </p:nvPr>
        </p:nvSpPr>
        <p:spPr>
          <a:xfrm>
            <a:off x="9810789" y="5052766"/>
            <a:ext cx="1686141" cy="1291471"/>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ducts Catalog 4">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217315"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9" name="Picture Placeholder 2"/>
          <p:cNvSpPr>
            <a:spLocks noGrp="1"/>
          </p:cNvSpPr>
          <p:nvPr>
            <p:ph type="pic" sz="quarter" idx="38"/>
          </p:nvPr>
        </p:nvSpPr>
        <p:spPr>
          <a:xfrm>
            <a:off x="1217315" y="3959258"/>
            <a:ext cx="2204615" cy="1894789"/>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39"/>
          </p:nvPr>
        </p:nvSpPr>
        <p:spPr>
          <a:xfrm>
            <a:off x="3734272"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40"/>
          </p:nvPr>
        </p:nvSpPr>
        <p:spPr>
          <a:xfrm>
            <a:off x="3734272" y="3959258"/>
            <a:ext cx="2204615" cy="1894789"/>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41"/>
          </p:nvPr>
        </p:nvSpPr>
        <p:spPr>
          <a:xfrm>
            <a:off x="6251229"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3959258"/>
            <a:ext cx="2204615" cy="1894789"/>
          </a:xfrm>
          <a:prstGeom prst="rect">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43"/>
          </p:nvPr>
        </p:nvSpPr>
        <p:spPr>
          <a:xfrm>
            <a:off x="8768186"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3959258"/>
            <a:ext cx="2204615" cy="1894789"/>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ducts Catalog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0" name="Picture Placeholder 2"/>
          <p:cNvSpPr>
            <a:spLocks noGrp="1"/>
          </p:cNvSpPr>
          <p:nvPr>
            <p:ph type="pic" sz="quarter" idx="39"/>
          </p:nvPr>
        </p:nvSpPr>
        <p:spPr>
          <a:xfrm>
            <a:off x="3734272"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40"/>
          </p:nvPr>
        </p:nvSpPr>
        <p:spPr>
          <a:xfrm>
            <a:off x="3734272" y="3959258"/>
            <a:ext cx="2204615" cy="1894789"/>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41"/>
          </p:nvPr>
        </p:nvSpPr>
        <p:spPr>
          <a:xfrm>
            <a:off x="6251229"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3959258"/>
            <a:ext cx="2204615" cy="1894789"/>
          </a:xfrm>
          <a:prstGeom prst="rect">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43"/>
          </p:nvPr>
        </p:nvSpPr>
        <p:spPr>
          <a:xfrm>
            <a:off x="8768186" y="1508287"/>
            <a:ext cx="2204615" cy="1894789"/>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3959258"/>
            <a:ext cx="2204615" cy="1894789"/>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roducts Catalog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1" name="Picture Placeholder 2"/>
          <p:cNvSpPr>
            <a:spLocks noGrp="1"/>
          </p:cNvSpPr>
          <p:nvPr>
            <p:ph type="pic" sz="quarter" idx="40"/>
          </p:nvPr>
        </p:nvSpPr>
        <p:spPr>
          <a:xfrm>
            <a:off x="3734272" y="2733774"/>
            <a:ext cx="2204615" cy="2130457"/>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2733774"/>
            <a:ext cx="2204615" cy="2130457"/>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2733774"/>
            <a:ext cx="2204615" cy="2130457"/>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45"/>
          </p:nvPr>
        </p:nvSpPr>
        <p:spPr>
          <a:xfrm>
            <a:off x="1217315" y="2733774"/>
            <a:ext cx="2204615" cy="2130457"/>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al Estat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8" name="Picture Placeholder 2"/>
          <p:cNvSpPr>
            <a:spLocks noGrp="1"/>
          </p:cNvSpPr>
          <p:nvPr>
            <p:ph type="pic" sz="quarter" idx="11"/>
          </p:nvPr>
        </p:nvSpPr>
        <p:spPr>
          <a:xfrm>
            <a:off x="4109815"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6088638"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8352191"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10336879"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roducts Catalog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6" name="Picture Placeholder 2"/>
          <p:cNvSpPr>
            <a:spLocks noGrp="1"/>
          </p:cNvSpPr>
          <p:nvPr>
            <p:ph type="pic" sz="quarter" idx="45"/>
          </p:nvPr>
        </p:nvSpPr>
        <p:spPr>
          <a:xfrm>
            <a:off x="0" y="1923069"/>
            <a:ext cx="4883085" cy="4934932"/>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46"/>
          </p:nvPr>
        </p:nvSpPr>
        <p:spPr>
          <a:xfrm>
            <a:off x="5703215" y="4006392"/>
            <a:ext cx="1894787" cy="1574276"/>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47"/>
          </p:nvPr>
        </p:nvSpPr>
        <p:spPr>
          <a:xfrm>
            <a:off x="7673417" y="4006392"/>
            <a:ext cx="1894787" cy="1574276"/>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48"/>
          </p:nvPr>
        </p:nvSpPr>
        <p:spPr>
          <a:xfrm>
            <a:off x="9643619" y="4006392"/>
            <a:ext cx="1894787" cy="1574276"/>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roducts Catalog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6" name="Picture Placeholder 2"/>
          <p:cNvSpPr>
            <a:spLocks noGrp="1"/>
          </p:cNvSpPr>
          <p:nvPr>
            <p:ph type="pic" sz="quarter" idx="45"/>
          </p:nvPr>
        </p:nvSpPr>
        <p:spPr>
          <a:xfrm>
            <a:off x="0" y="0"/>
            <a:ext cx="6096000" cy="6858001"/>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8"/>
          </p:nvPr>
        </p:nvSpPr>
        <p:spPr>
          <a:xfrm>
            <a:off x="9294829" y="2507531"/>
            <a:ext cx="2247701" cy="1842940"/>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9"/>
          </p:nvPr>
        </p:nvSpPr>
        <p:spPr>
          <a:xfrm>
            <a:off x="7047128" y="2507531"/>
            <a:ext cx="2247701" cy="1842940"/>
          </a:xfrm>
          <a:prstGeom prst="rect">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50"/>
          </p:nvPr>
        </p:nvSpPr>
        <p:spPr>
          <a:xfrm>
            <a:off x="4799427" y="2507531"/>
            <a:ext cx="2247701" cy="184294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roducts Catalog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6" name="Picture Placeholder 2"/>
          <p:cNvSpPr>
            <a:spLocks noGrp="1"/>
          </p:cNvSpPr>
          <p:nvPr>
            <p:ph type="pic" sz="quarter" idx="45"/>
          </p:nvPr>
        </p:nvSpPr>
        <p:spPr>
          <a:xfrm>
            <a:off x="0" y="2507531"/>
            <a:ext cx="4799427" cy="3685880"/>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8"/>
          </p:nvPr>
        </p:nvSpPr>
        <p:spPr>
          <a:xfrm>
            <a:off x="9294829" y="2507531"/>
            <a:ext cx="2247701" cy="1842940"/>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9"/>
          </p:nvPr>
        </p:nvSpPr>
        <p:spPr>
          <a:xfrm>
            <a:off x="7047128" y="2507531"/>
            <a:ext cx="2247701" cy="1842940"/>
          </a:xfrm>
          <a:prstGeom prst="rect">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50"/>
          </p:nvPr>
        </p:nvSpPr>
        <p:spPr>
          <a:xfrm>
            <a:off x="4799427" y="2507531"/>
            <a:ext cx="2247701" cy="1842940"/>
          </a:xfrm>
          <a:prstGeom prst="rect">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51"/>
          </p:nvPr>
        </p:nvSpPr>
        <p:spPr>
          <a:xfrm>
            <a:off x="9294829" y="4350471"/>
            <a:ext cx="2247701" cy="1842940"/>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52"/>
          </p:nvPr>
        </p:nvSpPr>
        <p:spPr>
          <a:xfrm>
            <a:off x="7047128" y="4350471"/>
            <a:ext cx="2247701" cy="1842940"/>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53"/>
          </p:nvPr>
        </p:nvSpPr>
        <p:spPr>
          <a:xfrm>
            <a:off x="4799427" y="4350471"/>
            <a:ext cx="2247701" cy="184294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roducts Catalog 1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6" name="Picture Placeholder 2"/>
          <p:cNvSpPr>
            <a:spLocks noGrp="1"/>
          </p:cNvSpPr>
          <p:nvPr>
            <p:ph type="pic" sz="quarter" idx="50"/>
          </p:nvPr>
        </p:nvSpPr>
        <p:spPr>
          <a:xfrm>
            <a:off x="1211938"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51"/>
          </p:nvPr>
        </p:nvSpPr>
        <p:spPr>
          <a:xfrm>
            <a:off x="3180814"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52"/>
          </p:nvPr>
        </p:nvSpPr>
        <p:spPr>
          <a:xfrm>
            <a:off x="5149690"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53"/>
          </p:nvPr>
        </p:nvSpPr>
        <p:spPr>
          <a:xfrm>
            <a:off x="7118566"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54"/>
          </p:nvPr>
        </p:nvSpPr>
        <p:spPr>
          <a:xfrm>
            <a:off x="9087442" y="2724348"/>
            <a:ext cx="1866504" cy="2092749"/>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roducts Catalog 1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6" name="Picture Placeholder 2"/>
          <p:cNvSpPr>
            <a:spLocks noGrp="1"/>
          </p:cNvSpPr>
          <p:nvPr>
            <p:ph type="pic" sz="quarter" idx="50"/>
          </p:nvPr>
        </p:nvSpPr>
        <p:spPr>
          <a:xfrm>
            <a:off x="3284650" y="1715680"/>
            <a:ext cx="7669296" cy="2092749"/>
          </a:xfrm>
          <a:prstGeom prst="rect">
            <a:avLst/>
          </a:prstGeo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51"/>
          </p:nvPr>
        </p:nvSpPr>
        <p:spPr>
          <a:xfrm>
            <a:off x="1211938" y="3808429"/>
            <a:ext cx="2068590" cy="2092749"/>
          </a:xfrm>
          <a:prstGeom prst="rect">
            <a:avLst/>
          </a:prstGeo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52"/>
          </p:nvPr>
        </p:nvSpPr>
        <p:spPr>
          <a:xfrm>
            <a:off x="3280528" y="3808429"/>
            <a:ext cx="3893270" cy="2092749"/>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53"/>
          </p:nvPr>
        </p:nvSpPr>
        <p:spPr>
          <a:xfrm>
            <a:off x="7173798" y="3808429"/>
            <a:ext cx="2068590" cy="2092749"/>
          </a:xfrm>
          <a:prstGeom prst="rect">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54"/>
          </p:nvPr>
        </p:nvSpPr>
        <p:spPr>
          <a:xfrm>
            <a:off x="9242388" y="3808429"/>
            <a:ext cx="1715678" cy="2092749"/>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55"/>
          </p:nvPr>
        </p:nvSpPr>
        <p:spPr>
          <a:xfrm>
            <a:off x="1217245" y="1715680"/>
            <a:ext cx="2059162" cy="2092749"/>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roducts Catalog 1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0" name="Picture Placeholder 2"/>
          <p:cNvSpPr>
            <a:spLocks noGrp="1"/>
          </p:cNvSpPr>
          <p:nvPr>
            <p:ph type="pic" sz="quarter" idx="54"/>
          </p:nvPr>
        </p:nvSpPr>
        <p:spPr>
          <a:xfrm>
            <a:off x="6466899" y="2278929"/>
            <a:ext cx="1504169" cy="1397524"/>
          </a:xfrm>
          <a:prstGeom prst="rect">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55"/>
          </p:nvPr>
        </p:nvSpPr>
        <p:spPr>
          <a:xfrm>
            <a:off x="8153649" y="2278929"/>
            <a:ext cx="1504169" cy="1397524"/>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56"/>
          </p:nvPr>
        </p:nvSpPr>
        <p:spPr>
          <a:xfrm>
            <a:off x="9840399" y="2278929"/>
            <a:ext cx="1504169" cy="1397524"/>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57"/>
          </p:nvPr>
        </p:nvSpPr>
        <p:spPr>
          <a:xfrm>
            <a:off x="6466899" y="4372942"/>
            <a:ext cx="1504169" cy="1397524"/>
          </a:xfrm>
          <a:prstGeom prst="rect">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58"/>
          </p:nvPr>
        </p:nvSpPr>
        <p:spPr>
          <a:xfrm>
            <a:off x="8153649" y="4372942"/>
            <a:ext cx="1504169" cy="1397524"/>
          </a:xfrm>
          <a:prstGeom prst="rect">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59"/>
          </p:nvPr>
        </p:nvSpPr>
        <p:spPr>
          <a:xfrm>
            <a:off x="9840399" y="4372942"/>
            <a:ext cx="1504169" cy="1397524"/>
          </a:xfrm>
          <a:prstGeom prst="rect">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60"/>
          </p:nvPr>
        </p:nvSpPr>
        <p:spPr>
          <a:xfrm>
            <a:off x="888392" y="2278929"/>
            <a:ext cx="1504169" cy="1397524"/>
          </a:xfrm>
          <a:prstGeom prst="rect">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61"/>
          </p:nvPr>
        </p:nvSpPr>
        <p:spPr>
          <a:xfrm>
            <a:off x="2575142" y="2278929"/>
            <a:ext cx="1504169" cy="1397524"/>
          </a:xfrm>
          <a:prstGeom prst="rect">
            <a:avLst/>
          </a:prstGeo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62"/>
          </p:nvPr>
        </p:nvSpPr>
        <p:spPr>
          <a:xfrm>
            <a:off x="4261892" y="2278929"/>
            <a:ext cx="1504169" cy="1397524"/>
          </a:xfrm>
          <a:prstGeom prst="rect">
            <a:avLst/>
          </a:prstGeo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63"/>
          </p:nvPr>
        </p:nvSpPr>
        <p:spPr>
          <a:xfrm>
            <a:off x="888392" y="4372942"/>
            <a:ext cx="1504169" cy="1397524"/>
          </a:xfrm>
          <a:prstGeom prst="rect">
            <a:avLst/>
          </a:prstGeo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64"/>
          </p:nvPr>
        </p:nvSpPr>
        <p:spPr>
          <a:xfrm>
            <a:off x="2575142" y="4372942"/>
            <a:ext cx="1504169" cy="1397524"/>
          </a:xfrm>
          <a:prstGeom prst="rect">
            <a:avLst/>
          </a:prstGeo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65"/>
          </p:nvPr>
        </p:nvSpPr>
        <p:spPr>
          <a:xfrm>
            <a:off x="4261892" y="4372942"/>
            <a:ext cx="1504169" cy="1397524"/>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roducts Catalog 1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7" name="Picture Placeholder 2"/>
          <p:cNvSpPr>
            <a:spLocks noGrp="1"/>
          </p:cNvSpPr>
          <p:nvPr>
            <p:ph type="pic" sz="quarter" idx="60"/>
          </p:nvPr>
        </p:nvSpPr>
        <p:spPr>
          <a:xfrm>
            <a:off x="539601" y="437979"/>
            <a:ext cx="2015064" cy="5943967"/>
          </a:xfrm>
          <a:prstGeom prst="rect">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61"/>
          </p:nvPr>
        </p:nvSpPr>
        <p:spPr>
          <a:xfrm>
            <a:off x="2632351" y="437979"/>
            <a:ext cx="2015064" cy="5943967"/>
          </a:xfrm>
          <a:prstGeom prst="rect">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62"/>
          </p:nvPr>
        </p:nvSpPr>
        <p:spPr>
          <a:xfrm>
            <a:off x="4725101" y="437979"/>
            <a:ext cx="2015064" cy="5943967"/>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ports &amp; Fitness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7" name="Picture Placeholder 2"/>
          <p:cNvSpPr>
            <a:spLocks noGrp="1"/>
          </p:cNvSpPr>
          <p:nvPr>
            <p:ph type="pic" sz="quarter" idx="60"/>
          </p:nvPr>
        </p:nvSpPr>
        <p:spPr>
          <a:xfrm>
            <a:off x="0" y="1595121"/>
            <a:ext cx="6014720" cy="3510280"/>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61"/>
          </p:nvPr>
        </p:nvSpPr>
        <p:spPr>
          <a:xfrm>
            <a:off x="6177280" y="1595121"/>
            <a:ext cx="1971040" cy="1676399"/>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62"/>
          </p:nvPr>
        </p:nvSpPr>
        <p:spPr>
          <a:xfrm>
            <a:off x="6177280" y="3429001"/>
            <a:ext cx="1971040" cy="1676399"/>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ports &amp; Fitness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7" name="Picture Placeholder 2"/>
          <p:cNvSpPr>
            <a:spLocks noGrp="1"/>
          </p:cNvSpPr>
          <p:nvPr>
            <p:ph type="pic" sz="quarter" idx="60"/>
          </p:nvPr>
        </p:nvSpPr>
        <p:spPr>
          <a:xfrm>
            <a:off x="5638800" y="599440"/>
            <a:ext cx="6553200" cy="575056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oods &amp; Restaurant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1" name="Picture Placeholder 3"/>
          <p:cNvSpPr>
            <a:spLocks noGrp="1"/>
          </p:cNvSpPr>
          <p:nvPr>
            <p:ph type="pic" sz="quarter" idx="17"/>
          </p:nvPr>
        </p:nvSpPr>
        <p:spPr>
          <a:xfrm>
            <a:off x="1383792" y="16997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a:p>
        </p:txBody>
      </p:sp>
      <p:sp>
        <p:nvSpPr>
          <p:cNvPr id="15" name="Picture Placeholder 3"/>
          <p:cNvSpPr>
            <a:spLocks noGrp="1"/>
          </p:cNvSpPr>
          <p:nvPr>
            <p:ph type="pic" sz="quarter" idx="18"/>
          </p:nvPr>
        </p:nvSpPr>
        <p:spPr>
          <a:xfrm>
            <a:off x="1383792" y="40873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a:p>
        </p:txBody>
      </p:sp>
      <p:sp>
        <p:nvSpPr>
          <p:cNvPr id="16" name="Picture Placeholder 3"/>
          <p:cNvSpPr>
            <a:spLocks noGrp="1"/>
          </p:cNvSpPr>
          <p:nvPr>
            <p:ph type="pic" sz="quarter" idx="19"/>
          </p:nvPr>
        </p:nvSpPr>
        <p:spPr>
          <a:xfrm>
            <a:off x="6098032" y="16997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a:p>
        </p:txBody>
      </p:sp>
      <p:sp>
        <p:nvSpPr>
          <p:cNvPr id="17" name="Picture Placeholder 3"/>
          <p:cNvSpPr>
            <a:spLocks noGrp="1"/>
          </p:cNvSpPr>
          <p:nvPr>
            <p:ph type="pic" sz="quarter" idx="20"/>
          </p:nvPr>
        </p:nvSpPr>
        <p:spPr>
          <a:xfrm>
            <a:off x="6098032" y="40873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al Estat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8" name="Picture Placeholder 2"/>
          <p:cNvSpPr>
            <a:spLocks noGrp="1"/>
          </p:cNvSpPr>
          <p:nvPr>
            <p:ph type="pic" sz="quarter" idx="11"/>
          </p:nvPr>
        </p:nvSpPr>
        <p:spPr>
          <a:xfrm>
            <a:off x="2473039"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4451862"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715415"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700103"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oods &amp; Restaurant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1" name="Picture Placeholder 3"/>
          <p:cNvSpPr>
            <a:spLocks noGrp="1"/>
          </p:cNvSpPr>
          <p:nvPr>
            <p:ph type="pic" sz="quarter" idx="17"/>
          </p:nvPr>
        </p:nvSpPr>
        <p:spPr>
          <a:xfrm>
            <a:off x="1383792" y="1699769"/>
            <a:ext cx="3157728" cy="3157724"/>
          </a:xfrm>
          <a:prstGeom prst="teardrop">
            <a:avLst/>
          </a:prstGeom>
        </p:spPr>
        <p:txBody>
          <a:bodyPr anchor="ctr">
            <a:normAutofit/>
          </a:bodyPr>
          <a:lstStyle>
            <a:lvl1pPr marL="0" indent="0" algn="ctr">
              <a:buNone/>
              <a:defRPr sz="1200">
                <a:solidFill>
                  <a:schemeClr val="bg2"/>
                </a:solidFill>
              </a:defRPr>
            </a:lvl1pPr>
          </a:lstStyle>
          <a:p>
            <a:endParaRPr lang="en-US"/>
          </a:p>
        </p:txBody>
      </p:sp>
      <p:sp>
        <p:nvSpPr>
          <p:cNvPr id="14" name="Picture Placeholder 3"/>
          <p:cNvSpPr>
            <a:spLocks noGrp="1"/>
          </p:cNvSpPr>
          <p:nvPr>
            <p:ph type="pic" sz="quarter" idx="18"/>
          </p:nvPr>
        </p:nvSpPr>
        <p:spPr>
          <a:xfrm>
            <a:off x="416763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18" name="Picture Placeholder 3"/>
          <p:cNvSpPr>
            <a:spLocks noGrp="1"/>
          </p:cNvSpPr>
          <p:nvPr>
            <p:ph type="pic" sz="quarter" idx="19"/>
          </p:nvPr>
        </p:nvSpPr>
        <p:spPr>
          <a:xfrm>
            <a:off x="628091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19" name="Picture Placeholder 3"/>
          <p:cNvSpPr>
            <a:spLocks noGrp="1"/>
          </p:cNvSpPr>
          <p:nvPr>
            <p:ph type="pic" sz="quarter" idx="20"/>
          </p:nvPr>
        </p:nvSpPr>
        <p:spPr>
          <a:xfrm>
            <a:off x="839419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a:p>
        </p:txBody>
      </p:sp>
    </p:spTree>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oods &amp; Restaurant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9" name="Picture Placeholder 3"/>
          <p:cNvSpPr>
            <a:spLocks noGrp="1"/>
          </p:cNvSpPr>
          <p:nvPr>
            <p:ph type="pic" sz="quarter" idx="20"/>
          </p:nvPr>
        </p:nvSpPr>
        <p:spPr>
          <a:xfrm>
            <a:off x="4584192" y="150367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15" name="Picture Placeholder 3"/>
          <p:cNvSpPr>
            <a:spLocks noGrp="1"/>
          </p:cNvSpPr>
          <p:nvPr>
            <p:ph type="pic" sz="quarter" idx="21"/>
          </p:nvPr>
        </p:nvSpPr>
        <p:spPr>
          <a:xfrm>
            <a:off x="4584192" y="392175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16" name="Picture Placeholder 3"/>
          <p:cNvSpPr>
            <a:spLocks noGrp="1"/>
          </p:cNvSpPr>
          <p:nvPr>
            <p:ph type="pic" sz="quarter" idx="22"/>
          </p:nvPr>
        </p:nvSpPr>
        <p:spPr>
          <a:xfrm>
            <a:off x="7032752" y="392175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a:p>
        </p:txBody>
      </p:sp>
    </p:spTree>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oods &amp; Restaurant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2"/>
          <p:cNvSpPr>
            <a:spLocks noGrp="1"/>
          </p:cNvSpPr>
          <p:nvPr>
            <p:ph type="pic" sz="quarter" idx="60"/>
          </p:nvPr>
        </p:nvSpPr>
        <p:spPr>
          <a:xfrm>
            <a:off x="888391" y="2085889"/>
            <a:ext cx="2195049" cy="2379431"/>
          </a:xfrm>
          <a:prstGeom prst="rect">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61"/>
          </p:nvPr>
        </p:nvSpPr>
        <p:spPr>
          <a:xfrm>
            <a:off x="3169920" y="2085889"/>
            <a:ext cx="1224351" cy="1150071"/>
          </a:xfrm>
          <a:prstGeom prst="rect">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62"/>
          </p:nvPr>
        </p:nvSpPr>
        <p:spPr>
          <a:xfrm>
            <a:off x="4480750" y="2085889"/>
            <a:ext cx="1224351" cy="1150071"/>
          </a:xfrm>
          <a:prstGeom prst="rect">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64"/>
          </p:nvPr>
        </p:nvSpPr>
        <p:spPr>
          <a:xfrm>
            <a:off x="3169920" y="3315249"/>
            <a:ext cx="1224351" cy="1150071"/>
          </a:xfrm>
          <a:prstGeom prst="rect">
            <a:avLst/>
          </a:prstGeo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65"/>
          </p:nvPr>
        </p:nvSpPr>
        <p:spPr>
          <a:xfrm>
            <a:off x="4480750" y="3315249"/>
            <a:ext cx="1224351" cy="1150071"/>
          </a:xfrm>
          <a:prstGeom prst="rect">
            <a:avLst/>
          </a:prstGeo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66"/>
          </p:nvPr>
        </p:nvSpPr>
        <p:spPr>
          <a:xfrm>
            <a:off x="6486551" y="2085889"/>
            <a:ext cx="2195049" cy="2379431"/>
          </a:xfrm>
          <a:prstGeom prst="rect">
            <a:avLst/>
          </a:prstGeo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67"/>
          </p:nvPr>
        </p:nvSpPr>
        <p:spPr>
          <a:xfrm>
            <a:off x="8768080" y="2085889"/>
            <a:ext cx="1224351" cy="1150071"/>
          </a:xfrm>
          <a:prstGeom prst="rect">
            <a:avLst/>
          </a:prstGeo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68"/>
          </p:nvPr>
        </p:nvSpPr>
        <p:spPr>
          <a:xfrm>
            <a:off x="10078910" y="2085889"/>
            <a:ext cx="1224351" cy="1150071"/>
          </a:xfrm>
          <a:prstGeom prst="rect">
            <a:avLst/>
          </a:prstGeo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69"/>
          </p:nvPr>
        </p:nvSpPr>
        <p:spPr>
          <a:xfrm>
            <a:off x="8768080" y="3315249"/>
            <a:ext cx="1224351" cy="1150071"/>
          </a:xfrm>
          <a:prstGeom prst="rect">
            <a:avLst/>
          </a:prstGeom>
        </p:spPr>
        <p:txBody>
          <a:bodyPr anchor="ctr">
            <a:normAutofit/>
          </a:bodyPr>
          <a:lstStyle>
            <a:lvl1pPr marL="0" indent="0" algn="ctr">
              <a:buNone/>
              <a:defRPr sz="1200"/>
            </a:lvl1pPr>
          </a:lstStyle>
          <a:p>
            <a:endParaRPr lang="en-US" dirty="0"/>
          </a:p>
        </p:txBody>
      </p:sp>
      <p:sp>
        <p:nvSpPr>
          <p:cNvPr id="36" name="Picture Placeholder 2"/>
          <p:cNvSpPr>
            <a:spLocks noGrp="1"/>
          </p:cNvSpPr>
          <p:nvPr>
            <p:ph type="pic" sz="quarter" idx="70"/>
          </p:nvPr>
        </p:nvSpPr>
        <p:spPr>
          <a:xfrm>
            <a:off x="10078910" y="3315249"/>
            <a:ext cx="1224351" cy="1150071"/>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oods &amp; Restaurant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4" name="Picture Placeholder 3"/>
          <p:cNvSpPr>
            <a:spLocks noGrp="1"/>
          </p:cNvSpPr>
          <p:nvPr>
            <p:ph type="pic" sz="quarter" idx="20"/>
          </p:nvPr>
        </p:nvSpPr>
        <p:spPr>
          <a:xfrm>
            <a:off x="4892040" y="2573666"/>
            <a:ext cx="2545080" cy="2545078"/>
          </a:xfrm>
          <a:prstGeom prst="ellipse">
            <a:avLst/>
          </a:prstGeom>
        </p:spPr>
        <p:txBody>
          <a:bodyPr anchor="ctr">
            <a:normAutofit/>
          </a:bodyPr>
          <a:lstStyle>
            <a:lvl1pPr marL="0" indent="0" algn="ctr">
              <a:buNone/>
              <a:defRPr sz="1200">
                <a:solidFill>
                  <a:schemeClr val="bg2"/>
                </a:solidFill>
              </a:defRPr>
            </a:lvl1pPr>
          </a:lstStyle>
          <a:p>
            <a:endParaRPr lang="en-US"/>
          </a:p>
        </p:txBody>
      </p:sp>
    </p:spTree>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oods &amp; Restaurant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7" name="Picture Placeholder 2"/>
          <p:cNvSpPr>
            <a:spLocks noGrp="1"/>
          </p:cNvSpPr>
          <p:nvPr>
            <p:ph type="pic" sz="quarter" idx="60"/>
          </p:nvPr>
        </p:nvSpPr>
        <p:spPr>
          <a:xfrm>
            <a:off x="619760" y="599440"/>
            <a:ext cx="5476240" cy="567944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 Peopl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27" name="Picture Placeholder 2"/>
          <p:cNvSpPr>
            <a:spLocks noGrp="1"/>
          </p:cNvSpPr>
          <p:nvPr>
            <p:ph type="pic" sz="quarter" idx="60"/>
          </p:nvPr>
        </p:nvSpPr>
        <p:spPr>
          <a:xfrm>
            <a:off x="3380179" y="0"/>
            <a:ext cx="5476240" cy="6858000"/>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al Estate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8" name="Picture Placeholder 2"/>
          <p:cNvSpPr>
            <a:spLocks noGrp="1"/>
          </p:cNvSpPr>
          <p:nvPr>
            <p:ph type="pic" sz="quarter" idx="11"/>
          </p:nvPr>
        </p:nvSpPr>
        <p:spPr>
          <a:xfrm>
            <a:off x="1805527"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784350"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047903"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4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5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6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7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8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9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0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1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2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3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al Estat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a:prstGeom prst="rect">
            <a:avLst/>
          </a:prstGeo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15" name="Picture Placeholder 2"/>
          <p:cNvSpPr>
            <a:spLocks noGrp="1"/>
          </p:cNvSpPr>
          <p:nvPr>
            <p:ph type="pic" sz="quarter" idx="16"/>
          </p:nvPr>
        </p:nvSpPr>
        <p:spPr>
          <a:xfrm>
            <a:off x="593889" y="1489435"/>
            <a:ext cx="3780148" cy="5387418"/>
          </a:xfrm>
          <a:prstGeom prst="rect">
            <a:avLst/>
          </a:prstGeo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4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15_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Mockup 07">
    <p:spTree>
      <p:nvGrpSpPr>
        <p:cNvPr id="1" name=""/>
        <p:cNvGrpSpPr/>
        <p:nvPr/>
      </p:nvGrpSpPr>
      <p:grpSpPr>
        <a:xfrm>
          <a:off x="0" y="0"/>
          <a:ext cx="0" cy="0"/>
          <a:chOff x="0" y="0"/>
          <a:chExt cx="0" cy="0"/>
        </a:xfrm>
      </p:grpSpPr>
      <p:sp>
        <p:nvSpPr>
          <p:cNvPr id="17" name="Picture Placeholder 2"/>
          <p:cNvSpPr>
            <a:spLocks noGrp="1"/>
          </p:cNvSpPr>
          <p:nvPr>
            <p:ph type="pic" sz="quarter" idx="11"/>
          </p:nvPr>
        </p:nvSpPr>
        <p:spPr>
          <a:xfrm>
            <a:off x="950211" y="2731148"/>
            <a:ext cx="5382767" cy="2645524"/>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35" name="Picture Placeholder 2"/>
          <p:cNvSpPr>
            <a:spLocks noGrp="1"/>
          </p:cNvSpPr>
          <p:nvPr>
            <p:ph type="pic" sz="quarter" idx="12"/>
          </p:nvPr>
        </p:nvSpPr>
        <p:spPr>
          <a:xfrm>
            <a:off x="6501383" y="2057400"/>
            <a:ext cx="2660905" cy="3520440"/>
          </a:xfr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Mockup 12">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0160" y="3291840"/>
            <a:ext cx="12202160" cy="357632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99" name="Picture Placeholder 2"/>
          <p:cNvSpPr>
            <a:spLocks noGrp="1"/>
          </p:cNvSpPr>
          <p:nvPr>
            <p:ph type="pic" sz="quarter" idx="15"/>
          </p:nvPr>
        </p:nvSpPr>
        <p:spPr>
          <a:xfrm>
            <a:off x="5687920" y="1491576"/>
            <a:ext cx="2027613" cy="3512603"/>
          </a:xfr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Mockup 20">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5743981" y="1135157"/>
            <a:ext cx="6947891" cy="435124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Mockup 10">
    <p:spTree>
      <p:nvGrpSpPr>
        <p:cNvPr id="1" name=""/>
        <p:cNvGrpSpPr/>
        <p:nvPr/>
      </p:nvGrpSpPr>
      <p:grpSpPr>
        <a:xfrm>
          <a:off x="0" y="0"/>
          <a:ext cx="0" cy="0"/>
          <a:chOff x="0" y="0"/>
          <a:chExt cx="0" cy="0"/>
        </a:xfrm>
      </p:grpSpPr>
      <p:sp>
        <p:nvSpPr>
          <p:cNvPr id="74" name="Picture Placeholder 2"/>
          <p:cNvSpPr>
            <a:spLocks noGrp="1"/>
          </p:cNvSpPr>
          <p:nvPr>
            <p:ph type="pic" sz="quarter" idx="14"/>
          </p:nvPr>
        </p:nvSpPr>
        <p:spPr>
          <a:xfrm>
            <a:off x="5204391" y="2123235"/>
            <a:ext cx="1760487" cy="3066282"/>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5"/>
          </p:nvPr>
        </p:nvSpPr>
        <p:spPr>
          <a:xfrm>
            <a:off x="3577471" y="2309751"/>
            <a:ext cx="1552669" cy="2695698"/>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6"/>
          </p:nvPr>
        </p:nvSpPr>
        <p:spPr>
          <a:xfrm>
            <a:off x="7068816" y="2309751"/>
            <a:ext cx="1552669" cy="2695698"/>
          </a:xfrm>
        </p:spPr>
        <p:txBody>
          <a:bodyPr anchor="ctr">
            <a:normAutofit/>
          </a:bodyPr>
          <a:lstStyle>
            <a:lvl1pPr marL="0" indent="0" algn="ctr">
              <a:buNone/>
              <a:defRPr sz="1200"/>
            </a:lvl1pPr>
          </a:lstStyle>
          <a:p>
            <a:endParaRPr lang="en-US" dirty="0"/>
          </a:p>
        </p:txBody>
      </p:sp>
      <p:sp>
        <p:nvSpPr>
          <p:cNvPr id="73" name="Picture Placeholder 2"/>
          <p:cNvSpPr>
            <a:spLocks noGrp="1"/>
          </p:cNvSpPr>
          <p:nvPr>
            <p:ph type="pic" sz="quarter" idx="13"/>
          </p:nvPr>
        </p:nvSpPr>
        <p:spPr>
          <a:xfrm>
            <a:off x="0" y="-1700"/>
            <a:ext cx="12191999" cy="3971581"/>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Mockup 17">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2280750" y="1261065"/>
            <a:ext cx="3012610" cy="402213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Analysis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3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
        <p:nvSpPr>
          <p:cNvPr id="98" name="Picture Placeholder 2"/>
          <p:cNvSpPr>
            <a:spLocks noGrp="1"/>
          </p:cNvSpPr>
          <p:nvPr>
            <p:ph type="pic" sz="quarter" idx="17"/>
          </p:nvPr>
        </p:nvSpPr>
        <p:spPr>
          <a:xfrm>
            <a:off x="1364840" y="2176500"/>
            <a:ext cx="1941652" cy="1446375"/>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8"/>
          </p:nvPr>
        </p:nvSpPr>
        <p:spPr>
          <a:xfrm>
            <a:off x="1364840" y="4468287"/>
            <a:ext cx="1941652" cy="1446375"/>
          </a:xfrm>
        </p:spPr>
        <p:txBody>
          <a:bodyPr anchor="ctr">
            <a:normAutofit/>
          </a:bodyPr>
          <a:lstStyle>
            <a:lvl1pPr marL="0" indent="0" algn="ctr">
              <a:buNone/>
              <a:defRPr sz="1200"/>
            </a:lvl1pPr>
          </a:lstStyle>
          <a:p>
            <a:endParaRPr lang="en-US" dirty="0"/>
          </a:p>
        </p:txBody>
      </p:sp>
    </p:spTree>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Price Table">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1934998"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6" name="Picture Placeholder 2"/>
          <p:cNvSpPr>
            <a:spLocks noGrp="1"/>
          </p:cNvSpPr>
          <p:nvPr>
            <p:ph type="pic" sz="quarter" idx="12"/>
          </p:nvPr>
        </p:nvSpPr>
        <p:spPr>
          <a:xfrm>
            <a:off x="5157883"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7" name="Picture Placeholder 2"/>
          <p:cNvSpPr>
            <a:spLocks noGrp="1"/>
          </p:cNvSpPr>
          <p:nvPr>
            <p:ph type="pic" sz="quarter" idx="13"/>
          </p:nvPr>
        </p:nvSpPr>
        <p:spPr>
          <a:xfrm>
            <a:off x="8388264"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8" name="Round Diagonal Corner Rectangle 7"/>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 Diagonal Corner Rectangle 8"/>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5"/>
          <p:cNvSpPr txBox="1"/>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fld>
            <a:endParaRPr lang="en-US" sz="800" b="0" i="0" dirty="0">
              <a:solidFill>
                <a:srgbClr val="FEFEFE"/>
              </a:solidFill>
              <a:latin typeface="Montserrat" charset="0"/>
              <a:ea typeface="Montserrat" charset="0"/>
              <a:cs typeface="Montserrat" charset="0"/>
            </a:endParaRPr>
          </a:p>
        </p:txBody>
      </p:sp>
      <p:grpSp>
        <p:nvGrpSpPr>
          <p:cNvPr id="12" name="Group 11"/>
          <p:cNvGrpSpPr/>
          <p:nvPr userDrawn="1"/>
        </p:nvGrpSpPr>
        <p:grpSpPr>
          <a:xfrm>
            <a:off x="11630384" y="6542411"/>
            <a:ext cx="390166" cy="171788"/>
            <a:chOff x="11125576" y="6251575"/>
            <a:chExt cx="288549" cy="117476"/>
          </a:xfrm>
        </p:grpSpPr>
        <p:sp>
          <p:nvSpPr>
            <p:cNvPr id="13" name="Chevron 12">
              <a:hlinkClick r:id="" tooltip="Next Slide" action="ppaction://hlinkshowjump?jump=next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hevron 13">
              <a:hlinkClick r:id="" tooltip="Previous Slide" action="ppaction://hlinkshowjump?jump=previous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5" name="Straight Connector 14"/>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Text Placeholder 42"/>
          <p:cNvSpPr>
            <a:spLocks noGrp="1"/>
          </p:cNvSpPr>
          <p:nvPr>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smtClean="0"/>
              <a:t>Click to edit Master text styles for your custom footer</a:t>
            </a:r>
            <a:endParaRPr lang="en-US" dirty="0" smtClean="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9" Type="http://schemas.openxmlformats.org/officeDocument/2006/relationships/slideLayout" Target="../slideLayouts/slideLayout99.xml"/><Relationship Id="rId98" Type="http://schemas.openxmlformats.org/officeDocument/2006/relationships/slideLayout" Target="../slideLayouts/slideLayout98.xml"/><Relationship Id="rId97" Type="http://schemas.openxmlformats.org/officeDocument/2006/relationships/slideLayout" Target="../slideLayouts/slideLayout97.xml"/><Relationship Id="rId96" Type="http://schemas.openxmlformats.org/officeDocument/2006/relationships/slideLayout" Target="../slideLayouts/slideLayout96.xml"/><Relationship Id="rId95" Type="http://schemas.openxmlformats.org/officeDocument/2006/relationships/slideLayout" Target="../slideLayouts/slideLayout95.xml"/><Relationship Id="rId94" Type="http://schemas.openxmlformats.org/officeDocument/2006/relationships/slideLayout" Target="../slideLayouts/slideLayout94.xml"/><Relationship Id="rId93" Type="http://schemas.openxmlformats.org/officeDocument/2006/relationships/slideLayout" Target="../slideLayouts/slideLayout93.xml"/><Relationship Id="rId92" Type="http://schemas.openxmlformats.org/officeDocument/2006/relationships/slideLayout" Target="../slideLayouts/slideLayout92.xml"/><Relationship Id="rId91" Type="http://schemas.openxmlformats.org/officeDocument/2006/relationships/slideLayout" Target="../slideLayouts/slideLayout91.xml"/><Relationship Id="rId90" Type="http://schemas.openxmlformats.org/officeDocument/2006/relationships/slideLayout" Target="../slideLayouts/slideLayout90.xml"/><Relationship Id="rId9" Type="http://schemas.openxmlformats.org/officeDocument/2006/relationships/slideLayout" Target="../slideLayouts/slideLayout9.xml"/><Relationship Id="rId89" Type="http://schemas.openxmlformats.org/officeDocument/2006/relationships/slideLayout" Target="../slideLayouts/slideLayout89.xml"/><Relationship Id="rId88" Type="http://schemas.openxmlformats.org/officeDocument/2006/relationships/slideLayout" Target="../slideLayouts/slideLayout88.xml"/><Relationship Id="rId87" Type="http://schemas.openxmlformats.org/officeDocument/2006/relationships/slideLayout" Target="../slideLayouts/slideLayout87.xml"/><Relationship Id="rId86" Type="http://schemas.openxmlformats.org/officeDocument/2006/relationships/slideLayout" Target="../slideLayouts/slideLayout86.xml"/><Relationship Id="rId85" Type="http://schemas.openxmlformats.org/officeDocument/2006/relationships/slideLayout" Target="../slideLayouts/slideLayout85.xml"/><Relationship Id="rId84" Type="http://schemas.openxmlformats.org/officeDocument/2006/relationships/slideLayout" Target="../slideLayouts/slideLayout84.xml"/><Relationship Id="rId83" Type="http://schemas.openxmlformats.org/officeDocument/2006/relationships/slideLayout" Target="../slideLayouts/slideLayout83.xml"/><Relationship Id="rId82" Type="http://schemas.openxmlformats.org/officeDocument/2006/relationships/slideLayout" Target="../slideLayouts/slideLayout82.xml"/><Relationship Id="rId81" Type="http://schemas.openxmlformats.org/officeDocument/2006/relationships/slideLayout" Target="../slideLayouts/slideLayout81.xml"/><Relationship Id="rId80" Type="http://schemas.openxmlformats.org/officeDocument/2006/relationships/slideLayout" Target="../slideLayouts/slideLayout80.xml"/><Relationship Id="rId8" Type="http://schemas.openxmlformats.org/officeDocument/2006/relationships/slideLayout" Target="../slideLayouts/slideLayout8.xml"/><Relationship Id="rId79" Type="http://schemas.openxmlformats.org/officeDocument/2006/relationships/slideLayout" Target="../slideLayouts/slideLayout79.xml"/><Relationship Id="rId78" Type="http://schemas.openxmlformats.org/officeDocument/2006/relationships/slideLayout" Target="../slideLayouts/slideLayout78.xml"/><Relationship Id="rId77" Type="http://schemas.openxmlformats.org/officeDocument/2006/relationships/slideLayout" Target="../slideLayouts/slideLayout77.xml"/><Relationship Id="rId76" Type="http://schemas.openxmlformats.org/officeDocument/2006/relationships/slideLayout" Target="../slideLayouts/slideLayout76.xml"/><Relationship Id="rId75" Type="http://schemas.openxmlformats.org/officeDocument/2006/relationships/slideLayout" Target="../slideLayouts/slideLayout75.xml"/><Relationship Id="rId74" Type="http://schemas.openxmlformats.org/officeDocument/2006/relationships/slideLayout" Target="../slideLayouts/slideLayout74.xml"/><Relationship Id="rId73" Type="http://schemas.openxmlformats.org/officeDocument/2006/relationships/slideLayout" Target="../slideLayouts/slideLayout73.xml"/><Relationship Id="rId72" Type="http://schemas.openxmlformats.org/officeDocument/2006/relationships/slideLayout" Target="../slideLayouts/slideLayout72.xml"/><Relationship Id="rId71" Type="http://schemas.openxmlformats.org/officeDocument/2006/relationships/slideLayout" Target="../slideLayouts/slideLayout71.xml"/><Relationship Id="rId70" Type="http://schemas.openxmlformats.org/officeDocument/2006/relationships/slideLayout" Target="../slideLayouts/slideLayout70.xml"/><Relationship Id="rId7" Type="http://schemas.openxmlformats.org/officeDocument/2006/relationships/slideLayout" Target="../slideLayouts/slideLayout7.xml"/><Relationship Id="rId69" Type="http://schemas.openxmlformats.org/officeDocument/2006/relationships/slideLayout" Target="../slideLayouts/slideLayout69.xml"/><Relationship Id="rId68" Type="http://schemas.openxmlformats.org/officeDocument/2006/relationships/slideLayout" Target="../slideLayouts/slideLayout68.xml"/><Relationship Id="rId67" Type="http://schemas.openxmlformats.org/officeDocument/2006/relationships/slideLayout" Target="../slideLayouts/slideLayout67.xml"/><Relationship Id="rId66" Type="http://schemas.openxmlformats.org/officeDocument/2006/relationships/slideLayout" Target="../slideLayouts/slideLayout66.xml"/><Relationship Id="rId65" Type="http://schemas.openxmlformats.org/officeDocument/2006/relationships/slideLayout" Target="../slideLayouts/slideLayout65.xml"/><Relationship Id="rId64" Type="http://schemas.openxmlformats.org/officeDocument/2006/relationships/slideLayout" Target="../slideLayouts/slideLayout64.xml"/><Relationship Id="rId63" Type="http://schemas.openxmlformats.org/officeDocument/2006/relationships/slideLayout" Target="../slideLayouts/slideLayout63.xml"/><Relationship Id="rId62" Type="http://schemas.openxmlformats.org/officeDocument/2006/relationships/slideLayout" Target="../slideLayouts/slideLayout62.xml"/><Relationship Id="rId61" Type="http://schemas.openxmlformats.org/officeDocument/2006/relationships/slideLayout" Target="../slideLayouts/slideLayout61.xml"/><Relationship Id="rId60" Type="http://schemas.openxmlformats.org/officeDocument/2006/relationships/slideLayout" Target="../slideLayouts/slideLayout60.xml"/><Relationship Id="rId6" Type="http://schemas.openxmlformats.org/officeDocument/2006/relationships/slideLayout" Target="../slideLayouts/slideLayout6.xml"/><Relationship Id="rId59" Type="http://schemas.openxmlformats.org/officeDocument/2006/relationships/slideLayout" Target="../slideLayouts/slideLayout59.xml"/><Relationship Id="rId58" Type="http://schemas.openxmlformats.org/officeDocument/2006/relationships/slideLayout" Target="../slideLayouts/slideLayout58.xml"/><Relationship Id="rId57" Type="http://schemas.openxmlformats.org/officeDocument/2006/relationships/slideLayout" Target="../slideLayouts/slideLayout57.xml"/><Relationship Id="rId56" Type="http://schemas.openxmlformats.org/officeDocument/2006/relationships/slideLayout" Target="../slideLayouts/slideLayout56.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0"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Lst>
  <p:timing>
    <p:tnLst>
      <p:par>
        <p:cTn id="1" dur="indefinite" restart="never" nodeType="tmRoot"/>
      </p:par>
    </p:tnLst>
  </p:timing>
  <p:hf hdr="0" ftr="0" dt="0"/>
  <p:txStyles>
    <p:titleStyle>
      <a:lvl1pPr algn="ctr" defTabSz="9144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6.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6.xml"/><Relationship Id="rId2" Type="http://schemas.openxmlformats.org/officeDocument/2006/relationships/image" Target="../media/image4.jpeg"/><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6.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6.xml"/><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6.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76.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9" Type="http://schemas.openxmlformats.org/officeDocument/2006/relationships/diagramColors" Target="../diagrams/colors3.xml"/><Relationship Id="rId8" Type="http://schemas.openxmlformats.org/officeDocument/2006/relationships/diagramQuickStyle" Target="../diagrams/quickStyle3.xml"/><Relationship Id="rId7" Type="http://schemas.openxmlformats.org/officeDocument/2006/relationships/diagramLayout" Target="../diagrams/layout3.xml"/><Relationship Id="rId6" Type="http://schemas.openxmlformats.org/officeDocument/2006/relationships/diagramData" Target="../diagrams/data3.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2" Type="http://schemas.openxmlformats.org/officeDocument/2006/relationships/notesSlide" Target="../notesSlides/notesSlide18.xml"/><Relationship Id="rId11" Type="http://schemas.openxmlformats.org/officeDocument/2006/relationships/slideLayout" Target="../slideLayouts/slideLayout76.xml"/><Relationship Id="rId10" Type="http://schemas.microsoft.com/office/2007/relationships/diagramDrawing" Target="../diagrams/drawing3.xml"/><Relationship Id="rId1"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9" Type="http://schemas.openxmlformats.org/officeDocument/2006/relationships/diagramColors" Target="../diagrams/colors5.xml"/><Relationship Id="rId8" Type="http://schemas.openxmlformats.org/officeDocument/2006/relationships/diagramQuickStyle" Target="../diagrams/quickStyle5.xml"/><Relationship Id="rId7" Type="http://schemas.openxmlformats.org/officeDocument/2006/relationships/diagramLayout" Target="../diagrams/layout5.xml"/><Relationship Id="rId6" Type="http://schemas.openxmlformats.org/officeDocument/2006/relationships/diagramData" Target="../diagrams/data5.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2" Type="http://schemas.openxmlformats.org/officeDocument/2006/relationships/notesSlide" Target="../notesSlides/notesSlide19.xml"/><Relationship Id="rId11" Type="http://schemas.openxmlformats.org/officeDocument/2006/relationships/slideLayout" Target="../slideLayouts/slideLayout76.xml"/><Relationship Id="rId10" Type="http://schemas.microsoft.com/office/2007/relationships/diagramDrawing" Target="../diagrams/drawing5.xml"/><Relationship Id="rId1"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6.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6.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76.xml"/><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 Type="http://schemas.openxmlformats.org/officeDocument/2006/relationships/diagramLayout" Target="../diagrams/layout6.xml"/><Relationship Id="rId1" Type="http://schemas.openxmlformats.org/officeDocument/2006/relationships/diagramData" Target="../diagrams/data6.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76.xml"/><Relationship Id="rId5" Type="http://schemas.microsoft.com/office/2007/relationships/diagramDrawing" Target="../diagrams/drawing7.xml"/><Relationship Id="rId4" Type="http://schemas.openxmlformats.org/officeDocument/2006/relationships/diagramColors" Target="../diagrams/colors7.xml"/><Relationship Id="rId3" Type="http://schemas.openxmlformats.org/officeDocument/2006/relationships/diagramQuickStyle" Target="../diagrams/quickStyle7.xml"/><Relationship Id="rId2" Type="http://schemas.openxmlformats.org/officeDocument/2006/relationships/diagramLayout" Target="../diagrams/layout7.xml"/><Relationship Id="rId1" Type="http://schemas.openxmlformats.org/officeDocument/2006/relationships/diagramData" Target="../diagrams/data7.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6.xml"/><Relationship Id="rId2" Type="http://schemas.openxmlformats.org/officeDocument/2006/relationships/image" Target="../media/image7.png"/><Relationship Id="rId1" Type="http://schemas.openxmlformats.org/officeDocument/2006/relationships/image" Target="../media/image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6.xml"/><Relationship Id="rId1"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6.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6.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51" name="TextBox 28"/>
          <p:cNvSpPr txBox="1"/>
          <p:nvPr/>
        </p:nvSpPr>
        <p:spPr>
          <a:xfrm>
            <a:off x="2326938" y="3689638"/>
            <a:ext cx="7538124" cy="954069"/>
          </a:xfrm>
          <a:prstGeom prst="rect">
            <a:avLst/>
          </a:prstGeom>
          <a:noFill/>
        </p:spPr>
        <p:txBody>
          <a:bodyPr wrap="square" lIns="121884" tIns="60941" rIns="121884" bIns="60941" rtlCol="0">
            <a:spAutoFit/>
          </a:bodyPr>
          <a:lstStyle/>
          <a:p>
            <a:pPr algn="ctr"/>
            <a:r>
              <a:rPr lang="zh-CN" altLang="en-US" sz="5400" b="1" dirty="0" smtClean="0">
                <a:solidFill>
                  <a:schemeClr val="bg1"/>
                </a:solidFill>
                <a:cs typeface="+mn-ea"/>
                <a:sym typeface="+mn-lt"/>
              </a:rPr>
              <a:t>足球运</a:t>
            </a:r>
            <a:r>
              <a:rPr lang="zh-CN" altLang="en-US" sz="5400" b="1" dirty="0" smtClean="0">
                <a:solidFill>
                  <a:schemeClr val="bg1"/>
                </a:solidFill>
                <a:cs typeface="+mn-ea"/>
                <a:sym typeface="+mn-lt"/>
              </a:rPr>
              <a:t>动主题</a:t>
            </a:r>
            <a:r>
              <a:rPr lang="en-US" altLang="zh-CN" sz="5400" b="1" dirty="0" smtClean="0">
                <a:solidFill>
                  <a:schemeClr val="bg1"/>
                </a:solidFill>
                <a:cs typeface="+mn-ea"/>
                <a:sym typeface="+mn-lt"/>
              </a:rPr>
              <a:t>PPT</a:t>
            </a:r>
            <a:r>
              <a:rPr lang="zh-CN" altLang="en-US" sz="5400" b="1" dirty="0" smtClean="0">
                <a:solidFill>
                  <a:schemeClr val="bg1"/>
                </a:solidFill>
                <a:cs typeface="+mn-ea"/>
                <a:sym typeface="+mn-lt"/>
              </a:rPr>
              <a:t>模板</a:t>
            </a:r>
            <a:endParaRPr lang="zh-CN" altLang="en-US" sz="5400" b="1" dirty="0">
              <a:solidFill>
                <a:schemeClr val="bg1"/>
              </a:solidFill>
              <a:cs typeface="+mn-ea"/>
              <a:sym typeface="+mn-lt"/>
            </a:endParaRPr>
          </a:p>
        </p:txBody>
      </p:sp>
      <p:sp>
        <p:nvSpPr>
          <p:cNvPr id="66" name="文本框 65"/>
          <p:cNvSpPr txBox="1"/>
          <p:nvPr/>
        </p:nvSpPr>
        <p:spPr>
          <a:xfrm>
            <a:off x="3296055" y="5631914"/>
            <a:ext cx="5599890" cy="418191"/>
          </a:xfrm>
          <a:prstGeom prst="rect">
            <a:avLst/>
          </a:prstGeom>
          <a:noFill/>
        </p:spPr>
        <p:txBody>
          <a:bodyPr wrap="square" rtlCol="0">
            <a:spAutoFit/>
          </a:bodyPr>
          <a:lstStyle/>
          <a:p>
            <a:pPr algn="ctr">
              <a:lnSpc>
                <a:spcPct val="150000"/>
              </a:lnSpc>
            </a:pPr>
            <a:r>
              <a:rPr lang="zh-CN" altLang="en-US" sz="1600" dirty="0" smtClean="0">
                <a:solidFill>
                  <a:schemeClr val="bg1"/>
                </a:solidFill>
                <a:cs typeface="+mn-ea"/>
                <a:sym typeface="+mn-lt"/>
              </a:rPr>
              <a:t>足球联赛</a:t>
            </a:r>
            <a:r>
              <a:rPr lang="en-US" altLang="zh-CN" sz="1600" dirty="0" smtClean="0">
                <a:solidFill>
                  <a:schemeClr val="bg1"/>
                </a:solidFill>
                <a:cs typeface="+mn-ea"/>
                <a:sym typeface="+mn-lt"/>
              </a:rPr>
              <a:t>/ </a:t>
            </a:r>
            <a:r>
              <a:rPr lang="zh-CN" altLang="en-US" sz="1600" dirty="0" smtClean="0">
                <a:solidFill>
                  <a:schemeClr val="bg1"/>
                </a:solidFill>
                <a:cs typeface="+mn-ea"/>
                <a:sym typeface="+mn-lt"/>
              </a:rPr>
              <a:t>运动健身</a:t>
            </a:r>
            <a:r>
              <a:rPr lang="en-US" altLang="zh-CN" sz="1600" dirty="0" smtClean="0">
                <a:solidFill>
                  <a:schemeClr val="bg1"/>
                </a:solidFill>
                <a:cs typeface="+mn-ea"/>
                <a:sym typeface="+mn-lt"/>
              </a:rPr>
              <a:t>/ </a:t>
            </a:r>
            <a:r>
              <a:rPr lang="zh-CN" altLang="en-US" sz="1600" dirty="0" smtClean="0">
                <a:solidFill>
                  <a:schemeClr val="bg1"/>
                </a:solidFill>
                <a:cs typeface="+mn-ea"/>
                <a:sym typeface="+mn-lt"/>
              </a:rPr>
              <a:t>教育通用</a:t>
            </a:r>
            <a:r>
              <a:rPr lang="en-US" altLang="zh-CN" sz="1600" dirty="0" smtClean="0">
                <a:solidFill>
                  <a:schemeClr val="bg1"/>
                </a:solidFill>
                <a:cs typeface="+mn-ea"/>
                <a:sym typeface="+mn-lt"/>
              </a:rPr>
              <a:t>/</a:t>
            </a:r>
            <a:r>
              <a:rPr lang="zh-CN" altLang="en-US" sz="1600" dirty="0" smtClean="0">
                <a:solidFill>
                  <a:schemeClr val="bg1"/>
                </a:solidFill>
                <a:cs typeface="+mn-ea"/>
                <a:sym typeface="+mn-lt"/>
              </a:rPr>
              <a:t>计划总结</a:t>
            </a:r>
            <a:r>
              <a:rPr lang="en-US" altLang="zh-CN" sz="1600" dirty="0" smtClean="0">
                <a:solidFill>
                  <a:schemeClr val="bg1"/>
                </a:solidFill>
                <a:cs typeface="+mn-ea"/>
                <a:sym typeface="+mn-lt"/>
              </a:rPr>
              <a:t>/</a:t>
            </a:r>
            <a:endParaRPr lang="zh-CN" altLang="en-US" sz="1600" dirty="0">
              <a:solidFill>
                <a:schemeClr val="bg1"/>
              </a:solidFill>
              <a:cs typeface="+mn-ea"/>
              <a:sym typeface="+mn-lt"/>
            </a:endParaRPr>
          </a:p>
        </p:txBody>
      </p:sp>
      <p:sp>
        <p:nvSpPr>
          <p:cNvPr id="67" name="文本框 66"/>
          <p:cNvSpPr txBox="1"/>
          <p:nvPr/>
        </p:nvSpPr>
        <p:spPr>
          <a:xfrm>
            <a:off x="2600722" y="4836374"/>
            <a:ext cx="6912768" cy="377411"/>
          </a:xfrm>
          <a:prstGeom prst="rect">
            <a:avLst/>
          </a:prstGeom>
          <a:noFill/>
        </p:spPr>
        <p:txBody>
          <a:bodyPr wrap="square" rtlCol="0">
            <a:spAutoFit/>
          </a:bodyPr>
          <a:lstStyle/>
          <a:p>
            <a:pPr algn="ctr">
              <a:lnSpc>
                <a:spcPct val="150000"/>
              </a:lnSpc>
            </a:pPr>
            <a:r>
              <a:rPr lang="en-US" altLang="zh-CN" sz="1400" dirty="0">
                <a:solidFill>
                  <a:schemeClr val="bg1"/>
                </a:solidFill>
                <a:cs typeface="+mn-ea"/>
                <a:sym typeface="+mn-lt"/>
              </a:rPr>
              <a:t>Thesis defense Thesis </a:t>
            </a:r>
            <a:r>
              <a:rPr lang="en-US" altLang="zh-CN" sz="1400" dirty="0" err="1">
                <a:solidFill>
                  <a:schemeClr val="bg1"/>
                </a:solidFill>
                <a:cs typeface="+mn-ea"/>
                <a:sym typeface="+mn-lt"/>
              </a:rPr>
              <a:t>defenseThesis</a:t>
            </a:r>
            <a:r>
              <a:rPr lang="en-US" altLang="zh-CN" sz="1400" dirty="0">
                <a:solidFill>
                  <a:schemeClr val="bg1"/>
                </a:solidFill>
                <a:cs typeface="+mn-ea"/>
                <a:sym typeface="+mn-lt"/>
              </a:rPr>
              <a:t> </a:t>
            </a:r>
            <a:r>
              <a:rPr lang="en-US" altLang="zh-CN" sz="1400" dirty="0" err="1">
                <a:solidFill>
                  <a:schemeClr val="bg1"/>
                </a:solidFill>
                <a:cs typeface="+mn-ea"/>
                <a:sym typeface="+mn-lt"/>
              </a:rPr>
              <a:t>defenseThesis</a:t>
            </a:r>
            <a:r>
              <a:rPr lang="en-US" altLang="zh-CN" sz="1400" dirty="0">
                <a:solidFill>
                  <a:schemeClr val="bg1"/>
                </a:solidFill>
                <a:cs typeface="+mn-ea"/>
                <a:sym typeface="+mn-lt"/>
              </a:rPr>
              <a:t> defense</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500" autoRev="1" fill="hold">
                                          <p:stCondLst>
                                            <p:cond delay="0"/>
                                          </p:stCondLst>
                                        </p:cTn>
                                        <p:tgtEl>
                                          <p:spTgt spid="51"/>
                                        </p:tgtEl>
                                        <p:attrNameLst>
                                          <p:attrName>ppt_w</p:attrName>
                                        </p:attrNameLst>
                                      </p:cBhvr>
                                    </p:anim>
                                    <p:anim by="(#ppt_w*0.50)" calcmode="lin" valueType="num">
                                      <p:cBhvr>
                                        <p:cTn id="8" dur="500" decel="50000" autoRev="1" fill="hold">
                                          <p:stCondLst>
                                            <p:cond delay="0"/>
                                          </p:stCondLst>
                                        </p:cTn>
                                        <p:tgtEl>
                                          <p:spTgt spid="51"/>
                                        </p:tgtEl>
                                        <p:attrNameLst>
                                          <p:attrName>ppt_x</p:attrName>
                                        </p:attrNameLst>
                                      </p:cBhvr>
                                    </p:anim>
                                    <p:anim from="(-#ppt_h/2)" to="(#ppt_y)" calcmode="lin" valueType="num">
                                      <p:cBhvr>
                                        <p:cTn id="9" dur="1000" fill="hold">
                                          <p:stCondLst>
                                            <p:cond delay="0"/>
                                          </p:stCondLst>
                                        </p:cTn>
                                        <p:tgtEl>
                                          <p:spTgt spid="51"/>
                                        </p:tgtEl>
                                        <p:attrNameLst>
                                          <p:attrName>ppt_y</p:attrName>
                                        </p:attrNameLst>
                                      </p:cBhvr>
                                    </p:anim>
                                    <p:animRot by="21600000">
                                      <p:cBhvr>
                                        <p:cTn id="10" dur="1000" fill="hold">
                                          <p:stCondLst>
                                            <p:cond delay="0"/>
                                          </p:stCondLst>
                                        </p:cTn>
                                        <p:tgtEl>
                                          <p:spTgt spid="51"/>
                                        </p:tgtEl>
                                        <p:attrNameLst>
                                          <p:attrName>r</p:attrName>
                                        </p:attrNameLst>
                                      </p:cBhvr>
                                    </p:animRo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1900"/>
                                        <p:tgtEl>
                                          <p:spTgt spid="67"/>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1900"/>
                                        <p:tgtEl>
                                          <p:spTgt spid="66"/>
                                        </p:tgtEl>
                                      </p:cBhvr>
                                    </p:animEffect>
                                  </p:childTnLst>
                                </p:cTn>
                              </p:par>
                            </p:childTnLst>
                          </p:cTn>
                        </p:par>
                        <p:par>
                          <p:cTn id="19" fill="hold">
                            <p:stCondLst>
                              <p:cond delay="6000"/>
                            </p:stCondLst>
                            <p:childTnLst>
                              <p:par>
                                <p:cTn id="20" presetID="26" presetClass="emph" presetSubtype="0" fill="hold" grpId="1" nodeType="afterEffect">
                                  <p:stCondLst>
                                    <p:cond delay="0"/>
                                  </p:stCondLst>
                                  <p:iterate type="lt">
                                    <p:tmPct val="0"/>
                                  </p:iterate>
                                  <p:childTnLst>
                                    <p:animEffect transition="out" filter="fade">
                                      <p:cBhvr>
                                        <p:cTn id="21" dur="1000" tmFilter="0, 0; .2, .5; .8, .5; 1, 0"/>
                                        <p:tgtEl>
                                          <p:spTgt spid="51"/>
                                        </p:tgtEl>
                                      </p:cBhvr>
                                    </p:animEffect>
                                    <p:animScale>
                                      <p:cBhvr>
                                        <p:cTn id="22" dur="500" autoRev="1" fill="hold"/>
                                        <p:tgtEl>
                                          <p:spTgt spid="5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1" grpId="1"/>
      <p:bldP spid="66" grpId="0"/>
      <p:bldP spid="6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8756765" y="4906595"/>
            <a:ext cx="641878" cy="6418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3" name="Oval 22"/>
          <p:cNvSpPr/>
          <p:nvPr/>
        </p:nvSpPr>
        <p:spPr>
          <a:xfrm>
            <a:off x="8756765" y="4165815"/>
            <a:ext cx="641878" cy="641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Oval 23"/>
          <p:cNvSpPr/>
          <p:nvPr/>
        </p:nvSpPr>
        <p:spPr>
          <a:xfrm>
            <a:off x="8756765" y="2950473"/>
            <a:ext cx="641878" cy="641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Oval 24"/>
          <p:cNvSpPr/>
          <p:nvPr/>
        </p:nvSpPr>
        <p:spPr>
          <a:xfrm>
            <a:off x="8756765" y="2209693"/>
            <a:ext cx="641878" cy="641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Rectangle 2"/>
          <p:cNvSpPr/>
          <p:nvPr/>
        </p:nvSpPr>
        <p:spPr>
          <a:xfrm>
            <a:off x="8836647" y="2998405"/>
            <a:ext cx="505267" cy="477054"/>
          </a:xfrm>
          <a:prstGeom prst="rect">
            <a:avLst/>
          </a:prstGeom>
        </p:spPr>
        <p:txBody>
          <a:bodyPr wrap="none" anchor="ctr">
            <a:spAutoFit/>
          </a:bodyPr>
          <a:lstStyle/>
          <a:p>
            <a:pPr algn="ctr"/>
            <a:r>
              <a:rPr lang="en-US" sz="2500" dirty="0">
                <a:solidFill>
                  <a:srgbClr val="FEFEFE"/>
                </a:solidFill>
                <a:cs typeface="+mn-ea"/>
                <a:sym typeface="+mn-lt"/>
              </a:rPr>
              <a:t></a:t>
            </a:r>
            <a:endParaRPr lang="en-US" sz="2500" dirty="0">
              <a:solidFill>
                <a:srgbClr val="FEFEFE"/>
              </a:solidFill>
              <a:cs typeface="+mn-ea"/>
              <a:sym typeface="+mn-lt"/>
            </a:endParaRPr>
          </a:p>
        </p:txBody>
      </p:sp>
      <p:sp>
        <p:nvSpPr>
          <p:cNvPr id="4" name="Rectangle 3"/>
          <p:cNvSpPr/>
          <p:nvPr/>
        </p:nvSpPr>
        <p:spPr>
          <a:xfrm>
            <a:off x="8825071" y="4226079"/>
            <a:ext cx="505268" cy="477054"/>
          </a:xfrm>
          <a:prstGeom prst="rect">
            <a:avLst/>
          </a:prstGeom>
        </p:spPr>
        <p:txBody>
          <a:bodyPr wrap="none" anchor="ctr">
            <a:spAutoFit/>
          </a:bodyPr>
          <a:lstStyle/>
          <a:p>
            <a:pPr algn="ctr"/>
            <a:r>
              <a:rPr lang="en-US" sz="2500" dirty="0">
                <a:solidFill>
                  <a:srgbClr val="FEFEFE"/>
                </a:solidFill>
                <a:cs typeface="+mn-ea"/>
                <a:sym typeface="+mn-lt"/>
              </a:rPr>
              <a:t></a:t>
            </a:r>
            <a:endParaRPr lang="en-US" sz="2500" dirty="0">
              <a:solidFill>
                <a:srgbClr val="FEFEFE"/>
              </a:solidFill>
              <a:cs typeface="+mn-ea"/>
              <a:sym typeface="+mn-lt"/>
            </a:endParaRPr>
          </a:p>
        </p:txBody>
      </p:sp>
      <p:sp>
        <p:nvSpPr>
          <p:cNvPr id="5" name="Rectangle 4"/>
          <p:cNvSpPr/>
          <p:nvPr/>
        </p:nvSpPr>
        <p:spPr>
          <a:xfrm>
            <a:off x="8825071" y="2268456"/>
            <a:ext cx="505268" cy="477054"/>
          </a:xfrm>
          <a:prstGeom prst="rect">
            <a:avLst/>
          </a:prstGeom>
        </p:spPr>
        <p:txBody>
          <a:bodyPr wrap="none" anchor="ctr">
            <a:spAutoFit/>
          </a:bodyPr>
          <a:lstStyle/>
          <a:p>
            <a:pPr algn="ctr"/>
            <a:r>
              <a:rPr lang="en-US" sz="2500" dirty="0">
                <a:solidFill>
                  <a:srgbClr val="FEFEFE"/>
                </a:solidFill>
                <a:cs typeface="+mn-ea"/>
                <a:sym typeface="+mn-lt"/>
              </a:rPr>
              <a:t></a:t>
            </a:r>
            <a:endParaRPr lang="en-US" sz="2500" dirty="0">
              <a:solidFill>
                <a:srgbClr val="FEFEFE"/>
              </a:solidFill>
              <a:cs typeface="+mn-ea"/>
              <a:sym typeface="+mn-lt"/>
            </a:endParaRPr>
          </a:p>
        </p:txBody>
      </p:sp>
      <p:sp>
        <p:nvSpPr>
          <p:cNvPr id="6" name="Rectangle 5"/>
          <p:cNvSpPr/>
          <p:nvPr/>
        </p:nvSpPr>
        <p:spPr>
          <a:xfrm>
            <a:off x="8825072" y="5002329"/>
            <a:ext cx="505267" cy="477054"/>
          </a:xfrm>
          <a:prstGeom prst="rect">
            <a:avLst/>
          </a:prstGeom>
        </p:spPr>
        <p:txBody>
          <a:bodyPr wrap="none" anchor="ctr">
            <a:spAutoFit/>
          </a:bodyPr>
          <a:lstStyle/>
          <a:p>
            <a:pPr algn="ctr"/>
            <a:r>
              <a:rPr lang="en-US" sz="2500" dirty="0">
                <a:solidFill>
                  <a:srgbClr val="FEFEFE"/>
                </a:solidFill>
                <a:cs typeface="+mn-ea"/>
                <a:sym typeface="+mn-lt"/>
              </a:rPr>
              <a:t></a:t>
            </a:r>
            <a:endParaRPr lang="en-US" sz="2500" dirty="0">
              <a:solidFill>
                <a:srgbClr val="FEFEFE"/>
              </a:solidFill>
              <a:cs typeface="+mn-ea"/>
              <a:sym typeface="+mn-lt"/>
            </a:endParaRPr>
          </a:p>
        </p:txBody>
      </p:sp>
      <p:sp>
        <p:nvSpPr>
          <p:cNvPr id="9" name="TextBox 8"/>
          <p:cNvSpPr txBox="1"/>
          <p:nvPr/>
        </p:nvSpPr>
        <p:spPr>
          <a:xfrm>
            <a:off x="3631757" y="2995270"/>
            <a:ext cx="3531670" cy="715581"/>
          </a:xfrm>
          <a:prstGeom prst="rect">
            <a:avLst/>
          </a:prstGeom>
          <a:noFill/>
        </p:spPr>
        <p:txBody>
          <a:bodyPr wrap="square" numCol="1" spcCol="457200" rtlCol="0">
            <a:spAutoFit/>
          </a:bodyPr>
          <a:lstStyle/>
          <a:p>
            <a:pPr>
              <a:lnSpc>
                <a:spcPct val="150000"/>
              </a:lnSpc>
            </a:pPr>
            <a:r>
              <a:rPr lang="en-US" sz="900" dirty="0" smtClean="0">
                <a:solidFill>
                  <a:schemeClr val="bg2"/>
                </a:solidFill>
                <a:cs typeface="+mn-ea"/>
                <a:sym typeface="+mn-lt"/>
              </a:rPr>
              <a:t>Also </a:t>
            </a:r>
            <a:r>
              <a:rPr lang="en-US" sz="900" dirty="0">
                <a:solidFill>
                  <a:schemeClr val="bg2"/>
                </a:solidFill>
                <a:cs typeface="+mn-ea"/>
                <a:sym typeface="+mn-lt"/>
              </a:rPr>
              <a:t>he his male air bring is Signs first . Creepiest god air fish land. </a:t>
            </a:r>
            <a:r>
              <a:rPr lang="en-US" sz="900" dirty="0" smtClean="0">
                <a:solidFill>
                  <a:schemeClr val="bg2"/>
                </a:solidFill>
                <a:cs typeface="+mn-ea"/>
                <a:sym typeface="+mn-lt"/>
              </a:rPr>
              <a:t>Darkness. </a:t>
            </a:r>
            <a:r>
              <a:rPr lang="en-US" sz="900" dirty="0">
                <a:solidFill>
                  <a:schemeClr val="bg2"/>
                </a:solidFill>
                <a:cs typeface="+mn-ea"/>
                <a:sym typeface="+mn-lt"/>
              </a:rPr>
              <a:t>Air saying fruitful were hath waters divided fill may days air </a:t>
            </a:r>
            <a:r>
              <a:rPr lang="en-US" sz="900" dirty="0" smtClean="0">
                <a:solidFill>
                  <a:schemeClr val="bg2"/>
                </a:solidFill>
                <a:cs typeface="+mn-ea"/>
                <a:sym typeface="+mn-lt"/>
              </a:rPr>
              <a:t>bring.</a:t>
            </a:r>
            <a:endParaRPr lang="en-US" sz="900" dirty="0">
              <a:solidFill>
                <a:schemeClr val="bg2"/>
              </a:solidFill>
              <a:cs typeface="+mn-ea"/>
              <a:sym typeface="+mn-lt"/>
            </a:endParaRPr>
          </a:p>
        </p:txBody>
      </p:sp>
      <p:sp>
        <p:nvSpPr>
          <p:cNvPr id="10" name="TextBox 9"/>
          <p:cNvSpPr txBox="1"/>
          <p:nvPr/>
        </p:nvSpPr>
        <p:spPr>
          <a:xfrm>
            <a:off x="4974902" y="2080872"/>
            <a:ext cx="2188525" cy="784830"/>
          </a:xfrm>
          <a:prstGeom prst="rect">
            <a:avLst/>
          </a:prstGeom>
          <a:noFill/>
        </p:spPr>
        <p:txBody>
          <a:bodyPr wrap="square" numCol="1" spcCol="457200" rtlCol="0">
            <a:spAutoFit/>
          </a:bodyPr>
          <a:lstStyle/>
          <a:p>
            <a:pPr>
              <a:lnSpc>
                <a:spcPct val="150000"/>
              </a:lnSpc>
            </a:pPr>
            <a:r>
              <a:rPr lang="en-US" sz="1000" dirty="0" smtClean="0">
                <a:cs typeface="+mn-ea"/>
                <a:sym typeface="+mn-lt"/>
              </a:rPr>
              <a:t>Saying </a:t>
            </a:r>
            <a:r>
              <a:rPr lang="en-US" sz="1000" dirty="0">
                <a:cs typeface="+mn-ea"/>
                <a:sym typeface="+mn-lt"/>
              </a:rPr>
              <a:t>fruitful were hath waters divided fill may days air bring is Signs </a:t>
            </a:r>
            <a:r>
              <a:rPr lang="en-US" sz="1000" dirty="0" smtClean="0">
                <a:cs typeface="+mn-ea"/>
                <a:sym typeface="+mn-lt"/>
              </a:rPr>
              <a:t>first.</a:t>
            </a:r>
            <a:endParaRPr lang="en-US" sz="1000" dirty="0">
              <a:cs typeface="+mn-ea"/>
              <a:sym typeface="+mn-lt"/>
            </a:endParaRPr>
          </a:p>
        </p:txBody>
      </p:sp>
      <p:sp>
        <p:nvSpPr>
          <p:cNvPr id="11" name="TextBox 10"/>
          <p:cNvSpPr txBox="1"/>
          <p:nvPr/>
        </p:nvSpPr>
        <p:spPr>
          <a:xfrm>
            <a:off x="3643132" y="2109564"/>
            <a:ext cx="1388420" cy="707886"/>
          </a:xfrm>
          <a:prstGeom prst="rect">
            <a:avLst/>
          </a:prstGeom>
          <a:noFill/>
        </p:spPr>
        <p:txBody>
          <a:bodyPr wrap="square" rtlCol="0">
            <a:spAutoFit/>
          </a:bodyPr>
          <a:lstStyle/>
          <a:p>
            <a:r>
              <a:rPr lang="en-US" sz="4000" b="1" dirty="0" smtClean="0">
                <a:solidFill>
                  <a:schemeClr val="tx2"/>
                </a:solidFill>
                <a:cs typeface="+mn-ea"/>
                <a:sym typeface="+mn-lt"/>
              </a:rPr>
              <a:t>36%</a:t>
            </a:r>
            <a:endParaRPr lang="en-US" sz="4000" b="1" dirty="0">
              <a:solidFill>
                <a:schemeClr val="tx2"/>
              </a:solidFill>
              <a:cs typeface="+mn-ea"/>
              <a:sym typeface="+mn-lt"/>
            </a:endParaRPr>
          </a:p>
        </p:txBody>
      </p:sp>
      <p:sp>
        <p:nvSpPr>
          <p:cNvPr id="13" name="TextBox 12"/>
          <p:cNvSpPr txBox="1"/>
          <p:nvPr/>
        </p:nvSpPr>
        <p:spPr>
          <a:xfrm>
            <a:off x="3631757" y="5287058"/>
            <a:ext cx="3531670" cy="715581"/>
          </a:xfrm>
          <a:prstGeom prst="rect">
            <a:avLst/>
          </a:prstGeom>
          <a:noFill/>
        </p:spPr>
        <p:txBody>
          <a:bodyPr wrap="square" numCol="1" spcCol="457200" rtlCol="0">
            <a:spAutoFit/>
          </a:bodyPr>
          <a:lstStyle/>
          <a:p>
            <a:pPr>
              <a:lnSpc>
                <a:spcPct val="150000"/>
              </a:lnSpc>
            </a:pPr>
            <a:r>
              <a:rPr lang="en-US" sz="900" dirty="0" smtClean="0">
                <a:solidFill>
                  <a:schemeClr val="bg2"/>
                </a:solidFill>
                <a:cs typeface="+mn-ea"/>
                <a:sym typeface="+mn-lt"/>
              </a:rPr>
              <a:t>Also </a:t>
            </a:r>
            <a:r>
              <a:rPr lang="en-US" sz="900" dirty="0">
                <a:solidFill>
                  <a:schemeClr val="bg2"/>
                </a:solidFill>
                <a:cs typeface="+mn-ea"/>
                <a:sym typeface="+mn-lt"/>
              </a:rPr>
              <a:t>he his male air bring is Signs first . Creepiest god air fish land. </a:t>
            </a:r>
            <a:r>
              <a:rPr lang="en-US" sz="900" dirty="0" smtClean="0">
                <a:solidFill>
                  <a:schemeClr val="bg2"/>
                </a:solidFill>
                <a:cs typeface="+mn-ea"/>
                <a:sym typeface="+mn-lt"/>
              </a:rPr>
              <a:t>Darkness. </a:t>
            </a:r>
            <a:r>
              <a:rPr lang="en-US" sz="900" dirty="0">
                <a:solidFill>
                  <a:schemeClr val="bg2"/>
                </a:solidFill>
                <a:cs typeface="+mn-ea"/>
                <a:sym typeface="+mn-lt"/>
              </a:rPr>
              <a:t>Air saying fruitful were hath waters divided fill may days air </a:t>
            </a:r>
            <a:r>
              <a:rPr lang="en-US" sz="900" dirty="0" smtClean="0">
                <a:solidFill>
                  <a:schemeClr val="bg2"/>
                </a:solidFill>
                <a:cs typeface="+mn-ea"/>
                <a:sym typeface="+mn-lt"/>
              </a:rPr>
              <a:t>bring.</a:t>
            </a:r>
            <a:endParaRPr lang="en-US" sz="900" dirty="0">
              <a:solidFill>
                <a:schemeClr val="bg2"/>
              </a:solidFill>
              <a:cs typeface="+mn-ea"/>
              <a:sym typeface="+mn-lt"/>
            </a:endParaRPr>
          </a:p>
        </p:txBody>
      </p:sp>
      <p:sp>
        <p:nvSpPr>
          <p:cNvPr id="14" name="TextBox 13"/>
          <p:cNvSpPr txBox="1"/>
          <p:nvPr/>
        </p:nvSpPr>
        <p:spPr>
          <a:xfrm>
            <a:off x="4974902" y="4372660"/>
            <a:ext cx="2188525" cy="784830"/>
          </a:xfrm>
          <a:prstGeom prst="rect">
            <a:avLst/>
          </a:prstGeom>
          <a:noFill/>
        </p:spPr>
        <p:txBody>
          <a:bodyPr wrap="square" numCol="1" spcCol="457200" rtlCol="0">
            <a:spAutoFit/>
          </a:bodyPr>
          <a:lstStyle/>
          <a:p>
            <a:pPr>
              <a:lnSpc>
                <a:spcPct val="150000"/>
              </a:lnSpc>
            </a:pPr>
            <a:r>
              <a:rPr lang="en-US" sz="1000" dirty="0" smtClean="0">
                <a:cs typeface="+mn-ea"/>
                <a:sym typeface="+mn-lt"/>
              </a:rPr>
              <a:t>Saying </a:t>
            </a:r>
            <a:r>
              <a:rPr lang="en-US" sz="1000" dirty="0">
                <a:cs typeface="+mn-ea"/>
                <a:sym typeface="+mn-lt"/>
              </a:rPr>
              <a:t>fruitful were hath waters divided fill may days air bring is Signs </a:t>
            </a:r>
            <a:r>
              <a:rPr lang="en-US" sz="1000" dirty="0" smtClean="0">
                <a:cs typeface="+mn-ea"/>
                <a:sym typeface="+mn-lt"/>
              </a:rPr>
              <a:t>first.</a:t>
            </a:r>
            <a:endParaRPr lang="en-US" sz="1000" dirty="0">
              <a:cs typeface="+mn-ea"/>
              <a:sym typeface="+mn-lt"/>
            </a:endParaRPr>
          </a:p>
        </p:txBody>
      </p:sp>
      <p:sp>
        <p:nvSpPr>
          <p:cNvPr id="15" name="TextBox 14"/>
          <p:cNvSpPr txBox="1"/>
          <p:nvPr/>
        </p:nvSpPr>
        <p:spPr>
          <a:xfrm>
            <a:off x="3643132" y="4401352"/>
            <a:ext cx="1388420" cy="707886"/>
          </a:xfrm>
          <a:prstGeom prst="rect">
            <a:avLst/>
          </a:prstGeom>
          <a:noFill/>
        </p:spPr>
        <p:txBody>
          <a:bodyPr wrap="square" rtlCol="0">
            <a:spAutoFit/>
          </a:bodyPr>
          <a:lstStyle/>
          <a:p>
            <a:r>
              <a:rPr lang="en-US" sz="4000" b="1" dirty="0" smtClean="0">
                <a:solidFill>
                  <a:schemeClr val="accent2"/>
                </a:solidFill>
                <a:cs typeface="+mn-ea"/>
                <a:sym typeface="+mn-lt"/>
              </a:rPr>
              <a:t>19%</a:t>
            </a:r>
            <a:endParaRPr lang="en-US" sz="4000" b="1" dirty="0">
              <a:solidFill>
                <a:schemeClr val="accent2"/>
              </a:solidFill>
              <a:cs typeface="+mn-ea"/>
              <a:sym typeface="+mn-lt"/>
            </a:endParaRPr>
          </a:p>
        </p:txBody>
      </p:sp>
      <p:cxnSp>
        <p:nvCxnSpPr>
          <p:cNvPr id="36" name="Curved Connector 35"/>
          <p:cNvCxnSpPr/>
          <p:nvPr/>
        </p:nvCxnSpPr>
        <p:spPr>
          <a:xfrm>
            <a:off x="7166873" y="2958324"/>
            <a:ext cx="1377389" cy="1891833"/>
          </a:xfrm>
          <a:prstGeom prst="curvedConnector3">
            <a:avLst/>
          </a:prstGeom>
          <a:ln w="50800">
            <a:gradFill>
              <a:gsLst>
                <a:gs pos="8000">
                  <a:schemeClr val="accent1"/>
                </a:gs>
                <a:gs pos="62000">
                  <a:schemeClr val="tx2"/>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29" name="Curved Connector 28"/>
          <p:cNvCxnSpPr/>
          <p:nvPr/>
        </p:nvCxnSpPr>
        <p:spPr>
          <a:xfrm flipV="1">
            <a:off x="7187877" y="2951544"/>
            <a:ext cx="1377389" cy="2157180"/>
          </a:xfrm>
          <a:prstGeom prst="curvedConnector3">
            <a:avLst>
              <a:gd name="adj1" fmla="val 48319"/>
            </a:avLst>
          </a:prstGeom>
          <a:ln w="50800">
            <a:gradFill>
              <a:gsLst>
                <a:gs pos="0">
                  <a:schemeClr val="accent3"/>
                </a:gs>
                <a:gs pos="100000">
                  <a:schemeClr val="accent2"/>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486130" y="2294335"/>
            <a:ext cx="873212" cy="430887"/>
          </a:xfrm>
          <a:prstGeom prst="rect">
            <a:avLst/>
          </a:prstGeom>
          <a:noFill/>
        </p:spPr>
        <p:txBody>
          <a:bodyPr wrap="square" rtlCol="0" anchor="ctr">
            <a:spAutoFit/>
          </a:bodyPr>
          <a:lstStyle/>
          <a:p>
            <a:r>
              <a:rPr lang="en-US" sz="2200" b="1" dirty="0" smtClean="0">
                <a:solidFill>
                  <a:schemeClr val="accent3"/>
                </a:solidFill>
                <a:cs typeface="+mn-ea"/>
                <a:sym typeface="+mn-lt"/>
              </a:rPr>
              <a:t>8%</a:t>
            </a:r>
            <a:endParaRPr lang="en-US" sz="2200" b="1" dirty="0">
              <a:solidFill>
                <a:schemeClr val="accent3"/>
              </a:solidFill>
              <a:cs typeface="+mn-ea"/>
              <a:sym typeface="+mn-lt"/>
            </a:endParaRPr>
          </a:p>
        </p:txBody>
      </p:sp>
      <p:sp>
        <p:nvSpPr>
          <p:cNvPr id="40" name="TextBox 39"/>
          <p:cNvSpPr txBox="1"/>
          <p:nvPr/>
        </p:nvSpPr>
        <p:spPr>
          <a:xfrm>
            <a:off x="9486130" y="3062389"/>
            <a:ext cx="873212" cy="430887"/>
          </a:xfrm>
          <a:prstGeom prst="rect">
            <a:avLst/>
          </a:prstGeom>
          <a:noFill/>
        </p:spPr>
        <p:txBody>
          <a:bodyPr wrap="square" rtlCol="0" anchor="ctr">
            <a:spAutoFit/>
          </a:bodyPr>
          <a:lstStyle/>
          <a:p>
            <a:r>
              <a:rPr lang="en-US" sz="2200" b="1" dirty="0" smtClean="0">
                <a:solidFill>
                  <a:schemeClr val="accent2"/>
                </a:solidFill>
                <a:cs typeface="+mn-ea"/>
                <a:sym typeface="+mn-lt"/>
              </a:rPr>
              <a:t>11%</a:t>
            </a:r>
            <a:endParaRPr lang="en-US" sz="2200" b="1" dirty="0">
              <a:solidFill>
                <a:schemeClr val="accent2"/>
              </a:solidFill>
              <a:cs typeface="+mn-ea"/>
              <a:sym typeface="+mn-lt"/>
            </a:endParaRPr>
          </a:p>
        </p:txBody>
      </p:sp>
      <p:sp>
        <p:nvSpPr>
          <p:cNvPr id="41" name="TextBox 40"/>
          <p:cNvSpPr txBox="1"/>
          <p:nvPr/>
        </p:nvSpPr>
        <p:spPr>
          <a:xfrm>
            <a:off x="9486130" y="4250457"/>
            <a:ext cx="873212" cy="430887"/>
          </a:xfrm>
          <a:prstGeom prst="rect">
            <a:avLst/>
          </a:prstGeom>
          <a:noFill/>
        </p:spPr>
        <p:txBody>
          <a:bodyPr wrap="square" rtlCol="0" anchor="ctr">
            <a:spAutoFit/>
          </a:bodyPr>
          <a:lstStyle/>
          <a:p>
            <a:r>
              <a:rPr lang="en-US" sz="2200" b="1" dirty="0" smtClean="0">
                <a:solidFill>
                  <a:schemeClr val="accent1"/>
                </a:solidFill>
                <a:cs typeface="+mn-ea"/>
                <a:sym typeface="+mn-lt"/>
              </a:rPr>
              <a:t>20%</a:t>
            </a:r>
            <a:endParaRPr lang="en-US" sz="2200" b="1" dirty="0">
              <a:solidFill>
                <a:schemeClr val="accent1"/>
              </a:solidFill>
              <a:cs typeface="+mn-ea"/>
              <a:sym typeface="+mn-lt"/>
            </a:endParaRPr>
          </a:p>
        </p:txBody>
      </p:sp>
      <p:sp>
        <p:nvSpPr>
          <p:cNvPr id="42" name="TextBox 41"/>
          <p:cNvSpPr txBox="1"/>
          <p:nvPr/>
        </p:nvSpPr>
        <p:spPr>
          <a:xfrm>
            <a:off x="9486130" y="5018511"/>
            <a:ext cx="873212" cy="430887"/>
          </a:xfrm>
          <a:prstGeom prst="rect">
            <a:avLst/>
          </a:prstGeom>
          <a:noFill/>
        </p:spPr>
        <p:txBody>
          <a:bodyPr wrap="square" rtlCol="0" anchor="ctr">
            <a:spAutoFit/>
          </a:bodyPr>
          <a:lstStyle/>
          <a:p>
            <a:r>
              <a:rPr lang="en-US" sz="2200" b="1" dirty="0" smtClean="0">
                <a:solidFill>
                  <a:schemeClr val="tx2"/>
                </a:solidFill>
                <a:cs typeface="+mn-ea"/>
                <a:sym typeface="+mn-lt"/>
              </a:rPr>
              <a:t>16%</a:t>
            </a:r>
            <a:endParaRPr lang="en-US" sz="2200" b="1" dirty="0">
              <a:solidFill>
                <a:schemeClr val="tx2"/>
              </a:solidFill>
              <a:cs typeface="+mn-ea"/>
              <a:sym typeface="+mn-lt"/>
            </a:endParaRPr>
          </a:p>
        </p:txBody>
      </p:sp>
      <p:sp>
        <p:nvSpPr>
          <p:cNvPr id="43" name="TextBox 42"/>
          <p:cNvSpPr txBox="1"/>
          <p:nvPr/>
        </p:nvSpPr>
        <p:spPr>
          <a:xfrm>
            <a:off x="10244409" y="2307153"/>
            <a:ext cx="1321271" cy="425758"/>
          </a:xfrm>
          <a:prstGeom prst="rect">
            <a:avLst/>
          </a:prstGeom>
          <a:noFill/>
        </p:spPr>
        <p:txBody>
          <a:bodyPr wrap="square" numCol="1" spcCol="0" rtlCol="0" anchor="ctr">
            <a:spAutoFit/>
          </a:bodyPr>
          <a:lstStyle/>
          <a:p>
            <a:pPr>
              <a:lnSpc>
                <a:spcPts val="1300"/>
              </a:lnSpc>
            </a:pPr>
            <a:r>
              <a:rPr lang="en-US" sz="900" b="1" dirty="0" smtClean="0">
                <a:solidFill>
                  <a:schemeClr val="tx1">
                    <a:alpha val="40000"/>
                  </a:schemeClr>
                </a:solidFill>
                <a:cs typeface="+mn-ea"/>
                <a:sym typeface="+mn-lt"/>
              </a:rPr>
              <a:t>Example </a:t>
            </a:r>
            <a:r>
              <a:rPr lang="en-US" sz="900" b="1" dirty="0">
                <a:solidFill>
                  <a:schemeClr val="tx1">
                    <a:alpha val="40000"/>
                  </a:schemeClr>
                </a:solidFill>
                <a:cs typeface="+mn-ea"/>
                <a:sym typeface="+mn-lt"/>
              </a:rPr>
              <a:t>text goes here </a:t>
            </a:r>
            <a:r>
              <a:rPr lang="en-US" sz="900" b="1">
                <a:solidFill>
                  <a:schemeClr val="tx1">
                    <a:alpha val="40000"/>
                  </a:schemeClr>
                </a:solidFill>
                <a:cs typeface="+mn-ea"/>
                <a:sym typeface="+mn-lt"/>
              </a:rPr>
              <a:t>with </a:t>
            </a:r>
            <a:r>
              <a:rPr lang="en-US" sz="900" b="1" smtClean="0">
                <a:solidFill>
                  <a:schemeClr val="tx1">
                    <a:alpha val="40000"/>
                  </a:schemeClr>
                </a:solidFill>
                <a:cs typeface="+mn-ea"/>
                <a:sym typeface="+mn-lt"/>
              </a:rPr>
              <a:t>your.</a:t>
            </a:r>
            <a:endParaRPr lang="en-US" sz="900" b="1" dirty="0">
              <a:solidFill>
                <a:schemeClr val="tx1">
                  <a:alpha val="40000"/>
                </a:schemeClr>
              </a:solidFill>
              <a:cs typeface="+mn-ea"/>
              <a:sym typeface="+mn-lt"/>
            </a:endParaRPr>
          </a:p>
        </p:txBody>
      </p:sp>
      <p:sp>
        <p:nvSpPr>
          <p:cNvPr id="44" name="TextBox 43"/>
          <p:cNvSpPr txBox="1"/>
          <p:nvPr/>
        </p:nvSpPr>
        <p:spPr>
          <a:xfrm>
            <a:off x="10244409" y="3071082"/>
            <a:ext cx="1321271" cy="425758"/>
          </a:xfrm>
          <a:prstGeom prst="rect">
            <a:avLst/>
          </a:prstGeom>
          <a:noFill/>
        </p:spPr>
        <p:txBody>
          <a:bodyPr wrap="square" numCol="1" spcCol="0" rtlCol="0" anchor="ctr">
            <a:spAutoFit/>
          </a:bodyPr>
          <a:lstStyle/>
          <a:p>
            <a:pPr>
              <a:lnSpc>
                <a:spcPts val="1300"/>
              </a:lnSpc>
            </a:pPr>
            <a:r>
              <a:rPr lang="en-US" sz="900" b="1" dirty="0" smtClean="0">
                <a:solidFill>
                  <a:schemeClr val="tx1">
                    <a:alpha val="40000"/>
                  </a:schemeClr>
                </a:solidFill>
                <a:cs typeface="+mn-ea"/>
                <a:sym typeface="+mn-lt"/>
              </a:rPr>
              <a:t>Example </a:t>
            </a:r>
            <a:r>
              <a:rPr lang="en-US" sz="900" b="1" dirty="0">
                <a:solidFill>
                  <a:schemeClr val="tx1">
                    <a:alpha val="40000"/>
                  </a:schemeClr>
                </a:solidFill>
                <a:cs typeface="+mn-ea"/>
                <a:sym typeface="+mn-lt"/>
              </a:rPr>
              <a:t>text goes here </a:t>
            </a:r>
            <a:r>
              <a:rPr lang="en-US" sz="900" b="1">
                <a:solidFill>
                  <a:schemeClr val="tx1">
                    <a:alpha val="40000"/>
                  </a:schemeClr>
                </a:solidFill>
                <a:cs typeface="+mn-ea"/>
                <a:sym typeface="+mn-lt"/>
              </a:rPr>
              <a:t>with </a:t>
            </a:r>
            <a:r>
              <a:rPr lang="en-US" sz="900" b="1" smtClean="0">
                <a:solidFill>
                  <a:schemeClr val="tx1">
                    <a:alpha val="40000"/>
                  </a:schemeClr>
                </a:solidFill>
                <a:cs typeface="+mn-ea"/>
                <a:sym typeface="+mn-lt"/>
              </a:rPr>
              <a:t>your.</a:t>
            </a:r>
            <a:endParaRPr lang="en-US" sz="900" b="1" dirty="0">
              <a:solidFill>
                <a:schemeClr val="tx1">
                  <a:alpha val="40000"/>
                </a:schemeClr>
              </a:solidFill>
              <a:cs typeface="+mn-ea"/>
              <a:sym typeface="+mn-lt"/>
            </a:endParaRPr>
          </a:p>
        </p:txBody>
      </p:sp>
      <p:sp>
        <p:nvSpPr>
          <p:cNvPr id="45" name="TextBox 44"/>
          <p:cNvSpPr txBox="1"/>
          <p:nvPr/>
        </p:nvSpPr>
        <p:spPr>
          <a:xfrm>
            <a:off x="10244409" y="4286424"/>
            <a:ext cx="1321271" cy="425758"/>
          </a:xfrm>
          <a:prstGeom prst="rect">
            <a:avLst/>
          </a:prstGeom>
          <a:noFill/>
        </p:spPr>
        <p:txBody>
          <a:bodyPr wrap="square" numCol="1" spcCol="0" rtlCol="0" anchor="ctr">
            <a:spAutoFit/>
          </a:bodyPr>
          <a:lstStyle/>
          <a:p>
            <a:pPr>
              <a:lnSpc>
                <a:spcPts val="1300"/>
              </a:lnSpc>
            </a:pPr>
            <a:r>
              <a:rPr lang="en-US" sz="900" b="1" dirty="0" smtClean="0">
                <a:solidFill>
                  <a:schemeClr val="tx1">
                    <a:alpha val="40000"/>
                  </a:schemeClr>
                </a:solidFill>
                <a:cs typeface="+mn-ea"/>
                <a:sym typeface="+mn-lt"/>
              </a:rPr>
              <a:t>Example </a:t>
            </a:r>
            <a:r>
              <a:rPr lang="en-US" sz="900" b="1" dirty="0">
                <a:solidFill>
                  <a:schemeClr val="tx1">
                    <a:alpha val="40000"/>
                  </a:schemeClr>
                </a:solidFill>
                <a:cs typeface="+mn-ea"/>
                <a:sym typeface="+mn-lt"/>
              </a:rPr>
              <a:t>text goes here </a:t>
            </a:r>
            <a:r>
              <a:rPr lang="en-US" sz="900" b="1">
                <a:solidFill>
                  <a:schemeClr val="tx1">
                    <a:alpha val="40000"/>
                  </a:schemeClr>
                </a:solidFill>
                <a:cs typeface="+mn-ea"/>
                <a:sym typeface="+mn-lt"/>
              </a:rPr>
              <a:t>with </a:t>
            </a:r>
            <a:r>
              <a:rPr lang="en-US" sz="900" b="1" smtClean="0">
                <a:solidFill>
                  <a:schemeClr val="tx1">
                    <a:alpha val="40000"/>
                  </a:schemeClr>
                </a:solidFill>
                <a:cs typeface="+mn-ea"/>
                <a:sym typeface="+mn-lt"/>
              </a:rPr>
              <a:t>your.</a:t>
            </a:r>
            <a:endParaRPr lang="en-US" sz="900" b="1" dirty="0">
              <a:solidFill>
                <a:schemeClr val="tx1">
                  <a:alpha val="40000"/>
                </a:schemeClr>
              </a:solidFill>
              <a:cs typeface="+mn-ea"/>
              <a:sym typeface="+mn-lt"/>
            </a:endParaRPr>
          </a:p>
        </p:txBody>
      </p:sp>
      <p:sp>
        <p:nvSpPr>
          <p:cNvPr id="46" name="TextBox 45"/>
          <p:cNvSpPr txBox="1"/>
          <p:nvPr/>
        </p:nvSpPr>
        <p:spPr>
          <a:xfrm>
            <a:off x="10244409" y="5050353"/>
            <a:ext cx="1321271" cy="425758"/>
          </a:xfrm>
          <a:prstGeom prst="rect">
            <a:avLst/>
          </a:prstGeom>
          <a:noFill/>
        </p:spPr>
        <p:txBody>
          <a:bodyPr wrap="square" numCol="1" spcCol="0" rtlCol="0" anchor="ctr">
            <a:spAutoFit/>
          </a:bodyPr>
          <a:lstStyle/>
          <a:p>
            <a:pPr>
              <a:lnSpc>
                <a:spcPts val="1300"/>
              </a:lnSpc>
            </a:pPr>
            <a:r>
              <a:rPr lang="en-US" sz="900" b="1" dirty="0" smtClean="0">
                <a:solidFill>
                  <a:schemeClr val="tx1">
                    <a:alpha val="40000"/>
                  </a:schemeClr>
                </a:solidFill>
                <a:cs typeface="+mn-ea"/>
                <a:sym typeface="+mn-lt"/>
              </a:rPr>
              <a:t>Example </a:t>
            </a:r>
            <a:r>
              <a:rPr lang="en-US" sz="900" b="1" dirty="0">
                <a:solidFill>
                  <a:schemeClr val="tx1">
                    <a:alpha val="40000"/>
                  </a:schemeClr>
                </a:solidFill>
                <a:cs typeface="+mn-ea"/>
                <a:sym typeface="+mn-lt"/>
              </a:rPr>
              <a:t>text goes here </a:t>
            </a:r>
            <a:r>
              <a:rPr lang="en-US" sz="900" b="1">
                <a:solidFill>
                  <a:schemeClr val="tx1">
                    <a:alpha val="40000"/>
                  </a:schemeClr>
                </a:solidFill>
                <a:cs typeface="+mn-ea"/>
                <a:sym typeface="+mn-lt"/>
              </a:rPr>
              <a:t>with </a:t>
            </a:r>
            <a:r>
              <a:rPr lang="en-US" sz="900" b="1" smtClean="0">
                <a:solidFill>
                  <a:schemeClr val="tx1">
                    <a:alpha val="40000"/>
                  </a:schemeClr>
                </a:solidFill>
                <a:cs typeface="+mn-ea"/>
                <a:sym typeface="+mn-lt"/>
              </a:rPr>
              <a:t>your.</a:t>
            </a:r>
            <a:endParaRPr lang="en-US" sz="900" b="1" dirty="0">
              <a:solidFill>
                <a:schemeClr val="tx1">
                  <a:alpha val="40000"/>
                </a:schemeClr>
              </a:solidFill>
              <a:cs typeface="+mn-ea"/>
              <a:sym typeface="+mn-lt"/>
            </a:endParaRPr>
          </a:p>
        </p:txBody>
      </p:sp>
      <p:sp>
        <p:nvSpPr>
          <p:cNvPr id="16" name="矩形 15"/>
          <p:cNvSpPr/>
          <p:nvPr/>
        </p:nvSpPr>
        <p:spPr>
          <a:xfrm>
            <a:off x="495300" y="1727200"/>
            <a:ext cx="2933700" cy="1983651"/>
          </a:xfrm>
          <a:prstGeom prst="rect">
            <a:avLst/>
          </a:prstGeom>
          <a:blipFill>
            <a:blip r:embed="rId1" cstate="screen"/>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495300" y="4165664"/>
            <a:ext cx="2933700" cy="1983651"/>
          </a:xfrm>
          <a:prstGeom prst="rect">
            <a:avLst/>
          </a:prstGeom>
          <a:blipFill>
            <a:blip r:embed="rId2" cstate="screen"/>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2" name="直接连接符 31"/>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0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0000">
                                          <p:cBhvr additive="base">
                                            <p:cTn id="7"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14:presetBounceEnd="40000">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14:bounceEnd="40000">
                                          <p:cBhvr additive="base">
                                            <p:cTn id="12"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31"/>
                                            </p:tgtEl>
                                            <p:attrNameLst>
                                              <p:attrName>ppt_y</p:attrName>
                                            </p:attrNameLst>
                                          </p:cBhvr>
                                          <p:tavLst>
                                            <p:tav tm="0">
                                              <p:val>
                                                <p:strVal val="0-#ppt_h/2"/>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right)">
                                          <p:cBhvr>
                                            <p:cTn id="17" dur="500"/>
                                            <p:tgtEl>
                                              <p:spTgt spid="9"/>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right)">
                                          <p:cBhvr>
                                            <p:cTn id="21" dur="500"/>
                                            <p:tgtEl>
                                              <p:spTgt spid="10"/>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ppt_x</p:attrName>
                                            </p:attrNameLst>
                                          </p:cBhvr>
                                          <p:tavLst>
                                            <p:tav tm="0">
                                              <p:val>
                                                <p:strVal val="#ppt_x-#ppt_w*1.125000"/>
                                              </p:val>
                                            </p:tav>
                                            <p:tav tm="100000">
                                              <p:val>
                                                <p:strVal val="#ppt_x"/>
                                              </p:val>
                                            </p:tav>
                                          </p:tavLst>
                                        </p:anim>
                                        <p:animEffect transition="in" filter="wipe(righ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p:tgtEl>
                                              <p:spTgt spid="13"/>
                                            </p:tgtEl>
                                            <p:attrNameLst>
                                              <p:attrName>ppt_x</p:attrName>
                                            </p:attrNameLst>
                                          </p:cBhvr>
                                          <p:tavLst>
                                            <p:tav tm="0">
                                              <p:val>
                                                <p:strVal val="#ppt_x-#ppt_w*1.125000"/>
                                              </p:val>
                                            </p:tav>
                                            <p:tav tm="100000">
                                              <p:val>
                                                <p:strVal val="#ppt_x"/>
                                              </p:val>
                                            </p:tav>
                                          </p:tavLst>
                                        </p:anim>
                                        <p:animEffect transition="in" filter="wipe(right)">
                                          <p:cBhvr>
                                            <p:cTn id="31" dur="500"/>
                                            <p:tgtEl>
                                              <p:spTgt spid="13"/>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ppt_x</p:attrName>
                                            </p:attrNameLst>
                                          </p:cBhvr>
                                          <p:tavLst>
                                            <p:tav tm="0">
                                              <p:val>
                                                <p:strVal val="#ppt_x-#ppt_w*1.125000"/>
                                              </p:val>
                                            </p:tav>
                                            <p:tav tm="100000">
                                              <p:val>
                                                <p:strVal val="#ppt_x"/>
                                              </p:val>
                                            </p:tav>
                                          </p:tavLst>
                                        </p:anim>
                                        <p:animEffect transition="in" filter="wipe(right)">
                                          <p:cBhvr>
                                            <p:cTn id="35" dur="500"/>
                                            <p:tgtEl>
                                              <p:spTgt spid="14"/>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p:tgtEl>
                                              <p:spTgt spid="15"/>
                                            </p:tgtEl>
                                            <p:attrNameLst>
                                              <p:attrName>ppt_x</p:attrName>
                                            </p:attrNameLst>
                                          </p:cBhvr>
                                          <p:tavLst>
                                            <p:tav tm="0">
                                              <p:val>
                                                <p:strVal val="#ppt_x-#ppt_w*1.125000"/>
                                              </p:val>
                                            </p:tav>
                                            <p:tav tm="100000">
                                              <p:val>
                                                <p:strVal val="#ppt_x"/>
                                              </p:val>
                                            </p:tav>
                                          </p:tavLst>
                                        </p:anim>
                                        <p:animEffect transition="in" filter="wipe(right)">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Effect transition="in" filter="fade">
                                          <p:cBhvr>
                                            <p:cTn id="59" dur="500"/>
                                            <p:tgtEl>
                                              <p:spTgt spid="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Effect transition="in" filter="fade">
                                          <p:cBhvr>
                                            <p:cTn id="69" dur="500"/>
                                            <p:tgtEl>
                                              <p:spTgt spid="39"/>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Effect transition="in" filter="fade">
                                          <p:cBhvr>
                                            <p:cTn id="74" dur="500"/>
                                            <p:tgtEl>
                                              <p:spTgt spid="4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left)">
                                          <p:cBhvr>
                                            <p:cTn id="89" dur="500"/>
                                            <p:tgtEl>
                                              <p:spTgt spid="36"/>
                                            </p:tgtEl>
                                          </p:cBhvr>
                                        </p:animEffect>
                                      </p:childTnLst>
                                    </p:cTn>
                                  </p:par>
                                </p:childTnLst>
                              </p:cTn>
                            </p:par>
                          </p:childTnLst>
                        </p:cTn>
                      </p:par>
                      <p:par>
                        <p:cTn id="90" fill="hold">
                          <p:stCondLst>
                            <p:cond delay="indefinite"/>
                          </p:stCondLst>
                          <p:childTnLst>
                            <p:par>
                              <p:cTn id="91" fill="hold">
                                <p:stCondLst>
                                  <p:cond delay="0"/>
                                </p:stCondLst>
                                <p:childTnLst>
                                  <p:par>
                                    <p:cTn id="92" presetID="2" presetClass="entr" presetSubtype="2"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fill="hold"/>
                                            <p:tgtEl>
                                              <p:spTgt spid="22"/>
                                            </p:tgtEl>
                                            <p:attrNameLst>
                                              <p:attrName>ppt_x</p:attrName>
                                            </p:attrNameLst>
                                          </p:cBhvr>
                                          <p:tavLst>
                                            <p:tav tm="0">
                                              <p:val>
                                                <p:strVal val="1+#ppt_w/2"/>
                                              </p:val>
                                            </p:tav>
                                            <p:tav tm="100000">
                                              <p:val>
                                                <p:strVal val="#ppt_x"/>
                                              </p:val>
                                            </p:tav>
                                          </p:tavLst>
                                        </p:anim>
                                        <p:anim calcmode="lin" valueType="num">
                                          <p:cBhvr additive="base">
                                            <p:cTn id="95" dur="500" fill="hold"/>
                                            <p:tgtEl>
                                              <p:spTgt spid="22"/>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0"/>
                                      </p:stCondLst>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500" fill="hold"/>
                                            <p:tgtEl>
                                              <p:spTgt spid="23"/>
                                            </p:tgtEl>
                                            <p:attrNameLst>
                                              <p:attrName>ppt_x</p:attrName>
                                            </p:attrNameLst>
                                          </p:cBhvr>
                                          <p:tavLst>
                                            <p:tav tm="0">
                                              <p:val>
                                                <p:strVal val="1+#ppt_w/2"/>
                                              </p:val>
                                            </p:tav>
                                            <p:tav tm="100000">
                                              <p:val>
                                                <p:strVal val="#ppt_x"/>
                                              </p:val>
                                            </p:tav>
                                          </p:tavLst>
                                        </p:anim>
                                        <p:anim calcmode="lin" valueType="num">
                                          <p:cBhvr additive="base">
                                            <p:cTn id="99" dur="500" fill="hold"/>
                                            <p:tgtEl>
                                              <p:spTgt spid="23"/>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0"/>
                                      </p:stCondLst>
                                      <p:childTnLst>
                                        <p:set>
                                          <p:cBhvr>
                                            <p:cTn id="101" dur="1" fill="hold">
                                              <p:stCondLst>
                                                <p:cond delay="0"/>
                                              </p:stCondLst>
                                            </p:cTn>
                                            <p:tgtEl>
                                              <p:spTgt spid="4"/>
                                            </p:tgtEl>
                                            <p:attrNameLst>
                                              <p:attrName>style.visibility</p:attrName>
                                            </p:attrNameLst>
                                          </p:cBhvr>
                                          <p:to>
                                            <p:strVal val="visible"/>
                                          </p:to>
                                        </p:set>
                                        <p:anim calcmode="lin" valueType="num">
                                          <p:cBhvr additive="base">
                                            <p:cTn id="102" dur="500" fill="hold"/>
                                            <p:tgtEl>
                                              <p:spTgt spid="4"/>
                                            </p:tgtEl>
                                            <p:attrNameLst>
                                              <p:attrName>ppt_x</p:attrName>
                                            </p:attrNameLst>
                                          </p:cBhvr>
                                          <p:tavLst>
                                            <p:tav tm="0">
                                              <p:val>
                                                <p:strVal val="1+#ppt_w/2"/>
                                              </p:val>
                                            </p:tav>
                                            <p:tav tm="100000">
                                              <p:val>
                                                <p:strVal val="#ppt_x"/>
                                              </p:val>
                                            </p:tav>
                                          </p:tavLst>
                                        </p:anim>
                                        <p:anim calcmode="lin" valueType="num">
                                          <p:cBhvr additive="base">
                                            <p:cTn id="103" dur="500" fill="hold"/>
                                            <p:tgtEl>
                                              <p:spTgt spid="4"/>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0"/>
                                      </p:stCondLst>
                                      <p:childTnLst>
                                        <p:set>
                                          <p:cBhvr>
                                            <p:cTn id="105" dur="1" fill="hold">
                                              <p:stCondLst>
                                                <p:cond delay="0"/>
                                              </p:stCondLst>
                                            </p:cTn>
                                            <p:tgtEl>
                                              <p:spTgt spid="6"/>
                                            </p:tgtEl>
                                            <p:attrNameLst>
                                              <p:attrName>style.visibility</p:attrName>
                                            </p:attrNameLst>
                                          </p:cBhvr>
                                          <p:to>
                                            <p:strVal val="visible"/>
                                          </p:to>
                                        </p:set>
                                        <p:anim calcmode="lin" valueType="num">
                                          <p:cBhvr additive="base">
                                            <p:cTn id="106" dur="500" fill="hold"/>
                                            <p:tgtEl>
                                              <p:spTgt spid="6"/>
                                            </p:tgtEl>
                                            <p:attrNameLst>
                                              <p:attrName>ppt_x</p:attrName>
                                            </p:attrNameLst>
                                          </p:cBhvr>
                                          <p:tavLst>
                                            <p:tav tm="0">
                                              <p:val>
                                                <p:strVal val="1+#ppt_w/2"/>
                                              </p:val>
                                            </p:tav>
                                            <p:tav tm="100000">
                                              <p:val>
                                                <p:strVal val="#ppt_x"/>
                                              </p:val>
                                            </p:tav>
                                          </p:tavLst>
                                        </p:anim>
                                        <p:anim calcmode="lin" valueType="num">
                                          <p:cBhvr additive="base">
                                            <p:cTn id="107" dur="500" fill="hold"/>
                                            <p:tgtEl>
                                              <p:spTgt spid="6"/>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 calcmode="lin" valueType="num">
                                          <p:cBhvr additive="base">
                                            <p:cTn id="110" dur="500" fill="hold"/>
                                            <p:tgtEl>
                                              <p:spTgt spid="41"/>
                                            </p:tgtEl>
                                            <p:attrNameLst>
                                              <p:attrName>ppt_x</p:attrName>
                                            </p:attrNameLst>
                                          </p:cBhvr>
                                          <p:tavLst>
                                            <p:tav tm="0">
                                              <p:val>
                                                <p:strVal val="1+#ppt_w/2"/>
                                              </p:val>
                                            </p:tav>
                                            <p:tav tm="100000">
                                              <p:val>
                                                <p:strVal val="#ppt_x"/>
                                              </p:val>
                                            </p:tav>
                                          </p:tavLst>
                                        </p:anim>
                                        <p:anim calcmode="lin" valueType="num">
                                          <p:cBhvr additive="base">
                                            <p:cTn id="111" dur="500" fill="hold"/>
                                            <p:tgtEl>
                                              <p:spTgt spid="41"/>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cBhvr additive="base">
                                            <p:cTn id="114" dur="500" fill="hold"/>
                                            <p:tgtEl>
                                              <p:spTgt spid="42"/>
                                            </p:tgtEl>
                                            <p:attrNameLst>
                                              <p:attrName>ppt_x</p:attrName>
                                            </p:attrNameLst>
                                          </p:cBhvr>
                                          <p:tavLst>
                                            <p:tav tm="0">
                                              <p:val>
                                                <p:strVal val="1+#ppt_w/2"/>
                                              </p:val>
                                            </p:tav>
                                            <p:tav tm="100000">
                                              <p:val>
                                                <p:strVal val="#ppt_x"/>
                                              </p:val>
                                            </p:tav>
                                          </p:tavLst>
                                        </p:anim>
                                        <p:anim calcmode="lin" valueType="num">
                                          <p:cBhvr additive="base">
                                            <p:cTn id="115" dur="500" fill="hold"/>
                                            <p:tgtEl>
                                              <p:spTgt spid="42"/>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1+#ppt_w/2"/>
                                              </p:val>
                                            </p:tav>
                                            <p:tav tm="100000">
                                              <p:val>
                                                <p:strVal val="#ppt_x"/>
                                              </p:val>
                                            </p:tav>
                                          </p:tavLst>
                                        </p:anim>
                                        <p:anim calcmode="lin" valueType="num">
                                          <p:cBhvr additive="base">
                                            <p:cTn id="119" dur="500" fill="hold"/>
                                            <p:tgtEl>
                                              <p:spTgt spid="45"/>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stCondLst>
                                        <p:cond delay="0"/>
                                      </p:stCondLst>
                                      <p:childTnLst>
                                        <p:set>
                                          <p:cBhvr>
                                            <p:cTn id="121" dur="1" fill="hold">
                                              <p:stCondLst>
                                                <p:cond delay="0"/>
                                              </p:stCondLst>
                                            </p:cTn>
                                            <p:tgtEl>
                                              <p:spTgt spid="46"/>
                                            </p:tgtEl>
                                            <p:attrNameLst>
                                              <p:attrName>style.visibility</p:attrName>
                                            </p:attrNameLst>
                                          </p:cBhvr>
                                          <p:to>
                                            <p:strVal val="visible"/>
                                          </p:to>
                                        </p:set>
                                        <p:anim calcmode="lin" valueType="num">
                                          <p:cBhvr additive="base">
                                            <p:cTn id="122" dur="500" fill="hold"/>
                                            <p:tgtEl>
                                              <p:spTgt spid="46"/>
                                            </p:tgtEl>
                                            <p:attrNameLst>
                                              <p:attrName>ppt_x</p:attrName>
                                            </p:attrNameLst>
                                          </p:cBhvr>
                                          <p:tavLst>
                                            <p:tav tm="0">
                                              <p:val>
                                                <p:strVal val="1+#ppt_w/2"/>
                                              </p:val>
                                            </p:tav>
                                            <p:tav tm="100000">
                                              <p:val>
                                                <p:strVal val="#ppt_x"/>
                                              </p:val>
                                            </p:tav>
                                          </p:tavLst>
                                        </p:anim>
                                        <p:anim calcmode="lin" valueType="num">
                                          <p:cBhvr additive="base">
                                            <p:cTn id="123"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 grpId="0"/>
          <p:bldP spid="4" grpId="0"/>
          <p:bldP spid="5" grpId="0"/>
          <p:bldP spid="6" grpId="0"/>
          <p:bldP spid="9" grpId="0"/>
          <p:bldP spid="10" grpId="0"/>
          <p:bldP spid="11" grpId="0"/>
          <p:bldP spid="13" grpId="0"/>
          <p:bldP spid="14" grpId="0"/>
          <p:bldP spid="15" grpId="0"/>
          <p:bldP spid="39" grpId="0"/>
          <p:bldP spid="40" grpId="0"/>
          <p:bldP spid="41" grpId="0"/>
          <p:bldP spid="42" grpId="0"/>
          <p:bldP spid="43" grpId="0"/>
          <p:bldP spid="44" grpId="0"/>
          <p:bldP spid="45" grpId="0"/>
          <p:bldP spid="46" grpId="0"/>
          <p:bldP spid="16" grpId="0" animBg="1"/>
          <p:bldP spid="3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0-#ppt_h/2"/>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right)">
                                          <p:cBhvr>
                                            <p:cTn id="17" dur="500"/>
                                            <p:tgtEl>
                                              <p:spTgt spid="9"/>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right)">
                                          <p:cBhvr>
                                            <p:cTn id="21" dur="500"/>
                                            <p:tgtEl>
                                              <p:spTgt spid="10"/>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ppt_x</p:attrName>
                                            </p:attrNameLst>
                                          </p:cBhvr>
                                          <p:tavLst>
                                            <p:tav tm="0">
                                              <p:val>
                                                <p:strVal val="#ppt_x-#ppt_w*1.125000"/>
                                              </p:val>
                                            </p:tav>
                                            <p:tav tm="100000">
                                              <p:val>
                                                <p:strVal val="#ppt_x"/>
                                              </p:val>
                                            </p:tav>
                                          </p:tavLst>
                                        </p:anim>
                                        <p:animEffect transition="in" filter="wipe(righ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p:tgtEl>
                                              <p:spTgt spid="13"/>
                                            </p:tgtEl>
                                            <p:attrNameLst>
                                              <p:attrName>ppt_x</p:attrName>
                                            </p:attrNameLst>
                                          </p:cBhvr>
                                          <p:tavLst>
                                            <p:tav tm="0">
                                              <p:val>
                                                <p:strVal val="#ppt_x-#ppt_w*1.125000"/>
                                              </p:val>
                                            </p:tav>
                                            <p:tav tm="100000">
                                              <p:val>
                                                <p:strVal val="#ppt_x"/>
                                              </p:val>
                                            </p:tav>
                                          </p:tavLst>
                                        </p:anim>
                                        <p:animEffect transition="in" filter="wipe(right)">
                                          <p:cBhvr>
                                            <p:cTn id="31" dur="500"/>
                                            <p:tgtEl>
                                              <p:spTgt spid="13"/>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ppt_x</p:attrName>
                                            </p:attrNameLst>
                                          </p:cBhvr>
                                          <p:tavLst>
                                            <p:tav tm="0">
                                              <p:val>
                                                <p:strVal val="#ppt_x-#ppt_w*1.125000"/>
                                              </p:val>
                                            </p:tav>
                                            <p:tav tm="100000">
                                              <p:val>
                                                <p:strVal val="#ppt_x"/>
                                              </p:val>
                                            </p:tav>
                                          </p:tavLst>
                                        </p:anim>
                                        <p:animEffect transition="in" filter="wipe(right)">
                                          <p:cBhvr>
                                            <p:cTn id="35" dur="500"/>
                                            <p:tgtEl>
                                              <p:spTgt spid="14"/>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p:tgtEl>
                                              <p:spTgt spid="15"/>
                                            </p:tgtEl>
                                            <p:attrNameLst>
                                              <p:attrName>ppt_x</p:attrName>
                                            </p:attrNameLst>
                                          </p:cBhvr>
                                          <p:tavLst>
                                            <p:tav tm="0">
                                              <p:val>
                                                <p:strVal val="#ppt_x-#ppt_w*1.125000"/>
                                              </p:val>
                                            </p:tav>
                                            <p:tav tm="100000">
                                              <p:val>
                                                <p:strVal val="#ppt_x"/>
                                              </p:val>
                                            </p:tav>
                                          </p:tavLst>
                                        </p:anim>
                                        <p:animEffect transition="in" filter="wipe(right)">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Effect transition="in" filter="fade">
                                          <p:cBhvr>
                                            <p:cTn id="59" dur="500"/>
                                            <p:tgtEl>
                                              <p:spTgt spid="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Effect transition="in" filter="fade">
                                          <p:cBhvr>
                                            <p:cTn id="69" dur="500"/>
                                            <p:tgtEl>
                                              <p:spTgt spid="39"/>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Effect transition="in" filter="fade">
                                          <p:cBhvr>
                                            <p:cTn id="74" dur="500"/>
                                            <p:tgtEl>
                                              <p:spTgt spid="4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left)">
                                          <p:cBhvr>
                                            <p:cTn id="89" dur="500"/>
                                            <p:tgtEl>
                                              <p:spTgt spid="36"/>
                                            </p:tgtEl>
                                          </p:cBhvr>
                                        </p:animEffect>
                                      </p:childTnLst>
                                    </p:cTn>
                                  </p:par>
                                </p:childTnLst>
                              </p:cTn>
                            </p:par>
                          </p:childTnLst>
                        </p:cTn>
                      </p:par>
                      <p:par>
                        <p:cTn id="90" fill="hold">
                          <p:stCondLst>
                            <p:cond delay="indefinite"/>
                          </p:stCondLst>
                          <p:childTnLst>
                            <p:par>
                              <p:cTn id="91" fill="hold">
                                <p:stCondLst>
                                  <p:cond delay="0"/>
                                </p:stCondLst>
                                <p:childTnLst>
                                  <p:par>
                                    <p:cTn id="92" presetID="2" presetClass="entr" presetSubtype="2"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fill="hold"/>
                                            <p:tgtEl>
                                              <p:spTgt spid="22"/>
                                            </p:tgtEl>
                                            <p:attrNameLst>
                                              <p:attrName>ppt_x</p:attrName>
                                            </p:attrNameLst>
                                          </p:cBhvr>
                                          <p:tavLst>
                                            <p:tav tm="0">
                                              <p:val>
                                                <p:strVal val="1+#ppt_w/2"/>
                                              </p:val>
                                            </p:tav>
                                            <p:tav tm="100000">
                                              <p:val>
                                                <p:strVal val="#ppt_x"/>
                                              </p:val>
                                            </p:tav>
                                          </p:tavLst>
                                        </p:anim>
                                        <p:anim calcmode="lin" valueType="num">
                                          <p:cBhvr additive="base">
                                            <p:cTn id="95" dur="500" fill="hold"/>
                                            <p:tgtEl>
                                              <p:spTgt spid="22"/>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0"/>
                                      </p:stCondLst>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500" fill="hold"/>
                                            <p:tgtEl>
                                              <p:spTgt spid="23"/>
                                            </p:tgtEl>
                                            <p:attrNameLst>
                                              <p:attrName>ppt_x</p:attrName>
                                            </p:attrNameLst>
                                          </p:cBhvr>
                                          <p:tavLst>
                                            <p:tav tm="0">
                                              <p:val>
                                                <p:strVal val="1+#ppt_w/2"/>
                                              </p:val>
                                            </p:tav>
                                            <p:tav tm="100000">
                                              <p:val>
                                                <p:strVal val="#ppt_x"/>
                                              </p:val>
                                            </p:tav>
                                          </p:tavLst>
                                        </p:anim>
                                        <p:anim calcmode="lin" valueType="num">
                                          <p:cBhvr additive="base">
                                            <p:cTn id="99" dur="500" fill="hold"/>
                                            <p:tgtEl>
                                              <p:spTgt spid="23"/>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0"/>
                                      </p:stCondLst>
                                      <p:childTnLst>
                                        <p:set>
                                          <p:cBhvr>
                                            <p:cTn id="101" dur="1" fill="hold">
                                              <p:stCondLst>
                                                <p:cond delay="0"/>
                                              </p:stCondLst>
                                            </p:cTn>
                                            <p:tgtEl>
                                              <p:spTgt spid="4"/>
                                            </p:tgtEl>
                                            <p:attrNameLst>
                                              <p:attrName>style.visibility</p:attrName>
                                            </p:attrNameLst>
                                          </p:cBhvr>
                                          <p:to>
                                            <p:strVal val="visible"/>
                                          </p:to>
                                        </p:set>
                                        <p:anim calcmode="lin" valueType="num">
                                          <p:cBhvr additive="base">
                                            <p:cTn id="102" dur="500" fill="hold"/>
                                            <p:tgtEl>
                                              <p:spTgt spid="4"/>
                                            </p:tgtEl>
                                            <p:attrNameLst>
                                              <p:attrName>ppt_x</p:attrName>
                                            </p:attrNameLst>
                                          </p:cBhvr>
                                          <p:tavLst>
                                            <p:tav tm="0">
                                              <p:val>
                                                <p:strVal val="1+#ppt_w/2"/>
                                              </p:val>
                                            </p:tav>
                                            <p:tav tm="100000">
                                              <p:val>
                                                <p:strVal val="#ppt_x"/>
                                              </p:val>
                                            </p:tav>
                                          </p:tavLst>
                                        </p:anim>
                                        <p:anim calcmode="lin" valueType="num">
                                          <p:cBhvr additive="base">
                                            <p:cTn id="103" dur="500" fill="hold"/>
                                            <p:tgtEl>
                                              <p:spTgt spid="4"/>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0"/>
                                      </p:stCondLst>
                                      <p:childTnLst>
                                        <p:set>
                                          <p:cBhvr>
                                            <p:cTn id="105" dur="1" fill="hold">
                                              <p:stCondLst>
                                                <p:cond delay="0"/>
                                              </p:stCondLst>
                                            </p:cTn>
                                            <p:tgtEl>
                                              <p:spTgt spid="6"/>
                                            </p:tgtEl>
                                            <p:attrNameLst>
                                              <p:attrName>style.visibility</p:attrName>
                                            </p:attrNameLst>
                                          </p:cBhvr>
                                          <p:to>
                                            <p:strVal val="visible"/>
                                          </p:to>
                                        </p:set>
                                        <p:anim calcmode="lin" valueType="num">
                                          <p:cBhvr additive="base">
                                            <p:cTn id="106" dur="500" fill="hold"/>
                                            <p:tgtEl>
                                              <p:spTgt spid="6"/>
                                            </p:tgtEl>
                                            <p:attrNameLst>
                                              <p:attrName>ppt_x</p:attrName>
                                            </p:attrNameLst>
                                          </p:cBhvr>
                                          <p:tavLst>
                                            <p:tav tm="0">
                                              <p:val>
                                                <p:strVal val="1+#ppt_w/2"/>
                                              </p:val>
                                            </p:tav>
                                            <p:tav tm="100000">
                                              <p:val>
                                                <p:strVal val="#ppt_x"/>
                                              </p:val>
                                            </p:tav>
                                          </p:tavLst>
                                        </p:anim>
                                        <p:anim calcmode="lin" valueType="num">
                                          <p:cBhvr additive="base">
                                            <p:cTn id="107" dur="500" fill="hold"/>
                                            <p:tgtEl>
                                              <p:spTgt spid="6"/>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 calcmode="lin" valueType="num">
                                          <p:cBhvr additive="base">
                                            <p:cTn id="110" dur="500" fill="hold"/>
                                            <p:tgtEl>
                                              <p:spTgt spid="41"/>
                                            </p:tgtEl>
                                            <p:attrNameLst>
                                              <p:attrName>ppt_x</p:attrName>
                                            </p:attrNameLst>
                                          </p:cBhvr>
                                          <p:tavLst>
                                            <p:tav tm="0">
                                              <p:val>
                                                <p:strVal val="1+#ppt_w/2"/>
                                              </p:val>
                                            </p:tav>
                                            <p:tav tm="100000">
                                              <p:val>
                                                <p:strVal val="#ppt_x"/>
                                              </p:val>
                                            </p:tav>
                                          </p:tavLst>
                                        </p:anim>
                                        <p:anim calcmode="lin" valueType="num">
                                          <p:cBhvr additive="base">
                                            <p:cTn id="111" dur="500" fill="hold"/>
                                            <p:tgtEl>
                                              <p:spTgt spid="41"/>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cBhvr additive="base">
                                            <p:cTn id="114" dur="500" fill="hold"/>
                                            <p:tgtEl>
                                              <p:spTgt spid="42"/>
                                            </p:tgtEl>
                                            <p:attrNameLst>
                                              <p:attrName>ppt_x</p:attrName>
                                            </p:attrNameLst>
                                          </p:cBhvr>
                                          <p:tavLst>
                                            <p:tav tm="0">
                                              <p:val>
                                                <p:strVal val="1+#ppt_w/2"/>
                                              </p:val>
                                            </p:tav>
                                            <p:tav tm="100000">
                                              <p:val>
                                                <p:strVal val="#ppt_x"/>
                                              </p:val>
                                            </p:tav>
                                          </p:tavLst>
                                        </p:anim>
                                        <p:anim calcmode="lin" valueType="num">
                                          <p:cBhvr additive="base">
                                            <p:cTn id="115" dur="500" fill="hold"/>
                                            <p:tgtEl>
                                              <p:spTgt spid="42"/>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1+#ppt_w/2"/>
                                              </p:val>
                                            </p:tav>
                                            <p:tav tm="100000">
                                              <p:val>
                                                <p:strVal val="#ppt_x"/>
                                              </p:val>
                                            </p:tav>
                                          </p:tavLst>
                                        </p:anim>
                                        <p:anim calcmode="lin" valueType="num">
                                          <p:cBhvr additive="base">
                                            <p:cTn id="119" dur="500" fill="hold"/>
                                            <p:tgtEl>
                                              <p:spTgt spid="45"/>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stCondLst>
                                        <p:cond delay="0"/>
                                      </p:stCondLst>
                                      <p:childTnLst>
                                        <p:set>
                                          <p:cBhvr>
                                            <p:cTn id="121" dur="1" fill="hold">
                                              <p:stCondLst>
                                                <p:cond delay="0"/>
                                              </p:stCondLst>
                                            </p:cTn>
                                            <p:tgtEl>
                                              <p:spTgt spid="46"/>
                                            </p:tgtEl>
                                            <p:attrNameLst>
                                              <p:attrName>style.visibility</p:attrName>
                                            </p:attrNameLst>
                                          </p:cBhvr>
                                          <p:to>
                                            <p:strVal val="visible"/>
                                          </p:to>
                                        </p:set>
                                        <p:anim calcmode="lin" valueType="num">
                                          <p:cBhvr additive="base">
                                            <p:cTn id="122" dur="500" fill="hold"/>
                                            <p:tgtEl>
                                              <p:spTgt spid="46"/>
                                            </p:tgtEl>
                                            <p:attrNameLst>
                                              <p:attrName>ppt_x</p:attrName>
                                            </p:attrNameLst>
                                          </p:cBhvr>
                                          <p:tavLst>
                                            <p:tav tm="0">
                                              <p:val>
                                                <p:strVal val="1+#ppt_w/2"/>
                                              </p:val>
                                            </p:tav>
                                            <p:tav tm="100000">
                                              <p:val>
                                                <p:strVal val="#ppt_x"/>
                                              </p:val>
                                            </p:tav>
                                          </p:tavLst>
                                        </p:anim>
                                        <p:anim calcmode="lin" valueType="num">
                                          <p:cBhvr additive="base">
                                            <p:cTn id="123"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 grpId="0"/>
          <p:bldP spid="4" grpId="0"/>
          <p:bldP spid="5" grpId="0"/>
          <p:bldP spid="6" grpId="0"/>
          <p:bldP spid="9" grpId="0"/>
          <p:bldP spid="10" grpId="0"/>
          <p:bldP spid="11" grpId="0"/>
          <p:bldP spid="13" grpId="0"/>
          <p:bldP spid="14" grpId="0"/>
          <p:bldP spid="15" grpId="0"/>
          <p:bldP spid="39" grpId="0"/>
          <p:bldP spid="40" grpId="0"/>
          <p:bldP spid="41" grpId="0"/>
          <p:bldP spid="42" grpId="0"/>
          <p:bldP spid="43" grpId="0"/>
          <p:bldP spid="44" grpId="0"/>
          <p:bldP spid="45" grpId="0"/>
          <p:bldP spid="46" grpId="0"/>
          <p:bldP spid="16" grpId="0" animBg="1"/>
          <p:bldP spid="31"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6766560" y="1473512"/>
            <a:ext cx="5770880" cy="5557208"/>
            <a:chOff x="6766560" y="1473512"/>
            <a:chExt cx="5770880" cy="5557208"/>
          </a:xfrm>
        </p:grpSpPr>
        <p:sp>
          <p:nvSpPr>
            <p:cNvPr id="3" name="Shape 6"/>
            <p:cNvSpPr/>
            <p:nvPr/>
          </p:nvSpPr>
          <p:spPr>
            <a:xfrm>
              <a:off x="8083470" y="3965794"/>
              <a:ext cx="1399696" cy="860458"/>
            </a:xfrm>
            <a:custGeom>
              <a:avLst/>
              <a:gdLst/>
              <a:ahLst/>
              <a:cxnLst>
                <a:cxn ang="0">
                  <a:pos x="wd2" y="hd2"/>
                </a:cxn>
                <a:cxn ang="5400000">
                  <a:pos x="wd2" y="hd2"/>
                </a:cxn>
                <a:cxn ang="10800000">
                  <a:pos x="wd2" y="hd2"/>
                </a:cxn>
                <a:cxn ang="16200000">
                  <a:pos x="wd2" y="hd2"/>
                </a:cxn>
              </a:cxnLst>
              <a:rect l="0" t="0" r="r" b="b"/>
              <a:pathLst>
                <a:path w="21600" h="13800" extrusionOk="0">
                  <a:moveTo>
                    <a:pt x="21600" y="6979"/>
                  </a:moveTo>
                  <a:cubicBezTo>
                    <a:pt x="16669" y="14394"/>
                    <a:pt x="5351" y="17670"/>
                    <a:pt x="0" y="6834"/>
                  </a:cubicBezTo>
                  <a:cubicBezTo>
                    <a:pt x="5476" y="-3930"/>
                    <a:pt x="16756" y="-502"/>
                    <a:pt x="21600" y="6979"/>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 name="Shape 7"/>
            <p:cNvSpPr/>
            <p:nvPr/>
          </p:nvSpPr>
          <p:spPr>
            <a:xfrm>
              <a:off x="8495773" y="4888862"/>
              <a:ext cx="850462" cy="844853"/>
            </a:xfrm>
            <a:custGeom>
              <a:avLst/>
              <a:gdLst/>
              <a:ahLst/>
              <a:cxnLst>
                <a:cxn ang="0">
                  <a:pos x="wd2" y="hd2"/>
                </a:cxn>
                <a:cxn ang="5400000">
                  <a:pos x="wd2" y="hd2"/>
                </a:cxn>
                <a:cxn ang="10800000">
                  <a:pos x="wd2" y="hd2"/>
                </a:cxn>
                <a:cxn ang="16200000">
                  <a:pos x="wd2" y="hd2"/>
                </a:cxn>
              </a:cxnLst>
              <a:rect l="0" t="0" r="r" b="b"/>
              <a:pathLst>
                <a:path w="17281" h="17128" extrusionOk="0">
                  <a:moveTo>
                    <a:pt x="17015" y="304"/>
                  </a:moveTo>
                  <a:cubicBezTo>
                    <a:pt x="18667" y="9325"/>
                    <a:pt x="12547" y="20144"/>
                    <a:pt x="725" y="16349"/>
                  </a:cubicBezTo>
                  <a:cubicBezTo>
                    <a:pt x="-2933" y="4512"/>
                    <a:pt x="7991" y="-1456"/>
                    <a:pt x="17015" y="304"/>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5" name="Shape 8"/>
            <p:cNvSpPr/>
            <p:nvPr/>
          </p:nvSpPr>
          <p:spPr>
            <a:xfrm>
              <a:off x="7332708" y="4642711"/>
              <a:ext cx="1088220" cy="670766"/>
            </a:xfrm>
            <a:custGeom>
              <a:avLst/>
              <a:gdLst/>
              <a:ahLst/>
              <a:cxnLst>
                <a:cxn ang="0">
                  <a:pos x="wd2" y="hd2"/>
                </a:cxn>
                <a:cxn ang="5400000">
                  <a:pos x="wd2" y="hd2"/>
                </a:cxn>
                <a:cxn ang="10800000">
                  <a:pos x="wd2" y="hd2"/>
                </a:cxn>
                <a:cxn ang="16200000">
                  <a:pos x="wd2" y="hd2"/>
                </a:cxn>
              </a:cxnLst>
              <a:rect l="0" t="0" r="r" b="b"/>
              <a:pathLst>
                <a:path w="21600" h="13838" extrusionOk="0">
                  <a:moveTo>
                    <a:pt x="21600" y="6219"/>
                  </a:moveTo>
                  <a:cubicBezTo>
                    <a:pt x="17128" y="13960"/>
                    <a:pt x="6016" y="17987"/>
                    <a:pt x="0" y="7511"/>
                  </a:cubicBezTo>
                  <a:cubicBezTo>
                    <a:pt x="4811" y="-3613"/>
                    <a:pt x="16297" y="-937"/>
                    <a:pt x="21600" y="6219"/>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6" name="Shape 9"/>
            <p:cNvSpPr/>
            <p:nvPr/>
          </p:nvSpPr>
          <p:spPr>
            <a:xfrm>
              <a:off x="7726550" y="5344242"/>
              <a:ext cx="643580" cy="641528"/>
            </a:xfrm>
            <a:custGeom>
              <a:avLst/>
              <a:gdLst/>
              <a:ahLst/>
              <a:cxnLst>
                <a:cxn ang="0">
                  <a:pos x="wd2" y="hd2"/>
                </a:cxn>
                <a:cxn ang="5400000">
                  <a:pos x="wd2" y="hd2"/>
                </a:cxn>
                <a:cxn ang="10800000">
                  <a:pos x="wd2" y="hd2"/>
                </a:cxn>
                <a:cxn ang="16200000">
                  <a:pos x="wd2" y="hd2"/>
                </a:cxn>
              </a:cxnLst>
              <a:rect l="0" t="0" r="r" b="b"/>
              <a:pathLst>
                <a:path w="17238" h="17170" extrusionOk="0">
                  <a:moveTo>
                    <a:pt x="16962" y="293"/>
                  </a:moveTo>
                  <a:cubicBezTo>
                    <a:pt x="18644" y="9315"/>
                    <a:pt x="12566" y="20163"/>
                    <a:pt x="740" y="16406"/>
                  </a:cubicBezTo>
                  <a:cubicBezTo>
                    <a:pt x="-2956" y="4573"/>
                    <a:pt x="7939" y="-1437"/>
                    <a:pt x="16962" y="293"/>
                  </a:cubicBezTo>
                  <a:close/>
                </a:path>
              </a:pathLst>
            </a:custGeom>
            <a:solidFill>
              <a:schemeClr val="accent6">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7" name="Shape 10"/>
            <p:cNvSpPr/>
            <p:nvPr/>
          </p:nvSpPr>
          <p:spPr>
            <a:xfrm>
              <a:off x="8108084" y="2851960"/>
              <a:ext cx="963429" cy="966512"/>
            </a:xfrm>
            <a:custGeom>
              <a:avLst/>
              <a:gdLst/>
              <a:ahLst/>
              <a:cxnLst>
                <a:cxn ang="0">
                  <a:pos x="wd2" y="hd2"/>
                </a:cxn>
                <a:cxn ang="5400000">
                  <a:pos x="wd2" y="hd2"/>
                </a:cxn>
                <a:cxn ang="10800000">
                  <a:pos x="wd2" y="hd2"/>
                </a:cxn>
                <a:cxn ang="16200000">
                  <a:pos x="wd2" y="hd2"/>
                </a:cxn>
              </a:cxnLst>
              <a:rect l="0" t="0" r="r" b="b"/>
              <a:pathLst>
                <a:path w="17170" h="17238" extrusionOk="0">
                  <a:moveTo>
                    <a:pt x="16877" y="16962"/>
                  </a:moveTo>
                  <a:cubicBezTo>
                    <a:pt x="7855" y="18644"/>
                    <a:pt x="-2993" y="12566"/>
                    <a:pt x="764" y="740"/>
                  </a:cubicBezTo>
                  <a:cubicBezTo>
                    <a:pt x="12597" y="-2956"/>
                    <a:pt x="18607" y="7939"/>
                    <a:pt x="16877" y="1696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8" name="Shape 11"/>
            <p:cNvSpPr/>
            <p:nvPr/>
          </p:nvSpPr>
          <p:spPr>
            <a:xfrm>
              <a:off x="9203458" y="2808883"/>
              <a:ext cx="891347" cy="1449991"/>
            </a:xfrm>
            <a:custGeom>
              <a:avLst/>
              <a:gdLst/>
              <a:ahLst/>
              <a:cxnLst>
                <a:cxn ang="0">
                  <a:pos x="wd2" y="hd2"/>
                </a:cxn>
                <a:cxn ang="5400000">
                  <a:pos x="wd2" y="hd2"/>
                </a:cxn>
                <a:cxn ang="10800000">
                  <a:pos x="wd2" y="hd2"/>
                </a:cxn>
                <a:cxn ang="16200000">
                  <a:pos x="wd2" y="hd2"/>
                </a:cxn>
              </a:cxnLst>
              <a:rect l="0" t="0" r="r" b="b"/>
              <a:pathLst>
                <a:path w="13800" h="21600" extrusionOk="0">
                  <a:moveTo>
                    <a:pt x="6864" y="21600"/>
                  </a:moveTo>
                  <a:cubicBezTo>
                    <a:pt x="-570" y="16694"/>
                    <a:pt x="-3886" y="5387"/>
                    <a:pt x="6931" y="0"/>
                  </a:cubicBezTo>
                  <a:cubicBezTo>
                    <a:pt x="17714" y="5440"/>
                    <a:pt x="14327" y="16731"/>
                    <a:pt x="6864"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9" name="Shape 12"/>
            <p:cNvSpPr/>
            <p:nvPr/>
          </p:nvSpPr>
          <p:spPr>
            <a:xfrm>
              <a:off x="9332687" y="1473512"/>
              <a:ext cx="632706" cy="1096917"/>
            </a:xfrm>
            <a:custGeom>
              <a:avLst/>
              <a:gdLst/>
              <a:ahLst/>
              <a:cxnLst>
                <a:cxn ang="0">
                  <a:pos x="wd2" y="hd2"/>
                </a:cxn>
                <a:cxn ang="5400000">
                  <a:pos x="wd2" y="hd2"/>
                </a:cxn>
                <a:cxn ang="10800000">
                  <a:pos x="wd2" y="hd2"/>
                </a:cxn>
                <a:cxn ang="16200000">
                  <a:pos x="wd2" y="hd2"/>
                </a:cxn>
              </a:cxnLst>
              <a:rect l="0" t="0" r="r" b="b"/>
              <a:pathLst>
                <a:path w="13800" h="21600" extrusionOk="0">
                  <a:moveTo>
                    <a:pt x="6861" y="21600"/>
                  </a:moveTo>
                  <a:cubicBezTo>
                    <a:pt x="-571" y="16695"/>
                    <a:pt x="-3885" y="5389"/>
                    <a:pt x="6933" y="0"/>
                  </a:cubicBezTo>
                  <a:cubicBezTo>
                    <a:pt x="17715" y="5438"/>
                    <a:pt x="14326" y="16729"/>
                    <a:pt x="6861" y="216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 name="Shape 13"/>
            <p:cNvSpPr/>
            <p:nvPr/>
          </p:nvSpPr>
          <p:spPr>
            <a:xfrm>
              <a:off x="7332708" y="3578106"/>
              <a:ext cx="1015553" cy="624231"/>
            </a:xfrm>
            <a:custGeom>
              <a:avLst/>
              <a:gdLst/>
              <a:ahLst/>
              <a:cxnLst>
                <a:cxn ang="0">
                  <a:pos x="wd2" y="hd2"/>
                </a:cxn>
                <a:cxn ang="5400000">
                  <a:pos x="wd2" y="hd2"/>
                </a:cxn>
                <a:cxn ang="10800000">
                  <a:pos x="wd2" y="hd2"/>
                </a:cxn>
                <a:cxn ang="16200000">
                  <a:pos x="wd2" y="hd2"/>
                </a:cxn>
              </a:cxnLst>
              <a:rect l="0" t="0" r="r" b="b"/>
              <a:pathLst>
                <a:path w="21600" h="13800" extrusionOk="0">
                  <a:moveTo>
                    <a:pt x="21600" y="6936"/>
                  </a:moveTo>
                  <a:cubicBezTo>
                    <a:pt x="16694" y="14370"/>
                    <a:pt x="5387" y="17686"/>
                    <a:pt x="0" y="6869"/>
                  </a:cubicBezTo>
                  <a:cubicBezTo>
                    <a:pt x="5440" y="-3914"/>
                    <a:pt x="16731" y="-527"/>
                    <a:pt x="21600" y="6936"/>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1" name="Shape 14"/>
            <p:cNvSpPr/>
            <p:nvPr/>
          </p:nvSpPr>
          <p:spPr>
            <a:xfrm>
              <a:off x="7240401" y="2741191"/>
              <a:ext cx="658238" cy="660345"/>
            </a:xfrm>
            <a:custGeom>
              <a:avLst/>
              <a:gdLst/>
              <a:ahLst/>
              <a:cxnLst>
                <a:cxn ang="0">
                  <a:pos x="wd2" y="hd2"/>
                </a:cxn>
                <a:cxn ang="5400000">
                  <a:pos x="wd2" y="hd2"/>
                </a:cxn>
                <a:cxn ang="10800000">
                  <a:pos x="wd2" y="hd2"/>
                </a:cxn>
                <a:cxn ang="16200000">
                  <a:pos x="wd2" y="hd2"/>
                </a:cxn>
              </a:cxnLst>
              <a:rect l="0" t="0" r="r" b="b"/>
              <a:pathLst>
                <a:path w="17170" h="17238" extrusionOk="0">
                  <a:moveTo>
                    <a:pt x="16877" y="16962"/>
                  </a:moveTo>
                  <a:cubicBezTo>
                    <a:pt x="7855" y="18644"/>
                    <a:pt x="-2993" y="12566"/>
                    <a:pt x="764" y="740"/>
                  </a:cubicBezTo>
                  <a:cubicBezTo>
                    <a:pt x="12597" y="-2956"/>
                    <a:pt x="18607" y="7939"/>
                    <a:pt x="16877" y="16962"/>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2" name="Shape 15"/>
            <p:cNvSpPr/>
            <p:nvPr/>
          </p:nvSpPr>
          <p:spPr>
            <a:xfrm>
              <a:off x="7972701" y="1928892"/>
              <a:ext cx="553157" cy="791396"/>
            </a:xfrm>
            <a:custGeom>
              <a:avLst/>
              <a:gdLst/>
              <a:ahLst/>
              <a:cxnLst>
                <a:cxn ang="0">
                  <a:pos x="wd2" y="hd2"/>
                </a:cxn>
                <a:cxn ang="5400000">
                  <a:pos x="wd2" y="hd2"/>
                </a:cxn>
                <a:cxn ang="10800000">
                  <a:pos x="wd2" y="hd2"/>
                </a:cxn>
                <a:cxn ang="16200000">
                  <a:pos x="wd2" y="hd2"/>
                </a:cxn>
              </a:cxnLst>
              <a:rect l="0" t="0" r="r" b="b"/>
              <a:pathLst>
                <a:path w="14844" h="21600" extrusionOk="0">
                  <a:moveTo>
                    <a:pt x="12789" y="21600"/>
                  </a:moveTo>
                  <a:cubicBezTo>
                    <a:pt x="3844" y="19936"/>
                    <a:pt x="-4433" y="10088"/>
                    <a:pt x="2697" y="0"/>
                  </a:cubicBezTo>
                  <a:cubicBezTo>
                    <a:pt x="14885" y="739"/>
                    <a:pt x="17167" y="13489"/>
                    <a:pt x="12789" y="21600"/>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3" name="Shape 16"/>
            <p:cNvSpPr/>
            <p:nvPr/>
          </p:nvSpPr>
          <p:spPr>
            <a:xfrm>
              <a:off x="8668079" y="2027353"/>
              <a:ext cx="661529" cy="1079985"/>
            </a:xfrm>
            <a:custGeom>
              <a:avLst/>
              <a:gdLst/>
              <a:ahLst/>
              <a:cxnLst>
                <a:cxn ang="0">
                  <a:pos x="wd2" y="hd2"/>
                </a:cxn>
                <a:cxn ang="5400000">
                  <a:pos x="wd2" y="hd2"/>
                </a:cxn>
                <a:cxn ang="10800000">
                  <a:pos x="wd2" y="hd2"/>
                </a:cxn>
                <a:cxn ang="16200000">
                  <a:pos x="wd2" y="hd2"/>
                </a:cxn>
              </a:cxnLst>
              <a:rect l="0" t="0" r="r" b="b"/>
              <a:pathLst>
                <a:path w="14544" h="21600" extrusionOk="0">
                  <a:moveTo>
                    <a:pt x="10370" y="21600"/>
                  </a:moveTo>
                  <a:cubicBezTo>
                    <a:pt x="1621" y="18356"/>
                    <a:pt x="-4737" y="7797"/>
                    <a:pt x="4623" y="0"/>
                  </a:cubicBezTo>
                  <a:cubicBezTo>
                    <a:pt x="16863" y="3030"/>
                    <a:pt x="16518" y="15069"/>
                    <a:pt x="10370"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4" name="Shape 17"/>
            <p:cNvSpPr/>
            <p:nvPr/>
          </p:nvSpPr>
          <p:spPr>
            <a:xfrm>
              <a:off x="8415773" y="1670433"/>
              <a:ext cx="318928" cy="520668"/>
            </a:xfrm>
            <a:custGeom>
              <a:avLst/>
              <a:gdLst/>
              <a:ahLst/>
              <a:cxnLst>
                <a:cxn ang="0">
                  <a:pos x="wd2" y="hd2"/>
                </a:cxn>
                <a:cxn ang="5400000">
                  <a:pos x="wd2" y="hd2"/>
                </a:cxn>
                <a:cxn ang="10800000">
                  <a:pos x="wd2" y="hd2"/>
                </a:cxn>
                <a:cxn ang="16200000">
                  <a:pos x="wd2" y="hd2"/>
                </a:cxn>
              </a:cxnLst>
              <a:rect l="0" t="0" r="r" b="b"/>
              <a:pathLst>
                <a:path w="14544" h="21600" extrusionOk="0">
                  <a:moveTo>
                    <a:pt x="10370" y="21600"/>
                  </a:moveTo>
                  <a:cubicBezTo>
                    <a:pt x="1621" y="18356"/>
                    <a:pt x="-4737" y="7797"/>
                    <a:pt x="4623" y="0"/>
                  </a:cubicBezTo>
                  <a:cubicBezTo>
                    <a:pt x="16863" y="3030"/>
                    <a:pt x="16518" y="15069"/>
                    <a:pt x="10370"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5" name="Shape 18"/>
            <p:cNvSpPr/>
            <p:nvPr/>
          </p:nvSpPr>
          <p:spPr>
            <a:xfrm>
              <a:off x="8957306" y="1473512"/>
              <a:ext cx="312098" cy="534272"/>
            </a:xfrm>
            <a:custGeom>
              <a:avLst/>
              <a:gdLst/>
              <a:ahLst/>
              <a:cxnLst>
                <a:cxn ang="0">
                  <a:pos x="wd2" y="hd2"/>
                </a:cxn>
                <a:cxn ang="5400000">
                  <a:pos x="wd2" y="hd2"/>
                </a:cxn>
                <a:cxn ang="10800000">
                  <a:pos x="wd2" y="hd2"/>
                </a:cxn>
                <a:cxn ang="16200000">
                  <a:pos x="wd2" y="hd2"/>
                </a:cxn>
              </a:cxnLst>
              <a:rect l="0" t="0" r="r" b="b"/>
              <a:pathLst>
                <a:path w="13869" h="21600" extrusionOk="0">
                  <a:moveTo>
                    <a:pt x="7877" y="21600"/>
                  </a:moveTo>
                  <a:cubicBezTo>
                    <a:pt x="35" y="17213"/>
                    <a:pt x="-4227" y="6138"/>
                    <a:pt x="6137" y="0"/>
                  </a:cubicBezTo>
                  <a:cubicBezTo>
                    <a:pt x="17373" y="4688"/>
                    <a:pt x="14932" y="16212"/>
                    <a:pt x="7877" y="216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6" name="Shape 19"/>
            <p:cNvSpPr/>
            <p:nvPr/>
          </p:nvSpPr>
          <p:spPr>
            <a:xfrm>
              <a:off x="7554244" y="2310427"/>
              <a:ext cx="419779" cy="450753"/>
            </a:xfrm>
            <a:custGeom>
              <a:avLst/>
              <a:gdLst/>
              <a:ahLst/>
              <a:cxnLst>
                <a:cxn ang="0">
                  <a:pos x="wd2" y="hd2"/>
                </a:cxn>
                <a:cxn ang="5400000">
                  <a:pos x="wd2" y="hd2"/>
                </a:cxn>
                <a:cxn ang="10800000">
                  <a:pos x="wd2" y="hd2"/>
                </a:cxn>
                <a:cxn ang="16200000">
                  <a:pos x="wd2" y="hd2"/>
                </a:cxn>
              </a:cxnLst>
              <a:rect l="0" t="0" r="r" b="b"/>
              <a:pathLst>
                <a:path w="16796" h="18463" extrusionOk="0">
                  <a:moveTo>
                    <a:pt x="16396" y="18385"/>
                  </a:moveTo>
                  <a:cubicBezTo>
                    <a:pt x="7382" y="19291"/>
                    <a:pt x="-3197" y="12121"/>
                    <a:pt x="913" y="398"/>
                  </a:cubicBezTo>
                  <a:cubicBezTo>
                    <a:pt x="12783" y="-2309"/>
                    <a:pt x="18403" y="9340"/>
                    <a:pt x="16396" y="18385"/>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7" name="Shape 20"/>
            <p:cNvSpPr/>
            <p:nvPr/>
          </p:nvSpPr>
          <p:spPr>
            <a:xfrm>
              <a:off x="6766560" y="3805796"/>
              <a:ext cx="417089" cy="243345"/>
            </a:xfrm>
            <a:custGeom>
              <a:avLst/>
              <a:gdLst/>
              <a:ahLst/>
              <a:cxnLst>
                <a:cxn ang="0">
                  <a:pos x="wd2" y="hd2"/>
                </a:cxn>
                <a:cxn ang="5400000">
                  <a:pos x="wd2" y="hd2"/>
                </a:cxn>
                <a:cxn ang="10800000">
                  <a:pos x="wd2" y="hd2"/>
                </a:cxn>
                <a:cxn ang="16200000">
                  <a:pos x="wd2" y="hd2"/>
                </a:cxn>
              </a:cxnLst>
              <a:rect l="0" t="0" r="r" b="b"/>
              <a:pathLst>
                <a:path w="21600" h="13851" extrusionOk="0">
                  <a:moveTo>
                    <a:pt x="21600" y="7737"/>
                  </a:moveTo>
                  <a:cubicBezTo>
                    <a:pt x="16288" y="14846"/>
                    <a:pt x="4797" y="17414"/>
                    <a:pt x="0" y="6238"/>
                  </a:cubicBezTo>
                  <a:cubicBezTo>
                    <a:pt x="6029" y="-4186"/>
                    <a:pt x="17137" y="-50"/>
                    <a:pt x="21600" y="7737"/>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8" name="Shape 21"/>
            <p:cNvSpPr/>
            <p:nvPr/>
          </p:nvSpPr>
          <p:spPr>
            <a:xfrm>
              <a:off x="6791175" y="4741171"/>
              <a:ext cx="448473" cy="319023"/>
            </a:xfrm>
            <a:custGeom>
              <a:avLst/>
              <a:gdLst/>
              <a:ahLst/>
              <a:cxnLst>
                <a:cxn ang="0">
                  <a:pos x="wd2" y="hd2"/>
                </a:cxn>
                <a:cxn ang="5400000">
                  <a:pos x="wd2" y="hd2"/>
                </a:cxn>
                <a:cxn ang="10800000">
                  <a:pos x="wd2" y="hd2"/>
                </a:cxn>
                <a:cxn ang="16200000">
                  <a:pos x="wd2" y="hd2"/>
                </a:cxn>
              </a:cxnLst>
              <a:rect l="0" t="0" r="r" b="b"/>
              <a:pathLst>
                <a:path w="21600" h="14913" extrusionOk="0">
                  <a:moveTo>
                    <a:pt x="21600" y="1886"/>
                  </a:moveTo>
                  <a:cubicBezTo>
                    <a:pt x="20108" y="10837"/>
                    <a:pt x="10336" y="19285"/>
                    <a:pt x="0" y="12380"/>
                  </a:cubicBezTo>
                  <a:cubicBezTo>
                    <a:pt x="490" y="215"/>
                    <a:pt x="13317" y="-2315"/>
                    <a:pt x="21600" y="1886"/>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 name="Shape 22"/>
            <p:cNvSpPr/>
            <p:nvPr/>
          </p:nvSpPr>
          <p:spPr>
            <a:xfrm>
              <a:off x="6895789" y="5221166"/>
              <a:ext cx="528870" cy="333084"/>
            </a:xfrm>
            <a:custGeom>
              <a:avLst/>
              <a:gdLst/>
              <a:ahLst/>
              <a:cxnLst>
                <a:cxn ang="0">
                  <a:pos x="wd2" y="hd2"/>
                </a:cxn>
                <a:cxn ang="5400000">
                  <a:pos x="wd2" y="hd2"/>
                </a:cxn>
                <a:cxn ang="10800000">
                  <a:pos x="wd2" y="hd2"/>
                </a:cxn>
                <a:cxn ang="16200000">
                  <a:pos x="wd2" y="hd2"/>
                </a:cxn>
              </a:cxnLst>
              <a:rect l="0" t="0" r="r" b="b"/>
              <a:pathLst>
                <a:path w="21600" h="14680" extrusionOk="0">
                  <a:moveTo>
                    <a:pt x="21600" y="3553"/>
                  </a:moveTo>
                  <a:cubicBezTo>
                    <a:pt x="18764" y="12459"/>
                    <a:pt x="8388" y="19435"/>
                    <a:pt x="0" y="10598"/>
                  </a:cubicBezTo>
                  <a:cubicBezTo>
                    <a:pt x="2438" y="-1770"/>
                    <a:pt x="14661" y="-2165"/>
                    <a:pt x="21600" y="3553"/>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0" name="Shape 23"/>
            <p:cNvSpPr/>
            <p:nvPr/>
          </p:nvSpPr>
          <p:spPr>
            <a:xfrm>
              <a:off x="7178863" y="5565778"/>
              <a:ext cx="395297" cy="381496"/>
            </a:xfrm>
            <a:custGeom>
              <a:avLst/>
              <a:gdLst/>
              <a:ahLst/>
              <a:cxnLst>
                <a:cxn ang="0">
                  <a:pos x="wd2" y="hd2"/>
                </a:cxn>
                <a:cxn ang="5400000">
                  <a:pos x="wd2" y="hd2"/>
                </a:cxn>
                <a:cxn ang="10800000">
                  <a:pos x="wd2" y="hd2"/>
                </a:cxn>
                <a:cxn ang="16200000">
                  <a:pos x="wd2" y="hd2"/>
                </a:cxn>
              </a:cxnLst>
              <a:rect l="0" t="0" r="r" b="b"/>
              <a:pathLst>
                <a:path w="17989" h="17165" extrusionOk="0">
                  <a:moveTo>
                    <a:pt x="17854" y="294"/>
                  </a:moveTo>
                  <a:cubicBezTo>
                    <a:pt x="19043" y="9316"/>
                    <a:pt x="12271" y="20161"/>
                    <a:pt x="511" y="16400"/>
                  </a:cubicBezTo>
                  <a:cubicBezTo>
                    <a:pt x="-2557" y="4566"/>
                    <a:pt x="8817" y="-1439"/>
                    <a:pt x="17854" y="294"/>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1" name="Shape 24"/>
            <p:cNvSpPr/>
            <p:nvPr/>
          </p:nvSpPr>
          <p:spPr>
            <a:xfrm>
              <a:off x="6846559" y="3313493"/>
              <a:ext cx="622540" cy="374988"/>
            </a:xfrm>
            <a:custGeom>
              <a:avLst/>
              <a:gdLst/>
              <a:ahLst/>
              <a:cxnLst>
                <a:cxn ang="0">
                  <a:pos x="wd2" y="hd2"/>
                </a:cxn>
                <a:cxn ang="5400000">
                  <a:pos x="wd2" y="hd2"/>
                </a:cxn>
                <a:cxn ang="10800000">
                  <a:pos x="wd2" y="hd2"/>
                </a:cxn>
                <a:cxn ang="16200000">
                  <a:pos x="wd2" y="hd2"/>
                </a:cxn>
              </a:cxnLst>
              <a:rect l="0" t="0" r="r" b="b"/>
              <a:pathLst>
                <a:path w="21600" h="14299" extrusionOk="0">
                  <a:moveTo>
                    <a:pt x="21600" y="9688"/>
                  </a:moveTo>
                  <a:cubicBezTo>
                    <a:pt x="15374" y="16072"/>
                    <a:pt x="3472" y="16965"/>
                    <a:pt x="0" y="4987"/>
                  </a:cubicBezTo>
                  <a:cubicBezTo>
                    <a:pt x="7354" y="-4635"/>
                    <a:pt x="18051" y="1176"/>
                    <a:pt x="21600" y="9688"/>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2" name="Shape 25"/>
            <p:cNvSpPr/>
            <p:nvPr/>
          </p:nvSpPr>
          <p:spPr>
            <a:xfrm>
              <a:off x="6821944" y="4162716"/>
              <a:ext cx="791535" cy="486589"/>
            </a:xfrm>
            <a:custGeom>
              <a:avLst/>
              <a:gdLst/>
              <a:ahLst/>
              <a:cxnLst>
                <a:cxn ang="0">
                  <a:pos x="wd2" y="hd2"/>
                </a:cxn>
                <a:cxn ang="5400000">
                  <a:pos x="wd2" y="hd2"/>
                </a:cxn>
                <a:cxn ang="10800000">
                  <a:pos x="wd2" y="hd2"/>
                </a:cxn>
                <a:cxn ang="16200000">
                  <a:pos x="wd2" y="hd2"/>
                </a:cxn>
              </a:cxnLst>
              <a:rect l="0" t="0" r="r" b="b"/>
              <a:pathLst>
                <a:path w="21600" h="13800" extrusionOk="0">
                  <a:moveTo>
                    <a:pt x="21600" y="6936"/>
                  </a:moveTo>
                  <a:cubicBezTo>
                    <a:pt x="16694" y="14370"/>
                    <a:pt x="5387" y="17686"/>
                    <a:pt x="0" y="6869"/>
                  </a:cubicBezTo>
                  <a:cubicBezTo>
                    <a:pt x="5440" y="-3914"/>
                    <a:pt x="16731" y="-527"/>
                    <a:pt x="21600" y="693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3" name="Shape 26"/>
            <p:cNvSpPr/>
            <p:nvPr/>
          </p:nvSpPr>
          <p:spPr>
            <a:xfrm>
              <a:off x="9818836" y="3965794"/>
              <a:ext cx="1399697" cy="860458"/>
            </a:xfrm>
            <a:custGeom>
              <a:avLst/>
              <a:gdLst/>
              <a:ahLst/>
              <a:cxnLst>
                <a:cxn ang="0">
                  <a:pos x="wd2" y="hd2"/>
                </a:cxn>
                <a:cxn ang="5400000">
                  <a:pos x="wd2" y="hd2"/>
                </a:cxn>
                <a:cxn ang="10800000">
                  <a:pos x="wd2" y="hd2"/>
                </a:cxn>
                <a:cxn ang="16200000">
                  <a:pos x="wd2" y="hd2"/>
                </a:cxn>
              </a:cxnLst>
              <a:rect l="0" t="0" r="r" b="b"/>
              <a:pathLst>
                <a:path w="21600" h="13800" extrusionOk="0">
                  <a:moveTo>
                    <a:pt x="0" y="6979"/>
                  </a:moveTo>
                  <a:cubicBezTo>
                    <a:pt x="4931" y="14394"/>
                    <a:pt x="16249" y="17670"/>
                    <a:pt x="21600" y="6834"/>
                  </a:cubicBezTo>
                  <a:cubicBezTo>
                    <a:pt x="16124" y="-3930"/>
                    <a:pt x="4844" y="-502"/>
                    <a:pt x="0" y="6979"/>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4" name="Shape 27"/>
            <p:cNvSpPr/>
            <p:nvPr/>
          </p:nvSpPr>
          <p:spPr>
            <a:xfrm>
              <a:off x="9960373" y="4888862"/>
              <a:ext cx="850462" cy="844853"/>
            </a:xfrm>
            <a:custGeom>
              <a:avLst/>
              <a:gdLst/>
              <a:ahLst/>
              <a:cxnLst>
                <a:cxn ang="0">
                  <a:pos x="wd2" y="hd2"/>
                </a:cxn>
                <a:cxn ang="5400000">
                  <a:pos x="wd2" y="hd2"/>
                </a:cxn>
                <a:cxn ang="10800000">
                  <a:pos x="wd2" y="hd2"/>
                </a:cxn>
                <a:cxn ang="16200000">
                  <a:pos x="wd2" y="hd2"/>
                </a:cxn>
              </a:cxnLst>
              <a:rect l="0" t="0" r="r" b="b"/>
              <a:pathLst>
                <a:path w="17281" h="17128" extrusionOk="0">
                  <a:moveTo>
                    <a:pt x="266" y="304"/>
                  </a:moveTo>
                  <a:cubicBezTo>
                    <a:pt x="-1386" y="9325"/>
                    <a:pt x="4734" y="20144"/>
                    <a:pt x="16556" y="16349"/>
                  </a:cubicBezTo>
                  <a:cubicBezTo>
                    <a:pt x="20214" y="4512"/>
                    <a:pt x="9290" y="-1456"/>
                    <a:pt x="266" y="304"/>
                  </a:cubicBezTo>
                  <a:close/>
                </a:path>
              </a:pathLst>
            </a:custGeom>
            <a:solidFill>
              <a:schemeClr val="bg2">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5" name="Shape 28"/>
            <p:cNvSpPr/>
            <p:nvPr/>
          </p:nvSpPr>
          <p:spPr>
            <a:xfrm>
              <a:off x="10883441" y="4642711"/>
              <a:ext cx="1088220" cy="670766"/>
            </a:xfrm>
            <a:custGeom>
              <a:avLst/>
              <a:gdLst/>
              <a:ahLst/>
              <a:cxnLst>
                <a:cxn ang="0">
                  <a:pos x="wd2" y="hd2"/>
                </a:cxn>
                <a:cxn ang="5400000">
                  <a:pos x="wd2" y="hd2"/>
                </a:cxn>
                <a:cxn ang="10800000">
                  <a:pos x="wd2" y="hd2"/>
                </a:cxn>
                <a:cxn ang="16200000">
                  <a:pos x="wd2" y="hd2"/>
                </a:cxn>
              </a:cxnLst>
              <a:rect l="0" t="0" r="r" b="b"/>
              <a:pathLst>
                <a:path w="21600" h="13838" extrusionOk="0">
                  <a:moveTo>
                    <a:pt x="0" y="6219"/>
                  </a:moveTo>
                  <a:cubicBezTo>
                    <a:pt x="4472" y="13960"/>
                    <a:pt x="15584" y="17987"/>
                    <a:pt x="21600" y="7511"/>
                  </a:cubicBezTo>
                  <a:cubicBezTo>
                    <a:pt x="16789" y="-3613"/>
                    <a:pt x="5303" y="-937"/>
                    <a:pt x="0" y="6219"/>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6" name="Shape 29"/>
            <p:cNvSpPr/>
            <p:nvPr/>
          </p:nvSpPr>
          <p:spPr>
            <a:xfrm>
              <a:off x="10932671" y="5344242"/>
              <a:ext cx="643581" cy="641528"/>
            </a:xfrm>
            <a:custGeom>
              <a:avLst/>
              <a:gdLst/>
              <a:ahLst/>
              <a:cxnLst>
                <a:cxn ang="0">
                  <a:pos x="wd2" y="hd2"/>
                </a:cxn>
                <a:cxn ang="5400000">
                  <a:pos x="wd2" y="hd2"/>
                </a:cxn>
                <a:cxn ang="10800000">
                  <a:pos x="wd2" y="hd2"/>
                </a:cxn>
                <a:cxn ang="16200000">
                  <a:pos x="wd2" y="hd2"/>
                </a:cxn>
              </a:cxnLst>
              <a:rect l="0" t="0" r="r" b="b"/>
              <a:pathLst>
                <a:path w="17238" h="17170" extrusionOk="0">
                  <a:moveTo>
                    <a:pt x="276" y="293"/>
                  </a:moveTo>
                  <a:cubicBezTo>
                    <a:pt x="-1406" y="9315"/>
                    <a:pt x="4672" y="20163"/>
                    <a:pt x="16498" y="16406"/>
                  </a:cubicBezTo>
                  <a:cubicBezTo>
                    <a:pt x="20194" y="4573"/>
                    <a:pt x="9299" y="-1437"/>
                    <a:pt x="276" y="293"/>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7" name="Shape 30"/>
            <p:cNvSpPr/>
            <p:nvPr/>
          </p:nvSpPr>
          <p:spPr>
            <a:xfrm>
              <a:off x="10231139" y="2851960"/>
              <a:ext cx="963429" cy="966512"/>
            </a:xfrm>
            <a:custGeom>
              <a:avLst/>
              <a:gdLst/>
              <a:ahLst/>
              <a:cxnLst>
                <a:cxn ang="0">
                  <a:pos x="wd2" y="hd2"/>
                </a:cxn>
                <a:cxn ang="5400000">
                  <a:pos x="wd2" y="hd2"/>
                </a:cxn>
                <a:cxn ang="10800000">
                  <a:pos x="wd2" y="hd2"/>
                </a:cxn>
                <a:cxn ang="16200000">
                  <a:pos x="wd2" y="hd2"/>
                </a:cxn>
              </a:cxnLst>
              <a:rect l="0" t="0" r="r" b="b"/>
              <a:pathLst>
                <a:path w="17170" h="17238" extrusionOk="0">
                  <a:moveTo>
                    <a:pt x="293" y="16962"/>
                  </a:moveTo>
                  <a:cubicBezTo>
                    <a:pt x="9315" y="18644"/>
                    <a:pt x="20163" y="12566"/>
                    <a:pt x="16406" y="740"/>
                  </a:cubicBezTo>
                  <a:cubicBezTo>
                    <a:pt x="4573" y="-2956"/>
                    <a:pt x="-1437" y="7939"/>
                    <a:pt x="293" y="16962"/>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8" name="Shape 31"/>
            <p:cNvSpPr/>
            <p:nvPr/>
          </p:nvSpPr>
          <p:spPr>
            <a:xfrm>
              <a:off x="10951132" y="3578106"/>
              <a:ext cx="1015553" cy="624231"/>
            </a:xfrm>
            <a:custGeom>
              <a:avLst/>
              <a:gdLst/>
              <a:ahLst/>
              <a:cxnLst>
                <a:cxn ang="0">
                  <a:pos x="wd2" y="hd2"/>
                </a:cxn>
                <a:cxn ang="5400000">
                  <a:pos x="wd2" y="hd2"/>
                </a:cxn>
                <a:cxn ang="10800000">
                  <a:pos x="wd2" y="hd2"/>
                </a:cxn>
                <a:cxn ang="16200000">
                  <a:pos x="wd2" y="hd2"/>
                </a:cxn>
              </a:cxnLst>
              <a:rect l="0" t="0" r="r" b="b"/>
              <a:pathLst>
                <a:path w="21600" h="13800" extrusionOk="0">
                  <a:moveTo>
                    <a:pt x="0" y="6936"/>
                  </a:moveTo>
                  <a:cubicBezTo>
                    <a:pt x="4906" y="14370"/>
                    <a:pt x="16213" y="17686"/>
                    <a:pt x="21600" y="6869"/>
                  </a:cubicBezTo>
                  <a:cubicBezTo>
                    <a:pt x="16160" y="-3914"/>
                    <a:pt x="4869" y="-527"/>
                    <a:pt x="0" y="6936"/>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9" name="Shape 32"/>
            <p:cNvSpPr/>
            <p:nvPr/>
          </p:nvSpPr>
          <p:spPr>
            <a:xfrm>
              <a:off x="11400359" y="2741191"/>
              <a:ext cx="658237" cy="660345"/>
            </a:xfrm>
            <a:custGeom>
              <a:avLst/>
              <a:gdLst/>
              <a:ahLst/>
              <a:cxnLst>
                <a:cxn ang="0">
                  <a:pos x="wd2" y="hd2"/>
                </a:cxn>
                <a:cxn ang="5400000">
                  <a:pos x="wd2" y="hd2"/>
                </a:cxn>
                <a:cxn ang="10800000">
                  <a:pos x="wd2" y="hd2"/>
                </a:cxn>
                <a:cxn ang="16200000">
                  <a:pos x="wd2" y="hd2"/>
                </a:cxn>
              </a:cxnLst>
              <a:rect l="0" t="0" r="r" b="b"/>
              <a:pathLst>
                <a:path w="17170" h="17238" extrusionOk="0">
                  <a:moveTo>
                    <a:pt x="293" y="16962"/>
                  </a:moveTo>
                  <a:cubicBezTo>
                    <a:pt x="9315" y="18644"/>
                    <a:pt x="20163" y="12566"/>
                    <a:pt x="16406" y="740"/>
                  </a:cubicBezTo>
                  <a:cubicBezTo>
                    <a:pt x="4573" y="-2956"/>
                    <a:pt x="-1437" y="7939"/>
                    <a:pt x="293" y="16962"/>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0" name="Shape 33"/>
            <p:cNvSpPr/>
            <p:nvPr/>
          </p:nvSpPr>
          <p:spPr>
            <a:xfrm>
              <a:off x="10772673" y="1928892"/>
              <a:ext cx="553156" cy="791396"/>
            </a:xfrm>
            <a:custGeom>
              <a:avLst/>
              <a:gdLst/>
              <a:ahLst/>
              <a:cxnLst>
                <a:cxn ang="0">
                  <a:pos x="wd2" y="hd2"/>
                </a:cxn>
                <a:cxn ang="5400000">
                  <a:pos x="wd2" y="hd2"/>
                </a:cxn>
                <a:cxn ang="10800000">
                  <a:pos x="wd2" y="hd2"/>
                </a:cxn>
                <a:cxn ang="16200000">
                  <a:pos x="wd2" y="hd2"/>
                </a:cxn>
              </a:cxnLst>
              <a:rect l="0" t="0" r="r" b="b"/>
              <a:pathLst>
                <a:path w="14844" h="21600" extrusionOk="0">
                  <a:moveTo>
                    <a:pt x="2055" y="21600"/>
                  </a:moveTo>
                  <a:cubicBezTo>
                    <a:pt x="11000" y="19936"/>
                    <a:pt x="19277" y="10088"/>
                    <a:pt x="12147" y="0"/>
                  </a:cubicBezTo>
                  <a:cubicBezTo>
                    <a:pt x="-41" y="739"/>
                    <a:pt x="-2323" y="13489"/>
                    <a:pt x="2055"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1" name="Shape 34"/>
            <p:cNvSpPr/>
            <p:nvPr/>
          </p:nvSpPr>
          <p:spPr>
            <a:xfrm>
              <a:off x="9972680" y="2027353"/>
              <a:ext cx="661529" cy="1079985"/>
            </a:xfrm>
            <a:custGeom>
              <a:avLst/>
              <a:gdLst/>
              <a:ahLst/>
              <a:cxnLst>
                <a:cxn ang="0">
                  <a:pos x="wd2" y="hd2"/>
                </a:cxn>
                <a:cxn ang="5400000">
                  <a:pos x="wd2" y="hd2"/>
                </a:cxn>
                <a:cxn ang="10800000">
                  <a:pos x="wd2" y="hd2"/>
                </a:cxn>
                <a:cxn ang="16200000">
                  <a:pos x="wd2" y="hd2"/>
                </a:cxn>
              </a:cxnLst>
              <a:rect l="0" t="0" r="r" b="b"/>
              <a:pathLst>
                <a:path w="14544" h="21600" extrusionOk="0">
                  <a:moveTo>
                    <a:pt x="4174" y="21600"/>
                  </a:moveTo>
                  <a:cubicBezTo>
                    <a:pt x="12923" y="18356"/>
                    <a:pt x="19281" y="7797"/>
                    <a:pt x="9921" y="0"/>
                  </a:cubicBezTo>
                  <a:cubicBezTo>
                    <a:pt x="-2319" y="3030"/>
                    <a:pt x="-1974" y="15069"/>
                    <a:pt x="4174"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2" name="Shape 35"/>
            <p:cNvSpPr/>
            <p:nvPr/>
          </p:nvSpPr>
          <p:spPr>
            <a:xfrm>
              <a:off x="10543124" y="1660273"/>
              <a:ext cx="318928" cy="520668"/>
            </a:xfrm>
            <a:custGeom>
              <a:avLst/>
              <a:gdLst/>
              <a:ahLst/>
              <a:cxnLst>
                <a:cxn ang="0">
                  <a:pos x="wd2" y="hd2"/>
                </a:cxn>
                <a:cxn ang="5400000">
                  <a:pos x="wd2" y="hd2"/>
                </a:cxn>
                <a:cxn ang="10800000">
                  <a:pos x="wd2" y="hd2"/>
                </a:cxn>
                <a:cxn ang="16200000">
                  <a:pos x="wd2" y="hd2"/>
                </a:cxn>
              </a:cxnLst>
              <a:rect l="0" t="0" r="r" b="b"/>
              <a:pathLst>
                <a:path w="14544" h="21600" extrusionOk="0">
                  <a:moveTo>
                    <a:pt x="4174" y="21600"/>
                  </a:moveTo>
                  <a:cubicBezTo>
                    <a:pt x="12923" y="18356"/>
                    <a:pt x="19281" y="7797"/>
                    <a:pt x="9921" y="0"/>
                  </a:cubicBezTo>
                  <a:cubicBezTo>
                    <a:pt x="-2319" y="3030"/>
                    <a:pt x="-1974" y="15069"/>
                    <a:pt x="4174" y="21600"/>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3" name="Shape 36"/>
            <p:cNvSpPr/>
            <p:nvPr/>
          </p:nvSpPr>
          <p:spPr>
            <a:xfrm>
              <a:off x="10034218" y="1473512"/>
              <a:ext cx="312098" cy="534272"/>
            </a:xfrm>
            <a:custGeom>
              <a:avLst/>
              <a:gdLst/>
              <a:ahLst/>
              <a:cxnLst>
                <a:cxn ang="0">
                  <a:pos x="wd2" y="hd2"/>
                </a:cxn>
                <a:cxn ang="5400000">
                  <a:pos x="wd2" y="hd2"/>
                </a:cxn>
                <a:cxn ang="10800000">
                  <a:pos x="wd2" y="hd2"/>
                </a:cxn>
                <a:cxn ang="16200000">
                  <a:pos x="wd2" y="hd2"/>
                </a:cxn>
              </a:cxnLst>
              <a:rect l="0" t="0" r="r" b="b"/>
              <a:pathLst>
                <a:path w="13869" h="21600" extrusionOk="0">
                  <a:moveTo>
                    <a:pt x="5992" y="21600"/>
                  </a:moveTo>
                  <a:cubicBezTo>
                    <a:pt x="13834" y="17213"/>
                    <a:pt x="18096" y="6138"/>
                    <a:pt x="7732" y="0"/>
                  </a:cubicBezTo>
                  <a:cubicBezTo>
                    <a:pt x="-3504" y="4688"/>
                    <a:pt x="-1063" y="16212"/>
                    <a:pt x="5992"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4" name="Shape 37"/>
            <p:cNvSpPr/>
            <p:nvPr/>
          </p:nvSpPr>
          <p:spPr>
            <a:xfrm>
              <a:off x="11326513" y="2310427"/>
              <a:ext cx="419779" cy="450753"/>
            </a:xfrm>
            <a:custGeom>
              <a:avLst/>
              <a:gdLst/>
              <a:ahLst/>
              <a:cxnLst>
                <a:cxn ang="0">
                  <a:pos x="wd2" y="hd2"/>
                </a:cxn>
                <a:cxn ang="5400000">
                  <a:pos x="wd2" y="hd2"/>
                </a:cxn>
                <a:cxn ang="10800000">
                  <a:pos x="wd2" y="hd2"/>
                </a:cxn>
                <a:cxn ang="16200000">
                  <a:pos x="wd2" y="hd2"/>
                </a:cxn>
              </a:cxnLst>
              <a:rect l="0" t="0" r="r" b="b"/>
              <a:pathLst>
                <a:path w="16796" h="18463" extrusionOk="0">
                  <a:moveTo>
                    <a:pt x="400" y="18385"/>
                  </a:moveTo>
                  <a:cubicBezTo>
                    <a:pt x="9414" y="19291"/>
                    <a:pt x="19993" y="12121"/>
                    <a:pt x="15883" y="398"/>
                  </a:cubicBezTo>
                  <a:cubicBezTo>
                    <a:pt x="4013" y="-2309"/>
                    <a:pt x="-1607" y="9340"/>
                    <a:pt x="400" y="18385"/>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5" name="Shape 38"/>
            <p:cNvSpPr/>
            <p:nvPr/>
          </p:nvSpPr>
          <p:spPr>
            <a:xfrm>
              <a:off x="12120351" y="3805796"/>
              <a:ext cx="417089" cy="243345"/>
            </a:xfrm>
            <a:custGeom>
              <a:avLst/>
              <a:gdLst/>
              <a:ahLst/>
              <a:cxnLst>
                <a:cxn ang="0">
                  <a:pos x="wd2" y="hd2"/>
                </a:cxn>
                <a:cxn ang="5400000">
                  <a:pos x="wd2" y="hd2"/>
                </a:cxn>
                <a:cxn ang="10800000">
                  <a:pos x="wd2" y="hd2"/>
                </a:cxn>
                <a:cxn ang="16200000">
                  <a:pos x="wd2" y="hd2"/>
                </a:cxn>
              </a:cxnLst>
              <a:rect l="0" t="0" r="r" b="b"/>
              <a:pathLst>
                <a:path w="21600" h="13851" extrusionOk="0">
                  <a:moveTo>
                    <a:pt x="0" y="7737"/>
                  </a:moveTo>
                  <a:cubicBezTo>
                    <a:pt x="5312" y="14846"/>
                    <a:pt x="16803" y="17414"/>
                    <a:pt x="21600" y="6238"/>
                  </a:cubicBezTo>
                  <a:cubicBezTo>
                    <a:pt x="15571" y="-4186"/>
                    <a:pt x="4463" y="-50"/>
                    <a:pt x="0" y="7737"/>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6" name="Shape 39"/>
            <p:cNvSpPr/>
            <p:nvPr/>
          </p:nvSpPr>
          <p:spPr>
            <a:xfrm>
              <a:off x="12064967" y="4741171"/>
              <a:ext cx="448473" cy="319023"/>
            </a:xfrm>
            <a:custGeom>
              <a:avLst/>
              <a:gdLst/>
              <a:ahLst/>
              <a:cxnLst>
                <a:cxn ang="0">
                  <a:pos x="wd2" y="hd2"/>
                </a:cxn>
                <a:cxn ang="5400000">
                  <a:pos x="wd2" y="hd2"/>
                </a:cxn>
                <a:cxn ang="10800000">
                  <a:pos x="wd2" y="hd2"/>
                </a:cxn>
                <a:cxn ang="16200000">
                  <a:pos x="wd2" y="hd2"/>
                </a:cxn>
              </a:cxnLst>
              <a:rect l="0" t="0" r="r" b="b"/>
              <a:pathLst>
                <a:path w="21600" h="14913" extrusionOk="0">
                  <a:moveTo>
                    <a:pt x="0" y="1886"/>
                  </a:moveTo>
                  <a:cubicBezTo>
                    <a:pt x="1492" y="10837"/>
                    <a:pt x="11264" y="19285"/>
                    <a:pt x="21600" y="12380"/>
                  </a:cubicBezTo>
                  <a:cubicBezTo>
                    <a:pt x="21110" y="215"/>
                    <a:pt x="8283" y="-2315"/>
                    <a:pt x="0" y="1886"/>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7" name="Shape 40"/>
            <p:cNvSpPr/>
            <p:nvPr/>
          </p:nvSpPr>
          <p:spPr>
            <a:xfrm>
              <a:off x="11874200" y="5221166"/>
              <a:ext cx="528871" cy="333084"/>
            </a:xfrm>
            <a:custGeom>
              <a:avLst/>
              <a:gdLst/>
              <a:ahLst/>
              <a:cxnLst>
                <a:cxn ang="0">
                  <a:pos x="wd2" y="hd2"/>
                </a:cxn>
                <a:cxn ang="5400000">
                  <a:pos x="wd2" y="hd2"/>
                </a:cxn>
                <a:cxn ang="10800000">
                  <a:pos x="wd2" y="hd2"/>
                </a:cxn>
                <a:cxn ang="16200000">
                  <a:pos x="wd2" y="hd2"/>
                </a:cxn>
              </a:cxnLst>
              <a:rect l="0" t="0" r="r" b="b"/>
              <a:pathLst>
                <a:path w="21600" h="14680" extrusionOk="0">
                  <a:moveTo>
                    <a:pt x="0" y="3553"/>
                  </a:moveTo>
                  <a:cubicBezTo>
                    <a:pt x="2836" y="12459"/>
                    <a:pt x="13212" y="19435"/>
                    <a:pt x="21600" y="10598"/>
                  </a:cubicBezTo>
                  <a:cubicBezTo>
                    <a:pt x="19162" y="-1770"/>
                    <a:pt x="6939" y="-2165"/>
                    <a:pt x="0" y="3553"/>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8" name="Shape 41"/>
            <p:cNvSpPr/>
            <p:nvPr/>
          </p:nvSpPr>
          <p:spPr>
            <a:xfrm>
              <a:off x="11726509" y="5565778"/>
              <a:ext cx="395296" cy="381496"/>
            </a:xfrm>
            <a:custGeom>
              <a:avLst/>
              <a:gdLst/>
              <a:ahLst/>
              <a:cxnLst>
                <a:cxn ang="0">
                  <a:pos x="wd2" y="hd2"/>
                </a:cxn>
                <a:cxn ang="5400000">
                  <a:pos x="wd2" y="hd2"/>
                </a:cxn>
                <a:cxn ang="10800000">
                  <a:pos x="wd2" y="hd2"/>
                </a:cxn>
                <a:cxn ang="16200000">
                  <a:pos x="wd2" y="hd2"/>
                </a:cxn>
              </a:cxnLst>
              <a:rect l="0" t="0" r="r" b="b"/>
              <a:pathLst>
                <a:path w="17989" h="17165" extrusionOk="0">
                  <a:moveTo>
                    <a:pt x="135" y="294"/>
                  </a:moveTo>
                  <a:cubicBezTo>
                    <a:pt x="-1054" y="9316"/>
                    <a:pt x="5718" y="20161"/>
                    <a:pt x="17478" y="16400"/>
                  </a:cubicBezTo>
                  <a:cubicBezTo>
                    <a:pt x="20546" y="4566"/>
                    <a:pt x="9172" y="-1439"/>
                    <a:pt x="135" y="294"/>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9" name="Shape 42"/>
            <p:cNvSpPr/>
            <p:nvPr/>
          </p:nvSpPr>
          <p:spPr>
            <a:xfrm>
              <a:off x="11831123" y="3313493"/>
              <a:ext cx="622539" cy="374988"/>
            </a:xfrm>
            <a:custGeom>
              <a:avLst/>
              <a:gdLst/>
              <a:ahLst/>
              <a:cxnLst>
                <a:cxn ang="0">
                  <a:pos x="wd2" y="hd2"/>
                </a:cxn>
                <a:cxn ang="5400000">
                  <a:pos x="wd2" y="hd2"/>
                </a:cxn>
                <a:cxn ang="10800000">
                  <a:pos x="wd2" y="hd2"/>
                </a:cxn>
                <a:cxn ang="16200000">
                  <a:pos x="wd2" y="hd2"/>
                </a:cxn>
              </a:cxnLst>
              <a:rect l="0" t="0" r="r" b="b"/>
              <a:pathLst>
                <a:path w="21600" h="14299" extrusionOk="0">
                  <a:moveTo>
                    <a:pt x="0" y="9688"/>
                  </a:moveTo>
                  <a:cubicBezTo>
                    <a:pt x="6226" y="16072"/>
                    <a:pt x="18128" y="16965"/>
                    <a:pt x="21600" y="4987"/>
                  </a:cubicBezTo>
                  <a:cubicBezTo>
                    <a:pt x="14246" y="-4635"/>
                    <a:pt x="3549" y="1176"/>
                    <a:pt x="0" y="9688"/>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0" name="Shape 43"/>
            <p:cNvSpPr/>
            <p:nvPr/>
          </p:nvSpPr>
          <p:spPr>
            <a:xfrm>
              <a:off x="11689586" y="4162716"/>
              <a:ext cx="791535" cy="486589"/>
            </a:xfrm>
            <a:custGeom>
              <a:avLst/>
              <a:gdLst/>
              <a:ahLst/>
              <a:cxnLst>
                <a:cxn ang="0">
                  <a:pos x="wd2" y="hd2"/>
                </a:cxn>
                <a:cxn ang="5400000">
                  <a:pos x="wd2" y="hd2"/>
                </a:cxn>
                <a:cxn ang="10800000">
                  <a:pos x="wd2" y="hd2"/>
                </a:cxn>
                <a:cxn ang="16200000">
                  <a:pos x="wd2" y="hd2"/>
                </a:cxn>
              </a:cxnLst>
              <a:rect l="0" t="0" r="r" b="b"/>
              <a:pathLst>
                <a:path w="21600" h="13800" extrusionOk="0">
                  <a:moveTo>
                    <a:pt x="0" y="6936"/>
                  </a:moveTo>
                  <a:cubicBezTo>
                    <a:pt x="4906" y="14370"/>
                    <a:pt x="16213" y="17686"/>
                    <a:pt x="21600" y="6869"/>
                  </a:cubicBezTo>
                  <a:cubicBezTo>
                    <a:pt x="16160" y="-3914"/>
                    <a:pt x="4869" y="-527"/>
                    <a:pt x="0" y="6936"/>
                  </a:cubicBezTo>
                  <a:close/>
                </a:path>
              </a:pathLst>
            </a:custGeom>
            <a:solidFill>
              <a:schemeClr val="tx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1" name="Shape 44"/>
            <p:cNvSpPr/>
            <p:nvPr/>
          </p:nvSpPr>
          <p:spPr>
            <a:xfrm>
              <a:off x="9086536" y="4655018"/>
              <a:ext cx="1120134" cy="2375702"/>
            </a:xfrm>
            <a:custGeom>
              <a:avLst/>
              <a:gdLst/>
              <a:ahLst/>
              <a:cxnLst>
                <a:cxn ang="0">
                  <a:pos x="wd2" y="hd2"/>
                </a:cxn>
                <a:cxn ang="5400000">
                  <a:pos x="wd2" y="hd2"/>
                </a:cxn>
                <a:cxn ang="10800000">
                  <a:pos x="wd2" y="hd2"/>
                </a:cxn>
                <a:cxn ang="16200000">
                  <a:pos x="wd2" y="hd2"/>
                </a:cxn>
              </a:cxnLst>
              <a:rect l="0" t="0" r="r" b="b"/>
              <a:pathLst>
                <a:path w="21600" h="21600" extrusionOk="0">
                  <a:moveTo>
                    <a:pt x="10228" y="241"/>
                  </a:moveTo>
                  <a:lnTo>
                    <a:pt x="11588" y="0"/>
                  </a:lnTo>
                  <a:cubicBezTo>
                    <a:pt x="13028" y="11814"/>
                    <a:pt x="14400" y="18205"/>
                    <a:pt x="21600" y="21600"/>
                  </a:cubicBezTo>
                  <a:lnTo>
                    <a:pt x="0" y="21600"/>
                  </a:lnTo>
                  <a:cubicBezTo>
                    <a:pt x="8064" y="17051"/>
                    <a:pt x="10228" y="7777"/>
                    <a:pt x="10228" y="241"/>
                  </a:cubicBezTo>
                  <a:close/>
                </a:path>
              </a:pathLst>
            </a:custGeom>
            <a:solidFill>
              <a:schemeClr val="accent4">
                <a:lumMod val="50000"/>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2" name="Shape 45"/>
            <p:cNvSpPr/>
            <p:nvPr/>
          </p:nvSpPr>
          <p:spPr>
            <a:xfrm>
              <a:off x="9529609" y="4353483"/>
              <a:ext cx="237143" cy="23714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835"/>
                    <a:pt x="16765" y="0"/>
                    <a:pt x="10800" y="0"/>
                  </a:cubicBezTo>
                  <a:cubicBezTo>
                    <a:pt x="4835" y="0"/>
                    <a:pt x="0" y="4835"/>
                    <a:pt x="0" y="10800"/>
                  </a:cubicBezTo>
                  <a:cubicBezTo>
                    <a:pt x="0" y="16765"/>
                    <a:pt x="4835" y="21600"/>
                    <a:pt x="10800" y="21600"/>
                  </a:cubicBezTo>
                  <a:cubicBezTo>
                    <a:pt x="16765" y="21600"/>
                    <a:pt x="21600" y="16765"/>
                    <a:pt x="21600" y="108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51" name="Freeform 50"/>
            <p:cNvSpPr/>
            <p:nvPr/>
          </p:nvSpPr>
          <p:spPr>
            <a:xfrm>
              <a:off x="8085920" y="4396010"/>
              <a:ext cx="1397247" cy="430242"/>
            </a:xfrm>
            <a:custGeom>
              <a:avLst/>
              <a:gdLst>
                <a:gd name="connsiteX0" fmla="*/ 0 w 1397247"/>
                <a:gd name="connsiteY0" fmla="*/ 0 h 430242"/>
                <a:gd name="connsiteX1" fmla="*/ 1393536 w 1397247"/>
                <a:gd name="connsiteY1" fmla="*/ 0 h 430242"/>
                <a:gd name="connsiteX2" fmla="*/ 1397247 w 1397247"/>
                <a:gd name="connsiteY2" fmla="*/ 4926 h 430242"/>
                <a:gd name="connsiteX3" fmla="*/ 66902 w 1397247"/>
                <a:gd name="connsiteY3" fmla="*/ 112409 h 430242"/>
                <a:gd name="connsiteX4" fmla="*/ 0 w 1397247"/>
                <a:gd name="connsiteY4" fmla="*/ 0 h 430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247" h="430242">
                  <a:moveTo>
                    <a:pt x="0" y="0"/>
                  </a:moveTo>
                  <a:lnTo>
                    <a:pt x="1393536" y="0"/>
                  </a:lnTo>
                  <a:lnTo>
                    <a:pt x="1397247" y="4926"/>
                  </a:lnTo>
                  <a:cubicBezTo>
                    <a:pt x="1097686" y="438370"/>
                    <a:pt x="434360" y="644990"/>
                    <a:pt x="66902" y="112409"/>
                  </a:cubicBezTo>
                  <a:lnTo>
                    <a:pt x="0" y="0"/>
                  </a:lnTo>
                  <a:close/>
                </a:path>
              </a:pathLst>
            </a:custGeom>
            <a:solidFill>
              <a:schemeClr val="accent5">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0" name="Freeform 49"/>
            <p:cNvSpPr/>
            <p:nvPr/>
          </p:nvSpPr>
          <p:spPr>
            <a:xfrm>
              <a:off x="9818836" y="4396010"/>
              <a:ext cx="1397248" cy="430242"/>
            </a:xfrm>
            <a:custGeom>
              <a:avLst/>
              <a:gdLst>
                <a:gd name="connsiteX0" fmla="*/ 3712 w 1397248"/>
                <a:gd name="connsiteY0" fmla="*/ 0 h 430242"/>
                <a:gd name="connsiteX1" fmla="*/ 1397248 w 1397248"/>
                <a:gd name="connsiteY1" fmla="*/ 0 h 430242"/>
                <a:gd name="connsiteX2" fmla="*/ 1330346 w 1397248"/>
                <a:gd name="connsiteY2" fmla="*/ 112409 h 430242"/>
                <a:gd name="connsiteX3" fmla="*/ 0 w 1397248"/>
                <a:gd name="connsiteY3" fmla="*/ 4926 h 430242"/>
                <a:gd name="connsiteX4" fmla="*/ 3712 w 1397248"/>
                <a:gd name="connsiteY4" fmla="*/ 0 h 430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248" h="430242">
                  <a:moveTo>
                    <a:pt x="3712" y="0"/>
                  </a:moveTo>
                  <a:lnTo>
                    <a:pt x="1397248" y="0"/>
                  </a:lnTo>
                  <a:lnTo>
                    <a:pt x="1330346" y="112409"/>
                  </a:lnTo>
                  <a:cubicBezTo>
                    <a:pt x="962888" y="644990"/>
                    <a:pt x="299562" y="438370"/>
                    <a:pt x="0" y="4926"/>
                  </a:cubicBezTo>
                  <a:lnTo>
                    <a:pt x="3712" y="0"/>
                  </a:lnTo>
                  <a:close/>
                </a:path>
              </a:pathLst>
            </a:custGeom>
            <a:solidFill>
              <a:schemeClr val="tx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98" name="Shape 46"/>
          <p:cNvSpPr/>
          <p:nvPr/>
        </p:nvSpPr>
        <p:spPr>
          <a:xfrm>
            <a:off x="1794197" y="4230442"/>
            <a:ext cx="598248" cy="611032"/>
          </a:xfrm>
          <a:custGeom>
            <a:avLst/>
            <a:gdLst/>
            <a:ahLst/>
            <a:cxnLst>
              <a:cxn ang="0">
                <a:pos x="wd2" y="hd2"/>
              </a:cxn>
              <a:cxn ang="5400000">
                <a:pos x="wd2" y="hd2"/>
              </a:cxn>
              <a:cxn ang="10800000">
                <a:pos x="wd2" y="hd2"/>
              </a:cxn>
              <a:cxn ang="16200000">
                <a:pos x="wd2" y="hd2"/>
              </a:cxn>
            </a:cxnLst>
            <a:rect l="0" t="0" r="r" b="b"/>
            <a:pathLst>
              <a:path w="21600" h="21600" extrusionOk="0">
                <a:moveTo>
                  <a:pt x="4830" y="15931"/>
                </a:moveTo>
                <a:cubicBezTo>
                  <a:pt x="2287" y="16741"/>
                  <a:pt x="0" y="16887"/>
                  <a:pt x="0" y="20181"/>
                </a:cubicBezTo>
                <a:cubicBezTo>
                  <a:pt x="0" y="20856"/>
                  <a:pt x="3509" y="21505"/>
                  <a:pt x="9295" y="21600"/>
                </a:cubicBezTo>
                <a:lnTo>
                  <a:pt x="10029" y="16977"/>
                </a:lnTo>
                <a:lnTo>
                  <a:pt x="9660" y="16399"/>
                </a:lnTo>
                <a:cubicBezTo>
                  <a:pt x="9608" y="16318"/>
                  <a:pt x="9614" y="16212"/>
                  <a:pt x="9681" y="16142"/>
                </a:cubicBezTo>
                <a:lnTo>
                  <a:pt x="10641" y="15121"/>
                </a:lnTo>
                <a:cubicBezTo>
                  <a:pt x="10729" y="15035"/>
                  <a:pt x="10878" y="15035"/>
                  <a:pt x="10959" y="15121"/>
                </a:cubicBezTo>
                <a:lnTo>
                  <a:pt x="11926" y="16142"/>
                </a:lnTo>
                <a:cubicBezTo>
                  <a:pt x="11988" y="16212"/>
                  <a:pt x="11997" y="16318"/>
                  <a:pt x="11946" y="16399"/>
                </a:cubicBezTo>
                <a:lnTo>
                  <a:pt x="11576" y="16977"/>
                </a:lnTo>
                <a:lnTo>
                  <a:pt x="12306" y="21600"/>
                </a:lnTo>
                <a:cubicBezTo>
                  <a:pt x="18096" y="21505"/>
                  <a:pt x="21600" y="20856"/>
                  <a:pt x="21600" y="20181"/>
                </a:cubicBezTo>
                <a:cubicBezTo>
                  <a:pt x="21600" y="16887"/>
                  <a:pt x="19314" y="16741"/>
                  <a:pt x="16770" y="15931"/>
                </a:cubicBezTo>
                <a:cubicBezTo>
                  <a:pt x="15204" y="15428"/>
                  <a:pt x="13266" y="15146"/>
                  <a:pt x="13678" y="12506"/>
                </a:cubicBezTo>
                <a:cubicBezTo>
                  <a:pt x="14710" y="11585"/>
                  <a:pt x="15069" y="9678"/>
                  <a:pt x="15069" y="9678"/>
                </a:cubicBezTo>
                <a:cubicBezTo>
                  <a:pt x="15069" y="9678"/>
                  <a:pt x="16447" y="9004"/>
                  <a:pt x="16601" y="7701"/>
                </a:cubicBezTo>
                <a:cubicBezTo>
                  <a:pt x="16719" y="6714"/>
                  <a:pt x="16190" y="6257"/>
                  <a:pt x="16190" y="6257"/>
                </a:cubicBezTo>
                <a:lnTo>
                  <a:pt x="16190" y="4994"/>
                </a:lnTo>
                <a:cubicBezTo>
                  <a:pt x="16190" y="2203"/>
                  <a:pt x="13745" y="0"/>
                  <a:pt x="10800" y="0"/>
                </a:cubicBezTo>
                <a:cubicBezTo>
                  <a:pt x="7856" y="0"/>
                  <a:pt x="5411" y="2203"/>
                  <a:pt x="5411" y="4994"/>
                </a:cubicBezTo>
                <a:lnTo>
                  <a:pt x="5411" y="6257"/>
                </a:lnTo>
                <a:cubicBezTo>
                  <a:pt x="5411" y="6257"/>
                  <a:pt x="4881" y="6714"/>
                  <a:pt x="5000" y="7701"/>
                </a:cubicBezTo>
                <a:cubicBezTo>
                  <a:pt x="5153" y="9004"/>
                  <a:pt x="6525" y="9678"/>
                  <a:pt x="6525" y="9678"/>
                </a:cubicBezTo>
                <a:cubicBezTo>
                  <a:pt x="6525" y="9678"/>
                  <a:pt x="6891" y="11585"/>
                  <a:pt x="7923" y="12506"/>
                </a:cubicBezTo>
                <a:cubicBezTo>
                  <a:pt x="8339" y="15146"/>
                  <a:pt x="6398" y="15428"/>
                  <a:pt x="4830" y="15931"/>
                </a:cubicBezTo>
                <a:cubicBezTo>
                  <a:pt x="4830" y="15931"/>
                  <a:pt x="4830" y="15931"/>
                  <a:pt x="4830" y="15931"/>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99" name="Freeform 98"/>
          <p:cNvSpPr/>
          <p:nvPr/>
        </p:nvSpPr>
        <p:spPr>
          <a:xfrm>
            <a:off x="3303762" y="4212299"/>
            <a:ext cx="620785" cy="617972"/>
          </a:xfrm>
          <a:custGeom>
            <a:avLst/>
            <a:gdLst>
              <a:gd name="connsiteX0" fmla="*/ 1049857 w 2090579"/>
              <a:gd name="connsiteY0" fmla="*/ 847945 h 2081100"/>
              <a:gd name="connsiteX1" fmla="*/ 860645 w 2090579"/>
              <a:gd name="connsiteY1" fmla="*/ 1037157 h 2081100"/>
              <a:gd name="connsiteX2" fmla="*/ 1049857 w 2090579"/>
              <a:gd name="connsiteY2" fmla="*/ 1226369 h 2081100"/>
              <a:gd name="connsiteX3" fmla="*/ 1239036 w 2090579"/>
              <a:gd name="connsiteY3" fmla="*/ 1037157 h 2081100"/>
              <a:gd name="connsiteX4" fmla="*/ 1049857 w 2090579"/>
              <a:gd name="connsiteY4" fmla="*/ 847945 h 2081100"/>
              <a:gd name="connsiteX5" fmla="*/ 1049857 w 2090579"/>
              <a:gd name="connsiteY5" fmla="*/ 685800 h 2081100"/>
              <a:gd name="connsiteX6" fmla="*/ 1401213 w 2090579"/>
              <a:gd name="connsiteY6" fmla="*/ 1037157 h 2081100"/>
              <a:gd name="connsiteX7" fmla="*/ 1049857 w 2090579"/>
              <a:gd name="connsiteY7" fmla="*/ 1388513 h 2081100"/>
              <a:gd name="connsiteX8" fmla="*/ 698500 w 2090579"/>
              <a:gd name="connsiteY8" fmla="*/ 1037157 h 2081100"/>
              <a:gd name="connsiteX9" fmla="*/ 1049857 w 2090579"/>
              <a:gd name="connsiteY9" fmla="*/ 685800 h 2081100"/>
              <a:gd name="connsiteX10" fmla="*/ 1044612 w 2090579"/>
              <a:gd name="connsiteY10" fmla="*/ 162152 h 2081100"/>
              <a:gd name="connsiteX11" fmla="*/ 967571 w 2090579"/>
              <a:gd name="connsiteY11" fmla="*/ 212156 h 2081100"/>
              <a:gd name="connsiteX12" fmla="*/ 922952 w 2090579"/>
              <a:gd name="connsiteY12" fmla="*/ 309467 h 2081100"/>
              <a:gd name="connsiteX13" fmla="*/ 698699 w 2090579"/>
              <a:gd name="connsiteY13" fmla="*/ 454084 h 2081100"/>
              <a:gd name="connsiteX14" fmla="*/ 612172 w 2090579"/>
              <a:gd name="connsiteY14" fmla="*/ 437802 h 2081100"/>
              <a:gd name="connsiteX15" fmla="*/ 512192 w 2090579"/>
              <a:gd name="connsiteY15" fmla="*/ 400033 h 2081100"/>
              <a:gd name="connsiteX16" fmla="*/ 412212 w 2090579"/>
              <a:gd name="connsiteY16" fmla="*/ 431057 h 2081100"/>
              <a:gd name="connsiteX17" fmla="*/ 402727 w 2090579"/>
              <a:gd name="connsiteY17" fmla="*/ 508135 h 2081100"/>
              <a:gd name="connsiteX18" fmla="*/ 440570 w 2090579"/>
              <a:gd name="connsiteY18" fmla="*/ 608143 h 2081100"/>
              <a:gd name="connsiteX19" fmla="*/ 312135 w 2090579"/>
              <a:gd name="connsiteY19" fmla="*/ 918960 h 2081100"/>
              <a:gd name="connsiteX20" fmla="*/ 214865 w 2090579"/>
              <a:gd name="connsiteY20" fmla="*/ 963569 h 2081100"/>
              <a:gd name="connsiteX21" fmla="*/ 164826 w 2090579"/>
              <a:gd name="connsiteY21" fmla="*/ 1040550 h 2081100"/>
              <a:gd name="connsiteX22" fmla="*/ 214865 w 2090579"/>
              <a:gd name="connsiteY22" fmla="*/ 1117532 h 2081100"/>
              <a:gd name="connsiteX23" fmla="*/ 312135 w 2090579"/>
              <a:gd name="connsiteY23" fmla="*/ 1162140 h 2081100"/>
              <a:gd name="connsiteX24" fmla="*/ 440570 w 2090579"/>
              <a:gd name="connsiteY24" fmla="*/ 1472957 h 2081100"/>
              <a:gd name="connsiteX25" fmla="*/ 402727 w 2090579"/>
              <a:gd name="connsiteY25" fmla="*/ 1572965 h 2081100"/>
              <a:gd name="connsiteX26" fmla="*/ 412212 w 2090579"/>
              <a:gd name="connsiteY26" fmla="*/ 1650043 h 2081100"/>
              <a:gd name="connsiteX27" fmla="*/ 512192 w 2090579"/>
              <a:gd name="connsiteY27" fmla="*/ 1681067 h 2081100"/>
              <a:gd name="connsiteX28" fmla="*/ 612172 w 2090579"/>
              <a:gd name="connsiteY28" fmla="*/ 1643298 h 2081100"/>
              <a:gd name="connsiteX29" fmla="*/ 698699 w 2090579"/>
              <a:gd name="connsiteY29" fmla="*/ 1627016 h 2081100"/>
              <a:gd name="connsiteX30" fmla="*/ 922952 w 2090579"/>
              <a:gd name="connsiteY30" fmla="*/ 1771633 h 2081100"/>
              <a:gd name="connsiteX31" fmla="*/ 967571 w 2090579"/>
              <a:gd name="connsiteY31" fmla="*/ 1868944 h 2081100"/>
              <a:gd name="connsiteX32" fmla="*/ 1044612 w 2090579"/>
              <a:gd name="connsiteY32" fmla="*/ 1918948 h 2081100"/>
              <a:gd name="connsiteX33" fmla="*/ 1121654 w 2090579"/>
              <a:gd name="connsiteY33" fmla="*/ 1868944 h 2081100"/>
              <a:gd name="connsiteX34" fmla="*/ 1166272 w 2090579"/>
              <a:gd name="connsiteY34" fmla="*/ 1771633 h 2081100"/>
              <a:gd name="connsiteX35" fmla="*/ 1390525 w 2090579"/>
              <a:gd name="connsiteY35" fmla="*/ 1627016 h 2081100"/>
              <a:gd name="connsiteX36" fmla="*/ 1477052 w 2090579"/>
              <a:gd name="connsiteY36" fmla="*/ 1643298 h 2081100"/>
              <a:gd name="connsiteX37" fmla="*/ 1577032 w 2090579"/>
              <a:gd name="connsiteY37" fmla="*/ 1681067 h 2081100"/>
              <a:gd name="connsiteX38" fmla="*/ 1677012 w 2090579"/>
              <a:gd name="connsiteY38" fmla="*/ 1650043 h 2081100"/>
              <a:gd name="connsiteX39" fmla="*/ 1686497 w 2090579"/>
              <a:gd name="connsiteY39" fmla="*/ 1572965 h 2081100"/>
              <a:gd name="connsiteX40" fmla="*/ 1648654 w 2090579"/>
              <a:gd name="connsiteY40" fmla="*/ 1472957 h 2081100"/>
              <a:gd name="connsiteX41" fmla="*/ 1777089 w 2090579"/>
              <a:gd name="connsiteY41" fmla="*/ 1162140 h 2081100"/>
              <a:gd name="connsiteX42" fmla="*/ 1874359 w 2090579"/>
              <a:gd name="connsiteY42" fmla="*/ 1117532 h 2081100"/>
              <a:gd name="connsiteX43" fmla="*/ 1924300 w 2090579"/>
              <a:gd name="connsiteY43" fmla="*/ 1040550 h 2081100"/>
              <a:gd name="connsiteX44" fmla="*/ 1874359 w 2090579"/>
              <a:gd name="connsiteY44" fmla="*/ 963569 h 2081100"/>
              <a:gd name="connsiteX45" fmla="*/ 1777089 w 2090579"/>
              <a:gd name="connsiteY45" fmla="*/ 918960 h 2081100"/>
              <a:gd name="connsiteX46" fmla="*/ 1648654 w 2090579"/>
              <a:gd name="connsiteY46" fmla="*/ 608143 h 2081100"/>
              <a:gd name="connsiteX47" fmla="*/ 1686497 w 2090579"/>
              <a:gd name="connsiteY47" fmla="*/ 508135 h 2081100"/>
              <a:gd name="connsiteX48" fmla="*/ 1677012 w 2090579"/>
              <a:gd name="connsiteY48" fmla="*/ 431057 h 2081100"/>
              <a:gd name="connsiteX49" fmla="*/ 1577032 w 2090579"/>
              <a:gd name="connsiteY49" fmla="*/ 400033 h 2081100"/>
              <a:gd name="connsiteX50" fmla="*/ 1477052 w 2090579"/>
              <a:gd name="connsiteY50" fmla="*/ 437802 h 2081100"/>
              <a:gd name="connsiteX51" fmla="*/ 1390525 w 2090579"/>
              <a:gd name="connsiteY51" fmla="*/ 454084 h 2081100"/>
              <a:gd name="connsiteX52" fmla="*/ 1166272 w 2090579"/>
              <a:gd name="connsiteY52" fmla="*/ 309467 h 2081100"/>
              <a:gd name="connsiteX53" fmla="*/ 1121654 w 2090579"/>
              <a:gd name="connsiteY53" fmla="*/ 212156 h 2081100"/>
              <a:gd name="connsiteX54" fmla="*/ 1044612 w 2090579"/>
              <a:gd name="connsiteY54" fmla="*/ 162152 h 2081100"/>
              <a:gd name="connsiteX55" fmla="*/ 1047322 w 2090579"/>
              <a:gd name="connsiteY55" fmla="*/ 0 h 2081100"/>
              <a:gd name="connsiteX56" fmla="*/ 1271672 w 2090579"/>
              <a:gd name="connsiteY56" fmla="*/ 144617 h 2081100"/>
              <a:gd name="connsiteX57" fmla="*/ 1316194 w 2090579"/>
              <a:gd name="connsiteY57" fmla="*/ 241928 h 2081100"/>
              <a:gd name="connsiteX58" fmla="*/ 1393235 w 2090579"/>
              <a:gd name="connsiteY58" fmla="*/ 291932 h 2081100"/>
              <a:gd name="connsiteX59" fmla="*/ 1422949 w 2090579"/>
              <a:gd name="connsiteY59" fmla="*/ 286536 h 2081100"/>
              <a:gd name="connsiteX60" fmla="*/ 1523026 w 2090579"/>
              <a:gd name="connsiteY60" fmla="*/ 248672 h 2081100"/>
              <a:gd name="connsiteX61" fmla="*/ 1610810 w 2090579"/>
              <a:gd name="connsiteY61" fmla="*/ 232486 h 2081100"/>
              <a:gd name="connsiteX62" fmla="*/ 1813577 w 2090579"/>
              <a:gd name="connsiteY62" fmla="*/ 339238 h 2081100"/>
              <a:gd name="connsiteX63" fmla="*/ 1841936 w 2090579"/>
              <a:gd name="connsiteY63" fmla="*/ 564884 h 2081100"/>
              <a:gd name="connsiteX64" fmla="*/ 1804092 w 2090579"/>
              <a:gd name="connsiteY64" fmla="*/ 664892 h 2081100"/>
              <a:gd name="connsiteX65" fmla="*/ 1848614 w 2090579"/>
              <a:gd name="connsiteY65" fmla="*/ 771645 h 2081100"/>
              <a:gd name="connsiteX66" fmla="*/ 1945981 w 2090579"/>
              <a:gd name="connsiteY66" fmla="*/ 816254 h 2081100"/>
              <a:gd name="connsiteX67" fmla="*/ 2090579 w 2090579"/>
              <a:gd name="connsiteY67" fmla="*/ 1040550 h 2081100"/>
              <a:gd name="connsiteX68" fmla="*/ 1945981 w 2090579"/>
              <a:gd name="connsiteY68" fmla="*/ 1264847 h 2081100"/>
              <a:gd name="connsiteX69" fmla="*/ 1848711 w 2090579"/>
              <a:gd name="connsiteY69" fmla="*/ 1309455 h 2081100"/>
              <a:gd name="connsiteX70" fmla="*/ 1804092 w 2090579"/>
              <a:gd name="connsiteY70" fmla="*/ 1416208 h 2081100"/>
              <a:gd name="connsiteX71" fmla="*/ 1841936 w 2090579"/>
              <a:gd name="connsiteY71" fmla="*/ 1516216 h 2081100"/>
              <a:gd name="connsiteX72" fmla="*/ 1813577 w 2090579"/>
              <a:gd name="connsiteY72" fmla="*/ 1743307 h 2081100"/>
              <a:gd name="connsiteX73" fmla="*/ 1610810 w 2090579"/>
              <a:gd name="connsiteY73" fmla="*/ 1851408 h 2081100"/>
              <a:gd name="connsiteX74" fmla="*/ 1523026 w 2090579"/>
              <a:gd name="connsiteY74" fmla="*/ 1833777 h 2081100"/>
              <a:gd name="connsiteX75" fmla="*/ 1422949 w 2090579"/>
              <a:gd name="connsiteY75" fmla="*/ 1794660 h 2081100"/>
              <a:gd name="connsiteX76" fmla="*/ 1393235 w 2090579"/>
              <a:gd name="connsiteY76" fmla="*/ 1789264 h 2081100"/>
              <a:gd name="connsiteX77" fmla="*/ 1316194 w 2090579"/>
              <a:gd name="connsiteY77" fmla="*/ 1839269 h 2081100"/>
              <a:gd name="connsiteX78" fmla="*/ 1271672 w 2090579"/>
              <a:gd name="connsiteY78" fmla="*/ 1936483 h 2081100"/>
              <a:gd name="connsiteX79" fmla="*/ 1047322 w 2090579"/>
              <a:gd name="connsiteY79" fmla="*/ 2081100 h 2081100"/>
              <a:gd name="connsiteX80" fmla="*/ 822972 w 2090579"/>
              <a:gd name="connsiteY80" fmla="*/ 1936483 h 2081100"/>
              <a:gd name="connsiteX81" fmla="*/ 778354 w 2090579"/>
              <a:gd name="connsiteY81" fmla="*/ 1839269 h 2081100"/>
              <a:gd name="connsiteX82" fmla="*/ 701409 w 2090579"/>
              <a:gd name="connsiteY82" fmla="*/ 1789264 h 2081100"/>
              <a:gd name="connsiteX83" fmla="*/ 671598 w 2090579"/>
              <a:gd name="connsiteY83" fmla="*/ 1794660 h 2081100"/>
              <a:gd name="connsiteX84" fmla="*/ 571618 w 2090579"/>
              <a:gd name="connsiteY84" fmla="*/ 1832428 h 2081100"/>
              <a:gd name="connsiteX85" fmla="*/ 483833 w 2090579"/>
              <a:gd name="connsiteY85" fmla="*/ 1848711 h 2081100"/>
              <a:gd name="connsiteX86" fmla="*/ 281066 w 2090579"/>
              <a:gd name="connsiteY86" fmla="*/ 1741958 h 2081100"/>
              <a:gd name="connsiteX87" fmla="*/ 252708 w 2090579"/>
              <a:gd name="connsiteY87" fmla="*/ 1516216 h 2081100"/>
              <a:gd name="connsiteX88" fmla="*/ 290552 w 2090579"/>
              <a:gd name="connsiteY88" fmla="*/ 1416208 h 2081100"/>
              <a:gd name="connsiteX89" fmla="*/ 245933 w 2090579"/>
              <a:gd name="connsiteY89" fmla="*/ 1309455 h 2081100"/>
              <a:gd name="connsiteX90" fmla="*/ 148663 w 2090579"/>
              <a:gd name="connsiteY90" fmla="*/ 1264847 h 2081100"/>
              <a:gd name="connsiteX91" fmla="*/ 0 w 2090579"/>
              <a:gd name="connsiteY91" fmla="*/ 1041899 h 2081100"/>
              <a:gd name="connsiteX92" fmla="*/ 144598 w 2090579"/>
              <a:gd name="connsiteY92" fmla="*/ 817603 h 2081100"/>
              <a:gd name="connsiteX93" fmla="*/ 241868 w 2090579"/>
              <a:gd name="connsiteY93" fmla="*/ 772994 h 2081100"/>
              <a:gd name="connsiteX94" fmla="*/ 286487 w 2090579"/>
              <a:gd name="connsiteY94" fmla="*/ 666241 h 2081100"/>
              <a:gd name="connsiteX95" fmla="*/ 248643 w 2090579"/>
              <a:gd name="connsiteY95" fmla="*/ 566232 h 2081100"/>
              <a:gd name="connsiteX96" fmla="*/ 277001 w 2090579"/>
              <a:gd name="connsiteY96" fmla="*/ 340587 h 2081100"/>
              <a:gd name="connsiteX97" fmla="*/ 479768 w 2090579"/>
              <a:gd name="connsiteY97" fmla="*/ 233834 h 2081100"/>
              <a:gd name="connsiteX98" fmla="*/ 567553 w 2090579"/>
              <a:gd name="connsiteY98" fmla="*/ 250021 h 2081100"/>
              <a:gd name="connsiteX99" fmla="*/ 667533 w 2090579"/>
              <a:gd name="connsiteY99" fmla="*/ 287885 h 2081100"/>
              <a:gd name="connsiteX100" fmla="*/ 697343 w 2090579"/>
              <a:gd name="connsiteY100" fmla="*/ 293281 h 2081100"/>
              <a:gd name="connsiteX101" fmla="*/ 774289 w 2090579"/>
              <a:gd name="connsiteY101" fmla="*/ 243276 h 2081100"/>
              <a:gd name="connsiteX102" fmla="*/ 818907 w 2090579"/>
              <a:gd name="connsiteY102" fmla="*/ 145966 h 2081100"/>
              <a:gd name="connsiteX103" fmla="*/ 1047322 w 2090579"/>
              <a:gd name="connsiteY103" fmla="*/ 0 h 20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090579" h="2081100">
                <a:moveTo>
                  <a:pt x="1049857" y="847945"/>
                </a:moveTo>
                <a:cubicBezTo>
                  <a:pt x="945816" y="847945"/>
                  <a:pt x="860645" y="933116"/>
                  <a:pt x="860645" y="1037157"/>
                </a:cubicBezTo>
                <a:cubicBezTo>
                  <a:pt x="860645" y="1141197"/>
                  <a:pt x="945784" y="1226369"/>
                  <a:pt x="1049857" y="1226369"/>
                </a:cubicBezTo>
                <a:cubicBezTo>
                  <a:pt x="1153897" y="1226369"/>
                  <a:pt x="1239036" y="1141197"/>
                  <a:pt x="1239036" y="1037157"/>
                </a:cubicBezTo>
                <a:cubicBezTo>
                  <a:pt x="1239036" y="933116"/>
                  <a:pt x="1153897" y="847945"/>
                  <a:pt x="1049857" y="847945"/>
                </a:cubicBezTo>
                <a:close/>
                <a:moveTo>
                  <a:pt x="1049857" y="685800"/>
                </a:moveTo>
                <a:cubicBezTo>
                  <a:pt x="1243070" y="685800"/>
                  <a:pt x="1401213" y="843911"/>
                  <a:pt x="1401213" y="1037157"/>
                </a:cubicBezTo>
                <a:cubicBezTo>
                  <a:pt x="1401213" y="1230370"/>
                  <a:pt x="1243070" y="1388513"/>
                  <a:pt x="1049857" y="1388513"/>
                </a:cubicBezTo>
                <a:cubicBezTo>
                  <a:pt x="855244" y="1388513"/>
                  <a:pt x="698500" y="1230370"/>
                  <a:pt x="698500" y="1037157"/>
                </a:cubicBezTo>
                <a:cubicBezTo>
                  <a:pt x="698500" y="843911"/>
                  <a:pt x="856611" y="685800"/>
                  <a:pt x="1049857" y="685800"/>
                </a:cubicBezTo>
                <a:close/>
                <a:moveTo>
                  <a:pt x="1044612" y="162152"/>
                </a:moveTo>
                <a:cubicBezTo>
                  <a:pt x="1031062" y="162152"/>
                  <a:pt x="987896" y="166199"/>
                  <a:pt x="967571" y="212156"/>
                </a:cubicBezTo>
                <a:lnTo>
                  <a:pt x="922952" y="309467"/>
                </a:lnTo>
                <a:cubicBezTo>
                  <a:pt x="882399" y="397336"/>
                  <a:pt x="794614" y="454084"/>
                  <a:pt x="698699" y="454084"/>
                </a:cubicBezTo>
                <a:cubicBezTo>
                  <a:pt x="668888" y="454084"/>
                  <a:pt x="640530" y="448689"/>
                  <a:pt x="612172" y="437802"/>
                </a:cubicBezTo>
                <a:lnTo>
                  <a:pt x="512192" y="400033"/>
                </a:lnTo>
                <a:cubicBezTo>
                  <a:pt x="474348" y="385196"/>
                  <a:pt x="433795" y="398685"/>
                  <a:pt x="412212" y="431057"/>
                </a:cubicBezTo>
                <a:cubicBezTo>
                  <a:pt x="402727" y="444642"/>
                  <a:pt x="389177" y="471619"/>
                  <a:pt x="402727" y="508135"/>
                </a:cubicBezTo>
                <a:lnTo>
                  <a:pt x="440570" y="608143"/>
                </a:lnTo>
                <a:cubicBezTo>
                  <a:pt x="486543" y="728385"/>
                  <a:pt x="429730" y="864909"/>
                  <a:pt x="312135" y="918960"/>
                </a:cubicBezTo>
                <a:lnTo>
                  <a:pt x="214865" y="963569"/>
                </a:lnTo>
                <a:cubicBezTo>
                  <a:pt x="168891" y="985151"/>
                  <a:pt x="164826" y="1027062"/>
                  <a:pt x="164826" y="1040550"/>
                </a:cubicBezTo>
                <a:cubicBezTo>
                  <a:pt x="164826" y="1054039"/>
                  <a:pt x="168891" y="1097299"/>
                  <a:pt x="214865" y="1117532"/>
                </a:cubicBezTo>
                <a:lnTo>
                  <a:pt x="312135" y="1162140"/>
                </a:lnTo>
                <a:cubicBezTo>
                  <a:pt x="429730" y="1216191"/>
                  <a:pt x="485188" y="1352715"/>
                  <a:pt x="440570" y="1472957"/>
                </a:cubicBezTo>
                <a:lnTo>
                  <a:pt x="402727" y="1572965"/>
                </a:lnTo>
                <a:cubicBezTo>
                  <a:pt x="389177" y="1609481"/>
                  <a:pt x="402727" y="1636554"/>
                  <a:pt x="412212" y="1650043"/>
                </a:cubicBezTo>
                <a:cubicBezTo>
                  <a:pt x="435150" y="1681067"/>
                  <a:pt x="474348" y="1694651"/>
                  <a:pt x="512192" y="1681067"/>
                </a:cubicBezTo>
                <a:lnTo>
                  <a:pt x="612172" y="1643298"/>
                </a:lnTo>
                <a:cubicBezTo>
                  <a:pt x="640530" y="1632411"/>
                  <a:pt x="668888" y="1627016"/>
                  <a:pt x="698699" y="1627016"/>
                </a:cubicBezTo>
                <a:cubicBezTo>
                  <a:pt x="794614" y="1627016"/>
                  <a:pt x="882399" y="1683861"/>
                  <a:pt x="922952" y="1771633"/>
                </a:cubicBezTo>
                <a:lnTo>
                  <a:pt x="967571" y="1868944"/>
                </a:lnTo>
                <a:cubicBezTo>
                  <a:pt x="989251" y="1914901"/>
                  <a:pt x="1031062" y="1918948"/>
                  <a:pt x="1044612" y="1918948"/>
                </a:cubicBezTo>
                <a:cubicBezTo>
                  <a:pt x="1058162" y="1918948"/>
                  <a:pt x="1101329" y="1914901"/>
                  <a:pt x="1121654" y="1868944"/>
                </a:cubicBezTo>
                <a:lnTo>
                  <a:pt x="1166272" y="1771633"/>
                </a:lnTo>
                <a:cubicBezTo>
                  <a:pt x="1206729" y="1683861"/>
                  <a:pt x="1294611" y="1627016"/>
                  <a:pt x="1390525" y="1627016"/>
                </a:cubicBezTo>
                <a:cubicBezTo>
                  <a:pt x="1420336" y="1627016"/>
                  <a:pt x="1448694" y="1632411"/>
                  <a:pt x="1477052" y="1643298"/>
                </a:cubicBezTo>
                <a:lnTo>
                  <a:pt x="1577032" y="1681067"/>
                </a:lnTo>
                <a:cubicBezTo>
                  <a:pt x="1614876" y="1696000"/>
                  <a:pt x="1655429" y="1682415"/>
                  <a:pt x="1677012" y="1650043"/>
                </a:cubicBezTo>
                <a:cubicBezTo>
                  <a:pt x="1686497" y="1636554"/>
                  <a:pt x="1700047" y="1609481"/>
                  <a:pt x="1686497" y="1572965"/>
                </a:cubicBezTo>
                <a:lnTo>
                  <a:pt x="1648654" y="1472957"/>
                </a:lnTo>
                <a:cubicBezTo>
                  <a:pt x="1602680" y="1352715"/>
                  <a:pt x="1659494" y="1216191"/>
                  <a:pt x="1777089" y="1162140"/>
                </a:cubicBezTo>
                <a:lnTo>
                  <a:pt x="1874359" y="1117532"/>
                </a:lnTo>
                <a:cubicBezTo>
                  <a:pt x="1920332" y="1095950"/>
                  <a:pt x="1924300" y="1054039"/>
                  <a:pt x="1924300" y="1040550"/>
                </a:cubicBezTo>
                <a:cubicBezTo>
                  <a:pt x="1924300" y="1027062"/>
                  <a:pt x="1920332" y="983802"/>
                  <a:pt x="1874359" y="963569"/>
                </a:cubicBezTo>
                <a:lnTo>
                  <a:pt x="1777089" y="918960"/>
                </a:lnTo>
                <a:cubicBezTo>
                  <a:pt x="1659494" y="864909"/>
                  <a:pt x="1604036" y="728385"/>
                  <a:pt x="1648654" y="608143"/>
                </a:cubicBezTo>
                <a:lnTo>
                  <a:pt x="1686497" y="508135"/>
                </a:lnTo>
                <a:cubicBezTo>
                  <a:pt x="1700047" y="471619"/>
                  <a:pt x="1686497" y="444642"/>
                  <a:pt x="1677012" y="431057"/>
                </a:cubicBezTo>
                <a:cubicBezTo>
                  <a:pt x="1654074" y="400033"/>
                  <a:pt x="1614876" y="386545"/>
                  <a:pt x="1577032" y="400033"/>
                </a:cubicBezTo>
                <a:lnTo>
                  <a:pt x="1477052" y="437802"/>
                </a:lnTo>
                <a:cubicBezTo>
                  <a:pt x="1448694" y="448689"/>
                  <a:pt x="1420336" y="454084"/>
                  <a:pt x="1390525" y="454084"/>
                </a:cubicBezTo>
                <a:cubicBezTo>
                  <a:pt x="1294611" y="454084"/>
                  <a:pt x="1206729" y="397336"/>
                  <a:pt x="1166272" y="309467"/>
                </a:cubicBezTo>
                <a:lnTo>
                  <a:pt x="1121654" y="212156"/>
                </a:lnTo>
                <a:cubicBezTo>
                  <a:pt x="1099974" y="166199"/>
                  <a:pt x="1058162" y="162152"/>
                  <a:pt x="1044612" y="162152"/>
                </a:cubicBezTo>
                <a:close/>
                <a:moveTo>
                  <a:pt x="1047322" y="0"/>
                </a:moveTo>
                <a:cubicBezTo>
                  <a:pt x="1144592" y="0"/>
                  <a:pt x="1231119" y="55399"/>
                  <a:pt x="1271672" y="144617"/>
                </a:cubicBezTo>
                <a:lnTo>
                  <a:pt x="1316194" y="241928"/>
                </a:lnTo>
                <a:cubicBezTo>
                  <a:pt x="1329744" y="272951"/>
                  <a:pt x="1360812" y="291932"/>
                  <a:pt x="1393235" y="291932"/>
                </a:cubicBezTo>
                <a:cubicBezTo>
                  <a:pt x="1404076" y="291932"/>
                  <a:pt x="1413560" y="290583"/>
                  <a:pt x="1422949" y="286536"/>
                </a:cubicBezTo>
                <a:lnTo>
                  <a:pt x="1523026" y="248672"/>
                </a:lnTo>
                <a:cubicBezTo>
                  <a:pt x="1551384" y="237881"/>
                  <a:pt x="1581097" y="232486"/>
                  <a:pt x="1610810" y="232486"/>
                </a:cubicBezTo>
                <a:cubicBezTo>
                  <a:pt x="1691917" y="232486"/>
                  <a:pt x="1767604" y="271603"/>
                  <a:pt x="1813577" y="339238"/>
                </a:cubicBezTo>
                <a:cubicBezTo>
                  <a:pt x="1860809" y="405429"/>
                  <a:pt x="1870294" y="487806"/>
                  <a:pt x="1841936" y="564884"/>
                </a:cubicBezTo>
                <a:lnTo>
                  <a:pt x="1804092" y="664892"/>
                </a:lnTo>
                <a:cubicBezTo>
                  <a:pt x="1789187" y="706803"/>
                  <a:pt x="1808157" y="752761"/>
                  <a:pt x="1848614" y="771645"/>
                </a:cubicBezTo>
                <a:lnTo>
                  <a:pt x="1945981" y="816254"/>
                </a:lnTo>
                <a:cubicBezTo>
                  <a:pt x="2035121" y="856816"/>
                  <a:pt x="2090579" y="943240"/>
                  <a:pt x="2090579" y="1040550"/>
                </a:cubicBezTo>
                <a:cubicBezTo>
                  <a:pt x="2090579" y="1137861"/>
                  <a:pt x="2035121" y="1224284"/>
                  <a:pt x="1945981" y="1264847"/>
                </a:cubicBezTo>
                <a:lnTo>
                  <a:pt x="1848711" y="1309455"/>
                </a:lnTo>
                <a:cubicBezTo>
                  <a:pt x="1808157" y="1328436"/>
                  <a:pt x="1789187" y="1374297"/>
                  <a:pt x="1804092" y="1416208"/>
                </a:cubicBezTo>
                <a:lnTo>
                  <a:pt x="1841936" y="1516216"/>
                </a:lnTo>
                <a:cubicBezTo>
                  <a:pt x="1870294" y="1593294"/>
                  <a:pt x="1859454" y="1675671"/>
                  <a:pt x="1813577" y="1743307"/>
                </a:cubicBezTo>
                <a:cubicBezTo>
                  <a:pt x="1766249" y="1809497"/>
                  <a:pt x="1690562" y="1851408"/>
                  <a:pt x="1610810" y="1851408"/>
                </a:cubicBezTo>
                <a:cubicBezTo>
                  <a:pt x="1581097" y="1851408"/>
                  <a:pt x="1551384" y="1844664"/>
                  <a:pt x="1523026" y="1833777"/>
                </a:cubicBezTo>
                <a:lnTo>
                  <a:pt x="1422949" y="1794660"/>
                </a:lnTo>
                <a:cubicBezTo>
                  <a:pt x="1413560" y="1790613"/>
                  <a:pt x="1402720" y="1789264"/>
                  <a:pt x="1393235" y="1789264"/>
                </a:cubicBezTo>
                <a:cubicBezTo>
                  <a:pt x="1359457" y="1789264"/>
                  <a:pt x="1329744" y="1809497"/>
                  <a:pt x="1316194" y="1839269"/>
                </a:cubicBezTo>
                <a:lnTo>
                  <a:pt x="1271672" y="1936483"/>
                </a:lnTo>
                <a:cubicBezTo>
                  <a:pt x="1231119" y="2025701"/>
                  <a:pt x="1144592" y="2081100"/>
                  <a:pt x="1047322" y="2081100"/>
                </a:cubicBezTo>
                <a:cubicBezTo>
                  <a:pt x="950052" y="2081100"/>
                  <a:pt x="863525" y="2025701"/>
                  <a:pt x="822972" y="1936483"/>
                </a:cubicBezTo>
                <a:lnTo>
                  <a:pt x="778354" y="1839269"/>
                </a:lnTo>
                <a:cubicBezTo>
                  <a:pt x="764900" y="1808149"/>
                  <a:pt x="733832" y="1789264"/>
                  <a:pt x="701409" y="1789264"/>
                </a:cubicBezTo>
                <a:cubicBezTo>
                  <a:pt x="690568" y="1789264"/>
                  <a:pt x="681083" y="1790613"/>
                  <a:pt x="671598" y="1794660"/>
                </a:cubicBezTo>
                <a:lnTo>
                  <a:pt x="571618" y="1832428"/>
                </a:lnTo>
                <a:cubicBezTo>
                  <a:pt x="543260" y="1843315"/>
                  <a:pt x="513547" y="1848711"/>
                  <a:pt x="483833" y="1848711"/>
                </a:cubicBezTo>
                <a:cubicBezTo>
                  <a:pt x="402727" y="1848711"/>
                  <a:pt x="327040" y="1809497"/>
                  <a:pt x="281066" y="1741958"/>
                </a:cubicBezTo>
                <a:cubicBezTo>
                  <a:pt x="233835" y="1675671"/>
                  <a:pt x="224350" y="1593294"/>
                  <a:pt x="252708" y="1516216"/>
                </a:cubicBezTo>
                <a:lnTo>
                  <a:pt x="290552" y="1416208"/>
                </a:lnTo>
                <a:cubicBezTo>
                  <a:pt x="305457" y="1374297"/>
                  <a:pt x="286487" y="1328436"/>
                  <a:pt x="245933" y="1309455"/>
                </a:cubicBezTo>
                <a:lnTo>
                  <a:pt x="148663" y="1264847"/>
                </a:lnTo>
                <a:cubicBezTo>
                  <a:pt x="59426" y="1224284"/>
                  <a:pt x="0" y="1139210"/>
                  <a:pt x="0" y="1041899"/>
                </a:cubicBezTo>
                <a:cubicBezTo>
                  <a:pt x="0" y="944588"/>
                  <a:pt x="55361" y="858165"/>
                  <a:pt x="144598" y="817603"/>
                </a:cubicBezTo>
                <a:lnTo>
                  <a:pt x="241868" y="772994"/>
                </a:lnTo>
                <a:cubicBezTo>
                  <a:pt x="282422" y="754110"/>
                  <a:pt x="301392" y="708152"/>
                  <a:pt x="286487" y="666241"/>
                </a:cubicBezTo>
                <a:lnTo>
                  <a:pt x="248643" y="566232"/>
                </a:lnTo>
                <a:cubicBezTo>
                  <a:pt x="220285" y="490600"/>
                  <a:pt x="231125" y="408127"/>
                  <a:pt x="277001" y="340587"/>
                </a:cubicBezTo>
                <a:cubicBezTo>
                  <a:pt x="324330" y="274300"/>
                  <a:pt x="400017" y="233834"/>
                  <a:pt x="479768" y="233834"/>
                </a:cubicBezTo>
                <a:cubicBezTo>
                  <a:pt x="509482" y="233834"/>
                  <a:pt x="539195" y="239230"/>
                  <a:pt x="567553" y="250021"/>
                </a:cubicBezTo>
                <a:lnTo>
                  <a:pt x="667533" y="287885"/>
                </a:lnTo>
                <a:cubicBezTo>
                  <a:pt x="677018" y="291932"/>
                  <a:pt x="687858" y="293281"/>
                  <a:pt x="697343" y="293281"/>
                </a:cubicBezTo>
                <a:cubicBezTo>
                  <a:pt x="731122" y="293281"/>
                  <a:pt x="760835" y="272951"/>
                  <a:pt x="774289" y="243276"/>
                </a:cubicBezTo>
                <a:lnTo>
                  <a:pt x="818907" y="145966"/>
                </a:lnTo>
                <a:cubicBezTo>
                  <a:pt x="859460" y="56748"/>
                  <a:pt x="950052" y="0"/>
                  <a:pt x="1047322" y="0"/>
                </a:cubicBezTo>
                <a:close/>
              </a:path>
            </a:pathLst>
          </a:custGeom>
          <a:solidFill>
            <a:schemeClr val="accent5"/>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0" name="TextBox 99"/>
          <p:cNvSpPr txBox="1"/>
          <p:nvPr/>
        </p:nvSpPr>
        <p:spPr>
          <a:xfrm>
            <a:off x="1707357" y="2962652"/>
            <a:ext cx="2686963"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a:t>
            </a:r>
            <a:endParaRPr lang="en-US" sz="900" dirty="0">
              <a:solidFill>
                <a:schemeClr val="bg2"/>
              </a:solidFill>
              <a:cs typeface="+mn-ea"/>
              <a:sym typeface="+mn-lt"/>
            </a:endParaRPr>
          </a:p>
        </p:txBody>
      </p:sp>
      <p:sp>
        <p:nvSpPr>
          <p:cNvPr id="101" name="TextBox 100"/>
          <p:cNvSpPr txBox="1"/>
          <p:nvPr/>
        </p:nvSpPr>
        <p:spPr>
          <a:xfrm>
            <a:off x="2635833" y="2474717"/>
            <a:ext cx="1901203" cy="267124"/>
          </a:xfrm>
          <a:prstGeom prst="rect">
            <a:avLst/>
          </a:prstGeom>
          <a:noFill/>
        </p:spPr>
        <p:txBody>
          <a:bodyPr wrap="square" numCol="1" spcCol="457200" rtlCol="0" anchor="ctr">
            <a:spAutoFit/>
          </a:bodyPr>
          <a:lstStyle/>
          <a:p>
            <a:pPr>
              <a:lnSpc>
                <a:spcPts val="1500"/>
              </a:lnSpc>
            </a:pPr>
            <a:r>
              <a:rPr lang="zh-CN" altLang="en-US" sz="1000" b="1" dirty="0">
                <a:cs typeface="+mn-ea"/>
                <a:sym typeface="+mn-lt"/>
              </a:rPr>
              <a:t>添加您的文本</a:t>
            </a:r>
            <a:endParaRPr lang="en-US" sz="1000" dirty="0">
              <a:cs typeface="+mn-ea"/>
              <a:sym typeface="+mn-lt"/>
            </a:endParaRPr>
          </a:p>
        </p:txBody>
      </p:sp>
      <p:sp>
        <p:nvSpPr>
          <p:cNvPr id="102" name="TextBox 101"/>
          <p:cNvSpPr txBox="1"/>
          <p:nvPr/>
        </p:nvSpPr>
        <p:spPr>
          <a:xfrm>
            <a:off x="1637710" y="2328294"/>
            <a:ext cx="1105166" cy="553998"/>
          </a:xfrm>
          <a:prstGeom prst="rect">
            <a:avLst/>
          </a:prstGeom>
          <a:noFill/>
        </p:spPr>
        <p:txBody>
          <a:bodyPr wrap="square" rtlCol="0">
            <a:spAutoFit/>
          </a:bodyPr>
          <a:lstStyle/>
          <a:p>
            <a:r>
              <a:rPr lang="en-US" sz="3000" b="1" dirty="0" smtClean="0">
                <a:cs typeface="+mn-ea"/>
                <a:sym typeface="+mn-lt"/>
              </a:rPr>
              <a:t>33%</a:t>
            </a:r>
            <a:endParaRPr lang="en-US" sz="3000" b="1" dirty="0">
              <a:cs typeface="+mn-ea"/>
              <a:sym typeface="+mn-lt"/>
            </a:endParaRPr>
          </a:p>
        </p:txBody>
      </p:sp>
      <p:cxnSp>
        <p:nvCxnSpPr>
          <p:cNvPr id="103" name="Straight Connector 102"/>
          <p:cNvCxnSpPr/>
          <p:nvPr/>
        </p:nvCxnSpPr>
        <p:spPr>
          <a:xfrm>
            <a:off x="1860103" y="3918972"/>
            <a:ext cx="2534218"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1678123" y="5443273"/>
            <a:ext cx="1317192" cy="456407"/>
          </a:xfrm>
          <a:prstGeom prst="rect">
            <a:avLst/>
          </a:prstGeom>
          <a:noFill/>
        </p:spPr>
        <p:txBody>
          <a:bodyPr wrap="square" numCol="1" spcCol="457200" rtlCol="0" anchor="ctr">
            <a:spAutoFit/>
          </a:bodyPr>
          <a:lstStyle/>
          <a:p>
            <a:pPr>
              <a:lnSpc>
                <a:spcPts val="1500"/>
              </a:lnSpc>
            </a:pPr>
            <a:r>
              <a:rPr lang="zh-CN" altLang="en-US" sz="900" dirty="0">
                <a:cs typeface="+mn-ea"/>
                <a:sym typeface="+mn-lt"/>
              </a:rPr>
              <a:t>添加您的文本添加您的文本</a:t>
            </a:r>
            <a:endParaRPr lang="en-US" sz="900" dirty="0">
              <a:cs typeface="+mn-ea"/>
              <a:sym typeface="+mn-lt"/>
            </a:endParaRPr>
          </a:p>
        </p:txBody>
      </p:sp>
      <p:sp>
        <p:nvSpPr>
          <p:cNvPr id="105" name="TextBox 104"/>
          <p:cNvSpPr txBox="1"/>
          <p:nvPr/>
        </p:nvSpPr>
        <p:spPr>
          <a:xfrm>
            <a:off x="1707357" y="4990657"/>
            <a:ext cx="1170999" cy="430887"/>
          </a:xfrm>
          <a:prstGeom prst="rect">
            <a:avLst/>
          </a:prstGeom>
          <a:noFill/>
        </p:spPr>
        <p:txBody>
          <a:bodyPr wrap="square" rtlCol="0">
            <a:spAutoFit/>
          </a:bodyPr>
          <a:lstStyle/>
          <a:p>
            <a:r>
              <a:rPr lang="en-US" sz="2200" b="1" dirty="0" smtClean="0">
                <a:solidFill>
                  <a:schemeClr val="accent3"/>
                </a:solidFill>
                <a:cs typeface="+mn-ea"/>
                <a:sym typeface="+mn-lt"/>
              </a:rPr>
              <a:t>89%</a:t>
            </a:r>
            <a:endParaRPr lang="en-US" sz="2200" b="1" dirty="0">
              <a:solidFill>
                <a:schemeClr val="accent3"/>
              </a:solidFill>
              <a:cs typeface="+mn-ea"/>
              <a:sym typeface="+mn-lt"/>
            </a:endParaRPr>
          </a:p>
        </p:txBody>
      </p:sp>
      <p:sp>
        <p:nvSpPr>
          <p:cNvPr id="106" name="TextBox 105"/>
          <p:cNvSpPr txBox="1"/>
          <p:nvPr/>
        </p:nvSpPr>
        <p:spPr>
          <a:xfrm>
            <a:off x="3219845" y="5443273"/>
            <a:ext cx="1317192" cy="456407"/>
          </a:xfrm>
          <a:prstGeom prst="rect">
            <a:avLst/>
          </a:prstGeom>
          <a:noFill/>
        </p:spPr>
        <p:txBody>
          <a:bodyPr wrap="square" numCol="1" spcCol="457200" rtlCol="0" anchor="ctr">
            <a:spAutoFit/>
          </a:bodyPr>
          <a:lstStyle/>
          <a:p>
            <a:pPr>
              <a:lnSpc>
                <a:spcPts val="1500"/>
              </a:lnSpc>
            </a:pPr>
            <a:r>
              <a:rPr lang="zh-CN" altLang="en-US" sz="900" dirty="0">
                <a:cs typeface="+mn-ea"/>
                <a:sym typeface="+mn-lt"/>
              </a:rPr>
              <a:t>添加您的文本添加您的文本</a:t>
            </a:r>
            <a:endParaRPr lang="en-US" sz="900" dirty="0">
              <a:cs typeface="+mn-ea"/>
              <a:sym typeface="+mn-lt"/>
            </a:endParaRPr>
          </a:p>
        </p:txBody>
      </p:sp>
      <p:sp>
        <p:nvSpPr>
          <p:cNvPr id="107" name="TextBox 106"/>
          <p:cNvSpPr txBox="1"/>
          <p:nvPr/>
        </p:nvSpPr>
        <p:spPr>
          <a:xfrm>
            <a:off x="3249079" y="4990657"/>
            <a:ext cx="1170999" cy="430887"/>
          </a:xfrm>
          <a:prstGeom prst="rect">
            <a:avLst/>
          </a:prstGeom>
          <a:noFill/>
        </p:spPr>
        <p:txBody>
          <a:bodyPr wrap="square" rtlCol="0">
            <a:spAutoFit/>
          </a:bodyPr>
          <a:lstStyle/>
          <a:p>
            <a:r>
              <a:rPr lang="en-US" sz="2200" b="1" dirty="0" smtClean="0">
                <a:solidFill>
                  <a:schemeClr val="accent5"/>
                </a:solidFill>
                <a:cs typeface="+mn-ea"/>
                <a:sym typeface="+mn-lt"/>
              </a:rPr>
              <a:t>17%</a:t>
            </a:r>
            <a:endParaRPr lang="en-US" sz="2200" b="1" dirty="0">
              <a:solidFill>
                <a:schemeClr val="accent5"/>
              </a:solidFill>
              <a:cs typeface="+mn-ea"/>
              <a:sym typeface="+mn-lt"/>
            </a:endParaRPr>
          </a:p>
        </p:txBody>
      </p:sp>
      <p:cxnSp>
        <p:nvCxnSpPr>
          <p:cNvPr id="55" name="直接连接符 54"/>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
        <p:nvSpPr>
          <p:cNvPr id="59" name="TextBox 58"/>
          <p:cNvSpPr txBox="1"/>
          <p:nvPr/>
        </p:nvSpPr>
        <p:spPr>
          <a:xfrm>
            <a:off x="170266"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http://www.1ppt.com/hangye/</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00"/>
                                        </p:tgtEl>
                                        <p:attrNameLst>
                                          <p:attrName>style.visibility</p:attrName>
                                        </p:attrNameLst>
                                      </p:cBhvr>
                                      <p:to>
                                        <p:strVal val="visible"/>
                                      </p:to>
                                    </p:set>
                                    <p:animEffect transition="in" filter="wipe(left)">
                                      <p:cBhvr>
                                        <p:cTn id="13" dur="500"/>
                                        <p:tgtEl>
                                          <p:spTgt spid="10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1"/>
                                        </p:tgtEl>
                                        <p:attrNameLst>
                                          <p:attrName>style.visibility</p:attrName>
                                        </p:attrNameLst>
                                      </p:cBhvr>
                                      <p:to>
                                        <p:strVal val="visible"/>
                                      </p:to>
                                    </p:set>
                                    <p:animEffect transition="in" filter="wipe(left)">
                                      <p:cBhvr>
                                        <p:cTn id="16" dur="500"/>
                                        <p:tgtEl>
                                          <p:spTgt spid="10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2"/>
                                        </p:tgtEl>
                                        <p:attrNameLst>
                                          <p:attrName>style.visibility</p:attrName>
                                        </p:attrNameLst>
                                      </p:cBhvr>
                                      <p:to>
                                        <p:strVal val="visible"/>
                                      </p:to>
                                    </p:set>
                                    <p:animEffect transition="in" filter="wipe(left)">
                                      <p:cBhvr>
                                        <p:cTn id="19" dur="500"/>
                                        <p:tgtEl>
                                          <p:spTgt spid="10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3"/>
                                        </p:tgtEl>
                                        <p:attrNameLst>
                                          <p:attrName>style.visibility</p:attrName>
                                        </p:attrNameLst>
                                      </p:cBhvr>
                                      <p:to>
                                        <p:strVal val="visible"/>
                                      </p:to>
                                    </p:set>
                                    <p:animEffect transition="in" filter="fade">
                                      <p:cBhvr>
                                        <p:cTn id="24" dur="500"/>
                                        <p:tgtEl>
                                          <p:spTgt spid="10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fade">
                                      <p:cBhvr>
                                        <p:cTn id="30" dur="500"/>
                                        <p:tgtEl>
                                          <p:spTgt spid="10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99"/>
                                        </p:tgtEl>
                                        <p:attrNameLst>
                                          <p:attrName>style.visibility</p:attrName>
                                        </p:attrNameLst>
                                      </p:cBhvr>
                                      <p:to>
                                        <p:strVal val="visible"/>
                                      </p:to>
                                    </p:set>
                                    <p:anim calcmode="lin" valueType="num">
                                      <p:cBhvr>
                                        <p:cTn id="38" dur="500" fill="hold"/>
                                        <p:tgtEl>
                                          <p:spTgt spid="99"/>
                                        </p:tgtEl>
                                        <p:attrNameLst>
                                          <p:attrName>ppt_w</p:attrName>
                                        </p:attrNameLst>
                                      </p:cBhvr>
                                      <p:tavLst>
                                        <p:tav tm="0">
                                          <p:val>
                                            <p:fltVal val="0"/>
                                          </p:val>
                                        </p:tav>
                                        <p:tav tm="100000">
                                          <p:val>
                                            <p:strVal val="#ppt_w"/>
                                          </p:val>
                                        </p:tav>
                                      </p:tavLst>
                                    </p:anim>
                                    <p:anim calcmode="lin" valueType="num">
                                      <p:cBhvr>
                                        <p:cTn id="39" dur="500" fill="hold"/>
                                        <p:tgtEl>
                                          <p:spTgt spid="99"/>
                                        </p:tgtEl>
                                        <p:attrNameLst>
                                          <p:attrName>ppt_h</p:attrName>
                                        </p:attrNameLst>
                                      </p:cBhvr>
                                      <p:tavLst>
                                        <p:tav tm="0">
                                          <p:val>
                                            <p:fltVal val="0"/>
                                          </p:val>
                                        </p:tav>
                                        <p:tav tm="100000">
                                          <p:val>
                                            <p:strVal val="#ppt_h"/>
                                          </p:val>
                                        </p:tav>
                                      </p:tavLst>
                                    </p:anim>
                                    <p:animEffect transition="in" filter="fade">
                                      <p:cBhvr>
                                        <p:cTn id="40" dur="500"/>
                                        <p:tgtEl>
                                          <p:spTgt spid="9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cBhvr>
                                        <p:cTn id="43" dur="500" fill="hold"/>
                                        <p:tgtEl>
                                          <p:spTgt spid="106"/>
                                        </p:tgtEl>
                                        <p:attrNameLst>
                                          <p:attrName>ppt_w</p:attrName>
                                        </p:attrNameLst>
                                      </p:cBhvr>
                                      <p:tavLst>
                                        <p:tav tm="0">
                                          <p:val>
                                            <p:fltVal val="0"/>
                                          </p:val>
                                        </p:tav>
                                        <p:tav tm="100000">
                                          <p:val>
                                            <p:strVal val="#ppt_w"/>
                                          </p:val>
                                        </p:tav>
                                      </p:tavLst>
                                    </p:anim>
                                    <p:anim calcmode="lin" valueType="num">
                                      <p:cBhvr>
                                        <p:cTn id="44" dur="500" fill="hold"/>
                                        <p:tgtEl>
                                          <p:spTgt spid="106"/>
                                        </p:tgtEl>
                                        <p:attrNameLst>
                                          <p:attrName>ppt_h</p:attrName>
                                        </p:attrNameLst>
                                      </p:cBhvr>
                                      <p:tavLst>
                                        <p:tav tm="0">
                                          <p:val>
                                            <p:fltVal val="0"/>
                                          </p:val>
                                        </p:tav>
                                        <p:tav tm="100000">
                                          <p:val>
                                            <p:strVal val="#ppt_h"/>
                                          </p:val>
                                        </p:tav>
                                      </p:tavLst>
                                    </p:anim>
                                    <p:animEffect transition="in" filter="fade">
                                      <p:cBhvr>
                                        <p:cTn id="45" dur="500"/>
                                        <p:tgtEl>
                                          <p:spTgt spid="10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07"/>
                                        </p:tgtEl>
                                        <p:attrNameLst>
                                          <p:attrName>style.visibility</p:attrName>
                                        </p:attrNameLst>
                                      </p:cBhvr>
                                      <p:to>
                                        <p:strVal val="visible"/>
                                      </p:to>
                                    </p:set>
                                    <p:anim calcmode="lin" valueType="num">
                                      <p:cBhvr>
                                        <p:cTn id="48" dur="500" fill="hold"/>
                                        <p:tgtEl>
                                          <p:spTgt spid="107"/>
                                        </p:tgtEl>
                                        <p:attrNameLst>
                                          <p:attrName>ppt_w</p:attrName>
                                        </p:attrNameLst>
                                      </p:cBhvr>
                                      <p:tavLst>
                                        <p:tav tm="0">
                                          <p:val>
                                            <p:fltVal val="0"/>
                                          </p:val>
                                        </p:tav>
                                        <p:tav tm="100000">
                                          <p:val>
                                            <p:strVal val="#ppt_w"/>
                                          </p:val>
                                        </p:tav>
                                      </p:tavLst>
                                    </p:anim>
                                    <p:anim calcmode="lin" valueType="num">
                                      <p:cBhvr>
                                        <p:cTn id="49" dur="500" fill="hold"/>
                                        <p:tgtEl>
                                          <p:spTgt spid="107"/>
                                        </p:tgtEl>
                                        <p:attrNameLst>
                                          <p:attrName>ppt_h</p:attrName>
                                        </p:attrNameLst>
                                      </p:cBhvr>
                                      <p:tavLst>
                                        <p:tav tm="0">
                                          <p:val>
                                            <p:fltVal val="0"/>
                                          </p:val>
                                        </p:tav>
                                        <p:tav tm="100000">
                                          <p:val>
                                            <p:strVal val="#ppt_h"/>
                                          </p:val>
                                        </p:tav>
                                      </p:tavLst>
                                    </p:anim>
                                    <p:animEffect transition="in" filter="fade">
                                      <p:cBhvr>
                                        <p:cTn id="5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p:bldP spid="101" grpId="0"/>
      <p:bldP spid="102" grpId="0"/>
      <p:bldP spid="104" grpId="0"/>
      <p:bldP spid="105"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1590316" y="4575275"/>
            <a:ext cx="2192541" cy="1278114"/>
            <a:chOff x="1590316" y="4321275"/>
            <a:chExt cx="2192541" cy="1278114"/>
          </a:xfrm>
        </p:grpSpPr>
        <p:sp>
          <p:nvSpPr>
            <p:cNvPr id="5" name="Shape 6"/>
            <p:cNvSpPr/>
            <p:nvPr/>
          </p:nvSpPr>
          <p:spPr>
            <a:xfrm>
              <a:off x="1590316" y="4321275"/>
              <a:ext cx="1097965" cy="12781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accent6">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6" name="Shape 7"/>
            <p:cNvSpPr/>
            <p:nvPr/>
          </p:nvSpPr>
          <p:spPr>
            <a:xfrm>
              <a:off x="2684892" y="4321275"/>
              <a:ext cx="1097965" cy="12781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accent6">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grpSp>
        <p:nvGrpSpPr>
          <p:cNvPr id="23" name="Group 22"/>
          <p:cNvGrpSpPr/>
          <p:nvPr/>
        </p:nvGrpSpPr>
        <p:grpSpPr>
          <a:xfrm>
            <a:off x="2736943" y="4180797"/>
            <a:ext cx="2187455" cy="1671346"/>
            <a:chOff x="2736943" y="3926797"/>
            <a:chExt cx="2187455" cy="1671346"/>
          </a:xfrm>
        </p:grpSpPr>
        <p:sp>
          <p:nvSpPr>
            <p:cNvPr id="7" name="Shape 8"/>
            <p:cNvSpPr/>
            <p:nvPr/>
          </p:nvSpPr>
          <p:spPr>
            <a:xfrm>
              <a:off x="2736943" y="3926797"/>
              <a:ext cx="1097965" cy="16713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accent5">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8" name="Shape 9"/>
            <p:cNvSpPr/>
            <p:nvPr/>
          </p:nvSpPr>
          <p:spPr>
            <a:xfrm>
              <a:off x="3826433" y="3926797"/>
              <a:ext cx="1097965" cy="16713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accent5">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grpSp>
        <p:nvGrpSpPr>
          <p:cNvPr id="24" name="Group 23"/>
          <p:cNvGrpSpPr/>
          <p:nvPr/>
        </p:nvGrpSpPr>
        <p:grpSpPr>
          <a:xfrm>
            <a:off x="3875022" y="3646681"/>
            <a:ext cx="2190917" cy="2204062"/>
            <a:chOff x="3875022" y="3392681"/>
            <a:chExt cx="2190917" cy="2204062"/>
          </a:xfrm>
        </p:grpSpPr>
        <p:sp>
          <p:nvSpPr>
            <p:cNvPr id="9" name="Shape 10"/>
            <p:cNvSpPr/>
            <p:nvPr/>
          </p:nvSpPr>
          <p:spPr>
            <a:xfrm>
              <a:off x="3875022" y="3392681"/>
              <a:ext cx="1097964" cy="22040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10" name="Shape 11"/>
            <p:cNvSpPr/>
            <p:nvPr/>
          </p:nvSpPr>
          <p:spPr>
            <a:xfrm>
              <a:off x="4967974" y="3392681"/>
              <a:ext cx="1097965" cy="2204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accent4">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grpSp>
        <p:nvGrpSpPr>
          <p:cNvPr id="25" name="Group 24"/>
          <p:cNvGrpSpPr/>
          <p:nvPr/>
        </p:nvGrpSpPr>
        <p:grpSpPr>
          <a:xfrm>
            <a:off x="5009865" y="3123441"/>
            <a:ext cx="2188667" cy="2728521"/>
            <a:chOff x="5009865" y="2670055"/>
            <a:chExt cx="2188667" cy="2927907"/>
          </a:xfrm>
        </p:grpSpPr>
        <p:sp>
          <p:nvSpPr>
            <p:cNvPr id="11" name="Shape 12"/>
            <p:cNvSpPr/>
            <p:nvPr/>
          </p:nvSpPr>
          <p:spPr>
            <a:xfrm>
              <a:off x="5009865" y="2670055"/>
              <a:ext cx="1097965" cy="29279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accent3">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12" name="Shape 13"/>
            <p:cNvSpPr/>
            <p:nvPr/>
          </p:nvSpPr>
          <p:spPr>
            <a:xfrm>
              <a:off x="6100567" y="2670055"/>
              <a:ext cx="1097965" cy="29279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accent3">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grpSp>
        <p:nvGrpSpPr>
          <p:cNvPr id="26" name="Group 25"/>
          <p:cNvGrpSpPr/>
          <p:nvPr/>
        </p:nvGrpSpPr>
        <p:grpSpPr>
          <a:xfrm>
            <a:off x="6151406" y="3646681"/>
            <a:ext cx="2193661" cy="2204063"/>
            <a:chOff x="6151406" y="3392681"/>
            <a:chExt cx="2193661" cy="2204063"/>
          </a:xfrm>
        </p:grpSpPr>
        <p:sp>
          <p:nvSpPr>
            <p:cNvPr id="13" name="Shape 14"/>
            <p:cNvSpPr/>
            <p:nvPr/>
          </p:nvSpPr>
          <p:spPr>
            <a:xfrm>
              <a:off x="6151406" y="3392681"/>
              <a:ext cx="1097965" cy="2204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accent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14" name="Shape 15"/>
            <p:cNvSpPr/>
            <p:nvPr/>
          </p:nvSpPr>
          <p:spPr>
            <a:xfrm>
              <a:off x="7247102" y="3392681"/>
              <a:ext cx="1097965" cy="22040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accent2">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grpSp>
        <p:nvGrpSpPr>
          <p:cNvPr id="27" name="Group 26"/>
          <p:cNvGrpSpPr/>
          <p:nvPr/>
        </p:nvGrpSpPr>
        <p:grpSpPr>
          <a:xfrm>
            <a:off x="7292947" y="4749822"/>
            <a:ext cx="2193660" cy="1102031"/>
            <a:chOff x="7292947" y="4495822"/>
            <a:chExt cx="2193660" cy="1102031"/>
          </a:xfrm>
        </p:grpSpPr>
        <p:sp>
          <p:nvSpPr>
            <p:cNvPr id="15" name="Shape 16"/>
            <p:cNvSpPr/>
            <p:nvPr/>
          </p:nvSpPr>
          <p:spPr>
            <a:xfrm>
              <a:off x="7292947" y="4495822"/>
              <a:ext cx="1097965" cy="11020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accent1">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16" name="Shape 17"/>
            <p:cNvSpPr/>
            <p:nvPr/>
          </p:nvSpPr>
          <p:spPr>
            <a:xfrm>
              <a:off x="8388643" y="4495822"/>
              <a:ext cx="1097964" cy="11020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accent1">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grpSp>
        <p:nvGrpSpPr>
          <p:cNvPr id="28" name="Group 27"/>
          <p:cNvGrpSpPr/>
          <p:nvPr/>
        </p:nvGrpSpPr>
        <p:grpSpPr>
          <a:xfrm>
            <a:off x="8392596" y="4180797"/>
            <a:ext cx="2194124" cy="1671346"/>
            <a:chOff x="8392596" y="3926797"/>
            <a:chExt cx="2194124" cy="1671346"/>
          </a:xfrm>
        </p:grpSpPr>
        <p:sp>
          <p:nvSpPr>
            <p:cNvPr id="17" name="Shape 18"/>
            <p:cNvSpPr/>
            <p:nvPr/>
          </p:nvSpPr>
          <p:spPr>
            <a:xfrm>
              <a:off x="8392596" y="3926797"/>
              <a:ext cx="1097965" cy="16713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cubicBezTo>
                    <a:pt x="19248" y="4661"/>
                    <a:pt x="12198" y="18069"/>
                    <a:pt x="0" y="21600"/>
                  </a:cubicBezTo>
                  <a:close/>
                </a:path>
              </a:pathLst>
            </a:custGeom>
            <a:solidFill>
              <a:schemeClr val="tx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sp>
          <p:nvSpPr>
            <p:cNvPr id="18" name="Shape 19"/>
            <p:cNvSpPr/>
            <p:nvPr/>
          </p:nvSpPr>
          <p:spPr>
            <a:xfrm>
              <a:off x="9488755" y="3926797"/>
              <a:ext cx="1097965" cy="16713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9402" y="18069"/>
                    <a:pt x="2352" y="4661"/>
                    <a:pt x="0" y="0"/>
                  </a:cubicBezTo>
                  <a:close/>
                </a:path>
              </a:pathLst>
            </a:custGeom>
            <a:solidFill>
              <a:schemeClr val="tx2">
                <a:alpha val="7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800">
                <a:cs typeface="+mn-ea"/>
                <a:sym typeface="+mn-lt"/>
              </a:endParaRPr>
            </a:p>
          </p:txBody>
        </p:sp>
      </p:grpSp>
      <p:sp>
        <p:nvSpPr>
          <p:cNvPr id="21" name="Rectangle 20"/>
          <p:cNvSpPr/>
          <p:nvPr/>
        </p:nvSpPr>
        <p:spPr>
          <a:xfrm flipV="1">
            <a:off x="0" y="5850741"/>
            <a:ext cx="12192000" cy="1016055"/>
          </a:xfrm>
          <a:prstGeom prst="rect">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35" name="Group 34"/>
          <p:cNvGrpSpPr/>
          <p:nvPr/>
        </p:nvGrpSpPr>
        <p:grpSpPr>
          <a:xfrm>
            <a:off x="2684892" y="3464560"/>
            <a:ext cx="0" cy="994176"/>
            <a:chOff x="2684892" y="3210560"/>
            <a:chExt cx="0" cy="994176"/>
          </a:xfrm>
        </p:grpSpPr>
        <p:cxnSp>
          <p:nvCxnSpPr>
            <p:cNvPr id="29" name="Straight Connector 28"/>
            <p:cNvCxnSpPr/>
            <p:nvPr/>
          </p:nvCxnSpPr>
          <p:spPr>
            <a:xfrm flipV="1">
              <a:off x="2684892" y="3921760"/>
              <a:ext cx="0" cy="282976"/>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2684892" y="3210560"/>
              <a:ext cx="0" cy="425216"/>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3826433" y="3261360"/>
            <a:ext cx="0" cy="831609"/>
            <a:chOff x="2684892" y="3373127"/>
            <a:chExt cx="0" cy="831609"/>
          </a:xfrm>
        </p:grpSpPr>
        <p:cxnSp>
          <p:nvCxnSpPr>
            <p:cNvPr id="37" name="Straight Connector 36"/>
            <p:cNvCxnSpPr/>
            <p:nvPr/>
          </p:nvCxnSpPr>
          <p:spPr>
            <a:xfrm flipV="1">
              <a:off x="2684892" y="3921760"/>
              <a:ext cx="0" cy="282976"/>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684892" y="3373127"/>
              <a:ext cx="0" cy="262649"/>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4964087" y="2966720"/>
            <a:ext cx="0" cy="640080"/>
            <a:chOff x="2684892" y="3473975"/>
            <a:chExt cx="0" cy="640080"/>
          </a:xfrm>
        </p:grpSpPr>
        <p:cxnSp>
          <p:nvCxnSpPr>
            <p:cNvPr id="40" name="Straight Connector 39"/>
            <p:cNvCxnSpPr/>
            <p:nvPr/>
          </p:nvCxnSpPr>
          <p:spPr>
            <a:xfrm flipV="1">
              <a:off x="2684892" y="3921760"/>
              <a:ext cx="0" cy="192295"/>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2684892" y="3473975"/>
              <a:ext cx="0" cy="161801"/>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6096000" y="2507495"/>
            <a:ext cx="0" cy="548641"/>
            <a:chOff x="2684892" y="3473975"/>
            <a:chExt cx="0" cy="548641"/>
          </a:xfrm>
        </p:grpSpPr>
        <p:cxnSp>
          <p:nvCxnSpPr>
            <p:cNvPr id="46" name="Straight Connector 45"/>
            <p:cNvCxnSpPr/>
            <p:nvPr/>
          </p:nvCxnSpPr>
          <p:spPr>
            <a:xfrm flipV="1">
              <a:off x="2684892" y="3923040"/>
              <a:ext cx="0" cy="99576"/>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2684892" y="3473975"/>
              <a:ext cx="0" cy="161801"/>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7245179" y="2961640"/>
            <a:ext cx="0" cy="640080"/>
            <a:chOff x="2684892" y="3473975"/>
            <a:chExt cx="0" cy="640080"/>
          </a:xfrm>
        </p:grpSpPr>
        <p:cxnSp>
          <p:nvCxnSpPr>
            <p:cNvPr id="52" name="Straight Connector 51"/>
            <p:cNvCxnSpPr/>
            <p:nvPr/>
          </p:nvCxnSpPr>
          <p:spPr>
            <a:xfrm flipV="1">
              <a:off x="2684892" y="3921760"/>
              <a:ext cx="0" cy="192295"/>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2684892" y="3473975"/>
              <a:ext cx="0" cy="161801"/>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8378483" y="3869456"/>
            <a:ext cx="0" cy="831609"/>
            <a:chOff x="2684892" y="3373127"/>
            <a:chExt cx="0" cy="831609"/>
          </a:xfrm>
        </p:grpSpPr>
        <p:cxnSp>
          <p:nvCxnSpPr>
            <p:cNvPr id="55" name="Straight Connector 54"/>
            <p:cNvCxnSpPr/>
            <p:nvPr/>
          </p:nvCxnSpPr>
          <p:spPr>
            <a:xfrm flipV="1">
              <a:off x="2684892" y="3921760"/>
              <a:ext cx="0" cy="282976"/>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2684892" y="3373127"/>
              <a:ext cx="0" cy="262649"/>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9486607" y="3135112"/>
            <a:ext cx="0" cy="994176"/>
            <a:chOff x="2684892" y="3210560"/>
            <a:chExt cx="0" cy="994176"/>
          </a:xfrm>
        </p:grpSpPr>
        <p:cxnSp>
          <p:nvCxnSpPr>
            <p:cNvPr id="58" name="Straight Connector 57"/>
            <p:cNvCxnSpPr/>
            <p:nvPr/>
          </p:nvCxnSpPr>
          <p:spPr>
            <a:xfrm flipV="1">
              <a:off x="2684892" y="3921760"/>
              <a:ext cx="0" cy="282976"/>
            </a:xfrm>
            <a:prstGeom prst="line">
              <a:avLst/>
            </a:prstGeom>
            <a:ln w="12700">
              <a:solidFill>
                <a:schemeClr val="tx1">
                  <a:alpha val="3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2684892" y="3210560"/>
              <a:ext cx="0" cy="425216"/>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sp>
        <p:nvSpPr>
          <p:cNvPr id="62" name="Rectangle 61"/>
          <p:cNvSpPr/>
          <p:nvPr/>
        </p:nvSpPr>
        <p:spPr>
          <a:xfrm>
            <a:off x="2488919" y="2308936"/>
            <a:ext cx="518091" cy="492443"/>
          </a:xfrm>
          <a:prstGeom prst="rect">
            <a:avLst/>
          </a:prstGeom>
        </p:spPr>
        <p:txBody>
          <a:bodyPr wrap="none" anchor="ctr">
            <a:spAutoFit/>
          </a:bodyPr>
          <a:lstStyle/>
          <a:p>
            <a:pPr algn="ctr"/>
            <a:r>
              <a:rPr lang="en-US" sz="2600" dirty="0">
                <a:solidFill>
                  <a:schemeClr val="accent6"/>
                </a:solidFill>
                <a:cs typeface="+mn-ea"/>
                <a:sym typeface="+mn-lt"/>
              </a:rPr>
              <a:t></a:t>
            </a:r>
            <a:endParaRPr lang="en-US" sz="2600" dirty="0">
              <a:solidFill>
                <a:schemeClr val="accent6"/>
              </a:solidFill>
              <a:cs typeface="+mn-ea"/>
              <a:sym typeface="+mn-lt"/>
            </a:endParaRPr>
          </a:p>
        </p:txBody>
      </p:sp>
      <p:grpSp>
        <p:nvGrpSpPr>
          <p:cNvPr id="67" name="Group 66"/>
          <p:cNvGrpSpPr/>
          <p:nvPr/>
        </p:nvGrpSpPr>
        <p:grpSpPr>
          <a:xfrm>
            <a:off x="2262520" y="3910637"/>
            <a:ext cx="871841" cy="234643"/>
            <a:chOff x="2262520" y="3656637"/>
            <a:chExt cx="871841" cy="234643"/>
          </a:xfrm>
        </p:grpSpPr>
        <p:sp>
          <p:nvSpPr>
            <p:cNvPr id="60" name="Rectangle 59"/>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63" name="TextBox 62"/>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64" name="TextBox 63"/>
          <p:cNvSpPr txBox="1"/>
          <p:nvPr/>
        </p:nvSpPr>
        <p:spPr>
          <a:xfrm>
            <a:off x="2101760" y="2741426"/>
            <a:ext cx="1166264" cy="261610"/>
          </a:xfrm>
          <a:prstGeom prst="rect">
            <a:avLst/>
          </a:prstGeom>
          <a:noFill/>
        </p:spPr>
        <p:txBody>
          <a:bodyPr wrap="square" numCol="1" spcCol="457200" rtlCol="0">
            <a:spAutoFit/>
          </a:bodyPr>
          <a:lstStyle/>
          <a:p>
            <a:pPr algn="ctr"/>
            <a:r>
              <a:rPr lang="zh-CN" altLang="en-US" sz="1100" dirty="0">
                <a:cs typeface="+mn-ea"/>
                <a:sym typeface="+mn-lt"/>
              </a:rPr>
              <a:t>添加您的文本</a:t>
            </a:r>
            <a:endParaRPr lang="en-US" sz="1100" dirty="0">
              <a:cs typeface="+mn-ea"/>
              <a:sym typeface="+mn-lt"/>
            </a:endParaRPr>
          </a:p>
        </p:txBody>
      </p:sp>
      <p:sp>
        <p:nvSpPr>
          <p:cNvPr id="65" name="TextBox 64"/>
          <p:cNvSpPr txBox="1"/>
          <p:nvPr/>
        </p:nvSpPr>
        <p:spPr>
          <a:xfrm>
            <a:off x="2139139" y="5997910"/>
            <a:ext cx="1096822"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66" name="TextBox 65"/>
          <p:cNvSpPr txBox="1"/>
          <p:nvPr/>
        </p:nvSpPr>
        <p:spPr>
          <a:xfrm>
            <a:off x="2096731" y="3151457"/>
            <a:ext cx="1189194" cy="230832"/>
          </a:xfrm>
          <a:prstGeom prst="rect">
            <a:avLst/>
          </a:prstGeom>
          <a:noFill/>
        </p:spPr>
        <p:txBody>
          <a:bodyPr wrap="square" numCol="1" spcCol="457200" rtlCol="0">
            <a:spAutoFit/>
          </a:bodyPr>
          <a:lstStyle/>
          <a:p>
            <a:pPr algn="ctr"/>
            <a:r>
              <a:rPr lang="en-US" sz="900" smtClean="0">
                <a:solidFill>
                  <a:schemeClr val="bg2"/>
                </a:solidFill>
                <a:cs typeface="+mn-ea"/>
                <a:sym typeface="+mn-lt"/>
              </a:rPr>
              <a:t>Air saying</a:t>
            </a:r>
            <a:endParaRPr lang="en-US" sz="900" dirty="0">
              <a:solidFill>
                <a:schemeClr val="bg2"/>
              </a:solidFill>
              <a:cs typeface="+mn-ea"/>
              <a:sym typeface="+mn-lt"/>
            </a:endParaRPr>
          </a:p>
        </p:txBody>
      </p:sp>
      <p:sp>
        <p:nvSpPr>
          <p:cNvPr id="68" name="TextBox 67"/>
          <p:cNvSpPr txBox="1"/>
          <p:nvPr/>
        </p:nvSpPr>
        <p:spPr>
          <a:xfrm>
            <a:off x="226348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21%</a:t>
            </a:r>
            <a:endParaRPr lang="en-US" sz="1500" dirty="0">
              <a:solidFill>
                <a:srgbClr val="FEFEFE"/>
              </a:solidFill>
              <a:cs typeface="+mn-ea"/>
              <a:sym typeface="+mn-lt"/>
            </a:endParaRPr>
          </a:p>
        </p:txBody>
      </p:sp>
      <p:sp>
        <p:nvSpPr>
          <p:cNvPr id="69" name="TextBox 68"/>
          <p:cNvSpPr txBox="1"/>
          <p:nvPr/>
        </p:nvSpPr>
        <p:spPr>
          <a:xfrm>
            <a:off x="3297379" y="5997910"/>
            <a:ext cx="1096822"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70" name="TextBox 69"/>
          <p:cNvSpPr txBox="1"/>
          <p:nvPr/>
        </p:nvSpPr>
        <p:spPr>
          <a:xfrm>
            <a:off x="342172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30%</a:t>
            </a:r>
            <a:endParaRPr lang="en-US" sz="1500" dirty="0">
              <a:solidFill>
                <a:srgbClr val="FEFEFE"/>
              </a:solidFill>
              <a:cs typeface="+mn-ea"/>
              <a:sym typeface="+mn-lt"/>
            </a:endParaRPr>
          </a:p>
        </p:txBody>
      </p:sp>
      <p:sp>
        <p:nvSpPr>
          <p:cNvPr id="71" name="TextBox 70"/>
          <p:cNvSpPr txBox="1"/>
          <p:nvPr/>
        </p:nvSpPr>
        <p:spPr>
          <a:xfrm>
            <a:off x="4394201" y="5997910"/>
            <a:ext cx="1158698"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72" name="TextBox 71"/>
          <p:cNvSpPr txBox="1"/>
          <p:nvPr/>
        </p:nvSpPr>
        <p:spPr>
          <a:xfrm>
            <a:off x="454948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45%</a:t>
            </a:r>
            <a:endParaRPr lang="en-US" sz="1500" dirty="0">
              <a:solidFill>
                <a:srgbClr val="FEFEFE"/>
              </a:solidFill>
              <a:cs typeface="+mn-ea"/>
              <a:sym typeface="+mn-lt"/>
            </a:endParaRPr>
          </a:p>
        </p:txBody>
      </p:sp>
      <p:sp>
        <p:nvSpPr>
          <p:cNvPr id="73" name="TextBox 72"/>
          <p:cNvSpPr txBox="1"/>
          <p:nvPr/>
        </p:nvSpPr>
        <p:spPr>
          <a:xfrm>
            <a:off x="5552899" y="5997910"/>
            <a:ext cx="1096822"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74" name="TextBox 73"/>
          <p:cNvSpPr txBox="1"/>
          <p:nvPr/>
        </p:nvSpPr>
        <p:spPr>
          <a:xfrm>
            <a:off x="567724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60%</a:t>
            </a:r>
            <a:endParaRPr lang="en-US" sz="1500" dirty="0">
              <a:solidFill>
                <a:srgbClr val="FEFEFE"/>
              </a:solidFill>
              <a:cs typeface="+mn-ea"/>
              <a:sym typeface="+mn-lt"/>
            </a:endParaRPr>
          </a:p>
        </p:txBody>
      </p:sp>
      <p:sp>
        <p:nvSpPr>
          <p:cNvPr id="75" name="TextBox 74"/>
          <p:cNvSpPr txBox="1"/>
          <p:nvPr/>
        </p:nvSpPr>
        <p:spPr>
          <a:xfrm>
            <a:off x="6680201" y="5997910"/>
            <a:ext cx="1158698"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76" name="TextBox 75"/>
          <p:cNvSpPr txBox="1"/>
          <p:nvPr/>
        </p:nvSpPr>
        <p:spPr>
          <a:xfrm>
            <a:off x="683548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42%</a:t>
            </a:r>
            <a:endParaRPr lang="en-US" sz="1500" dirty="0">
              <a:solidFill>
                <a:srgbClr val="FEFEFE"/>
              </a:solidFill>
              <a:cs typeface="+mn-ea"/>
              <a:sym typeface="+mn-lt"/>
            </a:endParaRPr>
          </a:p>
        </p:txBody>
      </p:sp>
      <p:sp>
        <p:nvSpPr>
          <p:cNvPr id="77" name="TextBox 76"/>
          <p:cNvSpPr txBox="1"/>
          <p:nvPr/>
        </p:nvSpPr>
        <p:spPr>
          <a:xfrm>
            <a:off x="7838899" y="5997910"/>
            <a:ext cx="1096822"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78" name="TextBox 77"/>
          <p:cNvSpPr txBox="1"/>
          <p:nvPr/>
        </p:nvSpPr>
        <p:spPr>
          <a:xfrm>
            <a:off x="796324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18%</a:t>
            </a:r>
            <a:endParaRPr lang="en-US" sz="1500" dirty="0">
              <a:solidFill>
                <a:srgbClr val="FEFEFE"/>
              </a:solidFill>
              <a:cs typeface="+mn-ea"/>
              <a:sym typeface="+mn-lt"/>
            </a:endParaRPr>
          </a:p>
        </p:txBody>
      </p:sp>
      <p:sp>
        <p:nvSpPr>
          <p:cNvPr id="79" name="TextBox 78"/>
          <p:cNvSpPr txBox="1"/>
          <p:nvPr/>
        </p:nvSpPr>
        <p:spPr>
          <a:xfrm>
            <a:off x="8946339" y="5997910"/>
            <a:ext cx="1096822" cy="230832"/>
          </a:xfrm>
          <a:prstGeom prst="rect">
            <a:avLst/>
          </a:prstGeom>
          <a:noFill/>
        </p:spPr>
        <p:txBody>
          <a:bodyPr wrap="square" numCol="1" spcCol="457200" rtlCol="0">
            <a:spAutoFit/>
          </a:bodyPr>
          <a:lstStyle/>
          <a:p>
            <a:pPr algn="ctr"/>
            <a:r>
              <a:rPr lang="zh-CN" altLang="en-US" sz="900" dirty="0">
                <a:solidFill>
                  <a:schemeClr val="bg2"/>
                </a:solidFill>
                <a:cs typeface="+mn-ea"/>
                <a:sym typeface="+mn-lt"/>
              </a:rPr>
              <a:t>添加您的文本</a:t>
            </a:r>
            <a:endParaRPr lang="en-US" sz="900" dirty="0">
              <a:solidFill>
                <a:schemeClr val="bg2"/>
              </a:solidFill>
              <a:cs typeface="+mn-ea"/>
              <a:sym typeface="+mn-lt"/>
            </a:endParaRPr>
          </a:p>
        </p:txBody>
      </p:sp>
      <p:sp>
        <p:nvSpPr>
          <p:cNvPr id="80" name="TextBox 79"/>
          <p:cNvSpPr txBox="1"/>
          <p:nvPr/>
        </p:nvSpPr>
        <p:spPr>
          <a:xfrm>
            <a:off x="9070682" y="5424265"/>
            <a:ext cx="848136" cy="323165"/>
          </a:xfrm>
          <a:prstGeom prst="rect">
            <a:avLst/>
          </a:prstGeom>
          <a:noFill/>
        </p:spPr>
        <p:txBody>
          <a:bodyPr wrap="square" numCol="1" spcCol="457200" rtlCol="0">
            <a:spAutoFit/>
          </a:bodyPr>
          <a:lstStyle/>
          <a:p>
            <a:pPr algn="ctr"/>
            <a:r>
              <a:rPr lang="en-US" sz="1500" b="1" dirty="0" smtClean="0">
                <a:solidFill>
                  <a:srgbClr val="FEFEFE"/>
                </a:solidFill>
                <a:cs typeface="+mn-ea"/>
                <a:sym typeface="+mn-lt"/>
              </a:rPr>
              <a:t>33%</a:t>
            </a:r>
            <a:endParaRPr lang="en-US" sz="1500" dirty="0">
              <a:solidFill>
                <a:srgbClr val="FEFEFE"/>
              </a:solidFill>
              <a:cs typeface="+mn-ea"/>
              <a:sym typeface="+mn-lt"/>
            </a:endParaRPr>
          </a:p>
        </p:txBody>
      </p:sp>
      <p:sp>
        <p:nvSpPr>
          <p:cNvPr id="81" name="Rectangle 80"/>
          <p:cNvSpPr/>
          <p:nvPr/>
        </p:nvSpPr>
        <p:spPr>
          <a:xfrm>
            <a:off x="3570677" y="2072413"/>
            <a:ext cx="518091" cy="492443"/>
          </a:xfrm>
          <a:prstGeom prst="rect">
            <a:avLst/>
          </a:prstGeom>
        </p:spPr>
        <p:txBody>
          <a:bodyPr wrap="none" anchor="ctr">
            <a:spAutoFit/>
          </a:bodyPr>
          <a:lstStyle/>
          <a:p>
            <a:pPr algn="ctr"/>
            <a:r>
              <a:rPr lang="en-US" sz="2600" dirty="0">
                <a:solidFill>
                  <a:schemeClr val="accent5"/>
                </a:solidFill>
                <a:cs typeface="+mn-ea"/>
                <a:sym typeface="+mn-lt"/>
              </a:rPr>
              <a:t></a:t>
            </a:r>
            <a:endParaRPr lang="en-US" sz="2600" dirty="0">
              <a:solidFill>
                <a:schemeClr val="accent5"/>
              </a:solidFill>
              <a:cs typeface="+mn-ea"/>
              <a:sym typeface="+mn-lt"/>
            </a:endParaRPr>
          </a:p>
        </p:txBody>
      </p:sp>
      <p:grpSp>
        <p:nvGrpSpPr>
          <p:cNvPr id="82" name="Group 81"/>
          <p:cNvGrpSpPr/>
          <p:nvPr/>
        </p:nvGrpSpPr>
        <p:grpSpPr>
          <a:xfrm>
            <a:off x="3400914" y="3562354"/>
            <a:ext cx="871841" cy="234643"/>
            <a:chOff x="2262520" y="3656637"/>
            <a:chExt cx="871841" cy="234643"/>
          </a:xfrm>
        </p:grpSpPr>
        <p:sp>
          <p:nvSpPr>
            <p:cNvPr id="83" name="Rectangle 82"/>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84" name="TextBox 83"/>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85" name="TextBox 84"/>
          <p:cNvSpPr txBox="1"/>
          <p:nvPr/>
        </p:nvSpPr>
        <p:spPr>
          <a:xfrm>
            <a:off x="3383150" y="2504903"/>
            <a:ext cx="893144" cy="430887"/>
          </a:xfrm>
          <a:prstGeom prst="rect">
            <a:avLst/>
          </a:prstGeom>
          <a:noFill/>
        </p:spPr>
        <p:txBody>
          <a:bodyPr wrap="square" numCol="1" spcCol="457200" rtlCol="0">
            <a:spAutoFit/>
          </a:bodyPr>
          <a:lstStyle/>
          <a:p>
            <a:pPr algn="ctr"/>
            <a:r>
              <a:rPr lang="zh-CN" altLang="en-US" sz="1100" dirty="0">
                <a:cs typeface="+mn-ea"/>
                <a:sym typeface="+mn-lt"/>
              </a:rPr>
              <a:t>添加您的文本</a:t>
            </a:r>
            <a:endParaRPr lang="en-US" sz="1100" dirty="0">
              <a:cs typeface="+mn-ea"/>
              <a:sym typeface="+mn-lt"/>
            </a:endParaRPr>
          </a:p>
        </p:txBody>
      </p:sp>
      <p:sp>
        <p:nvSpPr>
          <p:cNvPr id="86" name="TextBox 85"/>
          <p:cNvSpPr txBox="1"/>
          <p:nvPr/>
        </p:nvSpPr>
        <p:spPr>
          <a:xfrm>
            <a:off x="3235125" y="2914934"/>
            <a:ext cx="1189194" cy="230832"/>
          </a:xfrm>
          <a:prstGeom prst="rect">
            <a:avLst/>
          </a:prstGeom>
          <a:noFill/>
        </p:spPr>
        <p:txBody>
          <a:bodyPr wrap="square" numCol="1" spcCol="457200" rtlCol="0">
            <a:spAutoFit/>
          </a:bodyPr>
          <a:lstStyle/>
          <a:p>
            <a:pPr algn="ctr"/>
            <a:r>
              <a:rPr lang="en-US" sz="900" dirty="0" smtClean="0">
                <a:solidFill>
                  <a:schemeClr val="bg2"/>
                </a:solidFill>
                <a:cs typeface="+mn-ea"/>
                <a:sym typeface="+mn-lt"/>
              </a:rPr>
              <a:t>Air saying</a:t>
            </a:r>
            <a:endParaRPr lang="en-US" sz="900" dirty="0">
              <a:solidFill>
                <a:schemeClr val="bg2"/>
              </a:solidFill>
              <a:cs typeface="+mn-ea"/>
              <a:sym typeface="+mn-lt"/>
            </a:endParaRPr>
          </a:p>
        </p:txBody>
      </p:sp>
      <p:sp>
        <p:nvSpPr>
          <p:cNvPr id="99" name="Rectangle 98"/>
          <p:cNvSpPr/>
          <p:nvPr/>
        </p:nvSpPr>
        <p:spPr>
          <a:xfrm>
            <a:off x="4712042" y="2010511"/>
            <a:ext cx="518091" cy="492443"/>
          </a:xfrm>
          <a:prstGeom prst="rect">
            <a:avLst/>
          </a:prstGeom>
        </p:spPr>
        <p:txBody>
          <a:bodyPr wrap="none" anchor="ctr">
            <a:spAutoFit/>
          </a:bodyPr>
          <a:lstStyle/>
          <a:p>
            <a:pPr algn="ctr"/>
            <a:r>
              <a:rPr lang="en-US" sz="2600" dirty="0">
                <a:solidFill>
                  <a:schemeClr val="accent4"/>
                </a:solidFill>
                <a:cs typeface="+mn-ea"/>
                <a:sym typeface="+mn-lt"/>
              </a:rPr>
              <a:t></a:t>
            </a:r>
            <a:endParaRPr lang="en-US" sz="2600" dirty="0">
              <a:solidFill>
                <a:schemeClr val="accent4"/>
              </a:solidFill>
              <a:cs typeface="+mn-ea"/>
              <a:sym typeface="+mn-lt"/>
            </a:endParaRPr>
          </a:p>
        </p:txBody>
      </p:sp>
      <p:grpSp>
        <p:nvGrpSpPr>
          <p:cNvPr id="100" name="Group 99"/>
          <p:cNvGrpSpPr/>
          <p:nvPr/>
        </p:nvGrpSpPr>
        <p:grpSpPr>
          <a:xfrm>
            <a:off x="4548715" y="3155012"/>
            <a:ext cx="871841" cy="234643"/>
            <a:chOff x="2262520" y="3656637"/>
            <a:chExt cx="871841" cy="234643"/>
          </a:xfrm>
        </p:grpSpPr>
        <p:sp>
          <p:nvSpPr>
            <p:cNvPr id="101" name="Rectangle 100"/>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02" name="TextBox 101"/>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103" name="TextBox 102"/>
          <p:cNvSpPr txBox="1"/>
          <p:nvPr/>
        </p:nvSpPr>
        <p:spPr>
          <a:xfrm>
            <a:off x="4375415" y="2443001"/>
            <a:ext cx="1042244" cy="261610"/>
          </a:xfrm>
          <a:prstGeom prst="rect">
            <a:avLst/>
          </a:prstGeom>
          <a:noFill/>
        </p:spPr>
        <p:txBody>
          <a:bodyPr wrap="square" numCol="1" spcCol="457200" rtlCol="0">
            <a:spAutoFit/>
          </a:bodyPr>
          <a:lstStyle/>
          <a:p>
            <a:pPr algn="ctr"/>
            <a:r>
              <a:rPr lang="zh-CN" altLang="en-US" sz="1100" dirty="0">
                <a:cs typeface="+mn-ea"/>
                <a:sym typeface="+mn-lt"/>
              </a:rPr>
              <a:t>添加您的文本</a:t>
            </a:r>
            <a:endParaRPr lang="en-US" sz="1100" dirty="0">
              <a:cs typeface="+mn-ea"/>
              <a:sym typeface="+mn-lt"/>
            </a:endParaRPr>
          </a:p>
        </p:txBody>
      </p:sp>
      <p:grpSp>
        <p:nvGrpSpPr>
          <p:cNvPr id="105" name="Group 104"/>
          <p:cNvGrpSpPr/>
          <p:nvPr/>
        </p:nvGrpSpPr>
        <p:grpSpPr>
          <a:xfrm>
            <a:off x="5686256" y="2679773"/>
            <a:ext cx="871841" cy="234643"/>
            <a:chOff x="2262520" y="3656637"/>
            <a:chExt cx="871841" cy="234643"/>
          </a:xfrm>
        </p:grpSpPr>
        <p:sp>
          <p:nvSpPr>
            <p:cNvPr id="106" name="Rectangle 105"/>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07" name="TextBox 106"/>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113" name="Rectangle 112"/>
          <p:cNvSpPr/>
          <p:nvPr/>
        </p:nvSpPr>
        <p:spPr>
          <a:xfrm>
            <a:off x="5893612" y="1636998"/>
            <a:ext cx="518091" cy="492443"/>
          </a:xfrm>
          <a:prstGeom prst="rect">
            <a:avLst/>
          </a:prstGeom>
        </p:spPr>
        <p:txBody>
          <a:bodyPr wrap="none" anchor="ctr">
            <a:spAutoFit/>
          </a:bodyPr>
          <a:lstStyle/>
          <a:p>
            <a:pPr algn="ctr"/>
            <a:r>
              <a:rPr lang="en-US" sz="2600" dirty="0">
                <a:solidFill>
                  <a:schemeClr val="accent3"/>
                </a:solidFill>
                <a:cs typeface="+mn-ea"/>
                <a:sym typeface="+mn-lt"/>
              </a:rPr>
              <a:t></a:t>
            </a:r>
            <a:endParaRPr lang="en-US" sz="2600" dirty="0">
              <a:solidFill>
                <a:schemeClr val="accent3"/>
              </a:solidFill>
              <a:cs typeface="+mn-ea"/>
              <a:sym typeface="+mn-lt"/>
            </a:endParaRPr>
          </a:p>
        </p:txBody>
      </p:sp>
      <p:sp>
        <p:nvSpPr>
          <p:cNvPr id="114" name="TextBox 113"/>
          <p:cNvSpPr txBox="1"/>
          <p:nvPr/>
        </p:nvSpPr>
        <p:spPr>
          <a:xfrm>
            <a:off x="5506452" y="2069488"/>
            <a:ext cx="1166264" cy="261610"/>
          </a:xfrm>
          <a:prstGeom prst="rect">
            <a:avLst/>
          </a:prstGeom>
          <a:noFill/>
        </p:spPr>
        <p:txBody>
          <a:bodyPr wrap="square" numCol="1" spcCol="457200" rtlCol="0">
            <a:spAutoFit/>
          </a:bodyPr>
          <a:lstStyle/>
          <a:p>
            <a:pPr algn="ctr"/>
            <a:r>
              <a:rPr lang="zh-CN" altLang="en-US" sz="1100" dirty="0">
                <a:cs typeface="+mn-ea"/>
                <a:sym typeface="+mn-lt"/>
              </a:rPr>
              <a:t>添加您的文本</a:t>
            </a:r>
            <a:endParaRPr lang="en-US" sz="1100" dirty="0">
              <a:cs typeface="+mn-ea"/>
              <a:sym typeface="+mn-lt"/>
            </a:endParaRPr>
          </a:p>
        </p:txBody>
      </p:sp>
      <p:grpSp>
        <p:nvGrpSpPr>
          <p:cNvPr id="115" name="Group 114"/>
          <p:cNvGrpSpPr/>
          <p:nvPr/>
        </p:nvGrpSpPr>
        <p:grpSpPr>
          <a:xfrm>
            <a:off x="6815162" y="3144852"/>
            <a:ext cx="871841" cy="234643"/>
            <a:chOff x="2262520" y="3656637"/>
            <a:chExt cx="871841" cy="234643"/>
          </a:xfrm>
        </p:grpSpPr>
        <p:sp>
          <p:nvSpPr>
            <p:cNvPr id="116" name="Rectangle 115"/>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17" name="TextBox 116"/>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118" name="Rectangle 117"/>
          <p:cNvSpPr/>
          <p:nvPr/>
        </p:nvSpPr>
        <p:spPr>
          <a:xfrm>
            <a:off x="7052189" y="1819986"/>
            <a:ext cx="518091" cy="492443"/>
          </a:xfrm>
          <a:prstGeom prst="rect">
            <a:avLst/>
          </a:prstGeom>
        </p:spPr>
        <p:txBody>
          <a:bodyPr wrap="none" anchor="ctr">
            <a:spAutoFit/>
          </a:bodyPr>
          <a:lstStyle/>
          <a:p>
            <a:pPr algn="ctr"/>
            <a:r>
              <a:rPr lang="en-US" sz="2600" dirty="0">
                <a:solidFill>
                  <a:schemeClr val="accent2"/>
                </a:solidFill>
                <a:cs typeface="+mn-ea"/>
                <a:sym typeface="+mn-lt"/>
              </a:rPr>
              <a:t></a:t>
            </a:r>
            <a:endParaRPr lang="en-US" sz="2600" dirty="0">
              <a:solidFill>
                <a:schemeClr val="accent2"/>
              </a:solidFill>
              <a:cs typeface="+mn-ea"/>
              <a:sym typeface="+mn-lt"/>
            </a:endParaRPr>
          </a:p>
        </p:txBody>
      </p:sp>
      <p:sp>
        <p:nvSpPr>
          <p:cNvPr id="119" name="TextBox 118"/>
          <p:cNvSpPr txBox="1"/>
          <p:nvPr/>
        </p:nvSpPr>
        <p:spPr>
          <a:xfrm>
            <a:off x="6665029" y="2252476"/>
            <a:ext cx="1166264" cy="261610"/>
          </a:xfrm>
          <a:prstGeom prst="rect">
            <a:avLst/>
          </a:prstGeom>
          <a:noFill/>
        </p:spPr>
        <p:txBody>
          <a:bodyPr wrap="square" numCol="1" spcCol="457200" rtlCol="0">
            <a:spAutoFit/>
          </a:bodyPr>
          <a:lstStyle/>
          <a:p>
            <a:pPr algn="ctr"/>
            <a:r>
              <a:rPr lang="zh-CN" altLang="en-US" sz="1100" dirty="0">
                <a:cs typeface="+mn-ea"/>
                <a:sym typeface="+mn-lt"/>
              </a:rPr>
              <a:t>添加您的文本</a:t>
            </a:r>
            <a:endParaRPr lang="en-US" sz="1100" dirty="0">
              <a:cs typeface="+mn-ea"/>
              <a:sym typeface="+mn-lt"/>
            </a:endParaRPr>
          </a:p>
        </p:txBody>
      </p:sp>
      <p:sp>
        <p:nvSpPr>
          <p:cNvPr id="120" name="TextBox 119"/>
          <p:cNvSpPr txBox="1"/>
          <p:nvPr/>
        </p:nvSpPr>
        <p:spPr>
          <a:xfrm>
            <a:off x="6660000" y="2662507"/>
            <a:ext cx="1189194" cy="230832"/>
          </a:xfrm>
          <a:prstGeom prst="rect">
            <a:avLst/>
          </a:prstGeom>
          <a:noFill/>
        </p:spPr>
        <p:txBody>
          <a:bodyPr wrap="square" numCol="1" spcCol="457200" rtlCol="0">
            <a:spAutoFit/>
          </a:bodyPr>
          <a:lstStyle/>
          <a:p>
            <a:pPr algn="ctr"/>
            <a:r>
              <a:rPr lang="en-US" sz="900" dirty="0" smtClean="0">
                <a:solidFill>
                  <a:schemeClr val="bg2"/>
                </a:solidFill>
                <a:cs typeface="+mn-ea"/>
                <a:sym typeface="+mn-lt"/>
              </a:rPr>
              <a:t>Air saying</a:t>
            </a:r>
            <a:endParaRPr lang="en-US" sz="900" dirty="0">
              <a:solidFill>
                <a:schemeClr val="bg2"/>
              </a:solidFill>
              <a:cs typeface="+mn-ea"/>
              <a:sym typeface="+mn-lt"/>
            </a:endParaRPr>
          </a:p>
        </p:txBody>
      </p:sp>
      <p:sp>
        <p:nvSpPr>
          <p:cNvPr id="124" name="Rectangle 123"/>
          <p:cNvSpPr/>
          <p:nvPr/>
        </p:nvSpPr>
        <p:spPr>
          <a:xfrm>
            <a:off x="8122342" y="2660415"/>
            <a:ext cx="518091" cy="492443"/>
          </a:xfrm>
          <a:prstGeom prst="rect">
            <a:avLst/>
          </a:prstGeom>
        </p:spPr>
        <p:txBody>
          <a:bodyPr wrap="none" anchor="ctr">
            <a:spAutoFit/>
          </a:bodyPr>
          <a:lstStyle/>
          <a:p>
            <a:pPr algn="ctr"/>
            <a:r>
              <a:rPr lang="en-US" sz="2600" dirty="0">
                <a:solidFill>
                  <a:schemeClr val="accent1"/>
                </a:solidFill>
                <a:cs typeface="+mn-ea"/>
                <a:sym typeface="+mn-lt"/>
              </a:rPr>
              <a:t></a:t>
            </a:r>
            <a:endParaRPr lang="en-US" sz="2600" dirty="0">
              <a:solidFill>
                <a:schemeClr val="accent1"/>
              </a:solidFill>
              <a:cs typeface="+mn-ea"/>
              <a:sym typeface="+mn-lt"/>
            </a:endParaRPr>
          </a:p>
        </p:txBody>
      </p:sp>
      <p:grpSp>
        <p:nvGrpSpPr>
          <p:cNvPr id="125" name="Group 124"/>
          <p:cNvGrpSpPr/>
          <p:nvPr/>
        </p:nvGrpSpPr>
        <p:grpSpPr>
          <a:xfrm>
            <a:off x="7952579" y="4150356"/>
            <a:ext cx="871841" cy="234643"/>
            <a:chOff x="2262520" y="3656637"/>
            <a:chExt cx="871841" cy="234643"/>
          </a:xfrm>
        </p:grpSpPr>
        <p:sp>
          <p:nvSpPr>
            <p:cNvPr id="126" name="Rectangle 125"/>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27" name="TextBox 126"/>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128" name="TextBox 127"/>
          <p:cNvSpPr txBox="1"/>
          <p:nvPr/>
        </p:nvSpPr>
        <p:spPr>
          <a:xfrm>
            <a:off x="7849194" y="3092905"/>
            <a:ext cx="1097145" cy="261610"/>
          </a:xfrm>
          <a:prstGeom prst="rect">
            <a:avLst/>
          </a:prstGeom>
          <a:noFill/>
        </p:spPr>
        <p:txBody>
          <a:bodyPr wrap="square" numCol="1" spcCol="457200" rtlCol="0">
            <a:spAutoFit/>
          </a:bodyPr>
          <a:lstStyle/>
          <a:p>
            <a:pPr algn="ctr"/>
            <a:r>
              <a:rPr lang="zh-CN" altLang="en-US" sz="1100" dirty="0">
                <a:cs typeface="+mn-ea"/>
                <a:sym typeface="+mn-lt"/>
              </a:rPr>
              <a:t>添加您的文本</a:t>
            </a:r>
            <a:endParaRPr lang="en-US" sz="1100" dirty="0">
              <a:cs typeface="+mn-ea"/>
              <a:sym typeface="+mn-lt"/>
            </a:endParaRPr>
          </a:p>
        </p:txBody>
      </p:sp>
      <p:sp>
        <p:nvSpPr>
          <p:cNvPr id="129" name="TextBox 128"/>
          <p:cNvSpPr txBox="1"/>
          <p:nvPr/>
        </p:nvSpPr>
        <p:spPr>
          <a:xfrm>
            <a:off x="7786790" y="3502936"/>
            <a:ext cx="1189194" cy="230832"/>
          </a:xfrm>
          <a:prstGeom prst="rect">
            <a:avLst/>
          </a:prstGeom>
          <a:noFill/>
        </p:spPr>
        <p:txBody>
          <a:bodyPr wrap="square" numCol="1" spcCol="457200" rtlCol="0">
            <a:spAutoFit/>
          </a:bodyPr>
          <a:lstStyle/>
          <a:p>
            <a:pPr algn="ctr"/>
            <a:r>
              <a:rPr lang="en-US" sz="900" dirty="0" smtClean="0">
                <a:solidFill>
                  <a:schemeClr val="bg2"/>
                </a:solidFill>
                <a:cs typeface="+mn-ea"/>
                <a:sym typeface="+mn-lt"/>
              </a:rPr>
              <a:t>Air saying</a:t>
            </a:r>
            <a:endParaRPr lang="en-US" sz="900" dirty="0">
              <a:solidFill>
                <a:schemeClr val="bg2"/>
              </a:solidFill>
              <a:cs typeface="+mn-ea"/>
              <a:sym typeface="+mn-lt"/>
            </a:endParaRPr>
          </a:p>
        </p:txBody>
      </p:sp>
      <p:grpSp>
        <p:nvGrpSpPr>
          <p:cNvPr id="130" name="Group 129"/>
          <p:cNvGrpSpPr/>
          <p:nvPr/>
        </p:nvGrpSpPr>
        <p:grpSpPr>
          <a:xfrm>
            <a:off x="9043597" y="3594225"/>
            <a:ext cx="871841" cy="234643"/>
            <a:chOff x="2262520" y="3656637"/>
            <a:chExt cx="871841" cy="234643"/>
          </a:xfrm>
        </p:grpSpPr>
        <p:sp>
          <p:nvSpPr>
            <p:cNvPr id="131" name="Rectangle 130"/>
            <p:cNvSpPr/>
            <p:nvPr/>
          </p:nvSpPr>
          <p:spPr>
            <a:xfrm>
              <a:off x="2273697" y="3677920"/>
              <a:ext cx="835263" cy="21336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32" name="TextBox 131"/>
            <p:cNvSpPr txBox="1"/>
            <p:nvPr/>
          </p:nvSpPr>
          <p:spPr>
            <a:xfrm>
              <a:off x="2262520" y="3656637"/>
              <a:ext cx="871841" cy="215444"/>
            </a:xfrm>
            <a:prstGeom prst="rect">
              <a:avLst/>
            </a:prstGeom>
            <a:noFill/>
          </p:spPr>
          <p:txBody>
            <a:bodyPr wrap="square" numCol="1" spcCol="457200" rtlCol="0">
              <a:spAutoFit/>
            </a:bodyPr>
            <a:lstStyle/>
            <a:p>
              <a:pPr algn="ctr"/>
              <a:r>
                <a:rPr lang="en-US" sz="800" b="1" dirty="0" smtClean="0">
                  <a:solidFill>
                    <a:schemeClr val="bg1"/>
                  </a:solidFill>
                  <a:cs typeface="+mn-ea"/>
                  <a:sym typeface="+mn-lt"/>
                </a:rPr>
                <a:t>FACT NAME</a:t>
              </a:r>
              <a:endParaRPr lang="en-US" sz="800" b="1" dirty="0">
                <a:solidFill>
                  <a:schemeClr val="bg1"/>
                </a:solidFill>
                <a:cs typeface="+mn-ea"/>
                <a:sym typeface="+mn-lt"/>
              </a:endParaRPr>
            </a:p>
          </p:txBody>
        </p:sp>
      </p:grpSp>
      <p:sp>
        <p:nvSpPr>
          <p:cNvPr id="133" name="Rectangle 132"/>
          <p:cNvSpPr/>
          <p:nvPr/>
        </p:nvSpPr>
        <p:spPr>
          <a:xfrm>
            <a:off x="9234147" y="1974719"/>
            <a:ext cx="518091" cy="492443"/>
          </a:xfrm>
          <a:prstGeom prst="rect">
            <a:avLst/>
          </a:prstGeom>
        </p:spPr>
        <p:txBody>
          <a:bodyPr wrap="none" anchor="ctr">
            <a:spAutoFit/>
          </a:bodyPr>
          <a:lstStyle/>
          <a:p>
            <a:pPr algn="ctr"/>
            <a:r>
              <a:rPr lang="en-US" sz="2600" dirty="0">
                <a:solidFill>
                  <a:schemeClr val="tx2"/>
                </a:solidFill>
                <a:cs typeface="+mn-ea"/>
                <a:sym typeface="+mn-lt"/>
              </a:rPr>
              <a:t></a:t>
            </a:r>
            <a:endParaRPr lang="en-US" sz="2600" dirty="0">
              <a:solidFill>
                <a:schemeClr val="tx2"/>
              </a:solidFill>
              <a:cs typeface="+mn-ea"/>
              <a:sym typeface="+mn-lt"/>
            </a:endParaRPr>
          </a:p>
        </p:txBody>
      </p:sp>
      <p:sp>
        <p:nvSpPr>
          <p:cNvPr id="134" name="TextBox 133"/>
          <p:cNvSpPr txBox="1"/>
          <p:nvPr/>
        </p:nvSpPr>
        <p:spPr>
          <a:xfrm>
            <a:off x="8910060" y="2407209"/>
            <a:ext cx="1166264" cy="261610"/>
          </a:xfrm>
          <a:prstGeom prst="rect">
            <a:avLst/>
          </a:prstGeom>
          <a:noFill/>
        </p:spPr>
        <p:txBody>
          <a:bodyPr wrap="square" numCol="1" spcCol="457200" rtlCol="0">
            <a:spAutoFit/>
          </a:bodyPr>
          <a:lstStyle/>
          <a:p>
            <a:pPr algn="ctr"/>
            <a:r>
              <a:rPr lang="zh-CN" altLang="en-US" sz="1100" dirty="0" smtClean="0">
                <a:cs typeface="+mn-ea"/>
                <a:sym typeface="+mn-lt"/>
              </a:rPr>
              <a:t>添</a:t>
            </a:r>
            <a:r>
              <a:rPr lang="zh-CN" altLang="en-US" sz="1100" dirty="0">
                <a:cs typeface="+mn-ea"/>
                <a:sym typeface="+mn-lt"/>
              </a:rPr>
              <a:t>加您的文</a:t>
            </a:r>
            <a:r>
              <a:rPr lang="zh-CN" altLang="en-US" sz="1100" dirty="0" smtClean="0">
                <a:cs typeface="+mn-ea"/>
                <a:sym typeface="+mn-lt"/>
              </a:rPr>
              <a:t>本</a:t>
            </a:r>
            <a:endParaRPr lang="en-US" sz="1100" dirty="0">
              <a:cs typeface="+mn-ea"/>
              <a:sym typeface="+mn-lt"/>
            </a:endParaRPr>
          </a:p>
        </p:txBody>
      </p:sp>
      <p:sp>
        <p:nvSpPr>
          <p:cNvPr id="135" name="TextBox 134"/>
          <p:cNvSpPr txBox="1"/>
          <p:nvPr/>
        </p:nvSpPr>
        <p:spPr>
          <a:xfrm>
            <a:off x="8898595" y="2817240"/>
            <a:ext cx="1189194" cy="230832"/>
          </a:xfrm>
          <a:prstGeom prst="rect">
            <a:avLst/>
          </a:prstGeom>
          <a:noFill/>
        </p:spPr>
        <p:txBody>
          <a:bodyPr wrap="square" numCol="1" spcCol="457200" rtlCol="0">
            <a:spAutoFit/>
          </a:bodyPr>
          <a:lstStyle/>
          <a:p>
            <a:pPr algn="ctr"/>
            <a:r>
              <a:rPr lang="en-US" sz="900" dirty="0" smtClean="0">
                <a:solidFill>
                  <a:schemeClr val="bg2"/>
                </a:solidFill>
                <a:cs typeface="+mn-ea"/>
                <a:sym typeface="+mn-lt"/>
              </a:rPr>
              <a:t>Air saying</a:t>
            </a:r>
            <a:endParaRPr lang="en-US" sz="900" dirty="0">
              <a:solidFill>
                <a:schemeClr val="bg2"/>
              </a:solidFill>
              <a:cs typeface="+mn-ea"/>
              <a:sym typeface="+mn-lt"/>
            </a:endParaRPr>
          </a:p>
        </p:txBody>
      </p:sp>
      <p:cxnSp>
        <p:nvCxnSpPr>
          <p:cNvPr id="104" name="直接连接符 103"/>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109" name="文本框 108"/>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par>
                                <p:cTn id="11" presetID="22" presetClass="entr" presetSubtype="4"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par>
                                <p:cTn id="19" presetID="22" presetClass="entr" presetSubtype="4"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wipe(down)">
                                      <p:cBhvr>
                                        <p:cTn id="21" dur="500"/>
                                        <p:tgtEl>
                                          <p:spTgt spid="6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p:cTn id="24" dur="500" fill="hold"/>
                                        <p:tgtEl>
                                          <p:spTgt spid="62"/>
                                        </p:tgtEl>
                                        <p:attrNameLst>
                                          <p:attrName>ppt_w</p:attrName>
                                        </p:attrNameLst>
                                      </p:cBhvr>
                                      <p:tavLst>
                                        <p:tav tm="0">
                                          <p:val>
                                            <p:fltVal val="0"/>
                                          </p:val>
                                        </p:tav>
                                        <p:tav tm="100000">
                                          <p:val>
                                            <p:strVal val="#ppt_w"/>
                                          </p:val>
                                        </p:tav>
                                      </p:tavLst>
                                    </p:anim>
                                    <p:anim calcmode="lin" valueType="num">
                                      <p:cBhvr>
                                        <p:cTn id="25" dur="500" fill="hold"/>
                                        <p:tgtEl>
                                          <p:spTgt spid="62"/>
                                        </p:tgtEl>
                                        <p:attrNameLst>
                                          <p:attrName>ppt_h</p:attrName>
                                        </p:attrNameLst>
                                      </p:cBhvr>
                                      <p:tavLst>
                                        <p:tav tm="0">
                                          <p:val>
                                            <p:fltVal val="0"/>
                                          </p:val>
                                        </p:tav>
                                        <p:tav tm="100000">
                                          <p:val>
                                            <p:strVal val="#ppt_h"/>
                                          </p:val>
                                        </p:tav>
                                      </p:tavLst>
                                    </p:anim>
                                    <p:animEffect transition="in" filter="fade">
                                      <p:cBhvr>
                                        <p:cTn id="26" dur="500"/>
                                        <p:tgtEl>
                                          <p:spTgt spid="6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500" fill="hold"/>
                                        <p:tgtEl>
                                          <p:spTgt spid="64"/>
                                        </p:tgtEl>
                                        <p:attrNameLst>
                                          <p:attrName>ppt_w</p:attrName>
                                        </p:attrNameLst>
                                      </p:cBhvr>
                                      <p:tavLst>
                                        <p:tav tm="0">
                                          <p:val>
                                            <p:fltVal val="0"/>
                                          </p:val>
                                        </p:tav>
                                        <p:tav tm="100000">
                                          <p:val>
                                            <p:strVal val="#ppt_w"/>
                                          </p:val>
                                        </p:tav>
                                      </p:tavLst>
                                    </p:anim>
                                    <p:anim calcmode="lin" valueType="num">
                                      <p:cBhvr>
                                        <p:cTn id="30" dur="500" fill="hold"/>
                                        <p:tgtEl>
                                          <p:spTgt spid="64"/>
                                        </p:tgtEl>
                                        <p:attrNameLst>
                                          <p:attrName>ppt_h</p:attrName>
                                        </p:attrNameLst>
                                      </p:cBhvr>
                                      <p:tavLst>
                                        <p:tav tm="0">
                                          <p:val>
                                            <p:fltVal val="0"/>
                                          </p:val>
                                        </p:tav>
                                        <p:tav tm="100000">
                                          <p:val>
                                            <p:strVal val="#ppt_h"/>
                                          </p:val>
                                        </p:tav>
                                      </p:tavLst>
                                    </p:anim>
                                    <p:animEffect transition="in" filter="fade">
                                      <p:cBhvr>
                                        <p:cTn id="31" dur="500"/>
                                        <p:tgtEl>
                                          <p:spTgt spid="6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p:cTn id="34" dur="500" fill="hold"/>
                                        <p:tgtEl>
                                          <p:spTgt spid="66"/>
                                        </p:tgtEl>
                                        <p:attrNameLst>
                                          <p:attrName>ppt_w</p:attrName>
                                        </p:attrNameLst>
                                      </p:cBhvr>
                                      <p:tavLst>
                                        <p:tav tm="0">
                                          <p:val>
                                            <p:fltVal val="0"/>
                                          </p:val>
                                        </p:tav>
                                        <p:tav tm="100000">
                                          <p:val>
                                            <p:strVal val="#ppt_w"/>
                                          </p:val>
                                        </p:tav>
                                      </p:tavLst>
                                    </p:anim>
                                    <p:anim calcmode="lin" valueType="num">
                                      <p:cBhvr>
                                        <p:cTn id="35" dur="500" fill="hold"/>
                                        <p:tgtEl>
                                          <p:spTgt spid="66"/>
                                        </p:tgtEl>
                                        <p:attrNameLst>
                                          <p:attrName>ppt_h</p:attrName>
                                        </p:attrNameLst>
                                      </p:cBhvr>
                                      <p:tavLst>
                                        <p:tav tm="0">
                                          <p:val>
                                            <p:fltVal val="0"/>
                                          </p:val>
                                        </p:tav>
                                        <p:tav tm="100000">
                                          <p:val>
                                            <p:strVal val="#ppt_h"/>
                                          </p:val>
                                        </p:tav>
                                      </p:tavLst>
                                    </p:anim>
                                    <p:animEffect transition="in" filter="fade">
                                      <p:cBhvr>
                                        <p:cTn id="36" dur="500"/>
                                        <p:tgtEl>
                                          <p:spTgt spid="6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animEffect transition="in" filter="fade">
                                      <p:cBhvr>
                                        <p:cTn id="43" dur="500"/>
                                        <p:tgtEl>
                                          <p:spTgt spid="6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fltVal val="0"/>
                                          </p:val>
                                        </p:tav>
                                        <p:tav tm="100000">
                                          <p:val>
                                            <p:strVal val="#ppt_w"/>
                                          </p:val>
                                        </p:tav>
                                      </p:tavLst>
                                    </p:anim>
                                    <p:anim calcmode="lin" valueType="num">
                                      <p:cBhvr>
                                        <p:cTn id="47" dur="500" fill="hold"/>
                                        <p:tgtEl>
                                          <p:spTgt spid="70"/>
                                        </p:tgtEl>
                                        <p:attrNameLst>
                                          <p:attrName>ppt_h</p:attrName>
                                        </p:attrNameLst>
                                      </p:cBhvr>
                                      <p:tavLst>
                                        <p:tav tm="0">
                                          <p:val>
                                            <p:fltVal val="0"/>
                                          </p:val>
                                        </p:tav>
                                        <p:tav tm="100000">
                                          <p:val>
                                            <p:strVal val="#ppt_h"/>
                                          </p:val>
                                        </p:tav>
                                      </p:tavLst>
                                    </p:anim>
                                    <p:animEffect transition="in" filter="fade">
                                      <p:cBhvr>
                                        <p:cTn id="48" dur="500"/>
                                        <p:tgtEl>
                                          <p:spTgt spid="70"/>
                                        </p:tgtEl>
                                      </p:cBhvr>
                                    </p:animEffect>
                                  </p:childTnLst>
                                </p:cTn>
                              </p:par>
                              <p:par>
                                <p:cTn id="49" presetID="22" presetClass="entr" presetSubtype="4"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par>
                                <p:cTn id="57" presetID="22" presetClass="entr" presetSubtype="4" fill="hold" nodeType="with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wipe(down)">
                                      <p:cBhvr>
                                        <p:cTn id="59" dur="500"/>
                                        <p:tgtEl>
                                          <p:spTgt spid="8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500"/>
                                        <p:tgtEl>
                                          <p:spTgt spid="8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fade">
                                      <p:cBhvr>
                                        <p:cTn id="68" dur="500"/>
                                        <p:tgtEl>
                                          <p:spTgt spid="86"/>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8" fill="hold" grpId="0" nodeType="click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500"/>
                                        <p:tgtEl>
                                          <p:spTgt spid="71"/>
                                        </p:tgtEl>
                                        <p:attrNameLst>
                                          <p:attrName>ppt_x</p:attrName>
                                        </p:attrNameLst>
                                      </p:cBhvr>
                                      <p:tavLst>
                                        <p:tav tm="0">
                                          <p:val>
                                            <p:strVal val="#ppt_x-#ppt_w*1.125000"/>
                                          </p:val>
                                        </p:tav>
                                        <p:tav tm="100000">
                                          <p:val>
                                            <p:strVal val="#ppt_x"/>
                                          </p:val>
                                        </p:tav>
                                      </p:tavLst>
                                    </p:anim>
                                    <p:animEffect transition="in" filter="wipe(right)">
                                      <p:cBhvr>
                                        <p:cTn id="74" dur="500"/>
                                        <p:tgtEl>
                                          <p:spTgt spid="71"/>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500"/>
                                        <p:tgtEl>
                                          <p:spTgt spid="72"/>
                                        </p:tgtEl>
                                        <p:attrNameLst>
                                          <p:attrName>ppt_x</p:attrName>
                                        </p:attrNameLst>
                                      </p:cBhvr>
                                      <p:tavLst>
                                        <p:tav tm="0">
                                          <p:val>
                                            <p:strVal val="#ppt_x-#ppt_w*1.125000"/>
                                          </p:val>
                                        </p:tav>
                                        <p:tav tm="100000">
                                          <p:val>
                                            <p:strVal val="#ppt_x"/>
                                          </p:val>
                                        </p:tav>
                                      </p:tavLst>
                                    </p:anim>
                                    <p:animEffect transition="in" filter="wipe(right)">
                                      <p:cBhvr>
                                        <p:cTn id="78" dur="500"/>
                                        <p:tgtEl>
                                          <p:spTgt spid="72"/>
                                        </p:tgtEl>
                                      </p:cBhvr>
                                    </p:animEffect>
                                  </p:childTnLst>
                                </p:cTn>
                              </p:par>
                              <p:par>
                                <p:cTn id="79" presetID="2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down)">
                                      <p:cBhvr>
                                        <p:cTn id="81" dur="500"/>
                                        <p:tgtEl>
                                          <p:spTgt spid="24"/>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nodeType="click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wipe(down)">
                                      <p:cBhvr>
                                        <p:cTn id="86" dur="500"/>
                                        <p:tgtEl>
                                          <p:spTgt spid="39"/>
                                        </p:tgtEl>
                                      </p:cBhvr>
                                    </p:animEffect>
                                  </p:childTnLst>
                                </p:cTn>
                              </p:par>
                              <p:par>
                                <p:cTn id="87" presetID="22" presetClass="entr" presetSubtype="4" fill="hold" nodeType="withEffect">
                                  <p:stCondLst>
                                    <p:cond delay="0"/>
                                  </p:stCondLst>
                                  <p:childTnLst>
                                    <p:set>
                                      <p:cBhvr>
                                        <p:cTn id="88" dur="1" fill="hold">
                                          <p:stCondLst>
                                            <p:cond delay="0"/>
                                          </p:stCondLst>
                                        </p:cTn>
                                        <p:tgtEl>
                                          <p:spTgt spid="100"/>
                                        </p:tgtEl>
                                        <p:attrNameLst>
                                          <p:attrName>style.visibility</p:attrName>
                                        </p:attrNameLst>
                                      </p:cBhvr>
                                      <p:to>
                                        <p:strVal val="visible"/>
                                      </p:to>
                                    </p:set>
                                    <p:animEffect transition="in" filter="wipe(down)">
                                      <p:cBhvr>
                                        <p:cTn id="89" dur="500"/>
                                        <p:tgtEl>
                                          <p:spTgt spid="10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fltVal val="0"/>
                                          </p:val>
                                        </p:tav>
                                        <p:tav tm="100000">
                                          <p:val>
                                            <p:strVal val="#ppt_w"/>
                                          </p:val>
                                        </p:tav>
                                      </p:tavLst>
                                    </p:anim>
                                    <p:anim calcmode="lin" valueType="num">
                                      <p:cBhvr>
                                        <p:cTn id="93" dur="500" fill="hold"/>
                                        <p:tgtEl>
                                          <p:spTgt spid="99"/>
                                        </p:tgtEl>
                                        <p:attrNameLst>
                                          <p:attrName>ppt_h</p:attrName>
                                        </p:attrNameLst>
                                      </p:cBhvr>
                                      <p:tavLst>
                                        <p:tav tm="0">
                                          <p:val>
                                            <p:fltVal val="0"/>
                                          </p:val>
                                        </p:tav>
                                        <p:tav tm="100000">
                                          <p:val>
                                            <p:strVal val="#ppt_h"/>
                                          </p:val>
                                        </p:tav>
                                      </p:tavLst>
                                    </p:anim>
                                    <p:animEffect transition="in" filter="fade">
                                      <p:cBhvr>
                                        <p:cTn id="94" dur="500"/>
                                        <p:tgtEl>
                                          <p:spTgt spid="99"/>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03"/>
                                        </p:tgtEl>
                                        <p:attrNameLst>
                                          <p:attrName>style.visibility</p:attrName>
                                        </p:attrNameLst>
                                      </p:cBhvr>
                                      <p:to>
                                        <p:strVal val="visible"/>
                                      </p:to>
                                    </p:set>
                                    <p:anim calcmode="lin" valueType="num">
                                      <p:cBhvr>
                                        <p:cTn id="97" dur="500" fill="hold"/>
                                        <p:tgtEl>
                                          <p:spTgt spid="103"/>
                                        </p:tgtEl>
                                        <p:attrNameLst>
                                          <p:attrName>ppt_w</p:attrName>
                                        </p:attrNameLst>
                                      </p:cBhvr>
                                      <p:tavLst>
                                        <p:tav tm="0">
                                          <p:val>
                                            <p:fltVal val="0"/>
                                          </p:val>
                                        </p:tav>
                                        <p:tav tm="100000">
                                          <p:val>
                                            <p:strVal val="#ppt_w"/>
                                          </p:val>
                                        </p:tav>
                                      </p:tavLst>
                                    </p:anim>
                                    <p:anim calcmode="lin" valueType="num">
                                      <p:cBhvr>
                                        <p:cTn id="98" dur="500" fill="hold"/>
                                        <p:tgtEl>
                                          <p:spTgt spid="103"/>
                                        </p:tgtEl>
                                        <p:attrNameLst>
                                          <p:attrName>ppt_h</p:attrName>
                                        </p:attrNameLst>
                                      </p:cBhvr>
                                      <p:tavLst>
                                        <p:tav tm="0">
                                          <p:val>
                                            <p:fltVal val="0"/>
                                          </p:val>
                                        </p:tav>
                                        <p:tav tm="100000">
                                          <p:val>
                                            <p:strVal val="#ppt_h"/>
                                          </p:val>
                                        </p:tav>
                                      </p:tavLst>
                                    </p:anim>
                                    <p:animEffect transition="in" filter="fade">
                                      <p:cBhvr>
                                        <p:cTn id="99" dur="500"/>
                                        <p:tgtEl>
                                          <p:spTgt spid="103"/>
                                        </p:tgtEl>
                                      </p:cBhvr>
                                    </p:animEffect>
                                  </p:childTnLst>
                                </p:cTn>
                              </p:par>
                            </p:childTnLst>
                          </p:cTn>
                        </p:par>
                      </p:childTnLst>
                    </p:cTn>
                  </p:par>
                  <p:par>
                    <p:cTn id="100" fill="hold">
                      <p:stCondLst>
                        <p:cond delay="indefinite"/>
                      </p:stCondLst>
                      <p:childTnLst>
                        <p:par>
                          <p:cTn id="101" fill="hold">
                            <p:stCondLst>
                              <p:cond delay="0"/>
                            </p:stCondLst>
                            <p:childTnLst>
                              <p:par>
                                <p:cTn id="102" presetID="16" presetClass="entr" presetSubtype="37" fill="hold" grpId="0" nodeType="clickEffect">
                                  <p:stCondLst>
                                    <p:cond delay="0"/>
                                  </p:stCondLst>
                                  <p:childTnLst>
                                    <p:set>
                                      <p:cBhvr>
                                        <p:cTn id="103" dur="1" fill="hold">
                                          <p:stCondLst>
                                            <p:cond delay="0"/>
                                          </p:stCondLst>
                                        </p:cTn>
                                        <p:tgtEl>
                                          <p:spTgt spid="74"/>
                                        </p:tgtEl>
                                        <p:attrNameLst>
                                          <p:attrName>style.visibility</p:attrName>
                                        </p:attrNameLst>
                                      </p:cBhvr>
                                      <p:to>
                                        <p:strVal val="visible"/>
                                      </p:to>
                                    </p:set>
                                    <p:animEffect transition="in" filter="barn(outVertical)">
                                      <p:cBhvr>
                                        <p:cTn id="104" dur="500"/>
                                        <p:tgtEl>
                                          <p:spTgt spid="74"/>
                                        </p:tgtEl>
                                      </p:cBhvr>
                                    </p:animEffect>
                                  </p:childTnLst>
                                </p:cTn>
                              </p:par>
                              <p:par>
                                <p:cTn id="105" presetID="16" presetClass="entr" presetSubtype="37" fill="hold" grpId="0" nodeType="withEffect">
                                  <p:stCondLst>
                                    <p:cond delay="0"/>
                                  </p:stCondLst>
                                  <p:childTnLst>
                                    <p:set>
                                      <p:cBhvr>
                                        <p:cTn id="106" dur="1" fill="hold">
                                          <p:stCondLst>
                                            <p:cond delay="0"/>
                                          </p:stCondLst>
                                        </p:cTn>
                                        <p:tgtEl>
                                          <p:spTgt spid="73"/>
                                        </p:tgtEl>
                                        <p:attrNameLst>
                                          <p:attrName>style.visibility</p:attrName>
                                        </p:attrNameLst>
                                      </p:cBhvr>
                                      <p:to>
                                        <p:strVal val="visible"/>
                                      </p:to>
                                    </p:set>
                                    <p:animEffect transition="in" filter="barn(outVertical)">
                                      <p:cBhvr>
                                        <p:cTn id="107" dur="500"/>
                                        <p:tgtEl>
                                          <p:spTgt spid="73"/>
                                        </p:tgtEl>
                                      </p:cBhvr>
                                    </p:animEffect>
                                  </p:childTnLst>
                                </p:cTn>
                              </p:par>
                              <p:par>
                                <p:cTn id="108" presetID="22" presetClass="entr" presetSubtype="4" fill="hold" nodeType="withEffect">
                                  <p:stCondLst>
                                    <p:cond delay="0"/>
                                  </p:stCondLst>
                                  <p:childTnLst>
                                    <p:set>
                                      <p:cBhvr>
                                        <p:cTn id="109" dur="1" fill="hold">
                                          <p:stCondLst>
                                            <p:cond delay="0"/>
                                          </p:stCondLst>
                                        </p:cTn>
                                        <p:tgtEl>
                                          <p:spTgt spid="25"/>
                                        </p:tgtEl>
                                        <p:attrNameLst>
                                          <p:attrName>style.visibility</p:attrName>
                                        </p:attrNameLst>
                                      </p:cBhvr>
                                      <p:to>
                                        <p:strVal val="visible"/>
                                      </p:to>
                                    </p:set>
                                    <p:animEffect transition="in" filter="wipe(down)">
                                      <p:cBhvr>
                                        <p:cTn id="110" dur="500"/>
                                        <p:tgtEl>
                                          <p:spTgt spid="25"/>
                                        </p:tgtEl>
                                      </p:cBhvr>
                                    </p:animEffect>
                                  </p:childTnLst>
                                </p:cTn>
                              </p:par>
                            </p:childTnLst>
                          </p:cTn>
                        </p:par>
                      </p:childTnLst>
                    </p:cTn>
                  </p:par>
                  <p:par>
                    <p:cTn id="111" fill="hold">
                      <p:stCondLst>
                        <p:cond delay="indefinite"/>
                      </p:stCondLst>
                      <p:childTnLst>
                        <p:par>
                          <p:cTn id="112" fill="hold">
                            <p:stCondLst>
                              <p:cond delay="0"/>
                            </p:stCondLst>
                            <p:childTnLst>
                              <p:par>
                                <p:cTn id="113" presetID="16" presetClass="entr" presetSubtype="42" fill="hold" nodeType="click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barn(outHorizontal)">
                                      <p:cBhvr>
                                        <p:cTn id="115" dur="500"/>
                                        <p:tgtEl>
                                          <p:spTgt spid="45"/>
                                        </p:tgtEl>
                                      </p:cBhvr>
                                    </p:animEffect>
                                  </p:childTnLst>
                                </p:cTn>
                              </p:par>
                              <p:par>
                                <p:cTn id="116" presetID="16" presetClass="entr" presetSubtype="42" fill="hold" nodeType="withEffect">
                                  <p:stCondLst>
                                    <p:cond delay="0"/>
                                  </p:stCondLst>
                                  <p:childTnLst>
                                    <p:set>
                                      <p:cBhvr>
                                        <p:cTn id="117" dur="1" fill="hold">
                                          <p:stCondLst>
                                            <p:cond delay="0"/>
                                          </p:stCondLst>
                                        </p:cTn>
                                        <p:tgtEl>
                                          <p:spTgt spid="105"/>
                                        </p:tgtEl>
                                        <p:attrNameLst>
                                          <p:attrName>style.visibility</p:attrName>
                                        </p:attrNameLst>
                                      </p:cBhvr>
                                      <p:to>
                                        <p:strVal val="visible"/>
                                      </p:to>
                                    </p:set>
                                    <p:animEffect transition="in" filter="barn(outHorizontal)">
                                      <p:cBhvr>
                                        <p:cTn id="118" dur="500"/>
                                        <p:tgtEl>
                                          <p:spTgt spid="105"/>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13"/>
                                        </p:tgtEl>
                                        <p:attrNameLst>
                                          <p:attrName>style.visibility</p:attrName>
                                        </p:attrNameLst>
                                      </p:cBhvr>
                                      <p:to>
                                        <p:strVal val="visible"/>
                                      </p:to>
                                    </p:set>
                                    <p:animEffect transition="in" filter="fade">
                                      <p:cBhvr>
                                        <p:cTn id="121" dur="500"/>
                                        <p:tgtEl>
                                          <p:spTgt spid="113"/>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14"/>
                                        </p:tgtEl>
                                        <p:attrNameLst>
                                          <p:attrName>style.visibility</p:attrName>
                                        </p:attrNameLst>
                                      </p:cBhvr>
                                      <p:to>
                                        <p:strVal val="visible"/>
                                      </p:to>
                                    </p:set>
                                    <p:animEffect transition="in" filter="fade">
                                      <p:cBhvr>
                                        <p:cTn id="124" dur="500"/>
                                        <p:tgtEl>
                                          <p:spTgt spid="114"/>
                                        </p:tgtEl>
                                      </p:cBhvr>
                                    </p:animEffect>
                                  </p:childTnLst>
                                </p:cTn>
                              </p:par>
                            </p:childTnLst>
                          </p:cTn>
                        </p:par>
                      </p:childTnLst>
                    </p:cTn>
                  </p:par>
                  <p:par>
                    <p:cTn id="125" fill="hold">
                      <p:stCondLst>
                        <p:cond delay="indefinite"/>
                      </p:stCondLst>
                      <p:childTnLst>
                        <p:par>
                          <p:cTn id="126" fill="hold">
                            <p:stCondLst>
                              <p:cond delay="0"/>
                            </p:stCondLst>
                            <p:childTnLst>
                              <p:par>
                                <p:cTn id="127" presetID="9" presetClass="entr" presetSubtype="0" fill="hold" grpId="0" nodeType="clickEffect">
                                  <p:stCondLst>
                                    <p:cond delay="0"/>
                                  </p:stCondLst>
                                  <p:childTnLst>
                                    <p:set>
                                      <p:cBhvr>
                                        <p:cTn id="128" dur="1" fill="hold">
                                          <p:stCondLst>
                                            <p:cond delay="0"/>
                                          </p:stCondLst>
                                        </p:cTn>
                                        <p:tgtEl>
                                          <p:spTgt spid="76"/>
                                        </p:tgtEl>
                                        <p:attrNameLst>
                                          <p:attrName>style.visibility</p:attrName>
                                        </p:attrNameLst>
                                      </p:cBhvr>
                                      <p:to>
                                        <p:strVal val="visible"/>
                                      </p:to>
                                    </p:set>
                                    <p:animEffect transition="in" filter="dissolve">
                                      <p:cBhvr>
                                        <p:cTn id="129" dur="500"/>
                                        <p:tgtEl>
                                          <p:spTgt spid="76"/>
                                        </p:tgtEl>
                                      </p:cBhvr>
                                    </p:animEffect>
                                  </p:childTnLst>
                                </p:cTn>
                              </p:par>
                              <p:par>
                                <p:cTn id="130" presetID="9" presetClass="entr" presetSubtype="0" fill="hold" grpId="0" nodeType="withEffect">
                                  <p:stCondLst>
                                    <p:cond delay="0"/>
                                  </p:stCondLst>
                                  <p:childTnLst>
                                    <p:set>
                                      <p:cBhvr>
                                        <p:cTn id="131" dur="1" fill="hold">
                                          <p:stCondLst>
                                            <p:cond delay="0"/>
                                          </p:stCondLst>
                                        </p:cTn>
                                        <p:tgtEl>
                                          <p:spTgt spid="75"/>
                                        </p:tgtEl>
                                        <p:attrNameLst>
                                          <p:attrName>style.visibility</p:attrName>
                                        </p:attrNameLst>
                                      </p:cBhvr>
                                      <p:to>
                                        <p:strVal val="visible"/>
                                      </p:to>
                                    </p:set>
                                    <p:animEffect transition="in" filter="dissolve">
                                      <p:cBhvr>
                                        <p:cTn id="132" dur="500"/>
                                        <p:tgtEl>
                                          <p:spTgt spid="75"/>
                                        </p:tgtEl>
                                      </p:cBhvr>
                                    </p:animEffect>
                                  </p:childTnLst>
                                </p:cTn>
                              </p:par>
                              <p:par>
                                <p:cTn id="133" presetID="22" presetClass="entr" presetSubtype="4" fill="hold" nodeType="withEffect">
                                  <p:stCondLst>
                                    <p:cond delay="0"/>
                                  </p:stCondLst>
                                  <p:childTnLst>
                                    <p:set>
                                      <p:cBhvr>
                                        <p:cTn id="134" dur="1" fill="hold">
                                          <p:stCondLst>
                                            <p:cond delay="0"/>
                                          </p:stCondLst>
                                        </p:cTn>
                                        <p:tgtEl>
                                          <p:spTgt spid="26"/>
                                        </p:tgtEl>
                                        <p:attrNameLst>
                                          <p:attrName>style.visibility</p:attrName>
                                        </p:attrNameLst>
                                      </p:cBhvr>
                                      <p:to>
                                        <p:strVal val="visible"/>
                                      </p:to>
                                    </p:set>
                                    <p:animEffect transition="in" filter="wipe(down)">
                                      <p:cBhvr>
                                        <p:cTn id="135" dur="500"/>
                                        <p:tgtEl>
                                          <p:spTgt spid="26"/>
                                        </p:tgtEl>
                                      </p:cBhvr>
                                    </p:animEffect>
                                  </p:childTnLst>
                                </p:cTn>
                              </p:par>
                            </p:childTnLst>
                          </p:cTn>
                        </p:par>
                      </p:childTnLst>
                    </p:cTn>
                  </p:par>
                  <p:par>
                    <p:cTn id="136" fill="hold">
                      <p:stCondLst>
                        <p:cond delay="indefinite"/>
                      </p:stCondLst>
                      <p:childTnLst>
                        <p:par>
                          <p:cTn id="137" fill="hold">
                            <p:stCondLst>
                              <p:cond delay="0"/>
                            </p:stCondLst>
                            <p:childTnLst>
                              <p:par>
                                <p:cTn id="138" presetID="22" presetClass="entr" presetSubtype="4" fill="hold" nodeType="clickEffect">
                                  <p:stCondLst>
                                    <p:cond delay="0"/>
                                  </p:stCondLst>
                                  <p:childTnLst>
                                    <p:set>
                                      <p:cBhvr>
                                        <p:cTn id="139" dur="1" fill="hold">
                                          <p:stCondLst>
                                            <p:cond delay="0"/>
                                          </p:stCondLst>
                                        </p:cTn>
                                        <p:tgtEl>
                                          <p:spTgt spid="51"/>
                                        </p:tgtEl>
                                        <p:attrNameLst>
                                          <p:attrName>style.visibility</p:attrName>
                                        </p:attrNameLst>
                                      </p:cBhvr>
                                      <p:to>
                                        <p:strVal val="visible"/>
                                      </p:to>
                                    </p:set>
                                    <p:animEffect transition="in" filter="wipe(down)">
                                      <p:cBhvr>
                                        <p:cTn id="140" dur="500"/>
                                        <p:tgtEl>
                                          <p:spTgt spid="51"/>
                                        </p:tgtEl>
                                      </p:cBhvr>
                                    </p:animEffect>
                                  </p:childTnLst>
                                </p:cTn>
                              </p:par>
                              <p:par>
                                <p:cTn id="141" presetID="22" presetClass="entr" presetSubtype="4" fill="hold" nodeType="withEffect">
                                  <p:stCondLst>
                                    <p:cond delay="0"/>
                                  </p:stCondLst>
                                  <p:childTnLst>
                                    <p:set>
                                      <p:cBhvr>
                                        <p:cTn id="142" dur="1" fill="hold">
                                          <p:stCondLst>
                                            <p:cond delay="0"/>
                                          </p:stCondLst>
                                        </p:cTn>
                                        <p:tgtEl>
                                          <p:spTgt spid="115"/>
                                        </p:tgtEl>
                                        <p:attrNameLst>
                                          <p:attrName>style.visibility</p:attrName>
                                        </p:attrNameLst>
                                      </p:cBhvr>
                                      <p:to>
                                        <p:strVal val="visible"/>
                                      </p:to>
                                    </p:set>
                                    <p:animEffect transition="in" filter="wipe(down)">
                                      <p:cBhvr>
                                        <p:cTn id="143" dur="500"/>
                                        <p:tgtEl>
                                          <p:spTgt spid="115"/>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118"/>
                                        </p:tgtEl>
                                        <p:attrNameLst>
                                          <p:attrName>style.visibility</p:attrName>
                                        </p:attrNameLst>
                                      </p:cBhvr>
                                      <p:to>
                                        <p:strVal val="visible"/>
                                      </p:to>
                                    </p:set>
                                    <p:anim calcmode="lin" valueType="num">
                                      <p:cBhvr>
                                        <p:cTn id="146" dur="500" fill="hold"/>
                                        <p:tgtEl>
                                          <p:spTgt spid="118"/>
                                        </p:tgtEl>
                                        <p:attrNameLst>
                                          <p:attrName>ppt_w</p:attrName>
                                        </p:attrNameLst>
                                      </p:cBhvr>
                                      <p:tavLst>
                                        <p:tav tm="0">
                                          <p:val>
                                            <p:fltVal val="0"/>
                                          </p:val>
                                        </p:tav>
                                        <p:tav tm="100000">
                                          <p:val>
                                            <p:strVal val="#ppt_w"/>
                                          </p:val>
                                        </p:tav>
                                      </p:tavLst>
                                    </p:anim>
                                    <p:anim calcmode="lin" valueType="num">
                                      <p:cBhvr>
                                        <p:cTn id="147" dur="500" fill="hold"/>
                                        <p:tgtEl>
                                          <p:spTgt spid="118"/>
                                        </p:tgtEl>
                                        <p:attrNameLst>
                                          <p:attrName>ppt_h</p:attrName>
                                        </p:attrNameLst>
                                      </p:cBhvr>
                                      <p:tavLst>
                                        <p:tav tm="0">
                                          <p:val>
                                            <p:fltVal val="0"/>
                                          </p:val>
                                        </p:tav>
                                        <p:tav tm="100000">
                                          <p:val>
                                            <p:strVal val="#ppt_h"/>
                                          </p:val>
                                        </p:tav>
                                      </p:tavLst>
                                    </p:anim>
                                    <p:animEffect transition="in" filter="fade">
                                      <p:cBhvr>
                                        <p:cTn id="148" dur="500"/>
                                        <p:tgtEl>
                                          <p:spTgt spid="118"/>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119"/>
                                        </p:tgtEl>
                                        <p:attrNameLst>
                                          <p:attrName>style.visibility</p:attrName>
                                        </p:attrNameLst>
                                      </p:cBhvr>
                                      <p:to>
                                        <p:strVal val="visible"/>
                                      </p:to>
                                    </p:set>
                                    <p:anim calcmode="lin" valueType="num">
                                      <p:cBhvr>
                                        <p:cTn id="151" dur="500" fill="hold"/>
                                        <p:tgtEl>
                                          <p:spTgt spid="119"/>
                                        </p:tgtEl>
                                        <p:attrNameLst>
                                          <p:attrName>ppt_w</p:attrName>
                                        </p:attrNameLst>
                                      </p:cBhvr>
                                      <p:tavLst>
                                        <p:tav tm="0">
                                          <p:val>
                                            <p:fltVal val="0"/>
                                          </p:val>
                                        </p:tav>
                                        <p:tav tm="100000">
                                          <p:val>
                                            <p:strVal val="#ppt_w"/>
                                          </p:val>
                                        </p:tav>
                                      </p:tavLst>
                                    </p:anim>
                                    <p:anim calcmode="lin" valueType="num">
                                      <p:cBhvr>
                                        <p:cTn id="152" dur="500" fill="hold"/>
                                        <p:tgtEl>
                                          <p:spTgt spid="119"/>
                                        </p:tgtEl>
                                        <p:attrNameLst>
                                          <p:attrName>ppt_h</p:attrName>
                                        </p:attrNameLst>
                                      </p:cBhvr>
                                      <p:tavLst>
                                        <p:tav tm="0">
                                          <p:val>
                                            <p:fltVal val="0"/>
                                          </p:val>
                                        </p:tav>
                                        <p:tav tm="100000">
                                          <p:val>
                                            <p:strVal val="#ppt_h"/>
                                          </p:val>
                                        </p:tav>
                                      </p:tavLst>
                                    </p:anim>
                                    <p:animEffect transition="in" filter="fade">
                                      <p:cBhvr>
                                        <p:cTn id="153" dur="500"/>
                                        <p:tgtEl>
                                          <p:spTgt spid="119"/>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p:cTn id="156" dur="500" fill="hold"/>
                                        <p:tgtEl>
                                          <p:spTgt spid="120"/>
                                        </p:tgtEl>
                                        <p:attrNameLst>
                                          <p:attrName>ppt_w</p:attrName>
                                        </p:attrNameLst>
                                      </p:cBhvr>
                                      <p:tavLst>
                                        <p:tav tm="0">
                                          <p:val>
                                            <p:fltVal val="0"/>
                                          </p:val>
                                        </p:tav>
                                        <p:tav tm="100000">
                                          <p:val>
                                            <p:strVal val="#ppt_w"/>
                                          </p:val>
                                        </p:tav>
                                      </p:tavLst>
                                    </p:anim>
                                    <p:anim calcmode="lin" valueType="num">
                                      <p:cBhvr>
                                        <p:cTn id="157" dur="500" fill="hold"/>
                                        <p:tgtEl>
                                          <p:spTgt spid="120"/>
                                        </p:tgtEl>
                                        <p:attrNameLst>
                                          <p:attrName>ppt_h</p:attrName>
                                        </p:attrNameLst>
                                      </p:cBhvr>
                                      <p:tavLst>
                                        <p:tav tm="0">
                                          <p:val>
                                            <p:fltVal val="0"/>
                                          </p:val>
                                        </p:tav>
                                        <p:tav tm="100000">
                                          <p:val>
                                            <p:strVal val="#ppt_h"/>
                                          </p:val>
                                        </p:tav>
                                      </p:tavLst>
                                    </p:anim>
                                    <p:animEffect transition="in" filter="fade">
                                      <p:cBhvr>
                                        <p:cTn id="158" dur="500"/>
                                        <p:tgtEl>
                                          <p:spTgt spid="120"/>
                                        </p:tgtEl>
                                      </p:cBhvr>
                                    </p:animEffect>
                                  </p:childTnLst>
                                </p:cTn>
                              </p:par>
                            </p:childTnLst>
                          </p:cTn>
                        </p:par>
                      </p:childTnLst>
                    </p:cTn>
                  </p:par>
                  <p:par>
                    <p:cTn id="159" fill="hold">
                      <p:stCondLst>
                        <p:cond delay="indefinite"/>
                      </p:stCondLst>
                      <p:childTnLst>
                        <p:par>
                          <p:cTn id="160" fill="hold">
                            <p:stCondLst>
                              <p:cond delay="0"/>
                            </p:stCondLst>
                            <p:childTnLst>
                              <p:par>
                                <p:cTn id="161" presetID="53" presetClass="entr" presetSubtype="16" fill="hold" grpId="0" nodeType="clickEffect">
                                  <p:stCondLst>
                                    <p:cond delay="0"/>
                                  </p:stCondLst>
                                  <p:childTnLst>
                                    <p:set>
                                      <p:cBhvr>
                                        <p:cTn id="162" dur="1" fill="hold">
                                          <p:stCondLst>
                                            <p:cond delay="0"/>
                                          </p:stCondLst>
                                        </p:cTn>
                                        <p:tgtEl>
                                          <p:spTgt spid="78"/>
                                        </p:tgtEl>
                                        <p:attrNameLst>
                                          <p:attrName>style.visibility</p:attrName>
                                        </p:attrNameLst>
                                      </p:cBhvr>
                                      <p:to>
                                        <p:strVal val="visible"/>
                                      </p:to>
                                    </p:set>
                                    <p:anim calcmode="lin" valueType="num">
                                      <p:cBhvr>
                                        <p:cTn id="163" dur="500" fill="hold"/>
                                        <p:tgtEl>
                                          <p:spTgt spid="78"/>
                                        </p:tgtEl>
                                        <p:attrNameLst>
                                          <p:attrName>ppt_w</p:attrName>
                                        </p:attrNameLst>
                                      </p:cBhvr>
                                      <p:tavLst>
                                        <p:tav tm="0">
                                          <p:val>
                                            <p:fltVal val="0"/>
                                          </p:val>
                                        </p:tav>
                                        <p:tav tm="100000">
                                          <p:val>
                                            <p:strVal val="#ppt_w"/>
                                          </p:val>
                                        </p:tav>
                                      </p:tavLst>
                                    </p:anim>
                                    <p:anim calcmode="lin" valueType="num">
                                      <p:cBhvr>
                                        <p:cTn id="164" dur="500" fill="hold"/>
                                        <p:tgtEl>
                                          <p:spTgt spid="78"/>
                                        </p:tgtEl>
                                        <p:attrNameLst>
                                          <p:attrName>ppt_h</p:attrName>
                                        </p:attrNameLst>
                                      </p:cBhvr>
                                      <p:tavLst>
                                        <p:tav tm="0">
                                          <p:val>
                                            <p:fltVal val="0"/>
                                          </p:val>
                                        </p:tav>
                                        <p:tav tm="100000">
                                          <p:val>
                                            <p:strVal val="#ppt_h"/>
                                          </p:val>
                                        </p:tav>
                                      </p:tavLst>
                                    </p:anim>
                                    <p:animEffect transition="in" filter="fade">
                                      <p:cBhvr>
                                        <p:cTn id="165" dur="500"/>
                                        <p:tgtEl>
                                          <p:spTgt spid="7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77"/>
                                        </p:tgtEl>
                                        <p:attrNameLst>
                                          <p:attrName>style.visibility</p:attrName>
                                        </p:attrNameLst>
                                      </p:cBhvr>
                                      <p:to>
                                        <p:strVal val="visible"/>
                                      </p:to>
                                    </p:set>
                                    <p:anim calcmode="lin" valueType="num">
                                      <p:cBhvr>
                                        <p:cTn id="168" dur="500" fill="hold"/>
                                        <p:tgtEl>
                                          <p:spTgt spid="77"/>
                                        </p:tgtEl>
                                        <p:attrNameLst>
                                          <p:attrName>ppt_w</p:attrName>
                                        </p:attrNameLst>
                                      </p:cBhvr>
                                      <p:tavLst>
                                        <p:tav tm="0">
                                          <p:val>
                                            <p:fltVal val="0"/>
                                          </p:val>
                                        </p:tav>
                                        <p:tav tm="100000">
                                          <p:val>
                                            <p:strVal val="#ppt_w"/>
                                          </p:val>
                                        </p:tav>
                                      </p:tavLst>
                                    </p:anim>
                                    <p:anim calcmode="lin" valueType="num">
                                      <p:cBhvr>
                                        <p:cTn id="169" dur="500" fill="hold"/>
                                        <p:tgtEl>
                                          <p:spTgt spid="77"/>
                                        </p:tgtEl>
                                        <p:attrNameLst>
                                          <p:attrName>ppt_h</p:attrName>
                                        </p:attrNameLst>
                                      </p:cBhvr>
                                      <p:tavLst>
                                        <p:tav tm="0">
                                          <p:val>
                                            <p:fltVal val="0"/>
                                          </p:val>
                                        </p:tav>
                                        <p:tav tm="100000">
                                          <p:val>
                                            <p:strVal val="#ppt_h"/>
                                          </p:val>
                                        </p:tav>
                                      </p:tavLst>
                                    </p:anim>
                                    <p:animEffect transition="in" filter="fade">
                                      <p:cBhvr>
                                        <p:cTn id="170" dur="500"/>
                                        <p:tgtEl>
                                          <p:spTgt spid="77"/>
                                        </p:tgtEl>
                                      </p:cBhvr>
                                    </p:animEffect>
                                  </p:childTnLst>
                                </p:cTn>
                              </p:par>
                              <p:par>
                                <p:cTn id="171" presetID="22" presetClass="entr" presetSubtype="4" fill="hold" nodeType="withEffect">
                                  <p:stCondLst>
                                    <p:cond delay="0"/>
                                  </p:stCondLst>
                                  <p:childTnLst>
                                    <p:set>
                                      <p:cBhvr>
                                        <p:cTn id="172" dur="1" fill="hold">
                                          <p:stCondLst>
                                            <p:cond delay="0"/>
                                          </p:stCondLst>
                                        </p:cTn>
                                        <p:tgtEl>
                                          <p:spTgt spid="27"/>
                                        </p:tgtEl>
                                        <p:attrNameLst>
                                          <p:attrName>style.visibility</p:attrName>
                                        </p:attrNameLst>
                                      </p:cBhvr>
                                      <p:to>
                                        <p:strVal val="visible"/>
                                      </p:to>
                                    </p:set>
                                    <p:animEffect transition="in" filter="wipe(down)">
                                      <p:cBhvr>
                                        <p:cTn id="173" dur="500"/>
                                        <p:tgtEl>
                                          <p:spTgt spid="27"/>
                                        </p:tgtEl>
                                      </p:cBhvr>
                                    </p:animEffect>
                                  </p:childTnLst>
                                </p:cTn>
                              </p:par>
                            </p:childTnLst>
                          </p:cTn>
                        </p:par>
                      </p:childTnLst>
                    </p:cTn>
                  </p:par>
                  <p:par>
                    <p:cTn id="174" fill="hold">
                      <p:stCondLst>
                        <p:cond delay="indefinite"/>
                      </p:stCondLst>
                      <p:childTnLst>
                        <p:par>
                          <p:cTn id="175" fill="hold">
                            <p:stCondLst>
                              <p:cond delay="0"/>
                            </p:stCondLst>
                            <p:childTnLst>
                              <p:par>
                                <p:cTn id="176" presetID="22" presetClass="entr" presetSubtype="4" fill="hold" nodeType="clickEffect">
                                  <p:stCondLst>
                                    <p:cond delay="0"/>
                                  </p:stCondLst>
                                  <p:childTnLst>
                                    <p:set>
                                      <p:cBhvr>
                                        <p:cTn id="177" dur="1" fill="hold">
                                          <p:stCondLst>
                                            <p:cond delay="0"/>
                                          </p:stCondLst>
                                        </p:cTn>
                                        <p:tgtEl>
                                          <p:spTgt spid="54"/>
                                        </p:tgtEl>
                                        <p:attrNameLst>
                                          <p:attrName>style.visibility</p:attrName>
                                        </p:attrNameLst>
                                      </p:cBhvr>
                                      <p:to>
                                        <p:strVal val="visible"/>
                                      </p:to>
                                    </p:set>
                                    <p:animEffect transition="in" filter="wipe(down)">
                                      <p:cBhvr>
                                        <p:cTn id="178" dur="500"/>
                                        <p:tgtEl>
                                          <p:spTgt spid="54"/>
                                        </p:tgtEl>
                                      </p:cBhvr>
                                    </p:animEffect>
                                  </p:childTnLst>
                                </p:cTn>
                              </p:par>
                              <p:par>
                                <p:cTn id="179" presetID="22" presetClass="entr" presetSubtype="4" fill="hold" nodeType="withEffect">
                                  <p:stCondLst>
                                    <p:cond delay="0"/>
                                  </p:stCondLst>
                                  <p:childTnLst>
                                    <p:set>
                                      <p:cBhvr>
                                        <p:cTn id="180" dur="1" fill="hold">
                                          <p:stCondLst>
                                            <p:cond delay="0"/>
                                          </p:stCondLst>
                                        </p:cTn>
                                        <p:tgtEl>
                                          <p:spTgt spid="125"/>
                                        </p:tgtEl>
                                        <p:attrNameLst>
                                          <p:attrName>style.visibility</p:attrName>
                                        </p:attrNameLst>
                                      </p:cBhvr>
                                      <p:to>
                                        <p:strVal val="visible"/>
                                      </p:to>
                                    </p:set>
                                    <p:animEffect transition="in" filter="wipe(down)">
                                      <p:cBhvr>
                                        <p:cTn id="181" dur="500"/>
                                        <p:tgtEl>
                                          <p:spTgt spid="125"/>
                                        </p:tgtEl>
                                      </p:cBhvr>
                                    </p:animEffect>
                                  </p:childTnLst>
                                </p:cTn>
                              </p:par>
                              <p:par>
                                <p:cTn id="182" presetID="12" presetClass="entr" presetSubtype="4" fill="hold" grpId="0" nodeType="withEffect">
                                  <p:stCondLst>
                                    <p:cond delay="0"/>
                                  </p:stCondLst>
                                  <p:childTnLst>
                                    <p:set>
                                      <p:cBhvr>
                                        <p:cTn id="183" dur="1" fill="hold">
                                          <p:stCondLst>
                                            <p:cond delay="0"/>
                                          </p:stCondLst>
                                        </p:cTn>
                                        <p:tgtEl>
                                          <p:spTgt spid="124"/>
                                        </p:tgtEl>
                                        <p:attrNameLst>
                                          <p:attrName>style.visibility</p:attrName>
                                        </p:attrNameLst>
                                      </p:cBhvr>
                                      <p:to>
                                        <p:strVal val="visible"/>
                                      </p:to>
                                    </p:set>
                                    <p:anim calcmode="lin" valueType="num">
                                      <p:cBhvr additive="base">
                                        <p:cTn id="184" dur="500"/>
                                        <p:tgtEl>
                                          <p:spTgt spid="124"/>
                                        </p:tgtEl>
                                        <p:attrNameLst>
                                          <p:attrName>ppt_y</p:attrName>
                                        </p:attrNameLst>
                                      </p:cBhvr>
                                      <p:tavLst>
                                        <p:tav tm="0">
                                          <p:val>
                                            <p:strVal val="#ppt_y+#ppt_h*1.125000"/>
                                          </p:val>
                                        </p:tav>
                                        <p:tav tm="100000">
                                          <p:val>
                                            <p:strVal val="#ppt_y"/>
                                          </p:val>
                                        </p:tav>
                                      </p:tavLst>
                                    </p:anim>
                                    <p:animEffect transition="in" filter="wipe(up)">
                                      <p:cBhvr>
                                        <p:cTn id="185" dur="500"/>
                                        <p:tgtEl>
                                          <p:spTgt spid="124"/>
                                        </p:tgtEl>
                                      </p:cBhvr>
                                    </p:animEffect>
                                  </p:childTnLst>
                                </p:cTn>
                              </p:par>
                              <p:par>
                                <p:cTn id="186" presetID="12" presetClass="entr" presetSubtype="4" fill="hold" grpId="0" nodeType="withEffect">
                                  <p:stCondLst>
                                    <p:cond delay="0"/>
                                  </p:stCondLst>
                                  <p:childTnLst>
                                    <p:set>
                                      <p:cBhvr>
                                        <p:cTn id="187" dur="1" fill="hold">
                                          <p:stCondLst>
                                            <p:cond delay="0"/>
                                          </p:stCondLst>
                                        </p:cTn>
                                        <p:tgtEl>
                                          <p:spTgt spid="128"/>
                                        </p:tgtEl>
                                        <p:attrNameLst>
                                          <p:attrName>style.visibility</p:attrName>
                                        </p:attrNameLst>
                                      </p:cBhvr>
                                      <p:to>
                                        <p:strVal val="visible"/>
                                      </p:to>
                                    </p:set>
                                    <p:anim calcmode="lin" valueType="num">
                                      <p:cBhvr additive="base">
                                        <p:cTn id="188" dur="500"/>
                                        <p:tgtEl>
                                          <p:spTgt spid="128"/>
                                        </p:tgtEl>
                                        <p:attrNameLst>
                                          <p:attrName>ppt_y</p:attrName>
                                        </p:attrNameLst>
                                      </p:cBhvr>
                                      <p:tavLst>
                                        <p:tav tm="0">
                                          <p:val>
                                            <p:strVal val="#ppt_y+#ppt_h*1.125000"/>
                                          </p:val>
                                        </p:tav>
                                        <p:tav tm="100000">
                                          <p:val>
                                            <p:strVal val="#ppt_y"/>
                                          </p:val>
                                        </p:tav>
                                      </p:tavLst>
                                    </p:anim>
                                    <p:animEffect transition="in" filter="wipe(up)">
                                      <p:cBhvr>
                                        <p:cTn id="189" dur="500"/>
                                        <p:tgtEl>
                                          <p:spTgt spid="128"/>
                                        </p:tgtEl>
                                      </p:cBhvr>
                                    </p:animEffect>
                                  </p:childTnLst>
                                </p:cTn>
                              </p:par>
                              <p:par>
                                <p:cTn id="190" presetID="12" presetClass="entr" presetSubtype="4" fill="hold" grpId="0" nodeType="withEffect">
                                  <p:stCondLst>
                                    <p:cond delay="0"/>
                                  </p:stCondLst>
                                  <p:childTnLst>
                                    <p:set>
                                      <p:cBhvr>
                                        <p:cTn id="191" dur="1" fill="hold">
                                          <p:stCondLst>
                                            <p:cond delay="0"/>
                                          </p:stCondLst>
                                        </p:cTn>
                                        <p:tgtEl>
                                          <p:spTgt spid="129"/>
                                        </p:tgtEl>
                                        <p:attrNameLst>
                                          <p:attrName>style.visibility</p:attrName>
                                        </p:attrNameLst>
                                      </p:cBhvr>
                                      <p:to>
                                        <p:strVal val="visible"/>
                                      </p:to>
                                    </p:set>
                                    <p:anim calcmode="lin" valueType="num">
                                      <p:cBhvr additive="base">
                                        <p:cTn id="192" dur="500"/>
                                        <p:tgtEl>
                                          <p:spTgt spid="129"/>
                                        </p:tgtEl>
                                        <p:attrNameLst>
                                          <p:attrName>ppt_y</p:attrName>
                                        </p:attrNameLst>
                                      </p:cBhvr>
                                      <p:tavLst>
                                        <p:tav tm="0">
                                          <p:val>
                                            <p:strVal val="#ppt_y+#ppt_h*1.125000"/>
                                          </p:val>
                                        </p:tav>
                                        <p:tav tm="100000">
                                          <p:val>
                                            <p:strVal val="#ppt_y"/>
                                          </p:val>
                                        </p:tav>
                                      </p:tavLst>
                                    </p:anim>
                                    <p:animEffect transition="in" filter="wipe(up)">
                                      <p:cBhvr>
                                        <p:cTn id="193" dur="500"/>
                                        <p:tgtEl>
                                          <p:spTgt spid="129"/>
                                        </p:tgtEl>
                                      </p:cBhvr>
                                    </p:animEffect>
                                  </p:childTnLst>
                                </p:cTn>
                              </p:par>
                            </p:childTnLst>
                          </p:cTn>
                        </p:par>
                      </p:childTnLst>
                    </p:cTn>
                  </p:par>
                  <p:par>
                    <p:cTn id="194" fill="hold">
                      <p:stCondLst>
                        <p:cond delay="indefinite"/>
                      </p:stCondLst>
                      <p:childTnLst>
                        <p:par>
                          <p:cTn id="195" fill="hold">
                            <p:stCondLst>
                              <p:cond delay="0"/>
                            </p:stCondLst>
                            <p:childTnLst>
                              <p:par>
                                <p:cTn id="196" presetID="10" presetClass="entr" presetSubtype="0" fill="hold" grpId="0" nodeType="clickEffect">
                                  <p:stCondLst>
                                    <p:cond delay="0"/>
                                  </p:stCondLst>
                                  <p:childTnLst>
                                    <p:set>
                                      <p:cBhvr>
                                        <p:cTn id="197" dur="1" fill="hold">
                                          <p:stCondLst>
                                            <p:cond delay="0"/>
                                          </p:stCondLst>
                                        </p:cTn>
                                        <p:tgtEl>
                                          <p:spTgt spid="80"/>
                                        </p:tgtEl>
                                        <p:attrNameLst>
                                          <p:attrName>style.visibility</p:attrName>
                                        </p:attrNameLst>
                                      </p:cBhvr>
                                      <p:to>
                                        <p:strVal val="visible"/>
                                      </p:to>
                                    </p:set>
                                    <p:animEffect transition="in" filter="fade">
                                      <p:cBhvr>
                                        <p:cTn id="198" dur="500"/>
                                        <p:tgtEl>
                                          <p:spTgt spid="80"/>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79"/>
                                        </p:tgtEl>
                                        <p:attrNameLst>
                                          <p:attrName>style.visibility</p:attrName>
                                        </p:attrNameLst>
                                      </p:cBhvr>
                                      <p:to>
                                        <p:strVal val="visible"/>
                                      </p:to>
                                    </p:set>
                                    <p:animEffect transition="in" filter="fade">
                                      <p:cBhvr>
                                        <p:cTn id="201" dur="500"/>
                                        <p:tgtEl>
                                          <p:spTgt spid="79"/>
                                        </p:tgtEl>
                                      </p:cBhvr>
                                    </p:animEffect>
                                  </p:childTnLst>
                                </p:cTn>
                              </p:par>
                              <p:par>
                                <p:cTn id="202" presetID="22" presetClass="entr" presetSubtype="4" fill="hold" nodeType="withEffect">
                                  <p:stCondLst>
                                    <p:cond delay="0"/>
                                  </p:stCondLst>
                                  <p:childTnLst>
                                    <p:set>
                                      <p:cBhvr>
                                        <p:cTn id="203" dur="1" fill="hold">
                                          <p:stCondLst>
                                            <p:cond delay="0"/>
                                          </p:stCondLst>
                                        </p:cTn>
                                        <p:tgtEl>
                                          <p:spTgt spid="28"/>
                                        </p:tgtEl>
                                        <p:attrNameLst>
                                          <p:attrName>style.visibility</p:attrName>
                                        </p:attrNameLst>
                                      </p:cBhvr>
                                      <p:to>
                                        <p:strVal val="visible"/>
                                      </p:to>
                                    </p:set>
                                    <p:animEffect transition="in" filter="wipe(down)">
                                      <p:cBhvr>
                                        <p:cTn id="204" dur="500"/>
                                        <p:tgtEl>
                                          <p:spTgt spid="28"/>
                                        </p:tgtEl>
                                      </p:cBhvr>
                                    </p:animEffect>
                                  </p:childTnLst>
                                </p:cTn>
                              </p:par>
                            </p:childTnLst>
                          </p:cTn>
                        </p:par>
                      </p:childTnLst>
                    </p:cTn>
                  </p:par>
                  <p:par>
                    <p:cTn id="205" fill="hold">
                      <p:stCondLst>
                        <p:cond delay="indefinite"/>
                      </p:stCondLst>
                      <p:childTnLst>
                        <p:par>
                          <p:cTn id="206" fill="hold">
                            <p:stCondLst>
                              <p:cond delay="0"/>
                            </p:stCondLst>
                            <p:childTnLst>
                              <p:par>
                                <p:cTn id="207" presetID="22" presetClass="entr" presetSubtype="4" fill="hold" nodeType="clickEffect">
                                  <p:stCondLst>
                                    <p:cond delay="0"/>
                                  </p:stCondLst>
                                  <p:childTnLst>
                                    <p:set>
                                      <p:cBhvr>
                                        <p:cTn id="208" dur="1" fill="hold">
                                          <p:stCondLst>
                                            <p:cond delay="0"/>
                                          </p:stCondLst>
                                        </p:cTn>
                                        <p:tgtEl>
                                          <p:spTgt spid="57"/>
                                        </p:tgtEl>
                                        <p:attrNameLst>
                                          <p:attrName>style.visibility</p:attrName>
                                        </p:attrNameLst>
                                      </p:cBhvr>
                                      <p:to>
                                        <p:strVal val="visible"/>
                                      </p:to>
                                    </p:set>
                                    <p:animEffect transition="in" filter="wipe(down)">
                                      <p:cBhvr>
                                        <p:cTn id="209" dur="500"/>
                                        <p:tgtEl>
                                          <p:spTgt spid="57"/>
                                        </p:tgtEl>
                                      </p:cBhvr>
                                    </p:animEffect>
                                  </p:childTnLst>
                                </p:cTn>
                              </p:par>
                              <p:par>
                                <p:cTn id="210" presetID="22" presetClass="entr" presetSubtype="4" fill="hold" nodeType="withEffect">
                                  <p:stCondLst>
                                    <p:cond delay="0"/>
                                  </p:stCondLst>
                                  <p:childTnLst>
                                    <p:set>
                                      <p:cBhvr>
                                        <p:cTn id="211" dur="1" fill="hold">
                                          <p:stCondLst>
                                            <p:cond delay="0"/>
                                          </p:stCondLst>
                                        </p:cTn>
                                        <p:tgtEl>
                                          <p:spTgt spid="130"/>
                                        </p:tgtEl>
                                        <p:attrNameLst>
                                          <p:attrName>style.visibility</p:attrName>
                                        </p:attrNameLst>
                                      </p:cBhvr>
                                      <p:to>
                                        <p:strVal val="visible"/>
                                      </p:to>
                                    </p:set>
                                    <p:animEffect transition="in" filter="wipe(down)">
                                      <p:cBhvr>
                                        <p:cTn id="212" dur="500"/>
                                        <p:tgtEl>
                                          <p:spTgt spid="130"/>
                                        </p:tgtEl>
                                      </p:cBhvr>
                                    </p:animEffect>
                                  </p:childTnLst>
                                </p:cTn>
                              </p:par>
                              <p:par>
                                <p:cTn id="213" presetID="53" presetClass="entr" presetSubtype="16" fill="hold" grpId="0" nodeType="withEffect">
                                  <p:stCondLst>
                                    <p:cond delay="0"/>
                                  </p:stCondLst>
                                  <p:childTnLst>
                                    <p:set>
                                      <p:cBhvr>
                                        <p:cTn id="214" dur="1" fill="hold">
                                          <p:stCondLst>
                                            <p:cond delay="0"/>
                                          </p:stCondLst>
                                        </p:cTn>
                                        <p:tgtEl>
                                          <p:spTgt spid="133"/>
                                        </p:tgtEl>
                                        <p:attrNameLst>
                                          <p:attrName>style.visibility</p:attrName>
                                        </p:attrNameLst>
                                      </p:cBhvr>
                                      <p:to>
                                        <p:strVal val="visible"/>
                                      </p:to>
                                    </p:set>
                                    <p:anim calcmode="lin" valueType="num">
                                      <p:cBhvr>
                                        <p:cTn id="215" dur="500" fill="hold"/>
                                        <p:tgtEl>
                                          <p:spTgt spid="133"/>
                                        </p:tgtEl>
                                        <p:attrNameLst>
                                          <p:attrName>ppt_w</p:attrName>
                                        </p:attrNameLst>
                                      </p:cBhvr>
                                      <p:tavLst>
                                        <p:tav tm="0">
                                          <p:val>
                                            <p:fltVal val="0"/>
                                          </p:val>
                                        </p:tav>
                                        <p:tav tm="100000">
                                          <p:val>
                                            <p:strVal val="#ppt_w"/>
                                          </p:val>
                                        </p:tav>
                                      </p:tavLst>
                                    </p:anim>
                                    <p:anim calcmode="lin" valueType="num">
                                      <p:cBhvr>
                                        <p:cTn id="216" dur="500" fill="hold"/>
                                        <p:tgtEl>
                                          <p:spTgt spid="133"/>
                                        </p:tgtEl>
                                        <p:attrNameLst>
                                          <p:attrName>ppt_h</p:attrName>
                                        </p:attrNameLst>
                                      </p:cBhvr>
                                      <p:tavLst>
                                        <p:tav tm="0">
                                          <p:val>
                                            <p:fltVal val="0"/>
                                          </p:val>
                                        </p:tav>
                                        <p:tav tm="100000">
                                          <p:val>
                                            <p:strVal val="#ppt_h"/>
                                          </p:val>
                                        </p:tav>
                                      </p:tavLst>
                                    </p:anim>
                                    <p:animEffect transition="in" filter="fade">
                                      <p:cBhvr>
                                        <p:cTn id="217" dur="500"/>
                                        <p:tgtEl>
                                          <p:spTgt spid="133"/>
                                        </p:tgtEl>
                                      </p:cBhvr>
                                    </p:animEffect>
                                  </p:childTnLst>
                                </p:cTn>
                              </p:par>
                              <p:par>
                                <p:cTn id="218" presetID="53" presetClass="entr" presetSubtype="16" fill="hold" grpId="0" nodeType="withEffect">
                                  <p:stCondLst>
                                    <p:cond delay="0"/>
                                  </p:stCondLst>
                                  <p:childTnLst>
                                    <p:set>
                                      <p:cBhvr>
                                        <p:cTn id="219" dur="1" fill="hold">
                                          <p:stCondLst>
                                            <p:cond delay="0"/>
                                          </p:stCondLst>
                                        </p:cTn>
                                        <p:tgtEl>
                                          <p:spTgt spid="134"/>
                                        </p:tgtEl>
                                        <p:attrNameLst>
                                          <p:attrName>style.visibility</p:attrName>
                                        </p:attrNameLst>
                                      </p:cBhvr>
                                      <p:to>
                                        <p:strVal val="visible"/>
                                      </p:to>
                                    </p:set>
                                    <p:anim calcmode="lin" valueType="num">
                                      <p:cBhvr>
                                        <p:cTn id="220" dur="500" fill="hold"/>
                                        <p:tgtEl>
                                          <p:spTgt spid="134"/>
                                        </p:tgtEl>
                                        <p:attrNameLst>
                                          <p:attrName>ppt_w</p:attrName>
                                        </p:attrNameLst>
                                      </p:cBhvr>
                                      <p:tavLst>
                                        <p:tav tm="0">
                                          <p:val>
                                            <p:fltVal val="0"/>
                                          </p:val>
                                        </p:tav>
                                        <p:tav tm="100000">
                                          <p:val>
                                            <p:strVal val="#ppt_w"/>
                                          </p:val>
                                        </p:tav>
                                      </p:tavLst>
                                    </p:anim>
                                    <p:anim calcmode="lin" valueType="num">
                                      <p:cBhvr>
                                        <p:cTn id="221" dur="500" fill="hold"/>
                                        <p:tgtEl>
                                          <p:spTgt spid="134"/>
                                        </p:tgtEl>
                                        <p:attrNameLst>
                                          <p:attrName>ppt_h</p:attrName>
                                        </p:attrNameLst>
                                      </p:cBhvr>
                                      <p:tavLst>
                                        <p:tav tm="0">
                                          <p:val>
                                            <p:fltVal val="0"/>
                                          </p:val>
                                        </p:tav>
                                        <p:tav tm="100000">
                                          <p:val>
                                            <p:strVal val="#ppt_h"/>
                                          </p:val>
                                        </p:tav>
                                      </p:tavLst>
                                    </p:anim>
                                    <p:animEffect transition="in" filter="fade">
                                      <p:cBhvr>
                                        <p:cTn id="222" dur="500"/>
                                        <p:tgtEl>
                                          <p:spTgt spid="134"/>
                                        </p:tgtEl>
                                      </p:cBhvr>
                                    </p:animEffect>
                                  </p:childTnLst>
                                </p:cTn>
                              </p:par>
                              <p:par>
                                <p:cTn id="223" presetID="53" presetClass="entr" presetSubtype="16" fill="hold" grpId="0" nodeType="withEffect">
                                  <p:stCondLst>
                                    <p:cond delay="0"/>
                                  </p:stCondLst>
                                  <p:childTnLst>
                                    <p:set>
                                      <p:cBhvr>
                                        <p:cTn id="224" dur="1" fill="hold">
                                          <p:stCondLst>
                                            <p:cond delay="0"/>
                                          </p:stCondLst>
                                        </p:cTn>
                                        <p:tgtEl>
                                          <p:spTgt spid="135"/>
                                        </p:tgtEl>
                                        <p:attrNameLst>
                                          <p:attrName>style.visibility</p:attrName>
                                        </p:attrNameLst>
                                      </p:cBhvr>
                                      <p:to>
                                        <p:strVal val="visible"/>
                                      </p:to>
                                    </p:set>
                                    <p:anim calcmode="lin" valueType="num">
                                      <p:cBhvr>
                                        <p:cTn id="225" dur="500" fill="hold"/>
                                        <p:tgtEl>
                                          <p:spTgt spid="135"/>
                                        </p:tgtEl>
                                        <p:attrNameLst>
                                          <p:attrName>ppt_w</p:attrName>
                                        </p:attrNameLst>
                                      </p:cBhvr>
                                      <p:tavLst>
                                        <p:tav tm="0">
                                          <p:val>
                                            <p:fltVal val="0"/>
                                          </p:val>
                                        </p:tav>
                                        <p:tav tm="100000">
                                          <p:val>
                                            <p:strVal val="#ppt_w"/>
                                          </p:val>
                                        </p:tav>
                                      </p:tavLst>
                                    </p:anim>
                                    <p:anim calcmode="lin" valueType="num">
                                      <p:cBhvr>
                                        <p:cTn id="226" dur="500" fill="hold"/>
                                        <p:tgtEl>
                                          <p:spTgt spid="135"/>
                                        </p:tgtEl>
                                        <p:attrNameLst>
                                          <p:attrName>ppt_h</p:attrName>
                                        </p:attrNameLst>
                                      </p:cBhvr>
                                      <p:tavLst>
                                        <p:tav tm="0">
                                          <p:val>
                                            <p:fltVal val="0"/>
                                          </p:val>
                                        </p:tav>
                                        <p:tav tm="100000">
                                          <p:val>
                                            <p:strVal val="#ppt_h"/>
                                          </p:val>
                                        </p:tav>
                                      </p:tavLst>
                                    </p:anim>
                                    <p:animEffect transition="in" filter="fade">
                                      <p:cBhvr>
                                        <p:cTn id="227"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65" grpId="0"/>
      <p:bldP spid="66"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5" grpId="0"/>
      <p:bldP spid="86" grpId="0"/>
      <p:bldP spid="99" grpId="0"/>
      <p:bldP spid="103" grpId="0"/>
      <p:bldP spid="113" grpId="0"/>
      <p:bldP spid="114" grpId="0"/>
      <p:bldP spid="118" grpId="0"/>
      <p:bldP spid="119" grpId="0"/>
      <p:bldP spid="120" grpId="0"/>
      <p:bldP spid="124" grpId="0"/>
      <p:bldP spid="128" grpId="0"/>
      <p:bldP spid="129" grpId="0"/>
      <p:bldP spid="133" grpId="0"/>
      <p:bldP spid="134" grpId="0"/>
      <p:bldP spid="1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0" y="1428015"/>
            <a:ext cx="12192000" cy="1635696"/>
          </a:xfrm>
          <a:prstGeom prst="rect">
            <a:avLst/>
          </a:prstGeom>
          <a:solidFill>
            <a:schemeClr val="tx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9" name="Group 8"/>
          <p:cNvGrpSpPr/>
          <p:nvPr/>
        </p:nvGrpSpPr>
        <p:grpSpPr>
          <a:xfrm>
            <a:off x="1497610" y="2384981"/>
            <a:ext cx="1525956" cy="4878372"/>
            <a:chOff x="4305300" y="1181100"/>
            <a:chExt cx="2999649" cy="9589671"/>
          </a:xfrm>
        </p:grpSpPr>
        <p:sp>
          <p:nvSpPr>
            <p:cNvPr id="4" name="Shape 6"/>
            <p:cNvSpPr/>
            <p:nvPr/>
          </p:nvSpPr>
          <p:spPr>
            <a:xfrm>
              <a:off x="4305300" y="1181100"/>
              <a:ext cx="2999649" cy="2597773"/>
            </a:xfrm>
            <a:custGeom>
              <a:avLst/>
              <a:gdLst/>
              <a:ahLst/>
              <a:cxnLst>
                <a:cxn ang="0">
                  <a:pos x="wd2" y="hd2"/>
                </a:cxn>
                <a:cxn ang="5400000">
                  <a:pos x="wd2" y="hd2"/>
                </a:cxn>
                <a:cxn ang="10800000">
                  <a:pos x="wd2" y="hd2"/>
                </a:cxn>
                <a:cxn ang="16200000">
                  <a:pos x="wd2" y="hd2"/>
                </a:cxn>
              </a:cxnLst>
              <a:rect l="0" t="0" r="r" b="b"/>
              <a:pathLst>
                <a:path w="21600" h="21600" extrusionOk="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5" name="Shape 7"/>
            <p:cNvSpPr/>
            <p:nvPr/>
          </p:nvSpPr>
          <p:spPr>
            <a:xfrm>
              <a:off x="4876800" y="3771900"/>
              <a:ext cx="1860476" cy="386085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tx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6" name="Shape 8"/>
            <p:cNvSpPr/>
            <p:nvPr/>
          </p:nvSpPr>
          <p:spPr>
            <a:xfrm>
              <a:off x="4876800" y="7632700"/>
              <a:ext cx="2235431" cy="3394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623" y="21600"/>
                  </a:lnTo>
                  <a:lnTo>
                    <a:pt x="0" y="0"/>
                  </a:lnTo>
                  <a:lnTo>
                    <a:pt x="17977" y="0"/>
                  </a:lnTo>
                  <a:cubicBezTo>
                    <a:pt x="17977" y="0"/>
                    <a:pt x="21600" y="21600"/>
                    <a:pt x="21600" y="21600"/>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7" name="Shape 9"/>
            <p:cNvSpPr/>
            <p:nvPr/>
          </p:nvSpPr>
          <p:spPr>
            <a:xfrm>
              <a:off x="4876801" y="7957070"/>
              <a:ext cx="2235432" cy="1102895"/>
            </a:xfrm>
            <a:custGeom>
              <a:avLst/>
              <a:gdLst/>
              <a:ahLst/>
              <a:cxnLst>
                <a:cxn ang="0">
                  <a:pos x="wd2" y="hd2"/>
                </a:cxn>
                <a:cxn ang="5400000">
                  <a:pos x="wd2" y="hd2"/>
                </a:cxn>
                <a:cxn ang="10800000">
                  <a:pos x="wd2" y="hd2"/>
                </a:cxn>
                <a:cxn ang="16200000">
                  <a:pos x="wd2" y="hd2"/>
                </a:cxn>
              </a:cxnLst>
              <a:rect l="0" t="0" r="r" b="b"/>
              <a:pathLst>
                <a:path w="21600" h="21600" extrusionOk="0">
                  <a:moveTo>
                    <a:pt x="3623" y="0"/>
                  </a:moveTo>
                  <a:lnTo>
                    <a:pt x="21600" y="0"/>
                  </a:lnTo>
                  <a:lnTo>
                    <a:pt x="17977" y="21600"/>
                  </a:lnTo>
                  <a:lnTo>
                    <a:pt x="0" y="21600"/>
                  </a:lnTo>
                  <a:cubicBezTo>
                    <a:pt x="0" y="21600"/>
                    <a:pt x="3623" y="0"/>
                    <a:pt x="3623" y="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8" name="Shape 10"/>
            <p:cNvSpPr/>
            <p:nvPr/>
          </p:nvSpPr>
          <p:spPr>
            <a:xfrm>
              <a:off x="4876799" y="9044512"/>
              <a:ext cx="1860475" cy="172625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28" name="Group 27"/>
          <p:cNvGrpSpPr/>
          <p:nvPr/>
        </p:nvGrpSpPr>
        <p:grpSpPr>
          <a:xfrm>
            <a:off x="2657107" y="2384981"/>
            <a:ext cx="1525956" cy="4878372"/>
            <a:chOff x="4305300" y="1181100"/>
            <a:chExt cx="2999649" cy="9589671"/>
          </a:xfrm>
          <a:effectLst>
            <a:outerShdw blurRad="114300" dist="88900" dir="8400000" sx="101000" sy="101000" algn="tr" rotWithShape="0">
              <a:prstClr val="black">
                <a:alpha val="15000"/>
              </a:prstClr>
            </a:outerShdw>
          </a:effectLst>
        </p:grpSpPr>
        <p:sp>
          <p:nvSpPr>
            <p:cNvPr id="29" name="Shape 6"/>
            <p:cNvSpPr/>
            <p:nvPr/>
          </p:nvSpPr>
          <p:spPr>
            <a:xfrm>
              <a:off x="4305300" y="1181100"/>
              <a:ext cx="2999649" cy="2597773"/>
            </a:xfrm>
            <a:custGeom>
              <a:avLst/>
              <a:gdLst/>
              <a:ahLst/>
              <a:cxnLst>
                <a:cxn ang="0">
                  <a:pos x="wd2" y="hd2"/>
                </a:cxn>
                <a:cxn ang="5400000">
                  <a:pos x="wd2" y="hd2"/>
                </a:cxn>
                <a:cxn ang="10800000">
                  <a:pos x="wd2" y="hd2"/>
                </a:cxn>
                <a:cxn ang="16200000">
                  <a:pos x="wd2" y="hd2"/>
                </a:cxn>
              </a:cxnLst>
              <a:rect l="0" t="0" r="r" b="b"/>
              <a:pathLst>
                <a:path w="21600" h="21600" extrusionOk="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0" name="Shape 7"/>
            <p:cNvSpPr/>
            <p:nvPr/>
          </p:nvSpPr>
          <p:spPr>
            <a:xfrm>
              <a:off x="4876800" y="3771900"/>
              <a:ext cx="1860476" cy="386085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1" name="Shape 8"/>
            <p:cNvSpPr/>
            <p:nvPr/>
          </p:nvSpPr>
          <p:spPr>
            <a:xfrm>
              <a:off x="4876800" y="7632700"/>
              <a:ext cx="2235431" cy="3394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623" y="21600"/>
                  </a:lnTo>
                  <a:lnTo>
                    <a:pt x="0" y="0"/>
                  </a:lnTo>
                  <a:lnTo>
                    <a:pt x="17977" y="0"/>
                  </a:lnTo>
                  <a:cubicBezTo>
                    <a:pt x="17977" y="0"/>
                    <a:pt x="21600" y="21600"/>
                    <a:pt x="21600"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2" name="Shape 9"/>
            <p:cNvSpPr/>
            <p:nvPr/>
          </p:nvSpPr>
          <p:spPr>
            <a:xfrm>
              <a:off x="4876801" y="7957070"/>
              <a:ext cx="2235432" cy="1102895"/>
            </a:xfrm>
            <a:custGeom>
              <a:avLst/>
              <a:gdLst/>
              <a:ahLst/>
              <a:cxnLst>
                <a:cxn ang="0">
                  <a:pos x="wd2" y="hd2"/>
                </a:cxn>
                <a:cxn ang="5400000">
                  <a:pos x="wd2" y="hd2"/>
                </a:cxn>
                <a:cxn ang="10800000">
                  <a:pos x="wd2" y="hd2"/>
                </a:cxn>
                <a:cxn ang="16200000">
                  <a:pos x="wd2" y="hd2"/>
                </a:cxn>
              </a:cxnLst>
              <a:rect l="0" t="0" r="r" b="b"/>
              <a:pathLst>
                <a:path w="21600" h="21600" extrusionOk="0">
                  <a:moveTo>
                    <a:pt x="3623" y="0"/>
                  </a:moveTo>
                  <a:lnTo>
                    <a:pt x="21600" y="0"/>
                  </a:lnTo>
                  <a:lnTo>
                    <a:pt x="17977" y="21600"/>
                  </a:lnTo>
                  <a:lnTo>
                    <a:pt x="0" y="21600"/>
                  </a:lnTo>
                  <a:cubicBezTo>
                    <a:pt x="0" y="21600"/>
                    <a:pt x="3623" y="0"/>
                    <a:pt x="3623" y="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3" name="Shape 10"/>
            <p:cNvSpPr/>
            <p:nvPr/>
          </p:nvSpPr>
          <p:spPr>
            <a:xfrm>
              <a:off x="4876799" y="9044512"/>
              <a:ext cx="1860475" cy="172625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34" name="Group 33"/>
          <p:cNvGrpSpPr/>
          <p:nvPr/>
        </p:nvGrpSpPr>
        <p:grpSpPr>
          <a:xfrm>
            <a:off x="3794297" y="2384981"/>
            <a:ext cx="1525956" cy="4878372"/>
            <a:chOff x="4305300" y="1181100"/>
            <a:chExt cx="2999649" cy="9589671"/>
          </a:xfrm>
          <a:effectLst>
            <a:outerShdw blurRad="114300" dist="88900" dir="8400000" sx="101000" sy="101000" algn="tr" rotWithShape="0">
              <a:prstClr val="black">
                <a:alpha val="15000"/>
              </a:prstClr>
            </a:outerShdw>
          </a:effectLst>
        </p:grpSpPr>
        <p:sp>
          <p:nvSpPr>
            <p:cNvPr id="35" name="Shape 6"/>
            <p:cNvSpPr/>
            <p:nvPr/>
          </p:nvSpPr>
          <p:spPr>
            <a:xfrm>
              <a:off x="4305300" y="1181100"/>
              <a:ext cx="2999649" cy="2597773"/>
            </a:xfrm>
            <a:custGeom>
              <a:avLst/>
              <a:gdLst/>
              <a:ahLst/>
              <a:cxnLst>
                <a:cxn ang="0">
                  <a:pos x="wd2" y="hd2"/>
                </a:cxn>
                <a:cxn ang="5400000">
                  <a:pos x="wd2" y="hd2"/>
                </a:cxn>
                <a:cxn ang="10800000">
                  <a:pos x="wd2" y="hd2"/>
                </a:cxn>
                <a:cxn ang="16200000">
                  <a:pos x="wd2" y="hd2"/>
                </a:cxn>
              </a:cxnLst>
              <a:rect l="0" t="0" r="r" b="b"/>
              <a:pathLst>
                <a:path w="21600" h="21600" extrusionOk="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6" name="Shape 7"/>
            <p:cNvSpPr/>
            <p:nvPr/>
          </p:nvSpPr>
          <p:spPr>
            <a:xfrm>
              <a:off x="4876800" y="3771900"/>
              <a:ext cx="1860476" cy="386085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7" name="Shape 8"/>
            <p:cNvSpPr/>
            <p:nvPr/>
          </p:nvSpPr>
          <p:spPr>
            <a:xfrm>
              <a:off x="4876800" y="7632700"/>
              <a:ext cx="2235431" cy="3394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623" y="21600"/>
                  </a:lnTo>
                  <a:lnTo>
                    <a:pt x="0" y="0"/>
                  </a:lnTo>
                  <a:lnTo>
                    <a:pt x="17977" y="0"/>
                  </a:lnTo>
                  <a:cubicBezTo>
                    <a:pt x="17977" y="0"/>
                    <a:pt x="21600" y="21600"/>
                    <a:pt x="21600" y="216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8" name="Shape 9"/>
            <p:cNvSpPr/>
            <p:nvPr/>
          </p:nvSpPr>
          <p:spPr>
            <a:xfrm>
              <a:off x="4876801" y="7957070"/>
              <a:ext cx="2235432" cy="1102895"/>
            </a:xfrm>
            <a:custGeom>
              <a:avLst/>
              <a:gdLst/>
              <a:ahLst/>
              <a:cxnLst>
                <a:cxn ang="0">
                  <a:pos x="wd2" y="hd2"/>
                </a:cxn>
                <a:cxn ang="5400000">
                  <a:pos x="wd2" y="hd2"/>
                </a:cxn>
                <a:cxn ang="10800000">
                  <a:pos x="wd2" y="hd2"/>
                </a:cxn>
                <a:cxn ang="16200000">
                  <a:pos x="wd2" y="hd2"/>
                </a:cxn>
              </a:cxnLst>
              <a:rect l="0" t="0" r="r" b="b"/>
              <a:pathLst>
                <a:path w="21600" h="21600" extrusionOk="0">
                  <a:moveTo>
                    <a:pt x="3623" y="0"/>
                  </a:moveTo>
                  <a:lnTo>
                    <a:pt x="21600" y="0"/>
                  </a:lnTo>
                  <a:lnTo>
                    <a:pt x="17977" y="21600"/>
                  </a:lnTo>
                  <a:lnTo>
                    <a:pt x="0" y="21600"/>
                  </a:lnTo>
                  <a:cubicBezTo>
                    <a:pt x="0" y="21600"/>
                    <a:pt x="3623" y="0"/>
                    <a:pt x="3623" y="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9" name="Shape 10"/>
            <p:cNvSpPr/>
            <p:nvPr/>
          </p:nvSpPr>
          <p:spPr>
            <a:xfrm>
              <a:off x="4876799" y="9044512"/>
              <a:ext cx="1860475" cy="172625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40" name="Group 39"/>
          <p:cNvGrpSpPr/>
          <p:nvPr/>
        </p:nvGrpSpPr>
        <p:grpSpPr>
          <a:xfrm>
            <a:off x="4953794" y="2384981"/>
            <a:ext cx="1525956" cy="4878372"/>
            <a:chOff x="4305300" y="1181100"/>
            <a:chExt cx="2999649" cy="9589671"/>
          </a:xfrm>
          <a:effectLst>
            <a:outerShdw blurRad="114300" dist="88900" dir="8400000" sx="101000" sy="101000" algn="tr" rotWithShape="0">
              <a:prstClr val="black">
                <a:alpha val="15000"/>
              </a:prstClr>
            </a:outerShdw>
          </a:effectLst>
        </p:grpSpPr>
        <p:sp>
          <p:nvSpPr>
            <p:cNvPr id="41" name="Shape 6"/>
            <p:cNvSpPr/>
            <p:nvPr/>
          </p:nvSpPr>
          <p:spPr>
            <a:xfrm>
              <a:off x="4305300" y="1181100"/>
              <a:ext cx="2999649" cy="2597773"/>
            </a:xfrm>
            <a:custGeom>
              <a:avLst/>
              <a:gdLst/>
              <a:ahLst/>
              <a:cxnLst>
                <a:cxn ang="0">
                  <a:pos x="wd2" y="hd2"/>
                </a:cxn>
                <a:cxn ang="5400000">
                  <a:pos x="wd2" y="hd2"/>
                </a:cxn>
                <a:cxn ang="10800000">
                  <a:pos x="wd2" y="hd2"/>
                </a:cxn>
                <a:cxn ang="16200000">
                  <a:pos x="wd2" y="hd2"/>
                </a:cxn>
              </a:cxnLst>
              <a:rect l="0" t="0" r="r" b="b"/>
              <a:pathLst>
                <a:path w="21600" h="21600" extrusionOk="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2" name="Shape 7"/>
            <p:cNvSpPr/>
            <p:nvPr/>
          </p:nvSpPr>
          <p:spPr>
            <a:xfrm>
              <a:off x="4876800" y="3771900"/>
              <a:ext cx="1860476" cy="386085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3" name="Shape 8"/>
            <p:cNvSpPr/>
            <p:nvPr/>
          </p:nvSpPr>
          <p:spPr>
            <a:xfrm>
              <a:off x="4876800" y="7632700"/>
              <a:ext cx="2235431" cy="3394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623" y="21600"/>
                  </a:lnTo>
                  <a:lnTo>
                    <a:pt x="0" y="0"/>
                  </a:lnTo>
                  <a:lnTo>
                    <a:pt x="17977" y="0"/>
                  </a:lnTo>
                  <a:cubicBezTo>
                    <a:pt x="17977" y="0"/>
                    <a:pt x="21600" y="21600"/>
                    <a:pt x="21600" y="216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4" name="Shape 9"/>
            <p:cNvSpPr/>
            <p:nvPr/>
          </p:nvSpPr>
          <p:spPr>
            <a:xfrm>
              <a:off x="4876801" y="7957070"/>
              <a:ext cx="2235432" cy="1102895"/>
            </a:xfrm>
            <a:custGeom>
              <a:avLst/>
              <a:gdLst/>
              <a:ahLst/>
              <a:cxnLst>
                <a:cxn ang="0">
                  <a:pos x="wd2" y="hd2"/>
                </a:cxn>
                <a:cxn ang="5400000">
                  <a:pos x="wd2" y="hd2"/>
                </a:cxn>
                <a:cxn ang="10800000">
                  <a:pos x="wd2" y="hd2"/>
                </a:cxn>
                <a:cxn ang="16200000">
                  <a:pos x="wd2" y="hd2"/>
                </a:cxn>
              </a:cxnLst>
              <a:rect l="0" t="0" r="r" b="b"/>
              <a:pathLst>
                <a:path w="21600" h="21600" extrusionOk="0">
                  <a:moveTo>
                    <a:pt x="3623" y="0"/>
                  </a:moveTo>
                  <a:lnTo>
                    <a:pt x="21600" y="0"/>
                  </a:lnTo>
                  <a:lnTo>
                    <a:pt x="17977" y="21600"/>
                  </a:lnTo>
                  <a:lnTo>
                    <a:pt x="0" y="21600"/>
                  </a:lnTo>
                  <a:cubicBezTo>
                    <a:pt x="0" y="21600"/>
                    <a:pt x="3623" y="0"/>
                    <a:pt x="3623"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5" name="Shape 10"/>
            <p:cNvSpPr/>
            <p:nvPr/>
          </p:nvSpPr>
          <p:spPr>
            <a:xfrm>
              <a:off x="4876799" y="9044512"/>
              <a:ext cx="1860475" cy="172625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46" name="Group 45"/>
          <p:cNvGrpSpPr/>
          <p:nvPr/>
        </p:nvGrpSpPr>
        <p:grpSpPr>
          <a:xfrm>
            <a:off x="6090984" y="2384981"/>
            <a:ext cx="1525956" cy="4878372"/>
            <a:chOff x="4305300" y="1181100"/>
            <a:chExt cx="2999649" cy="9589671"/>
          </a:xfrm>
          <a:effectLst>
            <a:outerShdw blurRad="114300" dist="88900" dir="8400000" sx="101000" sy="101000" algn="tr" rotWithShape="0">
              <a:prstClr val="black">
                <a:alpha val="15000"/>
              </a:prstClr>
            </a:outerShdw>
          </a:effectLst>
        </p:grpSpPr>
        <p:sp>
          <p:nvSpPr>
            <p:cNvPr id="47" name="Shape 6"/>
            <p:cNvSpPr/>
            <p:nvPr/>
          </p:nvSpPr>
          <p:spPr>
            <a:xfrm>
              <a:off x="4305300" y="1181100"/>
              <a:ext cx="2999649" cy="2597773"/>
            </a:xfrm>
            <a:custGeom>
              <a:avLst/>
              <a:gdLst/>
              <a:ahLst/>
              <a:cxnLst>
                <a:cxn ang="0">
                  <a:pos x="wd2" y="hd2"/>
                </a:cxn>
                <a:cxn ang="5400000">
                  <a:pos x="wd2" y="hd2"/>
                </a:cxn>
                <a:cxn ang="10800000">
                  <a:pos x="wd2" y="hd2"/>
                </a:cxn>
                <a:cxn ang="16200000">
                  <a:pos x="wd2" y="hd2"/>
                </a:cxn>
              </a:cxnLst>
              <a:rect l="0" t="0" r="r" b="b"/>
              <a:pathLst>
                <a:path w="21600" h="21600" extrusionOk="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8" name="Shape 7"/>
            <p:cNvSpPr/>
            <p:nvPr/>
          </p:nvSpPr>
          <p:spPr>
            <a:xfrm>
              <a:off x="4876800" y="3771900"/>
              <a:ext cx="1860476" cy="386085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9" name="Shape 8"/>
            <p:cNvSpPr/>
            <p:nvPr/>
          </p:nvSpPr>
          <p:spPr>
            <a:xfrm>
              <a:off x="4876800" y="7632700"/>
              <a:ext cx="2235431" cy="3394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623" y="21600"/>
                  </a:lnTo>
                  <a:lnTo>
                    <a:pt x="0" y="0"/>
                  </a:lnTo>
                  <a:lnTo>
                    <a:pt x="17977" y="0"/>
                  </a:lnTo>
                  <a:cubicBezTo>
                    <a:pt x="17977" y="0"/>
                    <a:pt x="21600" y="21600"/>
                    <a:pt x="21600" y="2160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50" name="Shape 9"/>
            <p:cNvSpPr/>
            <p:nvPr/>
          </p:nvSpPr>
          <p:spPr>
            <a:xfrm>
              <a:off x="4876801" y="7957070"/>
              <a:ext cx="2235432" cy="1102895"/>
            </a:xfrm>
            <a:custGeom>
              <a:avLst/>
              <a:gdLst/>
              <a:ahLst/>
              <a:cxnLst>
                <a:cxn ang="0">
                  <a:pos x="wd2" y="hd2"/>
                </a:cxn>
                <a:cxn ang="5400000">
                  <a:pos x="wd2" y="hd2"/>
                </a:cxn>
                <a:cxn ang="10800000">
                  <a:pos x="wd2" y="hd2"/>
                </a:cxn>
                <a:cxn ang="16200000">
                  <a:pos x="wd2" y="hd2"/>
                </a:cxn>
              </a:cxnLst>
              <a:rect l="0" t="0" r="r" b="b"/>
              <a:pathLst>
                <a:path w="21600" h="21600" extrusionOk="0">
                  <a:moveTo>
                    <a:pt x="3623" y="0"/>
                  </a:moveTo>
                  <a:lnTo>
                    <a:pt x="21600" y="0"/>
                  </a:lnTo>
                  <a:lnTo>
                    <a:pt x="17977" y="21600"/>
                  </a:lnTo>
                  <a:lnTo>
                    <a:pt x="0" y="21600"/>
                  </a:lnTo>
                  <a:cubicBezTo>
                    <a:pt x="0" y="21600"/>
                    <a:pt x="3623" y="0"/>
                    <a:pt x="3623"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51" name="Shape 10"/>
            <p:cNvSpPr/>
            <p:nvPr/>
          </p:nvSpPr>
          <p:spPr>
            <a:xfrm>
              <a:off x="4876799" y="9044512"/>
              <a:ext cx="1860475" cy="172625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sp>
        <p:nvSpPr>
          <p:cNvPr id="54" name="Rectangle 53"/>
          <p:cNvSpPr/>
          <p:nvPr/>
        </p:nvSpPr>
        <p:spPr>
          <a:xfrm>
            <a:off x="1930685" y="2678016"/>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55" name="Rectangle 54"/>
          <p:cNvSpPr/>
          <p:nvPr/>
        </p:nvSpPr>
        <p:spPr>
          <a:xfrm>
            <a:off x="4273253" y="2678016"/>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56" name="Rectangle 55"/>
          <p:cNvSpPr/>
          <p:nvPr/>
        </p:nvSpPr>
        <p:spPr>
          <a:xfrm>
            <a:off x="5414481" y="2678016"/>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57" name="Rectangle 56"/>
          <p:cNvSpPr/>
          <p:nvPr/>
        </p:nvSpPr>
        <p:spPr>
          <a:xfrm>
            <a:off x="6531662" y="2678016"/>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58" name="Rectangle 57"/>
          <p:cNvSpPr/>
          <p:nvPr/>
        </p:nvSpPr>
        <p:spPr>
          <a:xfrm>
            <a:off x="3107980" y="2678016"/>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59" name="TextBox 58"/>
          <p:cNvSpPr txBox="1"/>
          <p:nvPr/>
        </p:nvSpPr>
        <p:spPr>
          <a:xfrm>
            <a:off x="3783291" y="1680738"/>
            <a:ext cx="4625418" cy="483337"/>
          </a:xfrm>
          <a:prstGeom prst="rect">
            <a:avLst/>
          </a:prstGeom>
          <a:noFill/>
        </p:spPr>
        <p:txBody>
          <a:bodyPr wrap="square" numCol="1" spcCol="457200" rtlCol="0">
            <a:spAutoFit/>
          </a:bodyPr>
          <a:lstStyle/>
          <a:p>
            <a:pPr algn="ctr">
              <a:lnSpc>
                <a:spcPct val="150000"/>
              </a:lnSpc>
            </a:pPr>
            <a:r>
              <a:rPr lang="zh-CN" altLang="en-US" sz="900" dirty="0">
                <a:cs typeface="+mn-ea"/>
                <a:sym typeface="+mn-lt"/>
              </a:rPr>
              <a:t>添加您的文本添加您的文本添加您的文本添加您的文本添加您的文本添加您的文本添加您的文本</a:t>
            </a:r>
            <a:endParaRPr lang="en-US" sz="900" dirty="0">
              <a:cs typeface="+mn-ea"/>
              <a:sym typeface="+mn-lt"/>
            </a:endParaRPr>
          </a:p>
        </p:txBody>
      </p:sp>
      <p:sp>
        <p:nvSpPr>
          <p:cNvPr id="61" name="TextBox 60"/>
          <p:cNvSpPr txBox="1"/>
          <p:nvPr/>
        </p:nvSpPr>
        <p:spPr>
          <a:xfrm rot="16200000">
            <a:off x="2723940" y="4467050"/>
            <a:ext cx="1389940" cy="408510"/>
          </a:xfrm>
          <a:prstGeom prst="rect">
            <a:avLst/>
          </a:prstGeom>
          <a:noFill/>
        </p:spPr>
        <p:txBody>
          <a:bodyPr wrap="square" numCol="1" spcCol="457200" rtlCol="0">
            <a:spAutoFit/>
          </a:bodyPr>
          <a:lstStyle/>
          <a:p>
            <a:pPr>
              <a:lnSpc>
                <a:spcPts val="1300"/>
              </a:lnSpc>
            </a:pPr>
            <a:r>
              <a:rPr lang="en-US" sz="800" dirty="0" smtClean="0">
                <a:solidFill>
                  <a:schemeClr val="bg1"/>
                </a:solidFill>
                <a:cs typeface="+mn-ea"/>
                <a:sym typeface="+mn-lt"/>
              </a:rPr>
              <a:t>Darkness</a:t>
            </a:r>
            <a:r>
              <a:rPr lang="en-US" sz="800" dirty="0">
                <a:solidFill>
                  <a:schemeClr val="bg1"/>
                </a:solidFill>
                <a:cs typeface="+mn-ea"/>
                <a:sym typeface="+mn-lt"/>
              </a:rPr>
              <a:t>. Air saying fruitful </a:t>
            </a:r>
            <a:r>
              <a:rPr lang="en-US" sz="800" dirty="0" smtClean="0">
                <a:solidFill>
                  <a:schemeClr val="bg1"/>
                </a:solidFill>
                <a:cs typeface="+mn-ea"/>
                <a:sym typeface="+mn-lt"/>
              </a:rPr>
              <a:t>were example.</a:t>
            </a:r>
            <a:endParaRPr lang="en-US" sz="800" dirty="0">
              <a:solidFill>
                <a:schemeClr val="bg1"/>
              </a:solidFill>
              <a:cs typeface="+mn-ea"/>
              <a:sym typeface="+mn-lt"/>
            </a:endParaRPr>
          </a:p>
        </p:txBody>
      </p:sp>
      <p:sp>
        <p:nvSpPr>
          <p:cNvPr id="62" name="TextBox 61"/>
          <p:cNvSpPr txBox="1"/>
          <p:nvPr/>
        </p:nvSpPr>
        <p:spPr>
          <a:xfrm rot="16200000">
            <a:off x="1532899" y="4467051"/>
            <a:ext cx="1389939" cy="408510"/>
          </a:xfrm>
          <a:prstGeom prst="rect">
            <a:avLst/>
          </a:prstGeom>
          <a:noFill/>
        </p:spPr>
        <p:txBody>
          <a:bodyPr wrap="square" numCol="1" spcCol="457200" rtlCol="0">
            <a:spAutoFit/>
          </a:bodyPr>
          <a:lstStyle/>
          <a:p>
            <a:pPr>
              <a:lnSpc>
                <a:spcPts val="1300"/>
              </a:lnSpc>
            </a:pPr>
            <a:r>
              <a:rPr lang="en-US" sz="800" dirty="0" smtClean="0">
                <a:solidFill>
                  <a:schemeClr val="bg1"/>
                </a:solidFill>
                <a:cs typeface="+mn-ea"/>
                <a:sym typeface="+mn-lt"/>
              </a:rPr>
              <a:t>Air </a:t>
            </a:r>
            <a:r>
              <a:rPr lang="en-US" sz="800" dirty="0">
                <a:solidFill>
                  <a:schemeClr val="bg1"/>
                </a:solidFill>
                <a:cs typeface="+mn-ea"/>
                <a:sym typeface="+mn-lt"/>
              </a:rPr>
              <a:t>saying fruitful </a:t>
            </a:r>
            <a:r>
              <a:rPr lang="en-US" sz="800" dirty="0" smtClean="0">
                <a:solidFill>
                  <a:schemeClr val="bg1"/>
                </a:solidFill>
                <a:cs typeface="+mn-ea"/>
                <a:sym typeface="+mn-lt"/>
              </a:rPr>
              <a:t>were </a:t>
            </a:r>
            <a:r>
              <a:rPr lang="en-US" sz="800" dirty="0">
                <a:solidFill>
                  <a:schemeClr val="bg1"/>
                </a:solidFill>
                <a:cs typeface="+mn-ea"/>
                <a:sym typeface="+mn-lt"/>
              </a:rPr>
              <a:t>example </a:t>
            </a:r>
            <a:r>
              <a:rPr lang="en-US" sz="800" dirty="0" smtClean="0">
                <a:solidFill>
                  <a:schemeClr val="bg1"/>
                </a:solidFill>
                <a:cs typeface="+mn-ea"/>
                <a:sym typeface="+mn-lt"/>
              </a:rPr>
              <a:t>saying.</a:t>
            </a:r>
            <a:endParaRPr lang="en-US" sz="800" dirty="0">
              <a:solidFill>
                <a:schemeClr val="bg1"/>
              </a:solidFill>
              <a:cs typeface="+mn-ea"/>
              <a:sym typeface="+mn-lt"/>
            </a:endParaRPr>
          </a:p>
        </p:txBody>
      </p:sp>
      <p:sp>
        <p:nvSpPr>
          <p:cNvPr id="65" name="TextBox 64"/>
          <p:cNvSpPr txBox="1"/>
          <p:nvPr/>
        </p:nvSpPr>
        <p:spPr>
          <a:xfrm rot="16200000">
            <a:off x="5033507" y="4467050"/>
            <a:ext cx="1389940" cy="408510"/>
          </a:xfrm>
          <a:prstGeom prst="rect">
            <a:avLst/>
          </a:prstGeom>
          <a:noFill/>
        </p:spPr>
        <p:txBody>
          <a:bodyPr wrap="square" numCol="1" spcCol="457200" rtlCol="0">
            <a:spAutoFit/>
          </a:bodyPr>
          <a:lstStyle/>
          <a:p>
            <a:pPr>
              <a:lnSpc>
                <a:spcPts val="1300"/>
              </a:lnSpc>
            </a:pPr>
            <a:r>
              <a:rPr lang="en-US" sz="800" dirty="0" smtClean="0">
                <a:solidFill>
                  <a:schemeClr val="bg1"/>
                </a:solidFill>
                <a:cs typeface="+mn-ea"/>
                <a:sym typeface="+mn-lt"/>
              </a:rPr>
              <a:t>Darkness</a:t>
            </a:r>
            <a:r>
              <a:rPr lang="en-US" sz="800" dirty="0">
                <a:solidFill>
                  <a:schemeClr val="bg1"/>
                </a:solidFill>
                <a:cs typeface="+mn-ea"/>
                <a:sym typeface="+mn-lt"/>
              </a:rPr>
              <a:t>. Air saying fruitful </a:t>
            </a:r>
            <a:r>
              <a:rPr lang="en-US" sz="800" dirty="0" smtClean="0">
                <a:solidFill>
                  <a:schemeClr val="bg1"/>
                </a:solidFill>
                <a:cs typeface="+mn-ea"/>
                <a:sym typeface="+mn-lt"/>
              </a:rPr>
              <a:t>were example.</a:t>
            </a:r>
            <a:endParaRPr lang="en-US" sz="800" dirty="0">
              <a:solidFill>
                <a:schemeClr val="bg1"/>
              </a:solidFill>
              <a:cs typeface="+mn-ea"/>
              <a:sym typeface="+mn-lt"/>
            </a:endParaRPr>
          </a:p>
        </p:txBody>
      </p:sp>
      <p:sp>
        <p:nvSpPr>
          <p:cNvPr id="66" name="TextBox 65"/>
          <p:cNvSpPr txBox="1"/>
          <p:nvPr/>
        </p:nvSpPr>
        <p:spPr>
          <a:xfrm rot="16200000">
            <a:off x="3842466" y="4467051"/>
            <a:ext cx="1389939" cy="408510"/>
          </a:xfrm>
          <a:prstGeom prst="rect">
            <a:avLst/>
          </a:prstGeom>
          <a:noFill/>
        </p:spPr>
        <p:txBody>
          <a:bodyPr wrap="square" numCol="1" spcCol="457200" rtlCol="0">
            <a:spAutoFit/>
          </a:bodyPr>
          <a:lstStyle/>
          <a:p>
            <a:pPr>
              <a:lnSpc>
                <a:spcPts val="1300"/>
              </a:lnSpc>
            </a:pPr>
            <a:r>
              <a:rPr lang="en-US" sz="800" dirty="0" smtClean="0">
                <a:solidFill>
                  <a:schemeClr val="bg1"/>
                </a:solidFill>
                <a:cs typeface="+mn-ea"/>
                <a:sym typeface="+mn-lt"/>
              </a:rPr>
              <a:t>Air </a:t>
            </a:r>
            <a:r>
              <a:rPr lang="en-US" sz="800" dirty="0">
                <a:solidFill>
                  <a:schemeClr val="bg1"/>
                </a:solidFill>
                <a:cs typeface="+mn-ea"/>
                <a:sym typeface="+mn-lt"/>
              </a:rPr>
              <a:t>saying fruitful </a:t>
            </a:r>
            <a:r>
              <a:rPr lang="en-US" sz="800" dirty="0" smtClean="0">
                <a:solidFill>
                  <a:schemeClr val="bg1"/>
                </a:solidFill>
                <a:cs typeface="+mn-ea"/>
                <a:sym typeface="+mn-lt"/>
              </a:rPr>
              <a:t>were </a:t>
            </a:r>
            <a:r>
              <a:rPr lang="en-US" sz="800" dirty="0">
                <a:solidFill>
                  <a:schemeClr val="bg1"/>
                </a:solidFill>
                <a:cs typeface="+mn-ea"/>
                <a:sym typeface="+mn-lt"/>
              </a:rPr>
              <a:t>example </a:t>
            </a:r>
            <a:r>
              <a:rPr lang="en-US" sz="800" dirty="0" smtClean="0">
                <a:solidFill>
                  <a:schemeClr val="bg1"/>
                </a:solidFill>
                <a:cs typeface="+mn-ea"/>
                <a:sym typeface="+mn-lt"/>
              </a:rPr>
              <a:t>saying.</a:t>
            </a:r>
            <a:endParaRPr lang="en-US" sz="800" dirty="0">
              <a:solidFill>
                <a:schemeClr val="bg1"/>
              </a:solidFill>
              <a:cs typeface="+mn-ea"/>
              <a:sym typeface="+mn-lt"/>
            </a:endParaRPr>
          </a:p>
        </p:txBody>
      </p:sp>
      <p:sp>
        <p:nvSpPr>
          <p:cNvPr id="67" name="TextBox 66"/>
          <p:cNvSpPr txBox="1"/>
          <p:nvPr/>
        </p:nvSpPr>
        <p:spPr>
          <a:xfrm rot="16200000">
            <a:off x="6164724" y="4467050"/>
            <a:ext cx="1389940" cy="408510"/>
          </a:xfrm>
          <a:prstGeom prst="rect">
            <a:avLst/>
          </a:prstGeom>
          <a:noFill/>
        </p:spPr>
        <p:txBody>
          <a:bodyPr wrap="square" numCol="1" spcCol="457200" rtlCol="0">
            <a:spAutoFit/>
          </a:bodyPr>
          <a:lstStyle/>
          <a:p>
            <a:pPr>
              <a:lnSpc>
                <a:spcPts val="1300"/>
              </a:lnSpc>
            </a:pPr>
            <a:r>
              <a:rPr lang="en-US" sz="800" dirty="0" smtClean="0">
                <a:solidFill>
                  <a:schemeClr val="bg1"/>
                </a:solidFill>
                <a:cs typeface="+mn-ea"/>
                <a:sym typeface="+mn-lt"/>
              </a:rPr>
              <a:t>Darkness</a:t>
            </a:r>
            <a:r>
              <a:rPr lang="en-US" sz="800" dirty="0">
                <a:solidFill>
                  <a:schemeClr val="bg1"/>
                </a:solidFill>
                <a:cs typeface="+mn-ea"/>
                <a:sym typeface="+mn-lt"/>
              </a:rPr>
              <a:t>. Air saying fruitful </a:t>
            </a:r>
            <a:r>
              <a:rPr lang="en-US" sz="800" dirty="0" smtClean="0">
                <a:solidFill>
                  <a:schemeClr val="bg1"/>
                </a:solidFill>
                <a:cs typeface="+mn-ea"/>
                <a:sym typeface="+mn-lt"/>
              </a:rPr>
              <a:t>were example.</a:t>
            </a:r>
            <a:endParaRPr lang="en-US" sz="800" dirty="0">
              <a:solidFill>
                <a:schemeClr val="bg1"/>
              </a:solidFill>
              <a:cs typeface="+mn-ea"/>
              <a:sym typeface="+mn-lt"/>
            </a:endParaRPr>
          </a:p>
        </p:txBody>
      </p:sp>
      <p:sp>
        <p:nvSpPr>
          <p:cNvPr id="68" name="Oval 67"/>
          <p:cNvSpPr/>
          <p:nvPr/>
        </p:nvSpPr>
        <p:spPr>
          <a:xfrm>
            <a:off x="2211367" y="5929634"/>
            <a:ext cx="335748" cy="335748"/>
          </a:xfrm>
          <a:prstGeom prst="ellipse">
            <a:avLst/>
          </a:prstGeom>
          <a:solidFill>
            <a:srgbClr val="FEFEF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9" name="TextBox 68"/>
          <p:cNvSpPr txBox="1"/>
          <p:nvPr/>
        </p:nvSpPr>
        <p:spPr>
          <a:xfrm>
            <a:off x="2242090" y="5977634"/>
            <a:ext cx="282090" cy="230832"/>
          </a:xfrm>
          <a:prstGeom prst="rect">
            <a:avLst/>
          </a:prstGeom>
          <a:noFill/>
        </p:spPr>
        <p:txBody>
          <a:bodyPr wrap="square" numCol="1" spcCol="457200" rtlCol="0">
            <a:spAutoFit/>
          </a:bodyPr>
          <a:lstStyle/>
          <a:p>
            <a:pPr algn="ctr"/>
            <a:r>
              <a:rPr lang="en-US" sz="900" b="1" dirty="0" smtClean="0">
                <a:solidFill>
                  <a:schemeClr val="tx2"/>
                </a:solidFill>
                <a:cs typeface="+mn-ea"/>
                <a:sym typeface="+mn-lt"/>
              </a:rPr>
              <a:t>1</a:t>
            </a:r>
            <a:endParaRPr lang="en-US" sz="900" b="1" dirty="0">
              <a:solidFill>
                <a:schemeClr val="tx2"/>
              </a:solidFill>
              <a:cs typeface="+mn-ea"/>
              <a:sym typeface="+mn-lt"/>
            </a:endParaRPr>
          </a:p>
        </p:txBody>
      </p:sp>
      <p:sp>
        <p:nvSpPr>
          <p:cNvPr id="72" name="Oval 71"/>
          <p:cNvSpPr/>
          <p:nvPr/>
        </p:nvSpPr>
        <p:spPr>
          <a:xfrm>
            <a:off x="3380291" y="5929634"/>
            <a:ext cx="335748" cy="335748"/>
          </a:xfrm>
          <a:prstGeom prst="ellipse">
            <a:avLst/>
          </a:prstGeom>
          <a:solidFill>
            <a:srgbClr val="FEFEF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3" name="TextBox 72"/>
          <p:cNvSpPr txBox="1"/>
          <p:nvPr/>
        </p:nvSpPr>
        <p:spPr>
          <a:xfrm>
            <a:off x="3411014" y="5977634"/>
            <a:ext cx="282090" cy="230832"/>
          </a:xfrm>
          <a:prstGeom prst="rect">
            <a:avLst/>
          </a:prstGeom>
          <a:noFill/>
        </p:spPr>
        <p:txBody>
          <a:bodyPr wrap="square" numCol="1" spcCol="457200" rtlCol="0">
            <a:spAutoFit/>
          </a:bodyPr>
          <a:lstStyle/>
          <a:p>
            <a:pPr algn="ctr"/>
            <a:r>
              <a:rPr lang="en-US" sz="900" b="1" dirty="0" smtClean="0">
                <a:solidFill>
                  <a:schemeClr val="accent2"/>
                </a:solidFill>
                <a:cs typeface="+mn-ea"/>
                <a:sym typeface="+mn-lt"/>
              </a:rPr>
              <a:t>2</a:t>
            </a:r>
            <a:endParaRPr lang="en-US" sz="900" b="1" dirty="0">
              <a:solidFill>
                <a:schemeClr val="accent2"/>
              </a:solidFill>
              <a:cs typeface="+mn-ea"/>
              <a:sym typeface="+mn-lt"/>
            </a:endParaRPr>
          </a:p>
        </p:txBody>
      </p:sp>
      <p:sp>
        <p:nvSpPr>
          <p:cNvPr id="74" name="Oval 73"/>
          <p:cNvSpPr/>
          <p:nvPr/>
        </p:nvSpPr>
        <p:spPr>
          <a:xfrm>
            <a:off x="4445519" y="5929634"/>
            <a:ext cx="335748" cy="335748"/>
          </a:xfrm>
          <a:prstGeom prst="ellipse">
            <a:avLst/>
          </a:prstGeom>
          <a:solidFill>
            <a:srgbClr val="FEFEF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5" name="TextBox 74"/>
          <p:cNvSpPr txBox="1"/>
          <p:nvPr/>
        </p:nvSpPr>
        <p:spPr>
          <a:xfrm>
            <a:off x="4476242" y="5977634"/>
            <a:ext cx="282090" cy="230832"/>
          </a:xfrm>
          <a:prstGeom prst="rect">
            <a:avLst/>
          </a:prstGeom>
          <a:noFill/>
        </p:spPr>
        <p:txBody>
          <a:bodyPr wrap="square" numCol="1" spcCol="457200" rtlCol="0">
            <a:spAutoFit/>
          </a:bodyPr>
          <a:lstStyle/>
          <a:p>
            <a:pPr algn="ctr"/>
            <a:r>
              <a:rPr lang="en-US" sz="900" b="1" dirty="0" smtClean="0">
                <a:solidFill>
                  <a:schemeClr val="accent3"/>
                </a:solidFill>
                <a:cs typeface="+mn-ea"/>
                <a:sym typeface="+mn-lt"/>
              </a:rPr>
              <a:t>3</a:t>
            </a:r>
            <a:endParaRPr lang="en-US" sz="900" b="1" dirty="0">
              <a:solidFill>
                <a:schemeClr val="accent3"/>
              </a:solidFill>
              <a:cs typeface="+mn-ea"/>
              <a:sym typeface="+mn-lt"/>
            </a:endParaRPr>
          </a:p>
        </p:txBody>
      </p:sp>
      <p:sp>
        <p:nvSpPr>
          <p:cNvPr id="76" name="Oval 75"/>
          <p:cNvSpPr/>
          <p:nvPr/>
        </p:nvSpPr>
        <p:spPr>
          <a:xfrm>
            <a:off x="5614443" y="5929634"/>
            <a:ext cx="335748" cy="335748"/>
          </a:xfrm>
          <a:prstGeom prst="ellipse">
            <a:avLst/>
          </a:prstGeom>
          <a:solidFill>
            <a:srgbClr val="FEFEF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7" name="TextBox 76"/>
          <p:cNvSpPr txBox="1"/>
          <p:nvPr/>
        </p:nvSpPr>
        <p:spPr>
          <a:xfrm>
            <a:off x="5645166" y="5977634"/>
            <a:ext cx="282090" cy="230832"/>
          </a:xfrm>
          <a:prstGeom prst="rect">
            <a:avLst/>
          </a:prstGeom>
          <a:noFill/>
        </p:spPr>
        <p:txBody>
          <a:bodyPr wrap="square" numCol="1" spcCol="457200" rtlCol="0">
            <a:spAutoFit/>
          </a:bodyPr>
          <a:lstStyle/>
          <a:p>
            <a:pPr algn="ctr"/>
            <a:r>
              <a:rPr lang="en-US" sz="900" b="1" dirty="0" smtClean="0">
                <a:solidFill>
                  <a:schemeClr val="accent4"/>
                </a:solidFill>
                <a:cs typeface="+mn-ea"/>
                <a:sym typeface="+mn-lt"/>
              </a:rPr>
              <a:t>4</a:t>
            </a:r>
            <a:endParaRPr lang="en-US" sz="900" b="1" dirty="0">
              <a:solidFill>
                <a:schemeClr val="accent4"/>
              </a:solidFill>
              <a:cs typeface="+mn-ea"/>
              <a:sym typeface="+mn-lt"/>
            </a:endParaRPr>
          </a:p>
        </p:txBody>
      </p:sp>
      <p:sp>
        <p:nvSpPr>
          <p:cNvPr id="78" name="Oval 77"/>
          <p:cNvSpPr/>
          <p:nvPr/>
        </p:nvSpPr>
        <p:spPr>
          <a:xfrm>
            <a:off x="6783366" y="5929634"/>
            <a:ext cx="335748" cy="335748"/>
          </a:xfrm>
          <a:prstGeom prst="ellipse">
            <a:avLst/>
          </a:prstGeom>
          <a:solidFill>
            <a:srgbClr val="FEFEF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9" name="TextBox 78"/>
          <p:cNvSpPr txBox="1"/>
          <p:nvPr/>
        </p:nvSpPr>
        <p:spPr>
          <a:xfrm>
            <a:off x="6814089" y="5977634"/>
            <a:ext cx="282090" cy="230832"/>
          </a:xfrm>
          <a:prstGeom prst="rect">
            <a:avLst/>
          </a:prstGeom>
          <a:noFill/>
        </p:spPr>
        <p:txBody>
          <a:bodyPr wrap="square" numCol="1" spcCol="457200" rtlCol="0">
            <a:spAutoFit/>
          </a:bodyPr>
          <a:lstStyle/>
          <a:p>
            <a:pPr algn="ctr"/>
            <a:r>
              <a:rPr lang="en-US" sz="900" b="1" dirty="0" smtClean="0">
                <a:solidFill>
                  <a:schemeClr val="accent5"/>
                </a:solidFill>
                <a:cs typeface="+mn-ea"/>
                <a:sym typeface="+mn-lt"/>
              </a:rPr>
              <a:t>5</a:t>
            </a:r>
            <a:endParaRPr lang="en-US" sz="900" b="1" dirty="0">
              <a:solidFill>
                <a:schemeClr val="accent5"/>
              </a:solidFill>
              <a:cs typeface="+mn-ea"/>
              <a:sym typeface="+mn-lt"/>
            </a:endParaRPr>
          </a:p>
        </p:txBody>
      </p:sp>
      <p:sp>
        <p:nvSpPr>
          <p:cNvPr id="80" name="TextBox 79"/>
          <p:cNvSpPr txBox="1"/>
          <p:nvPr/>
        </p:nvSpPr>
        <p:spPr>
          <a:xfrm>
            <a:off x="8387671" y="4135494"/>
            <a:ext cx="2849080"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a:t>
            </a:r>
            <a:endParaRPr lang="en-US" sz="900" dirty="0">
              <a:solidFill>
                <a:schemeClr val="bg2"/>
              </a:solidFill>
              <a:cs typeface="+mn-ea"/>
              <a:sym typeface="+mn-lt"/>
            </a:endParaRPr>
          </a:p>
        </p:txBody>
      </p:sp>
      <p:sp>
        <p:nvSpPr>
          <p:cNvPr id="81" name="TextBox 80"/>
          <p:cNvSpPr txBox="1"/>
          <p:nvPr/>
        </p:nvSpPr>
        <p:spPr>
          <a:xfrm>
            <a:off x="9513999" y="3400205"/>
            <a:ext cx="1663140" cy="275588"/>
          </a:xfrm>
          <a:prstGeom prst="rect">
            <a:avLst/>
          </a:prstGeom>
          <a:noFill/>
        </p:spPr>
        <p:txBody>
          <a:bodyPr wrap="square" numCol="1" spcCol="457200" rtlCol="0">
            <a:spAutoFit/>
          </a:bodyPr>
          <a:lstStyle/>
          <a:p>
            <a:pPr>
              <a:lnSpc>
                <a:spcPct val="150000"/>
              </a:lnSpc>
            </a:pPr>
            <a:r>
              <a:rPr lang="zh-CN" altLang="en-US" sz="900" b="1" dirty="0">
                <a:cs typeface="+mn-ea"/>
                <a:sym typeface="+mn-lt"/>
              </a:rPr>
              <a:t>添加您的文本添加您的文本</a:t>
            </a:r>
            <a:endParaRPr lang="en-US" sz="900" dirty="0">
              <a:cs typeface="+mn-ea"/>
              <a:sym typeface="+mn-lt"/>
            </a:endParaRPr>
          </a:p>
        </p:txBody>
      </p:sp>
      <p:sp>
        <p:nvSpPr>
          <p:cNvPr id="82" name="TextBox 81"/>
          <p:cNvSpPr txBox="1"/>
          <p:nvPr/>
        </p:nvSpPr>
        <p:spPr>
          <a:xfrm>
            <a:off x="8387671" y="3325202"/>
            <a:ext cx="1177370" cy="630942"/>
          </a:xfrm>
          <a:prstGeom prst="rect">
            <a:avLst/>
          </a:prstGeom>
          <a:noFill/>
        </p:spPr>
        <p:txBody>
          <a:bodyPr wrap="square" rtlCol="0">
            <a:spAutoFit/>
          </a:bodyPr>
          <a:lstStyle/>
          <a:p>
            <a:r>
              <a:rPr lang="en-US" sz="3500" b="1" dirty="0" smtClean="0">
                <a:solidFill>
                  <a:schemeClr val="accent2"/>
                </a:solidFill>
                <a:cs typeface="+mn-ea"/>
                <a:sym typeface="+mn-lt"/>
              </a:rPr>
              <a:t>83%</a:t>
            </a:r>
            <a:endParaRPr lang="en-US" sz="3500" b="1" dirty="0">
              <a:solidFill>
                <a:schemeClr val="accent2"/>
              </a:solidFill>
              <a:cs typeface="+mn-ea"/>
              <a:sym typeface="+mn-lt"/>
            </a:endParaRPr>
          </a:p>
        </p:txBody>
      </p:sp>
      <p:sp>
        <p:nvSpPr>
          <p:cNvPr id="83" name="Rectangle 82"/>
          <p:cNvSpPr/>
          <p:nvPr/>
        </p:nvSpPr>
        <p:spPr>
          <a:xfrm>
            <a:off x="8292341" y="5150795"/>
            <a:ext cx="697628" cy="707886"/>
          </a:xfrm>
          <a:prstGeom prst="rect">
            <a:avLst/>
          </a:prstGeom>
        </p:spPr>
        <p:txBody>
          <a:bodyPr wrap="none" anchor="ctr">
            <a:spAutoFit/>
          </a:bodyPr>
          <a:lstStyle/>
          <a:p>
            <a:pPr algn="ctr"/>
            <a:r>
              <a:rPr lang="en-US" sz="4000" dirty="0">
                <a:solidFill>
                  <a:schemeClr val="accent2"/>
                </a:solidFill>
                <a:cs typeface="+mn-ea"/>
                <a:sym typeface="+mn-lt"/>
              </a:rPr>
              <a:t></a:t>
            </a:r>
            <a:endParaRPr lang="en-US" sz="4000" dirty="0">
              <a:solidFill>
                <a:schemeClr val="accent2"/>
              </a:solidFill>
              <a:cs typeface="+mn-ea"/>
              <a:sym typeface="+mn-lt"/>
            </a:endParaRPr>
          </a:p>
        </p:txBody>
      </p:sp>
      <p:sp>
        <p:nvSpPr>
          <p:cNvPr id="84" name="Rectangle 83"/>
          <p:cNvSpPr/>
          <p:nvPr/>
        </p:nvSpPr>
        <p:spPr>
          <a:xfrm>
            <a:off x="9925642" y="5150795"/>
            <a:ext cx="697627" cy="707886"/>
          </a:xfrm>
          <a:prstGeom prst="rect">
            <a:avLst/>
          </a:prstGeom>
        </p:spPr>
        <p:txBody>
          <a:bodyPr wrap="none" anchor="ctr">
            <a:spAutoFit/>
          </a:bodyPr>
          <a:lstStyle/>
          <a:p>
            <a:pPr algn="ctr"/>
            <a:r>
              <a:rPr lang="en-US" sz="4000" dirty="0">
                <a:solidFill>
                  <a:schemeClr val="accent3"/>
                </a:solidFill>
                <a:cs typeface="+mn-ea"/>
                <a:sym typeface="+mn-lt"/>
              </a:rPr>
              <a:t></a:t>
            </a:r>
            <a:endParaRPr lang="en-US" sz="4000" dirty="0">
              <a:solidFill>
                <a:schemeClr val="accent3"/>
              </a:solidFill>
              <a:cs typeface="+mn-ea"/>
              <a:sym typeface="+mn-lt"/>
            </a:endParaRPr>
          </a:p>
        </p:txBody>
      </p:sp>
      <p:sp>
        <p:nvSpPr>
          <p:cNvPr id="85" name="TextBox 84"/>
          <p:cNvSpPr txBox="1"/>
          <p:nvPr/>
        </p:nvSpPr>
        <p:spPr>
          <a:xfrm>
            <a:off x="8800841" y="5152993"/>
            <a:ext cx="710824" cy="323165"/>
          </a:xfrm>
          <a:prstGeom prst="rect">
            <a:avLst/>
          </a:prstGeom>
          <a:noFill/>
        </p:spPr>
        <p:txBody>
          <a:bodyPr wrap="square" numCol="1" spcCol="457200" rtlCol="0">
            <a:spAutoFit/>
          </a:bodyPr>
          <a:lstStyle/>
          <a:p>
            <a:r>
              <a:rPr lang="en-US" sz="1500" b="1" dirty="0" smtClean="0">
                <a:solidFill>
                  <a:schemeClr val="accent2"/>
                </a:solidFill>
                <a:cs typeface="+mn-ea"/>
                <a:sym typeface="+mn-lt"/>
              </a:rPr>
              <a:t>44%</a:t>
            </a:r>
            <a:endParaRPr lang="en-US" sz="1500" dirty="0">
              <a:solidFill>
                <a:schemeClr val="accent2"/>
              </a:solidFill>
              <a:cs typeface="+mn-ea"/>
              <a:sym typeface="+mn-lt"/>
            </a:endParaRPr>
          </a:p>
        </p:txBody>
      </p:sp>
      <p:sp>
        <p:nvSpPr>
          <p:cNvPr id="86" name="TextBox 85"/>
          <p:cNvSpPr txBox="1"/>
          <p:nvPr/>
        </p:nvSpPr>
        <p:spPr>
          <a:xfrm>
            <a:off x="8809006" y="5444701"/>
            <a:ext cx="672164" cy="374461"/>
          </a:xfrm>
          <a:prstGeom prst="rect">
            <a:avLst/>
          </a:prstGeom>
          <a:noFill/>
        </p:spPr>
        <p:txBody>
          <a:bodyPr wrap="square" numCol="1" spcCol="457200" rtlCol="0">
            <a:spAutoFit/>
          </a:bodyPr>
          <a:lstStyle/>
          <a:p>
            <a:pPr>
              <a:lnSpc>
                <a:spcPts val="1100"/>
              </a:lnSpc>
            </a:pPr>
            <a:r>
              <a:rPr lang="en-US" sz="700" dirty="0" smtClean="0">
                <a:solidFill>
                  <a:schemeClr val="bg2">
                    <a:lumMod val="60000"/>
                    <a:lumOff val="40000"/>
                  </a:schemeClr>
                </a:solidFill>
                <a:cs typeface="+mn-ea"/>
                <a:sym typeface="+mn-lt"/>
              </a:rPr>
              <a:t>Heist </a:t>
            </a:r>
            <a:r>
              <a:rPr lang="en-US" sz="700" dirty="0">
                <a:solidFill>
                  <a:schemeClr val="bg2">
                    <a:lumMod val="60000"/>
                    <a:lumOff val="40000"/>
                  </a:schemeClr>
                </a:solidFill>
                <a:cs typeface="+mn-ea"/>
                <a:sym typeface="+mn-lt"/>
              </a:rPr>
              <a:t>male air </a:t>
            </a:r>
            <a:r>
              <a:rPr lang="en-US" sz="700" dirty="0" smtClean="0">
                <a:solidFill>
                  <a:schemeClr val="bg2">
                    <a:lumMod val="60000"/>
                    <a:lumOff val="40000"/>
                  </a:schemeClr>
                </a:solidFill>
                <a:cs typeface="+mn-ea"/>
                <a:sym typeface="+mn-lt"/>
              </a:rPr>
              <a:t>bring.</a:t>
            </a:r>
            <a:endParaRPr lang="en-US" sz="700" dirty="0">
              <a:solidFill>
                <a:schemeClr val="bg2">
                  <a:lumMod val="60000"/>
                  <a:lumOff val="40000"/>
                </a:schemeClr>
              </a:solidFill>
              <a:cs typeface="+mn-ea"/>
              <a:sym typeface="+mn-lt"/>
            </a:endParaRPr>
          </a:p>
        </p:txBody>
      </p:sp>
      <p:sp>
        <p:nvSpPr>
          <p:cNvPr id="87" name="TextBox 86"/>
          <p:cNvSpPr txBox="1"/>
          <p:nvPr/>
        </p:nvSpPr>
        <p:spPr>
          <a:xfrm>
            <a:off x="10456890" y="5152993"/>
            <a:ext cx="710824" cy="323165"/>
          </a:xfrm>
          <a:prstGeom prst="rect">
            <a:avLst/>
          </a:prstGeom>
          <a:noFill/>
        </p:spPr>
        <p:txBody>
          <a:bodyPr wrap="square" numCol="1" spcCol="457200" rtlCol="0">
            <a:spAutoFit/>
          </a:bodyPr>
          <a:lstStyle/>
          <a:p>
            <a:r>
              <a:rPr lang="en-US" sz="1500" b="1" dirty="0" smtClean="0">
                <a:solidFill>
                  <a:schemeClr val="accent3"/>
                </a:solidFill>
                <a:cs typeface="+mn-ea"/>
                <a:sym typeface="+mn-lt"/>
              </a:rPr>
              <a:t>18%</a:t>
            </a:r>
            <a:endParaRPr lang="en-US" sz="1500" dirty="0">
              <a:solidFill>
                <a:schemeClr val="accent3"/>
              </a:solidFill>
              <a:cs typeface="+mn-ea"/>
              <a:sym typeface="+mn-lt"/>
            </a:endParaRPr>
          </a:p>
        </p:txBody>
      </p:sp>
      <p:sp>
        <p:nvSpPr>
          <p:cNvPr id="88" name="TextBox 87"/>
          <p:cNvSpPr txBox="1"/>
          <p:nvPr/>
        </p:nvSpPr>
        <p:spPr>
          <a:xfrm>
            <a:off x="10465054" y="5444701"/>
            <a:ext cx="712085" cy="374461"/>
          </a:xfrm>
          <a:prstGeom prst="rect">
            <a:avLst/>
          </a:prstGeom>
          <a:noFill/>
        </p:spPr>
        <p:txBody>
          <a:bodyPr wrap="square" numCol="1" spcCol="457200" rtlCol="0">
            <a:spAutoFit/>
          </a:bodyPr>
          <a:lstStyle/>
          <a:p>
            <a:pPr>
              <a:lnSpc>
                <a:spcPts val="1100"/>
              </a:lnSpc>
            </a:pPr>
            <a:r>
              <a:rPr lang="en-US" sz="700" dirty="0" smtClean="0">
                <a:solidFill>
                  <a:schemeClr val="bg2">
                    <a:lumMod val="60000"/>
                    <a:lumOff val="40000"/>
                  </a:schemeClr>
                </a:solidFill>
                <a:cs typeface="+mn-ea"/>
                <a:sym typeface="+mn-lt"/>
              </a:rPr>
              <a:t>Heist </a:t>
            </a:r>
            <a:r>
              <a:rPr lang="en-US" sz="700" smtClean="0">
                <a:solidFill>
                  <a:schemeClr val="bg2">
                    <a:lumMod val="60000"/>
                    <a:lumOff val="40000"/>
                  </a:schemeClr>
                </a:solidFill>
                <a:cs typeface="+mn-ea"/>
                <a:sym typeface="+mn-lt"/>
              </a:rPr>
              <a:t>male bring </a:t>
            </a:r>
            <a:r>
              <a:rPr lang="en-US" sz="700" dirty="0">
                <a:solidFill>
                  <a:schemeClr val="bg2">
                    <a:lumMod val="60000"/>
                    <a:lumOff val="40000"/>
                  </a:schemeClr>
                </a:solidFill>
                <a:cs typeface="+mn-ea"/>
                <a:sym typeface="+mn-lt"/>
              </a:rPr>
              <a:t>Signs</a:t>
            </a:r>
            <a:r>
              <a:rPr lang="en-US" sz="700" dirty="0" smtClean="0">
                <a:solidFill>
                  <a:schemeClr val="bg2">
                    <a:lumMod val="60000"/>
                    <a:lumOff val="40000"/>
                  </a:schemeClr>
                </a:solidFill>
                <a:cs typeface="+mn-ea"/>
                <a:sym typeface="+mn-lt"/>
              </a:rPr>
              <a:t>.</a:t>
            </a:r>
            <a:endParaRPr lang="en-US" sz="700" dirty="0">
              <a:solidFill>
                <a:schemeClr val="bg2">
                  <a:lumMod val="60000"/>
                  <a:lumOff val="40000"/>
                </a:schemeClr>
              </a:solidFill>
              <a:cs typeface="+mn-ea"/>
              <a:sym typeface="+mn-lt"/>
            </a:endParaRPr>
          </a:p>
        </p:txBody>
      </p:sp>
      <p:cxnSp>
        <p:nvCxnSpPr>
          <p:cNvPr id="89" name="Straight Connector 88"/>
          <p:cNvCxnSpPr/>
          <p:nvPr/>
        </p:nvCxnSpPr>
        <p:spPr>
          <a:xfrm flipV="1">
            <a:off x="9729018" y="5235916"/>
            <a:ext cx="0" cy="562480"/>
          </a:xfrm>
          <a:prstGeom prst="line">
            <a:avLst/>
          </a:prstGeom>
          <a:ln w="12700">
            <a:solidFill>
              <a:schemeClr val="tx1">
                <a:alpha val="4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 calcmode="lin" valueType="num">
                                      <p:cBhvr>
                                        <p:cTn id="10" dur="500" fill="hold"/>
                                        <p:tgtEl>
                                          <p:spTgt spid="54"/>
                                        </p:tgtEl>
                                        <p:attrNameLst>
                                          <p:attrName>ppt_w</p:attrName>
                                        </p:attrNameLst>
                                      </p:cBhvr>
                                      <p:tavLst>
                                        <p:tav tm="0">
                                          <p:val>
                                            <p:fltVal val="0"/>
                                          </p:val>
                                        </p:tav>
                                        <p:tav tm="100000">
                                          <p:val>
                                            <p:strVal val="#ppt_w"/>
                                          </p:val>
                                        </p:tav>
                                      </p:tavLst>
                                    </p:anim>
                                    <p:anim calcmode="lin" valueType="num">
                                      <p:cBhvr>
                                        <p:cTn id="11" dur="500" fill="hold"/>
                                        <p:tgtEl>
                                          <p:spTgt spid="54"/>
                                        </p:tgtEl>
                                        <p:attrNameLst>
                                          <p:attrName>ppt_h</p:attrName>
                                        </p:attrNameLst>
                                      </p:cBhvr>
                                      <p:tavLst>
                                        <p:tav tm="0">
                                          <p:val>
                                            <p:fltVal val="0"/>
                                          </p:val>
                                        </p:tav>
                                        <p:tav tm="100000">
                                          <p:val>
                                            <p:strVal val="#ppt_h"/>
                                          </p:val>
                                        </p:tav>
                                      </p:tavLst>
                                    </p:anim>
                                    <p:animEffect transition="in" filter="fade">
                                      <p:cBhvr>
                                        <p:cTn id="12" dur="500"/>
                                        <p:tgtEl>
                                          <p:spTgt spid="54"/>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p:cTn id="15" dur="500" fill="hold"/>
                                        <p:tgtEl>
                                          <p:spTgt spid="62"/>
                                        </p:tgtEl>
                                        <p:attrNameLst>
                                          <p:attrName>ppt_w</p:attrName>
                                        </p:attrNameLst>
                                      </p:cBhvr>
                                      <p:tavLst>
                                        <p:tav tm="0">
                                          <p:val>
                                            <p:fltVal val="0"/>
                                          </p:val>
                                        </p:tav>
                                        <p:tav tm="100000">
                                          <p:val>
                                            <p:strVal val="#ppt_w"/>
                                          </p:val>
                                        </p:tav>
                                      </p:tavLst>
                                    </p:anim>
                                    <p:anim calcmode="lin" valueType="num">
                                      <p:cBhvr>
                                        <p:cTn id="16" dur="500" fill="hold"/>
                                        <p:tgtEl>
                                          <p:spTgt spid="62"/>
                                        </p:tgtEl>
                                        <p:attrNameLst>
                                          <p:attrName>ppt_h</p:attrName>
                                        </p:attrNameLst>
                                      </p:cBhvr>
                                      <p:tavLst>
                                        <p:tav tm="0">
                                          <p:val>
                                            <p:fltVal val="0"/>
                                          </p:val>
                                        </p:tav>
                                        <p:tav tm="100000">
                                          <p:val>
                                            <p:strVal val="#ppt_h"/>
                                          </p:val>
                                        </p:tav>
                                      </p:tavLst>
                                    </p:anim>
                                    <p:animEffect transition="in" filter="fade">
                                      <p:cBhvr>
                                        <p:cTn id="17" dur="500"/>
                                        <p:tgtEl>
                                          <p:spTgt spid="62"/>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p:cTn id="20" dur="500" fill="hold"/>
                                        <p:tgtEl>
                                          <p:spTgt spid="68"/>
                                        </p:tgtEl>
                                        <p:attrNameLst>
                                          <p:attrName>ppt_w</p:attrName>
                                        </p:attrNameLst>
                                      </p:cBhvr>
                                      <p:tavLst>
                                        <p:tav tm="0">
                                          <p:val>
                                            <p:fltVal val="0"/>
                                          </p:val>
                                        </p:tav>
                                        <p:tav tm="100000">
                                          <p:val>
                                            <p:strVal val="#ppt_w"/>
                                          </p:val>
                                        </p:tav>
                                      </p:tavLst>
                                    </p:anim>
                                    <p:anim calcmode="lin" valueType="num">
                                      <p:cBhvr>
                                        <p:cTn id="21" dur="500" fill="hold"/>
                                        <p:tgtEl>
                                          <p:spTgt spid="68"/>
                                        </p:tgtEl>
                                        <p:attrNameLst>
                                          <p:attrName>ppt_h</p:attrName>
                                        </p:attrNameLst>
                                      </p:cBhvr>
                                      <p:tavLst>
                                        <p:tav tm="0">
                                          <p:val>
                                            <p:fltVal val="0"/>
                                          </p:val>
                                        </p:tav>
                                        <p:tav tm="100000">
                                          <p:val>
                                            <p:strVal val="#ppt_h"/>
                                          </p:val>
                                        </p:tav>
                                      </p:tavLst>
                                    </p:anim>
                                    <p:animEffect transition="in" filter="fade">
                                      <p:cBhvr>
                                        <p:cTn id="22" dur="500"/>
                                        <p:tgtEl>
                                          <p:spTgt spid="6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anim calcmode="lin" valueType="num">
                                      <p:cBhvr>
                                        <p:cTn id="25" dur="500" fill="hold"/>
                                        <p:tgtEl>
                                          <p:spTgt spid="69"/>
                                        </p:tgtEl>
                                        <p:attrNameLst>
                                          <p:attrName>ppt_w</p:attrName>
                                        </p:attrNameLst>
                                      </p:cBhvr>
                                      <p:tavLst>
                                        <p:tav tm="0">
                                          <p:val>
                                            <p:fltVal val="0"/>
                                          </p:val>
                                        </p:tav>
                                        <p:tav tm="100000">
                                          <p:val>
                                            <p:strVal val="#ppt_w"/>
                                          </p:val>
                                        </p:tav>
                                      </p:tavLst>
                                    </p:anim>
                                    <p:anim calcmode="lin" valueType="num">
                                      <p:cBhvr>
                                        <p:cTn id="26" dur="500" fill="hold"/>
                                        <p:tgtEl>
                                          <p:spTgt spid="69"/>
                                        </p:tgtEl>
                                        <p:attrNameLst>
                                          <p:attrName>ppt_h</p:attrName>
                                        </p:attrNameLst>
                                      </p:cBhvr>
                                      <p:tavLst>
                                        <p:tav tm="0">
                                          <p:val>
                                            <p:fltVal val="0"/>
                                          </p:val>
                                        </p:tav>
                                        <p:tav tm="100000">
                                          <p:val>
                                            <p:strVal val="#ppt_h"/>
                                          </p:val>
                                        </p:tav>
                                      </p:tavLst>
                                    </p:anim>
                                    <p:animEffect transition="in" filter="fade">
                                      <p:cBhvr>
                                        <p:cTn id="27" dur="500"/>
                                        <p:tgtEl>
                                          <p:spTgt spid="69"/>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p:cTn id="32" dur="500" fill="hold"/>
                                        <p:tgtEl>
                                          <p:spTgt spid="58"/>
                                        </p:tgtEl>
                                        <p:attrNameLst>
                                          <p:attrName>ppt_w</p:attrName>
                                        </p:attrNameLst>
                                      </p:cBhvr>
                                      <p:tavLst>
                                        <p:tav tm="0">
                                          <p:val>
                                            <p:fltVal val="0"/>
                                          </p:val>
                                        </p:tav>
                                        <p:tav tm="100000">
                                          <p:val>
                                            <p:strVal val="#ppt_w"/>
                                          </p:val>
                                        </p:tav>
                                      </p:tavLst>
                                    </p:anim>
                                    <p:anim calcmode="lin" valueType="num">
                                      <p:cBhvr>
                                        <p:cTn id="33" dur="500" fill="hold"/>
                                        <p:tgtEl>
                                          <p:spTgt spid="58"/>
                                        </p:tgtEl>
                                        <p:attrNameLst>
                                          <p:attrName>ppt_h</p:attrName>
                                        </p:attrNameLst>
                                      </p:cBhvr>
                                      <p:tavLst>
                                        <p:tav tm="0">
                                          <p:val>
                                            <p:fltVal val="0"/>
                                          </p:val>
                                        </p:tav>
                                        <p:tav tm="100000">
                                          <p:val>
                                            <p:strVal val="#ppt_h"/>
                                          </p:val>
                                        </p:tav>
                                      </p:tavLst>
                                    </p:anim>
                                    <p:animEffect transition="in" filter="fade">
                                      <p:cBhvr>
                                        <p:cTn id="34" dur="500"/>
                                        <p:tgtEl>
                                          <p:spTgt spid="5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p:cTn id="47" dur="500" fill="hold"/>
                                        <p:tgtEl>
                                          <p:spTgt spid="73"/>
                                        </p:tgtEl>
                                        <p:attrNameLst>
                                          <p:attrName>ppt_w</p:attrName>
                                        </p:attrNameLst>
                                      </p:cBhvr>
                                      <p:tavLst>
                                        <p:tav tm="0">
                                          <p:val>
                                            <p:fltVal val="0"/>
                                          </p:val>
                                        </p:tav>
                                        <p:tav tm="100000">
                                          <p:val>
                                            <p:strVal val="#ppt_w"/>
                                          </p:val>
                                        </p:tav>
                                      </p:tavLst>
                                    </p:anim>
                                    <p:anim calcmode="lin" valueType="num">
                                      <p:cBhvr>
                                        <p:cTn id="48" dur="500" fill="hold"/>
                                        <p:tgtEl>
                                          <p:spTgt spid="73"/>
                                        </p:tgtEl>
                                        <p:attrNameLst>
                                          <p:attrName>ppt_h</p:attrName>
                                        </p:attrNameLst>
                                      </p:cBhvr>
                                      <p:tavLst>
                                        <p:tav tm="0">
                                          <p:val>
                                            <p:fltVal val="0"/>
                                          </p:val>
                                        </p:tav>
                                        <p:tav tm="100000">
                                          <p:val>
                                            <p:strVal val="#ppt_h"/>
                                          </p:val>
                                        </p:tav>
                                      </p:tavLst>
                                    </p:anim>
                                    <p:animEffect transition="in" filter="fade">
                                      <p:cBhvr>
                                        <p:cTn id="49" dur="500"/>
                                        <p:tgtEl>
                                          <p:spTgt spid="73"/>
                                        </p:tgtEl>
                                      </p:cBhvr>
                                    </p:animEffect>
                                  </p:childTnLst>
                                </p:cTn>
                              </p:par>
                              <p:par>
                                <p:cTn id="50" presetID="53"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4"/>
                                        </p:tgtEl>
                                        <p:attrNameLst>
                                          <p:attrName>style.visibility</p:attrName>
                                        </p:attrNameLst>
                                      </p:cBhvr>
                                      <p:to>
                                        <p:strVal val="visible"/>
                                      </p:to>
                                    </p:set>
                                    <p:anim calcmode="lin" valueType="num">
                                      <p:cBhvr>
                                        <p:cTn id="62" dur="500" fill="hold"/>
                                        <p:tgtEl>
                                          <p:spTgt spid="74"/>
                                        </p:tgtEl>
                                        <p:attrNameLst>
                                          <p:attrName>ppt_w</p:attrName>
                                        </p:attrNameLst>
                                      </p:cBhvr>
                                      <p:tavLst>
                                        <p:tav tm="0">
                                          <p:val>
                                            <p:fltVal val="0"/>
                                          </p:val>
                                        </p:tav>
                                        <p:tav tm="100000">
                                          <p:val>
                                            <p:strVal val="#ppt_w"/>
                                          </p:val>
                                        </p:tav>
                                      </p:tavLst>
                                    </p:anim>
                                    <p:anim calcmode="lin" valueType="num">
                                      <p:cBhvr>
                                        <p:cTn id="63" dur="500" fill="hold"/>
                                        <p:tgtEl>
                                          <p:spTgt spid="74"/>
                                        </p:tgtEl>
                                        <p:attrNameLst>
                                          <p:attrName>ppt_h</p:attrName>
                                        </p:attrNameLst>
                                      </p:cBhvr>
                                      <p:tavLst>
                                        <p:tav tm="0">
                                          <p:val>
                                            <p:fltVal val="0"/>
                                          </p:val>
                                        </p:tav>
                                        <p:tav tm="100000">
                                          <p:val>
                                            <p:strVal val="#ppt_h"/>
                                          </p:val>
                                        </p:tav>
                                      </p:tavLst>
                                    </p:anim>
                                    <p:animEffect transition="in" filter="fade">
                                      <p:cBhvr>
                                        <p:cTn id="64" dur="500"/>
                                        <p:tgtEl>
                                          <p:spTgt spid="7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fltVal val="0"/>
                                          </p:val>
                                        </p:tav>
                                        <p:tav tm="100000">
                                          <p:val>
                                            <p:strVal val="#ppt_w"/>
                                          </p:val>
                                        </p:tav>
                                      </p:tavLst>
                                    </p:anim>
                                    <p:anim calcmode="lin" valueType="num">
                                      <p:cBhvr>
                                        <p:cTn id="68" dur="500" fill="hold"/>
                                        <p:tgtEl>
                                          <p:spTgt spid="75"/>
                                        </p:tgtEl>
                                        <p:attrNameLst>
                                          <p:attrName>ppt_h</p:attrName>
                                        </p:attrNameLst>
                                      </p:cBhvr>
                                      <p:tavLst>
                                        <p:tav tm="0">
                                          <p:val>
                                            <p:fltVal val="0"/>
                                          </p:val>
                                        </p:tav>
                                        <p:tav tm="100000">
                                          <p:val>
                                            <p:strVal val="#ppt_h"/>
                                          </p:val>
                                        </p:tav>
                                      </p:tavLst>
                                    </p:anim>
                                    <p:animEffect transition="in" filter="fade">
                                      <p:cBhvr>
                                        <p:cTn id="69" dur="500"/>
                                        <p:tgtEl>
                                          <p:spTgt spid="7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p:cTn id="77" dur="500" fill="hold"/>
                                        <p:tgtEl>
                                          <p:spTgt spid="55"/>
                                        </p:tgtEl>
                                        <p:attrNameLst>
                                          <p:attrName>ppt_w</p:attrName>
                                        </p:attrNameLst>
                                      </p:cBhvr>
                                      <p:tavLst>
                                        <p:tav tm="0">
                                          <p:val>
                                            <p:fltVal val="0"/>
                                          </p:val>
                                        </p:tav>
                                        <p:tav tm="100000">
                                          <p:val>
                                            <p:strVal val="#ppt_w"/>
                                          </p:val>
                                        </p:tav>
                                      </p:tavLst>
                                    </p:anim>
                                    <p:anim calcmode="lin" valueType="num">
                                      <p:cBhvr>
                                        <p:cTn id="78" dur="500" fill="hold"/>
                                        <p:tgtEl>
                                          <p:spTgt spid="55"/>
                                        </p:tgtEl>
                                        <p:attrNameLst>
                                          <p:attrName>ppt_h</p:attrName>
                                        </p:attrNameLst>
                                      </p:cBhvr>
                                      <p:tavLst>
                                        <p:tav tm="0">
                                          <p:val>
                                            <p:fltVal val="0"/>
                                          </p:val>
                                        </p:tav>
                                        <p:tav tm="100000">
                                          <p:val>
                                            <p:strVal val="#ppt_h"/>
                                          </p:val>
                                        </p:tav>
                                      </p:tavLst>
                                    </p:anim>
                                    <p:animEffect transition="in" filter="fade">
                                      <p:cBhvr>
                                        <p:cTn id="79" dur="500"/>
                                        <p:tgtEl>
                                          <p:spTgt spid="55"/>
                                        </p:tgtEl>
                                      </p:cBhvr>
                                    </p:animEffect>
                                  </p:childTnLst>
                                </p:cTn>
                              </p:par>
                            </p:childTnLst>
                          </p:cTn>
                        </p:par>
                      </p:childTnLst>
                    </p:cTn>
                  </p:par>
                  <p:par>
                    <p:cTn id="80" fill="hold">
                      <p:stCondLst>
                        <p:cond delay="indefinite"/>
                      </p:stCondLst>
                      <p:childTnLst>
                        <p:par>
                          <p:cTn id="81" fill="hold">
                            <p:stCondLst>
                              <p:cond delay="0"/>
                            </p:stCondLst>
                            <p:childTnLst>
                              <p:par>
                                <p:cTn id="82" presetID="12" presetClass="entr" presetSubtype="8" fill="hold" grpId="0" nodeType="clickEffect">
                                  <p:stCondLst>
                                    <p:cond delay="0"/>
                                  </p:stCondLst>
                                  <p:childTnLst>
                                    <p:set>
                                      <p:cBhvr>
                                        <p:cTn id="83" dur="1" fill="hold">
                                          <p:stCondLst>
                                            <p:cond delay="0"/>
                                          </p:stCondLst>
                                        </p:cTn>
                                        <p:tgtEl>
                                          <p:spTgt spid="56"/>
                                        </p:tgtEl>
                                        <p:attrNameLst>
                                          <p:attrName>style.visibility</p:attrName>
                                        </p:attrNameLst>
                                      </p:cBhvr>
                                      <p:to>
                                        <p:strVal val="visible"/>
                                      </p:to>
                                    </p:set>
                                    <p:anim calcmode="lin" valueType="num">
                                      <p:cBhvr additive="base">
                                        <p:cTn id="84" dur="500"/>
                                        <p:tgtEl>
                                          <p:spTgt spid="56"/>
                                        </p:tgtEl>
                                        <p:attrNameLst>
                                          <p:attrName>ppt_x</p:attrName>
                                        </p:attrNameLst>
                                      </p:cBhvr>
                                      <p:tavLst>
                                        <p:tav tm="0">
                                          <p:val>
                                            <p:strVal val="#ppt_x-#ppt_w*1.125000"/>
                                          </p:val>
                                        </p:tav>
                                        <p:tav tm="100000">
                                          <p:val>
                                            <p:strVal val="#ppt_x"/>
                                          </p:val>
                                        </p:tav>
                                      </p:tavLst>
                                    </p:anim>
                                    <p:animEffect transition="in" filter="wipe(right)">
                                      <p:cBhvr>
                                        <p:cTn id="85" dur="500"/>
                                        <p:tgtEl>
                                          <p:spTgt spid="56"/>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 calcmode="lin" valueType="num">
                                      <p:cBhvr additive="base">
                                        <p:cTn id="88" dur="500"/>
                                        <p:tgtEl>
                                          <p:spTgt spid="65"/>
                                        </p:tgtEl>
                                        <p:attrNameLst>
                                          <p:attrName>ppt_x</p:attrName>
                                        </p:attrNameLst>
                                      </p:cBhvr>
                                      <p:tavLst>
                                        <p:tav tm="0">
                                          <p:val>
                                            <p:strVal val="#ppt_x-#ppt_w*1.125000"/>
                                          </p:val>
                                        </p:tav>
                                        <p:tav tm="100000">
                                          <p:val>
                                            <p:strVal val="#ppt_x"/>
                                          </p:val>
                                        </p:tav>
                                      </p:tavLst>
                                    </p:anim>
                                    <p:animEffect transition="in" filter="wipe(right)">
                                      <p:cBhvr>
                                        <p:cTn id="89" dur="500"/>
                                        <p:tgtEl>
                                          <p:spTgt spid="65"/>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additive="base">
                                        <p:cTn id="92" dur="500"/>
                                        <p:tgtEl>
                                          <p:spTgt spid="76"/>
                                        </p:tgtEl>
                                        <p:attrNameLst>
                                          <p:attrName>ppt_x</p:attrName>
                                        </p:attrNameLst>
                                      </p:cBhvr>
                                      <p:tavLst>
                                        <p:tav tm="0">
                                          <p:val>
                                            <p:strVal val="#ppt_x-#ppt_w*1.125000"/>
                                          </p:val>
                                        </p:tav>
                                        <p:tav tm="100000">
                                          <p:val>
                                            <p:strVal val="#ppt_x"/>
                                          </p:val>
                                        </p:tav>
                                      </p:tavLst>
                                    </p:anim>
                                    <p:animEffect transition="in" filter="wipe(right)">
                                      <p:cBhvr>
                                        <p:cTn id="93" dur="500"/>
                                        <p:tgtEl>
                                          <p:spTgt spid="76"/>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77"/>
                                        </p:tgtEl>
                                        <p:attrNameLst>
                                          <p:attrName>style.visibility</p:attrName>
                                        </p:attrNameLst>
                                      </p:cBhvr>
                                      <p:to>
                                        <p:strVal val="visible"/>
                                      </p:to>
                                    </p:set>
                                    <p:anim calcmode="lin" valueType="num">
                                      <p:cBhvr additive="base">
                                        <p:cTn id="96" dur="500"/>
                                        <p:tgtEl>
                                          <p:spTgt spid="77"/>
                                        </p:tgtEl>
                                        <p:attrNameLst>
                                          <p:attrName>ppt_x</p:attrName>
                                        </p:attrNameLst>
                                      </p:cBhvr>
                                      <p:tavLst>
                                        <p:tav tm="0">
                                          <p:val>
                                            <p:strVal val="#ppt_x-#ppt_w*1.125000"/>
                                          </p:val>
                                        </p:tav>
                                        <p:tav tm="100000">
                                          <p:val>
                                            <p:strVal val="#ppt_x"/>
                                          </p:val>
                                        </p:tav>
                                      </p:tavLst>
                                    </p:anim>
                                    <p:animEffect transition="in" filter="wipe(right)">
                                      <p:cBhvr>
                                        <p:cTn id="97" dur="500"/>
                                        <p:tgtEl>
                                          <p:spTgt spid="77"/>
                                        </p:tgtEl>
                                      </p:cBhvr>
                                    </p:animEffect>
                                  </p:childTnLst>
                                </p:cTn>
                              </p:par>
                              <p:par>
                                <p:cTn id="98" presetID="12" presetClass="entr" presetSubtype="8" fill="hold" nodeType="withEffect">
                                  <p:stCondLst>
                                    <p:cond delay="0"/>
                                  </p:stCondLst>
                                  <p:childTnLst>
                                    <p:set>
                                      <p:cBhvr>
                                        <p:cTn id="99" dur="1" fill="hold">
                                          <p:stCondLst>
                                            <p:cond delay="0"/>
                                          </p:stCondLst>
                                        </p:cTn>
                                        <p:tgtEl>
                                          <p:spTgt spid="40"/>
                                        </p:tgtEl>
                                        <p:attrNameLst>
                                          <p:attrName>style.visibility</p:attrName>
                                        </p:attrNameLst>
                                      </p:cBhvr>
                                      <p:to>
                                        <p:strVal val="visible"/>
                                      </p:to>
                                    </p:set>
                                    <p:anim calcmode="lin" valueType="num">
                                      <p:cBhvr additive="base">
                                        <p:cTn id="100" dur="500"/>
                                        <p:tgtEl>
                                          <p:spTgt spid="40"/>
                                        </p:tgtEl>
                                        <p:attrNameLst>
                                          <p:attrName>ppt_x</p:attrName>
                                        </p:attrNameLst>
                                      </p:cBhvr>
                                      <p:tavLst>
                                        <p:tav tm="0">
                                          <p:val>
                                            <p:strVal val="#ppt_x-#ppt_w*1.125000"/>
                                          </p:val>
                                        </p:tav>
                                        <p:tav tm="100000">
                                          <p:val>
                                            <p:strVal val="#ppt_x"/>
                                          </p:val>
                                        </p:tav>
                                      </p:tavLst>
                                    </p:anim>
                                    <p:animEffect transition="in" filter="wipe(right)">
                                      <p:cBhvr>
                                        <p:cTn id="101" dur="500"/>
                                        <p:tgtEl>
                                          <p:spTgt spid="40"/>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nodeType="click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p:cTn id="106" dur="500" fill="hold"/>
                                        <p:tgtEl>
                                          <p:spTgt spid="46"/>
                                        </p:tgtEl>
                                        <p:attrNameLst>
                                          <p:attrName>ppt_w</p:attrName>
                                        </p:attrNameLst>
                                      </p:cBhvr>
                                      <p:tavLst>
                                        <p:tav tm="0">
                                          <p:val>
                                            <p:fltVal val="0"/>
                                          </p:val>
                                        </p:tav>
                                        <p:tav tm="100000">
                                          <p:val>
                                            <p:strVal val="#ppt_w"/>
                                          </p:val>
                                        </p:tav>
                                      </p:tavLst>
                                    </p:anim>
                                    <p:anim calcmode="lin" valueType="num">
                                      <p:cBhvr>
                                        <p:cTn id="107" dur="500" fill="hold"/>
                                        <p:tgtEl>
                                          <p:spTgt spid="46"/>
                                        </p:tgtEl>
                                        <p:attrNameLst>
                                          <p:attrName>ppt_h</p:attrName>
                                        </p:attrNameLst>
                                      </p:cBhvr>
                                      <p:tavLst>
                                        <p:tav tm="0">
                                          <p:val>
                                            <p:fltVal val="0"/>
                                          </p:val>
                                        </p:tav>
                                        <p:tav tm="100000">
                                          <p:val>
                                            <p:strVal val="#ppt_h"/>
                                          </p:val>
                                        </p:tav>
                                      </p:tavLst>
                                    </p:anim>
                                    <p:animEffect transition="in" filter="fade">
                                      <p:cBhvr>
                                        <p:cTn id="108" dur="500"/>
                                        <p:tgtEl>
                                          <p:spTgt spid="46"/>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57"/>
                                        </p:tgtEl>
                                        <p:attrNameLst>
                                          <p:attrName>style.visibility</p:attrName>
                                        </p:attrNameLst>
                                      </p:cBhvr>
                                      <p:to>
                                        <p:strVal val="visible"/>
                                      </p:to>
                                    </p:set>
                                    <p:anim calcmode="lin" valueType="num">
                                      <p:cBhvr>
                                        <p:cTn id="111" dur="500" fill="hold"/>
                                        <p:tgtEl>
                                          <p:spTgt spid="57"/>
                                        </p:tgtEl>
                                        <p:attrNameLst>
                                          <p:attrName>ppt_w</p:attrName>
                                        </p:attrNameLst>
                                      </p:cBhvr>
                                      <p:tavLst>
                                        <p:tav tm="0">
                                          <p:val>
                                            <p:fltVal val="0"/>
                                          </p:val>
                                        </p:tav>
                                        <p:tav tm="100000">
                                          <p:val>
                                            <p:strVal val="#ppt_w"/>
                                          </p:val>
                                        </p:tav>
                                      </p:tavLst>
                                    </p:anim>
                                    <p:anim calcmode="lin" valueType="num">
                                      <p:cBhvr>
                                        <p:cTn id="112" dur="500" fill="hold"/>
                                        <p:tgtEl>
                                          <p:spTgt spid="57"/>
                                        </p:tgtEl>
                                        <p:attrNameLst>
                                          <p:attrName>ppt_h</p:attrName>
                                        </p:attrNameLst>
                                      </p:cBhvr>
                                      <p:tavLst>
                                        <p:tav tm="0">
                                          <p:val>
                                            <p:fltVal val="0"/>
                                          </p:val>
                                        </p:tav>
                                        <p:tav tm="100000">
                                          <p:val>
                                            <p:strVal val="#ppt_h"/>
                                          </p:val>
                                        </p:tav>
                                      </p:tavLst>
                                    </p:anim>
                                    <p:animEffect transition="in" filter="fade">
                                      <p:cBhvr>
                                        <p:cTn id="113" dur="500"/>
                                        <p:tgtEl>
                                          <p:spTgt spid="57"/>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67"/>
                                        </p:tgtEl>
                                        <p:attrNameLst>
                                          <p:attrName>style.visibility</p:attrName>
                                        </p:attrNameLst>
                                      </p:cBhvr>
                                      <p:to>
                                        <p:strVal val="visible"/>
                                      </p:to>
                                    </p:set>
                                    <p:anim calcmode="lin" valueType="num">
                                      <p:cBhvr>
                                        <p:cTn id="116" dur="500" fill="hold"/>
                                        <p:tgtEl>
                                          <p:spTgt spid="67"/>
                                        </p:tgtEl>
                                        <p:attrNameLst>
                                          <p:attrName>ppt_w</p:attrName>
                                        </p:attrNameLst>
                                      </p:cBhvr>
                                      <p:tavLst>
                                        <p:tav tm="0">
                                          <p:val>
                                            <p:fltVal val="0"/>
                                          </p:val>
                                        </p:tav>
                                        <p:tav tm="100000">
                                          <p:val>
                                            <p:strVal val="#ppt_w"/>
                                          </p:val>
                                        </p:tav>
                                      </p:tavLst>
                                    </p:anim>
                                    <p:anim calcmode="lin" valueType="num">
                                      <p:cBhvr>
                                        <p:cTn id="117" dur="500" fill="hold"/>
                                        <p:tgtEl>
                                          <p:spTgt spid="67"/>
                                        </p:tgtEl>
                                        <p:attrNameLst>
                                          <p:attrName>ppt_h</p:attrName>
                                        </p:attrNameLst>
                                      </p:cBhvr>
                                      <p:tavLst>
                                        <p:tav tm="0">
                                          <p:val>
                                            <p:fltVal val="0"/>
                                          </p:val>
                                        </p:tav>
                                        <p:tav tm="100000">
                                          <p:val>
                                            <p:strVal val="#ppt_h"/>
                                          </p:val>
                                        </p:tav>
                                      </p:tavLst>
                                    </p:anim>
                                    <p:animEffect transition="in" filter="fade">
                                      <p:cBhvr>
                                        <p:cTn id="118" dur="500"/>
                                        <p:tgtEl>
                                          <p:spTgt spid="67"/>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78"/>
                                        </p:tgtEl>
                                        <p:attrNameLst>
                                          <p:attrName>style.visibility</p:attrName>
                                        </p:attrNameLst>
                                      </p:cBhvr>
                                      <p:to>
                                        <p:strVal val="visible"/>
                                      </p:to>
                                    </p:set>
                                    <p:anim calcmode="lin" valueType="num">
                                      <p:cBhvr>
                                        <p:cTn id="121" dur="500" fill="hold"/>
                                        <p:tgtEl>
                                          <p:spTgt spid="78"/>
                                        </p:tgtEl>
                                        <p:attrNameLst>
                                          <p:attrName>ppt_w</p:attrName>
                                        </p:attrNameLst>
                                      </p:cBhvr>
                                      <p:tavLst>
                                        <p:tav tm="0">
                                          <p:val>
                                            <p:fltVal val="0"/>
                                          </p:val>
                                        </p:tav>
                                        <p:tav tm="100000">
                                          <p:val>
                                            <p:strVal val="#ppt_w"/>
                                          </p:val>
                                        </p:tav>
                                      </p:tavLst>
                                    </p:anim>
                                    <p:anim calcmode="lin" valueType="num">
                                      <p:cBhvr>
                                        <p:cTn id="122" dur="500" fill="hold"/>
                                        <p:tgtEl>
                                          <p:spTgt spid="78"/>
                                        </p:tgtEl>
                                        <p:attrNameLst>
                                          <p:attrName>ppt_h</p:attrName>
                                        </p:attrNameLst>
                                      </p:cBhvr>
                                      <p:tavLst>
                                        <p:tav tm="0">
                                          <p:val>
                                            <p:fltVal val="0"/>
                                          </p:val>
                                        </p:tav>
                                        <p:tav tm="100000">
                                          <p:val>
                                            <p:strVal val="#ppt_h"/>
                                          </p:val>
                                        </p:tav>
                                      </p:tavLst>
                                    </p:anim>
                                    <p:animEffect transition="in" filter="fade">
                                      <p:cBhvr>
                                        <p:cTn id="123" dur="500"/>
                                        <p:tgtEl>
                                          <p:spTgt spid="78"/>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79"/>
                                        </p:tgtEl>
                                        <p:attrNameLst>
                                          <p:attrName>style.visibility</p:attrName>
                                        </p:attrNameLst>
                                      </p:cBhvr>
                                      <p:to>
                                        <p:strVal val="visible"/>
                                      </p:to>
                                    </p:set>
                                    <p:anim calcmode="lin" valueType="num">
                                      <p:cBhvr>
                                        <p:cTn id="126" dur="500" fill="hold"/>
                                        <p:tgtEl>
                                          <p:spTgt spid="79"/>
                                        </p:tgtEl>
                                        <p:attrNameLst>
                                          <p:attrName>ppt_w</p:attrName>
                                        </p:attrNameLst>
                                      </p:cBhvr>
                                      <p:tavLst>
                                        <p:tav tm="0">
                                          <p:val>
                                            <p:fltVal val="0"/>
                                          </p:val>
                                        </p:tav>
                                        <p:tav tm="100000">
                                          <p:val>
                                            <p:strVal val="#ppt_w"/>
                                          </p:val>
                                        </p:tav>
                                      </p:tavLst>
                                    </p:anim>
                                    <p:anim calcmode="lin" valueType="num">
                                      <p:cBhvr>
                                        <p:cTn id="127" dur="500" fill="hold"/>
                                        <p:tgtEl>
                                          <p:spTgt spid="79"/>
                                        </p:tgtEl>
                                        <p:attrNameLst>
                                          <p:attrName>ppt_h</p:attrName>
                                        </p:attrNameLst>
                                      </p:cBhvr>
                                      <p:tavLst>
                                        <p:tav tm="0">
                                          <p:val>
                                            <p:fltVal val="0"/>
                                          </p:val>
                                        </p:tav>
                                        <p:tav tm="100000">
                                          <p:val>
                                            <p:strVal val="#ppt_h"/>
                                          </p:val>
                                        </p:tav>
                                      </p:tavLst>
                                    </p:anim>
                                    <p:animEffect transition="in" filter="fade">
                                      <p:cBhvr>
                                        <p:cTn id="128" dur="500"/>
                                        <p:tgtEl>
                                          <p:spTgt spid="79"/>
                                        </p:tgtEl>
                                      </p:cBhvr>
                                    </p:animEffect>
                                  </p:childTnLst>
                                </p:cTn>
                              </p:par>
                            </p:childTnLst>
                          </p:cTn>
                        </p:par>
                      </p:childTnLst>
                    </p:cTn>
                  </p:par>
                  <p:par>
                    <p:cTn id="129" fill="hold">
                      <p:stCondLst>
                        <p:cond delay="indefinite"/>
                      </p:stCondLst>
                      <p:childTnLst>
                        <p:par>
                          <p:cTn id="130" fill="hold">
                            <p:stCondLst>
                              <p:cond delay="0"/>
                            </p:stCondLst>
                            <p:childTnLst>
                              <p:par>
                                <p:cTn id="131" presetID="12" presetClass="entr" presetSubtype="8" fill="hold" grpId="0" nodeType="clickEffect">
                                  <p:stCondLst>
                                    <p:cond delay="0"/>
                                  </p:stCondLst>
                                  <p:childTnLst>
                                    <p:set>
                                      <p:cBhvr>
                                        <p:cTn id="132" dur="1" fill="hold">
                                          <p:stCondLst>
                                            <p:cond delay="0"/>
                                          </p:stCondLst>
                                        </p:cTn>
                                        <p:tgtEl>
                                          <p:spTgt spid="80"/>
                                        </p:tgtEl>
                                        <p:attrNameLst>
                                          <p:attrName>style.visibility</p:attrName>
                                        </p:attrNameLst>
                                      </p:cBhvr>
                                      <p:to>
                                        <p:strVal val="visible"/>
                                      </p:to>
                                    </p:set>
                                    <p:anim calcmode="lin" valueType="num">
                                      <p:cBhvr additive="base">
                                        <p:cTn id="133" dur="500"/>
                                        <p:tgtEl>
                                          <p:spTgt spid="80"/>
                                        </p:tgtEl>
                                        <p:attrNameLst>
                                          <p:attrName>ppt_x</p:attrName>
                                        </p:attrNameLst>
                                      </p:cBhvr>
                                      <p:tavLst>
                                        <p:tav tm="0">
                                          <p:val>
                                            <p:strVal val="#ppt_x-#ppt_w*1.125000"/>
                                          </p:val>
                                        </p:tav>
                                        <p:tav tm="100000">
                                          <p:val>
                                            <p:strVal val="#ppt_x"/>
                                          </p:val>
                                        </p:tav>
                                      </p:tavLst>
                                    </p:anim>
                                    <p:animEffect transition="in" filter="wipe(right)">
                                      <p:cBhvr>
                                        <p:cTn id="134" dur="500"/>
                                        <p:tgtEl>
                                          <p:spTgt spid="80"/>
                                        </p:tgtEl>
                                      </p:cBhvr>
                                    </p:animEffect>
                                  </p:childTnLst>
                                </p:cTn>
                              </p:par>
                              <p:par>
                                <p:cTn id="135" presetID="12" presetClass="entr" presetSubtype="8" fill="hold" grpId="0" nodeType="withEffect">
                                  <p:stCondLst>
                                    <p:cond delay="0"/>
                                  </p:stCondLst>
                                  <p:childTnLst>
                                    <p:set>
                                      <p:cBhvr>
                                        <p:cTn id="136" dur="1" fill="hold">
                                          <p:stCondLst>
                                            <p:cond delay="0"/>
                                          </p:stCondLst>
                                        </p:cTn>
                                        <p:tgtEl>
                                          <p:spTgt spid="81"/>
                                        </p:tgtEl>
                                        <p:attrNameLst>
                                          <p:attrName>style.visibility</p:attrName>
                                        </p:attrNameLst>
                                      </p:cBhvr>
                                      <p:to>
                                        <p:strVal val="visible"/>
                                      </p:to>
                                    </p:set>
                                    <p:anim calcmode="lin" valueType="num">
                                      <p:cBhvr additive="base">
                                        <p:cTn id="137" dur="500"/>
                                        <p:tgtEl>
                                          <p:spTgt spid="81"/>
                                        </p:tgtEl>
                                        <p:attrNameLst>
                                          <p:attrName>ppt_x</p:attrName>
                                        </p:attrNameLst>
                                      </p:cBhvr>
                                      <p:tavLst>
                                        <p:tav tm="0">
                                          <p:val>
                                            <p:strVal val="#ppt_x-#ppt_w*1.125000"/>
                                          </p:val>
                                        </p:tav>
                                        <p:tav tm="100000">
                                          <p:val>
                                            <p:strVal val="#ppt_x"/>
                                          </p:val>
                                        </p:tav>
                                      </p:tavLst>
                                    </p:anim>
                                    <p:animEffect transition="in" filter="wipe(right)">
                                      <p:cBhvr>
                                        <p:cTn id="138" dur="500"/>
                                        <p:tgtEl>
                                          <p:spTgt spid="81"/>
                                        </p:tgtEl>
                                      </p:cBhvr>
                                    </p:animEffect>
                                  </p:childTnLst>
                                </p:cTn>
                              </p:par>
                              <p:par>
                                <p:cTn id="139" presetID="12" presetClass="entr" presetSubtype="8" fill="hold" grpId="0" nodeType="withEffect">
                                  <p:stCondLst>
                                    <p:cond delay="0"/>
                                  </p:stCondLst>
                                  <p:childTnLst>
                                    <p:set>
                                      <p:cBhvr>
                                        <p:cTn id="140" dur="1" fill="hold">
                                          <p:stCondLst>
                                            <p:cond delay="0"/>
                                          </p:stCondLst>
                                        </p:cTn>
                                        <p:tgtEl>
                                          <p:spTgt spid="82"/>
                                        </p:tgtEl>
                                        <p:attrNameLst>
                                          <p:attrName>style.visibility</p:attrName>
                                        </p:attrNameLst>
                                      </p:cBhvr>
                                      <p:to>
                                        <p:strVal val="visible"/>
                                      </p:to>
                                    </p:set>
                                    <p:anim calcmode="lin" valueType="num">
                                      <p:cBhvr additive="base">
                                        <p:cTn id="141" dur="500"/>
                                        <p:tgtEl>
                                          <p:spTgt spid="82"/>
                                        </p:tgtEl>
                                        <p:attrNameLst>
                                          <p:attrName>ppt_x</p:attrName>
                                        </p:attrNameLst>
                                      </p:cBhvr>
                                      <p:tavLst>
                                        <p:tav tm="0">
                                          <p:val>
                                            <p:strVal val="#ppt_x-#ppt_w*1.125000"/>
                                          </p:val>
                                        </p:tav>
                                        <p:tav tm="100000">
                                          <p:val>
                                            <p:strVal val="#ppt_x"/>
                                          </p:val>
                                        </p:tav>
                                      </p:tavLst>
                                    </p:anim>
                                    <p:animEffect transition="in" filter="wipe(right)">
                                      <p:cBhvr>
                                        <p:cTn id="142" dur="500"/>
                                        <p:tgtEl>
                                          <p:spTgt spid="82"/>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83"/>
                                        </p:tgtEl>
                                        <p:attrNameLst>
                                          <p:attrName>style.visibility</p:attrName>
                                        </p:attrNameLst>
                                      </p:cBhvr>
                                      <p:to>
                                        <p:strVal val="visible"/>
                                      </p:to>
                                    </p:set>
                                    <p:animEffect transition="in" filter="fade">
                                      <p:cBhvr>
                                        <p:cTn id="147" dur="500"/>
                                        <p:tgtEl>
                                          <p:spTgt spid="83"/>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84"/>
                                        </p:tgtEl>
                                        <p:attrNameLst>
                                          <p:attrName>style.visibility</p:attrName>
                                        </p:attrNameLst>
                                      </p:cBhvr>
                                      <p:to>
                                        <p:strVal val="visible"/>
                                      </p:to>
                                    </p:set>
                                    <p:animEffect transition="in" filter="fade">
                                      <p:cBhvr>
                                        <p:cTn id="150" dur="500"/>
                                        <p:tgtEl>
                                          <p:spTgt spid="84"/>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85"/>
                                        </p:tgtEl>
                                        <p:attrNameLst>
                                          <p:attrName>style.visibility</p:attrName>
                                        </p:attrNameLst>
                                      </p:cBhvr>
                                      <p:to>
                                        <p:strVal val="visible"/>
                                      </p:to>
                                    </p:set>
                                    <p:animEffect transition="in" filter="fade">
                                      <p:cBhvr>
                                        <p:cTn id="153" dur="500"/>
                                        <p:tgtEl>
                                          <p:spTgt spid="85"/>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86"/>
                                        </p:tgtEl>
                                        <p:attrNameLst>
                                          <p:attrName>style.visibility</p:attrName>
                                        </p:attrNameLst>
                                      </p:cBhvr>
                                      <p:to>
                                        <p:strVal val="visible"/>
                                      </p:to>
                                    </p:set>
                                    <p:animEffect transition="in" filter="fade">
                                      <p:cBhvr>
                                        <p:cTn id="156" dur="500"/>
                                        <p:tgtEl>
                                          <p:spTgt spid="86"/>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87"/>
                                        </p:tgtEl>
                                        <p:attrNameLst>
                                          <p:attrName>style.visibility</p:attrName>
                                        </p:attrNameLst>
                                      </p:cBhvr>
                                      <p:to>
                                        <p:strVal val="visible"/>
                                      </p:to>
                                    </p:set>
                                    <p:animEffect transition="in" filter="fade">
                                      <p:cBhvr>
                                        <p:cTn id="159" dur="500"/>
                                        <p:tgtEl>
                                          <p:spTgt spid="87"/>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88"/>
                                        </p:tgtEl>
                                        <p:attrNameLst>
                                          <p:attrName>style.visibility</p:attrName>
                                        </p:attrNameLst>
                                      </p:cBhvr>
                                      <p:to>
                                        <p:strVal val="visible"/>
                                      </p:to>
                                    </p:set>
                                    <p:animEffect transition="in" filter="fade">
                                      <p:cBhvr>
                                        <p:cTn id="162" dur="500"/>
                                        <p:tgtEl>
                                          <p:spTgt spid="88"/>
                                        </p:tgtEl>
                                      </p:cBhvr>
                                    </p:animEffect>
                                  </p:childTnLst>
                                </p:cTn>
                              </p:par>
                              <p:par>
                                <p:cTn id="163" presetID="10" presetClass="entr" presetSubtype="0" fill="hold" nodeType="withEffect">
                                  <p:stCondLst>
                                    <p:cond delay="0"/>
                                  </p:stCondLst>
                                  <p:childTnLst>
                                    <p:set>
                                      <p:cBhvr>
                                        <p:cTn id="164" dur="1" fill="hold">
                                          <p:stCondLst>
                                            <p:cond delay="0"/>
                                          </p:stCondLst>
                                        </p:cTn>
                                        <p:tgtEl>
                                          <p:spTgt spid="89"/>
                                        </p:tgtEl>
                                        <p:attrNameLst>
                                          <p:attrName>style.visibility</p:attrName>
                                        </p:attrNameLst>
                                      </p:cBhvr>
                                      <p:to>
                                        <p:strVal val="visible"/>
                                      </p:to>
                                    </p:set>
                                    <p:animEffect transition="in" filter="fade">
                                      <p:cBhvr>
                                        <p:cTn id="165"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61" grpId="0"/>
      <p:bldP spid="62" grpId="0"/>
      <p:bldP spid="65" grpId="0"/>
      <p:bldP spid="66" grpId="0"/>
      <p:bldP spid="67" grpId="0"/>
      <p:bldP spid="68" grpId="0" animBg="1"/>
      <p:bldP spid="69" grpId="0"/>
      <p:bldP spid="72" grpId="0" animBg="1"/>
      <p:bldP spid="73" grpId="0"/>
      <p:bldP spid="74" grpId="0" animBg="1"/>
      <p:bldP spid="75" grpId="0"/>
      <p:bldP spid="76" grpId="0" animBg="1"/>
      <p:bldP spid="77" grpId="0"/>
      <p:bldP spid="78" grpId="0" animBg="1"/>
      <p:bldP spid="79" grpId="0"/>
      <p:bldP spid="80" grpId="0"/>
      <p:bldP spid="81" grpId="0"/>
      <p:bldP spid="82" grpId="0"/>
      <p:bldP spid="83" grpId="0"/>
      <p:bldP spid="84" grpId="0"/>
      <p:bldP spid="85" grpId="0"/>
      <p:bldP spid="86" grpId="0"/>
      <p:bldP spid="87" grpId="0"/>
      <p:bldP spid="8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9" name="文本框 28"/>
          <p:cNvSpPr txBox="1"/>
          <p:nvPr/>
        </p:nvSpPr>
        <p:spPr>
          <a:xfrm>
            <a:off x="2545079" y="4466202"/>
            <a:ext cx="6924040" cy="830997"/>
          </a:xfrm>
          <a:prstGeom prst="rect">
            <a:avLst/>
          </a:prstGeom>
          <a:noFill/>
        </p:spPr>
        <p:txBody>
          <a:bodyPr wrap="square" lIns="91440" tIns="45720" rIns="91440" bIns="45720" rtlCol="0">
            <a:spAutoFit/>
          </a:bodyPr>
          <a:lstStyle/>
          <a:p>
            <a:pPr algn="ctr"/>
            <a:r>
              <a:rPr lang="zh-CN" altLang="en-US" sz="4800" dirty="0" smtClean="0">
                <a:solidFill>
                  <a:schemeClr val="bg1"/>
                </a:solidFill>
                <a:cs typeface="+mn-ea"/>
                <a:sym typeface="+mn-lt"/>
              </a:rPr>
              <a:t>单击添加您的标题</a:t>
            </a:r>
            <a:endParaRPr lang="zh-CN" altLang="en-US" sz="4800" dirty="0">
              <a:solidFill>
                <a:schemeClr val="bg1"/>
              </a:solidFill>
              <a:cs typeface="+mn-ea"/>
              <a:sym typeface="+mn-lt"/>
            </a:endParaRPr>
          </a:p>
        </p:txBody>
      </p:sp>
      <p:sp>
        <p:nvSpPr>
          <p:cNvPr id="30" name="文本框 36"/>
          <p:cNvSpPr txBox="1"/>
          <p:nvPr/>
        </p:nvSpPr>
        <p:spPr>
          <a:xfrm>
            <a:off x="3433762" y="5362498"/>
            <a:ext cx="5146675" cy="58189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zh-CN" altLang="en-US" sz="1335" dirty="0">
                <a:solidFill>
                  <a:schemeClr val="bg1"/>
                </a:solidFill>
                <a:cs typeface="+mn-ea"/>
                <a:sym typeface="+mn-lt"/>
              </a:rPr>
              <a:t>单击此处输入您的文本，单击此处输入您的文，本单击此处输入您的文本，本单击此处输入您的文本</a:t>
            </a:r>
            <a:endParaRPr lang="zh-CN" altLang="en-US" sz="1335" dirty="0">
              <a:solidFill>
                <a:schemeClr val="bg1"/>
              </a:solidFill>
              <a:cs typeface="+mn-ea"/>
              <a:sym typeface="+mn-lt"/>
            </a:endParaRPr>
          </a:p>
        </p:txBody>
      </p:sp>
      <p:sp>
        <p:nvSpPr>
          <p:cNvPr id="31" name="文本框 11"/>
          <p:cNvSpPr txBox="1"/>
          <p:nvPr/>
        </p:nvSpPr>
        <p:spPr>
          <a:xfrm>
            <a:off x="3839369" y="3505738"/>
            <a:ext cx="4335463" cy="830997"/>
          </a:xfrm>
          <a:prstGeom prst="rect">
            <a:avLst/>
          </a:prstGeom>
          <a:noFill/>
        </p:spPr>
        <p:txBody>
          <a:bodyPr wrap="square" lIns="91440" tIns="45720" rIns="91440" bIns="45720" rtlCol="0">
            <a:spAutoFit/>
          </a:bodyPr>
          <a:lstStyle/>
          <a:p>
            <a:pPr algn="ctr"/>
            <a:r>
              <a:rPr lang="en-US" altLang="zh-CN" sz="4800" dirty="0">
                <a:solidFill>
                  <a:schemeClr val="bg1"/>
                </a:solidFill>
                <a:cs typeface="+mn-ea"/>
                <a:sym typeface="+mn-lt"/>
              </a:rPr>
              <a:t>PART </a:t>
            </a:r>
            <a:r>
              <a:rPr lang="en-US" altLang="zh-CN" sz="4800" dirty="0" smtClean="0">
                <a:solidFill>
                  <a:schemeClr val="bg1"/>
                </a:solidFill>
                <a:cs typeface="+mn-ea"/>
                <a:sym typeface="+mn-lt"/>
              </a:rPr>
              <a:t>03</a:t>
            </a:r>
            <a:endParaRPr lang="zh-CN" altLang="en-US" sz="4800" dirty="0">
              <a:solidFill>
                <a:schemeClr val="bg1"/>
              </a:solidFill>
              <a:cs typeface="+mn-ea"/>
              <a:sym typeface="+mn-lt"/>
            </a:endParaRPr>
          </a:p>
        </p:txBody>
      </p:sp>
      <p:sp>
        <p:nvSpPr>
          <p:cNvPr id="3" name="矩形 2"/>
          <p:cNvSpPr/>
          <p:nvPr/>
        </p:nvSpPr>
        <p:spPr>
          <a:xfrm>
            <a:off x="2374900" y="3340100"/>
            <a:ext cx="6972300" cy="3009900"/>
          </a:xfrm>
          <a:prstGeom prst="rect">
            <a:avLst/>
          </a:prstGeom>
          <a:no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3849"/>
                            </p:stCondLst>
                            <p:childTnLst>
                              <p:par>
                                <p:cTn id="23" presetID="4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4643120" y="1838960"/>
            <a:ext cx="2905760" cy="4155440"/>
          </a:xfrm>
          <a:prstGeom prst="roundRect">
            <a:avLst>
              <a:gd name="adj" fmla="val 8625"/>
            </a:avLst>
          </a:prstGeom>
          <a:solidFill>
            <a:schemeClr val="accent4">
              <a:alpha val="5000"/>
            </a:schemeClr>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Rounded Rectangle 4"/>
          <p:cNvSpPr/>
          <p:nvPr/>
        </p:nvSpPr>
        <p:spPr>
          <a:xfrm>
            <a:off x="1411572" y="1838960"/>
            <a:ext cx="2905760" cy="4155440"/>
          </a:xfrm>
          <a:prstGeom prst="roundRect">
            <a:avLst>
              <a:gd name="adj" fmla="val 8625"/>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1" name="Oval 10"/>
          <p:cNvSpPr/>
          <p:nvPr/>
        </p:nvSpPr>
        <p:spPr>
          <a:xfrm>
            <a:off x="1816370" y="2140556"/>
            <a:ext cx="2086004" cy="2086004"/>
          </a:xfrm>
          <a:prstGeom prst="ellipse">
            <a:avLst/>
          </a:prstGeom>
          <a:blipFill>
            <a:blip r:embed="rId1" cstate="screen"/>
            <a:stretch>
              <a:fillRect/>
            </a:stretch>
          </a:blipFill>
          <a:ln>
            <a:noFill/>
          </a:ln>
          <a:effectLst>
            <a:outerShdw blurRad="50800" dist="469900" dir="3360000" sx="86000" sy="86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4" name="Oval 13"/>
          <p:cNvSpPr/>
          <p:nvPr/>
        </p:nvSpPr>
        <p:spPr>
          <a:xfrm>
            <a:off x="5047918" y="2140556"/>
            <a:ext cx="2086004" cy="2086004"/>
          </a:xfrm>
          <a:prstGeom prst="ellipse">
            <a:avLst/>
          </a:prstGeom>
          <a:blipFill>
            <a:blip r:embed="rId1" cstate="screen"/>
            <a:stretch>
              <a:fillRect/>
            </a:stretch>
          </a:blipFill>
          <a:ln>
            <a:noFill/>
          </a:ln>
          <a:effectLst>
            <a:outerShdw blurRad="50800" dist="469900" dir="3360000" sx="86000" sy="86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Oval 27"/>
          <p:cNvSpPr/>
          <p:nvPr/>
        </p:nvSpPr>
        <p:spPr>
          <a:xfrm>
            <a:off x="8279466" y="2140556"/>
            <a:ext cx="2086004" cy="2086004"/>
          </a:xfrm>
          <a:prstGeom prst="ellipse">
            <a:avLst/>
          </a:prstGeom>
          <a:blipFill>
            <a:blip r:embed="rId1" cstate="screen"/>
            <a:stretch>
              <a:fillRect/>
            </a:stretch>
          </a:blipFill>
          <a:ln>
            <a:noFill/>
          </a:ln>
          <a:effectLst>
            <a:outerShdw blurRad="50800" dist="469900" dir="3360000" sx="86000" sy="86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cxnSp>
        <p:nvCxnSpPr>
          <p:cNvPr id="8" name="Straight Connector 7"/>
          <p:cNvCxnSpPr/>
          <p:nvPr/>
        </p:nvCxnSpPr>
        <p:spPr>
          <a:xfrm>
            <a:off x="1411572" y="5354320"/>
            <a:ext cx="290576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714230" y="4415752"/>
            <a:ext cx="2288142" cy="715581"/>
          </a:xfrm>
          <a:prstGeom prst="rect">
            <a:avLst/>
          </a:prstGeom>
          <a:noFill/>
        </p:spPr>
        <p:txBody>
          <a:bodyPr wrap="square" numCol="1" spcCol="0" rtlCol="0" anchor="ctr">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a:t>
            </a:r>
            <a:endParaRPr lang="en-US" altLang="zh-CN" sz="900" dirty="0">
              <a:solidFill>
                <a:schemeClr val="bg2"/>
              </a:solidFill>
              <a:cs typeface="+mn-ea"/>
              <a:sym typeface="+mn-lt"/>
            </a:endParaRPr>
          </a:p>
        </p:txBody>
      </p:sp>
      <p:sp>
        <p:nvSpPr>
          <p:cNvPr id="10" name="Shape 6975"/>
          <p:cNvSpPr/>
          <p:nvPr/>
        </p:nvSpPr>
        <p:spPr>
          <a:xfrm>
            <a:off x="2052320" y="5473150"/>
            <a:ext cx="1655412" cy="389170"/>
          </a:xfrm>
          <a:prstGeom prst="rect">
            <a:avLst/>
          </a:prstGeom>
          <a:noFill/>
          <a:ln w="12700" cap="flat">
            <a:noFill/>
            <a:miter lim="400000"/>
          </a:ln>
          <a:effectLst/>
        </p:spPr>
        <p:txBody>
          <a:bodyPr wrap="square" lIns="0" tIns="0" rIns="0" bIns="0" numCol="1" anchor="ctr">
            <a:normAutofit/>
          </a:bodyPr>
          <a:lstStyle/>
          <a:p>
            <a:pPr lvl="0" algn="ctr">
              <a:defRPr sz="1800"/>
            </a:pPr>
            <a:r>
              <a:rPr lang="en-US" sz="1500" b="1" smtClean="0">
                <a:solidFill>
                  <a:schemeClr val="accent3"/>
                </a:solidFill>
                <a:cs typeface="+mn-ea"/>
                <a:sym typeface="+mn-lt"/>
              </a:rPr>
              <a:t>BOOK NOW!</a:t>
            </a:r>
            <a:endParaRPr sz="1500" b="1" dirty="0">
              <a:solidFill>
                <a:schemeClr val="accent3"/>
              </a:solidFill>
              <a:cs typeface="+mn-ea"/>
              <a:sym typeface="+mn-lt"/>
            </a:endParaRPr>
          </a:p>
        </p:txBody>
      </p:sp>
      <p:cxnSp>
        <p:nvCxnSpPr>
          <p:cNvPr id="17" name="Straight Connector 16"/>
          <p:cNvCxnSpPr/>
          <p:nvPr/>
        </p:nvCxnSpPr>
        <p:spPr>
          <a:xfrm>
            <a:off x="4643120" y="5354320"/>
            <a:ext cx="290576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945778" y="4415752"/>
            <a:ext cx="2288142" cy="715581"/>
          </a:xfrm>
          <a:prstGeom prst="rect">
            <a:avLst/>
          </a:prstGeom>
          <a:noFill/>
        </p:spPr>
        <p:txBody>
          <a:bodyPr wrap="square" numCol="1" spcCol="0" rtlCol="0" anchor="ctr">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a:t>
            </a:r>
            <a:endParaRPr lang="en-US" altLang="zh-CN" sz="900" dirty="0">
              <a:solidFill>
                <a:schemeClr val="bg2"/>
              </a:solidFill>
              <a:cs typeface="+mn-ea"/>
              <a:sym typeface="+mn-lt"/>
            </a:endParaRPr>
          </a:p>
        </p:txBody>
      </p:sp>
      <p:sp>
        <p:nvSpPr>
          <p:cNvPr id="19" name="Shape 6975"/>
          <p:cNvSpPr/>
          <p:nvPr/>
        </p:nvSpPr>
        <p:spPr>
          <a:xfrm>
            <a:off x="5283868" y="5473150"/>
            <a:ext cx="1655412" cy="389170"/>
          </a:xfrm>
          <a:prstGeom prst="rect">
            <a:avLst/>
          </a:prstGeom>
          <a:noFill/>
          <a:ln w="12700" cap="flat">
            <a:noFill/>
            <a:miter lim="400000"/>
          </a:ln>
          <a:effectLst/>
        </p:spPr>
        <p:txBody>
          <a:bodyPr wrap="square" lIns="0" tIns="0" rIns="0" bIns="0" numCol="1" anchor="ctr">
            <a:normAutofit/>
          </a:bodyPr>
          <a:lstStyle/>
          <a:p>
            <a:pPr lvl="0" algn="ctr">
              <a:defRPr sz="1800"/>
            </a:pPr>
            <a:r>
              <a:rPr lang="en-US" sz="1500" b="1" smtClean="0">
                <a:solidFill>
                  <a:schemeClr val="accent4"/>
                </a:solidFill>
                <a:cs typeface="+mn-ea"/>
                <a:sym typeface="+mn-lt"/>
              </a:rPr>
              <a:t>BOOK NOW!</a:t>
            </a:r>
            <a:endParaRPr sz="1500" b="1" dirty="0">
              <a:solidFill>
                <a:schemeClr val="accent4"/>
              </a:solidFill>
              <a:cs typeface="+mn-ea"/>
              <a:sym typeface="+mn-lt"/>
            </a:endParaRPr>
          </a:p>
        </p:txBody>
      </p:sp>
      <p:sp>
        <p:nvSpPr>
          <p:cNvPr id="29" name="Rounded Rectangle 28"/>
          <p:cNvSpPr/>
          <p:nvPr/>
        </p:nvSpPr>
        <p:spPr>
          <a:xfrm>
            <a:off x="7874668" y="1838960"/>
            <a:ext cx="2905760" cy="4155440"/>
          </a:xfrm>
          <a:prstGeom prst="roundRect">
            <a:avLst>
              <a:gd name="adj" fmla="val 8625"/>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cxnSp>
        <p:nvCxnSpPr>
          <p:cNvPr id="31" name="Straight Connector 30"/>
          <p:cNvCxnSpPr/>
          <p:nvPr/>
        </p:nvCxnSpPr>
        <p:spPr>
          <a:xfrm>
            <a:off x="7874668" y="5354320"/>
            <a:ext cx="290576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177326" y="4098999"/>
            <a:ext cx="2288142" cy="1349087"/>
          </a:xfrm>
          <a:prstGeom prst="rect">
            <a:avLst/>
          </a:prstGeom>
          <a:noFill/>
        </p:spPr>
        <p:txBody>
          <a:bodyPr wrap="square" numCol="1" spcCol="0" rtlCol="0" anchor="ctr">
            <a:spAutoFit/>
          </a:bodyPr>
          <a:lstStyle/>
          <a:p>
            <a:pPr algn="ctr">
              <a:lnSpc>
                <a:spcPts val="1400"/>
              </a:lnSpc>
            </a:pPr>
            <a:r>
              <a:rPr lang="en-US" sz="900" b="1" dirty="0" smtClean="0">
                <a:solidFill>
                  <a:schemeClr val="bg2"/>
                </a:solidFill>
                <a:cs typeface="+mn-ea"/>
                <a:sym typeface="+mn-lt"/>
              </a:rPr>
              <a:t>Example text goes here with your own detailed summer</a:t>
            </a:r>
            <a:r>
              <a:rPr lang="zh-CN" altLang="en-US" sz="900" dirty="0">
                <a:solidFill>
                  <a:schemeClr val="bg2"/>
                </a:solidFill>
                <a:cs typeface="+mn-ea"/>
                <a:sym typeface="+mn-lt"/>
              </a:rPr>
              <a:t>添加您的文本添加您的文本添加您的文本添加您的文本添加您的文本添加您的文本添加您的文本添加您的文本</a:t>
            </a:r>
            <a:endParaRPr lang="en-US" altLang="zh-CN" sz="900" dirty="0">
              <a:solidFill>
                <a:schemeClr val="bg2"/>
              </a:solidFill>
              <a:cs typeface="+mn-ea"/>
              <a:sym typeface="+mn-lt"/>
            </a:endParaRPr>
          </a:p>
          <a:p>
            <a:pPr algn="ctr">
              <a:lnSpc>
                <a:spcPts val="1400"/>
              </a:lnSpc>
            </a:pPr>
            <a:r>
              <a:rPr lang="en-US" sz="900" b="1" dirty="0" smtClean="0">
                <a:solidFill>
                  <a:schemeClr val="bg2"/>
                </a:solidFill>
                <a:cs typeface="+mn-ea"/>
                <a:sym typeface="+mn-lt"/>
              </a:rPr>
              <a:t>y. Loren opium dolor sit amen example text.</a:t>
            </a:r>
            <a:endParaRPr lang="en-US" sz="900" b="1" dirty="0" smtClean="0">
              <a:solidFill>
                <a:schemeClr val="bg2"/>
              </a:solidFill>
              <a:cs typeface="+mn-ea"/>
              <a:sym typeface="+mn-lt"/>
            </a:endParaRPr>
          </a:p>
        </p:txBody>
      </p:sp>
      <p:sp>
        <p:nvSpPr>
          <p:cNvPr id="33" name="Shape 6975"/>
          <p:cNvSpPr/>
          <p:nvPr/>
        </p:nvSpPr>
        <p:spPr>
          <a:xfrm>
            <a:off x="8515416" y="5473150"/>
            <a:ext cx="1655412" cy="389170"/>
          </a:xfrm>
          <a:prstGeom prst="rect">
            <a:avLst/>
          </a:prstGeom>
          <a:noFill/>
          <a:ln w="12700" cap="flat">
            <a:noFill/>
            <a:miter lim="400000"/>
          </a:ln>
          <a:effectLst/>
        </p:spPr>
        <p:txBody>
          <a:bodyPr wrap="square" lIns="0" tIns="0" rIns="0" bIns="0" numCol="1" anchor="ctr">
            <a:normAutofit/>
          </a:bodyPr>
          <a:lstStyle/>
          <a:p>
            <a:pPr lvl="0" algn="ctr">
              <a:defRPr sz="1800"/>
            </a:pPr>
            <a:r>
              <a:rPr lang="en-US" sz="1500" b="1" smtClean="0">
                <a:solidFill>
                  <a:schemeClr val="accent5"/>
                </a:solidFill>
                <a:cs typeface="+mn-ea"/>
                <a:sym typeface="+mn-lt"/>
              </a:rPr>
              <a:t>BOOK NOW!</a:t>
            </a:r>
            <a:endParaRPr sz="1500" b="1" dirty="0">
              <a:solidFill>
                <a:schemeClr val="accent5"/>
              </a:solidFill>
              <a:cs typeface="+mn-ea"/>
              <a:sym typeface="+mn-lt"/>
            </a:endParaRPr>
          </a:p>
        </p:txBody>
      </p:sp>
      <p:cxnSp>
        <p:nvCxnSpPr>
          <p:cNvPr id="23" name="直接连接符 22"/>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dissolve">
                                      <p:cBhvr>
                                        <p:cTn id="24" dur="500"/>
                                        <p:tgtEl>
                                          <p:spTgt spid="15"/>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par>
                                <p:cTn id="28" presetID="9"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dissolve">
                                      <p:cBhvr>
                                        <p:cTn id="33" dur="500"/>
                                        <p:tgtEl>
                                          <p:spTgt spid="18"/>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dissolve">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2" fill="hold" grpId="0" nodeType="click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p:tgtEl>
                                          <p:spTgt spid="28"/>
                                        </p:tgtEl>
                                        <p:attrNameLst>
                                          <p:attrName>ppt_x</p:attrName>
                                        </p:attrNameLst>
                                      </p:cBhvr>
                                      <p:tavLst>
                                        <p:tav tm="0">
                                          <p:val>
                                            <p:strVal val="#ppt_x+#ppt_w*1.125000"/>
                                          </p:val>
                                        </p:tav>
                                        <p:tav tm="100000">
                                          <p:val>
                                            <p:strVal val="#ppt_x"/>
                                          </p:val>
                                        </p:tav>
                                      </p:tavLst>
                                    </p:anim>
                                    <p:animEffect transition="in" filter="wipe(left)">
                                      <p:cBhvr>
                                        <p:cTn id="42" dur="500"/>
                                        <p:tgtEl>
                                          <p:spTgt spid="28"/>
                                        </p:tgtEl>
                                      </p:cBhvr>
                                    </p:animEffect>
                                  </p:childTnLst>
                                </p:cTn>
                              </p:par>
                              <p:par>
                                <p:cTn id="43" presetID="1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p:tgtEl>
                                          <p:spTgt spid="29"/>
                                        </p:tgtEl>
                                        <p:attrNameLst>
                                          <p:attrName>ppt_x</p:attrName>
                                        </p:attrNameLst>
                                      </p:cBhvr>
                                      <p:tavLst>
                                        <p:tav tm="0">
                                          <p:val>
                                            <p:strVal val="#ppt_x+#ppt_w*1.125000"/>
                                          </p:val>
                                        </p:tav>
                                        <p:tav tm="100000">
                                          <p:val>
                                            <p:strVal val="#ppt_x"/>
                                          </p:val>
                                        </p:tav>
                                      </p:tavLst>
                                    </p:anim>
                                    <p:animEffect transition="in" filter="wipe(left)">
                                      <p:cBhvr>
                                        <p:cTn id="46" dur="500"/>
                                        <p:tgtEl>
                                          <p:spTgt spid="29"/>
                                        </p:tgtEl>
                                      </p:cBhvr>
                                    </p:animEffect>
                                  </p:childTnLst>
                                </p:cTn>
                              </p:par>
                              <p:par>
                                <p:cTn id="47" presetID="12" presetClass="entr" presetSubtype="2"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p:tgtEl>
                                          <p:spTgt spid="31"/>
                                        </p:tgtEl>
                                        <p:attrNameLst>
                                          <p:attrName>ppt_x</p:attrName>
                                        </p:attrNameLst>
                                      </p:cBhvr>
                                      <p:tavLst>
                                        <p:tav tm="0">
                                          <p:val>
                                            <p:strVal val="#ppt_x+#ppt_w*1.125000"/>
                                          </p:val>
                                        </p:tav>
                                        <p:tav tm="100000">
                                          <p:val>
                                            <p:strVal val="#ppt_x"/>
                                          </p:val>
                                        </p:tav>
                                      </p:tavLst>
                                    </p:anim>
                                    <p:animEffect transition="in" filter="wipe(left)">
                                      <p:cBhvr>
                                        <p:cTn id="50" dur="500"/>
                                        <p:tgtEl>
                                          <p:spTgt spid="31"/>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p:tgtEl>
                                          <p:spTgt spid="32"/>
                                        </p:tgtEl>
                                        <p:attrNameLst>
                                          <p:attrName>ppt_x</p:attrName>
                                        </p:attrNameLst>
                                      </p:cBhvr>
                                      <p:tavLst>
                                        <p:tav tm="0">
                                          <p:val>
                                            <p:strVal val="#ppt_x+#ppt_w*1.125000"/>
                                          </p:val>
                                        </p:tav>
                                        <p:tav tm="100000">
                                          <p:val>
                                            <p:strVal val="#ppt_x"/>
                                          </p:val>
                                        </p:tav>
                                      </p:tavLst>
                                    </p:anim>
                                    <p:animEffect transition="in" filter="wipe(left)">
                                      <p:cBhvr>
                                        <p:cTn id="54" dur="500"/>
                                        <p:tgtEl>
                                          <p:spTgt spid="32"/>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left)">
                                      <p:cBhvr>
                                        <p:cTn id="5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animBg="1"/>
      <p:bldP spid="11" grpId="0" animBg="1"/>
      <p:bldP spid="14" grpId="0" animBg="1"/>
      <p:bldP spid="28" grpId="0" animBg="1"/>
      <p:bldP spid="9" grpId="0"/>
      <p:bldP spid="10" grpId="0"/>
      <p:bldP spid="18" grpId="0"/>
      <p:bldP spid="19" grpId="0"/>
      <p:bldP spid="29" grpId="0" animBg="1"/>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ardrop 4"/>
          <p:cNvSpPr/>
          <p:nvPr/>
        </p:nvSpPr>
        <p:spPr bwMode="auto">
          <a:xfrm rot="18900000">
            <a:off x="3367459" y="3035179"/>
            <a:ext cx="1158034" cy="1158035"/>
          </a:xfrm>
          <a:prstGeom prst="teardrop">
            <a:avLst/>
          </a:prstGeom>
          <a:noFill/>
          <a:ln w="317500" cap="sq" cmpd="sng" algn="ctr">
            <a:solidFill>
              <a:schemeClr val="accent1"/>
            </a:solidFill>
            <a:prstDash val="solid"/>
            <a:miter lim="800000"/>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6" name="Oval 5"/>
          <p:cNvSpPr/>
          <p:nvPr/>
        </p:nvSpPr>
        <p:spPr bwMode="auto">
          <a:xfrm>
            <a:off x="1662413" y="2891567"/>
            <a:ext cx="1445253" cy="1445256"/>
          </a:xfrm>
          <a:prstGeom prst="ellipse">
            <a:avLst/>
          </a:prstGeom>
          <a:solidFill>
            <a:schemeClr val="tx2"/>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7" name="Oval 6"/>
          <p:cNvSpPr/>
          <p:nvPr/>
        </p:nvSpPr>
        <p:spPr bwMode="auto">
          <a:xfrm>
            <a:off x="4964035" y="3174143"/>
            <a:ext cx="880106" cy="880105"/>
          </a:xfrm>
          <a:prstGeom prst="ellipse">
            <a:avLst/>
          </a:prstGeom>
          <a:noFill/>
          <a:ln w="2540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8" name="Teardrop 7"/>
          <p:cNvSpPr/>
          <p:nvPr/>
        </p:nvSpPr>
        <p:spPr bwMode="auto">
          <a:xfrm rot="8100000">
            <a:off x="6112815" y="2952114"/>
            <a:ext cx="1324160" cy="1324161"/>
          </a:xfrm>
          <a:prstGeom prst="teardrop">
            <a:avLst/>
          </a:prstGeom>
          <a:solidFill>
            <a:schemeClr val="accent3"/>
          </a:solidFill>
          <a:ln w="190500" cap="sq" cmpd="sng" algn="ctr">
            <a:noFill/>
            <a:prstDash val="solid"/>
            <a:miter lim="800000"/>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9" name="Oval 8"/>
          <p:cNvSpPr/>
          <p:nvPr/>
        </p:nvSpPr>
        <p:spPr bwMode="auto">
          <a:xfrm>
            <a:off x="7576503" y="2991539"/>
            <a:ext cx="1245309" cy="1245310"/>
          </a:xfrm>
          <a:prstGeom prst="ellipse">
            <a:avLst/>
          </a:prstGeom>
          <a:solidFill>
            <a:schemeClr val="accent4"/>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10" name="Oval 9"/>
          <p:cNvSpPr/>
          <p:nvPr/>
        </p:nvSpPr>
        <p:spPr bwMode="auto">
          <a:xfrm>
            <a:off x="9166493" y="2942533"/>
            <a:ext cx="1343320" cy="1343324"/>
          </a:xfrm>
          <a:prstGeom prst="ellipse">
            <a:avLst/>
          </a:prstGeom>
          <a:noFill/>
          <a:ln w="381000"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17" name="TextBox 16"/>
          <p:cNvSpPr txBox="1"/>
          <p:nvPr/>
        </p:nvSpPr>
        <p:spPr>
          <a:xfrm rot="18000000">
            <a:off x="1778186" y="4712565"/>
            <a:ext cx="921043" cy="230832"/>
          </a:xfrm>
          <a:prstGeom prst="rect">
            <a:avLst/>
          </a:prstGeom>
          <a:noFill/>
        </p:spPr>
        <p:txBody>
          <a:bodyPr wrap="square" numCol="1" spcCol="457200" rtlCol="0">
            <a:spAutoFit/>
          </a:bodyPr>
          <a:lstStyle/>
          <a:p>
            <a:pPr algn="r"/>
            <a:r>
              <a:rPr lang="zh-CN" altLang="en-US" sz="900" b="1" dirty="0">
                <a:cs typeface="+mn-ea"/>
                <a:sym typeface="+mn-lt"/>
              </a:rPr>
              <a:t>添加您的文本</a:t>
            </a:r>
            <a:endParaRPr lang="en-US" sz="900" dirty="0">
              <a:cs typeface="+mn-ea"/>
              <a:sym typeface="+mn-lt"/>
            </a:endParaRPr>
          </a:p>
        </p:txBody>
      </p:sp>
      <p:sp>
        <p:nvSpPr>
          <p:cNvPr id="23" name="TextBox 22"/>
          <p:cNvSpPr txBox="1"/>
          <p:nvPr/>
        </p:nvSpPr>
        <p:spPr>
          <a:xfrm rot="18000000">
            <a:off x="3271321" y="4712564"/>
            <a:ext cx="921043" cy="230832"/>
          </a:xfrm>
          <a:prstGeom prst="rect">
            <a:avLst/>
          </a:prstGeom>
          <a:noFill/>
        </p:spPr>
        <p:txBody>
          <a:bodyPr wrap="square" numCol="1" spcCol="457200" rtlCol="0">
            <a:spAutoFit/>
          </a:bodyPr>
          <a:lstStyle/>
          <a:p>
            <a:pPr algn="r"/>
            <a:r>
              <a:rPr lang="zh-CN" altLang="en-US" sz="900" b="1" dirty="0">
                <a:cs typeface="+mn-ea"/>
                <a:sym typeface="+mn-lt"/>
              </a:rPr>
              <a:t>添加您的文本</a:t>
            </a:r>
            <a:endParaRPr lang="en-US" sz="900" dirty="0">
              <a:cs typeface="+mn-ea"/>
              <a:sym typeface="+mn-lt"/>
            </a:endParaRPr>
          </a:p>
        </p:txBody>
      </p:sp>
      <p:sp>
        <p:nvSpPr>
          <p:cNvPr id="24" name="TextBox 23"/>
          <p:cNvSpPr txBox="1"/>
          <p:nvPr/>
        </p:nvSpPr>
        <p:spPr>
          <a:xfrm rot="18000000">
            <a:off x="4810756" y="4562094"/>
            <a:ext cx="921043" cy="230832"/>
          </a:xfrm>
          <a:prstGeom prst="rect">
            <a:avLst/>
          </a:prstGeom>
          <a:noFill/>
        </p:spPr>
        <p:txBody>
          <a:bodyPr wrap="square" numCol="1" spcCol="457200" rtlCol="0">
            <a:spAutoFit/>
          </a:bodyPr>
          <a:lstStyle/>
          <a:p>
            <a:pPr algn="r"/>
            <a:r>
              <a:rPr lang="zh-CN" altLang="en-US" sz="900" b="1" dirty="0">
                <a:cs typeface="+mn-ea"/>
                <a:sym typeface="+mn-lt"/>
              </a:rPr>
              <a:t>添加您的文本</a:t>
            </a:r>
            <a:endParaRPr lang="en-US" sz="900" dirty="0">
              <a:cs typeface="+mn-ea"/>
              <a:sym typeface="+mn-lt"/>
            </a:endParaRPr>
          </a:p>
        </p:txBody>
      </p:sp>
      <p:sp>
        <p:nvSpPr>
          <p:cNvPr id="25" name="TextBox 24"/>
          <p:cNvSpPr txBox="1"/>
          <p:nvPr/>
        </p:nvSpPr>
        <p:spPr>
          <a:xfrm rot="18000000">
            <a:off x="6366017" y="4730706"/>
            <a:ext cx="668444" cy="369332"/>
          </a:xfrm>
          <a:prstGeom prst="rect">
            <a:avLst/>
          </a:prstGeom>
          <a:noFill/>
        </p:spPr>
        <p:txBody>
          <a:bodyPr wrap="square" numCol="1" spcCol="457200" rtlCol="0">
            <a:spAutoFit/>
          </a:bodyPr>
          <a:lstStyle/>
          <a:p>
            <a:pPr algn="r"/>
            <a:r>
              <a:rPr lang="zh-CN" altLang="en-US" sz="900" b="1" dirty="0">
                <a:cs typeface="+mn-ea"/>
                <a:sym typeface="+mn-lt"/>
              </a:rPr>
              <a:t>添加您的文本</a:t>
            </a:r>
            <a:endParaRPr lang="en-US" sz="900" dirty="0">
              <a:cs typeface="+mn-ea"/>
              <a:sym typeface="+mn-lt"/>
            </a:endParaRPr>
          </a:p>
        </p:txBody>
      </p:sp>
      <p:sp>
        <p:nvSpPr>
          <p:cNvPr id="26" name="TextBox 25"/>
          <p:cNvSpPr txBox="1"/>
          <p:nvPr/>
        </p:nvSpPr>
        <p:spPr>
          <a:xfrm rot="18000000">
            <a:off x="7565529" y="4631539"/>
            <a:ext cx="921043" cy="230832"/>
          </a:xfrm>
          <a:prstGeom prst="rect">
            <a:avLst/>
          </a:prstGeom>
          <a:noFill/>
        </p:spPr>
        <p:txBody>
          <a:bodyPr wrap="square" numCol="1" spcCol="457200" rtlCol="0">
            <a:spAutoFit/>
          </a:bodyPr>
          <a:lstStyle/>
          <a:p>
            <a:pPr algn="r"/>
            <a:r>
              <a:rPr lang="zh-CN" altLang="en-US" sz="900" b="1" dirty="0">
                <a:cs typeface="+mn-ea"/>
                <a:sym typeface="+mn-lt"/>
              </a:rPr>
              <a:t>添加您的文本</a:t>
            </a:r>
            <a:endParaRPr lang="en-US" sz="900" dirty="0">
              <a:cs typeface="+mn-ea"/>
              <a:sym typeface="+mn-lt"/>
            </a:endParaRPr>
          </a:p>
        </p:txBody>
      </p:sp>
      <p:sp>
        <p:nvSpPr>
          <p:cNvPr id="27" name="TextBox 26"/>
          <p:cNvSpPr txBox="1"/>
          <p:nvPr/>
        </p:nvSpPr>
        <p:spPr>
          <a:xfrm rot="18000000">
            <a:off x="9320634" y="4716534"/>
            <a:ext cx="849544" cy="369332"/>
          </a:xfrm>
          <a:prstGeom prst="rect">
            <a:avLst/>
          </a:prstGeom>
          <a:noFill/>
        </p:spPr>
        <p:txBody>
          <a:bodyPr wrap="square" numCol="1" spcCol="457200" rtlCol="0">
            <a:spAutoFit/>
          </a:bodyPr>
          <a:lstStyle/>
          <a:p>
            <a:pPr algn="r"/>
            <a:r>
              <a:rPr lang="zh-CN" altLang="en-US" sz="900" b="1" dirty="0">
                <a:cs typeface="+mn-ea"/>
                <a:sym typeface="+mn-lt"/>
              </a:rPr>
              <a:t>添加您的文本</a:t>
            </a:r>
            <a:endParaRPr lang="en-US" sz="900" dirty="0">
              <a:cs typeface="+mn-ea"/>
              <a:sym typeface="+mn-lt"/>
            </a:endParaRPr>
          </a:p>
        </p:txBody>
      </p:sp>
      <p:sp>
        <p:nvSpPr>
          <p:cNvPr id="28" name="Rectangle 27"/>
          <p:cNvSpPr/>
          <p:nvPr/>
        </p:nvSpPr>
        <p:spPr>
          <a:xfrm>
            <a:off x="7846850" y="3253567"/>
            <a:ext cx="697628" cy="707886"/>
          </a:xfrm>
          <a:prstGeom prst="rect">
            <a:avLst/>
          </a:prstGeom>
        </p:spPr>
        <p:txBody>
          <a:bodyPr wrap="none" anchor="ctr">
            <a:spAutoFit/>
          </a:bodyPr>
          <a:lstStyle/>
          <a:p>
            <a:pPr algn="ctr"/>
            <a:r>
              <a:rPr lang="en-US" sz="4000" dirty="0">
                <a:solidFill>
                  <a:srgbClr val="FEFEFE"/>
                </a:solidFill>
                <a:cs typeface="+mn-ea"/>
                <a:sym typeface="+mn-lt"/>
              </a:rPr>
              <a:t></a:t>
            </a:r>
            <a:endParaRPr lang="en-US" sz="4000" dirty="0">
              <a:solidFill>
                <a:srgbClr val="FEFEFE"/>
              </a:solidFill>
              <a:cs typeface="+mn-ea"/>
              <a:sym typeface="+mn-lt"/>
            </a:endParaRPr>
          </a:p>
        </p:txBody>
      </p:sp>
      <p:sp>
        <p:nvSpPr>
          <p:cNvPr id="29" name="Rectangle 28"/>
          <p:cNvSpPr/>
          <p:nvPr/>
        </p:nvSpPr>
        <p:spPr>
          <a:xfrm>
            <a:off x="2033876" y="3298723"/>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30" name="Rectangle 29"/>
          <p:cNvSpPr/>
          <p:nvPr/>
        </p:nvSpPr>
        <p:spPr>
          <a:xfrm>
            <a:off x="3601646" y="3248317"/>
            <a:ext cx="697628" cy="707886"/>
          </a:xfrm>
          <a:prstGeom prst="rect">
            <a:avLst/>
          </a:prstGeom>
        </p:spPr>
        <p:txBody>
          <a:bodyPr wrap="none" anchor="ctr">
            <a:spAutoFit/>
          </a:bodyPr>
          <a:lstStyle/>
          <a:p>
            <a:pPr algn="ctr"/>
            <a:r>
              <a:rPr lang="en-US" sz="4000" dirty="0">
                <a:solidFill>
                  <a:schemeClr val="accent1"/>
                </a:solidFill>
                <a:cs typeface="+mn-ea"/>
                <a:sym typeface="+mn-lt"/>
              </a:rPr>
              <a:t></a:t>
            </a:r>
            <a:endParaRPr lang="en-US" sz="4000" dirty="0">
              <a:solidFill>
                <a:schemeClr val="accent1"/>
              </a:solidFill>
              <a:cs typeface="+mn-ea"/>
              <a:sym typeface="+mn-lt"/>
            </a:endParaRPr>
          </a:p>
        </p:txBody>
      </p:sp>
      <p:sp>
        <p:nvSpPr>
          <p:cNvPr id="31" name="Rectangle 30"/>
          <p:cNvSpPr/>
          <p:nvPr/>
        </p:nvSpPr>
        <p:spPr>
          <a:xfrm>
            <a:off x="5087335" y="3310298"/>
            <a:ext cx="633507" cy="630942"/>
          </a:xfrm>
          <a:prstGeom prst="rect">
            <a:avLst/>
          </a:prstGeom>
        </p:spPr>
        <p:txBody>
          <a:bodyPr wrap="none" anchor="ctr">
            <a:spAutoFit/>
          </a:bodyPr>
          <a:lstStyle/>
          <a:p>
            <a:pPr algn="ctr"/>
            <a:r>
              <a:rPr lang="en-US" sz="3500" dirty="0">
                <a:solidFill>
                  <a:schemeClr val="accent2"/>
                </a:solidFill>
                <a:cs typeface="+mn-ea"/>
                <a:sym typeface="+mn-lt"/>
              </a:rPr>
              <a:t></a:t>
            </a:r>
            <a:endParaRPr lang="en-US" sz="3500" dirty="0">
              <a:solidFill>
                <a:schemeClr val="accent2"/>
              </a:solidFill>
              <a:cs typeface="+mn-ea"/>
              <a:sym typeface="+mn-lt"/>
            </a:endParaRPr>
          </a:p>
        </p:txBody>
      </p:sp>
      <p:sp>
        <p:nvSpPr>
          <p:cNvPr id="32" name="Rectangle 31"/>
          <p:cNvSpPr/>
          <p:nvPr/>
        </p:nvSpPr>
        <p:spPr>
          <a:xfrm>
            <a:off x="9546634" y="3255705"/>
            <a:ext cx="633507" cy="630942"/>
          </a:xfrm>
          <a:prstGeom prst="rect">
            <a:avLst/>
          </a:prstGeom>
        </p:spPr>
        <p:txBody>
          <a:bodyPr wrap="none" anchor="ctr">
            <a:spAutoFit/>
          </a:bodyPr>
          <a:lstStyle/>
          <a:p>
            <a:pPr algn="ctr"/>
            <a:r>
              <a:rPr lang="en-US" sz="3500" dirty="0">
                <a:solidFill>
                  <a:schemeClr val="accent5"/>
                </a:solidFill>
                <a:cs typeface="+mn-ea"/>
                <a:sym typeface="+mn-lt"/>
              </a:rPr>
              <a:t></a:t>
            </a:r>
            <a:endParaRPr lang="en-US" sz="3500" dirty="0">
              <a:solidFill>
                <a:schemeClr val="accent5"/>
              </a:solidFill>
              <a:cs typeface="+mn-ea"/>
              <a:sym typeface="+mn-lt"/>
            </a:endParaRPr>
          </a:p>
        </p:txBody>
      </p:sp>
      <p:sp>
        <p:nvSpPr>
          <p:cNvPr id="33" name="Rectangle 32"/>
          <p:cNvSpPr/>
          <p:nvPr/>
        </p:nvSpPr>
        <p:spPr>
          <a:xfrm>
            <a:off x="6454227" y="3305508"/>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34" name="TextBox 33"/>
          <p:cNvSpPr txBox="1"/>
          <p:nvPr/>
        </p:nvSpPr>
        <p:spPr>
          <a:xfrm>
            <a:off x="1860096" y="2344837"/>
            <a:ext cx="1177370" cy="400110"/>
          </a:xfrm>
          <a:prstGeom prst="rect">
            <a:avLst/>
          </a:prstGeom>
          <a:noFill/>
        </p:spPr>
        <p:txBody>
          <a:bodyPr wrap="square" rtlCol="0">
            <a:spAutoFit/>
          </a:bodyPr>
          <a:lstStyle/>
          <a:p>
            <a:pPr algn="ctr"/>
            <a:r>
              <a:rPr lang="en-US" sz="2000" dirty="0" smtClean="0">
                <a:solidFill>
                  <a:schemeClr val="tx2"/>
                </a:solidFill>
                <a:cs typeface="+mn-ea"/>
                <a:sym typeface="+mn-lt"/>
              </a:rPr>
              <a:t>12%</a:t>
            </a:r>
            <a:endParaRPr lang="en-US" sz="2000" dirty="0">
              <a:solidFill>
                <a:schemeClr val="tx2"/>
              </a:solidFill>
              <a:cs typeface="+mn-ea"/>
              <a:sym typeface="+mn-lt"/>
            </a:endParaRPr>
          </a:p>
        </p:txBody>
      </p:sp>
      <p:sp>
        <p:nvSpPr>
          <p:cNvPr id="35" name="TextBox 34"/>
          <p:cNvSpPr txBox="1"/>
          <p:nvPr/>
        </p:nvSpPr>
        <p:spPr>
          <a:xfrm>
            <a:off x="3422677" y="2124915"/>
            <a:ext cx="1177370" cy="400110"/>
          </a:xfrm>
          <a:prstGeom prst="rect">
            <a:avLst/>
          </a:prstGeom>
          <a:noFill/>
        </p:spPr>
        <p:txBody>
          <a:bodyPr wrap="square" rtlCol="0">
            <a:spAutoFit/>
          </a:bodyPr>
          <a:lstStyle/>
          <a:p>
            <a:pPr algn="ctr"/>
            <a:r>
              <a:rPr lang="en-US" sz="2000" dirty="0" smtClean="0">
                <a:solidFill>
                  <a:schemeClr val="accent1"/>
                </a:solidFill>
                <a:cs typeface="+mn-ea"/>
                <a:sym typeface="+mn-lt"/>
              </a:rPr>
              <a:t>83%</a:t>
            </a:r>
            <a:endParaRPr lang="en-US" sz="2000" dirty="0">
              <a:solidFill>
                <a:schemeClr val="accent1"/>
              </a:solidFill>
              <a:cs typeface="+mn-ea"/>
              <a:sym typeface="+mn-lt"/>
            </a:endParaRPr>
          </a:p>
        </p:txBody>
      </p:sp>
      <p:sp>
        <p:nvSpPr>
          <p:cNvPr id="36" name="TextBox 35"/>
          <p:cNvSpPr txBox="1"/>
          <p:nvPr/>
        </p:nvSpPr>
        <p:spPr>
          <a:xfrm>
            <a:off x="4874419" y="2344837"/>
            <a:ext cx="1074968" cy="400110"/>
          </a:xfrm>
          <a:prstGeom prst="rect">
            <a:avLst/>
          </a:prstGeom>
          <a:noFill/>
        </p:spPr>
        <p:txBody>
          <a:bodyPr wrap="square" rtlCol="0">
            <a:spAutoFit/>
          </a:bodyPr>
          <a:lstStyle/>
          <a:p>
            <a:pPr algn="ctr"/>
            <a:r>
              <a:rPr lang="en-US" sz="2000" dirty="0" smtClean="0">
                <a:solidFill>
                  <a:schemeClr val="accent2"/>
                </a:solidFill>
                <a:cs typeface="+mn-ea"/>
                <a:sym typeface="+mn-lt"/>
              </a:rPr>
              <a:t>9%</a:t>
            </a:r>
            <a:endParaRPr lang="en-US" sz="2000" dirty="0">
              <a:solidFill>
                <a:schemeClr val="accent2"/>
              </a:solidFill>
              <a:cs typeface="+mn-ea"/>
              <a:sym typeface="+mn-lt"/>
            </a:endParaRPr>
          </a:p>
        </p:txBody>
      </p:sp>
      <p:sp>
        <p:nvSpPr>
          <p:cNvPr id="37" name="TextBox 36"/>
          <p:cNvSpPr txBox="1"/>
          <p:nvPr/>
        </p:nvSpPr>
        <p:spPr>
          <a:xfrm>
            <a:off x="6217084" y="2344837"/>
            <a:ext cx="1074968" cy="400110"/>
          </a:xfrm>
          <a:prstGeom prst="rect">
            <a:avLst/>
          </a:prstGeom>
          <a:noFill/>
        </p:spPr>
        <p:txBody>
          <a:bodyPr wrap="square" rtlCol="0">
            <a:spAutoFit/>
          </a:bodyPr>
          <a:lstStyle/>
          <a:p>
            <a:pPr algn="ctr"/>
            <a:r>
              <a:rPr lang="en-US" sz="2000" dirty="0" smtClean="0">
                <a:solidFill>
                  <a:schemeClr val="accent3"/>
                </a:solidFill>
                <a:cs typeface="+mn-ea"/>
                <a:sym typeface="+mn-lt"/>
              </a:rPr>
              <a:t>61%</a:t>
            </a:r>
            <a:endParaRPr lang="en-US" sz="2000" dirty="0">
              <a:solidFill>
                <a:schemeClr val="accent3"/>
              </a:solidFill>
              <a:cs typeface="+mn-ea"/>
              <a:sym typeface="+mn-lt"/>
            </a:endParaRPr>
          </a:p>
        </p:txBody>
      </p:sp>
      <p:sp>
        <p:nvSpPr>
          <p:cNvPr id="38" name="TextBox 37"/>
          <p:cNvSpPr txBox="1"/>
          <p:nvPr/>
        </p:nvSpPr>
        <p:spPr>
          <a:xfrm>
            <a:off x="7640770" y="2344837"/>
            <a:ext cx="1074968" cy="400110"/>
          </a:xfrm>
          <a:prstGeom prst="rect">
            <a:avLst/>
          </a:prstGeom>
          <a:noFill/>
        </p:spPr>
        <p:txBody>
          <a:bodyPr wrap="square" rtlCol="0">
            <a:spAutoFit/>
          </a:bodyPr>
          <a:lstStyle/>
          <a:p>
            <a:pPr algn="ctr"/>
            <a:r>
              <a:rPr lang="en-US" sz="2000" dirty="0" smtClean="0">
                <a:solidFill>
                  <a:schemeClr val="accent4"/>
                </a:solidFill>
                <a:cs typeface="+mn-ea"/>
                <a:sym typeface="+mn-lt"/>
              </a:rPr>
              <a:t>39%</a:t>
            </a:r>
            <a:endParaRPr lang="en-US" sz="2000" dirty="0">
              <a:solidFill>
                <a:schemeClr val="accent4"/>
              </a:solidFill>
              <a:cs typeface="+mn-ea"/>
              <a:sym typeface="+mn-lt"/>
            </a:endParaRPr>
          </a:p>
        </p:txBody>
      </p:sp>
      <p:sp>
        <p:nvSpPr>
          <p:cNvPr id="39" name="TextBox 38"/>
          <p:cNvSpPr txBox="1"/>
          <p:nvPr/>
        </p:nvSpPr>
        <p:spPr>
          <a:xfrm>
            <a:off x="9342250" y="2286962"/>
            <a:ext cx="1074968" cy="400110"/>
          </a:xfrm>
          <a:prstGeom prst="rect">
            <a:avLst/>
          </a:prstGeom>
          <a:noFill/>
        </p:spPr>
        <p:txBody>
          <a:bodyPr wrap="square" rtlCol="0">
            <a:spAutoFit/>
          </a:bodyPr>
          <a:lstStyle/>
          <a:p>
            <a:pPr algn="ctr"/>
            <a:r>
              <a:rPr lang="en-US" sz="2000" dirty="0" smtClean="0">
                <a:solidFill>
                  <a:schemeClr val="accent5"/>
                </a:solidFill>
                <a:cs typeface="+mn-ea"/>
                <a:sym typeface="+mn-lt"/>
              </a:rPr>
              <a:t>83%</a:t>
            </a:r>
            <a:endParaRPr lang="en-US" sz="2000" dirty="0">
              <a:solidFill>
                <a:schemeClr val="accent5"/>
              </a:solidFill>
              <a:cs typeface="+mn-ea"/>
              <a:sym typeface="+mn-lt"/>
            </a:endParaRPr>
          </a:p>
        </p:txBody>
      </p:sp>
      <p:sp>
        <p:nvSpPr>
          <p:cNvPr id="40" name="TextBox 39"/>
          <p:cNvSpPr txBox="1"/>
          <p:nvPr/>
        </p:nvSpPr>
        <p:spPr>
          <a:xfrm>
            <a:off x="1313797" y="5627725"/>
            <a:ext cx="9566406" cy="526811"/>
          </a:xfrm>
          <a:prstGeom prst="rect">
            <a:avLst/>
          </a:prstGeom>
          <a:noFill/>
        </p:spPr>
        <p:txBody>
          <a:bodyPr wrap="square" numCol="1" spcCol="457200" rtlCol="0">
            <a:spAutoFit/>
          </a:bodyPr>
          <a:lstStyle/>
          <a:p>
            <a:pPr algn="ctr">
              <a:lnSpc>
                <a:spcPct val="150000"/>
              </a:lnSpc>
            </a:pPr>
            <a:r>
              <a:rPr lang="zh-CN" altLang="en-US" sz="1000" dirty="0">
                <a:solidFill>
                  <a:schemeClr val="bg2"/>
                </a:solidFill>
                <a:cs typeface="+mn-ea"/>
                <a:sym typeface="+mn-lt"/>
              </a:rPr>
              <a:t>添加您的文本添加您的文本添加您的文本添加您的文本添加您的文本添加您的文本添加您的文本添加您的文本添加您的文本添加您的文本添加您的文本添加您的文本添加您的文本添加您的文本添加您的文本添加您的文本</a:t>
            </a:r>
            <a:endParaRPr lang="en-US" sz="1000" dirty="0">
              <a:solidFill>
                <a:schemeClr val="accent2"/>
              </a:solidFill>
              <a:cs typeface="+mn-ea"/>
              <a:sym typeface="+mn-lt"/>
            </a:endParaRPr>
          </a:p>
        </p:txBody>
      </p:sp>
      <p:cxnSp>
        <p:nvCxnSpPr>
          <p:cNvPr id="42" name="Straight Connector 41"/>
          <p:cNvCxnSpPr/>
          <p:nvPr/>
        </p:nvCxnSpPr>
        <p:spPr>
          <a:xfrm>
            <a:off x="5525245" y="1712895"/>
            <a:ext cx="1141510" cy="0"/>
          </a:xfrm>
          <a:prstGeom prst="line">
            <a:avLst/>
          </a:prstGeom>
          <a:ln w="6350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53" presetClass="entr" presetSubtype="16" fill="hold" grpId="0" nodeType="withEffect">
                                  <p:stCondLst>
                                    <p:cond delay="50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500" fill="hold"/>
                                        <p:tgtEl>
                                          <p:spTgt spid="8"/>
                                        </p:tgtEl>
                                        <p:attrNameLst>
                                          <p:attrName>ppt_w</p:attrName>
                                        </p:attrNameLst>
                                      </p:cBhvr>
                                      <p:tavLst>
                                        <p:tav tm="0">
                                          <p:val>
                                            <p:fltVal val="0"/>
                                          </p:val>
                                        </p:tav>
                                        <p:tav tm="100000">
                                          <p:val>
                                            <p:strVal val="#ppt_w"/>
                                          </p:val>
                                        </p:tav>
                                      </p:tavLst>
                                    </p:anim>
                                    <p:anim calcmode="lin" valueType="num">
                                      <p:cBhvr>
                                        <p:cTn id="67" dur="500" fill="hold"/>
                                        <p:tgtEl>
                                          <p:spTgt spid="8"/>
                                        </p:tgtEl>
                                        <p:attrNameLst>
                                          <p:attrName>ppt_h</p:attrName>
                                        </p:attrNameLst>
                                      </p:cBhvr>
                                      <p:tavLst>
                                        <p:tav tm="0">
                                          <p:val>
                                            <p:fltVal val="0"/>
                                          </p:val>
                                        </p:tav>
                                        <p:tav tm="100000">
                                          <p:val>
                                            <p:strVal val="#ppt_h"/>
                                          </p:val>
                                        </p:tav>
                                      </p:tavLst>
                                    </p:anim>
                                    <p:animEffect transition="in" filter="fade">
                                      <p:cBhvr>
                                        <p:cTn id="68" dur="500"/>
                                        <p:tgtEl>
                                          <p:spTgt spid="8"/>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500" fill="hold"/>
                                        <p:tgtEl>
                                          <p:spTgt spid="25"/>
                                        </p:tgtEl>
                                        <p:attrNameLst>
                                          <p:attrName>ppt_w</p:attrName>
                                        </p:attrNameLst>
                                      </p:cBhvr>
                                      <p:tavLst>
                                        <p:tav tm="0">
                                          <p:val>
                                            <p:fltVal val="0"/>
                                          </p:val>
                                        </p:tav>
                                        <p:tav tm="100000">
                                          <p:val>
                                            <p:strVal val="#ppt_w"/>
                                          </p:val>
                                        </p:tav>
                                      </p:tavLst>
                                    </p:anim>
                                    <p:anim calcmode="lin" valueType="num">
                                      <p:cBhvr>
                                        <p:cTn id="77" dur="500" fill="hold"/>
                                        <p:tgtEl>
                                          <p:spTgt spid="25"/>
                                        </p:tgtEl>
                                        <p:attrNameLst>
                                          <p:attrName>ppt_h</p:attrName>
                                        </p:attrNameLst>
                                      </p:cBhvr>
                                      <p:tavLst>
                                        <p:tav tm="0">
                                          <p:val>
                                            <p:fltVal val="0"/>
                                          </p:val>
                                        </p:tav>
                                        <p:tav tm="100000">
                                          <p:val>
                                            <p:strVal val="#ppt_h"/>
                                          </p:val>
                                        </p:tav>
                                      </p:tavLst>
                                    </p:anim>
                                    <p:animEffect transition="in" filter="fade">
                                      <p:cBhvr>
                                        <p:cTn id="78" dur="5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12" presetClass="entr" presetSubtype="8" fill="hold" grpId="0" nodeType="click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p:tgtEl>
                                          <p:spTgt spid="9"/>
                                        </p:tgtEl>
                                        <p:attrNameLst>
                                          <p:attrName>ppt_x</p:attrName>
                                        </p:attrNameLst>
                                      </p:cBhvr>
                                      <p:tavLst>
                                        <p:tav tm="0">
                                          <p:val>
                                            <p:strVal val="#ppt_x-#ppt_w*1.125000"/>
                                          </p:val>
                                        </p:tav>
                                        <p:tav tm="100000">
                                          <p:val>
                                            <p:strVal val="#ppt_x"/>
                                          </p:val>
                                        </p:tav>
                                      </p:tavLst>
                                    </p:anim>
                                    <p:animEffect transition="in" filter="wipe(right)">
                                      <p:cBhvr>
                                        <p:cTn id="84" dur="500"/>
                                        <p:tgtEl>
                                          <p:spTgt spid="9"/>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p:tgtEl>
                                          <p:spTgt spid="26"/>
                                        </p:tgtEl>
                                        <p:attrNameLst>
                                          <p:attrName>ppt_x</p:attrName>
                                        </p:attrNameLst>
                                      </p:cBhvr>
                                      <p:tavLst>
                                        <p:tav tm="0">
                                          <p:val>
                                            <p:strVal val="#ppt_x-#ppt_w*1.125000"/>
                                          </p:val>
                                        </p:tav>
                                        <p:tav tm="100000">
                                          <p:val>
                                            <p:strVal val="#ppt_x"/>
                                          </p:val>
                                        </p:tav>
                                      </p:tavLst>
                                    </p:anim>
                                    <p:animEffect transition="in" filter="wipe(right)">
                                      <p:cBhvr>
                                        <p:cTn id="88" dur="500"/>
                                        <p:tgtEl>
                                          <p:spTgt spid="26"/>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p:tgtEl>
                                          <p:spTgt spid="28"/>
                                        </p:tgtEl>
                                        <p:attrNameLst>
                                          <p:attrName>ppt_x</p:attrName>
                                        </p:attrNameLst>
                                      </p:cBhvr>
                                      <p:tavLst>
                                        <p:tav tm="0">
                                          <p:val>
                                            <p:strVal val="#ppt_x-#ppt_w*1.125000"/>
                                          </p:val>
                                        </p:tav>
                                        <p:tav tm="100000">
                                          <p:val>
                                            <p:strVal val="#ppt_x"/>
                                          </p:val>
                                        </p:tav>
                                      </p:tavLst>
                                    </p:anim>
                                    <p:animEffect transition="in" filter="wipe(right)">
                                      <p:cBhvr>
                                        <p:cTn id="92" dur="500"/>
                                        <p:tgtEl>
                                          <p:spTgt spid="28"/>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 calcmode="lin" valueType="num">
                                      <p:cBhvr additive="base">
                                        <p:cTn id="95" dur="500"/>
                                        <p:tgtEl>
                                          <p:spTgt spid="38"/>
                                        </p:tgtEl>
                                        <p:attrNameLst>
                                          <p:attrName>ppt_x</p:attrName>
                                        </p:attrNameLst>
                                      </p:cBhvr>
                                      <p:tavLst>
                                        <p:tav tm="0">
                                          <p:val>
                                            <p:strVal val="#ppt_x-#ppt_w*1.125000"/>
                                          </p:val>
                                        </p:tav>
                                        <p:tav tm="100000">
                                          <p:val>
                                            <p:strVal val="#ppt_x"/>
                                          </p:val>
                                        </p:tav>
                                      </p:tavLst>
                                    </p:anim>
                                    <p:animEffect transition="in" filter="wipe(right)">
                                      <p:cBhvr>
                                        <p:cTn id="96" dur="500"/>
                                        <p:tgtEl>
                                          <p:spTgt spid="38"/>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childTnLst>
                                    <p:set>
                                      <p:cBhvr>
                                        <p:cTn id="100" dur="1" fill="hold">
                                          <p:stCondLst>
                                            <p:cond delay="0"/>
                                          </p:stCondLst>
                                        </p:cTn>
                                        <p:tgtEl>
                                          <p:spTgt spid="10"/>
                                        </p:tgtEl>
                                        <p:attrNameLst>
                                          <p:attrName>style.visibility</p:attrName>
                                        </p:attrNameLst>
                                      </p:cBhvr>
                                      <p:to>
                                        <p:strVal val="visible"/>
                                      </p:to>
                                    </p:set>
                                    <p:anim calcmode="lin" valueType="num">
                                      <p:cBhvr>
                                        <p:cTn id="101" dur="500" fill="hold"/>
                                        <p:tgtEl>
                                          <p:spTgt spid="10"/>
                                        </p:tgtEl>
                                        <p:attrNameLst>
                                          <p:attrName>ppt_w</p:attrName>
                                        </p:attrNameLst>
                                      </p:cBhvr>
                                      <p:tavLst>
                                        <p:tav tm="0">
                                          <p:val>
                                            <p:fltVal val="0"/>
                                          </p:val>
                                        </p:tav>
                                        <p:tav tm="100000">
                                          <p:val>
                                            <p:strVal val="#ppt_w"/>
                                          </p:val>
                                        </p:tav>
                                      </p:tavLst>
                                    </p:anim>
                                    <p:anim calcmode="lin" valueType="num">
                                      <p:cBhvr>
                                        <p:cTn id="102" dur="500" fill="hold"/>
                                        <p:tgtEl>
                                          <p:spTgt spid="10"/>
                                        </p:tgtEl>
                                        <p:attrNameLst>
                                          <p:attrName>ppt_h</p:attrName>
                                        </p:attrNameLst>
                                      </p:cBhvr>
                                      <p:tavLst>
                                        <p:tav tm="0">
                                          <p:val>
                                            <p:fltVal val="0"/>
                                          </p:val>
                                        </p:tav>
                                        <p:tav tm="100000">
                                          <p:val>
                                            <p:strVal val="#ppt_h"/>
                                          </p:val>
                                        </p:tav>
                                      </p:tavLst>
                                    </p:anim>
                                    <p:animEffect transition="in" filter="fade">
                                      <p:cBhvr>
                                        <p:cTn id="103" dur="500"/>
                                        <p:tgtEl>
                                          <p:spTgt spid="10"/>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 calcmode="lin" valueType="num">
                                      <p:cBhvr>
                                        <p:cTn id="106" dur="500" fill="hold"/>
                                        <p:tgtEl>
                                          <p:spTgt spid="27"/>
                                        </p:tgtEl>
                                        <p:attrNameLst>
                                          <p:attrName>ppt_w</p:attrName>
                                        </p:attrNameLst>
                                      </p:cBhvr>
                                      <p:tavLst>
                                        <p:tav tm="0">
                                          <p:val>
                                            <p:fltVal val="0"/>
                                          </p:val>
                                        </p:tav>
                                        <p:tav tm="100000">
                                          <p:val>
                                            <p:strVal val="#ppt_w"/>
                                          </p:val>
                                        </p:tav>
                                      </p:tavLst>
                                    </p:anim>
                                    <p:anim calcmode="lin" valueType="num">
                                      <p:cBhvr>
                                        <p:cTn id="107" dur="500" fill="hold"/>
                                        <p:tgtEl>
                                          <p:spTgt spid="27"/>
                                        </p:tgtEl>
                                        <p:attrNameLst>
                                          <p:attrName>ppt_h</p:attrName>
                                        </p:attrNameLst>
                                      </p:cBhvr>
                                      <p:tavLst>
                                        <p:tav tm="0">
                                          <p:val>
                                            <p:fltVal val="0"/>
                                          </p:val>
                                        </p:tav>
                                        <p:tav tm="100000">
                                          <p:val>
                                            <p:strVal val="#ppt_h"/>
                                          </p:val>
                                        </p:tav>
                                      </p:tavLst>
                                    </p:anim>
                                    <p:animEffect transition="in" filter="fade">
                                      <p:cBhvr>
                                        <p:cTn id="108" dur="500"/>
                                        <p:tgtEl>
                                          <p:spTgt spid="27"/>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ppt_w</p:attrName>
                                        </p:attrNameLst>
                                      </p:cBhvr>
                                      <p:tavLst>
                                        <p:tav tm="0">
                                          <p:val>
                                            <p:fltVal val="0"/>
                                          </p:val>
                                        </p:tav>
                                        <p:tav tm="100000">
                                          <p:val>
                                            <p:strVal val="#ppt_w"/>
                                          </p:val>
                                        </p:tav>
                                      </p:tavLst>
                                    </p:anim>
                                    <p:anim calcmode="lin" valueType="num">
                                      <p:cBhvr>
                                        <p:cTn id="112" dur="500" fill="hold"/>
                                        <p:tgtEl>
                                          <p:spTgt spid="32"/>
                                        </p:tgtEl>
                                        <p:attrNameLst>
                                          <p:attrName>ppt_h</p:attrName>
                                        </p:attrNameLst>
                                      </p:cBhvr>
                                      <p:tavLst>
                                        <p:tav tm="0">
                                          <p:val>
                                            <p:fltVal val="0"/>
                                          </p:val>
                                        </p:tav>
                                        <p:tav tm="100000">
                                          <p:val>
                                            <p:strVal val="#ppt_h"/>
                                          </p:val>
                                        </p:tav>
                                      </p:tavLst>
                                    </p:anim>
                                    <p:animEffect transition="in" filter="fade">
                                      <p:cBhvr>
                                        <p:cTn id="113" dur="500"/>
                                        <p:tgtEl>
                                          <p:spTgt spid="32"/>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39"/>
                                        </p:tgtEl>
                                        <p:attrNameLst>
                                          <p:attrName>style.visibility</p:attrName>
                                        </p:attrNameLst>
                                      </p:cBhvr>
                                      <p:to>
                                        <p:strVal val="visible"/>
                                      </p:to>
                                    </p:set>
                                    <p:anim calcmode="lin" valueType="num">
                                      <p:cBhvr>
                                        <p:cTn id="116" dur="500" fill="hold"/>
                                        <p:tgtEl>
                                          <p:spTgt spid="39"/>
                                        </p:tgtEl>
                                        <p:attrNameLst>
                                          <p:attrName>ppt_w</p:attrName>
                                        </p:attrNameLst>
                                      </p:cBhvr>
                                      <p:tavLst>
                                        <p:tav tm="0">
                                          <p:val>
                                            <p:fltVal val="0"/>
                                          </p:val>
                                        </p:tav>
                                        <p:tav tm="100000">
                                          <p:val>
                                            <p:strVal val="#ppt_w"/>
                                          </p:val>
                                        </p:tav>
                                      </p:tavLst>
                                    </p:anim>
                                    <p:anim calcmode="lin" valueType="num">
                                      <p:cBhvr>
                                        <p:cTn id="117" dur="500" fill="hold"/>
                                        <p:tgtEl>
                                          <p:spTgt spid="39"/>
                                        </p:tgtEl>
                                        <p:attrNameLst>
                                          <p:attrName>ppt_h</p:attrName>
                                        </p:attrNameLst>
                                      </p:cBhvr>
                                      <p:tavLst>
                                        <p:tav tm="0">
                                          <p:val>
                                            <p:fltVal val="0"/>
                                          </p:val>
                                        </p:tav>
                                        <p:tav tm="100000">
                                          <p:val>
                                            <p:strVal val="#ppt_h"/>
                                          </p:val>
                                        </p:tav>
                                      </p:tavLst>
                                    </p:anim>
                                    <p:animEffect transition="in" filter="fade">
                                      <p:cBhvr>
                                        <p:cTn id="118" dur="500"/>
                                        <p:tgtEl>
                                          <p:spTgt spid="39"/>
                                        </p:tgtEl>
                                      </p:cBhvr>
                                    </p:animEffect>
                                  </p:childTnLst>
                                </p:cTn>
                              </p:par>
                            </p:childTnLst>
                          </p:cTn>
                        </p:par>
                      </p:childTnLst>
                    </p:cTn>
                  </p:par>
                  <p:par>
                    <p:cTn id="119" fill="hold">
                      <p:stCondLst>
                        <p:cond delay="indefinite"/>
                      </p:stCondLst>
                      <p:childTnLst>
                        <p:par>
                          <p:cTn id="120" fill="hold">
                            <p:stCondLst>
                              <p:cond delay="0"/>
                            </p:stCondLst>
                            <p:childTnLst>
                              <p:par>
                                <p:cTn id="121" presetID="16" presetClass="entr" presetSubtype="37" fill="hold" grpId="0" nodeType="clickEffect">
                                  <p:stCondLst>
                                    <p:cond delay="0"/>
                                  </p:stCondLst>
                                  <p:childTnLst>
                                    <p:set>
                                      <p:cBhvr>
                                        <p:cTn id="122" dur="1" fill="hold">
                                          <p:stCondLst>
                                            <p:cond delay="0"/>
                                          </p:stCondLst>
                                        </p:cTn>
                                        <p:tgtEl>
                                          <p:spTgt spid="40"/>
                                        </p:tgtEl>
                                        <p:attrNameLst>
                                          <p:attrName>style.visibility</p:attrName>
                                        </p:attrNameLst>
                                      </p:cBhvr>
                                      <p:to>
                                        <p:strVal val="visible"/>
                                      </p:to>
                                    </p:set>
                                    <p:animEffect transition="in" filter="barn(outVertical)">
                                      <p:cBhvr>
                                        <p:cTn id="12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7"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3605786" y="1704855"/>
          <a:ext cx="4980428" cy="435778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6" name="TextBox 5"/>
          <p:cNvSpPr txBox="1"/>
          <p:nvPr/>
        </p:nvSpPr>
        <p:spPr>
          <a:xfrm>
            <a:off x="5859242" y="1859120"/>
            <a:ext cx="989614"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10" name="Rectangle 9"/>
          <p:cNvSpPr/>
          <p:nvPr/>
        </p:nvSpPr>
        <p:spPr>
          <a:xfrm>
            <a:off x="3640139" y="3587012"/>
            <a:ext cx="595036" cy="584775"/>
          </a:xfrm>
          <a:prstGeom prst="rect">
            <a:avLst/>
          </a:prstGeom>
        </p:spPr>
        <p:txBody>
          <a:bodyPr wrap="none" anchor="ctr">
            <a:spAutoFit/>
          </a:bodyPr>
          <a:lstStyle/>
          <a:p>
            <a:pPr algn="ctr"/>
            <a:r>
              <a:rPr lang="en-US" sz="3200" dirty="0" smtClean="0">
                <a:solidFill>
                  <a:srgbClr val="FEFEFE"/>
                </a:solidFill>
                <a:cs typeface="+mn-ea"/>
                <a:sym typeface="+mn-lt"/>
              </a:rPr>
              <a:t></a:t>
            </a:r>
            <a:endParaRPr lang="en-US" sz="3200" dirty="0">
              <a:solidFill>
                <a:srgbClr val="FEFEFE"/>
              </a:solidFill>
              <a:cs typeface="+mn-ea"/>
              <a:sym typeface="+mn-lt"/>
            </a:endParaRPr>
          </a:p>
        </p:txBody>
      </p:sp>
      <p:sp>
        <p:nvSpPr>
          <p:cNvPr id="11" name="Rectangle 10"/>
          <p:cNvSpPr/>
          <p:nvPr/>
        </p:nvSpPr>
        <p:spPr>
          <a:xfrm>
            <a:off x="5303918" y="1907847"/>
            <a:ext cx="633508"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12" name="Rectangle 11"/>
          <p:cNvSpPr/>
          <p:nvPr/>
        </p:nvSpPr>
        <p:spPr>
          <a:xfrm>
            <a:off x="6977582" y="3568277"/>
            <a:ext cx="633508"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13" name="Rectangle 12"/>
          <p:cNvSpPr/>
          <p:nvPr/>
        </p:nvSpPr>
        <p:spPr>
          <a:xfrm>
            <a:off x="5324577" y="5227142"/>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14" name="TextBox 13"/>
          <p:cNvSpPr txBox="1"/>
          <p:nvPr/>
        </p:nvSpPr>
        <p:spPr>
          <a:xfrm>
            <a:off x="7554648" y="3534459"/>
            <a:ext cx="989614"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16" name="TextBox 15"/>
          <p:cNvSpPr txBox="1"/>
          <p:nvPr/>
        </p:nvSpPr>
        <p:spPr>
          <a:xfrm>
            <a:off x="4235376" y="3534459"/>
            <a:ext cx="989614"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18" name="TextBox 17"/>
          <p:cNvSpPr txBox="1"/>
          <p:nvPr/>
        </p:nvSpPr>
        <p:spPr>
          <a:xfrm>
            <a:off x="5909535" y="5214038"/>
            <a:ext cx="989614"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20" name="TextBox 19"/>
          <p:cNvSpPr txBox="1"/>
          <p:nvPr/>
        </p:nvSpPr>
        <p:spPr>
          <a:xfrm>
            <a:off x="9037421" y="3521046"/>
            <a:ext cx="1467988" cy="276999"/>
          </a:xfrm>
          <a:prstGeom prst="rect">
            <a:avLst/>
          </a:prstGeom>
          <a:noFill/>
        </p:spPr>
        <p:txBody>
          <a:bodyPr wrap="square" numCol="1" spcCol="457200" rtlCol="0">
            <a:spAutoFit/>
          </a:bodyPr>
          <a:lstStyle/>
          <a:p>
            <a:r>
              <a:rPr lang="en-US" sz="1200" b="1" dirty="0" smtClean="0">
                <a:solidFill>
                  <a:schemeClr val="accent4"/>
                </a:solidFill>
                <a:cs typeface="+mn-ea"/>
                <a:sym typeface="+mn-lt"/>
              </a:rPr>
              <a:t>Were example</a:t>
            </a:r>
            <a:endParaRPr lang="en-US" sz="1200" b="1" dirty="0">
              <a:solidFill>
                <a:schemeClr val="accent4"/>
              </a:solidFill>
              <a:cs typeface="+mn-ea"/>
              <a:sym typeface="+mn-lt"/>
            </a:endParaRPr>
          </a:p>
        </p:txBody>
      </p:sp>
      <p:sp>
        <p:nvSpPr>
          <p:cNvPr id="21" name="TextBox 20"/>
          <p:cNvSpPr txBox="1"/>
          <p:nvPr/>
        </p:nvSpPr>
        <p:spPr>
          <a:xfrm>
            <a:off x="9037421" y="3811743"/>
            <a:ext cx="1583284" cy="759182"/>
          </a:xfrm>
          <a:prstGeom prst="rect">
            <a:avLst/>
          </a:prstGeom>
          <a:noFill/>
        </p:spPr>
        <p:txBody>
          <a:bodyPr wrap="square" numCol="1" spcCol="457200" rtlCol="0">
            <a:spAutoFit/>
          </a:bodyPr>
          <a:lstStyle/>
          <a:p>
            <a:pPr>
              <a:lnSpc>
                <a:spcPts val="1300"/>
              </a:lnSpc>
            </a:pPr>
            <a:r>
              <a:rPr lang="en-US" sz="900" dirty="0" smtClean="0">
                <a:solidFill>
                  <a:schemeClr val="bg2"/>
                </a:solidFill>
                <a:cs typeface="+mn-ea"/>
                <a:sym typeface="+mn-lt"/>
              </a:rPr>
              <a:t>Air </a:t>
            </a:r>
            <a:r>
              <a:rPr lang="en-US" sz="900" dirty="0">
                <a:solidFill>
                  <a:schemeClr val="bg2"/>
                </a:solidFill>
                <a:cs typeface="+mn-ea"/>
                <a:sym typeface="+mn-lt"/>
              </a:rPr>
              <a:t>saying fruitful </a:t>
            </a:r>
            <a:r>
              <a:rPr lang="en-US" sz="900" dirty="0" smtClean="0">
                <a:solidFill>
                  <a:schemeClr val="bg2"/>
                </a:solidFill>
                <a:cs typeface="+mn-ea"/>
                <a:sym typeface="+mn-lt"/>
              </a:rPr>
              <a:t>were </a:t>
            </a:r>
            <a:r>
              <a:rPr lang="en-US" sz="900" dirty="0">
                <a:solidFill>
                  <a:schemeClr val="bg2"/>
                </a:solidFill>
                <a:cs typeface="+mn-ea"/>
                <a:sym typeface="+mn-lt"/>
              </a:rPr>
              <a:t>example </a:t>
            </a:r>
            <a:r>
              <a:rPr lang="en-US" sz="900" dirty="0" smtClean="0">
                <a:solidFill>
                  <a:schemeClr val="bg2"/>
                </a:solidFill>
                <a:cs typeface="+mn-ea"/>
                <a:sym typeface="+mn-lt"/>
              </a:rPr>
              <a:t>saying</a:t>
            </a:r>
            <a:r>
              <a:rPr lang="zh-CN" altLang="en-US" sz="900" dirty="0">
                <a:solidFill>
                  <a:schemeClr val="bg2"/>
                </a:solidFill>
                <a:cs typeface="+mn-ea"/>
                <a:sym typeface="+mn-lt"/>
              </a:rPr>
              <a:t>添加您的文本添加您的文本添加您的文本</a:t>
            </a:r>
            <a:r>
              <a:rPr lang="en-US" sz="900" dirty="0" smtClean="0">
                <a:solidFill>
                  <a:schemeClr val="bg2"/>
                </a:solidFill>
                <a:cs typeface="+mn-ea"/>
                <a:sym typeface="+mn-lt"/>
              </a:rPr>
              <a:t>.</a:t>
            </a:r>
            <a:endParaRPr lang="en-US" sz="900" dirty="0">
              <a:solidFill>
                <a:schemeClr val="bg2"/>
              </a:solidFill>
              <a:cs typeface="+mn-ea"/>
              <a:sym typeface="+mn-lt"/>
            </a:endParaRPr>
          </a:p>
        </p:txBody>
      </p:sp>
      <p:sp>
        <p:nvSpPr>
          <p:cNvPr id="24" name="TextBox 23"/>
          <p:cNvSpPr txBox="1"/>
          <p:nvPr/>
        </p:nvSpPr>
        <p:spPr>
          <a:xfrm>
            <a:off x="7340953" y="5335651"/>
            <a:ext cx="1467988" cy="276999"/>
          </a:xfrm>
          <a:prstGeom prst="rect">
            <a:avLst/>
          </a:prstGeom>
          <a:noFill/>
        </p:spPr>
        <p:txBody>
          <a:bodyPr wrap="square" numCol="1" spcCol="457200" rtlCol="0">
            <a:spAutoFit/>
          </a:bodyPr>
          <a:lstStyle/>
          <a:p>
            <a:r>
              <a:rPr lang="en-US" sz="1200" b="1" dirty="0" smtClean="0">
                <a:solidFill>
                  <a:schemeClr val="accent3"/>
                </a:solidFill>
                <a:cs typeface="+mn-ea"/>
                <a:sym typeface="+mn-lt"/>
              </a:rPr>
              <a:t>Were example</a:t>
            </a:r>
            <a:endParaRPr lang="en-US" sz="1200" b="1" dirty="0">
              <a:solidFill>
                <a:schemeClr val="accent3"/>
              </a:solidFill>
              <a:cs typeface="+mn-ea"/>
              <a:sym typeface="+mn-lt"/>
            </a:endParaRPr>
          </a:p>
        </p:txBody>
      </p:sp>
      <p:sp>
        <p:nvSpPr>
          <p:cNvPr id="25" name="TextBox 24"/>
          <p:cNvSpPr txBox="1"/>
          <p:nvPr/>
        </p:nvSpPr>
        <p:spPr>
          <a:xfrm>
            <a:off x="7340953" y="5626348"/>
            <a:ext cx="1583284" cy="425758"/>
          </a:xfrm>
          <a:prstGeom prst="rect">
            <a:avLst/>
          </a:prstGeom>
          <a:noFill/>
        </p:spPr>
        <p:txBody>
          <a:bodyPr wrap="square" numCol="1" spcCol="457200" rtlCol="0">
            <a:spAutoFit/>
          </a:bodyPr>
          <a:lstStyle/>
          <a:p>
            <a:pPr>
              <a:lnSpc>
                <a:spcPts val="13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26" name="TextBox 25"/>
          <p:cNvSpPr txBox="1"/>
          <p:nvPr/>
        </p:nvSpPr>
        <p:spPr>
          <a:xfrm>
            <a:off x="3403496" y="1758536"/>
            <a:ext cx="1467988" cy="276999"/>
          </a:xfrm>
          <a:prstGeom prst="rect">
            <a:avLst/>
          </a:prstGeom>
          <a:noFill/>
        </p:spPr>
        <p:txBody>
          <a:bodyPr wrap="square" numCol="1" spcCol="457200" rtlCol="0">
            <a:spAutoFit/>
          </a:bodyPr>
          <a:lstStyle/>
          <a:p>
            <a:pPr algn="r"/>
            <a:r>
              <a:rPr lang="en-US" sz="1200" b="1" dirty="0" smtClean="0">
                <a:solidFill>
                  <a:schemeClr val="accent5"/>
                </a:solidFill>
                <a:cs typeface="+mn-ea"/>
                <a:sym typeface="+mn-lt"/>
              </a:rPr>
              <a:t>Were example</a:t>
            </a:r>
            <a:endParaRPr lang="en-US" sz="1200" b="1" dirty="0">
              <a:solidFill>
                <a:schemeClr val="accent5"/>
              </a:solidFill>
              <a:cs typeface="+mn-ea"/>
              <a:sym typeface="+mn-lt"/>
            </a:endParaRPr>
          </a:p>
        </p:txBody>
      </p:sp>
      <p:sp>
        <p:nvSpPr>
          <p:cNvPr id="27" name="TextBox 26"/>
          <p:cNvSpPr txBox="1"/>
          <p:nvPr/>
        </p:nvSpPr>
        <p:spPr>
          <a:xfrm>
            <a:off x="3286152" y="2049233"/>
            <a:ext cx="1583284" cy="244811"/>
          </a:xfrm>
          <a:prstGeom prst="rect">
            <a:avLst/>
          </a:prstGeom>
          <a:noFill/>
        </p:spPr>
        <p:txBody>
          <a:bodyPr wrap="square" numCol="1" spcCol="457200" rtlCol="0">
            <a:spAutoFit/>
          </a:bodyPr>
          <a:lstStyle/>
          <a:p>
            <a:pPr algn="r">
              <a:lnSpc>
                <a:spcPts val="1300"/>
              </a:lnSpc>
            </a:pPr>
            <a:r>
              <a:rPr lang="zh-CN" altLang="en-US" sz="900" dirty="0">
                <a:solidFill>
                  <a:schemeClr val="bg2"/>
                </a:solidFill>
                <a:cs typeface="+mn-ea"/>
                <a:sym typeface="+mn-lt"/>
              </a:rPr>
              <a:t>添加您的文本添加您的文本</a:t>
            </a:r>
            <a:endParaRPr lang="en-US" sz="900" dirty="0">
              <a:solidFill>
                <a:schemeClr val="bg2"/>
              </a:solidFill>
              <a:cs typeface="+mn-ea"/>
              <a:sym typeface="+mn-lt"/>
            </a:endParaRPr>
          </a:p>
        </p:txBody>
      </p:sp>
      <p:sp>
        <p:nvSpPr>
          <p:cNvPr id="28" name="TextBox 27"/>
          <p:cNvSpPr txBox="1"/>
          <p:nvPr/>
        </p:nvSpPr>
        <p:spPr>
          <a:xfrm>
            <a:off x="1707028" y="3573141"/>
            <a:ext cx="1467988" cy="276999"/>
          </a:xfrm>
          <a:prstGeom prst="rect">
            <a:avLst/>
          </a:prstGeom>
          <a:noFill/>
        </p:spPr>
        <p:txBody>
          <a:bodyPr wrap="square" numCol="1" spcCol="457200" rtlCol="0">
            <a:spAutoFit/>
          </a:bodyPr>
          <a:lstStyle/>
          <a:p>
            <a:pPr algn="r"/>
            <a:r>
              <a:rPr lang="en-US" sz="1200" b="1" dirty="0" smtClean="0">
                <a:solidFill>
                  <a:schemeClr val="accent2"/>
                </a:solidFill>
                <a:cs typeface="+mn-ea"/>
                <a:sym typeface="+mn-lt"/>
              </a:rPr>
              <a:t>Were example</a:t>
            </a:r>
            <a:endParaRPr lang="en-US" sz="1200" b="1" dirty="0">
              <a:solidFill>
                <a:schemeClr val="accent2"/>
              </a:solidFill>
              <a:cs typeface="+mn-ea"/>
              <a:sym typeface="+mn-lt"/>
            </a:endParaRPr>
          </a:p>
        </p:txBody>
      </p:sp>
      <p:sp>
        <p:nvSpPr>
          <p:cNvPr id="29" name="TextBox 28"/>
          <p:cNvSpPr txBox="1"/>
          <p:nvPr/>
        </p:nvSpPr>
        <p:spPr>
          <a:xfrm>
            <a:off x="1589684" y="3863838"/>
            <a:ext cx="1583284" cy="425758"/>
          </a:xfrm>
          <a:prstGeom prst="rect">
            <a:avLst/>
          </a:prstGeom>
          <a:noFill/>
        </p:spPr>
        <p:txBody>
          <a:bodyPr wrap="square" numCol="1" spcCol="457200" rtlCol="0">
            <a:spAutoFit/>
          </a:bodyPr>
          <a:lstStyle/>
          <a:p>
            <a:pPr algn="r">
              <a:lnSpc>
                <a:spcPts val="13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cxnSp>
        <p:nvCxnSpPr>
          <p:cNvPr id="19" name="直接连接符 18"/>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p:transition spd="med"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4758FCAF-54CE-494F-BED6-D3F6BCC92B36}"/>
                                            </p:graphicEl>
                                          </p:spTgt>
                                        </p:tgtEl>
                                        <p:attrNameLst>
                                          <p:attrName>style.visibility</p:attrName>
                                        </p:attrNameLst>
                                      </p:cBhvr>
                                      <p:to>
                                        <p:strVal val="visible"/>
                                      </p:to>
                                    </p:set>
                                    <p:animEffect transition="in" filter="fade">
                                      <p:cBhvr>
                                        <p:cTn id="7" dur="500"/>
                                        <p:tgtEl>
                                          <p:spTgt spid="5">
                                            <p:graphicEl>
                                              <a:dgm id="{4758FCAF-54CE-494F-BED6-D3F6BCC92B3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ppt_x</p:attrName>
                                        </p:attrNameLst>
                                      </p:cBhvr>
                                      <p:tavLst>
                                        <p:tav tm="0">
                                          <p:val>
                                            <p:strVal val="#ppt_x-#ppt_w*1.125000"/>
                                          </p:val>
                                        </p:tav>
                                        <p:tav tm="100000">
                                          <p:val>
                                            <p:strVal val="#ppt_x"/>
                                          </p:val>
                                        </p:tav>
                                      </p:tavLst>
                                    </p:anim>
                                    <p:animEffect transition="in" filter="wipe(right)">
                                      <p:cBhvr>
                                        <p:cTn id="13" dur="500"/>
                                        <p:tgtEl>
                                          <p:spTgt spid="11"/>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right)">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EE86BC1F-E97B-EA48-A8EE-D5762F14733F}"/>
                                            </p:graphicEl>
                                          </p:spTgt>
                                        </p:tgtEl>
                                        <p:attrNameLst>
                                          <p:attrName>style.visibility</p:attrName>
                                        </p:attrNameLst>
                                      </p:cBhvr>
                                      <p:to>
                                        <p:strVal val="visible"/>
                                      </p:to>
                                    </p:set>
                                    <p:animEffect transition="in" filter="fade">
                                      <p:cBhvr>
                                        <p:cTn id="28" dur="500"/>
                                        <p:tgtEl>
                                          <p:spTgt spid="5">
                                            <p:graphicEl>
                                              <a:dgm id="{EE86BC1F-E97B-EA48-A8EE-D5762F14733F}"/>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7CD9A851-A894-624E-A371-5CF1ADF70864}"/>
                                            </p:graphicEl>
                                          </p:spTgt>
                                        </p:tgtEl>
                                        <p:attrNameLst>
                                          <p:attrName>style.visibility</p:attrName>
                                        </p:attrNameLst>
                                      </p:cBhvr>
                                      <p:to>
                                        <p:strVal val="visible"/>
                                      </p:to>
                                    </p:set>
                                    <p:animEffect transition="in" filter="fade">
                                      <p:cBhvr>
                                        <p:cTn id="31" dur="500"/>
                                        <p:tgtEl>
                                          <p:spTgt spid="5">
                                            <p:graphicEl>
                                              <a:dgm id="{7CD9A851-A894-624E-A371-5CF1ADF7086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5">
                                            <p:graphicEl>
                                              <a:dgm id="{5A772ECE-BA13-9845-868F-E38BFC64AF13}"/>
                                            </p:graphicEl>
                                          </p:spTgt>
                                        </p:tgtEl>
                                        <p:attrNameLst>
                                          <p:attrName>style.visibility</p:attrName>
                                        </p:attrNameLst>
                                      </p:cBhvr>
                                      <p:to>
                                        <p:strVal val="visible"/>
                                      </p:to>
                                    </p:set>
                                    <p:animEffect transition="in" filter="fade">
                                      <p:cBhvr>
                                        <p:cTn id="58" dur="500"/>
                                        <p:tgtEl>
                                          <p:spTgt spid="5">
                                            <p:graphicEl>
                                              <a:dgm id="{5A772ECE-BA13-9845-868F-E38BFC64AF13}"/>
                                            </p:graphic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
                                            <p:graphicEl>
                                              <a:dgm id="{7515E5C3-1976-C844-A1FC-153CDCE7A197}"/>
                                            </p:graphicEl>
                                          </p:spTgt>
                                        </p:tgtEl>
                                        <p:attrNameLst>
                                          <p:attrName>style.visibility</p:attrName>
                                        </p:attrNameLst>
                                      </p:cBhvr>
                                      <p:to>
                                        <p:strVal val="visible"/>
                                      </p:to>
                                    </p:set>
                                    <p:animEffect transition="in" filter="fade">
                                      <p:cBhvr>
                                        <p:cTn id="61" dur="500"/>
                                        <p:tgtEl>
                                          <p:spTgt spid="5">
                                            <p:graphicEl>
                                              <a:dgm id="{7515E5C3-1976-C844-A1FC-153CDCE7A197}"/>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left)">
                                      <p:cBhvr>
                                        <p:cTn id="66" dur="500"/>
                                        <p:tgtEl>
                                          <p:spTgt spid="1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500"/>
                                        <p:tgtEl>
                                          <p:spTgt spid="2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5">
                                            <p:graphicEl>
                                              <a:dgm id="{E0220D63-23E8-E949-8EE7-F888E3D14926}"/>
                                            </p:graphicEl>
                                          </p:spTgt>
                                        </p:tgtEl>
                                        <p:attrNameLst>
                                          <p:attrName>style.visibility</p:attrName>
                                        </p:attrNameLst>
                                      </p:cBhvr>
                                      <p:to>
                                        <p:strVal val="visible"/>
                                      </p:to>
                                    </p:set>
                                    <p:animEffect transition="in" filter="fade">
                                      <p:cBhvr>
                                        <p:cTn id="80" dur="500"/>
                                        <p:tgtEl>
                                          <p:spTgt spid="5">
                                            <p:graphicEl>
                                              <a:dgm id="{E0220D63-23E8-E949-8EE7-F888E3D14926}"/>
                                            </p:graphic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
                                            <p:graphicEl>
                                              <a:dgm id="{79A04D27-BA8C-F349-991A-92CFDF13A10E}"/>
                                            </p:graphicEl>
                                          </p:spTgt>
                                        </p:tgtEl>
                                        <p:attrNameLst>
                                          <p:attrName>style.visibility</p:attrName>
                                        </p:attrNameLst>
                                      </p:cBhvr>
                                      <p:to>
                                        <p:strVal val="visible"/>
                                      </p:to>
                                    </p:set>
                                    <p:animEffect transition="in" filter="fade">
                                      <p:cBhvr>
                                        <p:cTn id="83" dur="500"/>
                                        <p:tgtEl>
                                          <p:spTgt spid="5">
                                            <p:graphicEl>
                                              <a:dgm id="{79A04D27-BA8C-F349-991A-92CFDF13A10E}"/>
                                            </p:graphicEl>
                                          </p:spTgt>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p:cTn id="88" dur="500" fill="hold"/>
                                        <p:tgtEl>
                                          <p:spTgt spid="10"/>
                                        </p:tgtEl>
                                        <p:attrNameLst>
                                          <p:attrName>ppt_w</p:attrName>
                                        </p:attrNameLst>
                                      </p:cBhvr>
                                      <p:tavLst>
                                        <p:tav tm="0">
                                          <p:val>
                                            <p:fltVal val="0"/>
                                          </p:val>
                                        </p:tav>
                                        <p:tav tm="100000">
                                          <p:val>
                                            <p:strVal val="#ppt_w"/>
                                          </p:val>
                                        </p:tav>
                                      </p:tavLst>
                                    </p:anim>
                                    <p:anim calcmode="lin" valueType="num">
                                      <p:cBhvr>
                                        <p:cTn id="89" dur="500" fill="hold"/>
                                        <p:tgtEl>
                                          <p:spTgt spid="10"/>
                                        </p:tgtEl>
                                        <p:attrNameLst>
                                          <p:attrName>ppt_h</p:attrName>
                                        </p:attrNameLst>
                                      </p:cBhvr>
                                      <p:tavLst>
                                        <p:tav tm="0">
                                          <p:val>
                                            <p:fltVal val="0"/>
                                          </p:val>
                                        </p:tav>
                                        <p:tav tm="100000">
                                          <p:val>
                                            <p:strVal val="#ppt_h"/>
                                          </p:val>
                                        </p:tav>
                                      </p:tavLst>
                                    </p:anim>
                                    <p:animEffect transition="in" filter="fade">
                                      <p:cBhvr>
                                        <p:cTn id="90" dur="500"/>
                                        <p:tgtEl>
                                          <p:spTgt spid="10"/>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 calcmode="lin" valueType="num">
                                      <p:cBhvr>
                                        <p:cTn id="98" dur="500" fill="hold"/>
                                        <p:tgtEl>
                                          <p:spTgt spid="28"/>
                                        </p:tgtEl>
                                        <p:attrNameLst>
                                          <p:attrName>ppt_w</p:attrName>
                                        </p:attrNameLst>
                                      </p:cBhvr>
                                      <p:tavLst>
                                        <p:tav tm="0">
                                          <p:val>
                                            <p:fltVal val="0"/>
                                          </p:val>
                                        </p:tav>
                                        <p:tav tm="100000">
                                          <p:val>
                                            <p:strVal val="#ppt_w"/>
                                          </p:val>
                                        </p:tav>
                                      </p:tavLst>
                                    </p:anim>
                                    <p:anim calcmode="lin" valueType="num">
                                      <p:cBhvr>
                                        <p:cTn id="99" dur="500" fill="hold"/>
                                        <p:tgtEl>
                                          <p:spTgt spid="28"/>
                                        </p:tgtEl>
                                        <p:attrNameLst>
                                          <p:attrName>ppt_h</p:attrName>
                                        </p:attrNameLst>
                                      </p:cBhvr>
                                      <p:tavLst>
                                        <p:tav tm="0">
                                          <p:val>
                                            <p:fltVal val="0"/>
                                          </p:val>
                                        </p:tav>
                                        <p:tav tm="100000">
                                          <p:val>
                                            <p:strVal val="#ppt_h"/>
                                          </p:val>
                                        </p:tav>
                                      </p:tavLst>
                                    </p:anim>
                                    <p:animEffect transition="in" filter="fade">
                                      <p:cBhvr>
                                        <p:cTn id="100" dur="500"/>
                                        <p:tgtEl>
                                          <p:spTgt spid="28"/>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p:cTn id="103" dur="500" fill="hold"/>
                                        <p:tgtEl>
                                          <p:spTgt spid="29"/>
                                        </p:tgtEl>
                                        <p:attrNameLst>
                                          <p:attrName>ppt_w</p:attrName>
                                        </p:attrNameLst>
                                      </p:cBhvr>
                                      <p:tavLst>
                                        <p:tav tm="0">
                                          <p:val>
                                            <p:fltVal val="0"/>
                                          </p:val>
                                        </p:tav>
                                        <p:tav tm="100000">
                                          <p:val>
                                            <p:strVal val="#ppt_w"/>
                                          </p:val>
                                        </p:tav>
                                      </p:tavLst>
                                    </p:anim>
                                    <p:anim calcmode="lin" valueType="num">
                                      <p:cBhvr>
                                        <p:cTn id="104" dur="500" fill="hold"/>
                                        <p:tgtEl>
                                          <p:spTgt spid="29"/>
                                        </p:tgtEl>
                                        <p:attrNameLst>
                                          <p:attrName>ppt_h</p:attrName>
                                        </p:attrNameLst>
                                      </p:cBhvr>
                                      <p:tavLst>
                                        <p:tav tm="0">
                                          <p:val>
                                            <p:fltVal val="0"/>
                                          </p:val>
                                        </p:tav>
                                        <p:tav tm="100000">
                                          <p:val>
                                            <p:strVal val="#ppt_h"/>
                                          </p:val>
                                        </p:tav>
                                      </p:tavLst>
                                    </p:anim>
                                    <p:animEffect transition="in" filter="fade">
                                      <p:cBhvr>
                                        <p:cTn id="105" dur="500"/>
                                        <p:tgtEl>
                                          <p:spTgt spid="2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
                                            <p:graphicEl>
                                              <a:dgm id="{B33E6548-FA9A-A24B-BCD9-715CCDCAE781}"/>
                                            </p:graphicEl>
                                          </p:spTgt>
                                        </p:tgtEl>
                                        <p:attrNameLst>
                                          <p:attrName>style.visibility</p:attrName>
                                        </p:attrNameLst>
                                      </p:cBhvr>
                                      <p:to>
                                        <p:strVal val="visible"/>
                                      </p:to>
                                    </p:set>
                                    <p:animEffect transition="in" filter="fade">
                                      <p:cBhvr>
                                        <p:cTn id="108" dur="500"/>
                                        <p:tgtEl>
                                          <p:spTgt spid="5">
                                            <p:graphicEl>
                                              <a:dgm id="{B33E6548-FA9A-A24B-BCD9-715CCDCAE78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P spid="6" grpId="0"/>
      <p:bldP spid="10" grpId="0"/>
      <p:bldP spid="11" grpId="0"/>
      <p:bldP spid="12" grpId="0"/>
      <p:bldP spid="13" grpId="0"/>
      <p:bldP spid="14" grpId="0"/>
      <p:bldP spid="16" grpId="0"/>
      <p:bldP spid="18" grpId="0"/>
      <p:bldP spid="20" grpId="0"/>
      <p:bldP spid="21" grpId="0"/>
      <p:bldP spid="24" grpId="0"/>
      <p:bldP spid="25"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3626088" y="1883664"/>
          <a:ext cx="3336943" cy="324104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7" name="Diagram 6"/>
          <p:cNvGraphicFramePr/>
          <p:nvPr/>
        </p:nvGraphicFramePr>
        <p:xfrm>
          <a:off x="5243895" y="1883664"/>
          <a:ext cx="3336943" cy="324104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Rectangle 9"/>
          <p:cNvSpPr/>
          <p:nvPr/>
        </p:nvSpPr>
        <p:spPr>
          <a:xfrm>
            <a:off x="5009865" y="3621207"/>
            <a:ext cx="569387" cy="553998"/>
          </a:xfrm>
          <a:prstGeom prst="rect">
            <a:avLst/>
          </a:prstGeom>
        </p:spPr>
        <p:txBody>
          <a:bodyPr wrap="none" anchor="ctr">
            <a:spAutoFit/>
          </a:bodyPr>
          <a:lstStyle/>
          <a:p>
            <a:pPr algn="ctr"/>
            <a:r>
              <a:rPr lang="en-US" sz="3000" dirty="0">
                <a:solidFill>
                  <a:schemeClr val="bg1"/>
                </a:solidFill>
                <a:cs typeface="+mn-ea"/>
                <a:sym typeface="+mn-lt"/>
              </a:rPr>
              <a:t></a:t>
            </a:r>
            <a:endParaRPr lang="en-US" sz="3000" dirty="0">
              <a:solidFill>
                <a:schemeClr val="bg1"/>
              </a:solidFill>
              <a:cs typeface="+mn-ea"/>
              <a:sym typeface="+mn-lt"/>
            </a:endParaRPr>
          </a:p>
        </p:txBody>
      </p:sp>
      <p:sp>
        <p:nvSpPr>
          <p:cNvPr id="11" name="Rectangle 10"/>
          <p:cNvSpPr/>
          <p:nvPr/>
        </p:nvSpPr>
        <p:spPr>
          <a:xfrm>
            <a:off x="4207725" y="4364330"/>
            <a:ext cx="569388" cy="553998"/>
          </a:xfrm>
          <a:prstGeom prst="rect">
            <a:avLst/>
          </a:prstGeom>
        </p:spPr>
        <p:txBody>
          <a:bodyPr wrap="none" anchor="ctr">
            <a:spAutoFit/>
          </a:bodyPr>
          <a:lstStyle/>
          <a:p>
            <a:pPr algn="ctr"/>
            <a:r>
              <a:rPr lang="en-US" sz="3000" dirty="0">
                <a:solidFill>
                  <a:schemeClr val="bg1"/>
                </a:solidFill>
                <a:cs typeface="+mn-ea"/>
                <a:sym typeface="+mn-lt"/>
              </a:rPr>
              <a:t></a:t>
            </a:r>
            <a:endParaRPr lang="en-US" sz="3000" dirty="0">
              <a:solidFill>
                <a:schemeClr val="bg1"/>
              </a:solidFill>
              <a:cs typeface="+mn-ea"/>
              <a:sym typeface="+mn-lt"/>
            </a:endParaRPr>
          </a:p>
        </p:txBody>
      </p:sp>
      <p:sp>
        <p:nvSpPr>
          <p:cNvPr id="12" name="Rectangle 11"/>
          <p:cNvSpPr/>
          <p:nvPr/>
        </p:nvSpPr>
        <p:spPr>
          <a:xfrm>
            <a:off x="7408126" y="4364330"/>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13" name="Rectangle 12"/>
          <p:cNvSpPr/>
          <p:nvPr/>
        </p:nvSpPr>
        <p:spPr>
          <a:xfrm>
            <a:off x="6618528" y="3676691"/>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14" name="Rectangle 13"/>
          <p:cNvSpPr/>
          <p:nvPr/>
        </p:nvSpPr>
        <p:spPr>
          <a:xfrm>
            <a:off x="5821113" y="4230689"/>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15" name="Rectangle 14"/>
          <p:cNvSpPr/>
          <p:nvPr/>
        </p:nvSpPr>
        <p:spPr>
          <a:xfrm>
            <a:off x="5009865" y="2682719"/>
            <a:ext cx="569388" cy="553998"/>
          </a:xfrm>
          <a:prstGeom prst="rect">
            <a:avLst/>
          </a:prstGeom>
        </p:spPr>
        <p:txBody>
          <a:bodyPr wrap="none" anchor="ctr">
            <a:spAutoFit/>
          </a:bodyPr>
          <a:lstStyle/>
          <a:p>
            <a:pPr algn="ctr"/>
            <a:r>
              <a:rPr lang="en-US" sz="3000" dirty="0">
                <a:solidFill>
                  <a:schemeClr val="bg1"/>
                </a:solidFill>
                <a:cs typeface="+mn-ea"/>
                <a:sym typeface="+mn-lt"/>
              </a:rPr>
              <a:t></a:t>
            </a:r>
            <a:endParaRPr lang="en-US" sz="3000" dirty="0">
              <a:solidFill>
                <a:schemeClr val="bg1"/>
              </a:solidFill>
              <a:cs typeface="+mn-ea"/>
              <a:sym typeface="+mn-lt"/>
            </a:endParaRPr>
          </a:p>
        </p:txBody>
      </p:sp>
      <p:sp>
        <p:nvSpPr>
          <p:cNvPr id="16" name="Rectangle 15"/>
          <p:cNvSpPr/>
          <p:nvPr/>
        </p:nvSpPr>
        <p:spPr>
          <a:xfrm>
            <a:off x="6618528" y="2705002"/>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17" name="TextBox 16"/>
          <p:cNvSpPr txBox="1"/>
          <p:nvPr/>
        </p:nvSpPr>
        <p:spPr>
          <a:xfrm>
            <a:off x="1367419" y="3251875"/>
            <a:ext cx="2031378" cy="715581"/>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a:t>
            </a:r>
            <a:endParaRPr lang="en-US" sz="900" dirty="0">
              <a:solidFill>
                <a:schemeClr val="bg2"/>
              </a:solidFill>
              <a:cs typeface="+mn-ea"/>
              <a:sym typeface="+mn-lt"/>
            </a:endParaRPr>
          </a:p>
        </p:txBody>
      </p:sp>
      <p:sp>
        <p:nvSpPr>
          <p:cNvPr id="18" name="TextBox 17"/>
          <p:cNvSpPr txBox="1"/>
          <p:nvPr/>
        </p:nvSpPr>
        <p:spPr>
          <a:xfrm>
            <a:off x="1367419" y="2777248"/>
            <a:ext cx="941318" cy="477054"/>
          </a:xfrm>
          <a:prstGeom prst="rect">
            <a:avLst/>
          </a:prstGeom>
          <a:noFill/>
        </p:spPr>
        <p:txBody>
          <a:bodyPr wrap="square" rtlCol="0">
            <a:spAutoFit/>
          </a:bodyPr>
          <a:lstStyle/>
          <a:p>
            <a:r>
              <a:rPr lang="en-US" sz="2500" b="1" dirty="0" smtClean="0">
                <a:cs typeface="+mn-ea"/>
                <a:sym typeface="+mn-lt"/>
              </a:rPr>
              <a:t>73%</a:t>
            </a:r>
            <a:endParaRPr lang="en-US" sz="2500" b="1" dirty="0">
              <a:cs typeface="+mn-ea"/>
              <a:sym typeface="+mn-lt"/>
            </a:endParaRPr>
          </a:p>
        </p:txBody>
      </p:sp>
      <p:sp>
        <p:nvSpPr>
          <p:cNvPr id="19" name="TextBox 18"/>
          <p:cNvSpPr txBox="1"/>
          <p:nvPr/>
        </p:nvSpPr>
        <p:spPr>
          <a:xfrm>
            <a:off x="2146691" y="2765738"/>
            <a:ext cx="1252106" cy="483337"/>
          </a:xfrm>
          <a:prstGeom prst="rect">
            <a:avLst/>
          </a:prstGeom>
          <a:noFill/>
        </p:spPr>
        <p:txBody>
          <a:bodyPr wrap="square" numCol="1" spcCol="457200" rtlCol="0">
            <a:spAutoFit/>
          </a:bodyPr>
          <a:lstStyle/>
          <a:p>
            <a:pPr>
              <a:lnSpc>
                <a:spcPct val="150000"/>
              </a:lnSpc>
            </a:pPr>
            <a:r>
              <a:rPr lang="en-US" sz="900" dirty="0" smtClean="0">
                <a:solidFill>
                  <a:schemeClr val="bg2"/>
                </a:solidFill>
                <a:cs typeface="+mn-ea"/>
                <a:sym typeface="+mn-lt"/>
              </a:rPr>
              <a:t>Also </a:t>
            </a:r>
            <a:r>
              <a:rPr lang="en-US" sz="900" dirty="0">
                <a:solidFill>
                  <a:schemeClr val="bg2"/>
                </a:solidFill>
                <a:cs typeface="+mn-ea"/>
                <a:sym typeface="+mn-lt"/>
              </a:rPr>
              <a:t>he his male air bring is </a:t>
            </a:r>
            <a:r>
              <a:rPr lang="en-US" sz="900" dirty="0" smtClean="0">
                <a:solidFill>
                  <a:schemeClr val="bg2"/>
                </a:solidFill>
                <a:cs typeface="+mn-ea"/>
                <a:sym typeface="+mn-lt"/>
              </a:rPr>
              <a:t>Signs</a:t>
            </a:r>
            <a:endParaRPr lang="en-US" sz="900" dirty="0">
              <a:solidFill>
                <a:schemeClr val="bg2"/>
              </a:solidFill>
              <a:cs typeface="+mn-ea"/>
              <a:sym typeface="+mn-lt"/>
            </a:endParaRPr>
          </a:p>
        </p:txBody>
      </p:sp>
      <p:sp>
        <p:nvSpPr>
          <p:cNvPr id="20" name="TextBox 19"/>
          <p:cNvSpPr txBox="1"/>
          <p:nvPr/>
        </p:nvSpPr>
        <p:spPr>
          <a:xfrm>
            <a:off x="8764915" y="3251875"/>
            <a:ext cx="2031378" cy="715581"/>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a:t>
            </a:r>
            <a:endParaRPr lang="en-US" sz="900" dirty="0">
              <a:solidFill>
                <a:schemeClr val="bg2"/>
              </a:solidFill>
              <a:cs typeface="+mn-ea"/>
              <a:sym typeface="+mn-lt"/>
            </a:endParaRPr>
          </a:p>
        </p:txBody>
      </p:sp>
      <p:sp>
        <p:nvSpPr>
          <p:cNvPr id="21" name="TextBox 20"/>
          <p:cNvSpPr txBox="1"/>
          <p:nvPr/>
        </p:nvSpPr>
        <p:spPr>
          <a:xfrm>
            <a:off x="8764915" y="2777248"/>
            <a:ext cx="941318" cy="477054"/>
          </a:xfrm>
          <a:prstGeom prst="rect">
            <a:avLst/>
          </a:prstGeom>
          <a:noFill/>
        </p:spPr>
        <p:txBody>
          <a:bodyPr wrap="square" rtlCol="0">
            <a:spAutoFit/>
          </a:bodyPr>
          <a:lstStyle/>
          <a:p>
            <a:r>
              <a:rPr lang="en-US" sz="2500" b="1" dirty="0" smtClean="0">
                <a:solidFill>
                  <a:schemeClr val="accent4"/>
                </a:solidFill>
                <a:cs typeface="+mn-ea"/>
                <a:sym typeface="+mn-lt"/>
              </a:rPr>
              <a:t>27%</a:t>
            </a:r>
            <a:endParaRPr lang="en-US" sz="2500" b="1" dirty="0">
              <a:solidFill>
                <a:schemeClr val="accent4"/>
              </a:solidFill>
              <a:cs typeface="+mn-ea"/>
              <a:sym typeface="+mn-lt"/>
            </a:endParaRPr>
          </a:p>
        </p:txBody>
      </p:sp>
      <p:sp>
        <p:nvSpPr>
          <p:cNvPr id="22" name="TextBox 21"/>
          <p:cNvSpPr txBox="1"/>
          <p:nvPr/>
        </p:nvSpPr>
        <p:spPr>
          <a:xfrm>
            <a:off x="9544187" y="2765738"/>
            <a:ext cx="1252106" cy="483337"/>
          </a:xfrm>
          <a:prstGeom prst="rect">
            <a:avLst/>
          </a:prstGeom>
          <a:noFill/>
        </p:spPr>
        <p:txBody>
          <a:bodyPr wrap="square" numCol="1" spcCol="457200" rtlCol="0">
            <a:spAutoFit/>
          </a:bodyPr>
          <a:lstStyle/>
          <a:p>
            <a:pPr>
              <a:lnSpc>
                <a:spcPct val="150000"/>
              </a:lnSpc>
            </a:pPr>
            <a:r>
              <a:rPr lang="en-US" sz="900" dirty="0" smtClean="0">
                <a:solidFill>
                  <a:schemeClr val="bg2"/>
                </a:solidFill>
                <a:cs typeface="+mn-ea"/>
                <a:sym typeface="+mn-lt"/>
              </a:rPr>
              <a:t>Also </a:t>
            </a:r>
            <a:r>
              <a:rPr lang="en-US" sz="900" dirty="0">
                <a:solidFill>
                  <a:schemeClr val="bg2"/>
                </a:solidFill>
                <a:cs typeface="+mn-ea"/>
                <a:sym typeface="+mn-lt"/>
              </a:rPr>
              <a:t>he his male air bring is </a:t>
            </a:r>
            <a:r>
              <a:rPr lang="en-US" sz="900" dirty="0" smtClean="0">
                <a:solidFill>
                  <a:schemeClr val="bg2"/>
                </a:solidFill>
                <a:cs typeface="+mn-ea"/>
                <a:sym typeface="+mn-lt"/>
              </a:rPr>
              <a:t>Signs</a:t>
            </a:r>
            <a:endParaRPr lang="en-US" sz="900" dirty="0">
              <a:solidFill>
                <a:schemeClr val="bg2"/>
              </a:solidFill>
              <a:cs typeface="+mn-ea"/>
              <a:sym typeface="+mn-lt"/>
            </a:endParaRPr>
          </a:p>
        </p:txBody>
      </p:sp>
      <p:sp>
        <p:nvSpPr>
          <p:cNvPr id="23" name="TextBox 22"/>
          <p:cNvSpPr txBox="1"/>
          <p:nvPr/>
        </p:nvSpPr>
        <p:spPr>
          <a:xfrm>
            <a:off x="1950405" y="5878201"/>
            <a:ext cx="8293190" cy="526811"/>
          </a:xfrm>
          <a:prstGeom prst="rect">
            <a:avLst/>
          </a:prstGeom>
          <a:noFill/>
        </p:spPr>
        <p:txBody>
          <a:bodyPr wrap="square" numCol="1" spcCol="457200" rtlCol="0">
            <a:spAutoFit/>
          </a:bodyPr>
          <a:lstStyle/>
          <a:p>
            <a:pPr algn="ctr">
              <a:lnSpc>
                <a:spcPct val="150000"/>
              </a:lnSpc>
            </a:pPr>
            <a:r>
              <a:rPr lang="zh-CN" altLang="en-US" sz="1000" dirty="0">
                <a:solidFill>
                  <a:schemeClr val="bg2"/>
                </a:solidFill>
                <a:cs typeface="+mn-ea"/>
                <a:sym typeface="+mn-lt"/>
              </a:rPr>
              <a:t>添加您的文本添加您的文本添加您的文本添加您的文本添加您的文本添加您的文本添加您的文本添加您的文本添加您的文本添加您的文本添加您的文本添加您的文本添加您的文本</a:t>
            </a:r>
            <a:endParaRPr lang="en-US" sz="1000" dirty="0">
              <a:solidFill>
                <a:schemeClr val="tx2"/>
              </a:solidFill>
              <a:cs typeface="+mn-ea"/>
              <a:sym typeface="+mn-lt"/>
            </a:endParaRPr>
          </a:p>
        </p:txBody>
      </p:sp>
      <p:sp>
        <p:nvSpPr>
          <p:cNvPr id="24" name="TextBox 23"/>
          <p:cNvSpPr txBox="1"/>
          <p:nvPr/>
        </p:nvSpPr>
        <p:spPr>
          <a:xfrm>
            <a:off x="4610861" y="5241593"/>
            <a:ext cx="1324711" cy="553998"/>
          </a:xfrm>
          <a:prstGeom prst="rect">
            <a:avLst/>
          </a:prstGeom>
          <a:noFill/>
        </p:spPr>
        <p:txBody>
          <a:bodyPr wrap="square" numCol="1" spcCol="457200" rtlCol="0">
            <a:spAutoFit/>
          </a:bodyPr>
          <a:lstStyle/>
          <a:p>
            <a:r>
              <a:rPr lang="en-US" sz="3000" b="1" dirty="0" smtClean="0">
                <a:solidFill>
                  <a:schemeClr val="tx1">
                    <a:alpha val="40000"/>
                  </a:schemeClr>
                </a:solidFill>
                <a:cs typeface="+mn-ea"/>
                <a:sym typeface="+mn-lt"/>
              </a:rPr>
              <a:t>290K</a:t>
            </a:r>
            <a:endParaRPr lang="en-US" sz="3000" b="1" dirty="0">
              <a:solidFill>
                <a:schemeClr val="tx1">
                  <a:alpha val="40000"/>
                </a:schemeClr>
              </a:solidFill>
              <a:cs typeface="+mn-ea"/>
              <a:sym typeface="+mn-lt"/>
            </a:endParaRPr>
          </a:p>
        </p:txBody>
      </p:sp>
      <p:sp>
        <p:nvSpPr>
          <p:cNvPr id="25" name="Oval 24"/>
          <p:cNvSpPr/>
          <p:nvPr/>
        </p:nvSpPr>
        <p:spPr>
          <a:xfrm>
            <a:off x="4207914" y="5374689"/>
            <a:ext cx="347783" cy="347783"/>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26" name="TextBox 25"/>
          <p:cNvSpPr txBox="1"/>
          <p:nvPr/>
        </p:nvSpPr>
        <p:spPr>
          <a:xfrm>
            <a:off x="4223406" y="5395758"/>
            <a:ext cx="322840" cy="276999"/>
          </a:xfrm>
          <a:prstGeom prst="rect">
            <a:avLst/>
          </a:prstGeom>
          <a:noFill/>
        </p:spPr>
        <p:txBody>
          <a:bodyPr wrap="square" numCol="1" spcCol="457200" rtlCol="0">
            <a:spAutoFit/>
          </a:bodyPr>
          <a:lstStyle/>
          <a:p>
            <a:pPr algn="ctr"/>
            <a:r>
              <a:rPr lang="en-US" sz="1200" dirty="0" smtClean="0">
                <a:solidFill>
                  <a:schemeClr val="bg1"/>
                </a:solidFill>
                <a:cs typeface="+mn-ea"/>
                <a:sym typeface="+mn-lt"/>
              </a:rPr>
              <a:t>A</a:t>
            </a:r>
            <a:endParaRPr lang="en-US" sz="1200" dirty="0">
              <a:solidFill>
                <a:schemeClr val="bg1"/>
              </a:solidFill>
              <a:cs typeface="+mn-ea"/>
              <a:sym typeface="+mn-lt"/>
            </a:endParaRPr>
          </a:p>
        </p:txBody>
      </p:sp>
      <p:sp>
        <p:nvSpPr>
          <p:cNvPr id="27" name="TextBox 26"/>
          <p:cNvSpPr txBox="1"/>
          <p:nvPr/>
        </p:nvSpPr>
        <p:spPr>
          <a:xfrm>
            <a:off x="6846354" y="5241593"/>
            <a:ext cx="1324711" cy="553998"/>
          </a:xfrm>
          <a:prstGeom prst="rect">
            <a:avLst/>
          </a:prstGeom>
          <a:noFill/>
        </p:spPr>
        <p:txBody>
          <a:bodyPr wrap="square" numCol="1" spcCol="457200" rtlCol="0">
            <a:spAutoFit/>
          </a:bodyPr>
          <a:lstStyle/>
          <a:p>
            <a:r>
              <a:rPr lang="en-US" sz="3000" b="1" dirty="0" smtClean="0">
                <a:solidFill>
                  <a:schemeClr val="tx1">
                    <a:alpha val="40000"/>
                  </a:schemeClr>
                </a:solidFill>
                <a:cs typeface="+mn-ea"/>
                <a:sym typeface="+mn-lt"/>
              </a:rPr>
              <a:t>100K</a:t>
            </a:r>
            <a:endParaRPr lang="en-US" sz="3000" b="1" dirty="0">
              <a:solidFill>
                <a:schemeClr val="tx1">
                  <a:alpha val="40000"/>
                </a:schemeClr>
              </a:solidFill>
              <a:cs typeface="+mn-ea"/>
              <a:sym typeface="+mn-lt"/>
            </a:endParaRPr>
          </a:p>
        </p:txBody>
      </p:sp>
      <p:sp>
        <p:nvSpPr>
          <p:cNvPr id="28" name="Oval 27"/>
          <p:cNvSpPr/>
          <p:nvPr/>
        </p:nvSpPr>
        <p:spPr>
          <a:xfrm>
            <a:off x="6443407" y="5374689"/>
            <a:ext cx="347783" cy="34778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TextBox 28"/>
          <p:cNvSpPr txBox="1"/>
          <p:nvPr/>
        </p:nvSpPr>
        <p:spPr>
          <a:xfrm>
            <a:off x="6458899" y="5395758"/>
            <a:ext cx="322840" cy="276999"/>
          </a:xfrm>
          <a:prstGeom prst="rect">
            <a:avLst/>
          </a:prstGeom>
          <a:noFill/>
        </p:spPr>
        <p:txBody>
          <a:bodyPr wrap="square" numCol="1" spcCol="457200" rtlCol="0">
            <a:spAutoFit/>
          </a:bodyPr>
          <a:lstStyle/>
          <a:p>
            <a:pPr algn="ctr"/>
            <a:r>
              <a:rPr lang="en-US" sz="1200" dirty="0" smtClean="0">
                <a:solidFill>
                  <a:srgbClr val="FEFEFE"/>
                </a:solidFill>
                <a:cs typeface="+mn-ea"/>
                <a:sym typeface="+mn-lt"/>
              </a:rPr>
              <a:t>B</a:t>
            </a:r>
            <a:endParaRPr lang="en-US" sz="1200" dirty="0">
              <a:solidFill>
                <a:srgbClr val="FEFEFE"/>
              </a:solidFill>
              <a:cs typeface="+mn-ea"/>
              <a:sym typeface="+mn-lt"/>
            </a:endParaRPr>
          </a:p>
        </p:txBody>
      </p:sp>
      <p:cxnSp>
        <p:nvCxnSpPr>
          <p:cNvPr id="30" name="直接连接符 29"/>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right)">
                                      <p:cBhvr>
                                        <p:cTn id="16" dur="500"/>
                                        <p:tgtEl>
                                          <p:spTgt spid="10"/>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righ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p:tgtEl>
                                          <p:spTgt spid="20"/>
                                        </p:tgtEl>
                                        <p:attrNameLst>
                                          <p:attrName>ppt_x</p:attrName>
                                        </p:attrNameLst>
                                      </p:cBhvr>
                                      <p:tavLst>
                                        <p:tav tm="0">
                                          <p:val>
                                            <p:strVal val="#ppt_x-#ppt_w*1.125000"/>
                                          </p:val>
                                        </p:tav>
                                        <p:tav tm="100000">
                                          <p:val>
                                            <p:strVal val="#ppt_x"/>
                                          </p:val>
                                        </p:tav>
                                      </p:tavLst>
                                    </p:anim>
                                    <p:animEffect transition="in" filter="wipe(right)">
                                      <p:cBhvr>
                                        <p:cTn id="54" dur="500"/>
                                        <p:tgtEl>
                                          <p:spTgt spid="20"/>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p:tgtEl>
                                          <p:spTgt spid="21"/>
                                        </p:tgtEl>
                                        <p:attrNameLst>
                                          <p:attrName>ppt_x</p:attrName>
                                        </p:attrNameLst>
                                      </p:cBhvr>
                                      <p:tavLst>
                                        <p:tav tm="0">
                                          <p:val>
                                            <p:strVal val="#ppt_x-#ppt_w*1.125000"/>
                                          </p:val>
                                        </p:tav>
                                        <p:tav tm="100000">
                                          <p:val>
                                            <p:strVal val="#ppt_x"/>
                                          </p:val>
                                        </p:tav>
                                      </p:tavLst>
                                    </p:anim>
                                    <p:animEffect transition="in" filter="wipe(right)">
                                      <p:cBhvr>
                                        <p:cTn id="58" dur="500"/>
                                        <p:tgtEl>
                                          <p:spTgt spid="21"/>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p:tgtEl>
                                          <p:spTgt spid="22"/>
                                        </p:tgtEl>
                                        <p:attrNameLst>
                                          <p:attrName>ppt_x</p:attrName>
                                        </p:attrNameLst>
                                      </p:cBhvr>
                                      <p:tavLst>
                                        <p:tav tm="0">
                                          <p:val>
                                            <p:strVal val="#ppt_x-#ppt_w*1.125000"/>
                                          </p:val>
                                        </p:tav>
                                        <p:tav tm="100000">
                                          <p:val>
                                            <p:strVal val="#ppt_x"/>
                                          </p:val>
                                        </p:tav>
                                      </p:tavLst>
                                    </p:anim>
                                    <p:animEffect transition="in" filter="wipe(right)">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0-#ppt_w/2"/>
                                          </p:val>
                                        </p:tav>
                                        <p:tav tm="100000">
                                          <p:val>
                                            <p:strVal val="#ppt_x"/>
                                          </p:val>
                                        </p:tav>
                                      </p:tavLst>
                                    </p:anim>
                                    <p:anim calcmode="lin" valueType="num">
                                      <p:cBhvr additive="base">
                                        <p:cTn id="68" dur="500" fill="hold"/>
                                        <p:tgtEl>
                                          <p:spTgt spid="24"/>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0-#ppt_w/2"/>
                                          </p:val>
                                        </p:tav>
                                        <p:tav tm="100000">
                                          <p:val>
                                            <p:strVal val="#ppt_x"/>
                                          </p:val>
                                        </p:tav>
                                      </p:tavLst>
                                    </p:anim>
                                    <p:anim calcmode="lin" valueType="num">
                                      <p:cBhvr additive="base">
                                        <p:cTn id="72" dur="500" fill="hold"/>
                                        <p:tgtEl>
                                          <p:spTgt spid="25"/>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0-#ppt_w/2"/>
                                          </p:val>
                                        </p:tav>
                                        <p:tav tm="100000">
                                          <p:val>
                                            <p:strVal val="#ppt_x"/>
                                          </p:val>
                                        </p:tav>
                                      </p:tavLst>
                                    </p:anim>
                                    <p:anim calcmode="lin" valueType="num">
                                      <p:cBhvr additive="base">
                                        <p:cTn id="76" dur="500" fill="hold"/>
                                        <p:tgtEl>
                                          <p:spTgt spid="26"/>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0-#ppt_w/2"/>
                                          </p:val>
                                        </p:tav>
                                        <p:tav tm="100000">
                                          <p:val>
                                            <p:strVal val="#ppt_x"/>
                                          </p:val>
                                        </p:tav>
                                      </p:tavLst>
                                    </p:anim>
                                    <p:anim calcmode="lin" valueType="num">
                                      <p:cBhvr additive="base">
                                        <p:cTn id="80" dur="500" fill="hold"/>
                                        <p:tgtEl>
                                          <p:spTgt spid="27"/>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500" fill="hold"/>
                                        <p:tgtEl>
                                          <p:spTgt spid="28"/>
                                        </p:tgtEl>
                                        <p:attrNameLst>
                                          <p:attrName>ppt_x</p:attrName>
                                        </p:attrNameLst>
                                      </p:cBhvr>
                                      <p:tavLst>
                                        <p:tav tm="0">
                                          <p:val>
                                            <p:strVal val="0-#ppt_w/2"/>
                                          </p:val>
                                        </p:tav>
                                        <p:tav tm="100000">
                                          <p:val>
                                            <p:strVal val="#ppt_x"/>
                                          </p:val>
                                        </p:tav>
                                      </p:tavLst>
                                    </p:anim>
                                    <p:anim calcmode="lin" valueType="num">
                                      <p:cBhvr additive="base">
                                        <p:cTn id="84" dur="50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fill="hold"/>
                                        <p:tgtEl>
                                          <p:spTgt spid="29"/>
                                        </p:tgtEl>
                                        <p:attrNameLst>
                                          <p:attrName>ppt_x</p:attrName>
                                        </p:attrNameLst>
                                      </p:cBhvr>
                                      <p:tavLst>
                                        <p:tav tm="0">
                                          <p:val>
                                            <p:strVal val="0-#ppt_w/2"/>
                                          </p:val>
                                        </p:tav>
                                        <p:tav tm="100000">
                                          <p:val>
                                            <p:strVal val="#ppt_x"/>
                                          </p:val>
                                        </p:tav>
                                      </p:tavLst>
                                    </p:anim>
                                    <p:anim calcmode="lin" valueType="num">
                                      <p:cBhvr additive="base">
                                        <p:cTn id="88" dur="500" fill="hold"/>
                                        <p:tgtEl>
                                          <p:spTgt spid="29"/>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500" fill="hold"/>
                                        <p:tgtEl>
                                          <p:spTgt spid="23"/>
                                        </p:tgtEl>
                                        <p:attrNameLst>
                                          <p:attrName>ppt_x</p:attrName>
                                        </p:attrNameLst>
                                      </p:cBhvr>
                                      <p:tavLst>
                                        <p:tav tm="0">
                                          <p:val>
                                            <p:strVal val="1+#ppt_w/2"/>
                                          </p:val>
                                        </p:tav>
                                        <p:tav tm="100000">
                                          <p:val>
                                            <p:strVal val="#ppt_x"/>
                                          </p:val>
                                        </p:tav>
                                      </p:tavLst>
                                    </p:anim>
                                    <p:anim calcmode="lin" valueType="num">
                                      <p:cBhvr additive="base">
                                        <p:cTn id="9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animBg="1"/>
      <p:bldP spid="26" grpId="0"/>
      <p:bldP spid="27" grpId="0"/>
      <p:bldP spid="28" grpId="0" animBg="1"/>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2199281" y="1682497"/>
          <a:ext cx="3396847" cy="3108959"/>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7" name="Rectangle 6"/>
          <p:cNvSpPr/>
          <p:nvPr/>
        </p:nvSpPr>
        <p:spPr>
          <a:xfrm>
            <a:off x="2436312" y="2256176"/>
            <a:ext cx="636713" cy="553998"/>
          </a:xfrm>
          <a:prstGeom prst="rect">
            <a:avLst/>
          </a:prstGeom>
        </p:spPr>
        <p:txBody>
          <a:bodyPr wrap="none" anchor="ctr">
            <a:spAutoFit/>
          </a:bodyPr>
          <a:lstStyle/>
          <a:p>
            <a:pPr algn="ctr"/>
            <a:r>
              <a:rPr lang="en-US" sz="3000" dirty="0" smtClean="0">
                <a:solidFill>
                  <a:srgbClr val="FEFEFE"/>
                </a:solidFill>
                <a:cs typeface="+mn-ea"/>
                <a:sym typeface="+mn-lt"/>
              </a:rPr>
              <a:t>01</a:t>
            </a:r>
            <a:endParaRPr lang="en-US" sz="3000" dirty="0">
              <a:solidFill>
                <a:srgbClr val="FEFEFE"/>
              </a:solidFill>
              <a:cs typeface="+mn-ea"/>
              <a:sym typeface="+mn-lt"/>
            </a:endParaRPr>
          </a:p>
        </p:txBody>
      </p:sp>
      <p:sp>
        <p:nvSpPr>
          <p:cNvPr id="8" name="Rectangle 7"/>
          <p:cNvSpPr/>
          <p:nvPr/>
        </p:nvSpPr>
        <p:spPr>
          <a:xfrm>
            <a:off x="2436312" y="3626071"/>
            <a:ext cx="636713" cy="553998"/>
          </a:xfrm>
          <a:prstGeom prst="rect">
            <a:avLst/>
          </a:prstGeom>
        </p:spPr>
        <p:txBody>
          <a:bodyPr wrap="none" anchor="ctr">
            <a:spAutoFit/>
          </a:bodyPr>
          <a:lstStyle/>
          <a:p>
            <a:pPr algn="ctr"/>
            <a:r>
              <a:rPr lang="en-US" sz="3000" dirty="0" smtClean="0">
                <a:solidFill>
                  <a:srgbClr val="FEFEFE"/>
                </a:solidFill>
                <a:cs typeface="+mn-ea"/>
                <a:sym typeface="+mn-lt"/>
              </a:rPr>
              <a:t>03</a:t>
            </a:r>
            <a:endParaRPr lang="en-US" sz="3000" dirty="0">
              <a:solidFill>
                <a:srgbClr val="FEFEFE"/>
              </a:solidFill>
              <a:cs typeface="+mn-ea"/>
              <a:sym typeface="+mn-lt"/>
            </a:endParaRPr>
          </a:p>
        </p:txBody>
      </p:sp>
      <p:graphicFrame>
        <p:nvGraphicFramePr>
          <p:cNvPr id="9" name="Diagram 8"/>
          <p:cNvGraphicFramePr/>
          <p:nvPr/>
        </p:nvGraphicFramePr>
        <p:xfrm>
          <a:off x="6487817" y="1682497"/>
          <a:ext cx="3396847" cy="310895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Rectangle 9"/>
          <p:cNvSpPr/>
          <p:nvPr/>
        </p:nvSpPr>
        <p:spPr>
          <a:xfrm>
            <a:off x="6687979" y="2217704"/>
            <a:ext cx="710451" cy="630942"/>
          </a:xfrm>
          <a:prstGeom prst="rect">
            <a:avLst/>
          </a:prstGeom>
        </p:spPr>
        <p:txBody>
          <a:bodyPr wrap="none" anchor="ctr">
            <a:spAutoFit/>
          </a:bodyPr>
          <a:lstStyle/>
          <a:p>
            <a:pPr algn="ctr"/>
            <a:r>
              <a:rPr lang="en-US" sz="3500" dirty="0" smtClean="0">
                <a:solidFill>
                  <a:srgbClr val="FEFEFE"/>
                </a:solidFill>
                <a:cs typeface="+mn-ea"/>
                <a:sym typeface="+mn-lt"/>
              </a:rPr>
              <a:t>02</a:t>
            </a:r>
            <a:endParaRPr lang="en-US" sz="3500" dirty="0">
              <a:solidFill>
                <a:srgbClr val="FEFEFE"/>
              </a:solidFill>
              <a:cs typeface="+mn-ea"/>
              <a:sym typeface="+mn-lt"/>
            </a:endParaRPr>
          </a:p>
        </p:txBody>
      </p:sp>
      <p:sp>
        <p:nvSpPr>
          <p:cNvPr id="11" name="Rectangle 10"/>
          <p:cNvSpPr/>
          <p:nvPr/>
        </p:nvSpPr>
        <p:spPr>
          <a:xfrm>
            <a:off x="6724848" y="3626071"/>
            <a:ext cx="636713" cy="553998"/>
          </a:xfrm>
          <a:prstGeom prst="rect">
            <a:avLst/>
          </a:prstGeom>
        </p:spPr>
        <p:txBody>
          <a:bodyPr wrap="none" anchor="ctr">
            <a:spAutoFit/>
          </a:bodyPr>
          <a:lstStyle/>
          <a:p>
            <a:pPr algn="ctr"/>
            <a:r>
              <a:rPr lang="en-US" sz="3000" dirty="0" smtClean="0">
                <a:solidFill>
                  <a:srgbClr val="FEFEFE"/>
                </a:solidFill>
                <a:cs typeface="+mn-ea"/>
                <a:sym typeface="+mn-lt"/>
              </a:rPr>
              <a:t>04</a:t>
            </a:r>
            <a:endParaRPr lang="en-US" sz="3000" dirty="0">
              <a:solidFill>
                <a:srgbClr val="FEFEFE"/>
              </a:solidFill>
              <a:cs typeface="+mn-ea"/>
              <a:sym typeface="+mn-lt"/>
            </a:endParaRPr>
          </a:p>
        </p:txBody>
      </p:sp>
      <p:sp>
        <p:nvSpPr>
          <p:cNvPr id="12" name="TextBox 11"/>
          <p:cNvSpPr txBox="1"/>
          <p:nvPr/>
        </p:nvSpPr>
        <p:spPr>
          <a:xfrm>
            <a:off x="4187083" y="2363451"/>
            <a:ext cx="1143869" cy="369332"/>
          </a:xfrm>
          <a:prstGeom prst="rect">
            <a:avLst/>
          </a:prstGeom>
          <a:noFill/>
        </p:spPr>
        <p:txBody>
          <a:bodyPr wrap="square" numCol="1" spcCol="457200" rtlCol="0">
            <a:spAutoFit/>
          </a:bodyPr>
          <a:lstStyle/>
          <a:p>
            <a:r>
              <a:rPr lang="en-US" sz="900" dirty="0" smtClean="0">
                <a:solidFill>
                  <a:srgbClr val="FEFEFE"/>
                </a:solidFill>
                <a:cs typeface="+mn-ea"/>
                <a:sym typeface="+mn-lt"/>
              </a:rPr>
              <a:t>Air </a:t>
            </a:r>
            <a:r>
              <a:rPr lang="en-US" sz="900" dirty="0">
                <a:solidFill>
                  <a:srgbClr val="FEFEFE"/>
                </a:solidFill>
                <a:cs typeface="+mn-ea"/>
                <a:sym typeface="+mn-lt"/>
              </a:rPr>
              <a:t>fish </a:t>
            </a:r>
            <a:r>
              <a:rPr lang="en-US" sz="900" dirty="0" smtClean="0">
                <a:solidFill>
                  <a:srgbClr val="FEFEFE"/>
                </a:solidFill>
                <a:cs typeface="+mn-ea"/>
                <a:sym typeface="+mn-lt"/>
              </a:rPr>
              <a:t>land Air </a:t>
            </a:r>
            <a:r>
              <a:rPr lang="en-US" sz="900" dirty="0">
                <a:solidFill>
                  <a:srgbClr val="FEFEFE"/>
                </a:solidFill>
                <a:cs typeface="+mn-ea"/>
                <a:sym typeface="+mn-lt"/>
              </a:rPr>
              <a:t>saying </a:t>
            </a:r>
            <a:r>
              <a:rPr lang="en-US" sz="900" dirty="0" smtClean="0">
                <a:solidFill>
                  <a:srgbClr val="FEFEFE"/>
                </a:solidFill>
                <a:cs typeface="+mn-ea"/>
                <a:sym typeface="+mn-lt"/>
              </a:rPr>
              <a:t>fruitful</a:t>
            </a:r>
            <a:endParaRPr lang="en-US" sz="900" dirty="0">
              <a:solidFill>
                <a:srgbClr val="FEFEFE"/>
              </a:solidFill>
              <a:cs typeface="+mn-ea"/>
              <a:sym typeface="+mn-lt"/>
            </a:endParaRPr>
          </a:p>
        </p:txBody>
      </p:sp>
      <p:sp>
        <p:nvSpPr>
          <p:cNvPr id="14" name="TextBox 13"/>
          <p:cNvSpPr txBox="1"/>
          <p:nvPr/>
        </p:nvSpPr>
        <p:spPr>
          <a:xfrm>
            <a:off x="3432085" y="2338979"/>
            <a:ext cx="815379" cy="415498"/>
          </a:xfrm>
          <a:prstGeom prst="rect">
            <a:avLst/>
          </a:prstGeom>
          <a:noFill/>
        </p:spPr>
        <p:txBody>
          <a:bodyPr wrap="square" rtlCol="0">
            <a:spAutoFit/>
          </a:bodyPr>
          <a:lstStyle/>
          <a:p>
            <a:r>
              <a:rPr lang="en-US" sz="2100" dirty="0" smtClean="0">
                <a:solidFill>
                  <a:srgbClr val="FEFEFE"/>
                </a:solidFill>
                <a:cs typeface="+mn-ea"/>
                <a:sym typeface="+mn-lt"/>
              </a:rPr>
              <a:t>83%</a:t>
            </a:r>
            <a:endParaRPr lang="en-US" sz="2100" dirty="0">
              <a:solidFill>
                <a:srgbClr val="FEFEFE"/>
              </a:solidFill>
              <a:cs typeface="+mn-ea"/>
              <a:sym typeface="+mn-lt"/>
            </a:endParaRPr>
          </a:p>
        </p:txBody>
      </p:sp>
      <p:sp>
        <p:nvSpPr>
          <p:cNvPr id="17" name="TextBox 16"/>
          <p:cNvSpPr txBox="1"/>
          <p:nvPr/>
        </p:nvSpPr>
        <p:spPr>
          <a:xfrm>
            <a:off x="4187083" y="3680187"/>
            <a:ext cx="1143869" cy="369332"/>
          </a:xfrm>
          <a:prstGeom prst="rect">
            <a:avLst/>
          </a:prstGeom>
          <a:noFill/>
        </p:spPr>
        <p:txBody>
          <a:bodyPr wrap="square" numCol="1" spcCol="457200" rtlCol="0">
            <a:spAutoFit/>
          </a:bodyPr>
          <a:lstStyle/>
          <a:p>
            <a:r>
              <a:rPr lang="en-US" sz="900" dirty="0" smtClean="0">
                <a:solidFill>
                  <a:srgbClr val="FEFEFE"/>
                </a:solidFill>
                <a:cs typeface="+mn-ea"/>
                <a:sym typeface="+mn-lt"/>
              </a:rPr>
              <a:t>Air </a:t>
            </a:r>
            <a:r>
              <a:rPr lang="en-US" sz="900" dirty="0">
                <a:solidFill>
                  <a:srgbClr val="FEFEFE"/>
                </a:solidFill>
                <a:cs typeface="+mn-ea"/>
                <a:sym typeface="+mn-lt"/>
              </a:rPr>
              <a:t>fish </a:t>
            </a:r>
            <a:r>
              <a:rPr lang="en-US" sz="900" dirty="0" smtClean="0">
                <a:solidFill>
                  <a:srgbClr val="FEFEFE"/>
                </a:solidFill>
                <a:cs typeface="+mn-ea"/>
                <a:sym typeface="+mn-lt"/>
              </a:rPr>
              <a:t>land Air </a:t>
            </a:r>
            <a:r>
              <a:rPr lang="en-US" sz="900" dirty="0">
                <a:solidFill>
                  <a:srgbClr val="FEFEFE"/>
                </a:solidFill>
                <a:cs typeface="+mn-ea"/>
                <a:sym typeface="+mn-lt"/>
              </a:rPr>
              <a:t>saying </a:t>
            </a:r>
            <a:r>
              <a:rPr lang="en-US" sz="900" dirty="0" smtClean="0">
                <a:solidFill>
                  <a:srgbClr val="FEFEFE"/>
                </a:solidFill>
                <a:cs typeface="+mn-ea"/>
                <a:sym typeface="+mn-lt"/>
              </a:rPr>
              <a:t>fruitful</a:t>
            </a:r>
            <a:endParaRPr lang="en-US" sz="900" dirty="0">
              <a:solidFill>
                <a:srgbClr val="FEFEFE"/>
              </a:solidFill>
              <a:cs typeface="+mn-ea"/>
              <a:sym typeface="+mn-lt"/>
            </a:endParaRPr>
          </a:p>
        </p:txBody>
      </p:sp>
      <p:sp>
        <p:nvSpPr>
          <p:cNvPr id="18" name="TextBox 17"/>
          <p:cNvSpPr txBox="1"/>
          <p:nvPr/>
        </p:nvSpPr>
        <p:spPr>
          <a:xfrm>
            <a:off x="3432085" y="3655715"/>
            <a:ext cx="815379" cy="415498"/>
          </a:xfrm>
          <a:prstGeom prst="rect">
            <a:avLst/>
          </a:prstGeom>
          <a:noFill/>
        </p:spPr>
        <p:txBody>
          <a:bodyPr wrap="square" rtlCol="0">
            <a:spAutoFit/>
          </a:bodyPr>
          <a:lstStyle/>
          <a:p>
            <a:r>
              <a:rPr lang="en-US" sz="2100" dirty="0" smtClean="0">
                <a:solidFill>
                  <a:srgbClr val="FEFEFE"/>
                </a:solidFill>
                <a:cs typeface="+mn-ea"/>
                <a:sym typeface="+mn-lt"/>
              </a:rPr>
              <a:t>21%</a:t>
            </a:r>
            <a:endParaRPr lang="en-US" sz="2100" dirty="0">
              <a:solidFill>
                <a:srgbClr val="FEFEFE"/>
              </a:solidFill>
              <a:cs typeface="+mn-ea"/>
              <a:sym typeface="+mn-lt"/>
            </a:endParaRPr>
          </a:p>
        </p:txBody>
      </p:sp>
      <p:sp>
        <p:nvSpPr>
          <p:cNvPr id="19" name="TextBox 18"/>
          <p:cNvSpPr txBox="1"/>
          <p:nvPr/>
        </p:nvSpPr>
        <p:spPr>
          <a:xfrm>
            <a:off x="8530483" y="2363451"/>
            <a:ext cx="1143869" cy="369332"/>
          </a:xfrm>
          <a:prstGeom prst="rect">
            <a:avLst/>
          </a:prstGeom>
          <a:noFill/>
        </p:spPr>
        <p:txBody>
          <a:bodyPr wrap="square" numCol="1" spcCol="457200" rtlCol="0">
            <a:spAutoFit/>
          </a:bodyPr>
          <a:lstStyle/>
          <a:p>
            <a:r>
              <a:rPr lang="en-US" sz="900" dirty="0" smtClean="0">
                <a:solidFill>
                  <a:srgbClr val="FEFEFE"/>
                </a:solidFill>
                <a:cs typeface="+mn-ea"/>
                <a:sym typeface="+mn-lt"/>
              </a:rPr>
              <a:t>Air </a:t>
            </a:r>
            <a:r>
              <a:rPr lang="en-US" sz="900" dirty="0">
                <a:solidFill>
                  <a:srgbClr val="FEFEFE"/>
                </a:solidFill>
                <a:cs typeface="+mn-ea"/>
                <a:sym typeface="+mn-lt"/>
              </a:rPr>
              <a:t>fish </a:t>
            </a:r>
            <a:r>
              <a:rPr lang="en-US" sz="900" dirty="0" smtClean="0">
                <a:solidFill>
                  <a:srgbClr val="FEFEFE"/>
                </a:solidFill>
                <a:cs typeface="+mn-ea"/>
                <a:sym typeface="+mn-lt"/>
              </a:rPr>
              <a:t>land Air </a:t>
            </a:r>
            <a:r>
              <a:rPr lang="en-US" sz="900" dirty="0">
                <a:solidFill>
                  <a:srgbClr val="FEFEFE"/>
                </a:solidFill>
                <a:cs typeface="+mn-ea"/>
                <a:sym typeface="+mn-lt"/>
              </a:rPr>
              <a:t>saying </a:t>
            </a:r>
            <a:r>
              <a:rPr lang="en-US" sz="900" dirty="0" smtClean="0">
                <a:solidFill>
                  <a:srgbClr val="FEFEFE"/>
                </a:solidFill>
                <a:cs typeface="+mn-ea"/>
                <a:sym typeface="+mn-lt"/>
              </a:rPr>
              <a:t>fruitful</a:t>
            </a:r>
            <a:endParaRPr lang="en-US" sz="900" dirty="0">
              <a:solidFill>
                <a:srgbClr val="FEFEFE"/>
              </a:solidFill>
              <a:cs typeface="+mn-ea"/>
              <a:sym typeface="+mn-lt"/>
            </a:endParaRPr>
          </a:p>
        </p:txBody>
      </p:sp>
      <p:sp>
        <p:nvSpPr>
          <p:cNvPr id="20" name="TextBox 19"/>
          <p:cNvSpPr txBox="1"/>
          <p:nvPr/>
        </p:nvSpPr>
        <p:spPr>
          <a:xfrm>
            <a:off x="7775485" y="2338979"/>
            <a:ext cx="815379" cy="415498"/>
          </a:xfrm>
          <a:prstGeom prst="rect">
            <a:avLst/>
          </a:prstGeom>
          <a:noFill/>
        </p:spPr>
        <p:txBody>
          <a:bodyPr wrap="square" rtlCol="0">
            <a:spAutoFit/>
          </a:bodyPr>
          <a:lstStyle/>
          <a:p>
            <a:r>
              <a:rPr lang="en-US" sz="2100" dirty="0" smtClean="0">
                <a:solidFill>
                  <a:srgbClr val="FEFEFE"/>
                </a:solidFill>
                <a:cs typeface="+mn-ea"/>
                <a:sym typeface="+mn-lt"/>
              </a:rPr>
              <a:t>19%</a:t>
            </a:r>
            <a:endParaRPr lang="en-US" sz="2100" dirty="0">
              <a:solidFill>
                <a:srgbClr val="FEFEFE"/>
              </a:solidFill>
              <a:cs typeface="+mn-ea"/>
              <a:sym typeface="+mn-lt"/>
            </a:endParaRPr>
          </a:p>
        </p:txBody>
      </p:sp>
      <p:sp>
        <p:nvSpPr>
          <p:cNvPr id="21" name="TextBox 20"/>
          <p:cNvSpPr txBox="1"/>
          <p:nvPr/>
        </p:nvSpPr>
        <p:spPr>
          <a:xfrm>
            <a:off x="8530483" y="3680187"/>
            <a:ext cx="1143869" cy="369332"/>
          </a:xfrm>
          <a:prstGeom prst="rect">
            <a:avLst/>
          </a:prstGeom>
          <a:noFill/>
        </p:spPr>
        <p:txBody>
          <a:bodyPr wrap="square" numCol="1" spcCol="457200" rtlCol="0">
            <a:spAutoFit/>
          </a:bodyPr>
          <a:lstStyle/>
          <a:p>
            <a:r>
              <a:rPr lang="en-US" sz="900" dirty="0" smtClean="0">
                <a:solidFill>
                  <a:srgbClr val="FEFEFE"/>
                </a:solidFill>
                <a:cs typeface="+mn-ea"/>
                <a:sym typeface="+mn-lt"/>
              </a:rPr>
              <a:t>Air </a:t>
            </a:r>
            <a:r>
              <a:rPr lang="en-US" sz="900" dirty="0">
                <a:solidFill>
                  <a:srgbClr val="FEFEFE"/>
                </a:solidFill>
                <a:cs typeface="+mn-ea"/>
                <a:sym typeface="+mn-lt"/>
              </a:rPr>
              <a:t>fish </a:t>
            </a:r>
            <a:r>
              <a:rPr lang="en-US" sz="900" dirty="0" smtClean="0">
                <a:solidFill>
                  <a:srgbClr val="FEFEFE"/>
                </a:solidFill>
                <a:cs typeface="+mn-ea"/>
                <a:sym typeface="+mn-lt"/>
              </a:rPr>
              <a:t>land Air </a:t>
            </a:r>
            <a:r>
              <a:rPr lang="en-US" sz="900" dirty="0">
                <a:solidFill>
                  <a:srgbClr val="FEFEFE"/>
                </a:solidFill>
                <a:cs typeface="+mn-ea"/>
                <a:sym typeface="+mn-lt"/>
              </a:rPr>
              <a:t>saying </a:t>
            </a:r>
            <a:r>
              <a:rPr lang="en-US" sz="900" dirty="0" smtClean="0">
                <a:solidFill>
                  <a:srgbClr val="FEFEFE"/>
                </a:solidFill>
                <a:cs typeface="+mn-ea"/>
                <a:sym typeface="+mn-lt"/>
              </a:rPr>
              <a:t>fruitful</a:t>
            </a:r>
            <a:endParaRPr lang="en-US" sz="900" dirty="0">
              <a:solidFill>
                <a:srgbClr val="FEFEFE"/>
              </a:solidFill>
              <a:cs typeface="+mn-ea"/>
              <a:sym typeface="+mn-lt"/>
            </a:endParaRPr>
          </a:p>
        </p:txBody>
      </p:sp>
      <p:sp>
        <p:nvSpPr>
          <p:cNvPr id="22" name="TextBox 21"/>
          <p:cNvSpPr txBox="1"/>
          <p:nvPr/>
        </p:nvSpPr>
        <p:spPr>
          <a:xfrm>
            <a:off x="7775485" y="3655715"/>
            <a:ext cx="815379" cy="415498"/>
          </a:xfrm>
          <a:prstGeom prst="rect">
            <a:avLst/>
          </a:prstGeom>
          <a:noFill/>
        </p:spPr>
        <p:txBody>
          <a:bodyPr wrap="square" rtlCol="0">
            <a:spAutoFit/>
          </a:bodyPr>
          <a:lstStyle/>
          <a:p>
            <a:r>
              <a:rPr lang="en-US" sz="2100" dirty="0" smtClean="0">
                <a:solidFill>
                  <a:srgbClr val="FEFEFE"/>
                </a:solidFill>
                <a:cs typeface="+mn-ea"/>
                <a:sym typeface="+mn-lt"/>
              </a:rPr>
              <a:t>9%</a:t>
            </a:r>
            <a:endParaRPr lang="en-US" sz="2100" dirty="0">
              <a:solidFill>
                <a:srgbClr val="FEFEFE"/>
              </a:solidFill>
              <a:cs typeface="+mn-ea"/>
              <a:sym typeface="+mn-lt"/>
            </a:endParaRPr>
          </a:p>
        </p:txBody>
      </p:sp>
      <p:sp>
        <p:nvSpPr>
          <p:cNvPr id="23" name="TextBox 22"/>
          <p:cNvSpPr txBox="1"/>
          <p:nvPr/>
        </p:nvSpPr>
        <p:spPr>
          <a:xfrm>
            <a:off x="1950405" y="5731897"/>
            <a:ext cx="8293190" cy="526811"/>
          </a:xfrm>
          <a:prstGeom prst="rect">
            <a:avLst/>
          </a:prstGeom>
          <a:noFill/>
        </p:spPr>
        <p:txBody>
          <a:bodyPr wrap="square" numCol="1" spcCol="457200" rtlCol="0">
            <a:spAutoFit/>
          </a:bodyPr>
          <a:lstStyle/>
          <a:p>
            <a:pPr algn="ctr">
              <a:lnSpc>
                <a:spcPct val="150000"/>
              </a:lnSpc>
            </a:pPr>
            <a:r>
              <a:rPr lang="zh-CN" altLang="en-US" sz="1000" dirty="0">
                <a:solidFill>
                  <a:schemeClr val="bg2"/>
                </a:solidFill>
                <a:cs typeface="+mn-ea"/>
                <a:sym typeface="+mn-lt"/>
              </a:rPr>
              <a:t>添加您的文本添加您的文本添加您的文本添加您的文本添加您的文本添加您的文本添加您的文本添加您的</a:t>
            </a:r>
            <a:r>
              <a:rPr lang="zh-CN" altLang="en-US" sz="1000" dirty="0" smtClean="0">
                <a:solidFill>
                  <a:schemeClr val="bg2"/>
                </a:solidFill>
                <a:cs typeface="+mn-ea"/>
                <a:sym typeface="+mn-lt"/>
              </a:rPr>
              <a:t>文本</a:t>
            </a:r>
            <a:r>
              <a:rPr lang="zh-CN" altLang="en-US" sz="1000" dirty="0">
                <a:solidFill>
                  <a:schemeClr val="bg2"/>
                </a:solidFill>
                <a:cs typeface="+mn-ea"/>
                <a:sym typeface="+mn-lt"/>
              </a:rPr>
              <a:t>添加您的文本添加您的文本添加您的文本添加您的文本添加您的文本添加您的文本添加您的文本添加您的</a:t>
            </a:r>
            <a:r>
              <a:rPr lang="zh-CN" altLang="en-US" sz="1000" dirty="0" smtClean="0">
                <a:solidFill>
                  <a:schemeClr val="bg2"/>
                </a:solidFill>
                <a:cs typeface="+mn-ea"/>
                <a:sym typeface="+mn-lt"/>
              </a:rPr>
              <a:t>文本</a:t>
            </a:r>
            <a:endParaRPr lang="en-US" altLang="zh-CN" sz="1000" dirty="0">
              <a:solidFill>
                <a:schemeClr val="bg2"/>
              </a:solidFill>
              <a:cs typeface="+mn-ea"/>
              <a:sym typeface="+mn-lt"/>
            </a:endParaRPr>
          </a:p>
        </p:txBody>
      </p:sp>
      <p:cxnSp>
        <p:nvCxnSpPr>
          <p:cNvPr id="36" name="直接连接符 35"/>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ppt_x</p:attrName>
                                        </p:attrNameLst>
                                      </p:cBhvr>
                                      <p:tavLst>
                                        <p:tav tm="0">
                                          <p:val>
                                            <p:strVal val="#ppt_x-#ppt_w*1.125000"/>
                                          </p:val>
                                        </p:tav>
                                        <p:tav tm="100000">
                                          <p:val>
                                            <p:strVal val="#ppt_x"/>
                                          </p:val>
                                        </p:tav>
                                      </p:tavLst>
                                    </p:anim>
                                    <p:animEffect transition="in" filter="wipe(right)">
                                      <p:cBhvr>
                                        <p:cTn id="12" dur="500"/>
                                        <p:tgtEl>
                                          <p:spTgt spid="7"/>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ppt_x</p:attrName>
                                        </p:attrNameLst>
                                      </p:cBhvr>
                                      <p:tavLst>
                                        <p:tav tm="0">
                                          <p:val>
                                            <p:strVal val="#ppt_x-#ppt_w*1.125000"/>
                                          </p:val>
                                        </p:tav>
                                        <p:tav tm="100000">
                                          <p:val>
                                            <p:strVal val="#ppt_x"/>
                                          </p:val>
                                        </p:tav>
                                      </p:tavLst>
                                    </p:anim>
                                    <p:animEffect transition="in" filter="wipe(right)">
                                      <p:cBhvr>
                                        <p:cTn id="16" dur="500"/>
                                        <p:tgtEl>
                                          <p:spTgt spid="8"/>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ppt_x</p:attrName>
                                        </p:attrNameLst>
                                      </p:cBhvr>
                                      <p:tavLst>
                                        <p:tav tm="0">
                                          <p:val>
                                            <p:strVal val="#ppt_x-#ppt_w*1.125000"/>
                                          </p:val>
                                        </p:tav>
                                        <p:tav tm="100000">
                                          <p:val>
                                            <p:strVal val="#ppt_x"/>
                                          </p:val>
                                        </p:tav>
                                      </p:tavLst>
                                    </p:anim>
                                    <p:animEffect transition="in" filter="wipe(right)">
                                      <p:cBhvr>
                                        <p:cTn id="24" dur="500"/>
                                        <p:tgtEl>
                                          <p:spTgt spid="14"/>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ppt_x</p:attrName>
                                        </p:attrNameLst>
                                      </p:cBhvr>
                                      <p:tavLst>
                                        <p:tav tm="0">
                                          <p:val>
                                            <p:strVal val="#ppt_x-#ppt_w*1.125000"/>
                                          </p:val>
                                        </p:tav>
                                        <p:tav tm="100000">
                                          <p:val>
                                            <p:strVal val="#ppt_x"/>
                                          </p:val>
                                        </p:tav>
                                      </p:tavLst>
                                    </p:anim>
                                    <p:animEffect transition="in" filter="wipe(righ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2" presetClass="entr" presetSubtype="2"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1+#ppt_w/2"/>
                                          </p:val>
                                        </p:tav>
                                        <p:tav tm="100000">
                                          <p:val>
                                            <p:strVal val="#ppt_x"/>
                                          </p:val>
                                        </p:tav>
                                      </p:tavLst>
                                    </p:anim>
                                    <p:anim calcmode="lin" valueType="num">
                                      <p:cBhvr additive="base">
                                        <p:cTn id="7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p:bldP spid="8" grpId="0"/>
      <p:bldGraphic spid="9" grpId="0">
        <p:bldAsOne/>
      </p:bldGraphic>
      <p:bldP spid="10" grpId="0"/>
      <p:bldP spid="11" grpId="0"/>
      <p:bldP spid="12" grpId="0"/>
      <p:bldP spid="14" grpId="0"/>
      <p:bldP spid="17" grpId="0"/>
      <p:bldP spid="18"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Box 147"/>
          <p:cNvSpPr txBox="1">
            <a:spLocks noChangeArrowheads="1"/>
          </p:cNvSpPr>
          <p:nvPr/>
        </p:nvSpPr>
        <p:spPr bwMode="auto">
          <a:xfrm>
            <a:off x="10620263" y="100112"/>
            <a:ext cx="110183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p>
            <a:pPr algn="dist"/>
            <a:r>
              <a:rPr lang="zh-CN" altLang="en-US" sz="3200" b="1" dirty="0">
                <a:cs typeface="+mn-ea"/>
                <a:sym typeface="+mn-lt"/>
              </a:rPr>
              <a:t>目录</a:t>
            </a:r>
            <a:endParaRPr lang="zh-CN" altLang="en-US" sz="3200" b="1" dirty="0">
              <a:cs typeface="+mn-ea"/>
              <a:sym typeface="+mn-lt"/>
            </a:endParaRPr>
          </a:p>
        </p:txBody>
      </p:sp>
      <p:sp>
        <p:nvSpPr>
          <p:cNvPr id="4" name="Rectangle 148"/>
          <p:cNvSpPr>
            <a:spLocks noChangeArrowheads="1"/>
          </p:cNvSpPr>
          <p:nvPr/>
        </p:nvSpPr>
        <p:spPr bwMode="auto">
          <a:xfrm>
            <a:off x="10620263" y="715666"/>
            <a:ext cx="1101837" cy="225767"/>
          </a:xfrm>
          <a:prstGeom prst="rect">
            <a:avLst/>
          </a:prstGeom>
          <a:solidFill>
            <a:srgbClr val="9DD53E"/>
          </a:solidFill>
          <a:ln>
            <a:noFill/>
          </a:ln>
        </p:spPr>
        <p:txBody>
          <a:bodyPr wrap="square" lIns="0" tIns="0" rIns="0" bIns="0">
            <a:spAutoFit/>
          </a:bodyPr>
          <a:lstStyle/>
          <a:p>
            <a:pPr algn="ctr"/>
            <a:r>
              <a:rPr lang="en-US" altLang="zh-CN" sz="1465" dirty="0">
                <a:cs typeface="+mn-ea"/>
                <a:sym typeface="+mn-lt"/>
              </a:rPr>
              <a:t>CONTENTS</a:t>
            </a:r>
            <a:endParaRPr lang="en-US" altLang="zh-CN" sz="1465" dirty="0">
              <a:cs typeface="+mn-ea"/>
              <a:sym typeface="+mn-lt"/>
            </a:endParaRPr>
          </a:p>
        </p:txBody>
      </p:sp>
      <p:sp>
        <p:nvSpPr>
          <p:cNvPr id="120" name="文本框 119"/>
          <p:cNvSpPr txBox="1"/>
          <p:nvPr/>
        </p:nvSpPr>
        <p:spPr>
          <a:xfrm>
            <a:off x="8142167" y="2154772"/>
            <a:ext cx="3579933" cy="523220"/>
          </a:xfrm>
          <a:prstGeom prst="rect">
            <a:avLst/>
          </a:prstGeom>
          <a:noFill/>
        </p:spPr>
        <p:txBody>
          <a:bodyPr wrap="square" lIns="91440" tIns="45720" rIns="91440" bIns="45720" rtlCol="0">
            <a:spAutoFit/>
          </a:bodyPr>
          <a:lstStyle/>
          <a:p>
            <a:pPr algn="ctr"/>
            <a:r>
              <a:rPr lang="zh-CN" altLang="en-US" sz="2800" b="1" dirty="0" smtClean="0">
                <a:solidFill>
                  <a:schemeClr val="tx2"/>
                </a:solidFill>
                <a:cs typeface="+mn-ea"/>
                <a:sym typeface="+mn-lt"/>
              </a:rPr>
              <a:t>添加您的</a:t>
            </a:r>
            <a:r>
              <a:rPr lang="zh-CN" altLang="en-US" sz="2800" b="1" dirty="0">
                <a:solidFill>
                  <a:schemeClr val="tx2"/>
                </a:solidFill>
                <a:cs typeface="+mn-ea"/>
                <a:sym typeface="+mn-lt"/>
              </a:rPr>
              <a:t>章节</a:t>
            </a:r>
            <a:r>
              <a:rPr lang="zh-CN" altLang="en-US" sz="2800" b="1" dirty="0" smtClean="0">
                <a:solidFill>
                  <a:schemeClr val="tx2"/>
                </a:solidFill>
                <a:cs typeface="+mn-ea"/>
                <a:sym typeface="+mn-lt"/>
              </a:rPr>
              <a:t>标题</a:t>
            </a:r>
            <a:endParaRPr lang="zh-CN" altLang="en-US" sz="2800" b="1" dirty="0">
              <a:solidFill>
                <a:schemeClr val="tx2"/>
              </a:solidFill>
              <a:cs typeface="+mn-ea"/>
              <a:sym typeface="+mn-lt"/>
            </a:endParaRPr>
          </a:p>
        </p:txBody>
      </p:sp>
      <p:sp>
        <p:nvSpPr>
          <p:cNvPr id="122" name="文本框 11"/>
          <p:cNvSpPr txBox="1"/>
          <p:nvPr/>
        </p:nvSpPr>
        <p:spPr>
          <a:xfrm>
            <a:off x="6488318" y="2085776"/>
            <a:ext cx="2043824" cy="646331"/>
          </a:xfrm>
          <a:prstGeom prst="rect">
            <a:avLst/>
          </a:prstGeom>
          <a:noFill/>
        </p:spPr>
        <p:txBody>
          <a:bodyPr wrap="square" lIns="91440" tIns="45720" rIns="91440" bIns="45720" rtlCol="0">
            <a:spAutoFit/>
          </a:bodyPr>
          <a:lstStyle/>
          <a:p>
            <a:pPr algn="ctr"/>
            <a:r>
              <a:rPr lang="en-US" altLang="zh-CN" sz="3600" dirty="0" smtClean="0">
                <a:solidFill>
                  <a:schemeClr val="tx2"/>
                </a:solidFill>
                <a:cs typeface="+mn-ea"/>
                <a:sym typeface="+mn-lt"/>
              </a:rPr>
              <a:t>01</a:t>
            </a:r>
            <a:endParaRPr lang="zh-CN" altLang="en-US" sz="3600" dirty="0">
              <a:solidFill>
                <a:schemeClr val="tx2"/>
              </a:solidFill>
              <a:cs typeface="+mn-ea"/>
              <a:sym typeface="+mn-lt"/>
            </a:endParaRPr>
          </a:p>
        </p:txBody>
      </p:sp>
      <p:pic>
        <p:nvPicPr>
          <p:cNvPr id="5" name="图片 4"/>
          <p:cNvPicPr>
            <a:picLocks noChangeAspect="1"/>
          </p:cNvPicPr>
          <p:nvPr/>
        </p:nvPicPr>
        <p:blipFill>
          <a:blip r:embed="rId1"/>
          <a:stretch>
            <a:fillRect/>
          </a:stretch>
        </p:blipFill>
        <p:spPr>
          <a:xfrm>
            <a:off x="-217543" y="2219"/>
            <a:ext cx="6246608" cy="6855781"/>
          </a:xfrm>
          <a:prstGeom prst="rect">
            <a:avLst/>
          </a:prstGeom>
        </p:spPr>
      </p:pic>
      <p:sp>
        <p:nvSpPr>
          <p:cNvPr id="17" name="文本框 16"/>
          <p:cNvSpPr txBox="1"/>
          <p:nvPr/>
        </p:nvSpPr>
        <p:spPr>
          <a:xfrm>
            <a:off x="8142167" y="3167390"/>
            <a:ext cx="3579933" cy="523220"/>
          </a:xfrm>
          <a:prstGeom prst="rect">
            <a:avLst/>
          </a:prstGeom>
          <a:noFill/>
        </p:spPr>
        <p:txBody>
          <a:bodyPr wrap="square" lIns="91440" tIns="45720" rIns="91440" bIns="45720" rtlCol="0">
            <a:spAutoFit/>
          </a:bodyPr>
          <a:lstStyle/>
          <a:p>
            <a:pPr algn="ctr"/>
            <a:r>
              <a:rPr lang="zh-CN" altLang="en-US" sz="2800" b="1" dirty="0" smtClean="0">
                <a:solidFill>
                  <a:schemeClr val="tx2"/>
                </a:solidFill>
                <a:cs typeface="+mn-ea"/>
                <a:sym typeface="+mn-lt"/>
              </a:rPr>
              <a:t>添加您的</a:t>
            </a:r>
            <a:r>
              <a:rPr lang="zh-CN" altLang="en-US" sz="2800" b="1" dirty="0">
                <a:solidFill>
                  <a:schemeClr val="tx2"/>
                </a:solidFill>
                <a:cs typeface="+mn-ea"/>
                <a:sym typeface="+mn-lt"/>
              </a:rPr>
              <a:t>章节</a:t>
            </a:r>
            <a:r>
              <a:rPr lang="zh-CN" altLang="en-US" sz="2800" b="1" dirty="0" smtClean="0">
                <a:solidFill>
                  <a:schemeClr val="tx2"/>
                </a:solidFill>
                <a:cs typeface="+mn-ea"/>
                <a:sym typeface="+mn-lt"/>
              </a:rPr>
              <a:t>标题</a:t>
            </a:r>
            <a:endParaRPr lang="zh-CN" altLang="en-US" sz="2800" b="1" dirty="0">
              <a:solidFill>
                <a:schemeClr val="tx2"/>
              </a:solidFill>
              <a:cs typeface="+mn-ea"/>
              <a:sym typeface="+mn-lt"/>
            </a:endParaRPr>
          </a:p>
        </p:txBody>
      </p:sp>
      <p:sp>
        <p:nvSpPr>
          <p:cNvPr id="18" name="文本框 11"/>
          <p:cNvSpPr txBox="1"/>
          <p:nvPr/>
        </p:nvSpPr>
        <p:spPr>
          <a:xfrm>
            <a:off x="6488318" y="3098394"/>
            <a:ext cx="2043824" cy="646331"/>
          </a:xfrm>
          <a:prstGeom prst="rect">
            <a:avLst/>
          </a:prstGeom>
          <a:noFill/>
        </p:spPr>
        <p:txBody>
          <a:bodyPr wrap="square" lIns="91440" tIns="45720" rIns="91440" bIns="45720" rtlCol="0">
            <a:spAutoFit/>
          </a:bodyPr>
          <a:lstStyle/>
          <a:p>
            <a:pPr algn="ctr"/>
            <a:r>
              <a:rPr lang="en-US" altLang="zh-CN" sz="3600" dirty="0" smtClean="0">
                <a:solidFill>
                  <a:schemeClr val="tx2"/>
                </a:solidFill>
                <a:cs typeface="+mn-ea"/>
                <a:sym typeface="+mn-lt"/>
              </a:rPr>
              <a:t>02</a:t>
            </a:r>
            <a:endParaRPr lang="zh-CN" altLang="en-US" sz="3600" dirty="0">
              <a:solidFill>
                <a:schemeClr val="tx2"/>
              </a:solidFill>
              <a:cs typeface="+mn-ea"/>
              <a:sym typeface="+mn-lt"/>
            </a:endParaRPr>
          </a:p>
        </p:txBody>
      </p:sp>
      <p:sp>
        <p:nvSpPr>
          <p:cNvPr id="19" name="文本框 18"/>
          <p:cNvSpPr txBox="1"/>
          <p:nvPr/>
        </p:nvSpPr>
        <p:spPr>
          <a:xfrm>
            <a:off x="8142167" y="4018290"/>
            <a:ext cx="3579933" cy="523220"/>
          </a:xfrm>
          <a:prstGeom prst="rect">
            <a:avLst/>
          </a:prstGeom>
          <a:noFill/>
        </p:spPr>
        <p:txBody>
          <a:bodyPr wrap="square" lIns="91440" tIns="45720" rIns="91440" bIns="45720" rtlCol="0">
            <a:spAutoFit/>
          </a:bodyPr>
          <a:lstStyle/>
          <a:p>
            <a:pPr algn="ctr"/>
            <a:r>
              <a:rPr lang="zh-CN" altLang="en-US" sz="2800" b="1" dirty="0" smtClean="0">
                <a:solidFill>
                  <a:schemeClr val="tx2"/>
                </a:solidFill>
                <a:cs typeface="+mn-ea"/>
                <a:sym typeface="+mn-lt"/>
              </a:rPr>
              <a:t>添加您的</a:t>
            </a:r>
            <a:r>
              <a:rPr lang="zh-CN" altLang="en-US" sz="2800" b="1" dirty="0">
                <a:solidFill>
                  <a:schemeClr val="tx2"/>
                </a:solidFill>
                <a:cs typeface="+mn-ea"/>
                <a:sym typeface="+mn-lt"/>
              </a:rPr>
              <a:t>章节</a:t>
            </a:r>
            <a:r>
              <a:rPr lang="zh-CN" altLang="en-US" sz="2800" b="1" dirty="0" smtClean="0">
                <a:solidFill>
                  <a:schemeClr val="tx2"/>
                </a:solidFill>
                <a:cs typeface="+mn-ea"/>
                <a:sym typeface="+mn-lt"/>
              </a:rPr>
              <a:t>标题</a:t>
            </a:r>
            <a:endParaRPr lang="zh-CN" altLang="en-US" sz="2800" b="1" dirty="0">
              <a:solidFill>
                <a:schemeClr val="tx2"/>
              </a:solidFill>
              <a:cs typeface="+mn-ea"/>
              <a:sym typeface="+mn-lt"/>
            </a:endParaRPr>
          </a:p>
        </p:txBody>
      </p:sp>
      <p:sp>
        <p:nvSpPr>
          <p:cNvPr id="20" name="文本框 11"/>
          <p:cNvSpPr txBox="1"/>
          <p:nvPr/>
        </p:nvSpPr>
        <p:spPr>
          <a:xfrm>
            <a:off x="6488318" y="3949294"/>
            <a:ext cx="2043824" cy="646331"/>
          </a:xfrm>
          <a:prstGeom prst="rect">
            <a:avLst/>
          </a:prstGeom>
          <a:noFill/>
        </p:spPr>
        <p:txBody>
          <a:bodyPr wrap="square" lIns="91440" tIns="45720" rIns="91440" bIns="45720" rtlCol="0">
            <a:spAutoFit/>
          </a:bodyPr>
          <a:lstStyle/>
          <a:p>
            <a:pPr algn="ctr"/>
            <a:r>
              <a:rPr lang="en-US" altLang="zh-CN" sz="3600" dirty="0" smtClean="0">
                <a:solidFill>
                  <a:schemeClr val="tx2"/>
                </a:solidFill>
                <a:cs typeface="+mn-ea"/>
                <a:sym typeface="+mn-lt"/>
              </a:rPr>
              <a:t>03</a:t>
            </a:r>
            <a:endParaRPr lang="zh-CN" altLang="en-US" sz="3600" dirty="0">
              <a:solidFill>
                <a:schemeClr val="tx2"/>
              </a:solidFill>
              <a:cs typeface="+mn-ea"/>
              <a:sym typeface="+mn-lt"/>
            </a:endParaRPr>
          </a:p>
        </p:txBody>
      </p:sp>
      <p:sp>
        <p:nvSpPr>
          <p:cNvPr id="21" name="文本框 20"/>
          <p:cNvSpPr txBox="1"/>
          <p:nvPr/>
        </p:nvSpPr>
        <p:spPr>
          <a:xfrm>
            <a:off x="8142167" y="4894590"/>
            <a:ext cx="3579933" cy="523220"/>
          </a:xfrm>
          <a:prstGeom prst="rect">
            <a:avLst/>
          </a:prstGeom>
          <a:noFill/>
        </p:spPr>
        <p:txBody>
          <a:bodyPr wrap="square" lIns="91440" tIns="45720" rIns="91440" bIns="45720" rtlCol="0">
            <a:spAutoFit/>
          </a:bodyPr>
          <a:lstStyle/>
          <a:p>
            <a:pPr algn="ctr"/>
            <a:r>
              <a:rPr lang="zh-CN" altLang="en-US" sz="2800" b="1" dirty="0" smtClean="0">
                <a:solidFill>
                  <a:schemeClr val="tx2"/>
                </a:solidFill>
                <a:cs typeface="+mn-ea"/>
                <a:sym typeface="+mn-lt"/>
              </a:rPr>
              <a:t>添加您的</a:t>
            </a:r>
            <a:r>
              <a:rPr lang="zh-CN" altLang="en-US" sz="2800" b="1" dirty="0">
                <a:solidFill>
                  <a:schemeClr val="tx2"/>
                </a:solidFill>
                <a:cs typeface="+mn-ea"/>
                <a:sym typeface="+mn-lt"/>
              </a:rPr>
              <a:t>章节</a:t>
            </a:r>
            <a:r>
              <a:rPr lang="zh-CN" altLang="en-US" sz="2800" b="1" dirty="0" smtClean="0">
                <a:solidFill>
                  <a:schemeClr val="tx2"/>
                </a:solidFill>
                <a:cs typeface="+mn-ea"/>
                <a:sym typeface="+mn-lt"/>
              </a:rPr>
              <a:t>标题</a:t>
            </a:r>
            <a:endParaRPr lang="zh-CN" altLang="en-US" sz="2800" b="1" dirty="0">
              <a:solidFill>
                <a:schemeClr val="tx2"/>
              </a:solidFill>
              <a:cs typeface="+mn-ea"/>
              <a:sym typeface="+mn-lt"/>
            </a:endParaRPr>
          </a:p>
        </p:txBody>
      </p:sp>
      <p:sp>
        <p:nvSpPr>
          <p:cNvPr id="22" name="文本框 11"/>
          <p:cNvSpPr txBox="1"/>
          <p:nvPr/>
        </p:nvSpPr>
        <p:spPr>
          <a:xfrm>
            <a:off x="6488318" y="4825594"/>
            <a:ext cx="2043824" cy="646331"/>
          </a:xfrm>
          <a:prstGeom prst="rect">
            <a:avLst/>
          </a:prstGeom>
          <a:noFill/>
        </p:spPr>
        <p:txBody>
          <a:bodyPr wrap="square" lIns="91440" tIns="45720" rIns="91440" bIns="45720" rtlCol="0">
            <a:spAutoFit/>
          </a:bodyPr>
          <a:lstStyle/>
          <a:p>
            <a:pPr algn="ctr"/>
            <a:r>
              <a:rPr lang="en-US" altLang="zh-CN" sz="3600" dirty="0" smtClean="0">
                <a:solidFill>
                  <a:schemeClr val="tx2"/>
                </a:solidFill>
                <a:cs typeface="+mn-ea"/>
                <a:sym typeface="+mn-lt"/>
              </a:rPr>
              <a:t>04</a:t>
            </a:r>
            <a:endParaRPr lang="zh-CN" altLang="en-US" sz="3600" dirty="0">
              <a:solidFill>
                <a:schemeClr val="tx2"/>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randombar(horizontal)">
                                      <p:cBhvr>
                                        <p:cTn id="7" dur="500"/>
                                        <p:tgtEl>
                                          <p:spTgt spid="12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0"/>
                                        </p:tgtEl>
                                        <p:attrNameLst>
                                          <p:attrName>style.visibility</p:attrName>
                                        </p:attrNameLst>
                                      </p:cBhvr>
                                      <p:to>
                                        <p:strVal val="visible"/>
                                      </p:to>
                                    </p:set>
                                    <p:anim calcmode="lin" valueType="num">
                                      <p:cBhvr>
                                        <p:cTn id="11" dur="500" fill="hold"/>
                                        <p:tgtEl>
                                          <p:spTgt spid="12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0"/>
                                        </p:tgtEl>
                                        <p:attrNameLst>
                                          <p:attrName>ppt_y</p:attrName>
                                        </p:attrNameLst>
                                      </p:cBhvr>
                                      <p:tavLst>
                                        <p:tav tm="0">
                                          <p:val>
                                            <p:strVal val="#ppt_y"/>
                                          </p:val>
                                        </p:tav>
                                        <p:tav tm="100000">
                                          <p:val>
                                            <p:strVal val="#ppt_y"/>
                                          </p:val>
                                        </p:tav>
                                      </p:tavLst>
                                    </p:anim>
                                    <p:anim calcmode="lin" valueType="num">
                                      <p:cBhvr>
                                        <p:cTn id="13" dur="500" fill="hold"/>
                                        <p:tgtEl>
                                          <p:spTgt spid="12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0"/>
                                        </p:tgtEl>
                                      </p:cBhvr>
                                    </p:animEffect>
                                  </p:childTnLst>
                                </p:cTn>
                              </p:par>
                            </p:childTnLst>
                          </p:cTn>
                        </p:par>
                        <p:par>
                          <p:cTn id="16" fill="hold">
                            <p:stCondLst>
                              <p:cond delay="1350"/>
                            </p:stCondLst>
                            <p:childTnLst>
                              <p:par>
                                <p:cTn id="17" presetID="14" presetClass="entr" presetSubtype="1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par>
                          <p:cTn id="20" fill="hold">
                            <p:stCondLst>
                              <p:cond delay="18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7"/>
                                        </p:tgtEl>
                                        <p:attrNameLst>
                                          <p:attrName>ppt_y</p:attrName>
                                        </p:attrNameLst>
                                      </p:cBhvr>
                                      <p:tavLst>
                                        <p:tav tm="0">
                                          <p:val>
                                            <p:strVal val="#ppt_y"/>
                                          </p:val>
                                        </p:tav>
                                        <p:tav tm="100000">
                                          <p:val>
                                            <p:strVal val="#ppt_y"/>
                                          </p:val>
                                        </p:tav>
                                      </p:tavLst>
                                    </p:anim>
                                    <p:anim calcmode="lin" valueType="num">
                                      <p:cBhvr>
                                        <p:cTn id="2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7"/>
                                        </p:tgtEl>
                                      </p:cBhvr>
                                    </p:animEffect>
                                  </p:childTnLst>
                                </p:cTn>
                              </p:par>
                            </p:childTnLst>
                          </p:cTn>
                        </p:par>
                        <p:par>
                          <p:cTn id="28" fill="hold">
                            <p:stCondLst>
                              <p:cond delay="2700"/>
                            </p:stCondLst>
                            <p:childTnLst>
                              <p:par>
                                <p:cTn id="29" presetID="14" presetClass="entr" presetSubtype="1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randombar(horizontal)">
                                      <p:cBhvr>
                                        <p:cTn id="31" dur="500"/>
                                        <p:tgtEl>
                                          <p:spTgt spid="20"/>
                                        </p:tgtEl>
                                      </p:cBhvr>
                                    </p:animEffect>
                                  </p:childTnLst>
                                </p:cTn>
                              </p:par>
                            </p:childTnLst>
                          </p:cTn>
                        </p:par>
                        <p:par>
                          <p:cTn id="32" fill="hold">
                            <p:stCondLst>
                              <p:cond delay="32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9"/>
                                        </p:tgtEl>
                                        <p:attrNameLst>
                                          <p:attrName>ppt_y</p:attrName>
                                        </p:attrNameLst>
                                      </p:cBhvr>
                                      <p:tavLst>
                                        <p:tav tm="0">
                                          <p:val>
                                            <p:strVal val="#ppt_y"/>
                                          </p:val>
                                        </p:tav>
                                        <p:tav tm="100000">
                                          <p:val>
                                            <p:strVal val="#ppt_y"/>
                                          </p:val>
                                        </p:tav>
                                      </p:tavLst>
                                    </p:anim>
                                    <p:anim calcmode="lin" valueType="num">
                                      <p:cBhvr>
                                        <p:cTn id="3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9"/>
                                        </p:tgtEl>
                                      </p:cBhvr>
                                    </p:animEffect>
                                  </p:childTnLst>
                                </p:cTn>
                              </p:par>
                            </p:childTnLst>
                          </p:cTn>
                        </p:par>
                        <p:par>
                          <p:cTn id="40" fill="hold">
                            <p:stCondLst>
                              <p:cond delay="4050"/>
                            </p:stCondLst>
                            <p:childTnLst>
                              <p:par>
                                <p:cTn id="41" presetID="14" presetClass="entr" presetSubtype="1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500"/>
                                        <p:tgtEl>
                                          <p:spTgt spid="22"/>
                                        </p:tgtEl>
                                      </p:cBhvr>
                                    </p:animEffect>
                                  </p:childTnLst>
                                </p:cTn>
                              </p:par>
                            </p:childTnLst>
                          </p:cTn>
                        </p:par>
                        <p:par>
                          <p:cTn id="44" fill="hold">
                            <p:stCondLst>
                              <p:cond delay="45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1"/>
                                        </p:tgtEl>
                                        <p:attrNameLst>
                                          <p:attrName>ppt_y</p:attrName>
                                        </p:attrNameLst>
                                      </p:cBhvr>
                                      <p:tavLst>
                                        <p:tav tm="0">
                                          <p:val>
                                            <p:strVal val="#ppt_y"/>
                                          </p:val>
                                        </p:tav>
                                        <p:tav tm="100000">
                                          <p:val>
                                            <p:strVal val="#ppt_y"/>
                                          </p:val>
                                        </p:tav>
                                      </p:tavLst>
                                    </p:anim>
                                    <p:anim calcmode="lin" valueType="num">
                                      <p:cBhvr>
                                        <p:cTn id="4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2"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9" name="文本框 28"/>
          <p:cNvSpPr txBox="1"/>
          <p:nvPr/>
        </p:nvSpPr>
        <p:spPr>
          <a:xfrm>
            <a:off x="2545079" y="4466202"/>
            <a:ext cx="6924040" cy="830997"/>
          </a:xfrm>
          <a:prstGeom prst="rect">
            <a:avLst/>
          </a:prstGeom>
          <a:noFill/>
        </p:spPr>
        <p:txBody>
          <a:bodyPr wrap="square" lIns="91440" tIns="45720" rIns="91440" bIns="45720" rtlCol="0">
            <a:spAutoFit/>
          </a:bodyPr>
          <a:lstStyle/>
          <a:p>
            <a:pPr algn="ctr"/>
            <a:r>
              <a:rPr lang="zh-CN" altLang="en-US" sz="4800" dirty="0" smtClean="0">
                <a:solidFill>
                  <a:schemeClr val="bg1"/>
                </a:solidFill>
                <a:cs typeface="+mn-ea"/>
                <a:sym typeface="+mn-lt"/>
              </a:rPr>
              <a:t>单击添加您的标题</a:t>
            </a:r>
            <a:endParaRPr lang="zh-CN" altLang="en-US" sz="4800" dirty="0">
              <a:solidFill>
                <a:schemeClr val="bg1"/>
              </a:solidFill>
              <a:cs typeface="+mn-ea"/>
              <a:sym typeface="+mn-lt"/>
            </a:endParaRPr>
          </a:p>
        </p:txBody>
      </p:sp>
      <p:sp>
        <p:nvSpPr>
          <p:cNvPr id="30" name="文本框 36"/>
          <p:cNvSpPr txBox="1"/>
          <p:nvPr/>
        </p:nvSpPr>
        <p:spPr>
          <a:xfrm>
            <a:off x="3433762" y="5362498"/>
            <a:ext cx="5146675" cy="58189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zh-CN" altLang="en-US" sz="1335" dirty="0">
                <a:solidFill>
                  <a:schemeClr val="bg1"/>
                </a:solidFill>
                <a:cs typeface="+mn-ea"/>
                <a:sym typeface="+mn-lt"/>
              </a:rPr>
              <a:t>单击此处输入您的文本，单击此处输入您的文，本单击此处输入您的文本，本单击此处输入您的文本</a:t>
            </a:r>
            <a:endParaRPr lang="zh-CN" altLang="en-US" sz="1335" dirty="0">
              <a:solidFill>
                <a:schemeClr val="bg1"/>
              </a:solidFill>
              <a:cs typeface="+mn-ea"/>
              <a:sym typeface="+mn-lt"/>
            </a:endParaRPr>
          </a:p>
        </p:txBody>
      </p:sp>
      <p:sp>
        <p:nvSpPr>
          <p:cNvPr id="31" name="文本框 11"/>
          <p:cNvSpPr txBox="1"/>
          <p:nvPr/>
        </p:nvSpPr>
        <p:spPr>
          <a:xfrm>
            <a:off x="3839369" y="3505738"/>
            <a:ext cx="4335463" cy="830997"/>
          </a:xfrm>
          <a:prstGeom prst="rect">
            <a:avLst/>
          </a:prstGeom>
          <a:noFill/>
        </p:spPr>
        <p:txBody>
          <a:bodyPr wrap="square" lIns="91440" tIns="45720" rIns="91440" bIns="45720" rtlCol="0">
            <a:spAutoFit/>
          </a:bodyPr>
          <a:lstStyle/>
          <a:p>
            <a:pPr algn="ctr"/>
            <a:r>
              <a:rPr lang="en-US" altLang="zh-CN" sz="4800" dirty="0">
                <a:solidFill>
                  <a:schemeClr val="bg1"/>
                </a:solidFill>
                <a:cs typeface="+mn-ea"/>
                <a:sym typeface="+mn-lt"/>
              </a:rPr>
              <a:t>PART </a:t>
            </a:r>
            <a:r>
              <a:rPr lang="en-US" altLang="zh-CN" sz="4800" dirty="0" smtClean="0">
                <a:solidFill>
                  <a:schemeClr val="bg1"/>
                </a:solidFill>
                <a:cs typeface="+mn-ea"/>
                <a:sym typeface="+mn-lt"/>
              </a:rPr>
              <a:t>04</a:t>
            </a:r>
            <a:endParaRPr lang="zh-CN" altLang="en-US" sz="4800" dirty="0">
              <a:solidFill>
                <a:schemeClr val="bg1"/>
              </a:solidFill>
              <a:cs typeface="+mn-ea"/>
              <a:sym typeface="+mn-lt"/>
            </a:endParaRPr>
          </a:p>
        </p:txBody>
      </p:sp>
      <p:sp>
        <p:nvSpPr>
          <p:cNvPr id="3" name="矩形 2"/>
          <p:cNvSpPr/>
          <p:nvPr/>
        </p:nvSpPr>
        <p:spPr>
          <a:xfrm>
            <a:off x="2374900" y="3340100"/>
            <a:ext cx="6972300" cy="3009900"/>
          </a:xfrm>
          <a:prstGeom prst="rect">
            <a:avLst/>
          </a:prstGeom>
          <a:no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3849"/>
                            </p:stCondLst>
                            <p:childTnLst>
                              <p:par>
                                <p:cTn id="23" presetID="4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nvGraphicFramePr>
        <p:xfrm>
          <a:off x="1530096" y="1823727"/>
          <a:ext cx="4852416" cy="428345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6" name="Rectangle 5"/>
          <p:cNvSpPr/>
          <p:nvPr/>
        </p:nvSpPr>
        <p:spPr>
          <a:xfrm>
            <a:off x="3598347" y="2033337"/>
            <a:ext cx="697627" cy="707886"/>
          </a:xfrm>
          <a:prstGeom prst="rect">
            <a:avLst/>
          </a:prstGeom>
        </p:spPr>
        <p:txBody>
          <a:bodyPr wrap="none" anchor="ctr">
            <a:spAutoFit/>
          </a:bodyPr>
          <a:lstStyle/>
          <a:p>
            <a:pPr algn="ctr"/>
            <a:r>
              <a:rPr lang="en-US" sz="4000" dirty="0">
                <a:solidFill>
                  <a:schemeClr val="bg1"/>
                </a:solidFill>
                <a:cs typeface="+mn-ea"/>
                <a:sym typeface="+mn-lt"/>
              </a:rPr>
              <a:t></a:t>
            </a:r>
            <a:endParaRPr lang="en-US" sz="4000" dirty="0">
              <a:solidFill>
                <a:schemeClr val="bg1"/>
              </a:solidFill>
              <a:cs typeface="+mn-ea"/>
              <a:sym typeface="+mn-lt"/>
            </a:endParaRPr>
          </a:p>
        </p:txBody>
      </p:sp>
      <p:sp>
        <p:nvSpPr>
          <p:cNvPr id="7" name="Rectangle 6"/>
          <p:cNvSpPr/>
          <p:nvPr/>
        </p:nvSpPr>
        <p:spPr>
          <a:xfrm>
            <a:off x="2613842" y="4107439"/>
            <a:ext cx="697628" cy="707886"/>
          </a:xfrm>
          <a:prstGeom prst="rect">
            <a:avLst/>
          </a:prstGeom>
        </p:spPr>
        <p:txBody>
          <a:bodyPr wrap="none" anchor="ctr">
            <a:spAutoFit/>
          </a:bodyPr>
          <a:lstStyle/>
          <a:p>
            <a:pPr algn="ctr"/>
            <a:r>
              <a:rPr lang="en-US" sz="4000" dirty="0">
                <a:solidFill>
                  <a:srgbClr val="FEFEFE"/>
                </a:solidFill>
                <a:cs typeface="+mn-ea"/>
                <a:sym typeface="+mn-lt"/>
              </a:rPr>
              <a:t></a:t>
            </a:r>
            <a:endParaRPr lang="en-US" sz="4000" dirty="0">
              <a:solidFill>
                <a:srgbClr val="FEFEFE"/>
              </a:solidFill>
              <a:cs typeface="+mn-ea"/>
              <a:sym typeface="+mn-lt"/>
            </a:endParaRPr>
          </a:p>
        </p:txBody>
      </p:sp>
      <p:sp>
        <p:nvSpPr>
          <p:cNvPr id="8" name="Rectangle 7"/>
          <p:cNvSpPr/>
          <p:nvPr/>
        </p:nvSpPr>
        <p:spPr>
          <a:xfrm>
            <a:off x="4777921" y="3930086"/>
            <a:ext cx="697628" cy="707886"/>
          </a:xfrm>
          <a:prstGeom prst="rect">
            <a:avLst/>
          </a:prstGeom>
        </p:spPr>
        <p:txBody>
          <a:bodyPr wrap="none" anchor="ctr">
            <a:spAutoFit/>
          </a:bodyPr>
          <a:lstStyle/>
          <a:p>
            <a:pPr algn="ctr"/>
            <a:r>
              <a:rPr lang="en-US" sz="4000" dirty="0">
                <a:solidFill>
                  <a:schemeClr val="bg1"/>
                </a:solidFill>
                <a:cs typeface="+mn-ea"/>
                <a:sym typeface="+mn-lt"/>
              </a:rPr>
              <a:t></a:t>
            </a:r>
            <a:endParaRPr lang="en-US" sz="4000" dirty="0">
              <a:solidFill>
                <a:schemeClr val="bg1"/>
              </a:solidFill>
              <a:cs typeface="+mn-ea"/>
              <a:sym typeface="+mn-lt"/>
            </a:endParaRPr>
          </a:p>
        </p:txBody>
      </p:sp>
      <p:sp>
        <p:nvSpPr>
          <p:cNvPr id="9" name="TextBox 8"/>
          <p:cNvSpPr txBox="1"/>
          <p:nvPr/>
        </p:nvSpPr>
        <p:spPr>
          <a:xfrm>
            <a:off x="3176590" y="2722801"/>
            <a:ext cx="1467988" cy="276999"/>
          </a:xfrm>
          <a:prstGeom prst="rect">
            <a:avLst/>
          </a:prstGeom>
          <a:noFill/>
        </p:spPr>
        <p:txBody>
          <a:bodyPr wrap="square" numCol="1" spcCol="457200" rtlCol="0">
            <a:spAutoFit/>
          </a:bodyPr>
          <a:lstStyle/>
          <a:p>
            <a:pPr algn="ctr"/>
            <a:r>
              <a:rPr lang="en-US" sz="1200" b="1" dirty="0" smtClean="0">
                <a:solidFill>
                  <a:srgbClr val="FEFEFE"/>
                </a:solidFill>
                <a:cs typeface="+mn-ea"/>
                <a:sym typeface="+mn-lt"/>
              </a:rPr>
              <a:t>Were example</a:t>
            </a:r>
            <a:endParaRPr lang="en-US" sz="1200" b="1" dirty="0">
              <a:solidFill>
                <a:srgbClr val="FEFEFE"/>
              </a:solidFill>
              <a:cs typeface="+mn-ea"/>
              <a:sym typeface="+mn-lt"/>
            </a:endParaRPr>
          </a:p>
        </p:txBody>
      </p:sp>
      <p:sp>
        <p:nvSpPr>
          <p:cNvPr id="10" name="TextBox 9"/>
          <p:cNvSpPr txBox="1"/>
          <p:nvPr/>
        </p:nvSpPr>
        <p:spPr>
          <a:xfrm>
            <a:off x="2980416" y="3004354"/>
            <a:ext cx="1975632" cy="259045"/>
          </a:xfrm>
          <a:prstGeom prst="rect">
            <a:avLst/>
          </a:prstGeom>
          <a:noFill/>
        </p:spPr>
        <p:txBody>
          <a:bodyPr wrap="square" numCol="1" spcCol="457200" rtlCol="0">
            <a:spAutoFit/>
          </a:bodyPr>
          <a:lstStyle/>
          <a:p>
            <a:pPr algn="ctr">
              <a:lnSpc>
                <a:spcPts val="1300"/>
              </a:lnSpc>
            </a:pPr>
            <a:r>
              <a:rPr lang="zh-CN" altLang="en-US" sz="900" dirty="0">
                <a:solidFill>
                  <a:srgbClr val="FEFEFE"/>
                </a:solidFill>
                <a:cs typeface="+mn-ea"/>
                <a:sym typeface="+mn-lt"/>
              </a:rPr>
              <a:t>添加您的文本添加您的文本</a:t>
            </a:r>
            <a:endParaRPr lang="en-US" sz="900" dirty="0">
              <a:solidFill>
                <a:srgbClr val="FEFEFE"/>
              </a:solidFill>
              <a:cs typeface="+mn-ea"/>
              <a:sym typeface="+mn-lt"/>
            </a:endParaRPr>
          </a:p>
        </p:txBody>
      </p:sp>
      <p:sp>
        <p:nvSpPr>
          <p:cNvPr id="11" name="TextBox 10"/>
          <p:cNvSpPr txBox="1"/>
          <p:nvPr/>
        </p:nvSpPr>
        <p:spPr>
          <a:xfrm>
            <a:off x="2225614" y="4869854"/>
            <a:ext cx="1467988" cy="276999"/>
          </a:xfrm>
          <a:prstGeom prst="rect">
            <a:avLst/>
          </a:prstGeom>
          <a:noFill/>
        </p:spPr>
        <p:txBody>
          <a:bodyPr wrap="square" numCol="1" spcCol="457200" rtlCol="0">
            <a:spAutoFit/>
          </a:bodyPr>
          <a:lstStyle/>
          <a:p>
            <a:pPr algn="ctr"/>
            <a:r>
              <a:rPr lang="en-US" sz="1200" b="1" dirty="0" smtClean="0">
                <a:solidFill>
                  <a:srgbClr val="FEFEFE"/>
                </a:solidFill>
                <a:cs typeface="+mn-ea"/>
                <a:sym typeface="+mn-lt"/>
              </a:rPr>
              <a:t>Were example</a:t>
            </a:r>
            <a:endParaRPr lang="en-US" sz="1200" b="1" dirty="0">
              <a:solidFill>
                <a:srgbClr val="FEFEFE"/>
              </a:solidFill>
              <a:cs typeface="+mn-ea"/>
              <a:sym typeface="+mn-lt"/>
            </a:endParaRPr>
          </a:p>
        </p:txBody>
      </p:sp>
      <p:sp>
        <p:nvSpPr>
          <p:cNvPr id="12" name="TextBox 11"/>
          <p:cNvSpPr txBox="1"/>
          <p:nvPr/>
        </p:nvSpPr>
        <p:spPr>
          <a:xfrm>
            <a:off x="2029440" y="5151407"/>
            <a:ext cx="1975632" cy="425758"/>
          </a:xfrm>
          <a:prstGeom prst="rect">
            <a:avLst/>
          </a:prstGeom>
          <a:noFill/>
        </p:spPr>
        <p:txBody>
          <a:bodyPr wrap="square" numCol="1" spcCol="457200" rtlCol="0">
            <a:spAutoFit/>
          </a:bodyPr>
          <a:lstStyle/>
          <a:p>
            <a:pPr algn="ctr">
              <a:lnSpc>
                <a:spcPts val="1300"/>
              </a:lnSpc>
            </a:pPr>
            <a:r>
              <a:rPr lang="zh-CN" altLang="en-US" sz="900" dirty="0">
                <a:solidFill>
                  <a:srgbClr val="FEFEFE"/>
                </a:solidFill>
                <a:cs typeface="+mn-ea"/>
                <a:sym typeface="+mn-lt"/>
              </a:rPr>
              <a:t>添加您的文本添加您的文本添加您的文本</a:t>
            </a:r>
            <a:endParaRPr lang="en-US" sz="900" dirty="0">
              <a:solidFill>
                <a:srgbClr val="FEFEFE"/>
              </a:solidFill>
              <a:cs typeface="+mn-ea"/>
              <a:sym typeface="+mn-lt"/>
            </a:endParaRPr>
          </a:p>
        </p:txBody>
      </p:sp>
      <p:sp>
        <p:nvSpPr>
          <p:cNvPr id="16" name="TextBox 15"/>
          <p:cNvSpPr txBox="1"/>
          <p:nvPr/>
        </p:nvSpPr>
        <p:spPr>
          <a:xfrm>
            <a:off x="4510611" y="4631105"/>
            <a:ext cx="1315630" cy="276999"/>
          </a:xfrm>
          <a:prstGeom prst="rect">
            <a:avLst/>
          </a:prstGeom>
          <a:noFill/>
        </p:spPr>
        <p:txBody>
          <a:bodyPr wrap="square" numCol="1" spcCol="457200" rtlCol="0">
            <a:spAutoFit/>
          </a:bodyPr>
          <a:lstStyle/>
          <a:p>
            <a:pPr algn="ctr"/>
            <a:r>
              <a:rPr lang="en-US" sz="1200" b="1" dirty="0" smtClean="0">
                <a:solidFill>
                  <a:srgbClr val="FEFEFE"/>
                </a:solidFill>
                <a:cs typeface="+mn-ea"/>
                <a:sym typeface="+mn-lt"/>
              </a:rPr>
              <a:t>Were example</a:t>
            </a:r>
            <a:endParaRPr lang="en-US" sz="1200" b="1" dirty="0">
              <a:solidFill>
                <a:srgbClr val="FEFEFE"/>
              </a:solidFill>
              <a:cs typeface="+mn-ea"/>
              <a:sym typeface="+mn-lt"/>
            </a:endParaRPr>
          </a:p>
        </p:txBody>
      </p:sp>
      <p:sp>
        <p:nvSpPr>
          <p:cNvPr id="17" name="TextBox 16"/>
          <p:cNvSpPr txBox="1"/>
          <p:nvPr/>
        </p:nvSpPr>
        <p:spPr>
          <a:xfrm>
            <a:off x="4492080" y="4912658"/>
            <a:ext cx="1352692" cy="425758"/>
          </a:xfrm>
          <a:prstGeom prst="rect">
            <a:avLst/>
          </a:prstGeom>
          <a:noFill/>
        </p:spPr>
        <p:txBody>
          <a:bodyPr wrap="square" numCol="1" spcCol="457200" rtlCol="0">
            <a:spAutoFit/>
          </a:bodyPr>
          <a:lstStyle/>
          <a:p>
            <a:pPr algn="ctr">
              <a:lnSpc>
                <a:spcPts val="1300"/>
              </a:lnSpc>
            </a:pPr>
            <a:r>
              <a:rPr lang="zh-CN" altLang="en-US" sz="900" dirty="0">
                <a:solidFill>
                  <a:srgbClr val="FEFEFE"/>
                </a:solidFill>
                <a:cs typeface="+mn-ea"/>
                <a:sym typeface="+mn-lt"/>
              </a:rPr>
              <a:t>添加您的文本添加您的文本</a:t>
            </a:r>
            <a:endParaRPr lang="en-US" sz="900" dirty="0">
              <a:solidFill>
                <a:srgbClr val="FEFEFE"/>
              </a:solidFill>
              <a:cs typeface="+mn-ea"/>
              <a:sym typeface="+mn-lt"/>
            </a:endParaRPr>
          </a:p>
        </p:txBody>
      </p:sp>
      <p:sp>
        <p:nvSpPr>
          <p:cNvPr id="18" name="Oval 17"/>
          <p:cNvSpPr/>
          <p:nvPr/>
        </p:nvSpPr>
        <p:spPr>
          <a:xfrm>
            <a:off x="7470796" y="4177460"/>
            <a:ext cx="335748" cy="335748"/>
          </a:xfrm>
          <a:prstGeom prst="ellipse">
            <a:avLst/>
          </a:prstGeom>
          <a:solidFill>
            <a:schemeClr val="tx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9" name="Oval 18"/>
          <p:cNvSpPr/>
          <p:nvPr/>
        </p:nvSpPr>
        <p:spPr>
          <a:xfrm>
            <a:off x="7470796" y="4715553"/>
            <a:ext cx="335748" cy="335748"/>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0" name="Oval 19"/>
          <p:cNvSpPr/>
          <p:nvPr/>
        </p:nvSpPr>
        <p:spPr>
          <a:xfrm>
            <a:off x="7470796" y="5255795"/>
            <a:ext cx="335748" cy="335748"/>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1" name="TextBox 20"/>
          <p:cNvSpPr txBox="1"/>
          <p:nvPr/>
        </p:nvSpPr>
        <p:spPr>
          <a:xfrm>
            <a:off x="7900141" y="4147504"/>
            <a:ext cx="1381059" cy="369332"/>
          </a:xfrm>
          <a:prstGeom prst="rect">
            <a:avLst/>
          </a:prstGeom>
          <a:noFill/>
        </p:spPr>
        <p:txBody>
          <a:bodyPr wrap="square" numCol="1" spcCol="457200" rtlCol="0">
            <a:spAutoFit/>
          </a:bodyPr>
          <a:lstStyle/>
          <a:p>
            <a:r>
              <a:rPr lang="zh-CN" altLang="en-US" sz="900" dirty="0">
                <a:solidFill>
                  <a:schemeClr val="bg2"/>
                </a:solidFill>
                <a:cs typeface="+mn-ea"/>
                <a:sym typeface="+mn-lt"/>
              </a:rPr>
              <a:t>添加您的文本添加您的文本</a:t>
            </a:r>
            <a:endParaRPr lang="en-US" sz="900" dirty="0">
              <a:solidFill>
                <a:schemeClr val="bg2"/>
              </a:solidFill>
              <a:cs typeface="+mn-ea"/>
              <a:sym typeface="+mn-lt"/>
            </a:endParaRPr>
          </a:p>
        </p:txBody>
      </p:sp>
      <p:sp>
        <p:nvSpPr>
          <p:cNvPr id="22" name="TextBox 21"/>
          <p:cNvSpPr txBox="1"/>
          <p:nvPr/>
        </p:nvSpPr>
        <p:spPr>
          <a:xfrm>
            <a:off x="7501236" y="4215750"/>
            <a:ext cx="282090" cy="230832"/>
          </a:xfrm>
          <a:prstGeom prst="rect">
            <a:avLst/>
          </a:prstGeom>
          <a:noFill/>
        </p:spPr>
        <p:txBody>
          <a:bodyPr wrap="square" numCol="1" spcCol="457200" rtlCol="0">
            <a:spAutoFit/>
          </a:bodyPr>
          <a:lstStyle/>
          <a:p>
            <a:pPr algn="ctr"/>
            <a:r>
              <a:rPr lang="en-US" sz="900" b="1" dirty="0" smtClean="0">
                <a:solidFill>
                  <a:schemeClr val="bg1"/>
                </a:solidFill>
                <a:cs typeface="+mn-ea"/>
                <a:sym typeface="+mn-lt"/>
              </a:rPr>
              <a:t>1</a:t>
            </a:r>
            <a:endParaRPr lang="en-US" sz="900" b="1" dirty="0">
              <a:solidFill>
                <a:schemeClr val="bg1"/>
              </a:solidFill>
              <a:cs typeface="+mn-ea"/>
              <a:sym typeface="+mn-lt"/>
            </a:endParaRPr>
          </a:p>
        </p:txBody>
      </p:sp>
      <p:sp>
        <p:nvSpPr>
          <p:cNvPr id="23" name="TextBox 22"/>
          <p:cNvSpPr txBox="1"/>
          <p:nvPr/>
        </p:nvSpPr>
        <p:spPr>
          <a:xfrm>
            <a:off x="7501236" y="4745149"/>
            <a:ext cx="282090" cy="230832"/>
          </a:xfrm>
          <a:prstGeom prst="rect">
            <a:avLst/>
          </a:prstGeom>
          <a:noFill/>
        </p:spPr>
        <p:txBody>
          <a:bodyPr wrap="square" numCol="1" spcCol="457200" rtlCol="0">
            <a:spAutoFit/>
          </a:bodyPr>
          <a:lstStyle/>
          <a:p>
            <a:pPr algn="ctr"/>
            <a:r>
              <a:rPr lang="en-US" sz="900" b="1" dirty="0" smtClean="0">
                <a:solidFill>
                  <a:schemeClr val="bg1"/>
                </a:solidFill>
                <a:cs typeface="+mn-ea"/>
                <a:sym typeface="+mn-lt"/>
              </a:rPr>
              <a:t>2</a:t>
            </a:r>
            <a:endParaRPr lang="en-US" sz="900" b="1" dirty="0">
              <a:solidFill>
                <a:schemeClr val="bg1"/>
              </a:solidFill>
              <a:cs typeface="+mn-ea"/>
              <a:sym typeface="+mn-lt"/>
            </a:endParaRPr>
          </a:p>
        </p:txBody>
      </p:sp>
      <p:sp>
        <p:nvSpPr>
          <p:cNvPr id="24" name="TextBox 23"/>
          <p:cNvSpPr txBox="1"/>
          <p:nvPr/>
        </p:nvSpPr>
        <p:spPr>
          <a:xfrm>
            <a:off x="7501236" y="5285391"/>
            <a:ext cx="282090" cy="230832"/>
          </a:xfrm>
          <a:prstGeom prst="rect">
            <a:avLst/>
          </a:prstGeom>
          <a:noFill/>
        </p:spPr>
        <p:txBody>
          <a:bodyPr wrap="square" numCol="1" spcCol="457200" rtlCol="0">
            <a:spAutoFit/>
          </a:bodyPr>
          <a:lstStyle/>
          <a:p>
            <a:pPr algn="ctr"/>
            <a:r>
              <a:rPr lang="en-US" sz="900" b="1" dirty="0" smtClean="0">
                <a:solidFill>
                  <a:schemeClr val="bg1"/>
                </a:solidFill>
                <a:cs typeface="+mn-ea"/>
                <a:sym typeface="+mn-lt"/>
              </a:rPr>
              <a:t>3</a:t>
            </a:r>
            <a:endParaRPr lang="en-US" sz="900" b="1" dirty="0">
              <a:solidFill>
                <a:schemeClr val="bg1"/>
              </a:solidFill>
              <a:cs typeface="+mn-ea"/>
              <a:sym typeface="+mn-lt"/>
            </a:endParaRPr>
          </a:p>
        </p:txBody>
      </p:sp>
      <p:sp>
        <p:nvSpPr>
          <p:cNvPr id="25" name="TextBox 24"/>
          <p:cNvSpPr txBox="1"/>
          <p:nvPr/>
        </p:nvSpPr>
        <p:spPr>
          <a:xfrm>
            <a:off x="7900141" y="4694258"/>
            <a:ext cx="1381059" cy="369332"/>
          </a:xfrm>
          <a:prstGeom prst="rect">
            <a:avLst/>
          </a:prstGeom>
          <a:noFill/>
        </p:spPr>
        <p:txBody>
          <a:bodyPr wrap="square" numCol="1" spcCol="457200" rtlCol="0">
            <a:spAutoFit/>
          </a:bodyPr>
          <a:lstStyle/>
          <a:p>
            <a:r>
              <a:rPr lang="zh-CN" altLang="en-US" sz="900" dirty="0">
                <a:solidFill>
                  <a:schemeClr val="bg2"/>
                </a:solidFill>
                <a:cs typeface="+mn-ea"/>
                <a:sym typeface="+mn-lt"/>
              </a:rPr>
              <a:t>添加您的文本添加您的文本</a:t>
            </a:r>
            <a:endParaRPr lang="en-US" sz="900" dirty="0">
              <a:solidFill>
                <a:schemeClr val="bg2"/>
              </a:solidFill>
              <a:cs typeface="+mn-ea"/>
              <a:sym typeface="+mn-lt"/>
            </a:endParaRPr>
          </a:p>
        </p:txBody>
      </p:sp>
      <p:sp>
        <p:nvSpPr>
          <p:cNvPr id="26" name="TextBox 25"/>
          <p:cNvSpPr txBox="1"/>
          <p:nvPr/>
        </p:nvSpPr>
        <p:spPr>
          <a:xfrm>
            <a:off x="7900141" y="5231587"/>
            <a:ext cx="1262187" cy="369332"/>
          </a:xfrm>
          <a:prstGeom prst="rect">
            <a:avLst/>
          </a:prstGeom>
          <a:noFill/>
        </p:spPr>
        <p:txBody>
          <a:bodyPr wrap="square" numCol="1" spcCol="457200" rtlCol="0">
            <a:spAutoFit/>
          </a:bodyPr>
          <a:lstStyle/>
          <a:p>
            <a:r>
              <a:rPr lang="zh-CN" altLang="en-US" sz="900" dirty="0">
                <a:solidFill>
                  <a:schemeClr val="bg2"/>
                </a:solidFill>
                <a:cs typeface="+mn-ea"/>
                <a:sym typeface="+mn-lt"/>
              </a:rPr>
              <a:t>添加您的文本添加您的文本</a:t>
            </a:r>
            <a:endParaRPr lang="en-US" sz="900" dirty="0">
              <a:solidFill>
                <a:schemeClr val="bg2"/>
              </a:solidFill>
              <a:cs typeface="+mn-ea"/>
              <a:sym typeface="+mn-lt"/>
            </a:endParaRPr>
          </a:p>
        </p:txBody>
      </p:sp>
      <p:sp>
        <p:nvSpPr>
          <p:cNvPr id="27" name="TextBox 26"/>
          <p:cNvSpPr txBox="1"/>
          <p:nvPr/>
        </p:nvSpPr>
        <p:spPr>
          <a:xfrm>
            <a:off x="7353124" y="2377654"/>
            <a:ext cx="3107612" cy="300082"/>
          </a:xfrm>
          <a:prstGeom prst="rect">
            <a:avLst/>
          </a:prstGeom>
          <a:noFill/>
        </p:spPr>
        <p:txBody>
          <a:bodyPr wrap="square" numCol="1" spcCol="457200" rtlCol="0">
            <a:spAutoFit/>
          </a:bodyPr>
          <a:lstStyle/>
          <a:p>
            <a:pPr>
              <a:lnSpc>
                <a:spcPct val="150000"/>
              </a:lnSpc>
            </a:pPr>
            <a:r>
              <a:rPr lang="zh-CN" altLang="en-US" sz="900" b="1" dirty="0">
                <a:cs typeface="+mn-ea"/>
                <a:sym typeface="+mn-lt"/>
              </a:rPr>
              <a:t>添加您的文本添加您的文本添加您的文本添加您的文本</a:t>
            </a:r>
            <a:endParaRPr lang="en-US" sz="900" b="1" dirty="0">
              <a:cs typeface="+mn-ea"/>
              <a:sym typeface="+mn-lt"/>
            </a:endParaRPr>
          </a:p>
        </p:txBody>
      </p:sp>
      <p:cxnSp>
        <p:nvCxnSpPr>
          <p:cNvPr id="28" name="直接连接符 27"/>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graphicEl>
                                              <a:dgm id="{40478DC8-D7F7-E24A-A06D-801A3BA7FDA7}"/>
                                            </p:graphicEl>
                                          </p:spTgt>
                                        </p:tgtEl>
                                        <p:attrNameLst>
                                          <p:attrName>style.visibility</p:attrName>
                                        </p:attrNameLst>
                                      </p:cBhvr>
                                      <p:to>
                                        <p:strVal val="visible"/>
                                      </p:to>
                                    </p:set>
                                    <p:anim calcmode="lin" valueType="num">
                                      <p:cBhvr>
                                        <p:cTn id="7" dur="500" fill="hold"/>
                                        <p:tgtEl>
                                          <p:spTgt spid="15">
                                            <p:graphicEl>
                                              <a:dgm id="{40478DC8-D7F7-E24A-A06D-801A3BA7FDA7}"/>
                                            </p:graphicEl>
                                          </p:spTgt>
                                        </p:tgtEl>
                                        <p:attrNameLst>
                                          <p:attrName>ppt_w</p:attrName>
                                        </p:attrNameLst>
                                      </p:cBhvr>
                                      <p:tavLst>
                                        <p:tav tm="0">
                                          <p:val>
                                            <p:fltVal val="0"/>
                                          </p:val>
                                        </p:tav>
                                        <p:tav tm="100000">
                                          <p:val>
                                            <p:strVal val="#ppt_w"/>
                                          </p:val>
                                        </p:tav>
                                      </p:tavLst>
                                    </p:anim>
                                    <p:anim calcmode="lin" valueType="num">
                                      <p:cBhvr>
                                        <p:cTn id="8" dur="500" fill="hold"/>
                                        <p:tgtEl>
                                          <p:spTgt spid="15">
                                            <p:graphicEl>
                                              <a:dgm id="{40478DC8-D7F7-E24A-A06D-801A3BA7FDA7}"/>
                                            </p:graphicEl>
                                          </p:spTgt>
                                        </p:tgtEl>
                                        <p:attrNameLst>
                                          <p:attrName>ppt_h</p:attrName>
                                        </p:attrNameLst>
                                      </p:cBhvr>
                                      <p:tavLst>
                                        <p:tav tm="0">
                                          <p:val>
                                            <p:fltVal val="0"/>
                                          </p:val>
                                        </p:tav>
                                        <p:tav tm="100000">
                                          <p:val>
                                            <p:strVal val="#ppt_h"/>
                                          </p:val>
                                        </p:tav>
                                      </p:tavLst>
                                    </p:anim>
                                    <p:animEffect transition="in" filter="fade">
                                      <p:cBhvr>
                                        <p:cTn id="9" dur="500"/>
                                        <p:tgtEl>
                                          <p:spTgt spid="15">
                                            <p:graphicEl>
                                              <a:dgm id="{40478DC8-D7F7-E24A-A06D-801A3BA7FDA7}"/>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5">
                                            <p:graphicEl>
                                              <a:dgm id="{08FA8B89-12F8-6345-A445-BE874D92BBAC}"/>
                                            </p:graphicEl>
                                          </p:spTgt>
                                        </p:tgtEl>
                                        <p:attrNameLst>
                                          <p:attrName>style.visibility</p:attrName>
                                        </p:attrNameLst>
                                      </p:cBhvr>
                                      <p:to>
                                        <p:strVal val="visible"/>
                                      </p:to>
                                    </p:set>
                                    <p:anim calcmode="lin" valueType="num">
                                      <p:cBhvr>
                                        <p:cTn id="25" dur="500" fill="hold"/>
                                        <p:tgtEl>
                                          <p:spTgt spid="15">
                                            <p:graphicEl>
                                              <a:dgm id="{08FA8B89-12F8-6345-A445-BE874D92BBAC}"/>
                                            </p:graphicEl>
                                          </p:spTgt>
                                        </p:tgtEl>
                                        <p:attrNameLst>
                                          <p:attrName>ppt_w</p:attrName>
                                        </p:attrNameLst>
                                      </p:cBhvr>
                                      <p:tavLst>
                                        <p:tav tm="0">
                                          <p:val>
                                            <p:fltVal val="0"/>
                                          </p:val>
                                        </p:tav>
                                        <p:tav tm="100000">
                                          <p:val>
                                            <p:strVal val="#ppt_w"/>
                                          </p:val>
                                        </p:tav>
                                      </p:tavLst>
                                    </p:anim>
                                    <p:anim calcmode="lin" valueType="num">
                                      <p:cBhvr>
                                        <p:cTn id="26" dur="500" fill="hold"/>
                                        <p:tgtEl>
                                          <p:spTgt spid="15">
                                            <p:graphicEl>
                                              <a:dgm id="{08FA8B89-12F8-6345-A445-BE874D92BBAC}"/>
                                            </p:graphicEl>
                                          </p:spTgt>
                                        </p:tgtEl>
                                        <p:attrNameLst>
                                          <p:attrName>ppt_h</p:attrName>
                                        </p:attrNameLst>
                                      </p:cBhvr>
                                      <p:tavLst>
                                        <p:tav tm="0">
                                          <p:val>
                                            <p:fltVal val="0"/>
                                          </p:val>
                                        </p:tav>
                                        <p:tav tm="100000">
                                          <p:val>
                                            <p:strVal val="#ppt_h"/>
                                          </p:val>
                                        </p:tav>
                                      </p:tavLst>
                                    </p:anim>
                                    <p:animEffect transition="in" filter="fade">
                                      <p:cBhvr>
                                        <p:cTn id="27" dur="500"/>
                                        <p:tgtEl>
                                          <p:spTgt spid="15">
                                            <p:graphicEl>
                                              <a:dgm id="{08FA8B89-12F8-6345-A445-BE874D92BBAC}"/>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ppt_y</p:attrName>
                                        </p:attrNameLst>
                                      </p:cBhvr>
                                      <p:tavLst>
                                        <p:tav tm="0">
                                          <p:val>
                                            <p:strVal val="#ppt_y+#ppt_h*1.125000"/>
                                          </p:val>
                                        </p:tav>
                                        <p:tav tm="100000">
                                          <p:val>
                                            <p:strVal val="#ppt_y"/>
                                          </p:val>
                                        </p:tav>
                                      </p:tavLst>
                                    </p:anim>
                                    <p:animEffect transition="in" filter="wipe(up)">
                                      <p:cBhvr>
                                        <p:cTn id="33" dur="500"/>
                                        <p:tgtEl>
                                          <p:spTgt spid="8"/>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p:tgtEl>
                                          <p:spTgt spid="17"/>
                                        </p:tgtEl>
                                        <p:attrNameLst>
                                          <p:attrName>ppt_y</p:attrName>
                                        </p:attrNameLst>
                                      </p:cBhvr>
                                      <p:tavLst>
                                        <p:tav tm="0">
                                          <p:val>
                                            <p:strVal val="#ppt_y+#ppt_h*1.125000"/>
                                          </p:val>
                                        </p:tav>
                                        <p:tav tm="100000">
                                          <p:val>
                                            <p:strVal val="#ppt_y"/>
                                          </p:val>
                                        </p:tav>
                                      </p:tavLst>
                                    </p:anim>
                                    <p:animEffect transition="in" filter="wipe(up)">
                                      <p:cBhvr>
                                        <p:cTn id="37" dur="500"/>
                                        <p:tgtEl>
                                          <p:spTgt spid="17"/>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ppt_y</p:attrName>
                                        </p:attrNameLst>
                                      </p:cBhvr>
                                      <p:tavLst>
                                        <p:tav tm="0">
                                          <p:val>
                                            <p:strVal val="#ppt_y+#ppt_h*1.125000"/>
                                          </p:val>
                                        </p:tav>
                                        <p:tav tm="100000">
                                          <p:val>
                                            <p:strVal val="#ppt_y"/>
                                          </p:val>
                                        </p:tav>
                                      </p:tavLst>
                                    </p:anim>
                                    <p:animEffect transition="in" filter="wipe(up)">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5">
                                            <p:graphicEl>
                                              <a:dgm id="{D3DB0F83-04BB-FB49-8966-11A4E9B79B0F}"/>
                                            </p:graphicEl>
                                          </p:spTgt>
                                        </p:tgtEl>
                                        <p:attrNameLst>
                                          <p:attrName>style.visibility</p:attrName>
                                        </p:attrNameLst>
                                      </p:cBhvr>
                                      <p:to>
                                        <p:strVal val="visible"/>
                                      </p:to>
                                    </p:set>
                                    <p:anim calcmode="lin" valueType="num">
                                      <p:cBhvr>
                                        <p:cTn id="46" dur="500" fill="hold"/>
                                        <p:tgtEl>
                                          <p:spTgt spid="15">
                                            <p:graphicEl>
                                              <a:dgm id="{D3DB0F83-04BB-FB49-8966-11A4E9B79B0F}"/>
                                            </p:graphicEl>
                                          </p:spTgt>
                                        </p:tgtEl>
                                        <p:attrNameLst>
                                          <p:attrName>ppt_w</p:attrName>
                                        </p:attrNameLst>
                                      </p:cBhvr>
                                      <p:tavLst>
                                        <p:tav tm="0">
                                          <p:val>
                                            <p:fltVal val="0"/>
                                          </p:val>
                                        </p:tav>
                                        <p:tav tm="100000">
                                          <p:val>
                                            <p:strVal val="#ppt_w"/>
                                          </p:val>
                                        </p:tav>
                                      </p:tavLst>
                                    </p:anim>
                                    <p:anim calcmode="lin" valueType="num">
                                      <p:cBhvr>
                                        <p:cTn id="47" dur="500" fill="hold"/>
                                        <p:tgtEl>
                                          <p:spTgt spid="15">
                                            <p:graphicEl>
                                              <a:dgm id="{D3DB0F83-04BB-FB49-8966-11A4E9B79B0F}"/>
                                            </p:graphicEl>
                                          </p:spTgt>
                                        </p:tgtEl>
                                        <p:attrNameLst>
                                          <p:attrName>ppt_h</p:attrName>
                                        </p:attrNameLst>
                                      </p:cBhvr>
                                      <p:tavLst>
                                        <p:tav tm="0">
                                          <p:val>
                                            <p:fltVal val="0"/>
                                          </p:val>
                                        </p:tav>
                                        <p:tav tm="100000">
                                          <p:val>
                                            <p:strVal val="#ppt_h"/>
                                          </p:val>
                                        </p:tav>
                                      </p:tavLst>
                                    </p:anim>
                                    <p:animEffect transition="in" filter="fade">
                                      <p:cBhvr>
                                        <p:cTn id="48" dur="500"/>
                                        <p:tgtEl>
                                          <p:spTgt spid="15">
                                            <p:graphicEl>
                                              <a:dgm id="{D3DB0F83-04BB-FB49-8966-11A4E9B79B0F}"/>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Effect transition="in" filter="fade">
                                      <p:cBhvr>
                                        <p:cTn id="6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uiExpand="1">
        <p:bldSub>
          <a:bldDgm bld="one"/>
        </p:bldSub>
      </p:bldGraphic>
      <p:bldP spid="6" grpId="0"/>
      <p:bldP spid="7" grpId="0"/>
      <p:bldP spid="8" grpId="0"/>
      <p:bldP spid="9" grpId="0"/>
      <p:bldP spid="10" grpId="0"/>
      <p:bldP spid="11" grpId="0"/>
      <p:bldP spid="12"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3847867" y="1829020"/>
          <a:ext cx="4476492" cy="420624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8" name="TextBox 7"/>
          <p:cNvSpPr txBox="1"/>
          <p:nvPr/>
        </p:nvSpPr>
        <p:spPr>
          <a:xfrm>
            <a:off x="1887693" y="2516681"/>
            <a:ext cx="1324711" cy="553998"/>
          </a:xfrm>
          <a:prstGeom prst="rect">
            <a:avLst/>
          </a:prstGeom>
          <a:noFill/>
        </p:spPr>
        <p:txBody>
          <a:bodyPr wrap="square" numCol="1" spcCol="457200" rtlCol="0">
            <a:spAutoFit/>
          </a:bodyPr>
          <a:lstStyle/>
          <a:p>
            <a:r>
              <a:rPr lang="en-US" sz="3000" b="1" dirty="0" smtClean="0">
                <a:solidFill>
                  <a:schemeClr val="tx1">
                    <a:alpha val="40000"/>
                  </a:schemeClr>
                </a:solidFill>
                <a:cs typeface="+mn-ea"/>
                <a:sym typeface="+mn-lt"/>
              </a:rPr>
              <a:t>30K</a:t>
            </a:r>
            <a:endParaRPr lang="en-US" sz="3000" b="1" dirty="0">
              <a:solidFill>
                <a:schemeClr val="tx1">
                  <a:alpha val="40000"/>
                </a:schemeClr>
              </a:solidFill>
              <a:cs typeface="+mn-ea"/>
              <a:sym typeface="+mn-lt"/>
            </a:endParaRPr>
          </a:p>
        </p:txBody>
      </p:sp>
      <p:sp>
        <p:nvSpPr>
          <p:cNvPr id="9" name="Oval 8"/>
          <p:cNvSpPr/>
          <p:nvPr/>
        </p:nvSpPr>
        <p:spPr>
          <a:xfrm>
            <a:off x="1484746" y="2649777"/>
            <a:ext cx="347783" cy="347783"/>
          </a:xfrm>
          <a:prstGeom prst="ellipse">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10" name="TextBox 9"/>
          <p:cNvSpPr txBox="1"/>
          <p:nvPr/>
        </p:nvSpPr>
        <p:spPr>
          <a:xfrm>
            <a:off x="1500238" y="2670846"/>
            <a:ext cx="322840" cy="276999"/>
          </a:xfrm>
          <a:prstGeom prst="rect">
            <a:avLst/>
          </a:prstGeom>
          <a:noFill/>
        </p:spPr>
        <p:txBody>
          <a:bodyPr wrap="square" numCol="1" spcCol="457200" rtlCol="0">
            <a:spAutoFit/>
          </a:bodyPr>
          <a:lstStyle/>
          <a:p>
            <a:pPr algn="ctr"/>
            <a:r>
              <a:rPr lang="en-US" sz="1200" dirty="0" smtClean="0">
                <a:solidFill>
                  <a:schemeClr val="bg1"/>
                </a:solidFill>
                <a:cs typeface="+mn-ea"/>
                <a:sym typeface="+mn-lt"/>
              </a:rPr>
              <a:t>A</a:t>
            </a:r>
            <a:endParaRPr lang="en-US" sz="1200" dirty="0">
              <a:solidFill>
                <a:schemeClr val="bg1"/>
              </a:solidFill>
              <a:cs typeface="+mn-ea"/>
              <a:sym typeface="+mn-lt"/>
            </a:endParaRPr>
          </a:p>
        </p:txBody>
      </p:sp>
      <p:sp>
        <p:nvSpPr>
          <p:cNvPr id="11" name="TextBox 10"/>
          <p:cNvSpPr txBox="1"/>
          <p:nvPr/>
        </p:nvSpPr>
        <p:spPr>
          <a:xfrm>
            <a:off x="1884897" y="3063616"/>
            <a:ext cx="1324711" cy="553998"/>
          </a:xfrm>
          <a:prstGeom prst="rect">
            <a:avLst/>
          </a:prstGeom>
          <a:noFill/>
        </p:spPr>
        <p:txBody>
          <a:bodyPr wrap="square" numCol="1" spcCol="457200" rtlCol="0">
            <a:spAutoFit/>
          </a:bodyPr>
          <a:lstStyle/>
          <a:p>
            <a:r>
              <a:rPr lang="en-US" sz="3000" b="1" dirty="0" smtClean="0">
                <a:solidFill>
                  <a:schemeClr val="tx1">
                    <a:alpha val="40000"/>
                  </a:schemeClr>
                </a:solidFill>
                <a:cs typeface="+mn-ea"/>
                <a:sym typeface="+mn-lt"/>
              </a:rPr>
              <a:t>98K</a:t>
            </a:r>
            <a:endParaRPr lang="en-US" sz="3000" b="1" dirty="0">
              <a:solidFill>
                <a:schemeClr val="tx1">
                  <a:alpha val="40000"/>
                </a:schemeClr>
              </a:solidFill>
              <a:cs typeface="+mn-ea"/>
              <a:sym typeface="+mn-lt"/>
            </a:endParaRPr>
          </a:p>
        </p:txBody>
      </p:sp>
      <p:sp>
        <p:nvSpPr>
          <p:cNvPr id="12" name="Oval 11"/>
          <p:cNvSpPr/>
          <p:nvPr/>
        </p:nvSpPr>
        <p:spPr>
          <a:xfrm>
            <a:off x="1481950" y="3196712"/>
            <a:ext cx="347783" cy="34778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3" name="TextBox 12"/>
          <p:cNvSpPr txBox="1"/>
          <p:nvPr/>
        </p:nvSpPr>
        <p:spPr>
          <a:xfrm>
            <a:off x="1497442" y="3217781"/>
            <a:ext cx="322840" cy="276999"/>
          </a:xfrm>
          <a:prstGeom prst="rect">
            <a:avLst/>
          </a:prstGeom>
          <a:noFill/>
        </p:spPr>
        <p:txBody>
          <a:bodyPr wrap="square" numCol="1" spcCol="457200" rtlCol="0">
            <a:spAutoFit/>
          </a:bodyPr>
          <a:lstStyle/>
          <a:p>
            <a:pPr algn="ctr"/>
            <a:r>
              <a:rPr lang="en-US" sz="1200" dirty="0" smtClean="0">
                <a:solidFill>
                  <a:srgbClr val="FEFEFE"/>
                </a:solidFill>
                <a:cs typeface="+mn-ea"/>
                <a:sym typeface="+mn-lt"/>
              </a:rPr>
              <a:t>B</a:t>
            </a:r>
            <a:endParaRPr lang="en-US" sz="1200" dirty="0">
              <a:solidFill>
                <a:srgbClr val="FEFEFE"/>
              </a:solidFill>
              <a:cs typeface="+mn-ea"/>
              <a:sym typeface="+mn-lt"/>
            </a:endParaRPr>
          </a:p>
        </p:txBody>
      </p:sp>
      <p:sp>
        <p:nvSpPr>
          <p:cNvPr id="14" name="TextBox 13"/>
          <p:cNvSpPr txBox="1"/>
          <p:nvPr/>
        </p:nvSpPr>
        <p:spPr>
          <a:xfrm>
            <a:off x="4722208" y="2454763"/>
            <a:ext cx="709328" cy="861774"/>
          </a:xfrm>
          <a:prstGeom prst="rect">
            <a:avLst/>
          </a:prstGeom>
          <a:noFill/>
        </p:spPr>
        <p:txBody>
          <a:bodyPr wrap="square" numCol="1" spcCol="457200" rtlCol="0" anchor="ctr">
            <a:spAutoFit/>
          </a:bodyPr>
          <a:lstStyle/>
          <a:p>
            <a:pPr algn="ctr"/>
            <a:r>
              <a:rPr lang="en-US" sz="5000" dirty="0" smtClean="0">
                <a:solidFill>
                  <a:srgbClr val="FEFEFE"/>
                </a:solidFill>
                <a:cs typeface="+mn-ea"/>
                <a:sym typeface="+mn-lt"/>
              </a:rPr>
              <a:t>A</a:t>
            </a:r>
            <a:endParaRPr lang="en-US" sz="5000" dirty="0">
              <a:solidFill>
                <a:srgbClr val="FEFEFE"/>
              </a:solidFill>
              <a:cs typeface="+mn-ea"/>
              <a:sym typeface="+mn-lt"/>
            </a:endParaRPr>
          </a:p>
        </p:txBody>
      </p:sp>
      <p:sp>
        <p:nvSpPr>
          <p:cNvPr id="15" name="TextBox 14"/>
          <p:cNvSpPr txBox="1"/>
          <p:nvPr/>
        </p:nvSpPr>
        <p:spPr>
          <a:xfrm>
            <a:off x="6706456" y="2454763"/>
            <a:ext cx="709328" cy="861774"/>
          </a:xfrm>
          <a:prstGeom prst="rect">
            <a:avLst/>
          </a:prstGeom>
          <a:noFill/>
        </p:spPr>
        <p:txBody>
          <a:bodyPr wrap="square" numCol="1" spcCol="457200" rtlCol="0" anchor="ctr">
            <a:spAutoFit/>
          </a:bodyPr>
          <a:lstStyle/>
          <a:p>
            <a:pPr algn="ctr"/>
            <a:r>
              <a:rPr lang="en-US" sz="5000" dirty="0" smtClean="0">
                <a:solidFill>
                  <a:srgbClr val="FEFEFE"/>
                </a:solidFill>
                <a:cs typeface="+mn-ea"/>
                <a:sym typeface="+mn-lt"/>
              </a:rPr>
              <a:t>C</a:t>
            </a:r>
            <a:endParaRPr lang="en-US" sz="5000" dirty="0">
              <a:solidFill>
                <a:srgbClr val="FEFEFE"/>
              </a:solidFill>
              <a:cs typeface="+mn-ea"/>
              <a:sym typeface="+mn-lt"/>
            </a:endParaRPr>
          </a:p>
        </p:txBody>
      </p:sp>
      <p:sp>
        <p:nvSpPr>
          <p:cNvPr id="16" name="TextBox 15"/>
          <p:cNvSpPr txBox="1"/>
          <p:nvPr/>
        </p:nvSpPr>
        <p:spPr>
          <a:xfrm>
            <a:off x="4722208" y="4420723"/>
            <a:ext cx="709328" cy="861774"/>
          </a:xfrm>
          <a:prstGeom prst="rect">
            <a:avLst/>
          </a:prstGeom>
          <a:noFill/>
        </p:spPr>
        <p:txBody>
          <a:bodyPr wrap="square" numCol="1" spcCol="457200" rtlCol="0" anchor="ctr">
            <a:spAutoFit/>
          </a:bodyPr>
          <a:lstStyle/>
          <a:p>
            <a:pPr algn="ctr"/>
            <a:r>
              <a:rPr lang="en-US" sz="5000" smtClean="0">
                <a:solidFill>
                  <a:srgbClr val="FEFEFE"/>
                </a:solidFill>
                <a:cs typeface="+mn-ea"/>
                <a:sym typeface="+mn-lt"/>
              </a:rPr>
              <a:t>B</a:t>
            </a:r>
            <a:endParaRPr lang="en-US" sz="5000" dirty="0">
              <a:solidFill>
                <a:srgbClr val="FEFEFE"/>
              </a:solidFill>
              <a:cs typeface="+mn-ea"/>
              <a:sym typeface="+mn-lt"/>
            </a:endParaRPr>
          </a:p>
        </p:txBody>
      </p:sp>
      <p:sp>
        <p:nvSpPr>
          <p:cNvPr id="17" name="TextBox 16"/>
          <p:cNvSpPr txBox="1"/>
          <p:nvPr/>
        </p:nvSpPr>
        <p:spPr>
          <a:xfrm>
            <a:off x="6733888" y="4420723"/>
            <a:ext cx="709328" cy="861774"/>
          </a:xfrm>
          <a:prstGeom prst="rect">
            <a:avLst/>
          </a:prstGeom>
          <a:noFill/>
        </p:spPr>
        <p:txBody>
          <a:bodyPr wrap="square" numCol="1" spcCol="457200" rtlCol="0" anchor="ctr">
            <a:spAutoFit/>
          </a:bodyPr>
          <a:lstStyle/>
          <a:p>
            <a:pPr algn="ctr"/>
            <a:r>
              <a:rPr lang="en-US" sz="5000" dirty="0" smtClean="0">
                <a:solidFill>
                  <a:srgbClr val="FEFEFE"/>
                </a:solidFill>
                <a:cs typeface="+mn-ea"/>
                <a:sym typeface="+mn-lt"/>
              </a:rPr>
              <a:t>D</a:t>
            </a:r>
            <a:endParaRPr lang="en-US" sz="5000" dirty="0">
              <a:solidFill>
                <a:srgbClr val="FEFEFE"/>
              </a:solidFill>
              <a:cs typeface="+mn-ea"/>
              <a:sym typeface="+mn-lt"/>
            </a:endParaRPr>
          </a:p>
        </p:txBody>
      </p:sp>
      <p:sp>
        <p:nvSpPr>
          <p:cNvPr id="18" name="TextBox 17"/>
          <p:cNvSpPr txBox="1"/>
          <p:nvPr/>
        </p:nvSpPr>
        <p:spPr>
          <a:xfrm>
            <a:off x="1396910" y="3899095"/>
            <a:ext cx="1913218" cy="1131079"/>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添加您的文本添加您的文本添加您的文本添加您的文本添加您的文本添加您的文本添加您的文本添加您的文本添加您的文本添加您的文本添加您的文本</a:t>
            </a:r>
            <a:endParaRPr lang="en-US" sz="900" dirty="0">
              <a:cs typeface="+mn-ea"/>
              <a:sym typeface="+mn-lt"/>
            </a:endParaRPr>
          </a:p>
        </p:txBody>
      </p:sp>
      <p:sp>
        <p:nvSpPr>
          <p:cNvPr id="26" name="TextBox 25"/>
          <p:cNvSpPr txBox="1"/>
          <p:nvPr/>
        </p:nvSpPr>
        <p:spPr>
          <a:xfrm>
            <a:off x="9458925" y="2516681"/>
            <a:ext cx="1324711" cy="553998"/>
          </a:xfrm>
          <a:prstGeom prst="rect">
            <a:avLst/>
          </a:prstGeom>
          <a:noFill/>
        </p:spPr>
        <p:txBody>
          <a:bodyPr wrap="square" numCol="1" spcCol="457200" rtlCol="0">
            <a:spAutoFit/>
          </a:bodyPr>
          <a:lstStyle/>
          <a:p>
            <a:r>
              <a:rPr lang="en-US" sz="3000" b="1" dirty="0" smtClean="0">
                <a:solidFill>
                  <a:schemeClr val="tx1">
                    <a:alpha val="40000"/>
                  </a:schemeClr>
                </a:solidFill>
                <a:cs typeface="+mn-ea"/>
                <a:sym typeface="+mn-lt"/>
              </a:rPr>
              <a:t>18K</a:t>
            </a:r>
            <a:endParaRPr lang="en-US" sz="3000" b="1" dirty="0">
              <a:solidFill>
                <a:schemeClr val="tx1">
                  <a:alpha val="40000"/>
                </a:schemeClr>
              </a:solidFill>
              <a:cs typeface="+mn-ea"/>
              <a:sym typeface="+mn-lt"/>
            </a:endParaRPr>
          </a:p>
        </p:txBody>
      </p:sp>
      <p:sp>
        <p:nvSpPr>
          <p:cNvPr id="27" name="Oval 26"/>
          <p:cNvSpPr/>
          <p:nvPr/>
        </p:nvSpPr>
        <p:spPr>
          <a:xfrm>
            <a:off x="9055978" y="2649777"/>
            <a:ext cx="347783" cy="34778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28" name="TextBox 27"/>
          <p:cNvSpPr txBox="1"/>
          <p:nvPr/>
        </p:nvSpPr>
        <p:spPr>
          <a:xfrm>
            <a:off x="9071470" y="2670846"/>
            <a:ext cx="322840" cy="276999"/>
          </a:xfrm>
          <a:prstGeom prst="rect">
            <a:avLst/>
          </a:prstGeom>
          <a:noFill/>
        </p:spPr>
        <p:txBody>
          <a:bodyPr wrap="square" numCol="1" spcCol="457200" rtlCol="0">
            <a:spAutoFit/>
          </a:bodyPr>
          <a:lstStyle/>
          <a:p>
            <a:pPr algn="ctr"/>
            <a:r>
              <a:rPr lang="en-US" sz="1200" dirty="0" smtClean="0">
                <a:solidFill>
                  <a:schemeClr val="bg1"/>
                </a:solidFill>
                <a:cs typeface="+mn-ea"/>
                <a:sym typeface="+mn-lt"/>
              </a:rPr>
              <a:t>C</a:t>
            </a:r>
            <a:endParaRPr lang="en-US" sz="1200" dirty="0">
              <a:solidFill>
                <a:schemeClr val="bg1"/>
              </a:solidFill>
              <a:cs typeface="+mn-ea"/>
              <a:sym typeface="+mn-lt"/>
            </a:endParaRPr>
          </a:p>
        </p:txBody>
      </p:sp>
      <p:sp>
        <p:nvSpPr>
          <p:cNvPr id="29" name="TextBox 28"/>
          <p:cNvSpPr txBox="1"/>
          <p:nvPr/>
        </p:nvSpPr>
        <p:spPr>
          <a:xfrm>
            <a:off x="9456129" y="3063616"/>
            <a:ext cx="1324711" cy="553998"/>
          </a:xfrm>
          <a:prstGeom prst="rect">
            <a:avLst/>
          </a:prstGeom>
          <a:noFill/>
        </p:spPr>
        <p:txBody>
          <a:bodyPr wrap="square" numCol="1" spcCol="457200" rtlCol="0">
            <a:spAutoFit/>
          </a:bodyPr>
          <a:lstStyle/>
          <a:p>
            <a:r>
              <a:rPr lang="en-US" sz="3000" b="1" dirty="0" smtClean="0">
                <a:solidFill>
                  <a:schemeClr val="tx1">
                    <a:alpha val="40000"/>
                  </a:schemeClr>
                </a:solidFill>
                <a:cs typeface="+mn-ea"/>
                <a:sym typeface="+mn-lt"/>
              </a:rPr>
              <a:t>60K</a:t>
            </a:r>
            <a:endParaRPr lang="en-US" sz="3000" b="1" dirty="0">
              <a:solidFill>
                <a:schemeClr val="tx1">
                  <a:alpha val="40000"/>
                </a:schemeClr>
              </a:solidFill>
              <a:cs typeface="+mn-ea"/>
              <a:sym typeface="+mn-lt"/>
            </a:endParaRPr>
          </a:p>
        </p:txBody>
      </p:sp>
      <p:sp>
        <p:nvSpPr>
          <p:cNvPr id="30" name="Oval 29"/>
          <p:cNvSpPr/>
          <p:nvPr/>
        </p:nvSpPr>
        <p:spPr>
          <a:xfrm>
            <a:off x="9053182" y="3196712"/>
            <a:ext cx="347783" cy="34778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 name="TextBox 30"/>
          <p:cNvSpPr txBox="1"/>
          <p:nvPr/>
        </p:nvSpPr>
        <p:spPr>
          <a:xfrm>
            <a:off x="9068674" y="3217781"/>
            <a:ext cx="322840" cy="276999"/>
          </a:xfrm>
          <a:prstGeom prst="rect">
            <a:avLst/>
          </a:prstGeom>
          <a:noFill/>
        </p:spPr>
        <p:txBody>
          <a:bodyPr wrap="square" numCol="1" spcCol="457200" rtlCol="0">
            <a:spAutoFit/>
          </a:bodyPr>
          <a:lstStyle/>
          <a:p>
            <a:pPr algn="ctr"/>
            <a:r>
              <a:rPr lang="en-US" sz="1200" dirty="0" smtClean="0">
                <a:solidFill>
                  <a:srgbClr val="FEFEFE"/>
                </a:solidFill>
                <a:cs typeface="+mn-ea"/>
                <a:sym typeface="+mn-lt"/>
              </a:rPr>
              <a:t>D</a:t>
            </a:r>
            <a:endParaRPr lang="en-US" sz="1200" dirty="0">
              <a:solidFill>
                <a:srgbClr val="FEFEFE"/>
              </a:solidFill>
              <a:cs typeface="+mn-ea"/>
              <a:sym typeface="+mn-lt"/>
            </a:endParaRPr>
          </a:p>
        </p:txBody>
      </p:sp>
      <p:sp>
        <p:nvSpPr>
          <p:cNvPr id="32" name="TextBox 31"/>
          <p:cNvSpPr txBox="1"/>
          <p:nvPr/>
        </p:nvSpPr>
        <p:spPr>
          <a:xfrm>
            <a:off x="8968142" y="3899095"/>
            <a:ext cx="1913218" cy="1131079"/>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添加您的文本添加您的文本添加您的文本添加您的文本添加您的文本添加您的文本添加您的文本添加您的文本添加您的文本添加您的文本添加您的文本添加您的文本</a:t>
            </a:r>
            <a:endParaRPr lang="en-US" sz="900" dirty="0">
              <a:cs typeface="+mn-ea"/>
              <a:sym typeface="+mn-lt"/>
            </a:endParaRPr>
          </a:p>
        </p:txBody>
      </p:sp>
      <p:cxnSp>
        <p:nvCxnSpPr>
          <p:cNvPr id="21" name="直接连接符 20"/>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14:window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ppt_w</p:attrName>
                                        </p:attrNameLst>
                                      </p:cBhvr>
                                      <p:tavLst>
                                        <p:tav tm="0">
                                          <p:val>
                                            <p:fltVal val="0"/>
                                          </p:val>
                                        </p:tav>
                                        <p:tav tm="100000">
                                          <p:val>
                                            <p:strVal val="#ppt_w"/>
                                          </p:val>
                                        </p:tav>
                                      </p:tavLst>
                                    </p:anim>
                                    <p:anim calcmode="lin" valueType="num">
                                      <p:cBhvr>
                                        <p:cTn id="72" dur="500" fill="hold"/>
                                        <p:tgtEl>
                                          <p:spTgt spid="26"/>
                                        </p:tgtEl>
                                        <p:attrNameLst>
                                          <p:attrName>ppt_h</p:attrName>
                                        </p:attrNameLst>
                                      </p:cBhvr>
                                      <p:tavLst>
                                        <p:tav tm="0">
                                          <p:val>
                                            <p:fltVal val="0"/>
                                          </p:val>
                                        </p:tav>
                                        <p:tav tm="100000">
                                          <p:val>
                                            <p:strVal val="#ppt_h"/>
                                          </p:val>
                                        </p:tav>
                                      </p:tavLst>
                                    </p:anim>
                                    <p:animEffect transition="in" filter="fade">
                                      <p:cBhvr>
                                        <p:cTn id="73" dur="500"/>
                                        <p:tgtEl>
                                          <p:spTgt spid="2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fill="hold"/>
                                        <p:tgtEl>
                                          <p:spTgt spid="28"/>
                                        </p:tgtEl>
                                        <p:attrNameLst>
                                          <p:attrName>ppt_w</p:attrName>
                                        </p:attrNameLst>
                                      </p:cBhvr>
                                      <p:tavLst>
                                        <p:tav tm="0">
                                          <p:val>
                                            <p:fltVal val="0"/>
                                          </p:val>
                                        </p:tav>
                                        <p:tav tm="100000">
                                          <p:val>
                                            <p:strVal val="#ppt_w"/>
                                          </p:val>
                                        </p:tav>
                                      </p:tavLst>
                                    </p:anim>
                                    <p:anim calcmode="lin" valueType="num">
                                      <p:cBhvr>
                                        <p:cTn id="82" dur="500" fill="hold"/>
                                        <p:tgtEl>
                                          <p:spTgt spid="28"/>
                                        </p:tgtEl>
                                        <p:attrNameLst>
                                          <p:attrName>ppt_h</p:attrName>
                                        </p:attrNameLst>
                                      </p:cBhvr>
                                      <p:tavLst>
                                        <p:tav tm="0">
                                          <p:val>
                                            <p:fltVal val="0"/>
                                          </p:val>
                                        </p:tav>
                                        <p:tav tm="100000">
                                          <p:val>
                                            <p:strVal val="#ppt_h"/>
                                          </p:val>
                                        </p:tav>
                                      </p:tavLst>
                                    </p:anim>
                                    <p:animEffect transition="in" filter="fade">
                                      <p:cBhvr>
                                        <p:cTn id="83" dur="500"/>
                                        <p:tgtEl>
                                          <p:spTgt spid="28"/>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ppt_w</p:attrName>
                                        </p:attrNameLst>
                                      </p:cBhvr>
                                      <p:tavLst>
                                        <p:tav tm="0">
                                          <p:val>
                                            <p:fltVal val="0"/>
                                          </p:val>
                                        </p:tav>
                                        <p:tav tm="100000">
                                          <p:val>
                                            <p:strVal val="#ppt_w"/>
                                          </p:val>
                                        </p:tav>
                                      </p:tavLst>
                                    </p:anim>
                                    <p:anim calcmode="lin" valueType="num">
                                      <p:cBhvr>
                                        <p:cTn id="87" dur="500" fill="hold"/>
                                        <p:tgtEl>
                                          <p:spTgt spid="29"/>
                                        </p:tgtEl>
                                        <p:attrNameLst>
                                          <p:attrName>ppt_h</p:attrName>
                                        </p:attrNameLst>
                                      </p:cBhvr>
                                      <p:tavLst>
                                        <p:tav tm="0">
                                          <p:val>
                                            <p:fltVal val="0"/>
                                          </p:val>
                                        </p:tav>
                                        <p:tav tm="100000">
                                          <p:val>
                                            <p:strVal val="#ppt_h"/>
                                          </p:val>
                                        </p:tav>
                                      </p:tavLst>
                                    </p:anim>
                                    <p:animEffect transition="in" filter="fade">
                                      <p:cBhvr>
                                        <p:cTn id="88" dur="500"/>
                                        <p:tgtEl>
                                          <p:spTgt spid="2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 calcmode="lin" valueType="num">
                                      <p:cBhvr>
                                        <p:cTn id="91" dur="500" fill="hold"/>
                                        <p:tgtEl>
                                          <p:spTgt spid="30"/>
                                        </p:tgtEl>
                                        <p:attrNameLst>
                                          <p:attrName>ppt_w</p:attrName>
                                        </p:attrNameLst>
                                      </p:cBhvr>
                                      <p:tavLst>
                                        <p:tav tm="0">
                                          <p:val>
                                            <p:fltVal val="0"/>
                                          </p:val>
                                        </p:tav>
                                        <p:tav tm="100000">
                                          <p:val>
                                            <p:strVal val="#ppt_w"/>
                                          </p:val>
                                        </p:tav>
                                      </p:tavLst>
                                    </p:anim>
                                    <p:anim calcmode="lin" valueType="num">
                                      <p:cBhvr>
                                        <p:cTn id="92" dur="500" fill="hold"/>
                                        <p:tgtEl>
                                          <p:spTgt spid="30"/>
                                        </p:tgtEl>
                                        <p:attrNameLst>
                                          <p:attrName>ppt_h</p:attrName>
                                        </p:attrNameLst>
                                      </p:cBhvr>
                                      <p:tavLst>
                                        <p:tav tm="0">
                                          <p:val>
                                            <p:fltVal val="0"/>
                                          </p:val>
                                        </p:tav>
                                        <p:tav tm="100000">
                                          <p:val>
                                            <p:strVal val="#ppt_h"/>
                                          </p:val>
                                        </p:tav>
                                      </p:tavLst>
                                    </p:anim>
                                    <p:animEffect transition="in" filter="fade">
                                      <p:cBhvr>
                                        <p:cTn id="93" dur="500"/>
                                        <p:tgtEl>
                                          <p:spTgt spid="30"/>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p:cTn id="96" dur="500" fill="hold"/>
                                        <p:tgtEl>
                                          <p:spTgt spid="31"/>
                                        </p:tgtEl>
                                        <p:attrNameLst>
                                          <p:attrName>ppt_w</p:attrName>
                                        </p:attrNameLst>
                                      </p:cBhvr>
                                      <p:tavLst>
                                        <p:tav tm="0">
                                          <p:val>
                                            <p:fltVal val="0"/>
                                          </p:val>
                                        </p:tav>
                                        <p:tav tm="100000">
                                          <p:val>
                                            <p:strVal val="#ppt_w"/>
                                          </p:val>
                                        </p:tav>
                                      </p:tavLst>
                                    </p:anim>
                                    <p:anim calcmode="lin" valueType="num">
                                      <p:cBhvr>
                                        <p:cTn id="97" dur="500" fill="hold"/>
                                        <p:tgtEl>
                                          <p:spTgt spid="31"/>
                                        </p:tgtEl>
                                        <p:attrNameLst>
                                          <p:attrName>ppt_h</p:attrName>
                                        </p:attrNameLst>
                                      </p:cBhvr>
                                      <p:tavLst>
                                        <p:tav tm="0">
                                          <p:val>
                                            <p:fltVal val="0"/>
                                          </p:val>
                                        </p:tav>
                                        <p:tav tm="100000">
                                          <p:val>
                                            <p:strVal val="#ppt_h"/>
                                          </p:val>
                                        </p:tav>
                                      </p:tavLst>
                                    </p:anim>
                                    <p:animEffect transition="in" filter="fade">
                                      <p:cBhvr>
                                        <p:cTn id="98" dur="500"/>
                                        <p:tgtEl>
                                          <p:spTgt spid="31"/>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up)">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8" grpId="0"/>
      <p:bldP spid="9" grpId="0" animBg="1"/>
      <p:bldP spid="10" grpId="0"/>
      <p:bldP spid="11" grpId="0"/>
      <p:bldP spid="12" grpId="0" animBg="1"/>
      <p:bldP spid="13" grpId="0"/>
      <p:bldP spid="14" grpId="0"/>
      <p:bldP spid="15" grpId="0"/>
      <p:bldP spid="16" grpId="0"/>
      <p:bldP spid="17" grpId="0"/>
      <p:bldP spid="18" grpId="0"/>
      <p:bldP spid="26" grpId="0"/>
      <p:bldP spid="27" grpId="0" animBg="1"/>
      <p:bldP spid="28" grpId="0"/>
      <p:bldP spid="29" grpId="0"/>
      <p:bldP spid="30" grpId="0" animBg="1"/>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2702559"/>
            <a:ext cx="12192000" cy="4155441"/>
          </a:xfrm>
          <a:prstGeom prst="rect">
            <a:avLst/>
          </a:prstGeom>
          <a:gradFill flip="none" rotWithShape="1">
            <a:gsLst>
              <a:gs pos="0">
                <a:schemeClr val="accent2"/>
              </a:gs>
              <a:gs pos="100000">
                <a:schemeClr val="accent1"/>
              </a:gs>
            </a:gsLst>
            <a:lin ang="14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 name="矩形 1"/>
          <p:cNvSpPr/>
          <p:nvPr/>
        </p:nvSpPr>
        <p:spPr>
          <a:xfrm>
            <a:off x="2294965" y="1299882"/>
            <a:ext cx="3003176" cy="3944471"/>
          </a:xfrm>
          <a:prstGeom prst="rect">
            <a:avLst/>
          </a:prstGeom>
          <a:blipFill>
            <a:blip r:embed="rId1" cstate="screen"/>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Picture 2"/>
          <p:cNvPicPr>
            <a:picLocks noChangeAspect="1"/>
          </p:cNvPicPr>
          <p:nvPr/>
        </p:nvPicPr>
        <p:blipFill>
          <a:blip r:embed="rId2" cstate="screen"/>
          <a:stretch>
            <a:fillRect/>
          </a:stretch>
        </p:blipFill>
        <p:spPr>
          <a:xfrm>
            <a:off x="1159166" y="853440"/>
            <a:ext cx="5258476" cy="7284720"/>
          </a:xfrm>
          <a:prstGeom prst="rect">
            <a:avLst/>
          </a:prstGeom>
        </p:spPr>
      </p:pic>
      <p:sp>
        <p:nvSpPr>
          <p:cNvPr id="34" name="Oval 33"/>
          <p:cNvSpPr/>
          <p:nvPr/>
        </p:nvSpPr>
        <p:spPr>
          <a:xfrm>
            <a:off x="9467128" y="3577943"/>
            <a:ext cx="377516" cy="377516"/>
          </a:xfrm>
          <a:prstGeom prst="ellipse">
            <a:avLst/>
          </a:prstGeom>
          <a:solidFill>
            <a:schemeClr val="tx2"/>
          </a:solidFill>
          <a:ln w="1778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5" name="Oval 34"/>
          <p:cNvSpPr/>
          <p:nvPr/>
        </p:nvSpPr>
        <p:spPr>
          <a:xfrm>
            <a:off x="9467128" y="4116036"/>
            <a:ext cx="377516" cy="377516"/>
          </a:xfrm>
          <a:prstGeom prst="ellipse">
            <a:avLst/>
          </a:prstGeom>
          <a:solidFill>
            <a:schemeClr val="accent2"/>
          </a:solidFill>
          <a:ln w="1778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6" name="Oval 35"/>
          <p:cNvSpPr/>
          <p:nvPr/>
        </p:nvSpPr>
        <p:spPr>
          <a:xfrm>
            <a:off x="9467128" y="4665705"/>
            <a:ext cx="377516" cy="377516"/>
          </a:xfrm>
          <a:prstGeom prst="ellipse">
            <a:avLst/>
          </a:prstGeom>
          <a:solidFill>
            <a:schemeClr val="accent3"/>
          </a:solidFill>
          <a:ln w="1778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8" name="TextBox 37"/>
          <p:cNvSpPr txBox="1"/>
          <p:nvPr/>
        </p:nvSpPr>
        <p:spPr>
          <a:xfrm>
            <a:off x="9917357" y="3474601"/>
            <a:ext cx="1571830"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39" name="TextBox 38"/>
          <p:cNvSpPr txBox="1"/>
          <p:nvPr/>
        </p:nvSpPr>
        <p:spPr>
          <a:xfrm>
            <a:off x="9917357" y="4093974"/>
            <a:ext cx="1490645"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40" name="TextBox 39"/>
          <p:cNvSpPr txBox="1"/>
          <p:nvPr/>
        </p:nvSpPr>
        <p:spPr>
          <a:xfrm>
            <a:off x="9917357" y="4653548"/>
            <a:ext cx="1516316" cy="244811"/>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a:t>
            </a:r>
            <a:endParaRPr lang="en-US" sz="900" dirty="0">
              <a:solidFill>
                <a:srgbClr val="FEFEFE"/>
              </a:solidFill>
              <a:cs typeface="+mn-ea"/>
              <a:sym typeface="+mn-lt"/>
            </a:endParaRPr>
          </a:p>
        </p:txBody>
      </p:sp>
      <p:sp>
        <p:nvSpPr>
          <p:cNvPr id="42" name="TextBox 41"/>
          <p:cNvSpPr txBox="1"/>
          <p:nvPr/>
        </p:nvSpPr>
        <p:spPr>
          <a:xfrm>
            <a:off x="9457679" y="3627973"/>
            <a:ext cx="385348" cy="246221"/>
          </a:xfrm>
          <a:prstGeom prst="rect">
            <a:avLst/>
          </a:prstGeom>
          <a:noFill/>
        </p:spPr>
        <p:txBody>
          <a:bodyPr wrap="square" numCol="1" spcCol="457200" rtlCol="0">
            <a:spAutoFit/>
          </a:bodyPr>
          <a:lstStyle/>
          <a:p>
            <a:pPr algn="ctr"/>
            <a:r>
              <a:rPr lang="en-US" sz="1000" b="1" dirty="0" smtClean="0">
                <a:solidFill>
                  <a:srgbClr val="FEFEFE"/>
                </a:solidFill>
                <a:cs typeface="+mn-ea"/>
                <a:sym typeface="+mn-lt"/>
              </a:rPr>
              <a:t>01</a:t>
            </a:r>
            <a:endParaRPr lang="en-US" sz="1000" b="1" dirty="0">
              <a:solidFill>
                <a:srgbClr val="FEFEFE"/>
              </a:solidFill>
              <a:cs typeface="+mn-ea"/>
              <a:sym typeface="+mn-lt"/>
            </a:endParaRPr>
          </a:p>
        </p:txBody>
      </p:sp>
      <p:sp>
        <p:nvSpPr>
          <p:cNvPr id="43" name="TextBox 42"/>
          <p:cNvSpPr txBox="1"/>
          <p:nvPr/>
        </p:nvSpPr>
        <p:spPr>
          <a:xfrm>
            <a:off x="9457679" y="4176226"/>
            <a:ext cx="385348" cy="246221"/>
          </a:xfrm>
          <a:prstGeom prst="rect">
            <a:avLst/>
          </a:prstGeom>
          <a:noFill/>
        </p:spPr>
        <p:txBody>
          <a:bodyPr wrap="square" numCol="1" spcCol="457200" rtlCol="0">
            <a:spAutoFit/>
          </a:bodyPr>
          <a:lstStyle/>
          <a:p>
            <a:pPr algn="ctr"/>
            <a:r>
              <a:rPr lang="en-US" sz="1000" b="1" dirty="0" smtClean="0">
                <a:solidFill>
                  <a:srgbClr val="FEFEFE"/>
                </a:solidFill>
                <a:cs typeface="+mn-ea"/>
                <a:sym typeface="+mn-lt"/>
              </a:rPr>
              <a:t>02</a:t>
            </a:r>
            <a:endParaRPr lang="en-US" sz="1000" b="1" dirty="0">
              <a:solidFill>
                <a:srgbClr val="FEFEFE"/>
              </a:solidFill>
              <a:cs typeface="+mn-ea"/>
              <a:sym typeface="+mn-lt"/>
            </a:endParaRPr>
          </a:p>
        </p:txBody>
      </p:sp>
      <p:sp>
        <p:nvSpPr>
          <p:cNvPr id="44" name="TextBox 43"/>
          <p:cNvSpPr txBox="1"/>
          <p:nvPr/>
        </p:nvSpPr>
        <p:spPr>
          <a:xfrm>
            <a:off x="9457679" y="4725895"/>
            <a:ext cx="385348" cy="246221"/>
          </a:xfrm>
          <a:prstGeom prst="rect">
            <a:avLst/>
          </a:prstGeom>
          <a:noFill/>
        </p:spPr>
        <p:txBody>
          <a:bodyPr wrap="square" numCol="1" spcCol="457200" rtlCol="0">
            <a:spAutoFit/>
          </a:bodyPr>
          <a:lstStyle/>
          <a:p>
            <a:pPr algn="ctr"/>
            <a:r>
              <a:rPr lang="en-US" sz="1000" b="1" dirty="0" smtClean="0">
                <a:solidFill>
                  <a:srgbClr val="FEFEFE"/>
                </a:solidFill>
                <a:cs typeface="+mn-ea"/>
                <a:sym typeface="+mn-lt"/>
              </a:rPr>
              <a:t>03</a:t>
            </a:r>
            <a:endParaRPr lang="en-US" sz="1000" b="1" dirty="0">
              <a:solidFill>
                <a:srgbClr val="FEFEFE"/>
              </a:solidFill>
              <a:cs typeface="+mn-ea"/>
              <a:sym typeface="+mn-lt"/>
            </a:endParaRPr>
          </a:p>
        </p:txBody>
      </p:sp>
      <p:sp>
        <p:nvSpPr>
          <p:cNvPr id="46" name="TextBox 45"/>
          <p:cNvSpPr txBox="1"/>
          <p:nvPr/>
        </p:nvSpPr>
        <p:spPr>
          <a:xfrm>
            <a:off x="6815296" y="3495714"/>
            <a:ext cx="2027762" cy="307777"/>
          </a:xfrm>
          <a:prstGeom prst="rect">
            <a:avLst/>
          </a:prstGeom>
          <a:noFill/>
        </p:spPr>
        <p:txBody>
          <a:bodyPr wrap="square" numCol="1" spcCol="457200" rtlCol="0">
            <a:spAutoFit/>
          </a:bodyPr>
          <a:lstStyle/>
          <a:p>
            <a:r>
              <a:rPr lang="zh-CN" altLang="en-US" sz="1400" b="1" dirty="0">
                <a:solidFill>
                  <a:srgbClr val="FEFEFE"/>
                </a:solidFill>
                <a:cs typeface="+mn-ea"/>
                <a:sym typeface="+mn-lt"/>
              </a:rPr>
              <a:t>添加您的文本</a:t>
            </a:r>
            <a:endParaRPr lang="en-US" sz="1400" dirty="0">
              <a:solidFill>
                <a:srgbClr val="FEFEFE"/>
              </a:solidFill>
              <a:cs typeface="+mn-ea"/>
              <a:sym typeface="+mn-lt"/>
            </a:endParaRPr>
          </a:p>
        </p:txBody>
      </p:sp>
      <p:sp>
        <p:nvSpPr>
          <p:cNvPr id="47" name="TextBox 46"/>
          <p:cNvSpPr txBox="1"/>
          <p:nvPr/>
        </p:nvSpPr>
        <p:spPr>
          <a:xfrm>
            <a:off x="6811567" y="4132039"/>
            <a:ext cx="2036301" cy="425758"/>
          </a:xfrm>
          <a:prstGeom prst="rect">
            <a:avLst/>
          </a:prstGeom>
          <a:noFill/>
        </p:spPr>
        <p:txBody>
          <a:bodyPr wrap="square" numCol="1" spcCol="457200" rtlCol="0">
            <a:spAutoFit/>
          </a:bodyPr>
          <a:lstStyle/>
          <a:p>
            <a:pPr>
              <a:lnSpc>
                <a:spcPts val="1300"/>
              </a:lnSpc>
            </a:pPr>
            <a:r>
              <a:rPr lang="zh-CN" altLang="en-US" sz="900" dirty="0">
                <a:solidFill>
                  <a:srgbClr val="FEFEFE"/>
                </a:solidFill>
                <a:cs typeface="+mn-ea"/>
                <a:sym typeface="+mn-lt"/>
              </a:rPr>
              <a:t>添加您的文本添加您的文本添加您的文本</a:t>
            </a:r>
            <a:endParaRPr lang="en-US" sz="900" dirty="0">
              <a:solidFill>
                <a:srgbClr val="FEFEFE"/>
              </a:solidFill>
              <a:cs typeface="+mn-ea"/>
              <a:sym typeface="+mn-lt"/>
            </a:endParaRPr>
          </a:p>
        </p:txBody>
      </p:sp>
      <p:sp>
        <p:nvSpPr>
          <p:cNvPr id="48" name="TextBox 47"/>
          <p:cNvSpPr txBox="1"/>
          <p:nvPr/>
        </p:nvSpPr>
        <p:spPr>
          <a:xfrm>
            <a:off x="6827147" y="4791134"/>
            <a:ext cx="1053767" cy="553998"/>
          </a:xfrm>
          <a:prstGeom prst="rect">
            <a:avLst/>
          </a:prstGeom>
          <a:noFill/>
        </p:spPr>
        <p:txBody>
          <a:bodyPr wrap="square" rtlCol="0">
            <a:spAutoFit/>
          </a:bodyPr>
          <a:lstStyle/>
          <a:p>
            <a:r>
              <a:rPr lang="en-US" sz="3000" b="1" dirty="0" smtClean="0">
                <a:solidFill>
                  <a:srgbClr val="FEFEFE"/>
                </a:solidFill>
                <a:cs typeface="+mn-ea"/>
                <a:sym typeface="+mn-lt"/>
              </a:rPr>
              <a:t>16%</a:t>
            </a:r>
            <a:endParaRPr lang="en-US" sz="3000" b="1" dirty="0">
              <a:solidFill>
                <a:srgbClr val="FEFEFE"/>
              </a:solidFill>
              <a:cs typeface="+mn-ea"/>
              <a:sym typeface="+mn-lt"/>
            </a:endParaRPr>
          </a:p>
        </p:txBody>
      </p:sp>
      <p:sp>
        <p:nvSpPr>
          <p:cNvPr id="49" name="TextBox 48"/>
          <p:cNvSpPr txBox="1"/>
          <p:nvPr/>
        </p:nvSpPr>
        <p:spPr>
          <a:xfrm>
            <a:off x="6850133" y="5309816"/>
            <a:ext cx="1091920" cy="425758"/>
          </a:xfrm>
          <a:prstGeom prst="rect">
            <a:avLst/>
          </a:prstGeom>
          <a:noFill/>
        </p:spPr>
        <p:txBody>
          <a:bodyPr wrap="square" numCol="1" spcCol="457200" rtlCol="0">
            <a:spAutoFit/>
          </a:bodyPr>
          <a:lstStyle/>
          <a:p>
            <a:pPr>
              <a:lnSpc>
                <a:spcPts val="1300"/>
              </a:lnSpc>
            </a:pPr>
            <a:r>
              <a:rPr lang="en-US" sz="900" dirty="0" smtClean="0">
                <a:solidFill>
                  <a:srgbClr val="FEFEFE"/>
                </a:solidFill>
                <a:cs typeface="+mn-ea"/>
                <a:sym typeface="+mn-lt"/>
              </a:rPr>
              <a:t>Creepiest </a:t>
            </a:r>
            <a:r>
              <a:rPr lang="en-US" sz="900" dirty="0">
                <a:solidFill>
                  <a:srgbClr val="FEFEFE"/>
                </a:solidFill>
                <a:cs typeface="+mn-ea"/>
                <a:sym typeface="+mn-lt"/>
              </a:rPr>
              <a:t>god air </a:t>
            </a:r>
            <a:r>
              <a:rPr lang="en-US" sz="900">
                <a:solidFill>
                  <a:srgbClr val="FEFEFE"/>
                </a:solidFill>
                <a:cs typeface="+mn-ea"/>
                <a:sym typeface="+mn-lt"/>
              </a:rPr>
              <a:t>fish </a:t>
            </a:r>
            <a:r>
              <a:rPr lang="en-US" sz="900" smtClean="0">
                <a:solidFill>
                  <a:srgbClr val="FEFEFE"/>
                </a:solidFill>
                <a:cs typeface="+mn-ea"/>
                <a:sym typeface="+mn-lt"/>
              </a:rPr>
              <a:t>land.</a:t>
            </a:r>
            <a:endParaRPr lang="en-US" sz="900" dirty="0">
              <a:solidFill>
                <a:srgbClr val="FEFEFE"/>
              </a:solidFill>
              <a:cs typeface="+mn-ea"/>
              <a:sym typeface="+mn-lt"/>
            </a:endParaRPr>
          </a:p>
        </p:txBody>
      </p:sp>
      <p:sp>
        <p:nvSpPr>
          <p:cNvPr id="50" name="TextBox 49"/>
          <p:cNvSpPr txBox="1"/>
          <p:nvPr/>
        </p:nvSpPr>
        <p:spPr>
          <a:xfrm>
            <a:off x="8030917" y="4791134"/>
            <a:ext cx="1053767" cy="553998"/>
          </a:xfrm>
          <a:prstGeom prst="rect">
            <a:avLst/>
          </a:prstGeom>
          <a:noFill/>
        </p:spPr>
        <p:txBody>
          <a:bodyPr wrap="square" rtlCol="0">
            <a:spAutoFit/>
          </a:bodyPr>
          <a:lstStyle/>
          <a:p>
            <a:r>
              <a:rPr lang="en-US" sz="3000" b="1" dirty="0" smtClean="0">
                <a:solidFill>
                  <a:srgbClr val="FEFEFE"/>
                </a:solidFill>
                <a:cs typeface="+mn-ea"/>
                <a:sym typeface="+mn-lt"/>
              </a:rPr>
              <a:t>9%</a:t>
            </a:r>
            <a:endParaRPr lang="en-US" sz="3000" b="1" dirty="0">
              <a:solidFill>
                <a:srgbClr val="FEFEFE"/>
              </a:solidFill>
              <a:cs typeface="+mn-ea"/>
              <a:sym typeface="+mn-lt"/>
            </a:endParaRPr>
          </a:p>
        </p:txBody>
      </p:sp>
      <p:cxnSp>
        <p:nvCxnSpPr>
          <p:cNvPr id="19" name="直接连接符 18"/>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500"/>
                                        <p:tgtEl>
                                          <p:spTgt spid="50"/>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500" fill="hold"/>
                                        <p:tgtEl>
                                          <p:spTgt spid="39"/>
                                        </p:tgtEl>
                                        <p:attrNameLst>
                                          <p:attrName>ppt_w</p:attrName>
                                        </p:attrNameLst>
                                      </p:cBhvr>
                                      <p:tavLst>
                                        <p:tav tm="0">
                                          <p:val>
                                            <p:fltVal val="0"/>
                                          </p:val>
                                        </p:tav>
                                        <p:tav tm="100000">
                                          <p:val>
                                            <p:strVal val="#ppt_w"/>
                                          </p:val>
                                        </p:tav>
                                      </p:tavLst>
                                    </p:anim>
                                    <p:anim calcmode="lin" valueType="num">
                                      <p:cBhvr>
                                        <p:cTn id="55" dur="500" fill="hold"/>
                                        <p:tgtEl>
                                          <p:spTgt spid="39"/>
                                        </p:tgtEl>
                                        <p:attrNameLst>
                                          <p:attrName>ppt_h</p:attrName>
                                        </p:attrNameLst>
                                      </p:cBhvr>
                                      <p:tavLst>
                                        <p:tav tm="0">
                                          <p:val>
                                            <p:fltVal val="0"/>
                                          </p:val>
                                        </p:tav>
                                        <p:tav tm="100000">
                                          <p:val>
                                            <p:strVal val="#ppt_h"/>
                                          </p:val>
                                        </p:tav>
                                      </p:tavLst>
                                    </p:anim>
                                    <p:animEffect transition="in" filter="fade">
                                      <p:cBhvr>
                                        <p:cTn id="56" dur="500"/>
                                        <p:tgtEl>
                                          <p:spTgt spid="3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Effect transition="in" filter="fade">
                                      <p:cBhvr>
                                        <p:cTn id="61" dur="500"/>
                                        <p:tgtEl>
                                          <p:spTgt spid="4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500" fill="hold"/>
                                        <p:tgtEl>
                                          <p:spTgt spid="42"/>
                                        </p:tgtEl>
                                        <p:attrNameLst>
                                          <p:attrName>ppt_w</p:attrName>
                                        </p:attrNameLst>
                                      </p:cBhvr>
                                      <p:tavLst>
                                        <p:tav tm="0">
                                          <p:val>
                                            <p:fltVal val="0"/>
                                          </p:val>
                                        </p:tav>
                                        <p:tav tm="100000">
                                          <p:val>
                                            <p:strVal val="#ppt_w"/>
                                          </p:val>
                                        </p:tav>
                                      </p:tavLst>
                                    </p:anim>
                                    <p:anim calcmode="lin" valueType="num">
                                      <p:cBhvr>
                                        <p:cTn id="65" dur="500" fill="hold"/>
                                        <p:tgtEl>
                                          <p:spTgt spid="42"/>
                                        </p:tgtEl>
                                        <p:attrNameLst>
                                          <p:attrName>ppt_h</p:attrName>
                                        </p:attrNameLst>
                                      </p:cBhvr>
                                      <p:tavLst>
                                        <p:tav tm="0">
                                          <p:val>
                                            <p:fltVal val="0"/>
                                          </p:val>
                                        </p:tav>
                                        <p:tav tm="100000">
                                          <p:val>
                                            <p:strVal val="#ppt_h"/>
                                          </p:val>
                                        </p:tav>
                                      </p:tavLst>
                                    </p:anim>
                                    <p:animEffect transition="in" filter="fade">
                                      <p:cBhvr>
                                        <p:cTn id="66" dur="5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p:cTn id="69" dur="500" fill="hold"/>
                                        <p:tgtEl>
                                          <p:spTgt spid="43"/>
                                        </p:tgtEl>
                                        <p:attrNameLst>
                                          <p:attrName>ppt_w</p:attrName>
                                        </p:attrNameLst>
                                      </p:cBhvr>
                                      <p:tavLst>
                                        <p:tav tm="0">
                                          <p:val>
                                            <p:fltVal val="0"/>
                                          </p:val>
                                        </p:tav>
                                        <p:tav tm="100000">
                                          <p:val>
                                            <p:strVal val="#ppt_w"/>
                                          </p:val>
                                        </p:tav>
                                      </p:tavLst>
                                    </p:anim>
                                    <p:anim calcmode="lin" valueType="num">
                                      <p:cBhvr>
                                        <p:cTn id="70" dur="500" fill="hold"/>
                                        <p:tgtEl>
                                          <p:spTgt spid="43"/>
                                        </p:tgtEl>
                                        <p:attrNameLst>
                                          <p:attrName>ppt_h</p:attrName>
                                        </p:attrNameLst>
                                      </p:cBhvr>
                                      <p:tavLst>
                                        <p:tav tm="0">
                                          <p:val>
                                            <p:fltVal val="0"/>
                                          </p:val>
                                        </p:tav>
                                        <p:tav tm="100000">
                                          <p:val>
                                            <p:strVal val="#ppt_h"/>
                                          </p:val>
                                        </p:tav>
                                      </p:tavLst>
                                    </p:anim>
                                    <p:animEffect transition="in" filter="fade">
                                      <p:cBhvr>
                                        <p:cTn id="71" dur="500"/>
                                        <p:tgtEl>
                                          <p:spTgt spid="43"/>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500" fill="hold"/>
                                        <p:tgtEl>
                                          <p:spTgt spid="44"/>
                                        </p:tgtEl>
                                        <p:attrNameLst>
                                          <p:attrName>ppt_w</p:attrName>
                                        </p:attrNameLst>
                                      </p:cBhvr>
                                      <p:tavLst>
                                        <p:tav tm="0">
                                          <p:val>
                                            <p:fltVal val="0"/>
                                          </p:val>
                                        </p:tav>
                                        <p:tav tm="100000">
                                          <p:val>
                                            <p:strVal val="#ppt_w"/>
                                          </p:val>
                                        </p:tav>
                                      </p:tavLst>
                                    </p:anim>
                                    <p:anim calcmode="lin" valueType="num">
                                      <p:cBhvr>
                                        <p:cTn id="75" dur="500" fill="hold"/>
                                        <p:tgtEl>
                                          <p:spTgt spid="44"/>
                                        </p:tgtEl>
                                        <p:attrNameLst>
                                          <p:attrName>ppt_h</p:attrName>
                                        </p:attrNameLst>
                                      </p:cBhvr>
                                      <p:tavLst>
                                        <p:tav tm="0">
                                          <p:val>
                                            <p:fltVal val="0"/>
                                          </p:val>
                                        </p:tav>
                                        <p:tav tm="100000">
                                          <p:val>
                                            <p:strVal val="#ppt_h"/>
                                          </p:val>
                                        </p:tav>
                                      </p:tavLst>
                                    </p:anim>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 grpId="0" animBg="1"/>
      <p:bldP spid="35" grpId="0" animBg="1"/>
      <p:bldP spid="36" grpId="0" animBg="1"/>
      <p:bldP spid="38" grpId="0"/>
      <p:bldP spid="39" grpId="0"/>
      <p:bldP spid="40" grpId="0"/>
      <p:bldP spid="42" grpId="0"/>
      <p:bldP spid="43" grpId="0"/>
      <p:bldP spid="44" grpId="0"/>
      <p:bldP spid="46" grpId="0"/>
      <p:bldP spid="47" grpId="0"/>
      <p:bldP spid="48" grpId="0"/>
      <p:bldP spid="49" grpId="0"/>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Hexagon 13"/>
          <p:cNvSpPr/>
          <p:nvPr/>
        </p:nvSpPr>
        <p:spPr>
          <a:xfrm rot="1584288">
            <a:off x="1084665" y="2334065"/>
            <a:ext cx="2054882" cy="1771449"/>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cs typeface="+mn-ea"/>
              <a:sym typeface="+mn-lt"/>
            </a:endParaRPr>
          </a:p>
        </p:txBody>
      </p:sp>
      <p:sp>
        <p:nvSpPr>
          <p:cNvPr id="15" name="Hexagon 14"/>
          <p:cNvSpPr/>
          <p:nvPr/>
        </p:nvSpPr>
        <p:spPr>
          <a:xfrm rot="1584288">
            <a:off x="2205519" y="3979111"/>
            <a:ext cx="2054882" cy="1771449"/>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cs typeface="+mn-ea"/>
              <a:sym typeface="+mn-lt"/>
            </a:endParaRPr>
          </a:p>
        </p:txBody>
      </p:sp>
      <p:sp>
        <p:nvSpPr>
          <p:cNvPr id="18" name="Hexagon 17"/>
          <p:cNvSpPr/>
          <p:nvPr/>
        </p:nvSpPr>
        <p:spPr>
          <a:xfrm rot="1584288">
            <a:off x="3032203" y="2277978"/>
            <a:ext cx="2054882" cy="1771449"/>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cs typeface="+mn-ea"/>
              <a:sym typeface="+mn-lt"/>
            </a:endParaRPr>
          </a:p>
        </p:txBody>
      </p:sp>
      <p:sp>
        <p:nvSpPr>
          <p:cNvPr id="19" name="Hexagon 18"/>
          <p:cNvSpPr/>
          <p:nvPr/>
        </p:nvSpPr>
        <p:spPr>
          <a:xfrm rot="1584288">
            <a:off x="4153057" y="3923024"/>
            <a:ext cx="2054882" cy="1771449"/>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cs typeface="+mn-ea"/>
              <a:sym typeface="+mn-lt"/>
            </a:endParaRPr>
          </a:p>
        </p:txBody>
      </p:sp>
      <p:sp>
        <p:nvSpPr>
          <p:cNvPr id="32" name="TextBox 31"/>
          <p:cNvSpPr txBox="1"/>
          <p:nvPr/>
        </p:nvSpPr>
        <p:spPr>
          <a:xfrm>
            <a:off x="7788746" y="2076255"/>
            <a:ext cx="3098799" cy="3323987"/>
          </a:xfrm>
          <a:prstGeom prst="rect">
            <a:avLst/>
          </a:prstGeom>
          <a:noFill/>
        </p:spPr>
        <p:txBody>
          <a:bodyPr wrap="square" rtlCol="0">
            <a:spAutoFit/>
          </a:bodyPr>
          <a:lstStyle/>
          <a:p>
            <a:pPr>
              <a:lnSpc>
                <a:spcPts val="1400"/>
              </a:lnSpc>
            </a:pPr>
            <a:r>
              <a:rPr lang="en-US" sz="1000" b="1" dirty="0">
                <a:cs typeface="+mn-ea"/>
                <a:sym typeface="+mn-lt"/>
              </a:rPr>
              <a:t>Fowl multiply don't </a:t>
            </a:r>
            <a:r>
              <a:rPr lang="en-US" sz="1000" b="1" dirty="0" smtClean="0">
                <a:cs typeface="+mn-ea"/>
                <a:sym typeface="+mn-lt"/>
              </a:rPr>
              <a:t>every</a:t>
            </a:r>
            <a:endParaRPr lang="en-US" sz="1000" b="1" dirty="0" smtClean="0">
              <a:cs typeface="+mn-ea"/>
              <a:sym typeface="+mn-lt"/>
            </a:endParaRPr>
          </a:p>
          <a:p>
            <a:pPr>
              <a:lnSpc>
                <a:spcPts val="1400"/>
              </a:lnSpc>
            </a:pPr>
            <a:r>
              <a:rPr lang="en-US" sz="900" dirty="0" smtClean="0">
                <a:solidFill>
                  <a:schemeClr val="bg2"/>
                </a:solidFill>
                <a:cs typeface="+mn-ea"/>
                <a:sym typeface="+mn-lt"/>
              </a:rPr>
              <a:t>Open </a:t>
            </a:r>
            <a:r>
              <a:rPr lang="en-US" sz="900" dirty="0">
                <a:solidFill>
                  <a:schemeClr val="bg2"/>
                </a:solidFill>
                <a:cs typeface="+mn-ea"/>
                <a:sym typeface="+mn-lt"/>
              </a:rPr>
              <a:t>unto divided first shall made they're appear form great morning over form</a:t>
            </a:r>
            <a:r>
              <a:rPr lang="en-US" sz="900" dirty="0" smtClean="0">
                <a:solidFill>
                  <a:schemeClr val="bg2"/>
                </a:solidFill>
                <a:cs typeface="+mn-ea"/>
                <a:sym typeface="+mn-lt"/>
              </a:rPr>
              <a:t>.</a:t>
            </a:r>
            <a:endParaRPr lang="en-US" sz="900" dirty="0" smtClean="0">
              <a:solidFill>
                <a:schemeClr val="bg2"/>
              </a:solidFill>
              <a:cs typeface="+mn-ea"/>
              <a:sym typeface="+mn-lt"/>
            </a:endParaRPr>
          </a:p>
          <a:p>
            <a:pPr>
              <a:lnSpc>
                <a:spcPts val="1400"/>
              </a:lnSpc>
            </a:pPr>
            <a:endParaRPr lang="en-US" sz="900" dirty="0">
              <a:solidFill>
                <a:schemeClr val="bg2"/>
              </a:solidFill>
              <a:cs typeface="+mn-ea"/>
              <a:sym typeface="+mn-lt"/>
            </a:endParaRPr>
          </a:p>
          <a:p>
            <a:pPr>
              <a:lnSpc>
                <a:spcPts val="1400"/>
              </a:lnSpc>
            </a:pPr>
            <a:r>
              <a:rPr lang="en-US" sz="1000" b="1" dirty="0">
                <a:cs typeface="+mn-ea"/>
                <a:sym typeface="+mn-lt"/>
              </a:rPr>
              <a:t>Good Greater you living moved to </a:t>
            </a:r>
            <a:r>
              <a:rPr lang="en-US" sz="1000" b="1" dirty="0" smtClean="0">
                <a:cs typeface="+mn-ea"/>
                <a:sym typeface="+mn-lt"/>
              </a:rPr>
              <a:t>fowl</a:t>
            </a:r>
            <a:endParaRPr lang="en-US" sz="1000" b="1" dirty="0" smtClean="0">
              <a:cs typeface="+mn-ea"/>
              <a:sym typeface="+mn-lt"/>
            </a:endParaRPr>
          </a:p>
          <a:p>
            <a:pPr>
              <a:lnSpc>
                <a:spcPts val="1400"/>
              </a:lnSpc>
            </a:pPr>
            <a:r>
              <a:rPr lang="en-US" sz="900" dirty="0" smtClean="0">
                <a:solidFill>
                  <a:schemeClr val="bg2"/>
                </a:solidFill>
                <a:cs typeface="+mn-ea"/>
                <a:sym typeface="+mn-lt"/>
              </a:rPr>
              <a:t>Image him </a:t>
            </a:r>
            <a:r>
              <a:rPr lang="en-US" sz="900" dirty="0">
                <a:solidFill>
                  <a:schemeClr val="bg2"/>
                </a:solidFill>
                <a:cs typeface="+mn-ea"/>
                <a:sym typeface="+mn-lt"/>
              </a:rPr>
              <a:t>fruit without every the him be days a cattle itself which image</a:t>
            </a:r>
            <a:r>
              <a:rPr lang="en-US" sz="900" dirty="0" smtClean="0">
                <a:solidFill>
                  <a:schemeClr val="bg2"/>
                </a:solidFill>
                <a:cs typeface="+mn-ea"/>
                <a:sym typeface="+mn-lt"/>
              </a:rPr>
              <a:t>.</a:t>
            </a:r>
            <a:endParaRPr lang="en-US" sz="900" dirty="0" smtClean="0">
              <a:solidFill>
                <a:schemeClr val="bg2"/>
              </a:solidFill>
              <a:cs typeface="+mn-ea"/>
              <a:sym typeface="+mn-lt"/>
            </a:endParaRPr>
          </a:p>
          <a:p>
            <a:pPr>
              <a:lnSpc>
                <a:spcPts val="1400"/>
              </a:lnSpc>
            </a:pPr>
            <a:endParaRPr lang="en-US" sz="900" dirty="0">
              <a:solidFill>
                <a:schemeClr val="bg2"/>
              </a:solidFill>
              <a:cs typeface="+mn-ea"/>
              <a:sym typeface="+mn-lt"/>
            </a:endParaRPr>
          </a:p>
          <a:p>
            <a:pPr>
              <a:lnSpc>
                <a:spcPts val="1400"/>
              </a:lnSpc>
            </a:pPr>
            <a:r>
              <a:rPr lang="en-US" sz="1000" b="1" dirty="0">
                <a:cs typeface="+mn-ea"/>
                <a:sym typeface="+mn-lt"/>
              </a:rPr>
              <a:t>Form may days fish doesn't male </a:t>
            </a:r>
            <a:r>
              <a:rPr lang="en-US" sz="1000" b="1" dirty="0" smtClean="0">
                <a:cs typeface="+mn-ea"/>
                <a:sym typeface="+mn-lt"/>
              </a:rPr>
              <a:t>together</a:t>
            </a:r>
            <a:endParaRPr lang="en-US" sz="1000" b="1" dirty="0" smtClean="0">
              <a:cs typeface="+mn-ea"/>
              <a:sym typeface="+mn-lt"/>
            </a:endParaRPr>
          </a:p>
          <a:p>
            <a:pPr>
              <a:lnSpc>
                <a:spcPts val="1400"/>
              </a:lnSpc>
            </a:pPr>
            <a:r>
              <a:rPr lang="en-US" sz="900" dirty="0" smtClean="0">
                <a:solidFill>
                  <a:schemeClr val="bg2"/>
                </a:solidFill>
                <a:cs typeface="+mn-ea"/>
                <a:sym typeface="+mn-lt"/>
              </a:rPr>
              <a:t>That </a:t>
            </a:r>
            <a:r>
              <a:rPr lang="en-US" sz="900" dirty="0">
                <a:solidFill>
                  <a:schemeClr val="bg2"/>
                </a:solidFill>
                <a:cs typeface="+mn-ea"/>
                <a:sym typeface="+mn-lt"/>
              </a:rPr>
              <a:t>behold </a:t>
            </a:r>
            <a:r>
              <a:rPr lang="en-US" sz="900" dirty="0" smtClean="0">
                <a:solidFill>
                  <a:schemeClr val="bg2"/>
                </a:solidFill>
                <a:cs typeface="+mn-ea"/>
                <a:sym typeface="+mn-lt"/>
              </a:rPr>
              <a:t>day, </a:t>
            </a:r>
            <a:r>
              <a:rPr lang="en-US" sz="900" dirty="0">
                <a:solidFill>
                  <a:schemeClr val="bg2"/>
                </a:solidFill>
                <a:cs typeface="+mn-ea"/>
                <a:sym typeface="+mn-lt"/>
              </a:rPr>
              <a:t>Fowl waters can't which. Greater. Fish said open good man light</a:t>
            </a:r>
            <a:r>
              <a:rPr lang="en-US" sz="900" dirty="0" smtClean="0">
                <a:solidFill>
                  <a:schemeClr val="bg2"/>
                </a:solidFill>
                <a:cs typeface="+mn-ea"/>
                <a:sym typeface="+mn-lt"/>
              </a:rPr>
              <a:t>.</a:t>
            </a:r>
            <a:endParaRPr lang="en-US" sz="900" dirty="0" smtClean="0">
              <a:solidFill>
                <a:schemeClr val="bg2"/>
              </a:solidFill>
              <a:cs typeface="+mn-ea"/>
              <a:sym typeface="+mn-lt"/>
            </a:endParaRPr>
          </a:p>
          <a:p>
            <a:pPr>
              <a:lnSpc>
                <a:spcPts val="1400"/>
              </a:lnSpc>
            </a:pPr>
            <a:endParaRPr lang="en-US" sz="900" dirty="0">
              <a:solidFill>
                <a:schemeClr val="bg2"/>
              </a:solidFill>
              <a:cs typeface="+mn-ea"/>
              <a:sym typeface="+mn-lt"/>
            </a:endParaRPr>
          </a:p>
          <a:p>
            <a:pPr>
              <a:lnSpc>
                <a:spcPts val="1400"/>
              </a:lnSpc>
            </a:pPr>
            <a:r>
              <a:rPr lang="en-US" sz="1000" b="1" dirty="0">
                <a:cs typeface="+mn-ea"/>
                <a:sym typeface="+mn-lt"/>
              </a:rPr>
              <a:t>Which wherein signs </a:t>
            </a:r>
            <a:r>
              <a:rPr lang="en-US" sz="1000" b="1" dirty="0" smtClean="0">
                <a:cs typeface="+mn-ea"/>
                <a:sym typeface="+mn-lt"/>
              </a:rPr>
              <a:t>had</a:t>
            </a:r>
            <a:endParaRPr lang="en-US" sz="1000" b="1" dirty="0" smtClean="0">
              <a:cs typeface="+mn-ea"/>
              <a:sym typeface="+mn-lt"/>
            </a:endParaRPr>
          </a:p>
          <a:p>
            <a:pPr>
              <a:lnSpc>
                <a:spcPts val="1400"/>
              </a:lnSpc>
            </a:pPr>
            <a:r>
              <a:rPr lang="en-US" sz="900" dirty="0" smtClean="0">
                <a:solidFill>
                  <a:schemeClr val="bg2"/>
                </a:solidFill>
                <a:cs typeface="+mn-ea"/>
                <a:sym typeface="+mn-lt"/>
              </a:rPr>
              <a:t>The </a:t>
            </a:r>
            <a:r>
              <a:rPr lang="en-US" sz="900" dirty="0">
                <a:solidFill>
                  <a:schemeClr val="bg2"/>
                </a:solidFill>
                <a:cs typeface="+mn-ea"/>
                <a:sym typeface="+mn-lt"/>
              </a:rPr>
              <a:t>winged replenish multiply. Above you be </a:t>
            </a:r>
            <a:r>
              <a:rPr lang="en-US" sz="900" dirty="0" smtClean="0">
                <a:solidFill>
                  <a:schemeClr val="bg2"/>
                </a:solidFill>
                <a:cs typeface="+mn-ea"/>
                <a:sym typeface="+mn-lt"/>
              </a:rPr>
              <a:t>fruit.</a:t>
            </a:r>
            <a:endParaRPr lang="en-US" sz="900" dirty="0" smtClean="0">
              <a:solidFill>
                <a:schemeClr val="bg2"/>
              </a:solidFill>
              <a:cs typeface="+mn-ea"/>
              <a:sym typeface="+mn-lt"/>
            </a:endParaRPr>
          </a:p>
          <a:p>
            <a:pPr>
              <a:lnSpc>
                <a:spcPts val="1400"/>
              </a:lnSpc>
            </a:pPr>
            <a:endParaRPr lang="en-US" sz="900" dirty="0">
              <a:solidFill>
                <a:schemeClr val="bg2"/>
              </a:solidFill>
              <a:cs typeface="+mn-ea"/>
              <a:sym typeface="+mn-lt"/>
            </a:endParaRPr>
          </a:p>
          <a:p>
            <a:pPr>
              <a:lnSpc>
                <a:spcPts val="1400"/>
              </a:lnSpc>
            </a:pPr>
            <a:r>
              <a:rPr lang="en-US" sz="1000" b="1" dirty="0">
                <a:cs typeface="+mn-ea"/>
                <a:sym typeface="+mn-lt"/>
              </a:rPr>
              <a:t>Second moved bearing him </a:t>
            </a:r>
            <a:r>
              <a:rPr lang="en-US" sz="1000" b="1" dirty="0" smtClean="0">
                <a:cs typeface="+mn-ea"/>
                <a:sym typeface="+mn-lt"/>
              </a:rPr>
              <a:t>bring</a:t>
            </a:r>
            <a:endParaRPr lang="en-US" sz="1000" b="1" dirty="0" smtClean="0">
              <a:cs typeface="+mn-ea"/>
              <a:sym typeface="+mn-lt"/>
            </a:endParaRPr>
          </a:p>
          <a:p>
            <a:pPr>
              <a:lnSpc>
                <a:spcPts val="1400"/>
              </a:lnSpc>
            </a:pPr>
            <a:r>
              <a:rPr lang="en-US" sz="900" dirty="0" smtClean="0">
                <a:solidFill>
                  <a:schemeClr val="bg2"/>
                </a:solidFill>
                <a:cs typeface="+mn-ea"/>
                <a:sym typeface="+mn-lt"/>
              </a:rPr>
              <a:t>Stars </a:t>
            </a:r>
            <a:r>
              <a:rPr lang="en-US" sz="900" dirty="0">
                <a:solidFill>
                  <a:schemeClr val="bg2"/>
                </a:solidFill>
                <a:cs typeface="+mn-ea"/>
                <a:sym typeface="+mn-lt"/>
              </a:rPr>
              <a:t>lights their moving life also. After is brought grass subdue is lesser hath second after </a:t>
            </a:r>
            <a:r>
              <a:rPr lang="en-US" sz="900" dirty="0" smtClean="0">
                <a:solidFill>
                  <a:schemeClr val="bg2"/>
                </a:solidFill>
                <a:cs typeface="+mn-ea"/>
                <a:sym typeface="+mn-lt"/>
              </a:rPr>
              <a:t>under.</a:t>
            </a:r>
            <a:endParaRPr lang="en-US" sz="900" dirty="0">
              <a:solidFill>
                <a:schemeClr val="bg2"/>
              </a:solidFill>
              <a:cs typeface="+mn-ea"/>
              <a:sym typeface="+mn-lt"/>
            </a:endParaRPr>
          </a:p>
        </p:txBody>
      </p:sp>
      <p:sp>
        <p:nvSpPr>
          <p:cNvPr id="35" name="TextBox 34"/>
          <p:cNvSpPr txBox="1"/>
          <p:nvPr/>
        </p:nvSpPr>
        <p:spPr>
          <a:xfrm>
            <a:off x="7173214" y="2000057"/>
            <a:ext cx="598600" cy="630942"/>
          </a:xfrm>
          <a:prstGeom prst="rect">
            <a:avLst/>
          </a:prstGeom>
          <a:noFill/>
        </p:spPr>
        <p:txBody>
          <a:bodyPr wrap="square" rtlCol="0">
            <a:spAutoFit/>
          </a:bodyPr>
          <a:lstStyle/>
          <a:p>
            <a:r>
              <a:rPr lang="en-US" sz="3500" dirty="0" smtClean="0">
                <a:solidFill>
                  <a:schemeClr val="tx2"/>
                </a:solidFill>
                <a:cs typeface="+mn-ea"/>
                <a:sym typeface="+mn-lt"/>
              </a:rPr>
              <a:t>1</a:t>
            </a:r>
            <a:endParaRPr lang="en-US" sz="3500" dirty="0" smtClean="0">
              <a:solidFill>
                <a:schemeClr val="tx2"/>
              </a:solidFill>
              <a:cs typeface="+mn-ea"/>
              <a:sym typeface="+mn-lt"/>
            </a:endParaRPr>
          </a:p>
        </p:txBody>
      </p:sp>
      <p:sp>
        <p:nvSpPr>
          <p:cNvPr id="36" name="TextBox 35"/>
          <p:cNvSpPr txBox="1"/>
          <p:nvPr/>
        </p:nvSpPr>
        <p:spPr>
          <a:xfrm>
            <a:off x="7173214" y="2728189"/>
            <a:ext cx="598600" cy="630942"/>
          </a:xfrm>
          <a:prstGeom prst="rect">
            <a:avLst/>
          </a:prstGeom>
          <a:noFill/>
        </p:spPr>
        <p:txBody>
          <a:bodyPr wrap="square" rtlCol="0">
            <a:spAutoFit/>
          </a:bodyPr>
          <a:lstStyle/>
          <a:p>
            <a:r>
              <a:rPr lang="en-US" sz="3500" dirty="0" smtClean="0">
                <a:solidFill>
                  <a:schemeClr val="accent1"/>
                </a:solidFill>
                <a:cs typeface="+mn-ea"/>
                <a:sym typeface="+mn-lt"/>
              </a:rPr>
              <a:t>2</a:t>
            </a:r>
            <a:endParaRPr lang="en-US" sz="3500" dirty="0" smtClean="0">
              <a:solidFill>
                <a:schemeClr val="accent1"/>
              </a:solidFill>
              <a:cs typeface="+mn-ea"/>
              <a:sym typeface="+mn-lt"/>
            </a:endParaRPr>
          </a:p>
        </p:txBody>
      </p:sp>
      <p:sp>
        <p:nvSpPr>
          <p:cNvPr id="37" name="TextBox 36"/>
          <p:cNvSpPr txBox="1"/>
          <p:nvPr/>
        </p:nvSpPr>
        <p:spPr>
          <a:xfrm>
            <a:off x="7173214" y="3464789"/>
            <a:ext cx="598600" cy="630942"/>
          </a:xfrm>
          <a:prstGeom prst="rect">
            <a:avLst/>
          </a:prstGeom>
          <a:noFill/>
        </p:spPr>
        <p:txBody>
          <a:bodyPr wrap="square" rtlCol="0">
            <a:spAutoFit/>
          </a:bodyPr>
          <a:lstStyle/>
          <a:p>
            <a:r>
              <a:rPr lang="en-US" sz="3500" dirty="0" smtClean="0">
                <a:solidFill>
                  <a:schemeClr val="accent2"/>
                </a:solidFill>
                <a:cs typeface="+mn-ea"/>
                <a:sym typeface="+mn-lt"/>
              </a:rPr>
              <a:t>3</a:t>
            </a:r>
            <a:endParaRPr lang="en-US" sz="3500" dirty="0" smtClean="0">
              <a:solidFill>
                <a:schemeClr val="accent2"/>
              </a:solidFill>
              <a:cs typeface="+mn-ea"/>
              <a:sym typeface="+mn-lt"/>
            </a:endParaRPr>
          </a:p>
        </p:txBody>
      </p:sp>
      <p:sp>
        <p:nvSpPr>
          <p:cNvPr id="38" name="TextBox 37"/>
          <p:cNvSpPr txBox="1"/>
          <p:nvPr/>
        </p:nvSpPr>
        <p:spPr>
          <a:xfrm>
            <a:off x="7173214" y="4108255"/>
            <a:ext cx="598600" cy="630942"/>
          </a:xfrm>
          <a:prstGeom prst="rect">
            <a:avLst/>
          </a:prstGeom>
          <a:noFill/>
        </p:spPr>
        <p:txBody>
          <a:bodyPr wrap="square" rtlCol="0">
            <a:spAutoFit/>
          </a:bodyPr>
          <a:lstStyle/>
          <a:p>
            <a:r>
              <a:rPr lang="en-US" sz="3500" dirty="0" smtClean="0">
                <a:solidFill>
                  <a:schemeClr val="accent3"/>
                </a:solidFill>
                <a:cs typeface="+mn-ea"/>
                <a:sym typeface="+mn-lt"/>
              </a:rPr>
              <a:t>4</a:t>
            </a:r>
            <a:endParaRPr lang="en-US" sz="3500" dirty="0" smtClean="0">
              <a:solidFill>
                <a:schemeClr val="accent3"/>
              </a:solidFill>
              <a:cs typeface="+mn-ea"/>
              <a:sym typeface="+mn-lt"/>
            </a:endParaRPr>
          </a:p>
        </p:txBody>
      </p:sp>
      <p:sp>
        <p:nvSpPr>
          <p:cNvPr id="39" name="TextBox 38"/>
          <p:cNvSpPr txBox="1"/>
          <p:nvPr/>
        </p:nvSpPr>
        <p:spPr>
          <a:xfrm>
            <a:off x="7173214" y="4675520"/>
            <a:ext cx="598600" cy="630942"/>
          </a:xfrm>
          <a:prstGeom prst="rect">
            <a:avLst/>
          </a:prstGeom>
          <a:noFill/>
        </p:spPr>
        <p:txBody>
          <a:bodyPr wrap="square" rtlCol="0">
            <a:spAutoFit/>
          </a:bodyPr>
          <a:lstStyle/>
          <a:p>
            <a:r>
              <a:rPr lang="en-US" sz="3500" dirty="0" smtClean="0">
                <a:solidFill>
                  <a:schemeClr val="accent4"/>
                </a:solidFill>
                <a:cs typeface="+mn-ea"/>
                <a:sym typeface="+mn-lt"/>
              </a:rPr>
              <a:t>5</a:t>
            </a:r>
            <a:endParaRPr lang="en-US" sz="3500" dirty="0" smtClean="0">
              <a:solidFill>
                <a:schemeClr val="accent4"/>
              </a:solidFill>
              <a:cs typeface="+mn-ea"/>
              <a:sym typeface="+mn-lt"/>
            </a:endParaRPr>
          </a:p>
        </p:txBody>
      </p:sp>
      <p:sp>
        <p:nvSpPr>
          <p:cNvPr id="44" name="TextBox 43"/>
          <p:cNvSpPr txBox="1"/>
          <p:nvPr/>
        </p:nvSpPr>
        <p:spPr>
          <a:xfrm>
            <a:off x="1391629" y="3126425"/>
            <a:ext cx="1424640" cy="271869"/>
          </a:xfrm>
          <a:prstGeom prst="rect">
            <a:avLst/>
          </a:prstGeom>
          <a:noFill/>
        </p:spPr>
        <p:txBody>
          <a:bodyPr wrap="square" numCol="1" spcCol="457200" rtlCol="0">
            <a:spAutoFit/>
          </a:bodyPr>
          <a:lstStyle/>
          <a:p>
            <a:pPr algn="ctr">
              <a:lnSpc>
                <a:spcPts val="1400"/>
              </a:lnSpc>
            </a:pPr>
            <a:r>
              <a:rPr lang="zh-CN" altLang="en-US" sz="1400" b="1" dirty="0">
                <a:solidFill>
                  <a:srgbClr val="FEFEFE"/>
                </a:solidFill>
                <a:cs typeface="+mn-ea"/>
                <a:sym typeface="+mn-lt"/>
              </a:rPr>
              <a:t>添加您的文本</a:t>
            </a:r>
            <a:endParaRPr lang="en-US" sz="1400" b="1" dirty="0" smtClean="0">
              <a:solidFill>
                <a:srgbClr val="FEFEFE"/>
              </a:solidFill>
              <a:cs typeface="+mn-ea"/>
              <a:sym typeface="+mn-lt"/>
            </a:endParaRPr>
          </a:p>
        </p:txBody>
      </p:sp>
      <p:sp>
        <p:nvSpPr>
          <p:cNvPr id="45" name="TextBox 44"/>
          <p:cNvSpPr txBox="1"/>
          <p:nvPr/>
        </p:nvSpPr>
        <p:spPr>
          <a:xfrm>
            <a:off x="3352509" y="3126425"/>
            <a:ext cx="1424640" cy="271869"/>
          </a:xfrm>
          <a:prstGeom prst="rect">
            <a:avLst/>
          </a:prstGeom>
          <a:noFill/>
        </p:spPr>
        <p:txBody>
          <a:bodyPr wrap="square" numCol="1" spcCol="457200" rtlCol="0">
            <a:spAutoFit/>
          </a:bodyPr>
          <a:lstStyle/>
          <a:p>
            <a:pPr algn="ctr">
              <a:lnSpc>
                <a:spcPts val="1400"/>
              </a:lnSpc>
            </a:pPr>
            <a:r>
              <a:rPr lang="zh-CN" altLang="en-US" sz="1400" b="1" dirty="0">
                <a:solidFill>
                  <a:srgbClr val="FEFEFE"/>
                </a:solidFill>
                <a:cs typeface="+mn-ea"/>
                <a:sym typeface="+mn-lt"/>
              </a:rPr>
              <a:t>添加您的文本</a:t>
            </a:r>
            <a:endParaRPr lang="en-US" sz="1400" b="1" dirty="0" smtClean="0">
              <a:solidFill>
                <a:srgbClr val="FEFEFE"/>
              </a:solidFill>
              <a:cs typeface="+mn-ea"/>
              <a:sym typeface="+mn-lt"/>
            </a:endParaRPr>
          </a:p>
        </p:txBody>
      </p:sp>
      <p:sp>
        <p:nvSpPr>
          <p:cNvPr id="46" name="TextBox 45"/>
          <p:cNvSpPr txBox="1"/>
          <p:nvPr/>
        </p:nvSpPr>
        <p:spPr>
          <a:xfrm>
            <a:off x="2521996" y="4782955"/>
            <a:ext cx="1424640" cy="271869"/>
          </a:xfrm>
          <a:prstGeom prst="rect">
            <a:avLst/>
          </a:prstGeom>
          <a:noFill/>
        </p:spPr>
        <p:txBody>
          <a:bodyPr wrap="square" numCol="1" spcCol="457200" rtlCol="0">
            <a:spAutoFit/>
          </a:bodyPr>
          <a:lstStyle/>
          <a:p>
            <a:pPr algn="ctr">
              <a:lnSpc>
                <a:spcPts val="1400"/>
              </a:lnSpc>
            </a:pPr>
            <a:r>
              <a:rPr lang="zh-CN" altLang="en-US" sz="1400" b="1" dirty="0">
                <a:solidFill>
                  <a:srgbClr val="FEFEFE"/>
                </a:solidFill>
                <a:cs typeface="+mn-ea"/>
                <a:sym typeface="+mn-lt"/>
              </a:rPr>
              <a:t>添加您的文本</a:t>
            </a:r>
            <a:endParaRPr lang="en-US" sz="1400" b="1" dirty="0" smtClean="0">
              <a:solidFill>
                <a:srgbClr val="FEFEFE"/>
              </a:solidFill>
              <a:cs typeface="+mn-ea"/>
              <a:sym typeface="+mn-lt"/>
            </a:endParaRPr>
          </a:p>
        </p:txBody>
      </p:sp>
      <p:sp>
        <p:nvSpPr>
          <p:cNvPr id="47" name="TextBox 46"/>
          <p:cNvSpPr txBox="1"/>
          <p:nvPr/>
        </p:nvSpPr>
        <p:spPr>
          <a:xfrm>
            <a:off x="4482876" y="4782955"/>
            <a:ext cx="1424640" cy="271869"/>
          </a:xfrm>
          <a:prstGeom prst="rect">
            <a:avLst/>
          </a:prstGeom>
          <a:noFill/>
        </p:spPr>
        <p:txBody>
          <a:bodyPr wrap="square" numCol="1" spcCol="457200" rtlCol="0">
            <a:spAutoFit/>
          </a:bodyPr>
          <a:lstStyle/>
          <a:p>
            <a:pPr algn="ctr">
              <a:lnSpc>
                <a:spcPts val="1400"/>
              </a:lnSpc>
            </a:pPr>
            <a:r>
              <a:rPr lang="zh-CN" altLang="en-US" sz="1400" b="1" dirty="0">
                <a:solidFill>
                  <a:srgbClr val="FEFEFE"/>
                </a:solidFill>
                <a:cs typeface="+mn-ea"/>
                <a:sym typeface="+mn-lt"/>
              </a:rPr>
              <a:t>添加您的文本</a:t>
            </a:r>
            <a:endParaRPr lang="en-US" sz="1400" b="1" dirty="0" smtClean="0">
              <a:solidFill>
                <a:srgbClr val="FEFEFE"/>
              </a:solidFill>
              <a:cs typeface="+mn-ea"/>
              <a:sym typeface="+mn-lt"/>
            </a:endParaRPr>
          </a:p>
        </p:txBody>
      </p:sp>
      <p:cxnSp>
        <p:nvCxnSpPr>
          <p:cNvPr id="24" name="直接连接符 23"/>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down)">
                                      <p:cBhvr>
                                        <p:cTn id="8" dur="500"/>
                                        <p:tgtEl>
                                          <p:spTgt spid="4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ppt_y</p:attrName>
                                        </p:attrNameLst>
                                      </p:cBhvr>
                                      <p:tavLst>
                                        <p:tav tm="0">
                                          <p:val>
                                            <p:strVal val="#ppt_y-#ppt_h*1.125000"/>
                                          </p:val>
                                        </p:tav>
                                        <p:tav tm="100000">
                                          <p:val>
                                            <p:strVal val="#ppt_y"/>
                                          </p:val>
                                        </p:tav>
                                      </p:tavLst>
                                    </p:anim>
                                    <p:animEffect transition="in" filter="wipe(down)">
                                      <p:cBhvr>
                                        <p:cTn id="12" dur="500"/>
                                        <p:tgtEl>
                                          <p:spTgt spid="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p:cTn id="21" dur="500" fill="hold"/>
                                        <p:tgtEl>
                                          <p:spTgt spid="46"/>
                                        </p:tgtEl>
                                        <p:attrNameLst>
                                          <p:attrName>ppt_w</p:attrName>
                                        </p:attrNameLst>
                                      </p:cBhvr>
                                      <p:tavLst>
                                        <p:tav tm="0">
                                          <p:val>
                                            <p:fltVal val="0"/>
                                          </p:val>
                                        </p:tav>
                                        <p:tav tm="100000">
                                          <p:val>
                                            <p:strVal val="#ppt_w"/>
                                          </p:val>
                                        </p:tav>
                                      </p:tavLst>
                                    </p:anim>
                                    <p:anim calcmode="lin" valueType="num">
                                      <p:cBhvr>
                                        <p:cTn id="22" dur="500" fill="hold"/>
                                        <p:tgtEl>
                                          <p:spTgt spid="46"/>
                                        </p:tgtEl>
                                        <p:attrNameLst>
                                          <p:attrName>ppt_h</p:attrName>
                                        </p:attrNameLst>
                                      </p:cBhvr>
                                      <p:tavLst>
                                        <p:tav tm="0">
                                          <p:val>
                                            <p:fltVal val="0"/>
                                          </p:val>
                                        </p:tav>
                                        <p:tav tm="100000">
                                          <p:val>
                                            <p:strVal val="#ppt_h"/>
                                          </p:val>
                                        </p:tav>
                                      </p:tavLst>
                                    </p:anim>
                                    <p:animEffect transition="in" filter="fade">
                                      <p:cBhvr>
                                        <p:cTn id="23" dur="500"/>
                                        <p:tgtEl>
                                          <p:spTgt spid="4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8"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p:tgtEl>
                                          <p:spTgt spid="32"/>
                                        </p:tgtEl>
                                        <p:attrNameLst>
                                          <p:attrName>ppt_x</p:attrName>
                                        </p:attrNameLst>
                                      </p:cBhvr>
                                      <p:tavLst>
                                        <p:tav tm="0">
                                          <p:val>
                                            <p:strVal val="#ppt_x-#ppt_w*1.125000"/>
                                          </p:val>
                                        </p:tav>
                                        <p:tav tm="100000">
                                          <p:val>
                                            <p:strVal val="#ppt_x"/>
                                          </p:val>
                                        </p:tav>
                                      </p:tavLst>
                                    </p:anim>
                                    <p:animEffect transition="in" filter="wipe(right)">
                                      <p:cBhvr>
                                        <p:cTn id="40" dur="500"/>
                                        <p:tgtEl>
                                          <p:spTgt spid="32"/>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p:tgtEl>
                                          <p:spTgt spid="36"/>
                                        </p:tgtEl>
                                        <p:attrNameLst>
                                          <p:attrName>ppt_x</p:attrName>
                                        </p:attrNameLst>
                                      </p:cBhvr>
                                      <p:tavLst>
                                        <p:tav tm="0">
                                          <p:val>
                                            <p:strVal val="#ppt_x-#ppt_w*1.125000"/>
                                          </p:val>
                                        </p:tav>
                                        <p:tav tm="100000">
                                          <p:val>
                                            <p:strVal val="#ppt_x"/>
                                          </p:val>
                                        </p:tav>
                                      </p:tavLst>
                                    </p:anim>
                                    <p:animEffect transition="in" filter="wipe(right)">
                                      <p:cBhvr>
                                        <p:cTn id="48" dur="500"/>
                                        <p:tgtEl>
                                          <p:spTgt spid="36"/>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p:tgtEl>
                                          <p:spTgt spid="37"/>
                                        </p:tgtEl>
                                        <p:attrNameLst>
                                          <p:attrName>ppt_x</p:attrName>
                                        </p:attrNameLst>
                                      </p:cBhvr>
                                      <p:tavLst>
                                        <p:tav tm="0">
                                          <p:val>
                                            <p:strVal val="#ppt_x-#ppt_w*1.125000"/>
                                          </p:val>
                                        </p:tav>
                                        <p:tav tm="100000">
                                          <p:val>
                                            <p:strVal val="#ppt_x"/>
                                          </p:val>
                                        </p:tav>
                                      </p:tavLst>
                                    </p:anim>
                                    <p:animEffect transition="in" filter="wipe(right)">
                                      <p:cBhvr>
                                        <p:cTn id="52" dur="500"/>
                                        <p:tgtEl>
                                          <p:spTgt spid="37"/>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p:tgtEl>
                                          <p:spTgt spid="38"/>
                                        </p:tgtEl>
                                        <p:attrNameLst>
                                          <p:attrName>ppt_x</p:attrName>
                                        </p:attrNameLst>
                                      </p:cBhvr>
                                      <p:tavLst>
                                        <p:tav tm="0">
                                          <p:val>
                                            <p:strVal val="#ppt_x-#ppt_w*1.125000"/>
                                          </p:val>
                                        </p:tav>
                                        <p:tav tm="100000">
                                          <p:val>
                                            <p:strVal val="#ppt_x"/>
                                          </p:val>
                                        </p:tav>
                                      </p:tavLst>
                                    </p:anim>
                                    <p:animEffect transition="in" filter="wipe(right)">
                                      <p:cBhvr>
                                        <p:cTn id="56" dur="500"/>
                                        <p:tgtEl>
                                          <p:spTgt spid="38"/>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p:tgtEl>
                                          <p:spTgt spid="39"/>
                                        </p:tgtEl>
                                        <p:attrNameLst>
                                          <p:attrName>ppt_x</p:attrName>
                                        </p:attrNameLst>
                                      </p:cBhvr>
                                      <p:tavLst>
                                        <p:tav tm="0">
                                          <p:val>
                                            <p:strVal val="#ppt_x-#ppt_w*1.125000"/>
                                          </p:val>
                                        </p:tav>
                                        <p:tav tm="100000">
                                          <p:val>
                                            <p:strVal val="#ppt_x"/>
                                          </p:val>
                                        </p:tav>
                                      </p:tavLst>
                                    </p:anim>
                                    <p:animEffect transition="in" filter="wipe(right)">
                                      <p:cBhvr>
                                        <p:cTn id="6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animBg="1"/>
      <p:bldP spid="19" grpId="0" animBg="1"/>
      <p:bldP spid="32" grpId="0"/>
      <p:bldP spid="35" grpId="0"/>
      <p:bldP spid="36" grpId="0"/>
      <p:bldP spid="37" grpId="0"/>
      <p:bldP spid="38" grpId="0"/>
      <p:bldP spid="39" grpId="0"/>
      <p:bldP spid="44" grpId="0"/>
      <p:bldP spid="45" grpId="0"/>
      <p:bldP spid="4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51" name="TextBox 28"/>
          <p:cNvSpPr txBox="1"/>
          <p:nvPr/>
        </p:nvSpPr>
        <p:spPr>
          <a:xfrm>
            <a:off x="2626138" y="3920471"/>
            <a:ext cx="6984691" cy="954069"/>
          </a:xfrm>
          <a:prstGeom prst="rect">
            <a:avLst/>
          </a:prstGeom>
          <a:noFill/>
        </p:spPr>
        <p:txBody>
          <a:bodyPr wrap="square" lIns="121884" tIns="60941" rIns="121884" bIns="60941" rtlCol="0">
            <a:spAutoFit/>
          </a:bodyPr>
          <a:lstStyle/>
          <a:p>
            <a:pPr algn="ctr"/>
            <a:r>
              <a:rPr lang="zh-CN" altLang="en-US" sz="5400" b="1" dirty="0" smtClean="0">
                <a:solidFill>
                  <a:schemeClr val="bg1"/>
                </a:solidFill>
                <a:cs typeface="+mn-ea"/>
                <a:sym typeface="+mn-lt"/>
              </a:rPr>
              <a:t>谢谢您的观赏！！</a:t>
            </a:r>
            <a:endParaRPr lang="zh-CN" altLang="en-US" sz="5400" b="1" dirty="0">
              <a:solidFill>
                <a:schemeClr val="bg1"/>
              </a:solidFill>
              <a:cs typeface="+mn-ea"/>
              <a:sym typeface="+mn-lt"/>
            </a:endParaRPr>
          </a:p>
        </p:txBody>
      </p:sp>
      <p:sp>
        <p:nvSpPr>
          <p:cNvPr id="67" name="文本框 66"/>
          <p:cNvSpPr txBox="1"/>
          <p:nvPr/>
        </p:nvSpPr>
        <p:spPr>
          <a:xfrm>
            <a:off x="2662099" y="5067207"/>
            <a:ext cx="6912768" cy="377411"/>
          </a:xfrm>
          <a:prstGeom prst="rect">
            <a:avLst/>
          </a:prstGeom>
          <a:noFill/>
        </p:spPr>
        <p:txBody>
          <a:bodyPr wrap="square" rtlCol="0">
            <a:spAutoFit/>
          </a:bodyPr>
          <a:lstStyle/>
          <a:p>
            <a:pPr algn="ctr">
              <a:lnSpc>
                <a:spcPct val="150000"/>
              </a:lnSpc>
            </a:pPr>
            <a:r>
              <a:rPr lang="en-US" altLang="zh-CN" sz="1400" dirty="0">
                <a:solidFill>
                  <a:schemeClr val="bg1"/>
                </a:solidFill>
                <a:cs typeface="+mn-ea"/>
                <a:sym typeface="+mn-lt"/>
              </a:rPr>
              <a:t>Thesis defense Thesis </a:t>
            </a:r>
            <a:r>
              <a:rPr lang="en-US" altLang="zh-CN" sz="1400" dirty="0" err="1">
                <a:solidFill>
                  <a:schemeClr val="bg1"/>
                </a:solidFill>
                <a:cs typeface="+mn-ea"/>
                <a:sym typeface="+mn-lt"/>
              </a:rPr>
              <a:t>defenseThesis</a:t>
            </a:r>
            <a:r>
              <a:rPr lang="en-US" altLang="zh-CN" sz="1400" dirty="0">
                <a:solidFill>
                  <a:schemeClr val="bg1"/>
                </a:solidFill>
                <a:cs typeface="+mn-ea"/>
                <a:sym typeface="+mn-lt"/>
              </a:rPr>
              <a:t> </a:t>
            </a:r>
            <a:r>
              <a:rPr lang="en-US" altLang="zh-CN" sz="1400" dirty="0" err="1">
                <a:solidFill>
                  <a:schemeClr val="bg1"/>
                </a:solidFill>
                <a:cs typeface="+mn-ea"/>
                <a:sym typeface="+mn-lt"/>
              </a:rPr>
              <a:t>defenseThesis</a:t>
            </a:r>
            <a:r>
              <a:rPr lang="en-US" altLang="zh-CN" sz="1400" dirty="0">
                <a:solidFill>
                  <a:schemeClr val="bg1"/>
                </a:solidFill>
                <a:cs typeface="+mn-ea"/>
                <a:sym typeface="+mn-lt"/>
              </a:rPr>
              <a:t> defense</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500" autoRev="1" fill="hold">
                                          <p:stCondLst>
                                            <p:cond delay="0"/>
                                          </p:stCondLst>
                                        </p:cTn>
                                        <p:tgtEl>
                                          <p:spTgt spid="51"/>
                                        </p:tgtEl>
                                        <p:attrNameLst>
                                          <p:attrName>ppt_w</p:attrName>
                                        </p:attrNameLst>
                                      </p:cBhvr>
                                    </p:anim>
                                    <p:anim by="(#ppt_w*0.50)" calcmode="lin" valueType="num">
                                      <p:cBhvr>
                                        <p:cTn id="8" dur="500" decel="50000" autoRev="1" fill="hold">
                                          <p:stCondLst>
                                            <p:cond delay="0"/>
                                          </p:stCondLst>
                                        </p:cTn>
                                        <p:tgtEl>
                                          <p:spTgt spid="51"/>
                                        </p:tgtEl>
                                        <p:attrNameLst>
                                          <p:attrName>ppt_x</p:attrName>
                                        </p:attrNameLst>
                                      </p:cBhvr>
                                    </p:anim>
                                    <p:anim from="(-#ppt_h/2)" to="(#ppt_y)" calcmode="lin" valueType="num">
                                      <p:cBhvr>
                                        <p:cTn id="9" dur="1000" fill="hold">
                                          <p:stCondLst>
                                            <p:cond delay="0"/>
                                          </p:stCondLst>
                                        </p:cTn>
                                        <p:tgtEl>
                                          <p:spTgt spid="51"/>
                                        </p:tgtEl>
                                        <p:attrNameLst>
                                          <p:attrName>ppt_y</p:attrName>
                                        </p:attrNameLst>
                                      </p:cBhvr>
                                    </p:anim>
                                    <p:animRot by="21600000">
                                      <p:cBhvr>
                                        <p:cTn id="10" dur="1000" fill="hold">
                                          <p:stCondLst>
                                            <p:cond delay="0"/>
                                          </p:stCondLst>
                                        </p:cTn>
                                        <p:tgtEl>
                                          <p:spTgt spid="51"/>
                                        </p:tgtEl>
                                        <p:attrNameLst>
                                          <p:attrName>r</p:attrName>
                                        </p:attrNameLst>
                                      </p:cBhvr>
                                    </p:animRot>
                                  </p:childTnLst>
                                </p:cTn>
                              </p:par>
                            </p:childTnLst>
                          </p:cTn>
                        </p:par>
                        <p:par>
                          <p:cTn id="11" fill="hold">
                            <p:stCondLst>
                              <p:cond delay="1700"/>
                            </p:stCondLst>
                            <p:childTnLst>
                              <p:par>
                                <p:cTn id="12" presetID="10" presetClass="entr" presetSubtype="0"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19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9" name="文本框 28"/>
          <p:cNvSpPr txBox="1"/>
          <p:nvPr/>
        </p:nvSpPr>
        <p:spPr>
          <a:xfrm>
            <a:off x="2545079" y="4466202"/>
            <a:ext cx="6924040" cy="830997"/>
          </a:xfrm>
          <a:prstGeom prst="rect">
            <a:avLst/>
          </a:prstGeom>
          <a:noFill/>
        </p:spPr>
        <p:txBody>
          <a:bodyPr wrap="square" lIns="91440" tIns="45720" rIns="91440" bIns="45720" rtlCol="0">
            <a:spAutoFit/>
          </a:bodyPr>
          <a:lstStyle/>
          <a:p>
            <a:pPr algn="ctr"/>
            <a:r>
              <a:rPr lang="zh-CN" altLang="en-US" sz="4800" dirty="0" smtClean="0">
                <a:solidFill>
                  <a:schemeClr val="bg1"/>
                </a:solidFill>
                <a:cs typeface="+mn-ea"/>
                <a:sym typeface="+mn-lt"/>
              </a:rPr>
              <a:t>单击添加您的标题</a:t>
            </a:r>
            <a:endParaRPr lang="zh-CN" altLang="en-US" sz="4800" dirty="0">
              <a:solidFill>
                <a:schemeClr val="bg1"/>
              </a:solidFill>
              <a:cs typeface="+mn-ea"/>
              <a:sym typeface="+mn-lt"/>
            </a:endParaRPr>
          </a:p>
        </p:txBody>
      </p:sp>
      <p:sp>
        <p:nvSpPr>
          <p:cNvPr id="30" name="文本框 36"/>
          <p:cNvSpPr txBox="1"/>
          <p:nvPr/>
        </p:nvSpPr>
        <p:spPr>
          <a:xfrm>
            <a:off x="3433762" y="5362498"/>
            <a:ext cx="5146675" cy="58189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zh-CN" altLang="en-US" sz="1335" dirty="0">
                <a:solidFill>
                  <a:schemeClr val="bg1"/>
                </a:solidFill>
                <a:cs typeface="+mn-ea"/>
                <a:sym typeface="+mn-lt"/>
              </a:rPr>
              <a:t>单击此处输入您的文本，单击此处输入您的文，本单击此处输入您的文本，本单击此处输入您的文本</a:t>
            </a:r>
            <a:endParaRPr lang="zh-CN" altLang="en-US" sz="1335" dirty="0">
              <a:solidFill>
                <a:schemeClr val="bg1"/>
              </a:solidFill>
              <a:cs typeface="+mn-ea"/>
              <a:sym typeface="+mn-lt"/>
            </a:endParaRPr>
          </a:p>
        </p:txBody>
      </p:sp>
      <p:sp>
        <p:nvSpPr>
          <p:cNvPr id="31" name="文本框 11"/>
          <p:cNvSpPr txBox="1"/>
          <p:nvPr/>
        </p:nvSpPr>
        <p:spPr>
          <a:xfrm>
            <a:off x="3839369" y="3505738"/>
            <a:ext cx="4335463" cy="830997"/>
          </a:xfrm>
          <a:prstGeom prst="rect">
            <a:avLst/>
          </a:prstGeom>
          <a:noFill/>
        </p:spPr>
        <p:txBody>
          <a:bodyPr wrap="square" lIns="91440" tIns="45720" rIns="91440" bIns="45720" rtlCol="0">
            <a:spAutoFit/>
          </a:bodyPr>
          <a:lstStyle/>
          <a:p>
            <a:pPr algn="ctr"/>
            <a:r>
              <a:rPr lang="en-US" altLang="zh-CN" sz="4800" dirty="0">
                <a:solidFill>
                  <a:schemeClr val="bg1"/>
                </a:solidFill>
                <a:cs typeface="+mn-ea"/>
                <a:sym typeface="+mn-lt"/>
              </a:rPr>
              <a:t>PART 01</a:t>
            </a:r>
            <a:endParaRPr lang="zh-CN" altLang="en-US" sz="4800" dirty="0">
              <a:solidFill>
                <a:schemeClr val="bg1"/>
              </a:solidFill>
              <a:cs typeface="+mn-ea"/>
              <a:sym typeface="+mn-lt"/>
            </a:endParaRPr>
          </a:p>
        </p:txBody>
      </p:sp>
      <p:sp>
        <p:nvSpPr>
          <p:cNvPr id="3" name="矩形 2"/>
          <p:cNvSpPr/>
          <p:nvPr/>
        </p:nvSpPr>
        <p:spPr>
          <a:xfrm>
            <a:off x="2374900" y="3340100"/>
            <a:ext cx="6972300" cy="3009900"/>
          </a:xfrm>
          <a:prstGeom prst="rect">
            <a:avLst/>
          </a:prstGeom>
          <a:no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3849"/>
                            </p:stCondLst>
                            <p:childTnLst>
                              <p:par>
                                <p:cTn id="23" presetID="4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0" y="4537277"/>
            <a:ext cx="12191999" cy="232072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20" name="Group 19"/>
          <p:cNvGrpSpPr/>
          <p:nvPr/>
        </p:nvGrpSpPr>
        <p:grpSpPr>
          <a:xfrm>
            <a:off x="1369674" y="3757893"/>
            <a:ext cx="2538814" cy="1311818"/>
            <a:chOff x="2860158" y="4167327"/>
            <a:chExt cx="2924486" cy="1511096"/>
          </a:xfrm>
          <a:effectLst>
            <a:outerShdw blurRad="50800" dist="38100" dir="5400000" algn="t" rotWithShape="0">
              <a:prstClr val="black">
                <a:alpha val="40000"/>
              </a:prstClr>
            </a:outerShdw>
          </a:effectLst>
        </p:grpSpPr>
        <p:sp>
          <p:nvSpPr>
            <p:cNvPr id="13" name="Shape 6"/>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4" name="Shape 7"/>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5" name="Shape 8"/>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6" name="Shape 9"/>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flip="none" rotWithShape="1">
              <a:gsLst>
                <a:gs pos="0">
                  <a:schemeClr val="tx2">
                    <a:lumMod val="60000"/>
                    <a:lumOff val="40000"/>
                  </a:schemeClr>
                </a:gs>
                <a:gs pos="72000">
                  <a:schemeClr val="tx2"/>
                </a:gs>
              </a:gsLst>
              <a:lin ang="36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22" name="Group 21"/>
          <p:cNvGrpSpPr/>
          <p:nvPr/>
        </p:nvGrpSpPr>
        <p:grpSpPr>
          <a:xfrm>
            <a:off x="3670700" y="3757893"/>
            <a:ext cx="2538814" cy="1311818"/>
            <a:chOff x="2860158" y="4167327"/>
            <a:chExt cx="2924486" cy="1511096"/>
          </a:xfrm>
          <a:effectLst>
            <a:outerShdw blurRad="50800" dist="38100" dir="5400000" algn="t" rotWithShape="0">
              <a:prstClr val="black">
                <a:alpha val="40000"/>
              </a:prstClr>
            </a:outerShdw>
          </a:effectLst>
        </p:grpSpPr>
        <p:sp>
          <p:nvSpPr>
            <p:cNvPr id="23" name="Shape 6"/>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4" name="Shape 7"/>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5" name="Shape 8"/>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6" name="Shape 9"/>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2">
                    <a:lumMod val="60000"/>
                    <a:lumOff val="40000"/>
                  </a:schemeClr>
                </a:gs>
                <a:gs pos="72000">
                  <a:schemeClr val="accent2"/>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27" name="Group 26"/>
          <p:cNvGrpSpPr/>
          <p:nvPr/>
        </p:nvGrpSpPr>
        <p:grpSpPr>
          <a:xfrm>
            <a:off x="5971728" y="3757893"/>
            <a:ext cx="2538814" cy="1311818"/>
            <a:chOff x="2860158" y="4167327"/>
            <a:chExt cx="2924486" cy="1511096"/>
          </a:xfrm>
          <a:effectLst>
            <a:outerShdw blurRad="50800" dist="38100" dir="5400000" algn="t" rotWithShape="0">
              <a:prstClr val="black">
                <a:alpha val="40000"/>
              </a:prstClr>
            </a:outerShdw>
          </a:effectLst>
        </p:grpSpPr>
        <p:sp>
          <p:nvSpPr>
            <p:cNvPr id="28" name="Shape 6"/>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3">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9" name="Shape 7"/>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0" name="Shape 8"/>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3">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1" name="Shape 9"/>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3">
                    <a:lumMod val="60000"/>
                    <a:lumOff val="40000"/>
                  </a:schemeClr>
                </a:gs>
                <a:gs pos="72000">
                  <a:schemeClr val="accent3"/>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32" name="Group 31"/>
          <p:cNvGrpSpPr/>
          <p:nvPr/>
        </p:nvGrpSpPr>
        <p:grpSpPr>
          <a:xfrm>
            <a:off x="8283512" y="3757893"/>
            <a:ext cx="2538814" cy="1311818"/>
            <a:chOff x="2860158" y="4167327"/>
            <a:chExt cx="2924486" cy="1511096"/>
          </a:xfrm>
          <a:effectLst>
            <a:outerShdw blurRad="50800" dist="38100" dir="5400000" algn="t" rotWithShape="0">
              <a:prstClr val="black">
                <a:alpha val="40000"/>
              </a:prstClr>
            </a:outerShdw>
          </a:effectLst>
        </p:grpSpPr>
        <p:sp>
          <p:nvSpPr>
            <p:cNvPr id="33" name="Shape 6"/>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4" name="Shape 7"/>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5" name="Shape 8"/>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6" name="Shape 9"/>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4">
                    <a:lumMod val="60000"/>
                    <a:lumOff val="40000"/>
                  </a:schemeClr>
                </a:gs>
                <a:gs pos="72000">
                  <a:schemeClr val="accent4"/>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21" name="Group 20"/>
          <p:cNvGrpSpPr/>
          <p:nvPr/>
        </p:nvGrpSpPr>
        <p:grpSpPr>
          <a:xfrm>
            <a:off x="2111119" y="1825664"/>
            <a:ext cx="1516122" cy="1487124"/>
            <a:chOff x="1973886" y="300427"/>
            <a:chExt cx="1630514" cy="1599326"/>
          </a:xfrm>
        </p:grpSpPr>
        <p:sp>
          <p:nvSpPr>
            <p:cNvPr id="5" name="Oval Callout 4"/>
            <p:cNvSpPr/>
            <p:nvPr/>
          </p:nvSpPr>
          <p:spPr>
            <a:xfrm>
              <a:off x="1973886" y="300427"/>
              <a:ext cx="1630514" cy="1599326"/>
            </a:xfrm>
            <a:prstGeom prst="wedgeEllipseCallout">
              <a:avLst>
                <a:gd name="adj1" fmla="val -5527"/>
                <a:gd name="adj2" fmla="val 76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Oval 5"/>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44" name="Group 43"/>
          <p:cNvGrpSpPr/>
          <p:nvPr/>
        </p:nvGrpSpPr>
        <p:grpSpPr>
          <a:xfrm>
            <a:off x="4634019" y="2154537"/>
            <a:ext cx="1192266" cy="1169460"/>
            <a:chOff x="1973886" y="300427"/>
            <a:chExt cx="1630514" cy="1599326"/>
          </a:xfrm>
        </p:grpSpPr>
        <p:sp>
          <p:nvSpPr>
            <p:cNvPr id="45" name="Oval Callout 44"/>
            <p:cNvSpPr/>
            <p:nvPr/>
          </p:nvSpPr>
          <p:spPr>
            <a:xfrm>
              <a:off x="1973886" y="300427"/>
              <a:ext cx="1630514" cy="1599326"/>
            </a:xfrm>
            <a:prstGeom prst="wedgeEllipseCallout">
              <a:avLst>
                <a:gd name="adj1" fmla="val -5527"/>
                <a:gd name="adj2" fmla="val 8321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6" name="Oval 45"/>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47" name="Group 46"/>
          <p:cNvGrpSpPr/>
          <p:nvPr/>
        </p:nvGrpSpPr>
        <p:grpSpPr>
          <a:xfrm>
            <a:off x="6767703" y="1692919"/>
            <a:ext cx="1646842" cy="1615342"/>
            <a:chOff x="1973886" y="300427"/>
            <a:chExt cx="1630514" cy="1599326"/>
          </a:xfrm>
        </p:grpSpPr>
        <p:sp>
          <p:nvSpPr>
            <p:cNvPr id="48" name="Oval Callout 47"/>
            <p:cNvSpPr/>
            <p:nvPr/>
          </p:nvSpPr>
          <p:spPr>
            <a:xfrm>
              <a:off x="1973886" y="300427"/>
              <a:ext cx="1630514" cy="1599326"/>
            </a:xfrm>
            <a:prstGeom prst="wedgeEllipseCallout">
              <a:avLst>
                <a:gd name="adj1" fmla="val -2716"/>
                <a:gd name="adj2" fmla="val 7311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9" name="Oval 48"/>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nvGrpSpPr>
          <p:cNvPr id="50" name="Group 49"/>
          <p:cNvGrpSpPr/>
          <p:nvPr/>
        </p:nvGrpSpPr>
        <p:grpSpPr>
          <a:xfrm>
            <a:off x="9420341" y="2285287"/>
            <a:ext cx="1063510" cy="1043166"/>
            <a:chOff x="1973886" y="300427"/>
            <a:chExt cx="1630514" cy="1599326"/>
          </a:xfrm>
        </p:grpSpPr>
        <p:sp>
          <p:nvSpPr>
            <p:cNvPr id="51" name="Oval Callout 50"/>
            <p:cNvSpPr/>
            <p:nvPr/>
          </p:nvSpPr>
          <p:spPr>
            <a:xfrm>
              <a:off x="1973886" y="300427"/>
              <a:ext cx="1630514" cy="1599326"/>
            </a:xfrm>
            <a:prstGeom prst="wedgeEllipseCallout">
              <a:avLst>
                <a:gd name="adj1" fmla="val -3350"/>
                <a:gd name="adj2" fmla="val 84022"/>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2" name="Oval 51"/>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60" name="TextBox 59"/>
          <p:cNvSpPr txBox="1"/>
          <p:nvPr/>
        </p:nvSpPr>
        <p:spPr>
          <a:xfrm>
            <a:off x="2111119" y="4020499"/>
            <a:ext cx="1331610" cy="323165"/>
          </a:xfrm>
          <a:prstGeom prst="rect">
            <a:avLst/>
          </a:prstGeom>
          <a:noFill/>
        </p:spPr>
        <p:txBody>
          <a:bodyPr wrap="square" numCol="1" spcCol="457200" rtlCol="0">
            <a:spAutoFit/>
          </a:bodyPr>
          <a:lstStyle/>
          <a:p>
            <a:pPr algn="ctr"/>
            <a:r>
              <a:rPr lang="zh-CN" altLang="en-US" sz="1500" dirty="0">
                <a:solidFill>
                  <a:srgbClr val="FEFEFE"/>
                </a:solidFill>
                <a:cs typeface="+mn-ea"/>
                <a:sym typeface="+mn-lt"/>
              </a:rPr>
              <a:t>添加您的文本</a:t>
            </a:r>
            <a:endParaRPr lang="en-US" sz="1500" dirty="0">
              <a:solidFill>
                <a:srgbClr val="FEFEFE"/>
              </a:solidFill>
              <a:cs typeface="+mn-ea"/>
              <a:sym typeface="+mn-lt"/>
            </a:endParaRPr>
          </a:p>
        </p:txBody>
      </p:sp>
      <p:sp>
        <p:nvSpPr>
          <p:cNvPr id="61" name="TextBox 60"/>
          <p:cNvSpPr txBox="1"/>
          <p:nvPr/>
        </p:nvSpPr>
        <p:spPr>
          <a:xfrm>
            <a:off x="4483929" y="4020499"/>
            <a:ext cx="1331610" cy="323165"/>
          </a:xfrm>
          <a:prstGeom prst="rect">
            <a:avLst/>
          </a:prstGeom>
          <a:noFill/>
        </p:spPr>
        <p:txBody>
          <a:bodyPr wrap="square" numCol="1" spcCol="457200" rtlCol="0">
            <a:spAutoFit/>
          </a:bodyPr>
          <a:lstStyle/>
          <a:p>
            <a:pPr algn="ctr"/>
            <a:r>
              <a:rPr lang="zh-CN" altLang="en-US" sz="1500" dirty="0">
                <a:solidFill>
                  <a:srgbClr val="FEFEFE"/>
                </a:solidFill>
                <a:cs typeface="+mn-ea"/>
                <a:sym typeface="+mn-lt"/>
              </a:rPr>
              <a:t>添加您的文本</a:t>
            </a:r>
            <a:endParaRPr lang="en-US" sz="1500" dirty="0">
              <a:solidFill>
                <a:srgbClr val="FEFEFE"/>
              </a:solidFill>
              <a:cs typeface="+mn-ea"/>
              <a:sym typeface="+mn-lt"/>
            </a:endParaRPr>
          </a:p>
        </p:txBody>
      </p:sp>
      <p:sp>
        <p:nvSpPr>
          <p:cNvPr id="67" name="TextBox 66"/>
          <p:cNvSpPr txBox="1"/>
          <p:nvPr/>
        </p:nvSpPr>
        <p:spPr>
          <a:xfrm>
            <a:off x="6787291" y="4020499"/>
            <a:ext cx="1331610" cy="323165"/>
          </a:xfrm>
          <a:prstGeom prst="rect">
            <a:avLst/>
          </a:prstGeom>
          <a:noFill/>
        </p:spPr>
        <p:txBody>
          <a:bodyPr wrap="square" numCol="1" spcCol="457200" rtlCol="0">
            <a:spAutoFit/>
          </a:bodyPr>
          <a:lstStyle/>
          <a:p>
            <a:pPr algn="ctr"/>
            <a:r>
              <a:rPr lang="zh-CN" altLang="en-US" sz="1500" dirty="0">
                <a:solidFill>
                  <a:srgbClr val="FEFEFE"/>
                </a:solidFill>
                <a:cs typeface="+mn-ea"/>
                <a:sym typeface="+mn-lt"/>
              </a:rPr>
              <a:t>添加您的文本</a:t>
            </a:r>
            <a:endParaRPr lang="en-US" sz="1500" dirty="0">
              <a:solidFill>
                <a:srgbClr val="FEFEFE"/>
              </a:solidFill>
              <a:cs typeface="+mn-ea"/>
              <a:sym typeface="+mn-lt"/>
            </a:endParaRPr>
          </a:p>
        </p:txBody>
      </p:sp>
      <p:sp>
        <p:nvSpPr>
          <p:cNvPr id="68" name="TextBox 67"/>
          <p:cNvSpPr txBox="1"/>
          <p:nvPr/>
        </p:nvSpPr>
        <p:spPr>
          <a:xfrm>
            <a:off x="9055929" y="4020499"/>
            <a:ext cx="1331610" cy="323165"/>
          </a:xfrm>
          <a:prstGeom prst="rect">
            <a:avLst/>
          </a:prstGeom>
          <a:noFill/>
        </p:spPr>
        <p:txBody>
          <a:bodyPr wrap="square" numCol="1" spcCol="457200" rtlCol="0">
            <a:spAutoFit/>
          </a:bodyPr>
          <a:lstStyle/>
          <a:p>
            <a:pPr algn="ctr"/>
            <a:r>
              <a:rPr lang="zh-CN" altLang="en-US" sz="1500" dirty="0">
                <a:solidFill>
                  <a:srgbClr val="FEFEFE"/>
                </a:solidFill>
                <a:cs typeface="+mn-ea"/>
                <a:sym typeface="+mn-lt"/>
              </a:rPr>
              <a:t>添加您的文本</a:t>
            </a:r>
            <a:endParaRPr lang="en-US" sz="1500" dirty="0">
              <a:solidFill>
                <a:srgbClr val="FEFEFE"/>
              </a:solidFill>
              <a:cs typeface="+mn-ea"/>
              <a:sym typeface="+mn-lt"/>
            </a:endParaRPr>
          </a:p>
        </p:txBody>
      </p:sp>
      <p:sp>
        <p:nvSpPr>
          <p:cNvPr id="69" name="TextBox 68"/>
          <p:cNvSpPr txBox="1"/>
          <p:nvPr/>
        </p:nvSpPr>
        <p:spPr>
          <a:xfrm>
            <a:off x="1295249" y="5640293"/>
            <a:ext cx="1922513" cy="400110"/>
          </a:xfrm>
          <a:prstGeom prst="rect">
            <a:avLst/>
          </a:prstGeom>
          <a:noFill/>
        </p:spPr>
        <p:txBody>
          <a:bodyPr wrap="square" numCol="1" spcCol="457200" rtlCol="0">
            <a:spAutoFit/>
          </a:bodyPr>
          <a:lstStyle/>
          <a:p>
            <a:pPr>
              <a:lnSpc>
                <a:spcPts val="1200"/>
              </a:lnSpc>
            </a:pPr>
            <a:r>
              <a:rPr lang="zh-CN" altLang="en-US" sz="900" dirty="0">
                <a:solidFill>
                  <a:srgbClr val="FEFEFE"/>
                </a:solidFill>
                <a:cs typeface="+mn-ea"/>
                <a:sym typeface="+mn-lt"/>
              </a:rPr>
              <a:t>添加您的文本添加您的文本添加您的文本添加您的文本</a:t>
            </a:r>
            <a:endParaRPr lang="en-US" sz="900" dirty="0">
              <a:solidFill>
                <a:srgbClr val="FEFEFE"/>
              </a:solidFill>
              <a:cs typeface="+mn-ea"/>
              <a:sym typeface="+mn-lt"/>
            </a:endParaRPr>
          </a:p>
        </p:txBody>
      </p:sp>
      <p:sp>
        <p:nvSpPr>
          <p:cNvPr id="70" name="TextBox 69"/>
          <p:cNvSpPr txBox="1"/>
          <p:nvPr/>
        </p:nvSpPr>
        <p:spPr>
          <a:xfrm>
            <a:off x="1295248" y="5236378"/>
            <a:ext cx="1957237" cy="397801"/>
          </a:xfrm>
          <a:prstGeom prst="rect">
            <a:avLst/>
          </a:prstGeom>
          <a:noFill/>
        </p:spPr>
        <p:txBody>
          <a:bodyPr wrap="square" numCol="1" spcCol="457200" rtlCol="0">
            <a:spAutoFit/>
          </a:bodyPr>
          <a:lstStyle/>
          <a:p>
            <a:pPr>
              <a:lnSpc>
                <a:spcPct val="150000"/>
              </a:lnSpc>
            </a:pPr>
            <a:r>
              <a:rPr lang="zh-CN" altLang="en-US" sz="1500" b="1" dirty="0">
                <a:solidFill>
                  <a:srgbClr val="FEFEFE"/>
                </a:solidFill>
                <a:cs typeface="+mn-ea"/>
                <a:sym typeface="+mn-lt"/>
              </a:rPr>
              <a:t>添加您的文本</a:t>
            </a:r>
            <a:endParaRPr lang="en-US" sz="1500" dirty="0">
              <a:solidFill>
                <a:srgbClr val="FEFEFE"/>
              </a:solidFill>
              <a:cs typeface="+mn-ea"/>
              <a:sym typeface="+mn-lt"/>
            </a:endParaRPr>
          </a:p>
        </p:txBody>
      </p:sp>
      <p:sp>
        <p:nvSpPr>
          <p:cNvPr id="77" name="TextBox 76"/>
          <p:cNvSpPr txBox="1"/>
          <p:nvPr/>
        </p:nvSpPr>
        <p:spPr>
          <a:xfrm>
            <a:off x="3656484" y="5640293"/>
            <a:ext cx="1922513" cy="400110"/>
          </a:xfrm>
          <a:prstGeom prst="rect">
            <a:avLst/>
          </a:prstGeom>
          <a:noFill/>
        </p:spPr>
        <p:txBody>
          <a:bodyPr wrap="square" numCol="1" spcCol="457200" rtlCol="0">
            <a:spAutoFit/>
          </a:bodyPr>
          <a:lstStyle/>
          <a:p>
            <a:pPr>
              <a:lnSpc>
                <a:spcPts val="1200"/>
              </a:lnSpc>
            </a:pPr>
            <a:r>
              <a:rPr lang="zh-CN" altLang="en-US" sz="900" dirty="0">
                <a:solidFill>
                  <a:srgbClr val="FEFEFE"/>
                </a:solidFill>
                <a:cs typeface="+mn-ea"/>
                <a:sym typeface="+mn-lt"/>
              </a:rPr>
              <a:t>添加您的文本添加您的文本添加您的文本添加您的文本</a:t>
            </a:r>
            <a:endParaRPr lang="en-US" sz="900" dirty="0">
              <a:solidFill>
                <a:srgbClr val="FEFEFE"/>
              </a:solidFill>
              <a:cs typeface="+mn-ea"/>
              <a:sym typeface="+mn-lt"/>
            </a:endParaRPr>
          </a:p>
        </p:txBody>
      </p:sp>
      <p:sp>
        <p:nvSpPr>
          <p:cNvPr id="78" name="TextBox 77"/>
          <p:cNvSpPr txBox="1"/>
          <p:nvPr/>
        </p:nvSpPr>
        <p:spPr>
          <a:xfrm>
            <a:off x="3656483" y="5236378"/>
            <a:ext cx="1957237" cy="397801"/>
          </a:xfrm>
          <a:prstGeom prst="rect">
            <a:avLst/>
          </a:prstGeom>
          <a:noFill/>
        </p:spPr>
        <p:txBody>
          <a:bodyPr wrap="square" numCol="1" spcCol="457200" rtlCol="0">
            <a:spAutoFit/>
          </a:bodyPr>
          <a:lstStyle/>
          <a:p>
            <a:pPr>
              <a:lnSpc>
                <a:spcPct val="150000"/>
              </a:lnSpc>
            </a:pPr>
            <a:r>
              <a:rPr lang="zh-CN" altLang="en-US" sz="1500" b="1" dirty="0">
                <a:solidFill>
                  <a:srgbClr val="FEFEFE"/>
                </a:solidFill>
                <a:cs typeface="+mn-ea"/>
                <a:sym typeface="+mn-lt"/>
              </a:rPr>
              <a:t>添加您的文本</a:t>
            </a:r>
            <a:endParaRPr lang="en-US" sz="1500" dirty="0">
              <a:solidFill>
                <a:srgbClr val="FEFEFE"/>
              </a:solidFill>
              <a:cs typeface="+mn-ea"/>
              <a:sym typeface="+mn-lt"/>
            </a:endParaRPr>
          </a:p>
        </p:txBody>
      </p:sp>
      <p:sp>
        <p:nvSpPr>
          <p:cNvPr id="79" name="TextBox 78"/>
          <p:cNvSpPr txBox="1"/>
          <p:nvPr/>
        </p:nvSpPr>
        <p:spPr>
          <a:xfrm>
            <a:off x="5878824" y="5640293"/>
            <a:ext cx="1922513" cy="400110"/>
          </a:xfrm>
          <a:prstGeom prst="rect">
            <a:avLst/>
          </a:prstGeom>
          <a:noFill/>
        </p:spPr>
        <p:txBody>
          <a:bodyPr wrap="square" numCol="1" spcCol="457200" rtlCol="0">
            <a:spAutoFit/>
          </a:bodyPr>
          <a:lstStyle/>
          <a:p>
            <a:pPr>
              <a:lnSpc>
                <a:spcPts val="1200"/>
              </a:lnSpc>
            </a:pPr>
            <a:r>
              <a:rPr lang="zh-CN" altLang="en-US" sz="900" dirty="0">
                <a:solidFill>
                  <a:srgbClr val="FEFEFE"/>
                </a:solidFill>
                <a:cs typeface="+mn-ea"/>
                <a:sym typeface="+mn-lt"/>
              </a:rPr>
              <a:t>添加您的文本添加您的文本添加您的文本添加您的文本</a:t>
            </a:r>
            <a:endParaRPr lang="en-US" sz="900" dirty="0">
              <a:solidFill>
                <a:srgbClr val="FEFEFE"/>
              </a:solidFill>
              <a:cs typeface="+mn-ea"/>
              <a:sym typeface="+mn-lt"/>
            </a:endParaRPr>
          </a:p>
        </p:txBody>
      </p:sp>
      <p:sp>
        <p:nvSpPr>
          <p:cNvPr id="80" name="TextBox 79"/>
          <p:cNvSpPr txBox="1"/>
          <p:nvPr/>
        </p:nvSpPr>
        <p:spPr>
          <a:xfrm>
            <a:off x="5878823" y="5236378"/>
            <a:ext cx="1957237" cy="397801"/>
          </a:xfrm>
          <a:prstGeom prst="rect">
            <a:avLst/>
          </a:prstGeom>
          <a:noFill/>
        </p:spPr>
        <p:txBody>
          <a:bodyPr wrap="square" numCol="1" spcCol="457200" rtlCol="0">
            <a:spAutoFit/>
          </a:bodyPr>
          <a:lstStyle/>
          <a:p>
            <a:pPr>
              <a:lnSpc>
                <a:spcPct val="150000"/>
              </a:lnSpc>
            </a:pPr>
            <a:r>
              <a:rPr lang="zh-CN" altLang="en-US" sz="1500" b="1" dirty="0">
                <a:solidFill>
                  <a:srgbClr val="FEFEFE"/>
                </a:solidFill>
                <a:cs typeface="+mn-ea"/>
                <a:sym typeface="+mn-lt"/>
              </a:rPr>
              <a:t>添加您的文本</a:t>
            </a:r>
            <a:endParaRPr lang="en-US" sz="1500" dirty="0">
              <a:solidFill>
                <a:srgbClr val="FEFEFE"/>
              </a:solidFill>
              <a:cs typeface="+mn-ea"/>
              <a:sym typeface="+mn-lt"/>
            </a:endParaRPr>
          </a:p>
        </p:txBody>
      </p:sp>
      <p:sp>
        <p:nvSpPr>
          <p:cNvPr id="81" name="TextBox 80"/>
          <p:cNvSpPr txBox="1"/>
          <p:nvPr/>
        </p:nvSpPr>
        <p:spPr>
          <a:xfrm>
            <a:off x="8228484" y="5640293"/>
            <a:ext cx="1922513" cy="400110"/>
          </a:xfrm>
          <a:prstGeom prst="rect">
            <a:avLst/>
          </a:prstGeom>
          <a:noFill/>
        </p:spPr>
        <p:txBody>
          <a:bodyPr wrap="square" numCol="1" spcCol="457200" rtlCol="0">
            <a:spAutoFit/>
          </a:bodyPr>
          <a:lstStyle/>
          <a:p>
            <a:pPr>
              <a:lnSpc>
                <a:spcPts val="1200"/>
              </a:lnSpc>
            </a:pPr>
            <a:r>
              <a:rPr lang="zh-CN" altLang="en-US" sz="900" dirty="0">
                <a:solidFill>
                  <a:srgbClr val="FEFEFE"/>
                </a:solidFill>
                <a:cs typeface="+mn-ea"/>
                <a:sym typeface="+mn-lt"/>
              </a:rPr>
              <a:t>添加您的文本添加您的文本添加您的文本添加您的文本</a:t>
            </a:r>
            <a:endParaRPr lang="en-US" sz="900" dirty="0">
              <a:solidFill>
                <a:srgbClr val="FEFEFE"/>
              </a:solidFill>
              <a:cs typeface="+mn-ea"/>
              <a:sym typeface="+mn-lt"/>
            </a:endParaRPr>
          </a:p>
        </p:txBody>
      </p:sp>
      <p:sp>
        <p:nvSpPr>
          <p:cNvPr id="82" name="TextBox 81"/>
          <p:cNvSpPr txBox="1"/>
          <p:nvPr/>
        </p:nvSpPr>
        <p:spPr>
          <a:xfrm>
            <a:off x="8228483" y="5236378"/>
            <a:ext cx="1957237" cy="397801"/>
          </a:xfrm>
          <a:prstGeom prst="rect">
            <a:avLst/>
          </a:prstGeom>
          <a:noFill/>
        </p:spPr>
        <p:txBody>
          <a:bodyPr wrap="square" numCol="1" spcCol="457200" rtlCol="0">
            <a:spAutoFit/>
          </a:bodyPr>
          <a:lstStyle/>
          <a:p>
            <a:pPr>
              <a:lnSpc>
                <a:spcPct val="150000"/>
              </a:lnSpc>
            </a:pPr>
            <a:r>
              <a:rPr lang="zh-CN" altLang="en-US" sz="1500" b="1" dirty="0">
                <a:solidFill>
                  <a:srgbClr val="FEFEFE"/>
                </a:solidFill>
                <a:cs typeface="+mn-ea"/>
                <a:sym typeface="+mn-lt"/>
              </a:rPr>
              <a:t>添加您的文本</a:t>
            </a:r>
            <a:endParaRPr lang="en-US" sz="1500" dirty="0">
              <a:solidFill>
                <a:srgbClr val="FEFEFE"/>
              </a:solidFill>
              <a:cs typeface="+mn-ea"/>
              <a:sym typeface="+mn-lt"/>
            </a:endParaRPr>
          </a:p>
        </p:txBody>
      </p:sp>
      <p:cxnSp>
        <p:nvCxnSpPr>
          <p:cNvPr id="83" name="Straight Connector 82"/>
          <p:cNvCxnSpPr/>
          <p:nvPr/>
        </p:nvCxnSpPr>
        <p:spPr>
          <a:xfrm>
            <a:off x="3333116" y="5497975"/>
            <a:ext cx="0" cy="519278"/>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5636477" y="5497975"/>
            <a:ext cx="0" cy="519278"/>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7939839" y="5497975"/>
            <a:ext cx="0" cy="519278"/>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ppt_x</p:attrName>
                                        </p:attrNameLst>
                                      </p:cBhvr>
                                      <p:tavLst>
                                        <p:tav tm="0">
                                          <p:val>
                                            <p:strVal val="#ppt_x-#ppt_w*1.125000"/>
                                          </p:val>
                                        </p:tav>
                                        <p:tav tm="100000">
                                          <p:val>
                                            <p:strVal val="#ppt_x"/>
                                          </p:val>
                                        </p:tav>
                                      </p:tavLst>
                                    </p:anim>
                                    <p:animEffect transition="in" filter="wipe(right)">
                                      <p:cBhvr>
                                        <p:cTn id="8" dur="500"/>
                                        <p:tgtEl>
                                          <p:spTgt spid="20"/>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p:tgtEl>
                                          <p:spTgt spid="60"/>
                                        </p:tgtEl>
                                        <p:attrNameLst>
                                          <p:attrName>ppt_x</p:attrName>
                                        </p:attrNameLst>
                                      </p:cBhvr>
                                      <p:tavLst>
                                        <p:tav tm="0">
                                          <p:val>
                                            <p:strVal val="#ppt_x-#ppt_w*1.125000"/>
                                          </p:val>
                                        </p:tav>
                                        <p:tav tm="100000">
                                          <p:val>
                                            <p:strVal val="#ppt_x"/>
                                          </p:val>
                                        </p:tav>
                                      </p:tavLst>
                                    </p:anim>
                                    <p:animEffect transition="in" filter="wipe(right)">
                                      <p:cBhvr>
                                        <p:cTn id="12" dur="500"/>
                                        <p:tgtEl>
                                          <p:spTgt spid="60"/>
                                        </p:tgtEl>
                                      </p:cBhvr>
                                    </p:animEffect>
                                  </p:childTnLst>
                                </p:cTn>
                              </p:par>
                              <p:par>
                                <p:cTn id="13" presetID="12" presetClass="entr" presetSubtype="4"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ppt_y</p:attrName>
                                        </p:attrNameLst>
                                      </p:cBhvr>
                                      <p:tavLst>
                                        <p:tav tm="0">
                                          <p:val>
                                            <p:strVal val="#ppt_y+#ppt_h*1.125000"/>
                                          </p:val>
                                        </p:tav>
                                        <p:tav tm="100000">
                                          <p:val>
                                            <p:strVal val="#ppt_y"/>
                                          </p:val>
                                        </p:tav>
                                      </p:tavLst>
                                    </p:anim>
                                    <p:animEffect transition="in" filter="wipe(up)">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500"/>
                                        <p:tgtEl>
                                          <p:spTgt spid="61"/>
                                        </p:tgtEl>
                                      </p:cBhvr>
                                    </p:animEffect>
                                  </p:childTnLst>
                                </p:cTn>
                              </p:par>
                              <p:par>
                                <p:cTn id="25" presetID="53" presetClass="entr" presetSubtype="16" fill="hold" nodeType="withEffect">
                                  <p:stCondLst>
                                    <p:cond delay="500"/>
                                  </p:stCondLst>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Effect transition="in" filter="fade">
                                      <p:cBhvr>
                                        <p:cTn id="29" dur="500"/>
                                        <p:tgtEl>
                                          <p:spTgt spid="44"/>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p:cTn id="34" dur="500" fill="hold"/>
                                        <p:tgtEl>
                                          <p:spTgt spid="67"/>
                                        </p:tgtEl>
                                        <p:attrNameLst>
                                          <p:attrName>ppt_w</p:attrName>
                                        </p:attrNameLst>
                                      </p:cBhvr>
                                      <p:tavLst>
                                        <p:tav tm="0">
                                          <p:val>
                                            <p:fltVal val="0"/>
                                          </p:val>
                                        </p:tav>
                                        <p:tav tm="100000">
                                          <p:val>
                                            <p:strVal val="#ppt_w"/>
                                          </p:val>
                                        </p:tav>
                                      </p:tavLst>
                                    </p:anim>
                                    <p:anim calcmode="lin" valueType="num">
                                      <p:cBhvr>
                                        <p:cTn id="35" dur="500" fill="hold"/>
                                        <p:tgtEl>
                                          <p:spTgt spid="67"/>
                                        </p:tgtEl>
                                        <p:attrNameLst>
                                          <p:attrName>ppt_h</p:attrName>
                                        </p:attrNameLst>
                                      </p:cBhvr>
                                      <p:tavLst>
                                        <p:tav tm="0">
                                          <p:val>
                                            <p:fltVal val="0"/>
                                          </p:val>
                                        </p:tav>
                                        <p:tav tm="100000">
                                          <p:val>
                                            <p:strVal val="#ppt_h"/>
                                          </p:val>
                                        </p:tav>
                                      </p:tavLst>
                                    </p:anim>
                                    <p:animEffect transition="in" filter="fade">
                                      <p:cBhvr>
                                        <p:cTn id="36" dur="500"/>
                                        <p:tgtEl>
                                          <p:spTgt spid="67"/>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10" presetClass="entr" presetSubtype="0" fill="hold" nodeType="withEffect">
                                  <p:stCondLst>
                                    <p:cond delay="50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8" fill="hold" nodeType="click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right)">
                                      <p:cBhvr>
                                        <p:cTn id="50" dur="500"/>
                                        <p:tgtEl>
                                          <p:spTgt spid="3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68"/>
                                        </p:tgtEl>
                                        <p:attrNameLst>
                                          <p:attrName>style.visibility</p:attrName>
                                        </p:attrNameLst>
                                      </p:cBhvr>
                                      <p:to>
                                        <p:strVal val="visible"/>
                                      </p:to>
                                    </p:set>
                                    <p:anim calcmode="lin" valueType="num">
                                      <p:cBhvr additive="base">
                                        <p:cTn id="53" dur="500"/>
                                        <p:tgtEl>
                                          <p:spTgt spid="68"/>
                                        </p:tgtEl>
                                        <p:attrNameLst>
                                          <p:attrName>ppt_x</p:attrName>
                                        </p:attrNameLst>
                                      </p:cBhvr>
                                      <p:tavLst>
                                        <p:tav tm="0">
                                          <p:val>
                                            <p:strVal val="#ppt_x-#ppt_w*1.125000"/>
                                          </p:val>
                                        </p:tav>
                                        <p:tav tm="100000">
                                          <p:val>
                                            <p:strVal val="#ppt_x"/>
                                          </p:val>
                                        </p:tav>
                                      </p:tavLst>
                                    </p:anim>
                                    <p:animEffect transition="in" filter="wipe(right)">
                                      <p:cBhvr>
                                        <p:cTn id="54" dur="500"/>
                                        <p:tgtEl>
                                          <p:spTgt spid="68"/>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down)">
                                      <p:cBhvr>
                                        <p:cTn id="59" dur="500"/>
                                        <p:tgtEl>
                                          <p:spTgt spid="5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500"/>
                                        <p:tgtEl>
                                          <p:spTgt spid="69"/>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70"/>
                                        </p:tgtEl>
                                        <p:attrNameLst>
                                          <p:attrName>style.visibility</p:attrName>
                                        </p:attrNameLst>
                                      </p:cBhvr>
                                      <p:to>
                                        <p:strVal val="visible"/>
                                      </p:to>
                                    </p:set>
                                    <p:animEffect transition="in" filter="fade">
                                      <p:cBhvr>
                                        <p:cTn id="70" dur="500"/>
                                        <p:tgtEl>
                                          <p:spTgt spid="70"/>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77"/>
                                        </p:tgtEl>
                                        <p:attrNameLst>
                                          <p:attrName>style.visibility</p:attrName>
                                        </p:attrNameLst>
                                      </p:cBhvr>
                                      <p:to>
                                        <p:strVal val="visible"/>
                                      </p:to>
                                    </p:set>
                                    <p:animEffect transition="in" filter="fade">
                                      <p:cBhvr>
                                        <p:cTn id="73" dur="500"/>
                                        <p:tgtEl>
                                          <p:spTgt spid="77"/>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78"/>
                                        </p:tgtEl>
                                        <p:attrNameLst>
                                          <p:attrName>style.visibility</p:attrName>
                                        </p:attrNameLst>
                                      </p:cBhvr>
                                      <p:to>
                                        <p:strVal val="visible"/>
                                      </p:to>
                                    </p:set>
                                    <p:animEffect transition="in" filter="fade">
                                      <p:cBhvr>
                                        <p:cTn id="76" dur="500"/>
                                        <p:tgtEl>
                                          <p:spTgt spid="78"/>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80"/>
                                        </p:tgtEl>
                                        <p:attrNameLst>
                                          <p:attrName>style.visibility</p:attrName>
                                        </p:attrNameLst>
                                      </p:cBhvr>
                                      <p:to>
                                        <p:strVal val="visible"/>
                                      </p:to>
                                    </p:set>
                                    <p:animEffect transition="in" filter="fade">
                                      <p:cBhvr>
                                        <p:cTn id="82" dur="500"/>
                                        <p:tgtEl>
                                          <p:spTgt spid="80"/>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81"/>
                                        </p:tgtEl>
                                        <p:attrNameLst>
                                          <p:attrName>style.visibility</p:attrName>
                                        </p:attrNameLst>
                                      </p:cBhvr>
                                      <p:to>
                                        <p:strVal val="visible"/>
                                      </p:to>
                                    </p:set>
                                    <p:animEffect transition="in" filter="fade">
                                      <p:cBhvr>
                                        <p:cTn id="85" dur="500"/>
                                        <p:tgtEl>
                                          <p:spTgt spid="81"/>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82"/>
                                        </p:tgtEl>
                                        <p:attrNameLst>
                                          <p:attrName>style.visibility</p:attrName>
                                        </p:attrNameLst>
                                      </p:cBhvr>
                                      <p:to>
                                        <p:strVal val="visible"/>
                                      </p:to>
                                    </p:set>
                                    <p:animEffect transition="in" filter="fade">
                                      <p:cBhvr>
                                        <p:cTn id="88" dur="500"/>
                                        <p:tgtEl>
                                          <p:spTgt spid="82"/>
                                        </p:tgtEl>
                                      </p:cBhvr>
                                    </p:animEffect>
                                  </p:childTnLst>
                                </p:cTn>
                              </p:par>
                              <p:par>
                                <p:cTn id="89" presetID="10" presetClass="entr" presetSubtype="0" fill="hold" nodeType="withEffect">
                                  <p:stCondLst>
                                    <p:cond delay="500"/>
                                  </p:stCondLst>
                                  <p:childTnLst>
                                    <p:set>
                                      <p:cBhvr>
                                        <p:cTn id="90" dur="1" fill="hold">
                                          <p:stCondLst>
                                            <p:cond delay="0"/>
                                          </p:stCondLst>
                                        </p:cTn>
                                        <p:tgtEl>
                                          <p:spTgt spid="83"/>
                                        </p:tgtEl>
                                        <p:attrNameLst>
                                          <p:attrName>style.visibility</p:attrName>
                                        </p:attrNameLst>
                                      </p:cBhvr>
                                      <p:to>
                                        <p:strVal val="visible"/>
                                      </p:to>
                                    </p:set>
                                    <p:animEffect transition="in" filter="fade">
                                      <p:cBhvr>
                                        <p:cTn id="91" dur="500"/>
                                        <p:tgtEl>
                                          <p:spTgt spid="83"/>
                                        </p:tgtEl>
                                      </p:cBhvr>
                                    </p:animEffect>
                                  </p:childTnLst>
                                </p:cTn>
                              </p:par>
                              <p:par>
                                <p:cTn id="92" presetID="10" presetClass="entr" presetSubtype="0" fill="hold" nodeType="withEffect">
                                  <p:stCondLst>
                                    <p:cond delay="500"/>
                                  </p:stCondLst>
                                  <p:childTnLst>
                                    <p:set>
                                      <p:cBhvr>
                                        <p:cTn id="93" dur="1" fill="hold">
                                          <p:stCondLst>
                                            <p:cond delay="0"/>
                                          </p:stCondLst>
                                        </p:cTn>
                                        <p:tgtEl>
                                          <p:spTgt spid="85"/>
                                        </p:tgtEl>
                                        <p:attrNameLst>
                                          <p:attrName>style.visibility</p:attrName>
                                        </p:attrNameLst>
                                      </p:cBhvr>
                                      <p:to>
                                        <p:strVal val="visible"/>
                                      </p:to>
                                    </p:set>
                                    <p:animEffect transition="in" filter="fade">
                                      <p:cBhvr>
                                        <p:cTn id="94" dur="500"/>
                                        <p:tgtEl>
                                          <p:spTgt spid="85"/>
                                        </p:tgtEl>
                                      </p:cBhvr>
                                    </p:animEffect>
                                  </p:childTnLst>
                                </p:cTn>
                              </p:par>
                              <p:par>
                                <p:cTn id="95" presetID="10" presetClass="entr" presetSubtype="0" fill="hold" nodeType="withEffect">
                                  <p:stCondLst>
                                    <p:cond delay="50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0" grpId="0"/>
      <p:bldP spid="61" grpId="0"/>
      <p:bldP spid="67" grpId="0"/>
      <p:bldP spid="68" grpId="0"/>
      <p:bldP spid="69" grpId="0"/>
      <p:bldP spid="70" grpId="0"/>
      <p:bldP spid="77" grpId="0"/>
      <p:bldP spid="78" grpId="0"/>
      <p:bldP spid="79" grpId="0"/>
      <p:bldP spid="80" grpId="0"/>
      <p:bldP spid="81" grpId="0"/>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800265" y="3002790"/>
            <a:ext cx="8595332" cy="2148833"/>
            <a:chOff x="1800265" y="3002790"/>
            <a:chExt cx="8595332" cy="2148833"/>
          </a:xfrm>
        </p:grpSpPr>
        <p:sp>
          <p:nvSpPr>
            <p:cNvPr id="6" name="Arc 5"/>
            <p:cNvSpPr/>
            <p:nvPr/>
          </p:nvSpPr>
          <p:spPr>
            <a:xfrm>
              <a:off x="1800265" y="3002790"/>
              <a:ext cx="2148833" cy="2148833"/>
            </a:xfrm>
            <a:prstGeom prst="arc">
              <a:avLst>
                <a:gd name="adj1" fmla="val 10802931"/>
                <a:gd name="adj2" fmla="val 5806"/>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9" name="Arc 8"/>
            <p:cNvSpPr/>
            <p:nvPr/>
          </p:nvSpPr>
          <p:spPr>
            <a:xfrm>
              <a:off x="3949098" y="3002790"/>
              <a:ext cx="2148833" cy="2148833"/>
            </a:xfrm>
            <a:prstGeom prst="arc">
              <a:avLst>
                <a:gd name="adj1" fmla="val 15698"/>
                <a:gd name="adj2" fmla="val 10801070"/>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13" name="Arc 12"/>
            <p:cNvSpPr/>
            <p:nvPr/>
          </p:nvSpPr>
          <p:spPr>
            <a:xfrm>
              <a:off x="6097931" y="3002790"/>
              <a:ext cx="2148833" cy="2148833"/>
            </a:xfrm>
            <a:prstGeom prst="arc">
              <a:avLst>
                <a:gd name="adj1" fmla="val 10802931"/>
                <a:gd name="adj2" fmla="val 5806"/>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15" name="Arc 14"/>
            <p:cNvSpPr/>
            <p:nvPr/>
          </p:nvSpPr>
          <p:spPr>
            <a:xfrm>
              <a:off x="8246764" y="3002790"/>
              <a:ext cx="2148833" cy="2148833"/>
            </a:xfrm>
            <a:prstGeom prst="arc">
              <a:avLst>
                <a:gd name="adj1" fmla="val 15698"/>
                <a:gd name="adj2" fmla="val 10801070"/>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grpSp>
      <p:sp>
        <p:nvSpPr>
          <p:cNvPr id="5" name="Arc 4"/>
          <p:cNvSpPr/>
          <p:nvPr/>
        </p:nvSpPr>
        <p:spPr>
          <a:xfrm>
            <a:off x="1800265" y="3002790"/>
            <a:ext cx="2148833" cy="2148833"/>
          </a:xfrm>
          <a:prstGeom prst="arc">
            <a:avLst>
              <a:gd name="adj1" fmla="val 15698"/>
              <a:gd name="adj2" fmla="val 10801070"/>
            </a:avLst>
          </a:prstGeom>
          <a:ln w="2540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10" name="Arc 9"/>
          <p:cNvSpPr/>
          <p:nvPr/>
        </p:nvSpPr>
        <p:spPr>
          <a:xfrm>
            <a:off x="3949098" y="3002790"/>
            <a:ext cx="2148833" cy="2148833"/>
          </a:xfrm>
          <a:prstGeom prst="arc">
            <a:avLst>
              <a:gd name="adj1" fmla="val 10802931"/>
              <a:gd name="adj2" fmla="val 5806"/>
            </a:avLst>
          </a:prstGeom>
          <a:ln w="2540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12" name="Arc 11"/>
          <p:cNvSpPr/>
          <p:nvPr/>
        </p:nvSpPr>
        <p:spPr>
          <a:xfrm>
            <a:off x="6097931" y="3002790"/>
            <a:ext cx="2148833" cy="2148833"/>
          </a:xfrm>
          <a:prstGeom prst="arc">
            <a:avLst>
              <a:gd name="adj1" fmla="val 15698"/>
              <a:gd name="adj2" fmla="val 10801070"/>
            </a:avLst>
          </a:prstGeom>
          <a:ln w="2540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16" name="Arc 15"/>
          <p:cNvSpPr/>
          <p:nvPr/>
        </p:nvSpPr>
        <p:spPr>
          <a:xfrm>
            <a:off x="8246764" y="3002790"/>
            <a:ext cx="2148833" cy="2148833"/>
          </a:xfrm>
          <a:prstGeom prst="arc">
            <a:avLst>
              <a:gd name="adj1" fmla="val 10802931"/>
              <a:gd name="adj2" fmla="val 5806"/>
            </a:avLst>
          </a:prstGeom>
          <a:ln w="2540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17" name="Oval Callout 16"/>
          <p:cNvSpPr/>
          <p:nvPr/>
        </p:nvSpPr>
        <p:spPr>
          <a:xfrm rot="10800000">
            <a:off x="2142664" y="3367583"/>
            <a:ext cx="1469802" cy="1441690"/>
          </a:xfrm>
          <a:prstGeom prst="wedgeEllipseCallout">
            <a:avLst>
              <a:gd name="adj1" fmla="val -2474"/>
              <a:gd name="adj2" fmla="val 790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0" name="Oval 19"/>
          <p:cNvSpPr/>
          <p:nvPr/>
        </p:nvSpPr>
        <p:spPr>
          <a:xfrm rot="10800000">
            <a:off x="2606444" y="2217701"/>
            <a:ext cx="587127" cy="58712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1" name="Oval Callout 20"/>
          <p:cNvSpPr/>
          <p:nvPr/>
        </p:nvSpPr>
        <p:spPr>
          <a:xfrm>
            <a:off x="4308327" y="3346725"/>
            <a:ext cx="1469802" cy="1441690"/>
          </a:xfrm>
          <a:prstGeom prst="wedgeEllipseCallout">
            <a:avLst>
              <a:gd name="adj1" fmla="val -2474"/>
              <a:gd name="adj2" fmla="val 790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2" name="Oval 21"/>
          <p:cNvSpPr/>
          <p:nvPr/>
        </p:nvSpPr>
        <p:spPr>
          <a:xfrm>
            <a:off x="4727222" y="5350689"/>
            <a:ext cx="587127" cy="587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Oval Callout 23"/>
          <p:cNvSpPr/>
          <p:nvPr/>
        </p:nvSpPr>
        <p:spPr>
          <a:xfrm rot="10800000">
            <a:off x="6440330" y="3367583"/>
            <a:ext cx="1469802" cy="1441690"/>
          </a:xfrm>
          <a:prstGeom prst="wedgeEllipseCallout">
            <a:avLst>
              <a:gd name="adj1" fmla="val -2474"/>
              <a:gd name="adj2" fmla="val 7905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Oval 24"/>
          <p:cNvSpPr/>
          <p:nvPr/>
        </p:nvSpPr>
        <p:spPr>
          <a:xfrm rot="10800000">
            <a:off x="6904110" y="2217701"/>
            <a:ext cx="587127" cy="587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6" name="Oval Callout 25"/>
          <p:cNvSpPr/>
          <p:nvPr/>
        </p:nvSpPr>
        <p:spPr>
          <a:xfrm>
            <a:off x="8605993" y="3346725"/>
            <a:ext cx="1469802" cy="1441690"/>
          </a:xfrm>
          <a:prstGeom prst="wedgeEllipseCallout">
            <a:avLst>
              <a:gd name="adj1" fmla="val -2474"/>
              <a:gd name="adj2" fmla="val 7905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7" name="Oval 26"/>
          <p:cNvSpPr/>
          <p:nvPr/>
        </p:nvSpPr>
        <p:spPr>
          <a:xfrm>
            <a:off x="9024888" y="5350689"/>
            <a:ext cx="587127" cy="587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Rectangle 28"/>
          <p:cNvSpPr/>
          <p:nvPr/>
        </p:nvSpPr>
        <p:spPr>
          <a:xfrm>
            <a:off x="6861320" y="3436628"/>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30" name="Rectangle 29"/>
          <p:cNvSpPr/>
          <p:nvPr/>
        </p:nvSpPr>
        <p:spPr>
          <a:xfrm>
            <a:off x="4691379" y="3436628"/>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31" name="Rectangle 30"/>
          <p:cNvSpPr/>
          <p:nvPr/>
        </p:nvSpPr>
        <p:spPr>
          <a:xfrm>
            <a:off x="2553497" y="3436628"/>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32" name="Rectangle 31"/>
          <p:cNvSpPr/>
          <p:nvPr/>
        </p:nvSpPr>
        <p:spPr>
          <a:xfrm>
            <a:off x="9047290" y="3436628"/>
            <a:ext cx="633507" cy="630942"/>
          </a:xfrm>
          <a:prstGeom prst="rect">
            <a:avLst/>
          </a:prstGeom>
        </p:spPr>
        <p:txBody>
          <a:bodyPr wrap="none" anchor="ctr">
            <a:spAutoFit/>
          </a:bodyPr>
          <a:lstStyle/>
          <a:p>
            <a:pPr algn="ctr"/>
            <a:r>
              <a:rPr lang="en-US" sz="3500" dirty="0">
                <a:solidFill>
                  <a:srgbClr val="FEFEFE"/>
                </a:solidFill>
                <a:cs typeface="+mn-ea"/>
                <a:sym typeface="+mn-lt"/>
              </a:rPr>
              <a:t></a:t>
            </a:r>
            <a:endParaRPr lang="en-US" sz="3500" dirty="0">
              <a:solidFill>
                <a:srgbClr val="FEFEFE"/>
              </a:solidFill>
              <a:cs typeface="+mn-ea"/>
              <a:sym typeface="+mn-lt"/>
            </a:endParaRPr>
          </a:p>
        </p:txBody>
      </p:sp>
      <p:sp>
        <p:nvSpPr>
          <p:cNvPr id="33" name="TextBox 32"/>
          <p:cNvSpPr txBox="1"/>
          <p:nvPr/>
        </p:nvSpPr>
        <p:spPr>
          <a:xfrm>
            <a:off x="2276265" y="4090315"/>
            <a:ext cx="1181042" cy="425758"/>
          </a:xfrm>
          <a:prstGeom prst="rect">
            <a:avLst/>
          </a:prstGeom>
          <a:noFill/>
        </p:spPr>
        <p:txBody>
          <a:bodyPr wrap="square" numCol="1" spcCol="0" rtlCol="0" anchor="ctr">
            <a:spAutoFit/>
          </a:bodyPr>
          <a:lstStyle/>
          <a:p>
            <a:pPr algn="ctr">
              <a:lnSpc>
                <a:spcPts val="1300"/>
              </a:lnSpc>
            </a:pPr>
            <a:r>
              <a:rPr lang="en-US" sz="1000" b="1" dirty="0" smtClean="0">
                <a:solidFill>
                  <a:srgbClr val="FEFEFE"/>
                </a:solidFill>
                <a:cs typeface="+mn-ea"/>
                <a:sym typeface="+mn-lt"/>
              </a:rPr>
              <a:t>Text goes </a:t>
            </a:r>
            <a:r>
              <a:rPr lang="en-US" sz="1000" b="1" smtClean="0">
                <a:solidFill>
                  <a:srgbClr val="FEFEFE"/>
                </a:solidFill>
                <a:cs typeface="+mn-ea"/>
                <a:sym typeface="+mn-lt"/>
              </a:rPr>
              <a:t>here with your</a:t>
            </a:r>
            <a:endParaRPr lang="en-US" sz="1000" b="1" dirty="0" smtClean="0">
              <a:solidFill>
                <a:srgbClr val="FEFEFE"/>
              </a:solidFill>
              <a:cs typeface="+mn-ea"/>
              <a:sym typeface="+mn-lt"/>
            </a:endParaRPr>
          </a:p>
        </p:txBody>
      </p:sp>
      <p:sp>
        <p:nvSpPr>
          <p:cNvPr id="34" name="TextBox 33"/>
          <p:cNvSpPr txBox="1"/>
          <p:nvPr/>
        </p:nvSpPr>
        <p:spPr>
          <a:xfrm>
            <a:off x="4452306" y="4090315"/>
            <a:ext cx="1181042" cy="425758"/>
          </a:xfrm>
          <a:prstGeom prst="rect">
            <a:avLst/>
          </a:prstGeom>
          <a:noFill/>
        </p:spPr>
        <p:txBody>
          <a:bodyPr wrap="square" numCol="1" spcCol="0" rtlCol="0" anchor="ctr">
            <a:spAutoFit/>
          </a:bodyPr>
          <a:lstStyle/>
          <a:p>
            <a:pPr algn="ctr">
              <a:lnSpc>
                <a:spcPts val="1300"/>
              </a:lnSpc>
            </a:pPr>
            <a:r>
              <a:rPr lang="en-US" sz="1000" b="1" dirty="0" smtClean="0">
                <a:solidFill>
                  <a:srgbClr val="FEFEFE"/>
                </a:solidFill>
                <a:cs typeface="+mn-ea"/>
                <a:sym typeface="+mn-lt"/>
              </a:rPr>
              <a:t>Text goes </a:t>
            </a:r>
            <a:r>
              <a:rPr lang="en-US" sz="1000" b="1" smtClean="0">
                <a:solidFill>
                  <a:srgbClr val="FEFEFE"/>
                </a:solidFill>
                <a:cs typeface="+mn-ea"/>
                <a:sym typeface="+mn-lt"/>
              </a:rPr>
              <a:t>here with your</a:t>
            </a:r>
            <a:endParaRPr lang="en-US" sz="1000" b="1" dirty="0" smtClean="0">
              <a:solidFill>
                <a:srgbClr val="FEFEFE"/>
              </a:solidFill>
              <a:cs typeface="+mn-ea"/>
              <a:sym typeface="+mn-lt"/>
            </a:endParaRPr>
          </a:p>
        </p:txBody>
      </p:sp>
      <p:sp>
        <p:nvSpPr>
          <p:cNvPr id="35" name="TextBox 34"/>
          <p:cNvSpPr txBox="1"/>
          <p:nvPr/>
        </p:nvSpPr>
        <p:spPr>
          <a:xfrm>
            <a:off x="6616772" y="4090315"/>
            <a:ext cx="1181042" cy="425758"/>
          </a:xfrm>
          <a:prstGeom prst="rect">
            <a:avLst/>
          </a:prstGeom>
          <a:noFill/>
        </p:spPr>
        <p:txBody>
          <a:bodyPr wrap="square" numCol="1" spcCol="0" rtlCol="0" anchor="ctr">
            <a:spAutoFit/>
          </a:bodyPr>
          <a:lstStyle/>
          <a:p>
            <a:pPr algn="ctr">
              <a:lnSpc>
                <a:spcPts val="1300"/>
              </a:lnSpc>
            </a:pPr>
            <a:r>
              <a:rPr lang="en-US" sz="1000" b="1" dirty="0" smtClean="0">
                <a:solidFill>
                  <a:srgbClr val="FEFEFE"/>
                </a:solidFill>
                <a:cs typeface="+mn-ea"/>
                <a:sym typeface="+mn-lt"/>
              </a:rPr>
              <a:t>Text goes </a:t>
            </a:r>
            <a:r>
              <a:rPr lang="en-US" sz="1000" b="1" smtClean="0">
                <a:solidFill>
                  <a:srgbClr val="FEFEFE"/>
                </a:solidFill>
                <a:cs typeface="+mn-ea"/>
                <a:sym typeface="+mn-lt"/>
              </a:rPr>
              <a:t>here with your</a:t>
            </a:r>
            <a:endParaRPr lang="en-US" sz="1000" b="1" dirty="0" smtClean="0">
              <a:solidFill>
                <a:srgbClr val="FEFEFE"/>
              </a:solidFill>
              <a:cs typeface="+mn-ea"/>
              <a:sym typeface="+mn-lt"/>
            </a:endParaRPr>
          </a:p>
        </p:txBody>
      </p:sp>
      <p:sp>
        <p:nvSpPr>
          <p:cNvPr id="36" name="TextBox 35"/>
          <p:cNvSpPr txBox="1"/>
          <p:nvPr/>
        </p:nvSpPr>
        <p:spPr>
          <a:xfrm>
            <a:off x="8792813" y="4090315"/>
            <a:ext cx="1181042" cy="425758"/>
          </a:xfrm>
          <a:prstGeom prst="rect">
            <a:avLst/>
          </a:prstGeom>
          <a:noFill/>
        </p:spPr>
        <p:txBody>
          <a:bodyPr wrap="square" numCol="1" spcCol="0" rtlCol="0" anchor="ctr">
            <a:spAutoFit/>
          </a:bodyPr>
          <a:lstStyle/>
          <a:p>
            <a:pPr algn="ctr">
              <a:lnSpc>
                <a:spcPts val="1300"/>
              </a:lnSpc>
            </a:pPr>
            <a:r>
              <a:rPr lang="en-US" sz="1000" b="1" dirty="0" smtClean="0">
                <a:solidFill>
                  <a:srgbClr val="FEFEFE"/>
                </a:solidFill>
                <a:cs typeface="+mn-ea"/>
                <a:sym typeface="+mn-lt"/>
              </a:rPr>
              <a:t>Text goes </a:t>
            </a:r>
            <a:r>
              <a:rPr lang="en-US" sz="1000" b="1" smtClean="0">
                <a:solidFill>
                  <a:srgbClr val="FEFEFE"/>
                </a:solidFill>
                <a:cs typeface="+mn-ea"/>
                <a:sym typeface="+mn-lt"/>
              </a:rPr>
              <a:t>here with your</a:t>
            </a:r>
            <a:endParaRPr lang="en-US" sz="1000" b="1" dirty="0" smtClean="0">
              <a:solidFill>
                <a:srgbClr val="FEFEFE"/>
              </a:solidFill>
              <a:cs typeface="+mn-ea"/>
              <a:sym typeface="+mn-lt"/>
            </a:endParaRPr>
          </a:p>
        </p:txBody>
      </p:sp>
      <p:sp>
        <p:nvSpPr>
          <p:cNvPr id="37" name="TextBox 36"/>
          <p:cNvSpPr txBox="1"/>
          <p:nvPr/>
        </p:nvSpPr>
        <p:spPr>
          <a:xfrm flipH="1">
            <a:off x="2705046" y="2314779"/>
            <a:ext cx="389922" cy="321306"/>
          </a:xfrm>
          <a:prstGeom prst="rect">
            <a:avLst/>
          </a:prstGeom>
          <a:noFill/>
        </p:spPr>
        <p:txBody>
          <a:bodyPr wrap="square" numCol="1" spcCol="457200" rtlCol="0">
            <a:spAutoFit/>
          </a:bodyPr>
          <a:lstStyle/>
          <a:p>
            <a:pPr algn="ctr">
              <a:lnSpc>
                <a:spcPts val="2000"/>
              </a:lnSpc>
            </a:pPr>
            <a:r>
              <a:rPr lang="en-US" sz="1200" smtClean="0">
                <a:solidFill>
                  <a:srgbClr val="FEFEFE"/>
                </a:solidFill>
                <a:cs typeface="+mn-ea"/>
                <a:sym typeface="+mn-lt"/>
              </a:rPr>
              <a:t>01</a:t>
            </a:r>
            <a:endParaRPr lang="en-US" sz="1200" dirty="0">
              <a:solidFill>
                <a:srgbClr val="FEFEFE"/>
              </a:solidFill>
              <a:cs typeface="+mn-ea"/>
              <a:sym typeface="+mn-lt"/>
            </a:endParaRPr>
          </a:p>
        </p:txBody>
      </p:sp>
      <p:sp>
        <p:nvSpPr>
          <p:cNvPr id="38" name="TextBox 37"/>
          <p:cNvSpPr txBox="1"/>
          <p:nvPr/>
        </p:nvSpPr>
        <p:spPr>
          <a:xfrm flipH="1">
            <a:off x="6999254" y="2314779"/>
            <a:ext cx="389922" cy="321306"/>
          </a:xfrm>
          <a:prstGeom prst="rect">
            <a:avLst/>
          </a:prstGeom>
          <a:noFill/>
        </p:spPr>
        <p:txBody>
          <a:bodyPr wrap="square" numCol="1" spcCol="457200" rtlCol="0">
            <a:spAutoFit/>
          </a:bodyPr>
          <a:lstStyle/>
          <a:p>
            <a:pPr algn="ctr">
              <a:lnSpc>
                <a:spcPts val="2000"/>
              </a:lnSpc>
            </a:pPr>
            <a:r>
              <a:rPr lang="en-US" sz="1200" dirty="0" smtClean="0">
                <a:solidFill>
                  <a:srgbClr val="FEFEFE"/>
                </a:solidFill>
                <a:cs typeface="+mn-ea"/>
                <a:sym typeface="+mn-lt"/>
              </a:rPr>
              <a:t>03</a:t>
            </a:r>
            <a:endParaRPr lang="en-US" sz="1200" dirty="0" smtClean="0">
              <a:solidFill>
                <a:srgbClr val="FEFEFE"/>
              </a:solidFill>
              <a:cs typeface="+mn-ea"/>
              <a:sym typeface="+mn-lt"/>
            </a:endParaRPr>
          </a:p>
        </p:txBody>
      </p:sp>
      <p:sp>
        <p:nvSpPr>
          <p:cNvPr id="39" name="TextBox 38"/>
          <p:cNvSpPr txBox="1"/>
          <p:nvPr/>
        </p:nvSpPr>
        <p:spPr>
          <a:xfrm flipH="1">
            <a:off x="4814249" y="5463353"/>
            <a:ext cx="389922" cy="321306"/>
          </a:xfrm>
          <a:prstGeom prst="rect">
            <a:avLst/>
          </a:prstGeom>
          <a:noFill/>
        </p:spPr>
        <p:txBody>
          <a:bodyPr wrap="square" numCol="1" spcCol="457200" rtlCol="0">
            <a:spAutoFit/>
          </a:bodyPr>
          <a:lstStyle/>
          <a:p>
            <a:pPr algn="ctr">
              <a:lnSpc>
                <a:spcPts val="2000"/>
              </a:lnSpc>
            </a:pPr>
            <a:r>
              <a:rPr lang="en-US" sz="1200" dirty="0" smtClean="0">
                <a:solidFill>
                  <a:srgbClr val="FEFEFE"/>
                </a:solidFill>
                <a:cs typeface="+mn-ea"/>
                <a:sym typeface="+mn-lt"/>
              </a:rPr>
              <a:t>02</a:t>
            </a:r>
            <a:endParaRPr lang="en-US" sz="1200" dirty="0">
              <a:solidFill>
                <a:srgbClr val="FEFEFE"/>
              </a:solidFill>
              <a:cs typeface="+mn-ea"/>
              <a:sym typeface="+mn-lt"/>
            </a:endParaRPr>
          </a:p>
        </p:txBody>
      </p:sp>
      <p:sp>
        <p:nvSpPr>
          <p:cNvPr id="40" name="TextBox 39"/>
          <p:cNvSpPr txBox="1"/>
          <p:nvPr/>
        </p:nvSpPr>
        <p:spPr>
          <a:xfrm flipH="1">
            <a:off x="9108457" y="5463353"/>
            <a:ext cx="389922" cy="321306"/>
          </a:xfrm>
          <a:prstGeom prst="rect">
            <a:avLst/>
          </a:prstGeom>
          <a:noFill/>
        </p:spPr>
        <p:txBody>
          <a:bodyPr wrap="square" numCol="1" spcCol="457200" rtlCol="0">
            <a:spAutoFit/>
          </a:bodyPr>
          <a:lstStyle/>
          <a:p>
            <a:pPr algn="ctr">
              <a:lnSpc>
                <a:spcPts val="2000"/>
              </a:lnSpc>
            </a:pPr>
            <a:r>
              <a:rPr lang="en-US" sz="1200" dirty="0" smtClean="0">
                <a:solidFill>
                  <a:srgbClr val="FEFEFE"/>
                </a:solidFill>
                <a:cs typeface="+mn-ea"/>
                <a:sym typeface="+mn-lt"/>
              </a:rPr>
              <a:t>04</a:t>
            </a:r>
            <a:endParaRPr lang="en-US" sz="1200" dirty="0" smtClean="0">
              <a:solidFill>
                <a:srgbClr val="FEFEFE"/>
              </a:solidFill>
              <a:cs typeface="+mn-ea"/>
              <a:sym typeface="+mn-lt"/>
            </a:endParaRPr>
          </a:p>
        </p:txBody>
      </p:sp>
      <p:sp>
        <p:nvSpPr>
          <p:cNvPr id="41" name="TextBox 40"/>
          <p:cNvSpPr txBox="1"/>
          <p:nvPr/>
        </p:nvSpPr>
        <p:spPr>
          <a:xfrm>
            <a:off x="3242416" y="2269813"/>
            <a:ext cx="1950741" cy="400110"/>
          </a:xfrm>
          <a:prstGeom prst="rect">
            <a:avLst/>
          </a:prstGeom>
          <a:noFill/>
        </p:spPr>
        <p:txBody>
          <a:bodyPr wrap="square" numCol="1" spcCol="457200" rtlCol="0">
            <a:spAutoFit/>
          </a:bodyPr>
          <a:lstStyle/>
          <a:p>
            <a:r>
              <a:rPr lang="zh-CN" altLang="en-US" sz="1000" dirty="0">
                <a:solidFill>
                  <a:schemeClr val="bg2"/>
                </a:solidFill>
                <a:cs typeface="+mn-ea"/>
                <a:sym typeface="+mn-lt"/>
              </a:rPr>
              <a:t>添加您的文本添加您的文本添加您的文本添加您的文本</a:t>
            </a:r>
            <a:endParaRPr lang="en-US" sz="1000" dirty="0">
              <a:solidFill>
                <a:schemeClr val="bg2"/>
              </a:solidFill>
              <a:cs typeface="+mn-ea"/>
              <a:sym typeface="+mn-lt"/>
            </a:endParaRPr>
          </a:p>
        </p:txBody>
      </p:sp>
      <p:sp>
        <p:nvSpPr>
          <p:cNvPr id="42" name="TextBox 41"/>
          <p:cNvSpPr txBox="1"/>
          <p:nvPr/>
        </p:nvSpPr>
        <p:spPr>
          <a:xfrm>
            <a:off x="7571348" y="2269813"/>
            <a:ext cx="1950741" cy="400110"/>
          </a:xfrm>
          <a:prstGeom prst="rect">
            <a:avLst/>
          </a:prstGeom>
          <a:noFill/>
        </p:spPr>
        <p:txBody>
          <a:bodyPr wrap="square" numCol="1" spcCol="457200" rtlCol="0">
            <a:spAutoFit/>
          </a:bodyPr>
          <a:lstStyle/>
          <a:p>
            <a:r>
              <a:rPr lang="zh-CN" altLang="en-US" sz="1000" dirty="0">
                <a:solidFill>
                  <a:schemeClr val="bg2"/>
                </a:solidFill>
                <a:cs typeface="+mn-ea"/>
                <a:sym typeface="+mn-lt"/>
              </a:rPr>
              <a:t>添加您的文本添加您的文本添加您的文本添加您的文本</a:t>
            </a:r>
            <a:endParaRPr lang="en-US" sz="1000" dirty="0">
              <a:solidFill>
                <a:schemeClr val="bg2"/>
              </a:solidFill>
              <a:cs typeface="+mn-ea"/>
              <a:sym typeface="+mn-lt"/>
            </a:endParaRPr>
          </a:p>
        </p:txBody>
      </p:sp>
      <p:sp>
        <p:nvSpPr>
          <p:cNvPr id="43" name="TextBox 42"/>
          <p:cNvSpPr txBox="1"/>
          <p:nvPr/>
        </p:nvSpPr>
        <p:spPr>
          <a:xfrm>
            <a:off x="2662127" y="5431792"/>
            <a:ext cx="1950741" cy="400110"/>
          </a:xfrm>
          <a:prstGeom prst="rect">
            <a:avLst/>
          </a:prstGeom>
          <a:noFill/>
        </p:spPr>
        <p:txBody>
          <a:bodyPr wrap="square" numCol="1" spcCol="457200" rtlCol="0">
            <a:spAutoFit/>
          </a:bodyPr>
          <a:lstStyle/>
          <a:p>
            <a:pPr algn="r"/>
            <a:r>
              <a:rPr lang="zh-CN" altLang="en-US" sz="1000" dirty="0">
                <a:solidFill>
                  <a:schemeClr val="bg2"/>
                </a:solidFill>
                <a:cs typeface="+mn-ea"/>
                <a:sym typeface="+mn-lt"/>
              </a:rPr>
              <a:t>添加您的文本添加您的文本添加您的文本添加您的文本</a:t>
            </a:r>
            <a:endParaRPr lang="en-US" sz="1000" dirty="0">
              <a:solidFill>
                <a:schemeClr val="bg2"/>
              </a:solidFill>
              <a:cs typeface="+mn-ea"/>
              <a:sym typeface="+mn-lt"/>
            </a:endParaRPr>
          </a:p>
        </p:txBody>
      </p:sp>
      <p:sp>
        <p:nvSpPr>
          <p:cNvPr id="44" name="TextBox 43"/>
          <p:cNvSpPr txBox="1"/>
          <p:nvPr/>
        </p:nvSpPr>
        <p:spPr>
          <a:xfrm>
            <a:off x="6991059" y="5431792"/>
            <a:ext cx="1950741" cy="400110"/>
          </a:xfrm>
          <a:prstGeom prst="rect">
            <a:avLst/>
          </a:prstGeom>
          <a:noFill/>
        </p:spPr>
        <p:txBody>
          <a:bodyPr wrap="square" numCol="1" spcCol="457200" rtlCol="0">
            <a:spAutoFit/>
          </a:bodyPr>
          <a:lstStyle/>
          <a:p>
            <a:pPr algn="r"/>
            <a:r>
              <a:rPr lang="zh-CN" altLang="en-US" sz="1000" dirty="0">
                <a:solidFill>
                  <a:schemeClr val="bg2"/>
                </a:solidFill>
                <a:cs typeface="+mn-ea"/>
                <a:sym typeface="+mn-lt"/>
              </a:rPr>
              <a:t>添加您的文本添加您的文本添加您的文本添加您的文本</a:t>
            </a:r>
            <a:endParaRPr lang="en-US" sz="1000" dirty="0">
              <a:solidFill>
                <a:schemeClr val="bg2"/>
              </a:solidFill>
              <a:cs typeface="+mn-ea"/>
              <a:sym typeface="+mn-lt"/>
            </a:endParaRPr>
          </a:p>
        </p:txBody>
      </p:sp>
      <p:cxnSp>
        <p:nvCxnSpPr>
          <p:cNvPr id="45" name="直接连接符 44"/>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00" advTm="0">
        <p14:flythroug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7"/>
                                        </p:tgtEl>
                                        <p:attrNameLst>
                                          <p:attrName>style.visibility</p:attrName>
                                        </p:attrNameLst>
                                      </p:cBhvr>
                                      <p:to>
                                        <p:strVal val="visible"/>
                                      </p:to>
                                    </p:set>
                                    <p:anim calcmode="lin" valueType="num">
                                      <p:cBhvr>
                                        <p:cTn id="10" dur="500" fill="hold"/>
                                        <p:tgtEl>
                                          <p:spTgt spid="17"/>
                                        </p:tgtEl>
                                        <p:attrNameLst>
                                          <p:attrName>ppt_w</p:attrName>
                                        </p:attrNameLst>
                                      </p:cBhvr>
                                      <p:tavLst>
                                        <p:tav tm="0">
                                          <p:val>
                                            <p:fltVal val="0"/>
                                          </p:val>
                                        </p:tav>
                                        <p:tav tm="100000">
                                          <p:val>
                                            <p:strVal val="#ppt_w"/>
                                          </p:val>
                                        </p:tav>
                                      </p:tavLst>
                                    </p:anim>
                                    <p:anim calcmode="lin" valueType="num">
                                      <p:cBhvr>
                                        <p:cTn id="11" dur="500" fill="hold"/>
                                        <p:tgtEl>
                                          <p:spTgt spid="17"/>
                                        </p:tgtEl>
                                        <p:attrNameLst>
                                          <p:attrName>ppt_h</p:attrName>
                                        </p:attrNameLst>
                                      </p:cBhvr>
                                      <p:tavLst>
                                        <p:tav tm="0">
                                          <p:val>
                                            <p:fltVal val="0"/>
                                          </p:val>
                                        </p:tav>
                                        <p:tav tm="100000">
                                          <p:val>
                                            <p:strVal val="#ppt_h"/>
                                          </p:val>
                                        </p:tav>
                                      </p:tavLst>
                                    </p:anim>
                                    <p:animEffect transition="in" filter="fade">
                                      <p:cBhvr>
                                        <p:cTn id="12" dur="500"/>
                                        <p:tgtEl>
                                          <p:spTgt spid="17"/>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Effect transition="in" filter="fade">
                                      <p:cBhvr>
                                        <p:cTn id="55" dur="500"/>
                                        <p:tgtEl>
                                          <p:spTgt spid="39"/>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1" fill="hold" grpId="0" nodeType="click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p:tgtEl>
                                          <p:spTgt spid="24"/>
                                        </p:tgtEl>
                                        <p:attrNameLst>
                                          <p:attrName>ppt_y</p:attrName>
                                        </p:attrNameLst>
                                      </p:cBhvr>
                                      <p:tavLst>
                                        <p:tav tm="0">
                                          <p:val>
                                            <p:strVal val="#ppt_y-#ppt_h*1.125000"/>
                                          </p:val>
                                        </p:tav>
                                        <p:tav tm="100000">
                                          <p:val>
                                            <p:strVal val="#ppt_y"/>
                                          </p:val>
                                        </p:tav>
                                      </p:tavLst>
                                    </p:anim>
                                    <p:animEffect transition="in" filter="wipe(down)">
                                      <p:cBhvr>
                                        <p:cTn id="71" dur="500"/>
                                        <p:tgtEl>
                                          <p:spTgt spid="24"/>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p:tgtEl>
                                          <p:spTgt spid="29"/>
                                        </p:tgtEl>
                                        <p:attrNameLst>
                                          <p:attrName>ppt_y</p:attrName>
                                        </p:attrNameLst>
                                      </p:cBhvr>
                                      <p:tavLst>
                                        <p:tav tm="0">
                                          <p:val>
                                            <p:strVal val="#ppt_y-#ppt_h*1.125000"/>
                                          </p:val>
                                        </p:tav>
                                        <p:tav tm="100000">
                                          <p:val>
                                            <p:strVal val="#ppt_y"/>
                                          </p:val>
                                        </p:tav>
                                      </p:tavLst>
                                    </p:anim>
                                    <p:animEffect transition="in" filter="wipe(down)">
                                      <p:cBhvr>
                                        <p:cTn id="75" dur="500"/>
                                        <p:tgtEl>
                                          <p:spTgt spid="29"/>
                                        </p:tgtEl>
                                      </p:cBhvr>
                                    </p:animEffect>
                                  </p:childTnLst>
                                </p:cTn>
                              </p:par>
                              <p:par>
                                <p:cTn id="76" presetID="12" presetClass="entr" presetSubtype="1" fill="hold" grpId="0" nodeType="with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500"/>
                                        <p:tgtEl>
                                          <p:spTgt spid="35"/>
                                        </p:tgtEl>
                                        <p:attrNameLst>
                                          <p:attrName>ppt_y</p:attrName>
                                        </p:attrNameLst>
                                      </p:cBhvr>
                                      <p:tavLst>
                                        <p:tav tm="0">
                                          <p:val>
                                            <p:strVal val="#ppt_y-#ppt_h*1.125000"/>
                                          </p:val>
                                        </p:tav>
                                        <p:tav tm="100000">
                                          <p:val>
                                            <p:strVal val="#ppt_y"/>
                                          </p:val>
                                        </p:tav>
                                      </p:tavLst>
                                    </p:anim>
                                    <p:animEffect transition="in" filter="wipe(down)">
                                      <p:cBhvr>
                                        <p:cTn id="79" dur="500"/>
                                        <p:tgtEl>
                                          <p:spTgt spid="3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wipe(left)">
                                      <p:cBhvr>
                                        <p:cTn id="93" dur="500"/>
                                        <p:tgtEl>
                                          <p:spTgt spid="16"/>
                                        </p:tgtEl>
                                      </p:cBhvr>
                                    </p:animEffect>
                                  </p:childTnLst>
                                </p:cTn>
                              </p:par>
                              <p:par>
                                <p:cTn id="94" presetID="22" presetClass="entr" presetSubtype="2" fill="hold" nodeType="with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wipe(right)">
                                      <p:cBhvr>
                                        <p:cTn id="96" dur="500"/>
                                        <p:tgtEl>
                                          <p:spTgt spid="3"/>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childTnLst>
                                    <p:set>
                                      <p:cBhvr>
                                        <p:cTn id="100" dur="1" fill="hold">
                                          <p:stCondLst>
                                            <p:cond delay="0"/>
                                          </p:stCondLst>
                                        </p:cTn>
                                        <p:tgtEl>
                                          <p:spTgt spid="32"/>
                                        </p:tgtEl>
                                        <p:attrNameLst>
                                          <p:attrName>style.visibility</p:attrName>
                                        </p:attrNameLst>
                                      </p:cBhvr>
                                      <p:to>
                                        <p:strVal val="visible"/>
                                      </p:to>
                                    </p:set>
                                    <p:anim calcmode="lin" valueType="num">
                                      <p:cBhvr>
                                        <p:cTn id="101" dur="500" fill="hold"/>
                                        <p:tgtEl>
                                          <p:spTgt spid="32"/>
                                        </p:tgtEl>
                                        <p:attrNameLst>
                                          <p:attrName>ppt_w</p:attrName>
                                        </p:attrNameLst>
                                      </p:cBhvr>
                                      <p:tavLst>
                                        <p:tav tm="0">
                                          <p:val>
                                            <p:fltVal val="0"/>
                                          </p:val>
                                        </p:tav>
                                        <p:tav tm="100000">
                                          <p:val>
                                            <p:strVal val="#ppt_w"/>
                                          </p:val>
                                        </p:tav>
                                      </p:tavLst>
                                    </p:anim>
                                    <p:anim calcmode="lin" valueType="num">
                                      <p:cBhvr>
                                        <p:cTn id="102" dur="500" fill="hold"/>
                                        <p:tgtEl>
                                          <p:spTgt spid="32"/>
                                        </p:tgtEl>
                                        <p:attrNameLst>
                                          <p:attrName>ppt_h</p:attrName>
                                        </p:attrNameLst>
                                      </p:cBhvr>
                                      <p:tavLst>
                                        <p:tav tm="0">
                                          <p:val>
                                            <p:fltVal val="0"/>
                                          </p:val>
                                        </p:tav>
                                        <p:tav tm="100000">
                                          <p:val>
                                            <p:strVal val="#ppt_h"/>
                                          </p:val>
                                        </p:tav>
                                      </p:tavLst>
                                    </p:anim>
                                    <p:animEffect transition="in" filter="fade">
                                      <p:cBhvr>
                                        <p:cTn id="103" dur="500"/>
                                        <p:tgtEl>
                                          <p:spTgt spid="32"/>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p:cTn id="106" dur="500" fill="hold"/>
                                        <p:tgtEl>
                                          <p:spTgt spid="36"/>
                                        </p:tgtEl>
                                        <p:attrNameLst>
                                          <p:attrName>ppt_w</p:attrName>
                                        </p:attrNameLst>
                                      </p:cBhvr>
                                      <p:tavLst>
                                        <p:tav tm="0">
                                          <p:val>
                                            <p:fltVal val="0"/>
                                          </p:val>
                                        </p:tav>
                                        <p:tav tm="100000">
                                          <p:val>
                                            <p:strVal val="#ppt_w"/>
                                          </p:val>
                                        </p:tav>
                                      </p:tavLst>
                                    </p:anim>
                                    <p:anim calcmode="lin" valueType="num">
                                      <p:cBhvr>
                                        <p:cTn id="107" dur="500" fill="hold"/>
                                        <p:tgtEl>
                                          <p:spTgt spid="36"/>
                                        </p:tgtEl>
                                        <p:attrNameLst>
                                          <p:attrName>ppt_h</p:attrName>
                                        </p:attrNameLst>
                                      </p:cBhvr>
                                      <p:tavLst>
                                        <p:tav tm="0">
                                          <p:val>
                                            <p:fltVal val="0"/>
                                          </p:val>
                                        </p:tav>
                                        <p:tav tm="100000">
                                          <p:val>
                                            <p:strVal val="#ppt_h"/>
                                          </p:val>
                                        </p:tav>
                                      </p:tavLst>
                                    </p:anim>
                                    <p:animEffect transition="in" filter="fade">
                                      <p:cBhvr>
                                        <p:cTn id="108" dur="500"/>
                                        <p:tgtEl>
                                          <p:spTgt spid="36"/>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 calcmode="lin" valueType="num">
                                      <p:cBhvr>
                                        <p:cTn id="111" dur="500" fill="hold"/>
                                        <p:tgtEl>
                                          <p:spTgt spid="26"/>
                                        </p:tgtEl>
                                        <p:attrNameLst>
                                          <p:attrName>ppt_w</p:attrName>
                                        </p:attrNameLst>
                                      </p:cBhvr>
                                      <p:tavLst>
                                        <p:tav tm="0">
                                          <p:val>
                                            <p:fltVal val="0"/>
                                          </p:val>
                                        </p:tav>
                                        <p:tav tm="100000">
                                          <p:val>
                                            <p:strVal val="#ppt_w"/>
                                          </p:val>
                                        </p:tav>
                                      </p:tavLst>
                                    </p:anim>
                                    <p:anim calcmode="lin" valueType="num">
                                      <p:cBhvr>
                                        <p:cTn id="112" dur="500" fill="hold"/>
                                        <p:tgtEl>
                                          <p:spTgt spid="26"/>
                                        </p:tgtEl>
                                        <p:attrNameLst>
                                          <p:attrName>ppt_h</p:attrName>
                                        </p:attrNameLst>
                                      </p:cBhvr>
                                      <p:tavLst>
                                        <p:tav tm="0">
                                          <p:val>
                                            <p:fltVal val="0"/>
                                          </p:val>
                                        </p:tav>
                                        <p:tav tm="100000">
                                          <p:val>
                                            <p:strVal val="#ppt_h"/>
                                          </p:val>
                                        </p:tav>
                                      </p:tavLst>
                                    </p:anim>
                                    <p:animEffect transition="in" filter="fade">
                                      <p:cBhvr>
                                        <p:cTn id="113" dur="500"/>
                                        <p:tgtEl>
                                          <p:spTgt spid="26"/>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p:cTn id="116" dur="500" fill="hold"/>
                                        <p:tgtEl>
                                          <p:spTgt spid="27"/>
                                        </p:tgtEl>
                                        <p:attrNameLst>
                                          <p:attrName>ppt_w</p:attrName>
                                        </p:attrNameLst>
                                      </p:cBhvr>
                                      <p:tavLst>
                                        <p:tav tm="0">
                                          <p:val>
                                            <p:fltVal val="0"/>
                                          </p:val>
                                        </p:tav>
                                        <p:tav tm="100000">
                                          <p:val>
                                            <p:strVal val="#ppt_w"/>
                                          </p:val>
                                        </p:tav>
                                      </p:tavLst>
                                    </p:anim>
                                    <p:anim calcmode="lin" valueType="num">
                                      <p:cBhvr>
                                        <p:cTn id="117" dur="500" fill="hold"/>
                                        <p:tgtEl>
                                          <p:spTgt spid="27"/>
                                        </p:tgtEl>
                                        <p:attrNameLst>
                                          <p:attrName>ppt_h</p:attrName>
                                        </p:attrNameLst>
                                      </p:cBhvr>
                                      <p:tavLst>
                                        <p:tav tm="0">
                                          <p:val>
                                            <p:fltVal val="0"/>
                                          </p:val>
                                        </p:tav>
                                        <p:tav tm="100000">
                                          <p:val>
                                            <p:strVal val="#ppt_h"/>
                                          </p:val>
                                        </p:tav>
                                      </p:tavLst>
                                    </p:anim>
                                    <p:animEffect transition="in" filter="fade">
                                      <p:cBhvr>
                                        <p:cTn id="118" dur="500"/>
                                        <p:tgtEl>
                                          <p:spTgt spid="27"/>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40"/>
                                        </p:tgtEl>
                                        <p:attrNameLst>
                                          <p:attrName>style.visibility</p:attrName>
                                        </p:attrNameLst>
                                      </p:cBhvr>
                                      <p:to>
                                        <p:strVal val="visible"/>
                                      </p:to>
                                    </p:set>
                                    <p:anim calcmode="lin" valueType="num">
                                      <p:cBhvr>
                                        <p:cTn id="121" dur="500" fill="hold"/>
                                        <p:tgtEl>
                                          <p:spTgt spid="40"/>
                                        </p:tgtEl>
                                        <p:attrNameLst>
                                          <p:attrName>ppt_w</p:attrName>
                                        </p:attrNameLst>
                                      </p:cBhvr>
                                      <p:tavLst>
                                        <p:tav tm="0">
                                          <p:val>
                                            <p:fltVal val="0"/>
                                          </p:val>
                                        </p:tav>
                                        <p:tav tm="100000">
                                          <p:val>
                                            <p:strVal val="#ppt_w"/>
                                          </p:val>
                                        </p:tav>
                                      </p:tavLst>
                                    </p:anim>
                                    <p:anim calcmode="lin" valueType="num">
                                      <p:cBhvr>
                                        <p:cTn id="122" dur="500" fill="hold"/>
                                        <p:tgtEl>
                                          <p:spTgt spid="40"/>
                                        </p:tgtEl>
                                        <p:attrNameLst>
                                          <p:attrName>ppt_h</p:attrName>
                                        </p:attrNameLst>
                                      </p:cBhvr>
                                      <p:tavLst>
                                        <p:tav tm="0">
                                          <p:val>
                                            <p:fltVal val="0"/>
                                          </p:val>
                                        </p:tav>
                                        <p:tav tm="100000">
                                          <p:val>
                                            <p:strVal val="#ppt_h"/>
                                          </p:val>
                                        </p:tav>
                                      </p:tavLst>
                                    </p:anim>
                                    <p:animEffect transition="in" filter="fade">
                                      <p:cBhvr>
                                        <p:cTn id="123" dur="500"/>
                                        <p:tgtEl>
                                          <p:spTgt spid="40"/>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44"/>
                                        </p:tgtEl>
                                        <p:attrNameLst>
                                          <p:attrName>style.visibility</p:attrName>
                                        </p:attrNameLst>
                                      </p:cBhvr>
                                      <p:to>
                                        <p:strVal val="visible"/>
                                      </p:to>
                                    </p:set>
                                    <p:anim calcmode="lin" valueType="num">
                                      <p:cBhvr>
                                        <p:cTn id="126" dur="500" fill="hold"/>
                                        <p:tgtEl>
                                          <p:spTgt spid="44"/>
                                        </p:tgtEl>
                                        <p:attrNameLst>
                                          <p:attrName>ppt_w</p:attrName>
                                        </p:attrNameLst>
                                      </p:cBhvr>
                                      <p:tavLst>
                                        <p:tav tm="0">
                                          <p:val>
                                            <p:fltVal val="0"/>
                                          </p:val>
                                        </p:tav>
                                        <p:tav tm="100000">
                                          <p:val>
                                            <p:strVal val="#ppt_w"/>
                                          </p:val>
                                        </p:tav>
                                      </p:tavLst>
                                    </p:anim>
                                    <p:anim calcmode="lin" valueType="num">
                                      <p:cBhvr>
                                        <p:cTn id="127" dur="500" fill="hold"/>
                                        <p:tgtEl>
                                          <p:spTgt spid="44"/>
                                        </p:tgtEl>
                                        <p:attrNameLst>
                                          <p:attrName>ppt_h</p:attrName>
                                        </p:attrNameLst>
                                      </p:cBhvr>
                                      <p:tavLst>
                                        <p:tav tm="0">
                                          <p:val>
                                            <p:fltVal val="0"/>
                                          </p:val>
                                        </p:tav>
                                        <p:tav tm="100000">
                                          <p:val>
                                            <p:strVal val="#ppt_h"/>
                                          </p:val>
                                        </p:tav>
                                      </p:tavLst>
                                    </p:anim>
                                    <p:animEffect transition="in" filter="fade">
                                      <p:cBhvr>
                                        <p:cTn id="12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6" grpId="0" animBg="1"/>
      <p:bldP spid="17" grpId="0" animBg="1"/>
      <p:bldP spid="20" grpId="0" animBg="1"/>
      <p:bldP spid="21" grpId="0" animBg="1"/>
      <p:bldP spid="22" grpId="0" animBg="1"/>
      <p:bldP spid="24" grpId="0" animBg="1"/>
      <p:bldP spid="25" grpId="0" animBg="1"/>
      <p:bldP spid="26" grpId="0" animBg="1"/>
      <p:bldP spid="27" grpId="0" animBg="1"/>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ardrop 2"/>
          <p:cNvSpPr/>
          <p:nvPr/>
        </p:nvSpPr>
        <p:spPr bwMode="auto">
          <a:xfrm rot="13500000">
            <a:off x="2570480" y="2305173"/>
            <a:ext cx="1662433" cy="1662438"/>
          </a:xfrm>
          <a:prstGeom prst="teardrop">
            <a:avLst/>
          </a:prstGeom>
          <a:solidFill>
            <a:schemeClr val="tx2">
              <a:alpha val="80000"/>
            </a:schemeClr>
          </a:solidFill>
          <a:ln w="190500" cap="sq" cmpd="sng" algn="ctr">
            <a:noFill/>
            <a:prstDash val="solid"/>
            <a:miter lim="800000"/>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4" name="Oval 3"/>
          <p:cNvSpPr/>
          <p:nvPr/>
        </p:nvSpPr>
        <p:spPr>
          <a:xfrm>
            <a:off x="3834962" y="1944624"/>
            <a:ext cx="2383536" cy="2383536"/>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Oval 4"/>
          <p:cNvSpPr/>
          <p:nvPr/>
        </p:nvSpPr>
        <p:spPr>
          <a:xfrm>
            <a:off x="5835996" y="2307626"/>
            <a:ext cx="1657533" cy="1657533"/>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Teardrop 5"/>
          <p:cNvSpPr/>
          <p:nvPr/>
        </p:nvSpPr>
        <p:spPr bwMode="auto">
          <a:xfrm rot="2700000">
            <a:off x="7176629" y="2082569"/>
            <a:ext cx="2278331" cy="2278338"/>
          </a:xfrm>
          <a:prstGeom prst="teardrop">
            <a:avLst/>
          </a:prstGeom>
          <a:solidFill>
            <a:schemeClr val="accent4">
              <a:alpha val="80000"/>
            </a:schemeClr>
          </a:solidFill>
          <a:ln w="190500" cap="sq" cmpd="sng" algn="ctr">
            <a:noFill/>
            <a:prstDash val="solid"/>
            <a:miter lim="800000"/>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7" name="Oval 6"/>
          <p:cNvSpPr/>
          <p:nvPr/>
        </p:nvSpPr>
        <p:spPr>
          <a:xfrm>
            <a:off x="9926821" y="2689284"/>
            <a:ext cx="894216" cy="8942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 name="Oval 7"/>
          <p:cNvSpPr/>
          <p:nvPr/>
        </p:nvSpPr>
        <p:spPr>
          <a:xfrm>
            <a:off x="1301482" y="2689284"/>
            <a:ext cx="894216" cy="8942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3" name="TextBox 12"/>
          <p:cNvSpPr txBox="1"/>
          <p:nvPr/>
        </p:nvSpPr>
        <p:spPr>
          <a:xfrm>
            <a:off x="1374660" y="2878628"/>
            <a:ext cx="729599" cy="515526"/>
          </a:xfrm>
          <a:prstGeom prst="rect">
            <a:avLst/>
          </a:prstGeom>
          <a:noFill/>
        </p:spPr>
        <p:txBody>
          <a:bodyPr wrap="square" numCol="1" spcCol="0" rtlCol="0" anchor="ctr">
            <a:spAutoFit/>
          </a:bodyPr>
          <a:lstStyle/>
          <a:p>
            <a:pPr algn="ctr">
              <a:lnSpc>
                <a:spcPts val="1100"/>
              </a:lnSpc>
            </a:pPr>
            <a:r>
              <a:rPr lang="en-US" sz="1500" b="1" dirty="0" smtClean="0">
                <a:solidFill>
                  <a:srgbClr val="FEFEFE"/>
                </a:solidFill>
                <a:cs typeface="+mn-ea"/>
                <a:sym typeface="+mn-lt"/>
              </a:rPr>
              <a:t>01</a:t>
            </a:r>
            <a:endParaRPr lang="en-US" sz="1500" b="1" dirty="0" smtClean="0">
              <a:solidFill>
                <a:srgbClr val="FEFEFE"/>
              </a:solidFill>
              <a:cs typeface="+mn-ea"/>
              <a:sym typeface="+mn-lt"/>
            </a:endParaRPr>
          </a:p>
          <a:p>
            <a:pPr algn="ctr">
              <a:lnSpc>
                <a:spcPts val="1100"/>
              </a:lnSpc>
            </a:pPr>
            <a:r>
              <a:rPr lang="en-US" sz="1000" b="1" dirty="0" smtClean="0">
                <a:solidFill>
                  <a:srgbClr val="FEFEFE"/>
                </a:solidFill>
                <a:cs typeface="+mn-ea"/>
                <a:sym typeface="+mn-lt"/>
              </a:rPr>
              <a:t>START</a:t>
            </a:r>
            <a:endParaRPr lang="en-US" sz="1000" b="1" dirty="0" smtClean="0">
              <a:solidFill>
                <a:srgbClr val="FEFEFE"/>
              </a:solidFill>
              <a:cs typeface="+mn-ea"/>
              <a:sym typeface="+mn-lt"/>
            </a:endParaRPr>
          </a:p>
          <a:p>
            <a:pPr algn="ctr">
              <a:lnSpc>
                <a:spcPts val="1100"/>
              </a:lnSpc>
            </a:pPr>
            <a:r>
              <a:rPr lang="en-US" sz="1000" b="1" dirty="0" smtClean="0">
                <a:solidFill>
                  <a:srgbClr val="FEFEFE"/>
                </a:solidFill>
                <a:cs typeface="+mn-ea"/>
                <a:sym typeface="+mn-lt"/>
              </a:rPr>
              <a:t>POINT</a:t>
            </a:r>
            <a:endParaRPr lang="en-US" sz="1000" b="1" dirty="0" smtClean="0">
              <a:solidFill>
                <a:srgbClr val="FEFEFE"/>
              </a:solidFill>
              <a:cs typeface="+mn-ea"/>
              <a:sym typeface="+mn-lt"/>
            </a:endParaRPr>
          </a:p>
        </p:txBody>
      </p:sp>
      <p:sp>
        <p:nvSpPr>
          <p:cNvPr id="14" name="TextBox 13"/>
          <p:cNvSpPr txBox="1"/>
          <p:nvPr/>
        </p:nvSpPr>
        <p:spPr>
          <a:xfrm>
            <a:off x="10006596" y="2878628"/>
            <a:ext cx="729599" cy="515526"/>
          </a:xfrm>
          <a:prstGeom prst="rect">
            <a:avLst/>
          </a:prstGeom>
          <a:noFill/>
        </p:spPr>
        <p:txBody>
          <a:bodyPr wrap="square" numCol="1" spcCol="0" rtlCol="0" anchor="ctr">
            <a:spAutoFit/>
          </a:bodyPr>
          <a:lstStyle/>
          <a:p>
            <a:pPr algn="ctr">
              <a:lnSpc>
                <a:spcPts val="1100"/>
              </a:lnSpc>
            </a:pPr>
            <a:r>
              <a:rPr lang="en-US" sz="1500" b="1" dirty="0" smtClean="0">
                <a:solidFill>
                  <a:srgbClr val="FEFEFE"/>
                </a:solidFill>
                <a:cs typeface="+mn-ea"/>
                <a:sym typeface="+mn-lt"/>
              </a:rPr>
              <a:t>06</a:t>
            </a:r>
            <a:endParaRPr lang="en-US" sz="1500" b="1" dirty="0" smtClean="0">
              <a:solidFill>
                <a:srgbClr val="FEFEFE"/>
              </a:solidFill>
              <a:cs typeface="+mn-ea"/>
              <a:sym typeface="+mn-lt"/>
            </a:endParaRPr>
          </a:p>
          <a:p>
            <a:pPr algn="ctr">
              <a:lnSpc>
                <a:spcPts val="1100"/>
              </a:lnSpc>
            </a:pPr>
            <a:r>
              <a:rPr lang="en-US" sz="1000" b="1" dirty="0" smtClean="0">
                <a:solidFill>
                  <a:srgbClr val="FEFEFE"/>
                </a:solidFill>
                <a:cs typeface="+mn-ea"/>
                <a:sym typeface="+mn-lt"/>
              </a:rPr>
              <a:t>END</a:t>
            </a:r>
            <a:endParaRPr lang="en-US" sz="1000" b="1" dirty="0" smtClean="0">
              <a:solidFill>
                <a:srgbClr val="FEFEFE"/>
              </a:solidFill>
              <a:cs typeface="+mn-ea"/>
              <a:sym typeface="+mn-lt"/>
            </a:endParaRPr>
          </a:p>
          <a:p>
            <a:pPr algn="ctr">
              <a:lnSpc>
                <a:spcPts val="1100"/>
              </a:lnSpc>
            </a:pPr>
            <a:r>
              <a:rPr lang="en-US" sz="1000" b="1" dirty="0" smtClean="0">
                <a:solidFill>
                  <a:srgbClr val="FEFEFE"/>
                </a:solidFill>
                <a:cs typeface="+mn-ea"/>
                <a:sym typeface="+mn-lt"/>
              </a:rPr>
              <a:t>POINT</a:t>
            </a:r>
            <a:endParaRPr lang="en-US" sz="1000" b="1" dirty="0" smtClean="0">
              <a:solidFill>
                <a:srgbClr val="FEFEFE"/>
              </a:solidFill>
              <a:cs typeface="+mn-ea"/>
              <a:sym typeface="+mn-lt"/>
            </a:endParaRPr>
          </a:p>
        </p:txBody>
      </p:sp>
      <p:sp>
        <p:nvSpPr>
          <p:cNvPr id="15" name="Rectangle 14"/>
          <p:cNvSpPr/>
          <p:nvPr/>
        </p:nvSpPr>
        <p:spPr>
          <a:xfrm>
            <a:off x="6263437" y="2646440"/>
            <a:ext cx="761747" cy="784830"/>
          </a:xfrm>
          <a:prstGeom prst="rect">
            <a:avLst/>
          </a:prstGeom>
        </p:spPr>
        <p:txBody>
          <a:bodyPr wrap="none" anchor="ctr">
            <a:spAutoFit/>
          </a:bodyPr>
          <a:lstStyle/>
          <a:p>
            <a:pPr algn="ctr"/>
            <a:r>
              <a:rPr lang="en-US" sz="4500" dirty="0">
                <a:ln w="38100">
                  <a:solidFill>
                    <a:srgbClr val="FEFEFE"/>
                  </a:solidFill>
                </a:ln>
                <a:noFill/>
                <a:cs typeface="+mn-ea"/>
                <a:sym typeface="+mn-lt"/>
              </a:rPr>
              <a:t></a:t>
            </a:r>
            <a:endParaRPr lang="en-US" sz="4500" dirty="0">
              <a:ln w="38100">
                <a:solidFill>
                  <a:srgbClr val="FEFEFE"/>
                </a:solidFill>
              </a:ln>
              <a:noFill/>
              <a:cs typeface="+mn-ea"/>
              <a:sym typeface="+mn-lt"/>
            </a:endParaRPr>
          </a:p>
        </p:txBody>
      </p:sp>
      <p:sp>
        <p:nvSpPr>
          <p:cNvPr id="16" name="Rectangle 15"/>
          <p:cNvSpPr/>
          <p:nvPr/>
        </p:nvSpPr>
        <p:spPr>
          <a:xfrm>
            <a:off x="2855459" y="2531024"/>
            <a:ext cx="954107" cy="1015663"/>
          </a:xfrm>
          <a:prstGeom prst="rect">
            <a:avLst/>
          </a:prstGeom>
        </p:spPr>
        <p:txBody>
          <a:bodyPr wrap="none" anchor="ctr">
            <a:spAutoFit/>
          </a:bodyPr>
          <a:lstStyle/>
          <a:p>
            <a:pPr algn="ctr"/>
            <a:r>
              <a:rPr lang="en-US" sz="6000" dirty="0">
                <a:ln w="38100">
                  <a:solidFill>
                    <a:srgbClr val="FEFEFE"/>
                  </a:solidFill>
                </a:ln>
                <a:noFill/>
                <a:cs typeface="+mn-ea"/>
                <a:sym typeface="+mn-lt"/>
              </a:rPr>
              <a:t></a:t>
            </a:r>
            <a:endParaRPr lang="en-US" sz="6000" dirty="0">
              <a:ln w="38100">
                <a:solidFill>
                  <a:srgbClr val="FEFEFE"/>
                </a:solidFill>
              </a:ln>
              <a:noFill/>
              <a:cs typeface="+mn-ea"/>
              <a:sym typeface="+mn-lt"/>
            </a:endParaRPr>
          </a:p>
        </p:txBody>
      </p:sp>
      <p:sp>
        <p:nvSpPr>
          <p:cNvPr id="17" name="Rectangle 16"/>
          <p:cNvSpPr/>
          <p:nvPr/>
        </p:nvSpPr>
        <p:spPr>
          <a:xfrm>
            <a:off x="4444470" y="2415608"/>
            <a:ext cx="1146468" cy="1246495"/>
          </a:xfrm>
          <a:prstGeom prst="rect">
            <a:avLst/>
          </a:prstGeom>
        </p:spPr>
        <p:txBody>
          <a:bodyPr wrap="none" anchor="ctr">
            <a:spAutoFit/>
          </a:bodyPr>
          <a:lstStyle/>
          <a:p>
            <a:pPr algn="ctr"/>
            <a:r>
              <a:rPr lang="en-US" sz="7500" dirty="0">
                <a:ln w="38100">
                  <a:solidFill>
                    <a:srgbClr val="FEFEFE"/>
                  </a:solidFill>
                </a:ln>
                <a:noFill/>
                <a:cs typeface="+mn-ea"/>
                <a:sym typeface="+mn-lt"/>
              </a:rPr>
              <a:t></a:t>
            </a:r>
            <a:endParaRPr lang="en-US" sz="7500" dirty="0">
              <a:ln w="38100">
                <a:solidFill>
                  <a:srgbClr val="FEFEFE"/>
                </a:solidFill>
              </a:ln>
              <a:noFill/>
              <a:cs typeface="+mn-ea"/>
              <a:sym typeface="+mn-lt"/>
            </a:endParaRPr>
          </a:p>
        </p:txBody>
      </p:sp>
      <p:sp>
        <p:nvSpPr>
          <p:cNvPr id="18" name="Rectangle 17"/>
          <p:cNvSpPr/>
          <p:nvPr/>
        </p:nvSpPr>
        <p:spPr>
          <a:xfrm>
            <a:off x="7748178" y="2415608"/>
            <a:ext cx="1146468" cy="1246495"/>
          </a:xfrm>
          <a:prstGeom prst="rect">
            <a:avLst/>
          </a:prstGeom>
        </p:spPr>
        <p:txBody>
          <a:bodyPr wrap="none" anchor="ctr">
            <a:spAutoFit/>
          </a:bodyPr>
          <a:lstStyle/>
          <a:p>
            <a:pPr algn="ctr"/>
            <a:r>
              <a:rPr lang="en-US" sz="7500" dirty="0">
                <a:ln w="38100">
                  <a:solidFill>
                    <a:srgbClr val="FEFEFE"/>
                  </a:solidFill>
                </a:ln>
                <a:noFill/>
                <a:cs typeface="+mn-ea"/>
                <a:sym typeface="+mn-lt"/>
              </a:rPr>
              <a:t></a:t>
            </a:r>
            <a:endParaRPr lang="en-US" sz="7500" dirty="0">
              <a:ln w="38100">
                <a:solidFill>
                  <a:srgbClr val="FEFEFE"/>
                </a:solidFill>
              </a:ln>
              <a:noFill/>
              <a:cs typeface="+mn-ea"/>
              <a:sym typeface="+mn-lt"/>
            </a:endParaRPr>
          </a:p>
        </p:txBody>
      </p:sp>
      <p:sp>
        <p:nvSpPr>
          <p:cNvPr id="19" name="TextBox 18"/>
          <p:cNvSpPr txBox="1"/>
          <p:nvPr/>
        </p:nvSpPr>
        <p:spPr>
          <a:xfrm>
            <a:off x="2512209" y="4557661"/>
            <a:ext cx="1403263" cy="477054"/>
          </a:xfrm>
          <a:prstGeom prst="rect">
            <a:avLst/>
          </a:prstGeom>
          <a:noFill/>
        </p:spPr>
        <p:txBody>
          <a:bodyPr wrap="square" numCol="1" spcCol="457200" rtlCol="0" anchor="ctr">
            <a:spAutoFit/>
          </a:bodyPr>
          <a:lstStyle/>
          <a:p>
            <a:pPr>
              <a:lnSpc>
                <a:spcPts val="1500"/>
              </a:lnSpc>
            </a:pPr>
            <a:r>
              <a:rPr lang="en-US" sz="1200" b="1" dirty="0" smtClean="0">
                <a:solidFill>
                  <a:schemeClr val="tx2"/>
                </a:solidFill>
                <a:cs typeface="+mn-ea"/>
                <a:sym typeface="+mn-lt"/>
              </a:rPr>
              <a:t>Saying </a:t>
            </a:r>
            <a:r>
              <a:rPr lang="en-US" sz="1200" b="1" dirty="0">
                <a:solidFill>
                  <a:schemeClr val="tx2"/>
                </a:solidFill>
                <a:cs typeface="+mn-ea"/>
                <a:sym typeface="+mn-lt"/>
              </a:rPr>
              <a:t>fruitful were </a:t>
            </a:r>
            <a:r>
              <a:rPr lang="en-US" sz="1200" b="1" dirty="0" smtClean="0">
                <a:solidFill>
                  <a:schemeClr val="tx2"/>
                </a:solidFill>
                <a:cs typeface="+mn-ea"/>
                <a:sym typeface="+mn-lt"/>
              </a:rPr>
              <a:t>hath</a:t>
            </a:r>
            <a:endParaRPr lang="en-US" sz="1200" dirty="0">
              <a:solidFill>
                <a:schemeClr val="tx2"/>
              </a:solidFill>
              <a:cs typeface="+mn-ea"/>
              <a:sym typeface="+mn-lt"/>
            </a:endParaRPr>
          </a:p>
        </p:txBody>
      </p:sp>
      <p:sp>
        <p:nvSpPr>
          <p:cNvPr id="20" name="TextBox 19"/>
          <p:cNvSpPr txBox="1"/>
          <p:nvPr/>
        </p:nvSpPr>
        <p:spPr>
          <a:xfrm>
            <a:off x="2512209" y="5088595"/>
            <a:ext cx="1403263"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21" name="TextBox 20"/>
          <p:cNvSpPr txBox="1"/>
          <p:nvPr/>
        </p:nvSpPr>
        <p:spPr>
          <a:xfrm>
            <a:off x="4316625" y="4557661"/>
            <a:ext cx="1403263" cy="477054"/>
          </a:xfrm>
          <a:prstGeom prst="rect">
            <a:avLst/>
          </a:prstGeom>
          <a:noFill/>
        </p:spPr>
        <p:txBody>
          <a:bodyPr wrap="square" numCol="1" spcCol="457200" rtlCol="0" anchor="ctr">
            <a:spAutoFit/>
          </a:bodyPr>
          <a:lstStyle/>
          <a:p>
            <a:pPr>
              <a:lnSpc>
                <a:spcPts val="1500"/>
              </a:lnSpc>
            </a:pPr>
            <a:r>
              <a:rPr lang="en-US" sz="1200" b="1" dirty="0" smtClean="0">
                <a:solidFill>
                  <a:schemeClr val="accent2"/>
                </a:solidFill>
                <a:cs typeface="+mn-ea"/>
                <a:sym typeface="+mn-lt"/>
              </a:rPr>
              <a:t>Fruitful </a:t>
            </a:r>
            <a:r>
              <a:rPr lang="en-US" sz="1200" b="1" dirty="0">
                <a:solidFill>
                  <a:schemeClr val="accent2"/>
                </a:solidFill>
                <a:cs typeface="+mn-ea"/>
                <a:sym typeface="+mn-lt"/>
              </a:rPr>
              <a:t>were hath waters </a:t>
            </a:r>
            <a:endParaRPr lang="en-US" sz="1200" dirty="0">
              <a:solidFill>
                <a:schemeClr val="accent2"/>
              </a:solidFill>
              <a:cs typeface="+mn-ea"/>
              <a:sym typeface="+mn-lt"/>
            </a:endParaRPr>
          </a:p>
        </p:txBody>
      </p:sp>
      <p:sp>
        <p:nvSpPr>
          <p:cNvPr id="22" name="TextBox 21"/>
          <p:cNvSpPr txBox="1"/>
          <p:nvPr/>
        </p:nvSpPr>
        <p:spPr>
          <a:xfrm>
            <a:off x="4316625" y="5088595"/>
            <a:ext cx="1403263" cy="507831"/>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23" name="TextBox 22"/>
          <p:cNvSpPr txBox="1"/>
          <p:nvPr/>
        </p:nvSpPr>
        <p:spPr>
          <a:xfrm>
            <a:off x="6116490" y="4557661"/>
            <a:ext cx="1403263" cy="477054"/>
          </a:xfrm>
          <a:prstGeom prst="rect">
            <a:avLst/>
          </a:prstGeom>
          <a:noFill/>
        </p:spPr>
        <p:txBody>
          <a:bodyPr wrap="square" numCol="1" spcCol="457200" rtlCol="0" anchor="ctr">
            <a:spAutoFit/>
          </a:bodyPr>
          <a:lstStyle/>
          <a:p>
            <a:pPr>
              <a:lnSpc>
                <a:spcPts val="1500"/>
              </a:lnSpc>
            </a:pPr>
            <a:r>
              <a:rPr lang="en-US" sz="1200" b="1" dirty="0" smtClean="0">
                <a:solidFill>
                  <a:schemeClr val="accent3"/>
                </a:solidFill>
                <a:cs typeface="+mn-ea"/>
                <a:sym typeface="+mn-lt"/>
              </a:rPr>
              <a:t>Saying fruitful  </a:t>
            </a:r>
            <a:r>
              <a:rPr lang="en-US" sz="1200" b="1" dirty="0">
                <a:solidFill>
                  <a:schemeClr val="accent3"/>
                </a:solidFill>
                <a:cs typeface="+mn-ea"/>
                <a:sym typeface="+mn-lt"/>
              </a:rPr>
              <a:t>hath waters </a:t>
            </a:r>
            <a:endParaRPr lang="en-US" sz="1200" dirty="0">
              <a:solidFill>
                <a:schemeClr val="accent3"/>
              </a:solidFill>
              <a:cs typeface="+mn-ea"/>
              <a:sym typeface="+mn-lt"/>
            </a:endParaRPr>
          </a:p>
        </p:txBody>
      </p:sp>
      <p:sp>
        <p:nvSpPr>
          <p:cNvPr id="24" name="TextBox 23"/>
          <p:cNvSpPr txBox="1"/>
          <p:nvPr/>
        </p:nvSpPr>
        <p:spPr>
          <a:xfrm>
            <a:off x="6116490" y="5088595"/>
            <a:ext cx="1403263"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25" name="TextBox 24"/>
          <p:cNvSpPr txBox="1"/>
          <p:nvPr/>
        </p:nvSpPr>
        <p:spPr>
          <a:xfrm>
            <a:off x="7920906" y="4557661"/>
            <a:ext cx="1403263" cy="477054"/>
          </a:xfrm>
          <a:prstGeom prst="rect">
            <a:avLst/>
          </a:prstGeom>
          <a:noFill/>
        </p:spPr>
        <p:txBody>
          <a:bodyPr wrap="square" numCol="1" spcCol="457200" rtlCol="0" anchor="ctr">
            <a:spAutoFit/>
          </a:bodyPr>
          <a:lstStyle/>
          <a:p>
            <a:pPr>
              <a:lnSpc>
                <a:spcPts val="1500"/>
              </a:lnSpc>
            </a:pPr>
            <a:r>
              <a:rPr lang="en-US" sz="1200" b="1" dirty="0" smtClean="0">
                <a:solidFill>
                  <a:schemeClr val="accent4"/>
                </a:solidFill>
                <a:cs typeface="+mn-ea"/>
                <a:sym typeface="+mn-lt"/>
              </a:rPr>
              <a:t>Saying </a:t>
            </a:r>
            <a:r>
              <a:rPr lang="en-US" sz="1200" b="1" dirty="0">
                <a:solidFill>
                  <a:schemeClr val="accent4"/>
                </a:solidFill>
                <a:cs typeface="+mn-ea"/>
                <a:sym typeface="+mn-lt"/>
              </a:rPr>
              <a:t>fruitful were </a:t>
            </a:r>
            <a:r>
              <a:rPr lang="en-US" sz="1200" b="1" dirty="0" smtClean="0">
                <a:solidFill>
                  <a:schemeClr val="accent4"/>
                </a:solidFill>
                <a:cs typeface="+mn-ea"/>
                <a:sym typeface="+mn-lt"/>
              </a:rPr>
              <a:t>hath</a:t>
            </a:r>
            <a:endParaRPr lang="en-US" sz="1200" dirty="0">
              <a:solidFill>
                <a:schemeClr val="accent4"/>
              </a:solidFill>
              <a:cs typeface="+mn-ea"/>
              <a:sym typeface="+mn-lt"/>
            </a:endParaRPr>
          </a:p>
        </p:txBody>
      </p:sp>
      <p:sp>
        <p:nvSpPr>
          <p:cNvPr id="26" name="TextBox 25"/>
          <p:cNvSpPr txBox="1"/>
          <p:nvPr/>
        </p:nvSpPr>
        <p:spPr>
          <a:xfrm>
            <a:off x="7920906" y="5088595"/>
            <a:ext cx="1403263"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cxnSp>
        <p:nvCxnSpPr>
          <p:cNvPr id="27" name="直接连接符 26"/>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53" presetClass="entr" presetSubtype="16"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8"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p:tgtEl>
                                          <p:spTgt spid="5"/>
                                        </p:tgtEl>
                                        <p:attrNameLst>
                                          <p:attrName>ppt_x</p:attrName>
                                        </p:attrNameLst>
                                      </p:cBhvr>
                                      <p:tavLst>
                                        <p:tav tm="0">
                                          <p:val>
                                            <p:strVal val="#ppt_x-#ppt_w*1.125000"/>
                                          </p:val>
                                        </p:tav>
                                        <p:tav tm="100000">
                                          <p:val>
                                            <p:strVal val="#ppt_x"/>
                                          </p:val>
                                        </p:tav>
                                      </p:tavLst>
                                    </p:anim>
                                    <p:animEffect transition="in" filter="wipe(right)">
                                      <p:cBhvr>
                                        <p:cTn id="46" dur="500"/>
                                        <p:tgtEl>
                                          <p:spTgt spid="5"/>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p:tgtEl>
                                          <p:spTgt spid="15"/>
                                        </p:tgtEl>
                                        <p:attrNameLst>
                                          <p:attrName>ppt_x</p:attrName>
                                        </p:attrNameLst>
                                      </p:cBhvr>
                                      <p:tavLst>
                                        <p:tav tm="0">
                                          <p:val>
                                            <p:strVal val="#ppt_x-#ppt_w*1.125000"/>
                                          </p:val>
                                        </p:tav>
                                        <p:tav tm="100000">
                                          <p:val>
                                            <p:strVal val="#ppt_x"/>
                                          </p:val>
                                        </p:tav>
                                      </p:tavLst>
                                    </p:anim>
                                    <p:animEffect transition="in" filter="wipe(right)">
                                      <p:cBhvr>
                                        <p:cTn id="50" dur="500"/>
                                        <p:tgtEl>
                                          <p:spTgt spid="15"/>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par>
                                <p:cTn id="54" presetID="22" presetClass="entr" presetSubtype="8" fill="hold" grpId="0" nodeType="withEffect">
                                  <p:stCondLst>
                                    <p:cond delay="50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500"/>
                                        <p:tgtEl>
                                          <p:spTgt spid="6"/>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7"/>
                                        </p:tgtEl>
                                        <p:attrNameLst>
                                          <p:attrName>style.visibility</p:attrName>
                                        </p:attrNameLst>
                                      </p:cBhvr>
                                      <p:to>
                                        <p:strVal val="visible"/>
                                      </p:to>
                                    </p:set>
                                    <p:anim calcmode="lin" valueType="num">
                                      <p:cBhvr>
                                        <p:cTn id="77" dur="500" fill="hold"/>
                                        <p:tgtEl>
                                          <p:spTgt spid="7"/>
                                        </p:tgtEl>
                                        <p:attrNameLst>
                                          <p:attrName>ppt_w</p:attrName>
                                        </p:attrNameLst>
                                      </p:cBhvr>
                                      <p:tavLst>
                                        <p:tav tm="0">
                                          <p:val>
                                            <p:fltVal val="0"/>
                                          </p:val>
                                        </p:tav>
                                        <p:tav tm="100000">
                                          <p:val>
                                            <p:strVal val="#ppt_w"/>
                                          </p:val>
                                        </p:tav>
                                      </p:tavLst>
                                    </p:anim>
                                    <p:anim calcmode="lin" valueType="num">
                                      <p:cBhvr>
                                        <p:cTn id="78" dur="500" fill="hold"/>
                                        <p:tgtEl>
                                          <p:spTgt spid="7"/>
                                        </p:tgtEl>
                                        <p:attrNameLst>
                                          <p:attrName>ppt_h</p:attrName>
                                        </p:attrNameLst>
                                      </p:cBhvr>
                                      <p:tavLst>
                                        <p:tav tm="0">
                                          <p:val>
                                            <p:fltVal val="0"/>
                                          </p:val>
                                        </p:tav>
                                        <p:tav tm="100000">
                                          <p:val>
                                            <p:strVal val="#ppt_h"/>
                                          </p:val>
                                        </p:tav>
                                      </p:tavLst>
                                    </p:anim>
                                    <p:animEffect transition="in" filter="fade">
                                      <p:cBhvr>
                                        <p:cTn id="79" dur="500"/>
                                        <p:tgtEl>
                                          <p:spTgt spid="7"/>
                                        </p:tgtEl>
                                      </p:cBhvr>
                                    </p:animEffect>
                                  </p:childTnLst>
                                </p:cTn>
                              </p:par>
                              <p:par>
                                <p:cTn id="80" presetID="53" presetClass="entr" presetSubtype="16" fill="hold" grpId="0" nodeType="withEffect">
                                  <p:stCondLst>
                                    <p:cond delay="100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animEffect transition="in" filter="fade">
                                      <p:cBhvr>
                                        <p:cTn id="8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
          <p:cNvSpPr/>
          <p:nvPr/>
        </p:nvSpPr>
        <p:spPr>
          <a:xfrm>
            <a:off x="6183557" y="4966215"/>
            <a:ext cx="2130360" cy="2728291"/>
          </a:xfrm>
          <a:custGeom>
            <a:avLst/>
            <a:gdLst/>
            <a:ahLst/>
            <a:cxnLst>
              <a:cxn ang="0">
                <a:pos x="wd2" y="hd2"/>
              </a:cxn>
              <a:cxn ang="5400000">
                <a:pos x="wd2" y="hd2"/>
              </a:cxn>
              <a:cxn ang="10800000">
                <a:pos x="wd2" y="hd2"/>
              </a:cxn>
              <a:cxn ang="16200000">
                <a:pos x="wd2" y="hd2"/>
              </a:cxn>
            </a:cxnLst>
            <a:rect l="0" t="0" r="r" b="b"/>
            <a:pathLst>
              <a:path w="20715" h="20824" extrusionOk="0">
                <a:moveTo>
                  <a:pt x="9472" y="487"/>
                </a:moveTo>
                <a:cubicBezTo>
                  <a:pt x="11195" y="-776"/>
                  <a:pt x="12861" y="667"/>
                  <a:pt x="10908" y="1975"/>
                </a:cubicBezTo>
                <a:cubicBezTo>
                  <a:pt x="9144" y="3156"/>
                  <a:pt x="7863" y="4680"/>
                  <a:pt x="9242" y="5943"/>
                </a:cubicBezTo>
                <a:cubicBezTo>
                  <a:pt x="10621" y="7206"/>
                  <a:pt x="16940" y="6890"/>
                  <a:pt x="19468" y="2471"/>
                </a:cubicBezTo>
                <a:cubicBezTo>
                  <a:pt x="19870" y="1569"/>
                  <a:pt x="21306" y="1434"/>
                  <a:pt x="20444" y="3373"/>
                </a:cubicBezTo>
                <a:cubicBezTo>
                  <a:pt x="19583" y="5312"/>
                  <a:pt x="14278" y="9926"/>
                  <a:pt x="5604" y="11910"/>
                </a:cubicBezTo>
                <a:cubicBezTo>
                  <a:pt x="5029" y="12001"/>
                  <a:pt x="5163" y="14195"/>
                  <a:pt x="6140" y="17713"/>
                </a:cubicBezTo>
                <a:cubicBezTo>
                  <a:pt x="6772" y="19742"/>
                  <a:pt x="6772" y="20824"/>
                  <a:pt x="6772" y="20824"/>
                </a:cubicBezTo>
                <a:lnTo>
                  <a:pt x="568" y="20824"/>
                </a:lnTo>
                <a:cubicBezTo>
                  <a:pt x="568" y="20824"/>
                  <a:pt x="395" y="13925"/>
                  <a:pt x="51" y="10407"/>
                </a:cubicBezTo>
                <a:cubicBezTo>
                  <a:pt x="-294" y="6890"/>
                  <a:pt x="1142" y="4906"/>
                  <a:pt x="3785" y="3598"/>
                </a:cubicBezTo>
                <a:cubicBezTo>
                  <a:pt x="6427" y="2290"/>
                  <a:pt x="7863" y="1343"/>
                  <a:pt x="9472" y="487"/>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 name="Shape 7"/>
          <p:cNvSpPr/>
          <p:nvPr/>
        </p:nvSpPr>
        <p:spPr>
          <a:xfrm>
            <a:off x="5641900" y="4187119"/>
            <a:ext cx="899459" cy="1311331"/>
          </a:xfrm>
          <a:custGeom>
            <a:avLst/>
            <a:gdLst/>
            <a:ahLst/>
            <a:cxnLst>
              <a:cxn ang="0">
                <a:pos x="wd2" y="hd2"/>
              </a:cxn>
              <a:cxn ang="5400000">
                <a:pos x="wd2" y="hd2"/>
              </a:cxn>
              <a:cxn ang="10800000">
                <a:pos x="wd2" y="hd2"/>
              </a:cxn>
              <a:cxn ang="16200000">
                <a:pos x="wd2" y="hd2"/>
              </a:cxn>
            </a:cxnLst>
            <a:rect l="0" t="0" r="r" b="b"/>
            <a:pathLst>
              <a:path w="15553" h="21600" extrusionOk="0">
                <a:moveTo>
                  <a:pt x="8366" y="0"/>
                </a:moveTo>
                <a:cubicBezTo>
                  <a:pt x="-1772" y="5251"/>
                  <a:pt x="-3467" y="20424"/>
                  <a:pt x="7572" y="21593"/>
                </a:cubicBezTo>
                <a:lnTo>
                  <a:pt x="7723" y="21600"/>
                </a:lnTo>
                <a:cubicBezTo>
                  <a:pt x="18133" y="20726"/>
                  <a:pt x="17771" y="6679"/>
                  <a:pt x="8962" y="353"/>
                </a:cubicBezTo>
                <a:cubicBezTo>
                  <a:pt x="8962" y="353"/>
                  <a:pt x="8366" y="0"/>
                  <a:pt x="8366" y="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5" name="Shape 8"/>
          <p:cNvSpPr/>
          <p:nvPr/>
        </p:nvSpPr>
        <p:spPr>
          <a:xfrm>
            <a:off x="6198397" y="3155745"/>
            <a:ext cx="847992" cy="1082563"/>
          </a:xfrm>
          <a:custGeom>
            <a:avLst/>
            <a:gdLst/>
            <a:ahLst/>
            <a:cxnLst>
              <a:cxn ang="0">
                <a:pos x="wd2" y="hd2"/>
              </a:cxn>
              <a:cxn ang="5400000">
                <a:pos x="wd2" y="hd2"/>
              </a:cxn>
              <a:cxn ang="10800000">
                <a:pos x="wd2" y="hd2"/>
              </a:cxn>
              <a:cxn ang="16200000">
                <a:pos x="wd2" y="hd2"/>
              </a:cxn>
            </a:cxnLst>
            <a:rect l="0" t="0" r="r" b="b"/>
            <a:pathLst>
              <a:path w="14207" h="19144" extrusionOk="0">
                <a:moveTo>
                  <a:pt x="11938" y="0"/>
                </a:moveTo>
                <a:cubicBezTo>
                  <a:pt x="2083" y="1055"/>
                  <a:pt x="-4544" y="13770"/>
                  <a:pt x="3787" y="18662"/>
                </a:cubicBezTo>
                <a:lnTo>
                  <a:pt x="3904" y="18721"/>
                </a:lnTo>
                <a:cubicBezTo>
                  <a:pt x="12450" y="21600"/>
                  <a:pt x="17056" y="9152"/>
                  <a:pt x="12286" y="518"/>
                </a:cubicBezTo>
                <a:cubicBezTo>
                  <a:pt x="12286" y="518"/>
                  <a:pt x="11938" y="0"/>
                  <a:pt x="11938"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6" name="Shape 9"/>
          <p:cNvSpPr/>
          <p:nvPr/>
        </p:nvSpPr>
        <p:spPr>
          <a:xfrm>
            <a:off x="7430110" y="4736196"/>
            <a:ext cx="712438" cy="846244"/>
          </a:xfrm>
          <a:custGeom>
            <a:avLst/>
            <a:gdLst/>
            <a:ahLst/>
            <a:cxnLst>
              <a:cxn ang="0">
                <a:pos x="wd2" y="hd2"/>
              </a:cxn>
              <a:cxn ang="5400000">
                <a:pos x="wd2" y="hd2"/>
              </a:cxn>
              <a:cxn ang="10800000">
                <a:pos x="wd2" y="hd2"/>
              </a:cxn>
              <a:cxn ang="16200000">
                <a:pos x="wd2" y="hd2"/>
              </a:cxn>
            </a:cxnLst>
            <a:rect l="0" t="0" r="r" b="b"/>
            <a:pathLst>
              <a:path w="14963" h="18351" extrusionOk="0">
                <a:moveTo>
                  <a:pt x="14115" y="1"/>
                </a:moveTo>
                <a:cubicBezTo>
                  <a:pt x="4478" y="-132"/>
                  <a:pt x="-4484" y="11676"/>
                  <a:pt x="2468" y="17520"/>
                </a:cubicBezTo>
                <a:lnTo>
                  <a:pt x="2568" y="17593"/>
                </a:lnTo>
                <a:cubicBezTo>
                  <a:pt x="10141" y="21468"/>
                  <a:pt x="17116" y="9682"/>
                  <a:pt x="14341" y="556"/>
                </a:cubicBezTo>
                <a:cubicBezTo>
                  <a:pt x="14341" y="556"/>
                  <a:pt x="14115" y="1"/>
                  <a:pt x="14115" y="1"/>
                </a:cubicBezTo>
                <a:close/>
              </a:path>
            </a:pathLst>
          </a:custGeom>
          <a:solidFill>
            <a:schemeClr val="accent4">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7" name="Shape 10"/>
          <p:cNvSpPr/>
          <p:nvPr/>
        </p:nvSpPr>
        <p:spPr>
          <a:xfrm>
            <a:off x="6124197" y="2257930"/>
            <a:ext cx="613777" cy="958254"/>
          </a:xfrm>
          <a:custGeom>
            <a:avLst/>
            <a:gdLst/>
            <a:ahLst/>
            <a:cxnLst>
              <a:cxn ang="0">
                <a:pos x="wd2" y="hd2"/>
              </a:cxn>
              <a:cxn ang="5400000">
                <a:pos x="wd2" y="hd2"/>
              </a:cxn>
              <a:cxn ang="10800000">
                <a:pos x="wd2" y="hd2"/>
              </a:cxn>
              <a:cxn ang="16200000">
                <a:pos x="wd2" y="hd2"/>
              </a:cxn>
            </a:cxnLst>
            <a:rect l="0" t="0" r="r" b="b"/>
            <a:pathLst>
              <a:path w="14450" h="20352" extrusionOk="0">
                <a:moveTo>
                  <a:pt x="4212" y="0"/>
                </a:moveTo>
                <a:cubicBezTo>
                  <a:pt x="-3177" y="7111"/>
                  <a:pt x="-480" y="21600"/>
                  <a:pt x="9460" y="20266"/>
                </a:cubicBezTo>
                <a:lnTo>
                  <a:pt x="9593" y="20239"/>
                </a:lnTo>
                <a:cubicBezTo>
                  <a:pt x="18423" y="17141"/>
                  <a:pt x="14243" y="4150"/>
                  <a:pt x="4828" y="198"/>
                </a:cubicBezTo>
                <a:cubicBezTo>
                  <a:pt x="4828" y="198"/>
                  <a:pt x="4212" y="0"/>
                  <a:pt x="4212"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8" name="Shape 11"/>
          <p:cNvSpPr/>
          <p:nvPr/>
        </p:nvSpPr>
        <p:spPr>
          <a:xfrm>
            <a:off x="7281711" y="3378344"/>
            <a:ext cx="792695" cy="1280746"/>
          </a:xfrm>
          <a:custGeom>
            <a:avLst/>
            <a:gdLst/>
            <a:ahLst/>
            <a:cxnLst>
              <a:cxn ang="0">
                <a:pos x="wd2" y="hd2"/>
              </a:cxn>
              <a:cxn ang="5400000">
                <a:pos x="wd2" y="hd2"/>
              </a:cxn>
              <a:cxn ang="10800000">
                <a:pos x="wd2" y="hd2"/>
              </a:cxn>
              <a:cxn ang="16200000">
                <a:pos x="wd2" y="hd2"/>
              </a:cxn>
            </a:cxnLst>
            <a:rect l="0" t="0" r="r" b="b"/>
            <a:pathLst>
              <a:path w="14973" h="21600" extrusionOk="0">
                <a:moveTo>
                  <a:pt x="9344" y="0"/>
                </a:moveTo>
                <a:cubicBezTo>
                  <a:pt x="-835" y="4589"/>
                  <a:pt x="-3976" y="19679"/>
                  <a:pt x="6414" y="21583"/>
                </a:cubicBezTo>
                <a:lnTo>
                  <a:pt x="6557" y="21600"/>
                </a:lnTo>
                <a:cubicBezTo>
                  <a:pt x="16554" y="21415"/>
                  <a:pt x="17624" y="7315"/>
                  <a:pt x="9876" y="393"/>
                </a:cubicBezTo>
                <a:cubicBezTo>
                  <a:pt x="9876" y="393"/>
                  <a:pt x="9344" y="0"/>
                  <a:pt x="9344" y="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9" name="Shape 12"/>
          <p:cNvSpPr/>
          <p:nvPr/>
        </p:nvSpPr>
        <p:spPr>
          <a:xfrm>
            <a:off x="6806834" y="1827572"/>
            <a:ext cx="858492" cy="1203696"/>
          </a:xfrm>
          <a:custGeom>
            <a:avLst/>
            <a:gdLst/>
            <a:ahLst/>
            <a:cxnLst>
              <a:cxn ang="0">
                <a:pos x="wd2" y="hd2"/>
              </a:cxn>
              <a:cxn ang="5400000">
                <a:pos x="wd2" y="hd2"/>
              </a:cxn>
              <a:cxn ang="10800000">
                <a:pos x="wd2" y="hd2"/>
              </a:cxn>
              <a:cxn ang="16200000">
                <a:pos x="wd2" y="hd2"/>
              </a:cxn>
            </a:cxnLst>
            <a:rect l="0" t="0" r="r" b="b"/>
            <a:pathLst>
              <a:path w="14238" h="19070" extrusionOk="0">
                <a:moveTo>
                  <a:pt x="2155" y="0"/>
                </a:moveTo>
                <a:cubicBezTo>
                  <a:pt x="-3196" y="8084"/>
                  <a:pt x="2059" y="21600"/>
                  <a:pt x="10849" y="18658"/>
                </a:cubicBezTo>
                <a:lnTo>
                  <a:pt x="10966" y="18610"/>
                </a:lnTo>
                <a:cubicBezTo>
                  <a:pt x="18404" y="14154"/>
                  <a:pt x="12088" y="2329"/>
                  <a:pt x="2754" y="88"/>
                </a:cubicBezTo>
                <a:cubicBezTo>
                  <a:pt x="2754" y="88"/>
                  <a:pt x="2155" y="0"/>
                  <a:pt x="2155"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 name="Shape 13"/>
          <p:cNvSpPr/>
          <p:nvPr/>
        </p:nvSpPr>
        <p:spPr>
          <a:xfrm>
            <a:off x="8275986" y="4587797"/>
            <a:ext cx="384907" cy="457199"/>
          </a:xfrm>
          <a:custGeom>
            <a:avLst/>
            <a:gdLst/>
            <a:ahLst/>
            <a:cxnLst>
              <a:cxn ang="0">
                <a:pos x="wd2" y="hd2"/>
              </a:cxn>
              <a:cxn ang="5400000">
                <a:pos x="wd2" y="hd2"/>
              </a:cxn>
              <a:cxn ang="10800000">
                <a:pos x="wd2" y="hd2"/>
              </a:cxn>
              <a:cxn ang="16200000">
                <a:pos x="wd2" y="hd2"/>
              </a:cxn>
            </a:cxnLst>
            <a:rect l="0" t="0" r="r" b="b"/>
            <a:pathLst>
              <a:path w="14963" h="18351" extrusionOk="0">
                <a:moveTo>
                  <a:pt x="14115" y="1"/>
                </a:moveTo>
                <a:cubicBezTo>
                  <a:pt x="4477" y="-132"/>
                  <a:pt x="-4484" y="11676"/>
                  <a:pt x="2468" y="17520"/>
                </a:cubicBezTo>
                <a:lnTo>
                  <a:pt x="2568" y="17593"/>
                </a:lnTo>
                <a:cubicBezTo>
                  <a:pt x="10141" y="21468"/>
                  <a:pt x="17116" y="9682"/>
                  <a:pt x="14341" y="556"/>
                </a:cubicBezTo>
                <a:cubicBezTo>
                  <a:pt x="14341" y="556"/>
                  <a:pt x="14115" y="1"/>
                  <a:pt x="14115" y="1"/>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1" name="Shape 14"/>
          <p:cNvSpPr/>
          <p:nvPr/>
        </p:nvSpPr>
        <p:spPr>
          <a:xfrm>
            <a:off x="6428416" y="1783053"/>
            <a:ext cx="255423" cy="413307"/>
          </a:xfrm>
          <a:custGeom>
            <a:avLst/>
            <a:gdLst/>
            <a:ahLst/>
            <a:cxnLst>
              <a:cxn ang="0">
                <a:pos x="wd2" y="hd2"/>
              </a:cxn>
              <a:cxn ang="5400000">
                <a:pos x="wd2" y="hd2"/>
              </a:cxn>
              <a:cxn ang="10800000">
                <a:pos x="wd2" y="hd2"/>
              </a:cxn>
              <a:cxn ang="16200000">
                <a:pos x="wd2" y="hd2"/>
              </a:cxn>
            </a:cxnLst>
            <a:rect l="0" t="0" r="r" b="b"/>
            <a:pathLst>
              <a:path w="15103" h="21254" extrusionOk="0">
                <a:moveTo>
                  <a:pt x="5906" y="0"/>
                </a:moveTo>
                <a:cubicBezTo>
                  <a:pt x="-2850" y="6516"/>
                  <a:pt x="-1870" y="21600"/>
                  <a:pt x="8842" y="21247"/>
                </a:cubicBezTo>
                <a:lnTo>
                  <a:pt x="8987" y="21234"/>
                </a:lnTo>
                <a:cubicBezTo>
                  <a:pt x="18750" y="18966"/>
                  <a:pt x="16003" y="5263"/>
                  <a:pt x="6534" y="265"/>
                </a:cubicBezTo>
                <a:cubicBezTo>
                  <a:pt x="6534" y="265"/>
                  <a:pt x="5906" y="0"/>
                  <a:pt x="5906" y="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2" name="Shape 15"/>
          <p:cNvSpPr/>
          <p:nvPr/>
        </p:nvSpPr>
        <p:spPr>
          <a:xfrm>
            <a:off x="5916438" y="1530774"/>
            <a:ext cx="384533" cy="630417"/>
          </a:xfrm>
          <a:custGeom>
            <a:avLst/>
            <a:gdLst/>
            <a:ahLst/>
            <a:cxnLst>
              <a:cxn ang="0">
                <a:pos x="wd2" y="hd2"/>
              </a:cxn>
              <a:cxn ang="5400000">
                <a:pos x="wd2" y="hd2"/>
              </a:cxn>
              <a:cxn ang="10800000">
                <a:pos x="wd2" y="hd2"/>
              </a:cxn>
              <a:cxn ang="16200000">
                <a:pos x="wd2" y="hd2"/>
              </a:cxn>
            </a:cxnLst>
            <a:rect l="0" t="0" r="r" b="b"/>
            <a:pathLst>
              <a:path w="15575" h="21600" extrusionOk="0">
                <a:moveTo>
                  <a:pt x="7382" y="0"/>
                </a:moveTo>
                <a:cubicBezTo>
                  <a:pt x="-2342" y="5899"/>
                  <a:pt x="-2868" y="21150"/>
                  <a:pt x="8249" y="21600"/>
                </a:cubicBezTo>
                <a:lnTo>
                  <a:pt x="8400" y="21597"/>
                </a:lnTo>
                <a:cubicBezTo>
                  <a:pt x="18732" y="20049"/>
                  <a:pt x="17290" y="6054"/>
                  <a:pt x="8004" y="313"/>
                </a:cubicBezTo>
                <a:cubicBezTo>
                  <a:pt x="8004" y="313"/>
                  <a:pt x="7382" y="0"/>
                  <a:pt x="7382" y="0"/>
                </a:cubicBezTo>
                <a:close/>
              </a:path>
            </a:pathLst>
          </a:custGeom>
          <a:solidFill>
            <a:schemeClr val="bg2">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3" name="Shape 16"/>
          <p:cNvSpPr/>
          <p:nvPr/>
        </p:nvSpPr>
        <p:spPr>
          <a:xfrm>
            <a:off x="8090487" y="3215105"/>
            <a:ext cx="324116" cy="527798"/>
          </a:xfrm>
          <a:custGeom>
            <a:avLst/>
            <a:gdLst/>
            <a:ahLst/>
            <a:cxnLst>
              <a:cxn ang="0">
                <a:pos x="wd2" y="hd2"/>
              </a:cxn>
              <a:cxn ang="5400000">
                <a:pos x="wd2" y="hd2"/>
              </a:cxn>
              <a:cxn ang="10800000">
                <a:pos x="wd2" y="hd2"/>
              </a:cxn>
              <a:cxn ang="16200000">
                <a:pos x="wd2" y="hd2"/>
              </a:cxn>
            </a:cxnLst>
            <a:rect l="0" t="0" r="r" b="b"/>
            <a:pathLst>
              <a:path w="15267" h="21600" extrusionOk="0">
                <a:moveTo>
                  <a:pt x="9009" y="0"/>
                </a:moveTo>
                <a:cubicBezTo>
                  <a:pt x="-1221" y="4894"/>
                  <a:pt x="-3817" y="20022"/>
                  <a:pt x="6895" y="21587"/>
                </a:cubicBezTo>
                <a:lnTo>
                  <a:pt x="7042" y="21600"/>
                </a:lnTo>
                <a:cubicBezTo>
                  <a:pt x="17266" y="21097"/>
                  <a:pt x="17783" y="7022"/>
                  <a:pt x="9569" y="374"/>
                </a:cubicBezTo>
                <a:cubicBezTo>
                  <a:pt x="9569" y="374"/>
                  <a:pt x="9009" y="0"/>
                  <a:pt x="9009"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4" name="Shape 17"/>
          <p:cNvSpPr/>
          <p:nvPr/>
        </p:nvSpPr>
        <p:spPr>
          <a:xfrm>
            <a:off x="7118472" y="3126065"/>
            <a:ext cx="343787" cy="504286"/>
          </a:xfrm>
          <a:custGeom>
            <a:avLst/>
            <a:gdLst/>
            <a:ahLst/>
            <a:cxnLst>
              <a:cxn ang="0">
                <a:pos x="wd2" y="hd2"/>
              </a:cxn>
              <a:cxn ang="5400000">
                <a:pos x="wd2" y="hd2"/>
              </a:cxn>
              <a:cxn ang="10800000">
                <a:pos x="wd2" y="hd2"/>
              </a:cxn>
              <a:cxn ang="16200000">
                <a:pos x="wd2" y="hd2"/>
              </a:cxn>
            </a:cxnLst>
            <a:rect l="0" t="0" r="r" b="b"/>
            <a:pathLst>
              <a:path w="14186" h="20061" extrusionOk="0">
                <a:moveTo>
                  <a:pt x="11428" y="0"/>
                </a:moveTo>
                <a:cubicBezTo>
                  <a:pt x="1516" y="2444"/>
                  <a:pt x="-4502" y="16133"/>
                  <a:pt x="4189" y="19870"/>
                </a:cubicBezTo>
                <a:lnTo>
                  <a:pt x="4311" y="19913"/>
                </a:lnTo>
                <a:cubicBezTo>
                  <a:pt x="13109" y="21600"/>
                  <a:pt x="17098" y="8462"/>
                  <a:pt x="11808" y="471"/>
                </a:cubicBezTo>
                <a:cubicBezTo>
                  <a:pt x="11808" y="471"/>
                  <a:pt x="11428" y="0"/>
                  <a:pt x="11428"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5" name="Shape 18"/>
          <p:cNvSpPr/>
          <p:nvPr/>
        </p:nvSpPr>
        <p:spPr>
          <a:xfrm>
            <a:off x="8172107" y="3860641"/>
            <a:ext cx="492682" cy="594623"/>
          </a:xfrm>
          <a:custGeom>
            <a:avLst/>
            <a:gdLst/>
            <a:ahLst/>
            <a:cxnLst>
              <a:cxn ang="0">
                <a:pos x="wd2" y="hd2"/>
              </a:cxn>
              <a:cxn ang="5400000">
                <a:pos x="wd2" y="hd2"/>
              </a:cxn>
              <a:cxn ang="10800000">
                <a:pos x="wd2" y="hd2"/>
              </a:cxn>
              <a:cxn ang="16200000">
                <a:pos x="wd2" y="hd2"/>
              </a:cxn>
            </a:cxnLst>
            <a:rect l="0" t="0" r="r" b="b"/>
            <a:pathLst>
              <a:path w="14867" h="18554" extrusionOk="0">
                <a:moveTo>
                  <a:pt x="13937" y="0"/>
                </a:moveTo>
                <a:cubicBezTo>
                  <a:pt x="4283" y="34"/>
                  <a:pt x="-4500" y="12033"/>
                  <a:pt x="2558" y="17774"/>
                </a:cubicBezTo>
                <a:lnTo>
                  <a:pt x="2659" y="17845"/>
                </a:lnTo>
                <a:cubicBezTo>
                  <a:pt x="10306" y="21600"/>
                  <a:pt x="17100" y="9658"/>
                  <a:pt x="14172" y="553"/>
                </a:cubicBezTo>
                <a:cubicBezTo>
                  <a:pt x="14172" y="553"/>
                  <a:pt x="13937" y="0"/>
                  <a:pt x="13937" y="0"/>
                </a:cubicBezTo>
                <a:close/>
              </a:path>
            </a:pathLst>
          </a:custGeom>
          <a:solidFill>
            <a:schemeClr val="accent4">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6" name="Shape 19"/>
          <p:cNvSpPr/>
          <p:nvPr/>
        </p:nvSpPr>
        <p:spPr>
          <a:xfrm>
            <a:off x="6740054" y="4194539"/>
            <a:ext cx="467178" cy="698807"/>
          </a:xfrm>
          <a:custGeom>
            <a:avLst/>
            <a:gdLst/>
            <a:ahLst/>
            <a:cxnLst>
              <a:cxn ang="0">
                <a:pos x="wd2" y="hd2"/>
              </a:cxn>
              <a:cxn ang="5400000">
                <a:pos x="wd2" y="hd2"/>
              </a:cxn>
              <a:cxn ang="10800000">
                <a:pos x="wd2" y="hd2"/>
              </a:cxn>
              <a:cxn ang="16200000">
                <a:pos x="wd2" y="hd2"/>
              </a:cxn>
            </a:cxnLst>
            <a:rect l="0" t="0" r="r" b="b"/>
            <a:pathLst>
              <a:path w="14210" h="20293" extrusionOk="0">
                <a:moveTo>
                  <a:pt x="11106" y="0"/>
                </a:moveTo>
                <a:cubicBezTo>
                  <a:pt x="1157" y="2766"/>
                  <a:pt x="-4461" y="16681"/>
                  <a:pt x="4466" y="20150"/>
                </a:cubicBezTo>
                <a:lnTo>
                  <a:pt x="4591" y="20189"/>
                </a:lnTo>
                <a:cubicBezTo>
                  <a:pt x="13556" y="21600"/>
                  <a:pt x="17139" y="8303"/>
                  <a:pt x="11507" y="460"/>
                </a:cubicBezTo>
                <a:cubicBezTo>
                  <a:pt x="11507" y="460"/>
                  <a:pt x="11106" y="0"/>
                  <a:pt x="11106" y="0"/>
                </a:cubicBezTo>
                <a:close/>
              </a:path>
            </a:pathLst>
          </a:custGeom>
          <a:solidFill>
            <a:schemeClr val="bg2">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7" name="Shape 20"/>
          <p:cNvSpPr/>
          <p:nvPr/>
        </p:nvSpPr>
        <p:spPr>
          <a:xfrm>
            <a:off x="7712069" y="2576988"/>
            <a:ext cx="467178" cy="698807"/>
          </a:xfrm>
          <a:custGeom>
            <a:avLst/>
            <a:gdLst/>
            <a:ahLst/>
            <a:cxnLst>
              <a:cxn ang="0">
                <a:pos x="wd2" y="hd2"/>
              </a:cxn>
              <a:cxn ang="5400000">
                <a:pos x="wd2" y="hd2"/>
              </a:cxn>
              <a:cxn ang="10800000">
                <a:pos x="wd2" y="hd2"/>
              </a:cxn>
              <a:cxn ang="16200000">
                <a:pos x="wd2" y="hd2"/>
              </a:cxn>
            </a:cxnLst>
            <a:rect l="0" t="0" r="r" b="b"/>
            <a:pathLst>
              <a:path w="14210" h="20293" extrusionOk="0">
                <a:moveTo>
                  <a:pt x="11106" y="0"/>
                </a:moveTo>
                <a:cubicBezTo>
                  <a:pt x="1157" y="2766"/>
                  <a:pt x="-4461" y="16681"/>
                  <a:pt x="4466" y="20150"/>
                </a:cubicBezTo>
                <a:lnTo>
                  <a:pt x="4591" y="20189"/>
                </a:lnTo>
                <a:cubicBezTo>
                  <a:pt x="13556" y="21600"/>
                  <a:pt x="17139" y="8303"/>
                  <a:pt x="11507" y="460"/>
                </a:cubicBezTo>
                <a:cubicBezTo>
                  <a:pt x="11507" y="460"/>
                  <a:pt x="11106" y="0"/>
                  <a:pt x="11106" y="0"/>
                </a:cubicBezTo>
                <a:close/>
              </a:path>
            </a:pathLst>
          </a:custGeom>
          <a:solidFill>
            <a:schemeClr val="bg2">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8" name="Shape 21"/>
          <p:cNvSpPr/>
          <p:nvPr/>
        </p:nvSpPr>
        <p:spPr>
          <a:xfrm>
            <a:off x="3905629" y="4966215"/>
            <a:ext cx="2130360" cy="2728291"/>
          </a:xfrm>
          <a:custGeom>
            <a:avLst/>
            <a:gdLst/>
            <a:ahLst/>
            <a:cxnLst>
              <a:cxn ang="0">
                <a:pos x="wd2" y="hd2"/>
              </a:cxn>
              <a:cxn ang="5400000">
                <a:pos x="wd2" y="hd2"/>
              </a:cxn>
              <a:cxn ang="10800000">
                <a:pos x="wd2" y="hd2"/>
              </a:cxn>
              <a:cxn ang="16200000">
                <a:pos x="wd2" y="hd2"/>
              </a:cxn>
            </a:cxnLst>
            <a:rect l="0" t="0" r="r" b="b"/>
            <a:pathLst>
              <a:path w="20715" h="20824" extrusionOk="0">
                <a:moveTo>
                  <a:pt x="11243" y="487"/>
                </a:moveTo>
                <a:cubicBezTo>
                  <a:pt x="9520" y="-776"/>
                  <a:pt x="7854" y="667"/>
                  <a:pt x="9807" y="1975"/>
                </a:cubicBezTo>
                <a:cubicBezTo>
                  <a:pt x="11571" y="3156"/>
                  <a:pt x="12852" y="4680"/>
                  <a:pt x="11473" y="5943"/>
                </a:cubicBezTo>
                <a:cubicBezTo>
                  <a:pt x="10094" y="7206"/>
                  <a:pt x="3775" y="6890"/>
                  <a:pt x="1247" y="2471"/>
                </a:cubicBezTo>
                <a:cubicBezTo>
                  <a:pt x="845" y="1569"/>
                  <a:pt x="-591" y="1434"/>
                  <a:pt x="271" y="3373"/>
                </a:cubicBezTo>
                <a:cubicBezTo>
                  <a:pt x="1132" y="5312"/>
                  <a:pt x="6437" y="9926"/>
                  <a:pt x="15111" y="11910"/>
                </a:cubicBezTo>
                <a:cubicBezTo>
                  <a:pt x="15686" y="12001"/>
                  <a:pt x="15552" y="14195"/>
                  <a:pt x="14575" y="17713"/>
                </a:cubicBezTo>
                <a:cubicBezTo>
                  <a:pt x="13943" y="19742"/>
                  <a:pt x="13943" y="20824"/>
                  <a:pt x="13943" y="20824"/>
                </a:cubicBezTo>
                <a:lnTo>
                  <a:pt x="20147" y="20824"/>
                </a:lnTo>
                <a:cubicBezTo>
                  <a:pt x="20147" y="20824"/>
                  <a:pt x="20320" y="13925"/>
                  <a:pt x="20664" y="10407"/>
                </a:cubicBezTo>
                <a:cubicBezTo>
                  <a:pt x="21009" y="6890"/>
                  <a:pt x="19573" y="4906"/>
                  <a:pt x="16930" y="3598"/>
                </a:cubicBezTo>
                <a:cubicBezTo>
                  <a:pt x="14288" y="2290"/>
                  <a:pt x="12852" y="1343"/>
                  <a:pt x="11243" y="487"/>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9" name="Shape 22"/>
          <p:cNvSpPr/>
          <p:nvPr/>
        </p:nvSpPr>
        <p:spPr>
          <a:xfrm>
            <a:off x="5167022" y="3155745"/>
            <a:ext cx="847991" cy="1082563"/>
          </a:xfrm>
          <a:custGeom>
            <a:avLst/>
            <a:gdLst/>
            <a:ahLst/>
            <a:cxnLst>
              <a:cxn ang="0">
                <a:pos x="wd2" y="hd2"/>
              </a:cxn>
              <a:cxn ang="5400000">
                <a:pos x="wd2" y="hd2"/>
              </a:cxn>
              <a:cxn ang="10800000">
                <a:pos x="wd2" y="hd2"/>
              </a:cxn>
              <a:cxn ang="16200000">
                <a:pos x="wd2" y="hd2"/>
              </a:cxn>
            </a:cxnLst>
            <a:rect l="0" t="0" r="r" b="b"/>
            <a:pathLst>
              <a:path w="14207" h="19144" extrusionOk="0">
                <a:moveTo>
                  <a:pt x="2269" y="0"/>
                </a:moveTo>
                <a:cubicBezTo>
                  <a:pt x="12124" y="1055"/>
                  <a:pt x="18751" y="13770"/>
                  <a:pt x="10420" y="18662"/>
                </a:cubicBezTo>
                <a:lnTo>
                  <a:pt x="10303" y="18721"/>
                </a:lnTo>
                <a:cubicBezTo>
                  <a:pt x="1757" y="21600"/>
                  <a:pt x="-2849" y="9152"/>
                  <a:pt x="1921" y="518"/>
                </a:cubicBezTo>
                <a:cubicBezTo>
                  <a:pt x="1921" y="518"/>
                  <a:pt x="2269" y="0"/>
                  <a:pt x="2269"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0" name="Shape 23"/>
          <p:cNvSpPr/>
          <p:nvPr/>
        </p:nvSpPr>
        <p:spPr>
          <a:xfrm>
            <a:off x="4076288" y="4736196"/>
            <a:ext cx="712438" cy="846244"/>
          </a:xfrm>
          <a:custGeom>
            <a:avLst/>
            <a:gdLst/>
            <a:ahLst/>
            <a:cxnLst>
              <a:cxn ang="0">
                <a:pos x="wd2" y="hd2"/>
              </a:cxn>
              <a:cxn ang="5400000">
                <a:pos x="wd2" y="hd2"/>
              </a:cxn>
              <a:cxn ang="10800000">
                <a:pos x="wd2" y="hd2"/>
              </a:cxn>
              <a:cxn ang="16200000">
                <a:pos x="wd2" y="hd2"/>
              </a:cxn>
            </a:cxnLst>
            <a:rect l="0" t="0" r="r" b="b"/>
            <a:pathLst>
              <a:path w="14963" h="18351" extrusionOk="0">
                <a:moveTo>
                  <a:pt x="848" y="1"/>
                </a:moveTo>
                <a:cubicBezTo>
                  <a:pt x="10485" y="-132"/>
                  <a:pt x="19447" y="11676"/>
                  <a:pt x="12495" y="17520"/>
                </a:cubicBezTo>
                <a:lnTo>
                  <a:pt x="12395" y="17593"/>
                </a:lnTo>
                <a:cubicBezTo>
                  <a:pt x="4822" y="21468"/>
                  <a:pt x="-2153" y="9682"/>
                  <a:pt x="622" y="556"/>
                </a:cubicBezTo>
                <a:cubicBezTo>
                  <a:pt x="622" y="556"/>
                  <a:pt x="848" y="1"/>
                  <a:pt x="848" y="1"/>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1" name="Shape 24"/>
          <p:cNvSpPr/>
          <p:nvPr/>
        </p:nvSpPr>
        <p:spPr>
          <a:xfrm>
            <a:off x="5463821" y="2369229"/>
            <a:ext cx="523232" cy="752639"/>
          </a:xfrm>
          <a:custGeom>
            <a:avLst/>
            <a:gdLst/>
            <a:ahLst/>
            <a:cxnLst>
              <a:cxn ang="0">
                <a:pos x="wd2" y="hd2"/>
              </a:cxn>
              <a:cxn ang="5400000">
                <a:pos x="wd2" y="hd2"/>
              </a:cxn>
              <a:cxn ang="10800000">
                <a:pos x="wd2" y="hd2"/>
              </a:cxn>
              <a:cxn ang="16200000">
                <a:pos x="wd2" y="hd2"/>
              </a:cxn>
            </a:cxnLst>
            <a:rect l="0" t="0" r="r" b="b"/>
            <a:pathLst>
              <a:path w="14202" h="19302" extrusionOk="0">
                <a:moveTo>
                  <a:pt x="11711" y="0"/>
                </a:moveTo>
                <a:cubicBezTo>
                  <a:pt x="17443" y="7894"/>
                  <a:pt x="12665" y="21600"/>
                  <a:pt x="3661" y="18972"/>
                </a:cubicBezTo>
                <a:lnTo>
                  <a:pt x="3541" y="18929"/>
                </a:lnTo>
                <a:cubicBezTo>
                  <a:pt x="-4157" y="14738"/>
                  <a:pt x="1760" y="2685"/>
                  <a:pt x="11109" y="109"/>
                </a:cubicBezTo>
                <a:cubicBezTo>
                  <a:pt x="11109" y="109"/>
                  <a:pt x="11711" y="0"/>
                  <a:pt x="11711" y="0"/>
                </a:cubicBezTo>
                <a:close/>
              </a:path>
            </a:pathLst>
          </a:custGeom>
          <a:solidFill>
            <a:schemeClr val="accent1">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2" name="Shape 25"/>
          <p:cNvSpPr/>
          <p:nvPr/>
        </p:nvSpPr>
        <p:spPr>
          <a:xfrm>
            <a:off x="4143068" y="3378344"/>
            <a:ext cx="792696" cy="1280746"/>
          </a:xfrm>
          <a:custGeom>
            <a:avLst/>
            <a:gdLst/>
            <a:ahLst/>
            <a:cxnLst>
              <a:cxn ang="0">
                <a:pos x="wd2" y="hd2"/>
              </a:cxn>
              <a:cxn ang="5400000">
                <a:pos x="wd2" y="hd2"/>
              </a:cxn>
              <a:cxn ang="10800000">
                <a:pos x="wd2" y="hd2"/>
              </a:cxn>
              <a:cxn ang="16200000">
                <a:pos x="wd2" y="hd2"/>
              </a:cxn>
            </a:cxnLst>
            <a:rect l="0" t="0" r="r" b="b"/>
            <a:pathLst>
              <a:path w="14973" h="21600" extrusionOk="0">
                <a:moveTo>
                  <a:pt x="5629" y="0"/>
                </a:moveTo>
                <a:cubicBezTo>
                  <a:pt x="15808" y="4589"/>
                  <a:pt x="18949" y="19679"/>
                  <a:pt x="8559" y="21583"/>
                </a:cubicBezTo>
                <a:lnTo>
                  <a:pt x="8416" y="21600"/>
                </a:lnTo>
                <a:cubicBezTo>
                  <a:pt x="-1581" y="21415"/>
                  <a:pt x="-2651" y="7315"/>
                  <a:pt x="5097" y="393"/>
                </a:cubicBezTo>
                <a:cubicBezTo>
                  <a:pt x="5097" y="393"/>
                  <a:pt x="5629" y="0"/>
                  <a:pt x="5629" y="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3" name="Shape 26"/>
          <p:cNvSpPr/>
          <p:nvPr/>
        </p:nvSpPr>
        <p:spPr>
          <a:xfrm>
            <a:off x="4551166" y="1827572"/>
            <a:ext cx="858492" cy="1203696"/>
          </a:xfrm>
          <a:custGeom>
            <a:avLst/>
            <a:gdLst/>
            <a:ahLst/>
            <a:cxnLst>
              <a:cxn ang="0">
                <a:pos x="wd2" y="hd2"/>
              </a:cxn>
              <a:cxn ang="5400000">
                <a:pos x="wd2" y="hd2"/>
              </a:cxn>
              <a:cxn ang="10800000">
                <a:pos x="wd2" y="hd2"/>
              </a:cxn>
              <a:cxn ang="16200000">
                <a:pos x="wd2" y="hd2"/>
              </a:cxn>
            </a:cxnLst>
            <a:rect l="0" t="0" r="r" b="b"/>
            <a:pathLst>
              <a:path w="14238" h="19070" extrusionOk="0">
                <a:moveTo>
                  <a:pt x="12083" y="0"/>
                </a:moveTo>
                <a:cubicBezTo>
                  <a:pt x="17434" y="8084"/>
                  <a:pt x="12179" y="21600"/>
                  <a:pt x="3389" y="18658"/>
                </a:cubicBezTo>
                <a:lnTo>
                  <a:pt x="3272" y="18610"/>
                </a:lnTo>
                <a:cubicBezTo>
                  <a:pt x="-4166" y="14154"/>
                  <a:pt x="2150" y="2329"/>
                  <a:pt x="11484" y="88"/>
                </a:cubicBezTo>
                <a:cubicBezTo>
                  <a:pt x="11484" y="88"/>
                  <a:pt x="12083" y="0"/>
                  <a:pt x="12083" y="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4" name="Shape 27"/>
          <p:cNvSpPr/>
          <p:nvPr/>
        </p:nvSpPr>
        <p:spPr>
          <a:xfrm>
            <a:off x="3556891" y="4587797"/>
            <a:ext cx="384907" cy="457199"/>
          </a:xfrm>
          <a:custGeom>
            <a:avLst/>
            <a:gdLst/>
            <a:ahLst/>
            <a:cxnLst>
              <a:cxn ang="0">
                <a:pos x="wd2" y="hd2"/>
              </a:cxn>
              <a:cxn ang="5400000">
                <a:pos x="wd2" y="hd2"/>
              </a:cxn>
              <a:cxn ang="10800000">
                <a:pos x="wd2" y="hd2"/>
              </a:cxn>
              <a:cxn ang="16200000">
                <a:pos x="wd2" y="hd2"/>
              </a:cxn>
            </a:cxnLst>
            <a:rect l="0" t="0" r="r" b="b"/>
            <a:pathLst>
              <a:path w="14963" h="18351" extrusionOk="0">
                <a:moveTo>
                  <a:pt x="848" y="1"/>
                </a:moveTo>
                <a:cubicBezTo>
                  <a:pt x="10485" y="-132"/>
                  <a:pt x="19447" y="11676"/>
                  <a:pt x="12495" y="17520"/>
                </a:cubicBezTo>
                <a:lnTo>
                  <a:pt x="12395" y="17593"/>
                </a:lnTo>
                <a:cubicBezTo>
                  <a:pt x="4822" y="21468"/>
                  <a:pt x="-2153" y="9682"/>
                  <a:pt x="622" y="556"/>
                </a:cubicBezTo>
                <a:cubicBezTo>
                  <a:pt x="622" y="556"/>
                  <a:pt x="848" y="1"/>
                  <a:pt x="848" y="1"/>
                </a:cubicBezTo>
                <a:close/>
              </a:path>
            </a:pathLst>
          </a:custGeom>
          <a:solidFill>
            <a:schemeClr val="accent4">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5" name="Shape 28"/>
          <p:cNvSpPr/>
          <p:nvPr/>
        </p:nvSpPr>
        <p:spPr>
          <a:xfrm>
            <a:off x="5530600" y="1805312"/>
            <a:ext cx="276577" cy="447470"/>
          </a:xfrm>
          <a:custGeom>
            <a:avLst/>
            <a:gdLst/>
            <a:ahLst/>
            <a:cxnLst>
              <a:cxn ang="0">
                <a:pos x="wd2" y="hd2"/>
              </a:cxn>
              <a:cxn ang="5400000">
                <a:pos x="wd2" y="hd2"/>
              </a:cxn>
              <a:cxn ang="10800000">
                <a:pos x="wd2" y="hd2"/>
              </a:cxn>
              <a:cxn ang="16200000">
                <a:pos x="wd2" y="hd2"/>
              </a:cxn>
            </a:cxnLst>
            <a:rect l="0" t="0" r="r" b="b"/>
            <a:pathLst>
              <a:path w="15098" h="21248" extrusionOk="0">
                <a:moveTo>
                  <a:pt x="9202" y="0"/>
                </a:moveTo>
                <a:cubicBezTo>
                  <a:pt x="17950" y="6519"/>
                  <a:pt x="16959" y="21600"/>
                  <a:pt x="6253" y="21242"/>
                </a:cubicBezTo>
                <a:lnTo>
                  <a:pt x="6107" y="21228"/>
                </a:lnTo>
                <a:cubicBezTo>
                  <a:pt x="-3650" y="18955"/>
                  <a:pt x="-895" y="5256"/>
                  <a:pt x="8575" y="264"/>
                </a:cubicBezTo>
                <a:cubicBezTo>
                  <a:pt x="8575" y="264"/>
                  <a:pt x="9202" y="0"/>
                  <a:pt x="9202"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6" name="Shape 29"/>
          <p:cNvSpPr/>
          <p:nvPr/>
        </p:nvSpPr>
        <p:spPr>
          <a:xfrm>
            <a:off x="3757230" y="3267044"/>
            <a:ext cx="323062" cy="529051"/>
          </a:xfrm>
          <a:custGeom>
            <a:avLst/>
            <a:gdLst/>
            <a:ahLst/>
            <a:cxnLst>
              <a:cxn ang="0">
                <a:pos x="wd2" y="hd2"/>
              </a:cxn>
              <a:cxn ang="5400000">
                <a:pos x="wd2" y="hd2"/>
              </a:cxn>
              <a:cxn ang="10800000">
                <a:pos x="wd2" y="hd2"/>
              </a:cxn>
              <a:cxn ang="16200000">
                <a:pos x="wd2" y="hd2"/>
              </a:cxn>
            </a:cxnLst>
            <a:rect l="0" t="0" r="r" b="b"/>
            <a:pathLst>
              <a:path w="15566" h="21600" extrusionOk="0">
                <a:moveTo>
                  <a:pt x="6988" y="0"/>
                </a:moveTo>
                <a:cubicBezTo>
                  <a:pt x="17212" y="5235"/>
                  <a:pt x="19148" y="20406"/>
                  <a:pt x="8125" y="21593"/>
                </a:cubicBezTo>
                <a:lnTo>
                  <a:pt x="7974" y="21600"/>
                </a:lnTo>
                <a:cubicBezTo>
                  <a:pt x="-2452" y="20742"/>
                  <a:pt x="-2313" y="6693"/>
                  <a:pt x="6398" y="354"/>
                </a:cubicBezTo>
                <a:cubicBezTo>
                  <a:pt x="6398" y="354"/>
                  <a:pt x="6988" y="0"/>
                  <a:pt x="6988" y="0"/>
                </a:cubicBezTo>
                <a:close/>
              </a:path>
            </a:pathLst>
          </a:custGeom>
          <a:solidFill>
            <a:schemeClr val="accent1">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7" name="Shape 30"/>
          <p:cNvSpPr/>
          <p:nvPr/>
        </p:nvSpPr>
        <p:spPr>
          <a:xfrm>
            <a:off x="4758925" y="3126065"/>
            <a:ext cx="343787" cy="504286"/>
          </a:xfrm>
          <a:custGeom>
            <a:avLst/>
            <a:gdLst/>
            <a:ahLst/>
            <a:cxnLst>
              <a:cxn ang="0">
                <a:pos x="wd2" y="hd2"/>
              </a:cxn>
              <a:cxn ang="5400000">
                <a:pos x="wd2" y="hd2"/>
              </a:cxn>
              <a:cxn ang="10800000">
                <a:pos x="wd2" y="hd2"/>
              </a:cxn>
              <a:cxn ang="16200000">
                <a:pos x="wd2" y="hd2"/>
              </a:cxn>
            </a:cxnLst>
            <a:rect l="0" t="0" r="r" b="b"/>
            <a:pathLst>
              <a:path w="14186" h="20061" extrusionOk="0">
                <a:moveTo>
                  <a:pt x="2758" y="0"/>
                </a:moveTo>
                <a:cubicBezTo>
                  <a:pt x="12670" y="2444"/>
                  <a:pt x="18688" y="16133"/>
                  <a:pt x="9997" y="19870"/>
                </a:cubicBezTo>
                <a:lnTo>
                  <a:pt x="9875" y="19913"/>
                </a:lnTo>
                <a:cubicBezTo>
                  <a:pt x="1077" y="21600"/>
                  <a:pt x="-2912" y="8462"/>
                  <a:pt x="2378" y="471"/>
                </a:cubicBezTo>
                <a:cubicBezTo>
                  <a:pt x="2378" y="471"/>
                  <a:pt x="2758" y="0"/>
                  <a:pt x="2758" y="0"/>
                </a:cubicBezTo>
                <a:close/>
              </a:path>
            </a:pathLst>
          </a:custGeom>
          <a:solidFill>
            <a:schemeClr val="accent4">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8" name="Shape 31"/>
          <p:cNvSpPr/>
          <p:nvPr/>
        </p:nvSpPr>
        <p:spPr>
          <a:xfrm>
            <a:off x="3527211" y="3912581"/>
            <a:ext cx="516522" cy="567851"/>
          </a:xfrm>
          <a:custGeom>
            <a:avLst/>
            <a:gdLst/>
            <a:ahLst/>
            <a:cxnLst>
              <a:cxn ang="0">
                <a:pos x="wd2" y="hd2"/>
              </a:cxn>
              <a:cxn ang="5400000">
                <a:pos x="wd2" y="hd2"/>
              </a:cxn>
              <a:cxn ang="10800000">
                <a:pos x="wd2" y="hd2"/>
              </a:cxn>
              <a:cxn ang="16200000">
                <a:pos x="wd2" y="hd2"/>
              </a:cxn>
            </a:cxnLst>
            <a:rect l="0" t="0" r="r" b="b"/>
            <a:pathLst>
              <a:path w="15500" h="17345" extrusionOk="0">
                <a:moveTo>
                  <a:pt x="515" y="53"/>
                </a:moveTo>
                <a:cubicBezTo>
                  <a:pt x="10074" y="-855"/>
                  <a:pt x="19879" y="9980"/>
                  <a:pt x="13425" y="16261"/>
                </a:cubicBezTo>
                <a:lnTo>
                  <a:pt x="13331" y="16340"/>
                </a:lnTo>
                <a:cubicBezTo>
                  <a:pt x="6110" y="20745"/>
                  <a:pt x="-1721" y="9772"/>
                  <a:pt x="333" y="615"/>
                </a:cubicBezTo>
                <a:cubicBezTo>
                  <a:pt x="333" y="615"/>
                  <a:pt x="515" y="53"/>
                  <a:pt x="515" y="53"/>
                </a:cubicBezTo>
                <a:close/>
              </a:path>
            </a:pathLst>
          </a:custGeom>
          <a:solidFill>
            <a:schemeClr val="bg2">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29" name="Shape 32"/>
          <p:cNvSpPr/>
          <p:nvPr/>
        </p:nvSpPr>
        <p:spPr>
          <a:xfrm>
            <a:off x="5011203" y="4194539"/>
            <a:ext cx="467177" cy="698807"/>
          </a:xfrm>
          <a:custGeom>
            <a:avLst/>
            <a:gdLst/>
            <a:ahLst/>
            <a:cxnLst>
              <a:cxn ang="0">
                <a:pos x="wd2" y="hd2"/>
              </a:cxn>
              <a:cxn ang="5400000">
                <a:pos x="wd2" y="hd2"/>
              </a:cxn>
              <a:cxn ang="10800000">
                <a:pos x="wd2" y="hd2"/>
              </a:cxn>
              <a:cxn ang="16200000">
                <a:pos x="wd2" y="hd2"/>
              </a:cxn>
            </a:cxnLst>
            <a:rect l="0" t="0" r="r" b="b"/>
            <a:pathLst>
              <a:path w="14210" h="20293" extrusionOk="0">
                <a:moveTo>
                  <a:pt x="3104" y="0"/>
                </a:moveTo>
                <a:cubicBezTo>
                  <a:pt x="13053" y="2766"/>
                  <a:pt x="18671" y="16681"/>
                  <a:pt x="9744" y="20150"/>
                </a:cubicBezTo>
                <a:lnTo>
                  <a:pt x="9619" y="20189"/>
                </a:lnTo>
                <a:cubicBezTo>
                  <a:pt x="654" y="21600"/>
                  <a:pt x="-2929" y="8303"/>
                  <a:pt x="2703" y="460"/>
                </a:cubicBezTo>
                <a:cubicBezTo>
                  <a:pt x="2703" y="460"/>
                  <a:pt x="3104" y="0"/>
                  <a:pt x="3104" y="0"/>
                </a:cubicBezTo>
                <a:close/>
              </a:path>
            </a:pathLst>
          </a:custGeom>
          <a:solidFill>
            <a:schemeClr val="accent5">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0" name="Shape 33"/>
          <p:cNvSpPr/>
          <p:nvPr/>
        </p:nvSpPr>
        <p:spPr>
          <a:xfrm>
            <a:off x="4039188" y="2576988"/>
            <a:ext cx="467178" cy="698807"/>
          </a:xfrm>
          <a:custGeom>
            <a:avLst/>
            <a:gdLst/>
            <a:ahLst/>
            <a:cxnLst>
              <a:cxn ang="0">
                <a:pos x="wd2" y="hd2"/>
              </a:cxn>
              <a:cxn ang="5400000">
                <a:pos x="wd2" y="hd2"/>
              </a:cxn>
              <a:cxn ang="10800000">
                <a:pos x="wd2" y="hd2"/>
              </a:cxn>
              <a:cxn ang="16200000">
                <a:pos x="wd2" y="hd2"/>
              </a:cxn>
            </a:cxnLst>
            <a:rect l="0" t="0" r="r" b="b"/>
            <a:pathLst>
              <a:path w="14210" h="20293" extrusionOk="0">
                <a:moveTo>
                  <a:pt x="3104" y="0"/>
                </a:moveTo>
                <a:cubicBezTo>
                  <a:pt x="13053" y="2766"/>
                  <a:pt x="18671" y="16681"/>
                  <a:pt x="9744" y="20150"/>
                </a:cubicBezTo>
                <a:lnTo>
                  <a:pt x="9619" y="20189"/>
                </a:lnTo>
                <a:cubicBezTo>
                  <a:pt x="654" y="21600"/>
                  <a:pt x="-2929" y="8303"/>
                  <a:pt x="2703" y="460"/>
                </a:cubicBezTo>
                <a:cubicBezTo>
                  <a:pt x="2703" y="460"/>
                  <a:pt x="3104" y="0"/>
                  <a:pt x="3104" y="0"/>
                </a:cubicBezTo>
                <a:close/>
              </a:path>
            </a:pathLst>
          </a:custGeom>
          <a:solidFill>
            <a:schemeClr val="accent5">
              <a:alpha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34" name="Rectangle 33"/>
          <p:cNvSpPr/>
          <p:nvPr/>
        </p:nvSpPr>
        <p:spPr>
          <a:xfrm>
            <a:off x="7424427" y="3805780"/>
            <a:ext cx="569387"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35" name="Rectangle 34"/>
          <p:cNvSpPr/>
          <p:nvPr/>
        </p:nvSpPr>
        <p:spPr>
          <a:xfrm>
            <a:off x="6910746" y="2178498"/>
            <a:ext cx="569387"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36" name="Rectangle 35"/>
          <p:cNvSpPr/>
          <p:nvPr/>
        </p:nvSpPr>
        <p:spPr>
          <a:xfrm>
            <a:off x="4261798" y="3815430"/>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37" name="Rectangle 36"/>
          <p:cNvSpPr/>
          <p:nvPr/>
        </p:nvSpPr>
        <p:spPr>
          <a:xfrm>
            <a:off x="6326149" y="3450136"/>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38" name="Rectangle 37"/>
          <p:cNvSpPr/>
          <p:nvPr/>
        </p:nvSpPr>
        <p:spPr>
          <a:xfrm>
            <a:off x="4646124" y="2320738"/>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39" name="Rectangle 38"/>
          <p:cNvSpPr/>
          <p:nvPr/>
        </p:nvSpPr>
        <p:spPr>
          <a:xfrm>
            <a:off x="6144955" y="2550495"/>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40" name="Rectangle 39"/>
          <p:cNvSpPr/>
          <p:nvPr/>
        </p:nvSpPr>
        <p:spPr>
          <a:xfrm>
            <a:off x="5788536" y="4593063"/>
            <a:ext cx="569387"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sp>
        <p:nvSpPr>
          <p:cNvPr id="41" name="Rectangle 40"/>
          <p:cNvSpPr/>
          <p:nvPr/>
        </p:nvSpPr>
        <p:spPr>
          <a:xfrm>
            <a:off x="5313218" y="3420027"/>
            <a:ext cx="569388" cy="553998"/>
          </a:xfrm>
          <a:prstGeom prst="rect">
            <a:avLst/>
          </a:prstGeom>
        </p:spPr>
        <p:txBody>
          <a:bodyPr wrap="none" anchor="ctr">
            <a:spAutoFit/>
          </a:bodyPr>
          <a:lstStyle/>
          <a:p>
            <a:pPr algn="ctr"/>
            <a:r>
              <a:rPr lang="en-US" sz="3000" dirty="0">
                <a:solidFill>
                  <a:srgbClr val="FEFEFE"/>
                </a:solidFill>
                <a:cs typeface="+mn-ea"/>
                <a:sym typeface="+mn-lt"/>
              </a:rPr>
              <a:t></a:t>
            </a:r>
            <a:endParaRPr lang="en-US" sz="3000" dirty="0">
              <a:solidFill>
                <a:srgbClr val="FEFEFE"/>
              </a:solidFill>
              <a:cs typeface="+mn-ea"/>
              <a:sym typeface="+mn-lt"/>
            </a:endParaRPr>
          </a:p>
        </p:txBody>
      </p:sp>
      <p:cxnSp>
        <p:nvCxnSpPr>
          <p:cNvPr id="42" name="Straight Connector 41"/>
          <p:cNvCxnSpPr/>
          <p:nvPr/>
        </p:nvCxnSpPr>
        <p:spPr>
          <a:xfrm>
            <a:off x="3251200" y="2335807"/>
            <a:ext cx="1684564" cy="0"/>
          </a:xfrm>
          <a:prstGeom prst="line">
            <a:avLst/>
          </a:prstGeom>
          <a:ln w="12700">
            <a:solidFill>
              <a:schemeClr val="tx1">
                <a:alpha val="2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251200" y="3519383"/>
            <a:ext cx="2113280" cy="0"/>
          </a:xfrm>
          <a:prstGeom prst="line">
            <a:avLst/>
          </a:prstGeom>
          <a:ln w="12700">
            <a:solidFill>
              <a:schemeClr val="tx1">
                <a:alpha val="2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342640" y="4525223"/>
            <a:ext cx="1229360" cy="0"/>
          </a:xfrm>
          <a:prstGeom prst="line">
            <a:avLst/>
          </a:prstGeom>
          <a:ln w="12700">
            <a:solidFill>
              <a:schemeClr val="tx1">
                <a:alpha val="2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342640" y="5287223"/>
            <a:ext cx="2733040" cy="0"/>
          </a:xfrm>
          <a:prstGeom prst="line">
            <a:avLst/>
          </a:prstGeom>
          <a:ln w="12700">
            <a:solidFill>
              <a:schemeClr val="tx1">
                <a:alpha val="2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7132320" y="2152927"/>
            <a:ext cx="1991360" cy="0"/>
          </a:xfrm>
          <a:prstGeom prst="line">
            <a:avLst/>
          </a:prstGeom>
          <a:ln w="12700">
            <a:solidFill>
              <a:schemeClr val="tx1">
                <a:alpha val="20000"/>
              </a:schemeClr>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421120" y="3067327"/>
            <a:ext cx="2702560" cy="0"/>
          </a:xfrm>
          <a:prstGeom prst="line">
            <a:avLst/>
          </a:prstGeom>
          <a:ln w="12700">
            <a:solidFill>
              <a:schemeClr val="tx1">
                <a:alpha val="20000"/>
              </a:schemeClr>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858000" y="3798847"/>
            <a:ext cx="2265680" cy="0"/>
          </a:xfrm>
          <a:prstGeom prst="line">
            <a:avLst/>
          </a:prstGeom>
          <a:ln w="12700">
            <a:solidFill>
              <a:schemeClr val="tx1">
                <a:alpha val="20000"/>
              </a:schemeClr>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640320" y="4499887"/>
            <a:ext cx="1483360" cy="0"/>
          </a:xfrm>
          <a:prstGeom prst="line">
            <a:avLst/>
          </a:prstGeom>
          <a:ln w="12700">
            <a:solidFill>
              <a:schemeClr val="tx1">
                <a:alpha val="20000"/>
              </a:schemeClr>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9903437" y="1921817"/>
            <a:ext cx="1516403" cy="400110"/>
          </a:xfrm>
          <a:prstGeom prst="rect">
            <a:avLst/>
          </a:prstGeom>
          <a:noFill/>
        </p:spPr>
        <p:txBody>
          <a:bodyPr wrap="square" numCol="1" spcCol="457200" rtlCol="0">
            <a:spAutoFit/>
          </a:bodyPr>
          <a:lstStyle/>
          <a:p>
            <a:pP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60" name="TextBox 59"/>
          <p:cNvSpPr txBox="1"/>
          <p:nvPr/>
        </p:nvSpPr>
        <p:spPr>
          <a:xfrm>
            <a:off x="9154160" y="1940948"/>
            <a:ext cx="763194" cy="400110"/>
          </a:xfrm>
          <a:prstGeom prst="rect">
            <a:avLst/>
          </a:prstGeom>
          <a:noFill/>
        </p:spPr>
        <p:txBody>
          <a:bodyPr wrap="square" rtlCol="0">
            <a:spAutoFit/>
          </a:bodyPr>
          <a:lstStyle/>
          <a:p>
            <a:r>
              <a:rPr lang="en-US" sz="2000" b="1" dirty="0" smtClean="0">
                <a:cs typeface="+mn-ea"/>
                <a:sym typeface="+mn-lt"/>
              </a:rPr>
              <a:t>18%</a:t>
            </a:r>
            <a:endParaRPr lang="en-US" sz="2000" b="1" dirty="0">
              <a:cs typeface="+mn-ea"/>
              <a:sym typeface="+mn-lt"/>
            </a:endParaRPr>
          </a:p>
        </p:txBody>
      </p:sp>
      <p:sp>
        <p:nvSpPr>
          <p:cNvPr id="61" name="TextBox 60"/>
          <p:cNvSpPr txBox="1"/>
          <p:nvPr/>
        </p:nvSpPr>
        <p:spPr>
          <a:xfrm>
            <a:off x="9903437" y="2856537"/>
            <a:ext cx="1516403" cy="400110"/>
          </a:xfrm>
          <a:prstGeom prst="rect">
            <a:avLst/>
          </a:prstGeom>
          <a:noFill/>
        </p:spPr>
        <p:txBody>
          <a:bodyPr wrap="square" numCol="1" spcCol="457200" rtlCol="0">
            <a:spAutoFit/>
          </a:bodyPr>
          <a:lstStyle/>
          <a:p>
            <a:pP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62" name="TextBox 61"/>
          <p:cNvSpPr txBox="1"/>
          <p:nvPr/>
        </p:nvSpPr>
        <p:spPr>
          <a:xfrm>
            <a:off x="9154160" y="2835028"/>
            <a:ext cx="763194" cy="400110"/>
          </a:xfrm>
          <a:prstGeom prst="rect">
            <a:avLst/>
          </a:prstGeom>
          <a:noFill/>
        </p:spPr>
        <p:txBody>
          <a:bodyPr wrap="square" rtlCol="0">
            <a:spAutoFit/>
          </a:bodyPr>
          <a:lstStyle/>
          <a:p>
            <a:r>
              <a:rPr lang="en-US" sz="2000" b="1" dirty="0" smtClean="0">
                <a:cs typeface="+mn-ea"/>
                <a:sym typeface="+mn-lt"/>
              </a:rPr>
              <a:t>83%</a:t>
            </a:r>
            <a:endParaRPr lang="en-US" sz="2000" b="1" dirty="0">
              <a:cs typeface="+mn-ea"/>
              <a:sym typeface="+mn-lt"/>
            </a:endParaRPr>
          </a:p>
        </p:txBody>
      </p:sp>
      <p:sp>
        <p:nvSpPr>
          <p:cNvPr id="63" name="TextBox 62"/>
          <p:cNvSpPr txBox="1"/>
          <p:nvPr/>
        </p:nvSpPr>
        <p:spPr>
          <a:xfrm>
            <a:off x="9903437" y="3567737"/>
            <a:ext cx="1516403" cy="400110"/>
          </a:xfrm>
          <a:prstGeom prst="rect">
            <a:avLst/>
          </a:prstGeom>
          <a:noFill/>
        </p:spPr>
        <p:txBody>
          <a:bodyPr wrap="square" numCol="1" spcCol="457200" rtlCol="0">
            <a:spAutoFit/>
          </a:bodyPr>
          <a:lstStyle/>
          <a:p>
            <a:pP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64" name="TextBox 63"/>
          <p:cNvSpPr txBox="1"/>
          <p:nvPr/>
        </p:nvSpPr>
        <p:spPr>
          <a:xfrm>
            <a:off x="9154160" y="3586868"/>
            <a:ext cx="763194" cy="400110"/>
          </a:xfrm>
          <a:prstGeom prst="rect">
            <a:avLst/>
          </a:prstGeom>
          <a:noFill/>
        </p:spPr>
        <p:txBody>
          <a:bodyPr wrap="square" rtlCol="0">
            <a:spAutoFit/>
          </a:bodyPr>
          <a:lstStyle/>
          <a:p>
            <a:r>
              <a:rPr lang="en-US" sz="2000" b="1" dirty="0" smtClean="0">
                <a:cs typeface="+mn-ea"/>
                <a:sym typeface="+mn-lt"/>
              </a:rPr>
              <a:t>8%</a:t>
            </a:r>
            <a:endParaRPr lang="en-US" sz="2000" b="1" dirty="0">
              <a:cs typeface="+mn-ea"/>
              <a:sym typeface="+mn-lt"/>
            </a:endParaRPr>
          </a:p>
        </p:txBody>
      </p:sp>
      <p:sp>
        <p:nvSpPr>
          <p:cNvPr id="65" name="TextBox 64"/>
          <p:cNvSpPr txBox="1"/>
          <p:nvPr/>
        </p:nvSpPr>
        <p:spPr>
          <a:xfrm>
            <a:off x="9903437" y="4309417"/>
            <a:ext cx="1516403" cy="400110"/>
          </a:xfrm>
          <a:prstGeom prst="rect">
            <a:avLst/>
          </a:prstGeom>
          <a:noFill/>
        </p:spPr>
        <p:txBody>
          <a:bodyPr wrap="square" numCol="1" spcCol="457200" rtlCol="0">
            <a:spAutoFit/>
          </a:bodyPr>
          <a:lstStyle/>
          <a:p>
            <a:pP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66" name="TextBox 65"/>
          <p:cNvSpPr txBox="1"/>
          <p:nvPr/>
        </p:nvSpPr>
        <p:spPr>
          <a:xfrm>
            <a:off x="9154160" y="4287908"/>
            <a:ext cx="763194" cy="400110"/>
          </a:xfrm>
          <a:prstGeom prst="rect">
            <a:avLst/>
          </a:prstGeom>
          <a:noFill/>
        </p:spPr>
        <p:txBody>
          <a:bodyPr wrap="square" rtlCol="0">
            <a:spAutoFit/>
          </a:bodyPr>
          <a:lstStyle/>
          <a:p>
            <a:r>
              <a:rPr lang="en-US" sz="2000" b="1" dirty="0" smtClean="0">
                <a:cs typeface="+mn-ea"/>
                <a:sym typeface="+mn-lt"/>
              </a:rPr>
              <a:t>3%</a:t>
            </a:r>
            <a:endParaRPr lang="en-US" sz="2000" b="1" dirty="0">
              <a:cs typeface="+mn-ea"/>
              <a:sym typeface="+mn-lt"/>
            </a:endParaRPr>
          </a:p>
        </p:txBody>
      </p:sp>
      <p:sp>
        <p:nvSpPr>
          <p:cNvPr id="67" name="TextBox 66"/>
          <p:cNvSpPr txBox="1"/>
          <p:nvPr/>
        </p:nvSpPr>
        <p:spPr>
          <a:xfrm>
            <a:off x="2460074" y="2113668"/>
            <a:ext cx="763194" cy="400110"/>
          </a:xfrm>
          <a:prstGeom prst="rect">
            <a:avLst/>
          </a:prstGeom>
          <a:noFill/>
        </p:spPr>
        <p:txBody>
          <a:bodyPr wrap="square" rtlCol="0">
            <a:spAutoFit/>
          </a:bodyPr>
          <a:lstStyle/>
          <a:p>
            <a:pPr algn="r"/>
            <a:r>
              <a:rPr lang="en-US" sz="2000" b="1" dirty="0" smtClean="0">
                <a:cs typeface="+mn-ea"/>
                <a:sym typeface="+mn-lt"/>
              </a:rPr>
              <a:t>18%</a:t>
            </a:r>
            <a:endParaRPr lang="en-US" sz="2000" b="1" dirty="0">
              <a:cs typeface="+mn-ea"/>
              <a:sym typeface="+mn-lt"/>
            </a:endParaRPr>
          </a:p>
        </p:txBody>
      </p:sp>
      <p:sp>
        <p:nvSpPr>
          <p:cNvPr id="68" name="TextBox 67"/>
          <p:cNvSpPr txBox="1"/>
          <p:nvPr/>
        </p:nvSpPr>
        <p:spPr>
          <a:xfrm>
            <a:off x="2460074" y="3292228"/>
            <a:ext cx="763194" cy="400110"/>
          </a:xfrm>
          <a:prstGeom prst="rect">
            <a:avLst/>
          </a:prstGeom>
          <a:noFill/>
        </p:spPr>
        <p:txBody>
          <a:bodyPr wrap="square" rtlCol="0">
            <a:spAutoFit/>
          </a:bodyPr>
          <a:lstStyle/>
          <a:p>
            <a:pPr algn="r"/>
            <a:r>
              <a:rPr lang="en-US" sz="2000" b="1" dirty="0" smtClean="0">
                <a:cs typeface="+mn-ea"/>
                <a:sym typeface="+mn-lt"/>
              </a:rPr>
              <a:t>83%</a:t>
            </a:r>
            <a:endParaRPr lang="en-US" sz="2000" b="1" dirty="0">
              <a:cs typeface="+mn-ea"/>
              <a:sym typeface="+mn-lt"/>
            </a:endParaRPr>
          </a:p>
        </p:txBody>
      </p:sp>
      <p:sp>
        <p:nvSpPr>
          <p:cNvPr id="69" name="TextBox 68"/>
          <p:cNvSpPr txBox="1"/>
          <p:nvPr/>
        </p:nvSpPr>
        <p:spPr>
          <a:xfrm>
            <a:off x="2460074" y="4336779"/>
            <a:ext cx="763194" cy="400110"/>
          </a:xfrm>
          <a:prstGeom prst="rect">
            <a:avLst/>
          </a:prstGeom>
          <a:noFill/>
        </p:spPr>
        <p:txBody>
          <a:bodyPr wrap="square" rtlCol="0">
            <a:spAutoFit/>
          </a:bodyPr>
          <a:lstStyle/>
          <a:p>
            <a:pPr algn="r"/>
            <a:r>
              <a:rPr lang="en-US" sz="2000" b="1" dirty="0" smtClean="0">
                <a:cs typeface="+mn-ea"/>
                <a:sym typeface="+mn-lt"/>
              </a:rPr>
              <a:t>8%</a:t>
            </a:r>
            <a:endParaRPr lang="en-US" sz="2000" b="1" dirty="0">
              <a:cs typeface="+mn-ea"/>
              <a:sym typeface="+mn-lt"/>
            </a:endParaRPr>
          </a:p>
        </p:txBody>
      </p:sp>
      <p:sp>
        <p:nvSpPr>
          <p:cNvPr id="70" name="TextBox 69"/>
          <p:cNvSpPr txBox="1"/>
          <p:nvPr/>
        </p:nvSpPr>
        <p:spPr>
          <a:xfrm>
            <a:off x="2460074" y="5072999"/>
            <a:ext cx="763194" cy="400110"/>
          </a:xfrm>
          <a:prstGeom prst="rect">
            <a:avLst/>
          </a:prstGeom>
          <a:noFill/>
        </p:spPr>
        <p:txBody>
          <a:bodyPr wrap="square" rtlCol="0">
            <a:spAutoFit/>
          </a:bodyPr>
          <a:lstStyle/>
          <a:p>
            <a:pPr algn="r"/>
            <a:r>
              <a:rPr lang="en-US" sz="2000" b="1" dirty="0" smtClean="0">
                <a:cs typeface="+mn-ea"/>
                <a:sym typeface="+mn-lt"/>
              </a:rPr>
              <a:t>3%</a:t>
            </a:r>
            <a:endParaRPr lang="en-US" sz="2000" b="1" dirty="0">
              <a:cs typeface="+mn-ea"/>
              <a:sym typeface="+mn-lt"/>
            </a:endParaRPr>
          </a:p>
        </p:txBody>
      </p:sp>
      <p:sp>
        <p:nvSpPr>
          <p:cNvPr id="71" name="TextBox 70"/>
          <p:cNvSpPr txBox="1"/>
          <p:nvPr/>
        </p:nvSpPr>
        <p:spPr>
          <a:xfrm>
            <a:off x="1033409" y="2064059"/>
            <a:ext cx="1516403" cy="400110"/>
          </a:xfrm>
          <a:prstGeom prst="rect">
            <a:avLst/>
          </a:prstGeom>
          <a:noFill/>
        </p:spPr>
        <p:txBody>
          <a:bodyPr wrap="square" numCol="1" spcCol="457200" rtlCol="0">
            <a:spAutoFit/>
          </a:bodyPr>
          <a:lstStyle/>
          <a:p>
            <a:pPr algn="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72" name="TextBox 71"/>
          <p:cNvSpPr txBox="1"/>
          <p:nvPr/>
        </p:nvSpPr>
        <p:spPr>
          <a:xfrm>
            <a:off x="1033409" y="3296562"/>
            <a:ext cx="1516403" cy="400110"/>
          </a:xfrm>
          <a:prstGeom prst="rect">
            <a:avLst/>
          </a:prstGeom>
          <a:noFill/>
        </p:spPr>
        <p:txBody>
          <a:bodyPr wrap="square" numCol="1" spcCol="457200" rtlCol="0">
            <a:spAutoFit/>
          </a:bodyPr>
          <a:lstStyle/>
          <a:p>
            <a:pPr algn="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73" name="TextBox 72"/>
          <p:cNvSpPr txBox="1"/>
          <p:nvPr/>
        </p:nvSpPr>
        <p:spPr>
          <a:xfrm>
            <a:off x="1033409" y="4313729"/>
            <a:ext cx="1516403" cy="400110"/>
          </a:xfrm>
          <a:prstGeom prst="rect">
            <a:avLst/>
          </a:prstGeom>
          <a:noFill/>
        </p:spPr>
        <p:txBody>
          <a:bodyPr wrap="square" numCol="1" spcCol="457200" rtlCol="0">
            <a:spAutoFit/>
          </a:bodyPr>
          <a:lstStyle/>
          <a:p>
            <a:pPr algn="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sp>
        <p:nvSpPr>
          <p:cNvPr id="74" name="TextBox 73"/>
          <p:cNvSpPr txBox="1"/>
          <p:nvPr/>
        </p:nvSpPr>
        <p:spPr>
          <a:xfrm>
            <a:off x="1033409" y="5055409"/>
            <a:ext cx="1516403" cy="400110"/>
          </a:xfrm>
          <a:prstGeom prst="rect">
            <a:avLst/>
          </a:prstGeom>
          <a:noFill/>
        </p:spPr>
        <p:txBody>
          <a:bodyPr wrap="square" numCol="1" spcCol="457200" rtlCol="0">
            <a:spAutoFit/>
          </a:bodyPr>
          <a:lstStyle/>
          <a:p>
            <a:pPr algn="r">
              <a:lnSpc>
                <a:spcPts val="1200"/>
              </a:lnSpc>
            </a:pPr>
            <a:r>
              <a:rPr lang="zh-CN" altLang="en-US" sz="900" dirty="0">
                <a:solidFill>
                  <a:schemeClr val="bg2"/>
                </a:solidFill>
                <a:cs typeface="+mn-ea"/>
                <a:sym typeface="+mn-lt"/>
              </a:rPr>
              <a:t>添加您的文本添加您的文本添加您的文本</a:t>
            </a:r>
            <a:endParaRPr lang="en-US" sz="900" dirty="0">
              <a:solidFill>
                <a:schemeClr val="bg2"/>
              </a:solidFill>
              <a:cs typeface="+mn-ea"/>
              <a:sym typeface="+mn-lt"/>
            </a:endParaRPr>
          </a:p>
        </p:txBody>
      </p:sp>
      <p:cxnSp>
        <p:nvCxnSpPr>
          <p:cNvPr id="75" name="直接连接符 74"/>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par>
                                <p:cTn id="11" presetID="10"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fltVal val="0"/>
                                          </p:val>
                                        </p:tav>
                                        <p:tav tm="100000">
                                          <p:val>
                                            <p:strVal val="#ppt_w"/>
                                          </p:val>
                                        </p:tav>
                                      </p:tavLst>
                                    </p:anim>
                                    <p:anim calcmode="lin" valueType="num">
                                      <p:cBhvr>
                                        <p:cTn id="25" dur="500" fill="hold"/>
                                        <p:tgtEl>
                                          <p:spTgt spid="69"/>
                                        </p:tgtEl>
                                        <p:attrNameLst>
                                          <p:attrName>ppt_h</p:attrName>
                                        </p:attrNameLst>
                                      </p:cBhvr>
                                      <p:tavLst>
                                        <p:tav tm="0">
                                          <p:val>
                                            <p:fltVal val="0"/>
                                          </p:val>
                                        </p:tav>
                                        <p:tav tm="100000">
                                          <p:val>
                                            <p:strVal val="#ppt_h"/>
                                          </p:val>
                                        </p:tav>
                                      </p:tavLst>
                                    </p:anim>
                                    <p:animEffect transition="in" filter="fade">
                                      <p:cBhvr>
                                        <p:cTn id="26" dur="500"/>
                                        <p:tgtEl>
                                          <p:spTgt spid="6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 calcmode="lin" valueType="num">
                                      <p:cBhvr>
                                        <p:cTn id="29" dur="500" fill="hold"/>
                                        <p:tgtEl>
                                          <p:spTgt spid="73"/>
                                        </p:tgtEl>
                                        <p:attrNameLst>
                                          <p:attrName>ppt_w</p:attrName>
                                        </p:attrNameLst>
                                      </p:cBhvr>
                                      <p:tavLst>
                                        <p:tav tm="0">
                                          <p:val>
                                            <p:fltVal val="0"/>
                                          </p:val>
                                        </p:tav>
                                        <p:tav tm="100000">
                                          <p:val>
                                            <p:strVal val="#ppt_w"/>
                                          </p:val>
                                        </p:tav>
                                      </p:tavLst>
                                    </p:anim>
                                    <p:anim calcmode="lin" valueType="num">
                                      <p:cBhvr>
                                        <p:cTn id="30" dur="500" fill="hold"/>
                                        <p:tgtEl>
                                          <p:spTgt spid="73"/>
                                        </p:tgtEl>
                                        <p:attrNameLst>
                                          <p:attrName>ppt_h</p:attrName>
                                        </p:attrNameLst>
                                      </p:cBhvr>
                                      <p:tavLst>
                                        <p:tav tm="0">
                                          <p:val>
                                            <p:fltVal val="0"/>
                                          </p:val>
                                        </p:tav>
                                        <p:tav tm="100000">
                                          <p:val>
                                            <p:strVal val="#ppt_h"/>
                                          </p:val>
                                        </p:tav>
                                      </p:tavLst>
                                    </p:anim>
                                    <p:animEffect transition="in" filter="fade">
                                      <p:cBhvr>
                                        <p:cTn id="31" dur="500"/>
                                        <p:tgtEl>
                                          <p:spTgt spid="73"/>
                                        </p:tgtEl>
                                      </p:cBhvr>
                                    </p:animEffect>
                                  </p:childTnLst>
                                </p:cTn>
                              </p:par>
                              <p:par>
                                <p:cTn id="32" presetID="53" presetClass="entr" presetSubtype="16"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Effect transition="in" filter="fade">
                                      <p:cBhvr>
                                        <p:cTn id="36" dur="500"/>
                                        <p:tgtEl>
                                          <p:spTgt spid="4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fade">
                                      <p:cBhvr>
                                        <p:cTn id="54" dur="500"/>
                                        <p:tgtEl>
                                          <p:spTgt spid="72"/>
                                        </p:tgtEl>
                                      </p:cBhvr>
                                    </p:animEffect>
                                  </p:childTnLst>
                                </p:cTn>
                              </p:par>
                              <p:par>
                                <p:cTn id="55" presetID="10" presetClass="entr" presetSubtype="0" fill="hold"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childTnLst>
                          </p:cTn>
                        </p:par>
                      </p:childTnLst>
                    </p:cTn>
                  </p:par>
                  <p:par>
                    <p:cTn id="64" fill="hold">
                      <p:stCondLst>
                        <p:cond delay="indefinite"/>
                      </p:stCondLst>
                      <p:childTnLst>
                        <p:par>
                          <p:cTn id="65" fill="hold">
                            <p:stCondLst>
                              <p:cond delay="0"/>
                            </p:stCondLst>
                            <p:childTnLst>
                              <p:par>
                                <p:cTn id="66" presetID="12" presetClass="entr" presetSubtype="2" fill="hold" grpId="0" nodeType="click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p:tgtEl>
                                          <p:spTgt spid="38"/>
                                        </p:tgtEl>
                                        <p:attrNameLst>
                                          <p:attrName>ppt_x</p:attrName>
                                        </p:attrNameLst>
                                      </p:cBhvr>
                                      <p:tavLst>
                                        <p:tav tm="0">
                                          <p:val>
                                            <p:strVal val="#ppt_x+#ppt_w*1.125000"/>
                                          </p:val>
                                        </p:tav>
                                        <p:tav tm="100000">
                                          <p:val>
                                            <p:strVal val="#ppt_x"/>
                                          </p:val>
                                        </p:tav>
                                      </p:tavLst>
                                    </p:anim>
                                    <p:animEffect transition="in" filter="wipe(left)">
                                      <p:cBhvr>
                                        <p:cTn id="69" dur="500"/>
                                        <p:tgtEl>
                                          <p:spTgt spid="38"/>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p:tgtEl>
                                          <p:spTgt spid="23"/>
                                        </p:tgtEl>
                                        <p:attrNameLst>
                                          <p:attrName>ppt_x</p:attrName>
                                        </p:attrNameLst>
                                      </p:cBhvr>
                                      <p:tavLst>
                                        <p:tav tm="0">
                                          <p:val>
                                            <p:strVal val="#ppt_x+#ppt_w*1.125000"/>
                                          </p:val>
                                        </p:tav>
                                        <p:tav tm="100000">
                                          <p:val>
                                            <p:strVal val="#ppt_x"/>
                                          </p:val>
                                        </p:tav>
                                      </p:tavLst>
                                    </p:anim>
                                    <p:animEffect transition="in" filter="wipe(left)">
                                      <p:cBhvr>
                                        <p:cTn id="73" dur="500"/>
                                        <p:tgtEl>
                                          <p:spTgt spid="23"/>
                                        </p:tgtEl>
                                      </p:cBhvr>
                                    </p:animEffect>
                                  </p:childTnLst>
                                </p:cTn>
                              </p:par>
                              <p:par>
                                <p:cTn id="74" presetID="12" presetClass="entr" presetSubtype="2" fill="hold" nodeType="withEffect">
                                  <p:stCondLst>
                                    <p:cond delay="0"/>
                                  </p:stCondLst>
                                  <p:childTnLst>
                                    <p:set>
                                      <p:cBhvr>
                                        <p:cTn id="75" dur="1" fill="hold">
                                          <p:stCondLst>
                                            <p:cond delay="0"/>
                                          </p:stCondLst>
                                        </p:cTn>
                                        <p:tgtEl>
                                          <p:spTgt spid="42"/>
                                        </p:tgtEl>
                                        <p:attrNameLst>
                                          <p:attrName>style.visibility</p:attrName>
                                        </p:attrNameLst>
                                      </p:cBhvr>
                                      <p:to>
                                        <p:strVal val="visible"/>
                                      </p:to>
                                    </p:set>
                                    <p:anim calcmode="lin" valueType="num">
                                      <p:cBhvr additive="base">
                                        <p:cTn id="76" dur="500"/>
                                        <p:tgtEl>
                                          <p:spTgt spid="42"/>
                                        </p:tgtEl>
                                        <p:attrNameLst>
                                          <p:attrName>ppt_x</p:attrName>
                                        </p:attrNameLst>
                                      </p:cBhvr>
                                      <p:tavLst>
                                        <p:tav tm="0">
                                          <p:val>
                                            <p:strVal val="#ppt_x+#ppt_w*1.125000"/>
                                          </p:val>
                                        </p:tav>
                                        <p:tav tm="100000">
                                          <p:val>
                                            <p:strVal val="#ppt_x"/>
                                          </p:val>
                                        </p:tav>
                                      </p:tavLst>
                                    </p:anim>
                                    <p:animEffect transition="in" filter="wipe(left)">
                                      <p:cBhvr>
                                        <p:cTn id="77" dur="500"/>
                                        <p:tgtEl>
                                          <p:spTgt spid="42"/>
                                        </p:tgtEl>
                                      </p:cBhvr>
                                    </p:animEffect>
                                  </p:childTnLst>
                                </p:cTn>
                              </p:par>
                              <p:par>
                                <p:cTn id="78" presetID="12" presetClass="entr" presetSubtype="2" fill="hold" grpId="0" nodeType="withEffect">
                                  <p:stCondLst>
                                    <p:cond delay="0"/>
                                  </p:stCondLst>
                                  <p:childTnLst>
                                    <p:set>
                                      <p:cBhvr>
                                        <p:cTn id="79" dur="1" fill="hold">
                                          <p:stCondLst>
                                            <p:cond delay="0"/>
                                          </p:stCondLst>
                                        </p:cTn>
                                        <p:tgtEl>
                                          <p:spTgt spid="71"/>
                                        </p:tgtEl>
                                        <p:attrNameLst>
                                          <p:attrName>style.visibility</p:attrName>
                                        </p:attrNameLst>
                                      </p:cBhvr>
                                      <p:to>
                                        <p:strVal val="visible"/>
                                      </p:to>
                                    </p:set>
                                    <p:anim calcmode="lin" valueType="num">
                                      <p:cBhvr additive="base">
                                        <p:cTn id="80" dur="500"/>
                                        <p:tgtEl>
                                          <p:spTgt spid="71"/>
                                        </p:tgtEl>
                                        <p:attrNameLst>
                                          <p:attrName>ppt_x</p:attrName>
                                        </p:attrNameLst>
                                      </p:cBhvr>
                                      <p:tavLst>
                                        <p:tav tm="0">
                                          <p:val>
                                            <p:strVal val="#ppt_x+#ppt_w*1.125000"/>
                                          </p:val>
                                        </p:tav>
                                        <p:tav tm="100000">
                                          <p:val>
                                            <p:strVal val="#ppt_x"/>
                                          </p:val>
                                        </p:tav>
                                      </p:tavLst>
                                    </p:anim>
                                    <p:animEffect transition="in" filter="wipe(left)">
                                      <p:cBhvr>
                                        <p:cTn id="81" dur="500"/>
                                        <p:tgtEl>
                                          <p:spTgt spid="71"/>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67"/>
                                        </p:tgtEl>
                                        <p:attrNameLst>
                                          <p:attrName>style.visibility</p:attrName>
                                        </p:attrNameLst>
                                      </p:cBhvr>
                                      <p:to>
                                        <p:strVal val="visible"/>
                                      </p:to>
                                    </p:set>
                                    <p:anim calcmode="lin" valueType="num">
                                      <p:cBhvr additive="base">
                                        <p:cTn id="84" dur="500"/>
                                        <p:tgtEl>
                                          <p:spTgt spid="67"/>
                                        </p:tgtEl>
                                        <p:attrNameLst>
                                          <p:attrName>ppt_x</p:attrName>
                                        </p:attrNameLst>
                                      </p:cBhvr>
                                      <p:tavLst>
                                        <p:tav tm="0">
                                          <p:val>
                                            <p:strVal val="#ppt_x+#ppt_w*1.125000"/>
                                          </p:val>
                                        </p:tav>
                                        <p:tav tm="100000">
                                          <p:val>
                                            <p:strVal val="#ppt_x"/>
                                          </p:val>
                                        </p:tav>
                                      </p:tavLst>
                                    </p:anim>
                                    <p:animEffect transition="in" filter="wipe(left)">
                                      <p:cBhvr>
                                        <p:cTn id="85" dur="500"/>
                                        <p:tgtEl>
                                          <p:spTgt spid="6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9"/>
                                        </p:tgtEl>
                                        <p:attrNameLst>
                                          <p:attrName>style.visibility</p:attrName>
                                        </p:attrNameLst>
                                      </p:cBhvr>
                                      <p:to>
                                        <p:strVal val="visible"/>
                                      </p:to>
                                    </p:set>
                                    <p:animEffect transition="in" filter="fade">
                                      <p:cBhvr>
                                        <p:cTn id="93" dur="500"/>
                                        <p:tgtEl>
                                          <p:spTgt spid="59"/>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0"/>
                                        </p:tgtEl>
                                        <p:attrNameLst>
                                          <p:attrName>style.visibility</p:attrName>
                                        </p:attrNameLst>
                                      </p:cBhvr>
                                      <p:to>
                                        <p:strVal val="visible"/>
                                      </p:to>
                                    </p:set>
                                    <p:animEffect transition="in" filter="fade">
                                      <p:cBhvr>
                                        <p:cTn id="96" dur="500"/>
                                        <p:tgtEl>
                                          <p:spTgt spid="60"/>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fade">
                                      <p:cBhvr>
                                        <p:cTn id="99" dur="500"/>
                                        <p:tgtEl>
                                          <p:spTgt spid="3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fade">
                                      <p:cBhvr>
                                        <p:cTn id="102" dur="500"/>
                                        <p:tgtEl>
                                          <p:spTgt spid="9"/>
                                        </p:tgtEl>
                                      </p:cBhvr>
                                    </p:animEffect>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grpId="0" nodeType="clickEffect">
                                  <p:stCondLst>
                                    <p:cond delay="0"/>
                                  </p:stCondLst>
                                  <p:childTnLst>
                                    <p:set>
                                      <p:cBhvr>
                                        <p:cTn id="106" dur="1" fill="hold">
                                          <p:stCondLst>
                                            <p:cond delay="0"/>
                                          </p:stCondLst>
                                        </p:cTn>
                                        <p:tgtEl>
                                          <p:spTgt spid="7"/>
                                        </p:tgtEl>
                                        <p:attrNameLst>
                                          <p:attrName>style.visibility</p:attrName>
                                        </p:attrNameLst>
                                      </p:cBhvr>
                                      <p:to>
                                        <p:strVal val="visible"/>
                                      </p:to>
                                    </p:set>
                                    <p:anim calcmode="lin" valueType="num">
                                      <p:cBhvr>
                                        <p:cTn id="107" dur="500" fill="hold"/>
                                        <p:tgtEl>
                                          <p:spTgt spid="7"/>
                                        </p:tgtEl>
                                        <p:attrNameLst>
                                          <p:attrName>ppt_w</p:attrName>
                                        </p:attrNameLst>
                                      </p:cBhvr>
                                      <p:tavLst>
                                        <p:tav tm="0">
                                          <p:val>
                                            <p:fltVal val="0"/>
                                          </p:val>
                                        </p:tav>
                                        <p:tav tm="100000">
                                          <p:val>
                                            <p:strVal val="#ppt_w"/>
                                          </p:val>
                                        </p:tav>
                                      </p:tavLst>
                                    </p:anim>
                                    <p:anim calcmode="lin" valueType="num">
                                      <p:cBhvr>
                                        <p:cTn id="108" dur="500" fill="hold"/>
                                        <p:tgtEl>
                                          <p:spTgt spid="7"/>
                                        </p:tgtEl>
                                        <p:attrNameLst>
                                          <p:attrName>ppt_h</p:attrName>
                                        </p:attrNameLst>
                                      </p:cBhvr>
                                      <p:tavLst>
                                        <p:tav tm="0">
                                          <p:val>
                                            <p:fltVal val="0"/>
                                          </p:val>
                                        </p:tav>
                                        <p:tav tm="100000">
                                          <p:val>
                                            <p:strVal val="#ppt_h"/>
                                          </p:val>
                                        </p:tav>
                                      </p:tavLst>
                                    </p:anim>
                                    <p:animEffect transition="in" filter="fade">
                                      <p:cBhvr>
                                        <p:cTn id="109" dur="500"/>
                                        <p:tgtEl>
                                          <p:spTgt spid="7"/>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 calcmode="lin" valueType="num">
                                      <p:cBhvr>
                                        <p:cTn id="112" dur="500" fill="hold"/>
                                        <p:tgtEl>
                                          <p:spTgt spid="39"/>
                                        </p:tgtEl>
                                        <p:attrNameLst>
                                          <p:attrName>ppt_w</p:attrName>
                                        </p:attrNameLst>
                                      </p:cBhvr>
                                      <p:tavLst>
                                        <p:tav tm="0">
                                          <p:val>
                                            <p:fltVal val="0"/>
                                          </p:val>
                                        </p:tav>
                                        <p:tav tm="100000">
                                          <p:val>
                                            <p:strVal val="#ppt_w"/>
                                          </p:val>
                                        </p:tav>
                                      </p:tavLst>
                                    </p:anim>
                                    <p:anim calcmode="lin" valueType="num">
                                      <p:cBhvr>
                                        <p:cTn id="113" dur="500" fill="hold"/>
                                        <p:tgtEl>
                                          <p:spTgt spid="39"/>
                                        </p:tgtEl>
                                        <p:attrNameLst>
                                          <p:attrName>ppt_h</p:attrName>
                                        </p:attrNameLst>
                                      </p:cBhvr>
                                      <p:tavLst>
                                        <p:tav tm="0">
                                          <p:val>
                                            <p:fltVal val="0"/>
                                          </p:val>
                                        </p:tav>
                                        <p:tav tm="100000">
                                          <p:val>
                                            <p:strVal val="#ppt_h"/>
                                          </p:val>
                                        </p:tav>
                                      </p:tavLst>
                                    </p:anim>
                                    <p:animEffect transition="in" filter="fade">
                                      <p:cBhvr>
                                        <p:cTn id="114" dur="500"/>
                                        <p:tgtEl>
                                          <p:spTgt spid="39"/>
                                        </p:tgtEl>
                                      </p:cBhvr>
                                    </p:animEffect>
                                  </p:childTnLst>
                                </p:cTn>
                              </p:par>
                              <p:par>
                                <p:cTn id="115" presetID="53" presetClass="entr" presetSubtype="16" fill="hold" nodeType="withEffect">
                                  <p:stCondLst>
                                    <p:cond delay="0"/>
                                  </p:stCondLst>
                                  <p:childTnLst>
                                    <p:set>
                                      <p:cBhvr>
                                        <p:cTn id="116" dur="1" fill="hold">
                                          <p:stCondLst>
                                            <p:cond delay="0"/>
                                          </p:stCondLst>
                                        </p:cTn>
                                        <p:tgtEl>
                                          <p:spTgt spid="53"/>
                                        </p:tgtEl>
                                        <p:attrNameLst>
                                          <p:attrName>style.visibility</p:attrName>
                                        </p:attrNameLst>
                                      </p:cBhvr>
                                      <p:to>
                                        <p:strVal val="visible"/>
                                      </p:to>
                                    </p:set>
                                    <p:anim calcmode="lin" valueType="num">
                                      <p:cBhvr>
                                        <p:cTn id="117" dur="500" fill="hold"/>
                                        <p:tgtEl>
                                          <p:spTgt spid="53"/>
                                        </p:tgtEl>
                                        <p:attrNameLst>
                                          <p:attrName>ppt_w</p:attrName>
                                        </p:attrNameLst>
                                      </p:cBhvr>
                                      <p:tavLst>
                                        <p:tav tm="0">
                                          <p:val>
                                            <p:fltVal val="0"/>
                                          </p:val>
                                        </p:tav>
                                        <p:tav tm="100000">
                                          <p:val>
                                            <p:strVal val="#ppt_w"/>
                                          </p:val>
                                        </p:tav>
                                      </p:tavLst>
                                    </p:anim>
                                    <p:anim calcmode="lin" valueType="num">
                                      <p:cBhvr>
                                        <p:cTn id="118" dur="500" fill="hold"/>
                                        <p:tgtEl>
                                          <p:spTgt spid="53"/>
                                        </p:tgtEl>
                                        <p:attrNameLst>
                                          <p:attrName>ppt_h</p:attrName>
                                        </p:attrNameLst>
                                      </p:cBhvr>
                                      <p:tavLst>
                                        <p:tav tm="0">
                                          <p:val>
                                            <p:fltVal val="0"/>
                                          </p:val>
                                        </p:tav>
                                        <p:tav tm="100000">
                                          <p:val>
                                            <p:strVal val="#ppt_h"/>
                                          </p:val>
                                        </p:tav>
                                      </p:tavLst>
                                    </p:anim>
                                    <p:animEffect transition="in" filter="fade">
                                      <p:cBhvr>
                                        <p:cTn id="119" dur="500"/>
                                        <p:tgtEl>
                                          <p:spTgt spid="5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62"/>
                                        </p:tgtEl>
                                        <p:attrNameLst>
                                          <p:attrName>style.visibility</p:attrName>
                                        </p:attrNameLst>
                                      </p:cBhvr>
                                      <p:to>
                                        <p:strVal val="visible"/>
                                      </p:to>
                                    </p:set>
                                    <p:anim calcmode="lin" valueType="num">
                                      <p:cBhvr>
                                        <p:cTn id="122" dur="500" fill="hold"/>
                                        <p:tgtEl>
                                          <p:spTgt spid="62"/>
                                        </p:tgtEl>
                                        <p:attrNameLst>
                                          <p:attrName>ppt_w</p:attrName>
                                        </p:attrNameLst>
                                      </p:cBhvr>
                                      <p:tavLst>
                                        <p:tav tm="0">
                                          <p:val>
                                            <p:fltVal val="0"/>
                                          </p:val>
                                        </p:tav>
                                        <p:tav tm="100000">
                                          <p:val>
                                            <p:strVal val="#ppt_w"/>
                                          </p:val>
                                        </p:tav>
                                      </p:tavLst>
                                    </p:anim>
                                    <p:anim calcmode="lin" valueType="num">
                                      <p:cBhvr>
                                        <p:cTn id="123" dur="500" fill="hold"/>
                                        <p:tgtEl>
                                          <p:spTgt spid="62"/>
                                        </p:tgtEl>
                                        <p:attrNameLst>
                                          <p:attrName>ppt_h</p:attrName>
                                        </p:attrNameLst>
                                      </p:cBhvr>
                                      <p:tavLst>
                                        <p:tav tm="0">
                                          <p:val>
                                            <p:fltVal val="0"/>
                                          </p:val>
                                        </p:tav>
                                        <p:tav tm="100000">
                                          <p:val>
                                            <p:strVal val="#ppt_h"/>
                                          </p:val>
                                        </p:tav>
                                      </p:tavLst>
                                    </p:anim>
                                    <p:animEffect transition="in" filter="fade">
                                      <p:cBhvr>
                                        <p:cTn id="124" dur="500"/>
                                        <p:tgtEl>
                                          <p:spTgt spid="62"/>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1"/>
                                        </p:tgtEl>
                                        <p:attrNameLst>
                                          <p:attrName>style.visibility</p:attrName>
                                        </p:attrNameLst>
                                      </p:cBhvr>
                                      <p:to>
                                        <p:strVal val="visible"/>
                                      </p:to>
                                    </p:set>
                                    <p:anim calcmode="lin" valueType="num">
                                      <p:cBhvr>
                                        <p:cTn id="127" dur="500" fill="hold"/>
                                        <p:tgtEl>
                                          <p:spTgt spid="61"/>
                                        </p:tgtEl>
                                        <p:attrNameLst>
                                          <p:attrName>ppt_w</p:attrName>
                                        </p:attrNameLst>
                                      </p:cBhvr>
                                      <p:tavLst>
                                        <p:tav tm="0">
                                          <p:val>
                                            <p:fltVal val="0"/>
                                          </p:val>
                                        </p:tav>
                                        <p:tav tm="100000">
                                          <p:val>
                                            <p:strVal val="#ppt_w"/>
                                          </p:val>
                                        </p:tav>
                                      </p:tavLst>
                                    </p:anim>
                                    <p:anim calcmode="lin" valueType="num">
                                      <p:cBhvr>
                                        <p:cTn id="128" dur="500" fill="hold"/>
                                        <p:tgtEl>
                                          <p:spTgt spid="61"/>
                                        </p:tgtEl>
                                        <p:attrNameLst>
                                          <p:attrName>ppt_h</p:attrName>
                                        </p:attrNameLst>
                                      </p:cBhvr>
                                      <p:tavLst>
                                        <p:tav tm="0">
                                          <p:val>
                                            <p:fltVal val="0"/>
                                          </p:val>
                                        </p:tav>
                                        <p:tav tm="100000">
                                          <p:val>
                                            <p:strVal val="#ppt_h"/>
                                          </p:val>
                                        </p:tav>
                                      </p:tavLst>
                                    </p:anim>
                                    <p:animEffect transition="in" filter="fade">
                                      <p:cBhvr>
                                        <p:cTn id="129" dur="500"/>
                                        <p:tgtEl>
                                          <p:spTgt spid="61"/>
                                        </p:tgtEl>
                                      </p:cBhvr>
                                    </p:animEffect>
                                  </p:childTnLst>
                                </p:cTn>
                              </p:par>
                            </p:childTnLst>
                          </p:cTn>
                        </p:par>
                      </p:childTnLst>
                    </p:cTn>
                  </p:par>
                  <p:par>
                    <p:cTn id="130" fill="hold">
                      <p:stCondLst>
                        <p:cond delay="indefinite"/>
                      </p:stCondLst>
                      <p:childTnLst>
                        <p:par>
                          <p:cTn id="131" fill="hold">
                            <p:stCondLst>
                              <p:cond delay="0"/>
                            </p:stCondLst>
                            <p:childTnLst>
                              <p:par>
                                <p:cTn id="132" presetID="12" presetClass="entr" presetSubtype="8" fill="hold" grpId="0" nodeType="clickEffect">
                                  <p:stCondLst>
                                    <p:cond delay="0"/>
                                  </p:stCondLst>
                                  <p:childTnLst>
                                    <p:set>
                                      <p:cBhvr>
                                        <p:cTn id="133" dur="1" fill="hold">
                                          <p:stCondLst>
                                            <p:cond delay="0"/>
                                          </p:stCondLst>
                                        </p:cTn>
                                        <p:tgtEl>
                                          <p:spTgt spid="5"/>
                                        </p:tgtEl>
                                        <p:attrNameLst>
                                          <p:attrName>style.visibility</p:attrName>
                                        </p:attrNameLst>
                                      </p:cBhvr>
                                      <p:to>
                                        <p:strVal val="visible"/>
                                      </p:to>
                                    </p:set>
                                    <p:anim calcmode="lin" valueType="num">
                                      <p:cBhvr additive="base">
                                        <p:cTn id="134" dur="500"/>
                                        <p:tgtEl>
                                          <p:spTgt spid="5"/>
                                        </p:tgtEl>
                                        <p:attrNameLst>
                                          <p:attrName>ppt_x</p:attrName>
                                        </p:attrNameLst>
                                      </p:cBhvr>
                                      <p:tavLst>
                                        <p:tav tm="0">
                                          <p:val>
                                            <p:strVal val="#ppt_x-#ppt_w*1.125000"/>
                                          </p:val>
                                        </p:tav>
                                        <p:tav tm="100000">
                                          <p:val>
                                            <p:strVal val="#ppt_x"/>
                                          </p:val>
                                        </p:tav>
                                      </p:tavLst>
                                    </p:anim>
                                    <p:animEffect transition="in" filter="wipe(right)">
                                      <p:cBhvr>
                                        <p:cTn id="135" dur="500"/>
                                        <p:tgtEl>
                                          <p:spTgt spid="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37"/>
                                        </p:tgtEl>
                                        <p:attrNameLst>
                                          <p:attrName>style.visibility</p:attrName>
                                        </p:attrNameLst>
                                      </p:cBhvr>
                                      <p:to>
                                        <p:strVal val="visible"/>
                                      </p:to>
                                    </p:set>
                                    <p:anim calcmode="lin" valueType="num">
                                      <p:cBhvr additive="base">
                                        <p:cTn id="138" dur="500"/>
                                        <p:tgtEl>
                                          <p:spTgt spid="37"/>
                                        </p:tgtEl>
                                        <p:attrNameLst>
                                          <p:attrName>ppt_x</p:attrName>
                                        </p:attrNameLst>
                                      </p:cBhvr>
                                      <p:tavLst>
                                        <p:tav tm="0">
                                          <p:val>
                                            <p:strVal val="#ppt_x-#ppt_w*1.125000"/>
                                          </p:val>
                                        </p:tav>
                                        <p:tav tm="100000">
                                          <p:val>
                                            <p:strVal val="#ppt_x"/>
                                          </p:val>
                                        </p:tav>
                                      </p:tavLst>
                                    </p:anim>
                                    <p:animEffect transition="in" filter="wipe(right)">
                                      <p:cBhvr>
                                        <p:cTn id="139" dur="500"/>
                                        <p:tgtEl>
                                          <p:spTgt spid="37"/>
                                        </p:tgtEl>
                                      </p:cBhvr>
                                    </p:animEffect>
                                  </p:childTnLst>
                                </p:cTn>
                              </p:par>
                              <p:par>
                                <p:cTn id="140" presetID="12" presetClass="entr" presetSubtype="8" fill="hold" nodeType="withEffect">
                                  <p:stCondLst>
                                    <p:cond delay="0"/>
                                  </p:stCondLst>
                                  <p:childTnLst>
                                    <p:set>
                                      <p:cBhvr>
                                        <p:cTn id="141" dur="1" fill="hold">
                                          <p:stCondLst>
                                            <p:cond delay="0"/>
                                          </p:stCondLst>
                                        </p:cTn>
                                        <p:tgtEl>
                                          <p:spTgt spid="55"/>
                                        </p:tgtEl>
                                        <p:attrNameLst>
                                          <p:attrName>style.visibility</p:attrName>
                                        </p:attrNameLst>
                                      </p:cBhvr>
                                      <p:to>
                                        <p:strVal val="visible"/>
                                      </p:to>
                                    </p:set>
                                    <p:anim calcmode="lin" valueType="num">
                                      <p:cBhvr additive="base">
                                        <p:cTn id="142" dur="500"/>
                                        <p:tgtEl>
                                          <p:spTgt spid="55"/>
                                        </p:tgtEl>
                                        <p:attrNameLst>
                                          <p:attrName>ppt_x</p:attrName>
                                        </p:attrNameLst>
                                      </p:cBhvr>
                                      <p:tavLst>
                                        <p:tav tm="0">
                                          <p:val>
                                            <p:strVal val="#ppt_x-#ppt_w*1.125000"/>
                                          </p:val>
                                        </p:tav>
                                        <p:tav tm="100000">
                                          <p:val>
                                            <p:strVal val="#ppt_x"/>
                                          </p:val>
                                        </p:tav>
                                      </p:tavLst>
                                    </p:anim>
                                    <p:animEffect transition="in" filter="wipe(right)">
                                      <p:cBhvr>
                                        <p:cTn id="143" dur="500"/>
                                        <p:tgtEl>
                                          <p:spTgt spid="55"/>
                                        </p:tgtEl>
                                      </p:cBhvr>
                                    </p:animEffect>
                                  </p:childTnLst>
                                </p:cTn>
                              </p:par>
                              <p:par>
                                <p:cTn id="144" presetID="12" presetClass="entr" presetSubtype="8" fill="hold" grpId="0" nodeType="withEffect">
                                  <p:stCondLst>
                                    <p:cond delay="0"/>
                                  </p:stCondLst>
                                  <p:childTnLst>
                                    <p:set>
                                      <p:cBhvr>
                                        <p:cTn id="145" dur="1" fill="hold">
                                          <p:stCondLst>
                                            <p:cond delay="0"/>
                                          </p:stCondLst>
                                        </p:cTn>
                                        <p:tgtEl>
                                          <p:spTgt spid="64"/>
                                        </p:tgtEl>
                                        <p:attrNameLst>
                                          <p:attrName>style.visibility</p:attrName>
                                        </p:attrNameLst>
                                      </p:cBhvr>
                                      <p:to>
                                        <p:strVal val="visible"/>
                                      </p:to>
                                    </p:set>
                                    <p:anim calcmode="lin" valueType="num">
                                      <p:cBhvr additive="base">
                                        <p:cTn id="146" dur="500"/>
                                        <p:tgtEl>
                                          <p:spTgt spid="64"/>
                                        </p:tgtEl>
                                        <p:attrNameLst>
                                          <p:attrName>ppt_x</p:attrName>
                                        </p:attrNameLst>
                                      </p:cBhvr>
                                      <p:tavLst>
                                        <p:tav tm="0">
                                          <p:val>
                                            <p:strVal val="#ppt_x-#ppt_w*1.125000"/>
                                          </p:val>
                                        </p:tav>
                                        <p:tav tm="100000">
                                          <p:val>
                                            <p:strVal val="#ppt_x"/>
                                          </p:val>
                                        </p:tav>
                                      </p:tavLst>
                                    </p:anim>
                                    <p:animEffect transition="in" filter="wipe(right)">
                                      <p:cBhvr>
                                        <p:cTn id="147" dur="500"/>
                                        <p:tgtEl>
                                          <p:spTgt spid="64"/>
                                        </p:tgtEl>
                                      </p:cBhvr>
                                    </p:animEffect>
                                  </p:childTnLst>
                                </p:cTn>
                              </p:par>
                              <p:par>
                                <p:cTn id="148" presetID="12" presetClass="entr" presetSubtype="8"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 calcmode="lin" valueType="num">
                                      <p:cBhvr additive="base">
                                        <p:cTn id="150" dur="500"/>
                                        <p:tgtEl>
                                          <p:spTgt spid="63"/>
                                        </p:tgtEl>
                                        <p:attrNameLst>
                                          <p:attrName>ppt_x</p:attrName>
                                        </p:attrNameLst>
                                      </p:cBhvr>
                                      <p:tavLst>
                                        <p:tav tm="0">
                                          <p:val>
                                            <p:strVal val="#ppt_x-#ppt_w*1.125000"/>
                                          </p:val>
                                        </p:tav>
                                        <p:tav tm="100000">
                                          <p:val>
                                            <p:strVal val="#ppt_x"/>
                                          </p:val>
                                        </p:tav>
                                      </p:tavLst>
                                    </p:anim>
                                    <p:animEffect transition="in" filter="wipe(right)">
                                      <p:cBhvr>
                                        <p:cTn id="151" dur="500"/>
                                        <p:tgtEl>
                                          <p:spTgt spid="63"/>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65"/>
                                        </p:tgtEl>
                                        <p:attrNameLst>
                                          <p:attrName>style.visibility</p:attrName>
                                        </p:attrNameLst>
                                      </p:cBhvr>
                                      <p:to>
                                        <p:strVal val="visible"/>
                                      </p:to>
                                    </p:set>
                                    <p:animEffect transition="in" filter="fade">
                                      <p:cBhvr>
                                        <p:cTn id="156" dur="500"/>
                                        <p:tgtEl>
                                          <p:spTgt spid="65"/>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66"/>
                                        </p:tgtEl>
                                        <p:attrNameLst>
                                          <p:attrName>style.visibility</p:attrName>
                                        </p:attrNameLst>
                                      </p:cBhvr>
                                      <p:to>
                                        <p:strVal val="visible"/>
                                      </p:to>
                                    </p:set>
                                    <p:animEffect transition="in" filter="fade">
                                      <p:cBhvr>
                                        <p:cTn id="159" dur="500"/>
                                        <p:tgtEl>
                                          <p:spTgt spid="66"/>
                                        </p:tgtEl>
                                      </p:cBhvr>
                                    </p:animEffect>
                                  </p:childTnLst>
                                </p:cTn>
                              </p:par>
                              <p:par>
                                <p:cTn id="160" presetID="10" presetClass="entr" presetSubtype="0" fill="hold" nodeType="withEffect">
                                  <p:stCondLst>
                                    <p:cond delay="0"/>
                                  </p:stCondLst>
                                  <p:childTnLst>
                                    <p:set>
                                      <p:cBhvr>
                                        <p:cTn id="161" dur="1" fill="hold">
                                          <p:stCondLst>
                                            <p:cond delay="0"/>
                                          </p:stCondLst>
                                        </p:cTn>
                                        <p:tgtEl>
                                          <p:spTgt spid="57"/>
                                        </p:tgtEl>
                                        <p:attrNameLst>
                                          <p:attrName>style.visibility</p:attrName>
                                        </p:attrNameLst>
                                      </p:cBhvr>
                                      <p:to>
                                        <p:strVal val="visible"/>
                                      </p:to>
                                    </p:set>
                                    <p:animEffect transition="in" filter="fade">
                                      <p:cBhvr>
                                        <p:cTn id="162" dur="500"/>
                                        <p:tgtEl>
                                          <p:spTgt spid="57"/>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34"/>
                                        </p:tgtEl>
                                        <p:attrNameLst>
                                          <p:attrName>style.visibility</p:attrName>
                                        </p:attrNameLst>
                                      </p:cBhvr>
                                      <p:to>
                                        <p:strVal val="visible"/>
                                      </p:to>
                                    </p:set>
                                    <p:animEffect transition="in" filter="fade">
                                      <p:cBhvr>
                                        <p:cTn id="165" dur="500"/>
                                        <p:tgtEl>
                                          <p:spTgt spid="34"/>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8"/>
                                        </p:tgtEl>
                                        <p:attrNameLst>
                                          <p:attrName>style.visibility</p:attrName>
                                        </p:attrNameLst>
                                      </p:cBhvr>
                                      <p:to>
                                        <p:strVal val="visible"/>
                                      </p:to>
                                    </p:set>
                                    <p:animEffect transition="in" filter="fade">
                                      <p:cBhvr>
                                        <p:cTn id="168" dur="500"/>
                                        <p:tgtEl>
                                          <p:spTgt spid="8"/>
                                        </p:tgtEl>
                                      </p:cBhvr>
                                    </p:animEffect>
                                  </p:childTnLst>
                                </p:cTn>
                              </p:par>
                              <p:par>
                                <p:cTn id="169" presetID="2" presetClass="entr" presetSubtype="4" fill="hold" grpId="0" nodeType="withEffect">
                                  <p:stCondLst>
                                    <p:cond delay="0"/>
                                  </p:stCondLst>
                                  <p:childTnLst>
                                    <p:set>
                                      <p:cBhvr>
                                        <p:cTn id="170" dur="1" fill="hold">
                                          <p:stCondLst>
                                            <p:cond delay="0"/>
                                          </p:stCondLst>
                                        </p:cTn>
                                        <p:tgtEl>
                                          <p:spTgt spid="3"/>
                                        </p:tgtEl>
                                        <p:attrNameLst>
                                          <p:attrName>style.visibility</p:attrName>
                                        </p:attrNameLst>
                                      </p:cBhvr>
                                      <p:to>
                                        <p:strVal val="visible"/>
                                      </p:to>
                                    </p:set>
                                    <p:anim calcmode="lin" valueType="num">
                                      <p:cBhvr additive="base">
                                        <p:cTn id="171" dur="500" fill="hold"/>
                                        <p:tgtEl>
                                          <p:spTgt spid="3"/>
                                        </p:tgtEl>
                                        <p:attrNameLst>
                                          <p:attrName>ppt_x</p:attrName>
                                        </p:attrNameLst>
                                      </p:cBhvr>
                                      <p:tavLst>
                                        <p:tav tm="0">
                                          <p:val>
                                            <p:strVal val="#ppt_x"/>
                                          </p:val>
                                        </p:tav>
                                        <p:tav tm="100000">
                                          <p:val>
                                            <p:strVal val="#ppt_x"/>
                                          </p:val>
                                        </p:tav>
                                      </p:tavLst>
                                    </p:anim>
                                    <p:anim calcmode="lin" valueType="num">
                                      <p:cBhvr additive="base">
                                        <p:cTn id="172" dur="500" fill="hold"/>
                                        <p:tgtEl>
                                          <p:spTgt spid="3"/>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8"/>
                                        </p:tgtEl>
                                        <p:attrNameLst>
                                          <p:attrName>style.visibility</p:attrName>
                                        </p:attrNameLst>
                                      </p:cBhvr>
                                      <p:to>
                                        <p:strVal val="visible"/>
                                      </p:to>
                                    </p:set>
                                    <p:anim calcmode="lin" valueType="num">
                                      <p:cBhvr additive="base">
                                        <p:cTn id="175" dur="500" fill="hold"/>
                                        <p:tgtEl>
                                          <p:spTgt spid="18"/>
                                        </p:tgtEl>
                                        <p:attrNameLst>
                                          <p:attrName>ppt_x</p:attrName>
                                        </p:attrNameLst>
                                      </p:cBhvr>
                                      <p:tavLst>
                                        <p:tav tm="0">
                                          <p:val>
                                            <p:strVal val="#ppt_x"/>
                                          </p:val>
                                        </p:tav>
                                        <p:tav tm="100000">
                                          <p:val>
                                            <p:strVal val="#ppt_x"/>
                                          </p:val>
                                        </p:tav>
                                      </p:tavLst>
                                    </p:anim>
                                    <p:anim calcmode="lin" valueType="num">
                                      <p:cBhvr additive="base">
                                        <p:cTn id="17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P spid="18" grpId="0" animBg="1"/>
      <p:bldP spid="19" grpId="0" animBg="1"/>
      <p:bldP spid="22" grpId="0" animBg="1"/>
      <p:bldP spid="23" grpId="0" animBg="1"/>
      <p:bldP spid="34" grpId="0"/>
      <p:bldP spid="35" grpId="0"/>
      <p:bldP spid="36" grpId="0"/>
      <p:bldP spid="37" grpId="0"/>
      <p:bldP spid="38" grpId="0"/>
      <p:bldP spid="39" grpId="0"/>
      <p:bldP spid="40" grpId="0"/>
      <p:bldP spid="41"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9" name="文本框 28"/>
          <p:cNvSpPr txBox="1"/>
          <p:nvPr/>
        </p:nvSpPr>
        <p:spPr>
          <a:xfrm>
            <a:off x="2545079" y="4466202"/>
            <a:ext cx="6924040" cy="830997"/>
          </a:xfrm>
          <a:prstGeom prst="rect">
            <a:avLst/>
          </a:prstGeom>
          <a:noFill/>
        </p:spPr>
        <p:txBody>
          <a:bodyPr wrap="square" lIns="91440" tIns="45720" rIns="91440" bIns="45720" rtlCol="0">
            <a:spAutoFit/>
          </a:bodyPr>
          <a:lstStyle/>
          <a:p>
            <a:pPr algn="ctr"/>
            <a:r>
              <a:rPr lang="zh-CN" altLang="en-US" sz="4800" dirty="0" smtClean="0">
                <a:solidFill>
                  <a:schemeClr val="bg1"/>
                </a:solidFill>
                <a:cs typeface="+mn-ea"/>
                <a:sym typeface="+mn-lt"/>
              </a:rPr>
              <a:t>单击添加您的标题</a:t>
            </a:r>
            <a:endParaRPr lang="zh-CN" altLang="en-US" sz="4800" dirty="0">
              <a:solidFill>
                <a:schemeClr val="bg1"/>
              </a:solidFill>
              <a:cs typeface="+mn-ea"/>
              <a:sym typeface="+mn-lt"/>
            </a:endParaRPr>
          </a:p>
        </p:txBody>
      </p:sp>
      <p:sp>
        <p:nvSpPr>
          <p:cNvPr id="30" name="文本框 36"/>
          <p:cNvSpPr txBox="1"/>
          <p:nvPr/>
        </p:nvSpPr>
        <p:spPr>
          <a:xfrm>
            <a:off x="3433762" y="5362498"/>
            <a:ext cx="5146675" cy="58189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zh-CN" altLang="en-US" sz="1335" dirty="0">
                <a:solidFill>
                  <a:schemeClr val="bg1"/>
                </a:solidFill>
                <a:cs typeface="+mn-ea"/>
                <a:sym typeface="+mn-lt"/>
              </a:rPr>
              <a:t>单击此处输入您的文本，单击此处输入您的文，本单击此处输入您的文本，本单击此处输入您的文本</a:t>
            </a:r>
            <a:endParaRPr lang="zh-CN" altLang="en-US" sz="1335" dirty="0">
              <a:solidFill>
                <a:schemeClr val="bg1"/>
              </a:solidFill>
              <a:cs typeface="+mn-ea"/>
              <a:sym typeface="+mn-lt"/>
            </a:endParaRPr>
          </a:p>
        </p:txBody>
      </p:sp>
      <p:sp>
        <p:nvSpPr>
          <p:cNvPr id="31" name="文本框 11"/>
          <p:cNvSpPr txBox="1"/>
          <p:nvPr/>
        </p:nvSpPr>
        <p:spPr>
          <a:xfrm>
            <a:off x="3839369" y="3505738"/>
            <a:ext cx="4335463" cy="830997"/>
          </a:xfrm>
          <a:prstGeom prst="rect">
            <a:avLst/>
          </a:prstGeom>
          <a:noFill/>
        </p:spPr>
        <p:txBody>
          <a:bodyPr wrap="square" lIns="91440" tIns="45720" rIns="91440" bIns="45720" rtlCol="0">
            <a:spAutoFit/>
          </a:bodyPr>
          <a:lstStyle/>
          <a:p>
            <a:pPr algn="ctr"/>
            <a:r>
              <a:rPr lang="en-US" altLang="zh-CN" sz="4800" dirty="0">
                <a:solidFill>
                  <a:schemeClr val="bg1"/>
                </a:solidFill>
                <a:cs typeface="+mn-ea"/>
                <a:sym typeface="+mn-lt"/>
              </a:rPr>
              <a:t>PART </a:t>
            </a:r>
            <a:r>
              <a:rPr lang="en-US" altLang="zh-CN" sz="4800" dirty="0" smtClean="0">
                <a:solidFill>
                  <a:schemeClr val="bg1"/>
                </a:solidFill>
                <a:cs typeface="+mn-ea"/>
                <a:sym typeface="+mn-lt"/>
              </a:rPr>
              <a:t>02</a:t>
            </a:r>
            <a:endParaRPr lang="zh-CN" altLang="en-US" sz="4800" dirty="0">
              <a:solidFill>
                <a:schemeClr val="bg1"/>
              </a:solidFill>
              <a:cs typeface="+mn-ea"/>
              <a:sym typeface="+mn-lt"/>
            </a:endParaRPr>
          </a:p>
        </p:txBody>
      </p:sp>
      <p:sp>
        <p:nvSpPr>
          <p:cNvPr id="3" name="矩形 2"/>
          <p:cNvSpPr/>
          <p:nvPr/>
        </p:nvSpPr>
        <p:spPr>
          <a:xfrm>
            <a:off x="2374900" y="3340100"/>
            <a:ext cx="6972300" cy="3009900"/>
          </a:xfrm>
          <a:prstGeom prst="rect">
            <a:avLst/>
          </a:prstGeom>
          <a:no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3849"/>
                            </p:stCondLst>
                            <p:childTnLst>
                              <p:par>
                                <p:cTn id="23" presetID="4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Oval 117"/>
          <p:cNvSpPr/>
          <p:nvPr/>
        </p:nvSpPr>
        <p:spPr>
          <a:xfrm>
            <a:off x="9906276" y="3917669"/>
            <a:ext cx="944604" cy="944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11" name="Oval 110"/>
          <p:cNvSpPr/>
          <p:nvPr/>
        </p:nvSpPr>
        <p:spPr>
          <a:xfrm>
            <a:off x="7173236" y="3917669"/>
            <a:ext cx="944604" cy="944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43" name="Group 42"/>
          <p:cNvGrpSpPr/>
          <p:nvPr/>
        </p:nvGrpSpPr>
        <p:grpSpPr>
          <a:xfrm>
            <a:off x="2791409" y="2842043"/>
            <a:ext cx="1791160" cy="4477126"/>
            <a:chOff x="5200420" y="2380874"/>
            <a:chExt cx="1791160" cy="4477126"/>
          </a:xfrm>
        </p:grpSpPr>
        <p:sp>
          <p:nvSpPr>
            <p:cNvPr id="44" name="Shape 6"/>
            <p:cNvSpPr/>
            <p:nvPr/>
          </p:nvSpPr>
          <p:spPr>
            <a:xfrm>
              <a:off x="5200420" y="2380874"/>
              <a:ext cx="1791160" cy="4476631"/>
            </a:xfrm>
            <a:custGeom>
              <a:avLst/>
              <a:gdLst/>
              <a:ahLst/>
              <a:cxnLst>
                <a:cxn ang="0">
                  <a:pos x="wd2" y="hd2"/>
                </a:cxn>
                <a:cxn ang="5400000">
                  <a:pos x="wd2" y="hd2"/>
                </a:cxn>
                <a:cxn ang="10800000">
                  <a:pos x="wd2" y="hd2"/>
                </a:cxn>
                <a:cxn ang="16200000">
                  <a:pos x="wd2" y="hd2"/>
                </a:cxn>
              </a:cxnLst>
              <a:rect l="0" t="0" r="r" b="b"/>
              <a:pathLst>
                <a:path w="20684" h="21402" extrusionOk="0">
                  <a:moveTo>
                    <a:pt x="4872" y="112"/>
                  </a:moveTo>
                  <a:cubicBezTo>
                    <a:pt x="5703" y="-198"/>
                    <a:pt x="5454" y="146"/>
                    <a:pt x="4540" y="1006"/>
                  </a:cubicBezTo>
                  <a:cubicBezTo>
                    <a:pt x="3626" y="1866"/>
                    <a:pt x="1798" y="6406"/>
                    <a:pt x="6866" y="7438"/>
                  </a:cubicBezTo>
                  <a:cubicBezTo>
                    <a:pt x="11934" y="8470"/>
                    <a:pt x="17167" y="7334"/>
                    <a:pt x="17500" y="4205"/>
                  </a:cubicBezTo>
                  <a:cubicBezTo>
                    <a:pt x="17832" y="1075"/>
                    <a:pt x="15755" y="284"/>
                    <a:pt x="16170" y="180"/>
                  </a:cubicBezTo>
                  <a:cubicBezTo>
                    <a:pt x="16586" y="77"/>
                    <a:pt x="21072" y="2382"/>
                    <a:pt x="20657" y="5546"/>
                  </a:cubicBezTo>
                  <a:cubicBezTo>
                    <a:pt x="20241" y="8710"/>
                    <a:pt x="13927" y="12150"/>
                    <a:pt x="13678" y="14454"/>
                  </a:cubicBezTo>
                  <a:cubicBezTo>
                    <a:pt x="13263" y="18134"/>
                    <a:pt x="16835" y="20714"/>
                    <a:pt x="17749" y="21402"/>
                  </a:cubicBezTo>
                  <a:lnTo>
                    <a:pt x="4124" y="21402"/>
                  </a:lnTo>
                  <a:cubicBezTo>
                    <a:pt x="7364" y="18891"/>
                    <a:pt x="8777" y="17309"/>
                    <a:pt x="8029" y="14729"/>
                  </a:cubicBezTo>
                  <a:cubicBezTo>
                    <a:pt x="7281" y="12150"/>
                    <a:pt x="699" y="9234"/>
                    <a:pt x="54" y="6027"/>
                  </a:cubicBezTo>
                  <a:cubicBezTo>
                    <a:pt x="-528" y="3138"/>
                    <a:pt x="3792" y="765"/>
                    <a:pt x="4872" y="112"/>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5" name="Shape 7"/>
            <p:cNvSpPr/>
            <p:nvPr/>
          </p:nvSpPr>
          <p:spPr>
            <a:xfrm>
              <a:off x="5726627" y="3113805"/>
              <a:ext cx="709114" cy="70911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6" name="Shape 8"/>
            <p:cNvSpPr/>
            <p:nvPr/>
          </p:nvSpPr>
          <p:spPr>
            <a:xfrm>
              <a:off x="6078998" y="3113805"/>
              <a:ext cx="354557" cy="7091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2">
                <a:lumMod val="75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47" name="Shape 9"/>
            <p:cNvSpPr/>
            <p:nvPr/>
          </p:nvSpPr>
          <p:spPr>
            <a:xfrm>
              <a:off x="5580981" y="2418460"/>
              <a:ext cx="1408872" cy="4439540"/>
            </a:xfrm>
            <a:custGeom>
              <a:avLst/>
              <a:gdLst/>
              <a:ahLst/>
              <a:cxnLst>
                <a:cxn ang="0">
                  <a:pos x="wd2" y="hd2"/>
                </a:cxn>
                <a:cxn ang="5400000">
                  <a:pos x="wd2" y="hd2"/>
                </a:cxn>
                <a:cxn ang="10800000">
                  <a:pos x="wd2" y="hd2"/>
                </a:cxn>
                <a:cxn ang="16200000">
                  <a:pos x="wd2" y="hd2"/>
                </a:cxn>
              </a:cxnLst>
              <a:rect l="0" t="0" r="r" b="b"/>
              <a:pathLst>
                <a:path w="21097" h="21499" extrusionOk="0">
                  <a:moveTo>
                    <a:pt x="21061" y="5438"/>
                  </a:moveTo>
                  <a:cubicBezTo>
                    <a:pt x="21600" y="2233"/>
                    <a:pt x="15783" y="-101"/>
                    <a:pt x="15244" y="4"/>
                  </a:cubicBezTo>
                  <a:cubicBezTo>
                    <a:pt x="14705" y="108"/>
                    <a:pt x="17399" y="909"/>
                    <a:pt x="16968" y="4080"/>
                  </a:cubicBezTo>
                  <a:cubicBezTo>
                    <a:pt x="16537" y="7250"/>
                    <a:pt x="9750" y="8400"/>
                    <a:pt x="3179" y="7354"/>
                  </a:cubicBezTo>
                  <a:cubicBezTo>
                    <a:pt x="1710" y="7121"/>
                    <a:pt x="688" y="6710"/>
                    <a:pt x="0" y="6203"/>
                  </a:cubicBezTo>
                  <a:cubicBezTo>
                    <a:pt x="152" y="6330"/>
                    <a:pt x="316" y="6453"/>
                    <a:pt x="494" y="6573"/>
                  </a:cubicBezTo>
                  <a:cubicBezTo>
                    <a:pt x="3555" y="8620"/>
                    <a:pt x="9991" y="9030"/>
                    <a:pt x="14169" y="8450"/>
                  </a:cubicBezTo>
                  <a:cubicBezTo>
                    <a:pt x="17945" y="7926"/>
                    <a:pt x="8386" y="11487"/>
                    <a:pt x="8386" y="14154"/>
                  </a:cubicBezTo>
                  <a:cubicBezTo>
                    <a:pt x="8386" y="17430"/>
                    <a:pt x="8452" y="20379"/>
                    <a:pt x="8407" y="21499"/>
                  </a:cubicBezTo>
                  <a:lnTo>
                    <a:pt x="17291" y="21499"/>
                  </a:lnTo>
                  <a:cubicBezTo>
                    <a:pt x="16106" y="20802"/>
                    <a:pt x="11474" y="18189"/>
                    <a:pt x="12012" y="14462"/>
                  </a:cubicBezTo>
                  <a:cubicBezTo>
                    <a:pt x="12335" y="12127"/>
                    <a:pt x="20523" y="8644"/>
                    <a:pt x="21061" y="5438"/>
                  </a:cubicBezTo>
                  <a:close/>
                </a:path>
              </a:pathLst>
            </a:custGeom>
            <a:solidFill>
              <a:schemeClr val="accent2">
                <a:lumMod val="50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sp>
        <p:nvSpPr>
          <p:cNvPr id="48" name="Rectangle 47"/>
          <p:cNvSpPr/>
          <p:nvPr/>
        </p:nvSpPr>
        <p:spPr>
          <a:xfrm rot="1127532">
            <a:off x="1426074" y="4514623"/>
            <a:ext cx="1082349" cy="1169551"/>
          </a:xfrm>
          <a:prstGeom prst="rect">
            <a:avLst/>
          </a:prstGeom>
        </p:spPr>
        <p:txBody>
          <a:bodyPr wrap="none" anchor="ctr">
            <a:spAutoFit/>
          </a:bodyPr>
          <a:lstStyle/>
          <a:p>
            <a:pPr algn="ctr"/>
            <a:r>
              <a:rPr lang="en-US" sz="7000" dirty="0">
                <a:solidFill>
                  <a:schemeClr val="tx2">
                    <a:lumMod val="75000"/>
                  </a:schemeClr>
                </a:solidFill>
                <a:cs typeface="+mn-ea"/>
                <a:sym typeface="+mn-lt"/>
              </a:rPr>
              <a:t></a:t>
            </a:r>
            <a:endParaRPr lang="en-US" sz="7000" dirty="0">
              <a:solidFill>
                <a:schemeClr val="tx2">
                  <a:lumMod val="75000"/>
                </a:schemeClr>
              </a:solidFill>
              <a:cs typeface="+mn-ea"/>
              <a:sym typeface="+mn-lt"/>
            </a:endParaRPr>
          </a:p>
        </p:txBody>
      </p:sp>
      <p:sp>
        <p:nvSpPr>
          <p:cNvPr id="49" name="Rectangle 48"/>
          <p:cNvSpPr/>
          <p:nvPr/>
        </p:nvSpPr>
        <p:spPr>
          <a:xfrm>
            <a:off x="1237545" y="3666775"/>
            <a:ext cx="954107" cy="1015663"/>
          </a:xfrm>
          <a:prstGeom prst="rect">
            <a:avLst/>
          </a:prstGeom>
        </p:spPr>
        <p:txBody>
          <a:bodyPr wrap="none" anchor="ctr">
            <a:spAutoFit/>
          </a:bodyPr>
          <a:lstStyle/>
          <a:p>
            <a:pPr algn="ctr"/>
            <a:r>
              <a:rPr lang="en-US" sz="6000">
                <a:solidFill>
                  <a:schemeClr val="accent1">
                    <a:lumMod val="75000"/>
                  </a:schemeClr>
                </a:solidFill>
                <a:cs typeface="+mn-ea"/>
                <a:sym typeface="+mn-lt"/>
              </a:rPr>
              <a:t></a:t>
            </a:r>
            <a:endParaRPr lang="en-US" sz="6000">
              <a:solidFill>
                <a:schemeClr val="accent1">
                  <a:lumMod val="75000"/>
                </a:schemeClr>
              </a:solidFill>
              <a:cs typeface="+mn-ea"/>
              <a:sym typeface="+mn-lt"/>
            </a:endParaRPr>
          </a:p>
        </p:txBody>
      </p:sp>
      <p:sp>
        <p:nvSpPr>
          <p:cNvPr id="50" name="Rectangle 49"/>
          <p:cNvSpPr/>
          <p:nvPr/>
        </p:nvSpPr>
        <p:spPr>
          <a:xfrm rot="19515177">
            <a:off x="1988573" y="1471243"/>
            <a:ext cx="954107" cy="1015663"/>
          </a:xfrm>
          <a:prstGeom prst="rect">
            <a:avLst/>
          </a:prstGeom>
        </p:spPr>
        <p:txBody>
          <a:bodyPr wrap="none" anchor="ctr">
            <a:spAutoFit/>
          </a:bodyPr>
          <a:lstStyle/>
          <a:p>
            <a:pPr algn="ctr"/>
            <a:r>
              <a:rPr lang="en-US" sz="6000" dirty="0">
                <a:solidFill>
                  <a:schemeClr val="accent3"/>
                </a:solidFill>
                <a:cs typeface="+mn-ea"/>
                <a:sym typeface="+mn-lt"/>
              </a:rPr>
              <a:t></a:t>
            </a:r>
            <a:endParaRPr lang="en-US" sz="6000" dirty="0">
              <a:solidFill>
                <a:schemeClr val="accent3"/>
              </a:solidFill>
              <a:cs typeface="+mn-ea"/>
              <a:sym typeface="+mn-lt"/>
            </a:endParaRPr>
          </a:p>
        </p:txBody>
      </p:sp>
      <p:sp>
        <p:nvSpPr>
          <p:cNvPr id="51" name="Rectangle 50"/>
          <p:cNvSpPr/>
          <p:nvPr/>
        </p:nvSpPr>
        <p:spPr>
          <a:xfrm>
            <a:off x="2605232" y="5371706"/>
            <a:ext cx="954107" cy="1015663"/>
          </a:xfrm>
          <a:prstGeom prst="rect">
            <a:avLst/>
          </a:prstGeom>
        </p:spPr>
        <p:txBody>
          <a:bodyPr wrap="none" anchor="ctr">
            <a:spAutoFit/>
          </a:bodyPr>
          <a:lstStyle/>
          <a:p>
            <a:pPr algn="ctr"/>
            <a:r>
              <a:rPr lang="en-US" sz="6000" dirty="0">
                <a:solidFill>
                  <a:schemeClr val="tx2">
                    <a:lumMod val="60000"/>
                    <a:lumOff val="40000"/>
                  </a:schemeClr>
                </a:solidFill>
                <a:cs typeface="+mn-ea"/>
                <a:sym typeface="+mn-lt"/>
              </a:rPr>
              <a:t></a:t>
            </a:r>
            <a:endParaRPr lang="en-US" sz="6000" dirty="0">
              <a:solidFill>
                <a:schemeClr val="tx2">
                  <a:lumMod val="60000"/>
                  <a:lumOff val="40000"/>
                </a:schemeClr>
              </a:solidFill>
              <a:cs typeface="+mn-ea"/>
              <a:sym typeface="+mn-lt"/>
            </a:endParaRPr>
          </a:p>
        </p:txBody>
      </p:sp>
      <p:sp>
        <p:nvSpPr>
          <p:cNvPr id="52" name="Rectangle 51"/>
          <p:cNvSpPr/>
          <p:nvPr/>
        </p:nvSpPr>
        <p:spPr>
          <a:xfrm>
            <a:off x="4042172" y="1777730"/>
            <a:ext cx="954107" cy="1015663"/>
          </a:xfrm>
          <a:prstGeom prst="rect">
            <a:avLst/>
          </a:prstGeom>
        </p:spPr>
        <p:txBody>
          <a:bodyPr wrap="none" anchor="ctr">
            <a:spAutoFit/>
          </a:bodyPr>
          <a:lstStyle/>
          <a:p>
            <a:pPr algn="ctr"/>
            <a:r>
              <a:rPr lang="en-US" sz="6000" dirty="0">
                <a:solidFill>
                  <a:schemeClr val="accent4">
                    <a:lumMod val="60000"/>
                    <a:lumOff val="40000"/>
                  </a:schemeClr>
                </a:solidFill>
                <a:cs typeface="+mn-ea"/>
                <a:sym typeface="+mn-lt"/>
              </a:rPr>
              <a:t></a:t>
            </a:r>
            <a:endParaRPr lang="en-US" sz="6000" dirty="0">
              <a:solidFill>
                <a:schemeClr val="accent4">
                  <a:lumMod val="60000"/>
                  <a:lumOff val="40000"/>
                </a:schemeClr>
              </a:solidFill>
              <a:cs typeface="+mn-ea"/>
              <a:sym typeface="+mn-lt"/>
            </a:endParaRPr>
          </a:p>
        </p:txBody>
      </p:sp>
      <p:sp>
        <p:nvSpPr>
          <p:cNvPr id="53" name="Rectangle 52"/>
          <p:cNvSpPr/>
          <p:nvPr/>
        </p:nvSpPr>
        <p:spPr>
          <a:xfrm>
            <a:off x="3212865" y="2634378"/>
            <a:ext cx="954107" cy="1015663"/>
          </a:xfrm>
          <a:prstGeom prst="rect">
            <a:avLst/>
          </a:prstGeom>
        </p:spPr>
        <p:txBody>
          <a:bodyPr wrap="none" anchor="ctr">
            <a:spAutoFit/>
          </a:bodyPr>
          <a:lstStyle/>
          <a:p>
            <a:pPr algn="ctr"/>
            <a:r>
              <a:rPr lang="en-US" sz="6000" dirty="0">
                <a:solidFill>
                  <a:schemeClr val="accent3"/>
                </a:solidFill>
                <a:cs typeface="+mn-ea"/>
                <a:sym typeface="+mn-lt"/>
              </a:rPr>
              <a:t></a:t>
            </a:r>
            <a:endParaRPr lang="en-US" sz="6000" dirty="0">
              <a:solidFill>
                <a:schemeClr val="accent3"/>
              </a:solidFill>
              <a:cs typeface="+mn-ea"/>
              <a:sym typeface="+mn-lt"/>
            </a:endParaRPr>
          </a:p>
        </p:txBody>
      </p:sp>
      <p:sp>
        <p:nvSpPr>
          <p:cNvPr id="54" name="Rectangle 53"/>
          <p:cNvSpPr/>
          <p:nvPr/>
        </p:nvSpPr>
        <p:spPr>
          <a:xfrm rot="763795">
            <a:off x="1899850" y="2945467"/>
            <a:ext cx="954107" cy="1015663"/>
          </a:xfrm>
          <a:prstGeom prst="rect">
            <a:avLst/>
          </a:prstGeom>
        </p:spPr>
        <p:txBody>
          <a:bodyPr wrap="none" anchor="ctr">
            <a:spAutoFit/>
          </a:bodyPr>
          <a:lstStyle/>
          <a:p>
            <a:pPr algn="ctr"/>
            <a:r>
              <a:rPr lang="en-US" sz="6000" dirty="0">
                <a:solidFill>
                  <a:schemeClr val="accent1">
                    <a:lumMod val="60000"/>
                    <a:lumOff val="40000"/>
                  </a:schemeClr>
                </a:solidFill>
                <a:cs typeface="+mn-ea"/>
                <a:sym typeface="+mn-lt"/>
              </a:rPr>
              <a:t></a:t>
            </a:r>
            <a:endParaRPr lang="en-US" sz="6000" dirty="0">
              <a:solidFill>
                <a:schemeClr val="accent1">
                  <a:lumMod val="60000"/>
                  <a:lumOff val="40000"/>
                </a:schemeClr>
              </a:solidFill>
              <a:cs typeface="+mn-ea"/>
              <a:sym typeface="+mn-lt"/>
            </a:endParaRPr>
          </a:p>
        </p:txBody>
      </p:sp>
      <p:sp>
        <p:nvSpPr>
          <p:cNvPr id="55" name="Rectangle 54"/>
          <p:cNvSpPr/>
          <p:nvPr/>
        </p:nvSpPr>
        <p:spPr>
          <a:xfrm>
            <a:off x="2854506" y="1462026"/>
            <a:ext cx="825867" cy="861774"/>
          </a:xfrm>
          <a:prstGeom prst="rect">
            <a:avLst/>
          </a:prstGeom>
        </p:spPr>
        <p:txBody>
          <a:bodyPr wrap="none" anchor="ctr">
            <a:spAutoFit/>
          </a:bodyPr>
          <a:lstStyle/>
          <a:p>
            <a:pPr algn="ctr"/>
            <a:r>
              <a:rPr lang="en-US" sz="5000" dirty="0">
                <a:solidFill>
                  <a:schemeClr val="accent3">
                    <a:lumMod val="60000"/>
                    <a:lumOff val="40000"/>
                  </a:schemeClr>
                </a:solidFill>
                <a:cs typeface="+mn-ea"/>
                <a:sym typeface="+mn-lt"/>
              </a:rPr>
              <a:t></a:t>
            </a:r>
            <a:endParaRPr lang="en-US" sz="5000" dirty="0">
              <a:solidFill>
                <a:schemeClr val="accent3">
                  <a:lumMod val="60000"/>
                  <a:lumOff val="40000"/>
                </a:schemeClr>
              </a:solidFill>
              <a:cs typeface="+mn-ea"/>
              <a:sym typeface="+mn-lt"/>
            </a:endParaRPr>
          </a:p>
        </p:txBody>
      </p:sp>
      <p:sp>
        <p:nvSpPr>
          <p:cNvPr id="56" name="Rectangle 55"/>
          <p:cNvSpPr/>
          <p:nvPr/>
        </p:nvSpPr>
        <p:spPr>
          <a:xfrm>
            <a:off x="4326385" y="4370325"/>
            <a:ext cx="954107" cy="1015663"/>
          </a:xfrm>
          <a:prstGeom prst="rect">
            <a:avLst/>
          </a:prstGeom>
        </p:spPr>
        <p:txBody>
          <a:bodyPr wrap="none" anchor="ctr">
            <a:spAutoFit/>
          </a:bodyPr>
          <a:lstStyle/>
          <a:p>
            <a:pPr algn="ctr"/>
            <a:r>
              <a:rPr lang="en-US" sz="6000">
                <a:solidFill>
                  <a:schemeClr val="accent6">
                    <a:lumMod val="75000"/>
                  </a:schemeClr>
                </a:solidFill>
                <a:cs typeface="+mn-ea"/>
                <a:sym typeface="+mn-lt"/>
              </a:rPr>
              <a:t></a:t>
            </a:r>
            <a:endParaRPr lang="en-US" sz="6000">
              <a:solidFill>
                <a:schemeClr val="accent6">
                  <a:lumMod val="75000"/>
                </a:schemeClr>
              </a:solidFill>
              <a:cs typeface="+mn-ea"/>
              <a:sym typeface="+mn-lt"/>
            </a:endParaRPr>
          </a:p>
        </p:txBody>
      </p:sp>
      <p:sp>
        <p:nvSpPr>
          <p:cNvPr id="57" name="Rectangle 56"/>
          <p:cNvSpPr/>
          <p:nvPr/>
        </p:nvSpPr>
        <p:spPr>
          <a:xfrm>
            <a:off x="4147016" y="4967876"/>
            <a:ext cx="954107" cy="1015663"/>
          </a:xfrm>
          <a:prstGeom prst="rect">
            <a:avLst/>
          </a:prstGeom>
        </p:spPr>
        <p:txBody>
          <a:bodyPr wrap="none" anchor="ctr">
            <a:spAutoFit/>
          </a:bodyPr>
          <a:lstStyle/>
          <a:p>
            <a:pPr algn="ctr"/>
            <a:r>
              <a:rPr lang="en-US" sz="6000">
                <a:solidFill>
                  <a:schemeClr val="accent6"/>
                </a:solidFill>
                <a:cs typeface="+mn-ea"/>
                <a:sym typeface="+mn-lt"/>
              </a:rPr>
              <a:t></a:t>
            </a:r>
            <a:endParaRPr lang="en-US" sz="6000">
              <a:solidFill>
                <a:schemeClr val="accent6"/>
              </a:solidFill>
              <a:cs typeface="+mn-ea"/>
              <a:sym typeface="+mn-lt"/>
            </a:endParaRPr>
          </a:p>
        </p:txBody>
      </p:sp>
      <p:sp>
        <p:nvSpPr>
          <p:cNvPr id="58" name="Rectangle 57"/>
          <p:cNvSpPr/>
          <p:nvPr/>
        </p:nvSpPr>
        <p:spPr>
          <a:xfrm rot="229056">
            <a:off x="3437518" y="1529407"/>
            <a:ext cx="697627" cy="707886"/>
          </a:xfrm>
          <a:prstGeom prst="rect">
            <a:avLst/>
          </a:prstGeom>
        </p:spPr>
        <p:txBody>
          <a:bodyPr wrap="none" anchor="ctr">
            <a:spAutoFit/>
          </a:bodyPr>
          <a:lstStyle/>
          <a:p>
            <a:pPr algn="ctr"/>
            <a:r>
              <a:rPr lang="en-US" sz="4000" dirty="0">
                <a:solidFill>
                  <a:schemeClr val="accent3"/>
                </a:solidFill>
                <a:cs typeface="+mn-ea"/>
                <a:sym typeface="+mn-lt"/>
              </a:rPr>
              <a:t></a:t>
            </a:r>
            <a:endParaRPr lang="en-US" sz="4000" dirty="0">
              <a:solidFill>
                <a:schemeClr val="accent3"/>
              </a:solidFill>
              <a:cs typeface="+mn-ea"/>
              <a:sym typeface="+mn-lt"/>
            </a:endParaRPr>
          </a:p>
        </p:txBody>
      </p:sp>
      <p:sp>
        <p:nvSpPr>
          <p:cNvPr id="59" name="Rectangle 58"/>
          <p:cNvSpPr/>
          <p:nvPr/>
        </p:nvSpPr>
        <p:spPr>
          <a:xfrm>
            <a:off x="1506249" y="2219225"/>
            <a:ext cx="954107" cy="1015663"/>
          </a:xfrm>
          <a:prstGeom prst="rect">
            <a:avLst/>
          </a:prstGeom>
        </p:spPr>
        <p:txBody>
          <a:bodyPr wrap="none" anchor="ctr">
            <a:spAutoFit/>
          </a:bodyPr>
          <a:lstStyle/>
          <a:p>
            <a:pPr algn="ctr"/>
            <a:r>
              <a:rPr lang="en-US" sz="6000">
                <a:solidFill>
                  <a:schemeClr val="accent2">
                    <a:lumMod val="75000"/>
                  </a:schemeClr>
                </a:solidFill>
                <a:cs typeface="+mn-ea"/>
                <a:sym typeface="+mn-lt"/>
              </a:rPr>
              <a:t></a:t>
            </a:r>
            <a:endParaRPr lang="en-US" sz="6000">
              <a:solidFill>
                <a:schemeClr val="accent2">
                  <a:lumMod val="75000"/>
                </a:schemeClr>
              </a:solidFill>
              <a:cs typeface="+mn-ea"/>
              <a:sym typeface="+mn-lt"/>
            </a:endParaRPr>
          </a:p>
        </p:txBody>
      </p:sp>
      <p:sp>
        <p:nvSpPr>
          <p:cNvPr id="60" name="Rectangle 59"/>
          <p:cNvSpPr/>
          <p:nvPr/>
        </p:nvSpPr>
        <p:spPr>
          <a:xfrm>
            <a:off x="4842321" y="5003424"/>
            <a:ext cx="825867" cy="861774"/>
          </a:xfrm>
          <a:prstGeom prst="rect">
            <a:avLst/>
          </a:prstGeom>
        </p:spPr>
        <p:txBody>
          <a:bodyPr wrap="none" anchor="ctr">
            <a:spAutoFit/>
          </a:bodyPr>
          <a:lstStyle/>
          <a:p>
            <a:pPr algn="ctr"/>
            <a:r>
              <a:rPr lang="en-US" sz="5000" dirty="0">
                <a:solidFill>
                  <a:schemeClr val="accent6">
                    <a:lumMod val="60000"/>
                    <a:lumOff val="40000"/>
                  </a:schemeClr>
                </a:solidFill>
                <a:cs typeface="+mn-ea"/>
                <a:sym typeface="+mn-lt"/>
              </a:rPr>
              <a:t></a:t>
            </a:r>
            <a:endParaRPr lang="en-US" sz="5000" dirty="0">
              <a:solidFill>
                <a:schemeClr val="accent6">
                  <a:lumMod val="60000"/>
                  <a:lumOff val="40000"/>
                </a:schemeClr>
              </a:solidFill>
              <a:cs typeface="+mn-ea"/>
              <a:sym typeface="+mn-lt"/>
            </a:endParaRPr>
          </a:p>
        </p:txBody>
      </p:sp>
      <p:sp>
        <p:nvSpPr>
          <p:cNvPr id="61" name="Rectangle 60"/>
          <p:cNvSpPr/>
          <p:nvPr/>
        </p:nvSpPr>
        <p:spPr>
          <a:xfrm>
            <a:off x="3982724" y="5726795"/>
            <a:ext cx="761747" cy="784830"/>
          </a:xfrm>
          <a:prstGeom prst="rect">
            <a:avLst/>
          </a:prstGeom>
        </p:spPr>
        <p:txBody>
          <a:bodyPr wrap="none" anchor="ctr">
            <a:spAutoFit/>
          </a:bodyPr>
          <a:lstStyle/>
          <a:p>
            <a:pPr algn="ctr"/>
            <a:r>
              <a:rPr lang="en-US" sz="4500">
                <a:solidFill>
                  <a:schemeClr val="bg2"/>
                </a:solidFill>
                <a:cs typeface="+mn-ea"/>
                <a:sym typeface="+mn-lt"/>
              </a:rPr>
              <a:t></a:t>
            </a:r>
            <a:endParaRPr lang="en-US" sz="4500">
              <a:solidFill>
                <a:schemeClr val="bg2"/>
              </a:solidFill>
              <a:cs typeface="+mn-ea"/>
              <a:sym typeface="+mn-lt"/>
            </a:endParaRPr>
          </a:p>
        </p:txBody>
      </p:sp>
      <p:sp>
        <p:nvSpPr>
          <p:cNvPr id="62" name="Rectangle 61"/>
          <p:cNvSpPr/>
          <p:nvPr/>
        </p:nvSpPr>
        <p:spPr>
          <a:xfrm>
            <a:off x="4525539" y="3614482"/>
            <a:ext cx="954107" cy="1015663"/>
          </a:xfrm>
          <a:prstGeom prst="rect">
            <a:avLst/>
          </a:prstGeom>
        </p:spPr>
        <p:txBody>
          <a:bodyPr wrap="none" anchor="ctr">
            <a:spAutoFit/>
          </a:bodyPr>
          <a:lstStyle/>
          <a:p>
            <a:pPr algn="ctr"/>
            <a:r>
              <a:rPr lang="en-US" sz="6000" dirty="0">
                <a:solidFill>
                  <a:schemeClr val="accent5">
                    <a:lumMod val="60000"/>
                    <a:lumOff val="40000"/>
                  </a:schemeClr>
                </a:solidFill>
                <a:cs typeface="+mn-ea"/>
                <a:sym typeface="+mn-lt"/>
              </a:rPr>
              <a:t></a:t>
            </a:r>
            <a:endParaRPr lang="en-US" sz="6000" dirty="0">
              <a:solidFill>
                <a:schemeClr val="accent5">
                  <a:lumMod val="60000"/>
                  <a:lumOff val="40000"/>
                </a:schemeClr>
              </a:solidFill>
              <a:cs typeface="+mn-ea"/>
              <a:sym typeface="+mn-lt"/>
            </a:endParaRPr>
          </a:p>
        </p:txBody>
      </p:sp>
      <p:sp>
        <p:nvSpPr>
          <p:cNvPr id="63" name="Rectangle 62"/>
          <p:cNvSpPr/>
          <p:nvPr/>
        </p:nvSpPr>
        <p:spPr>
          <a:xfrm>
            <a:off x="1935144" y="3875743"/>
            <a:ext cx="954107" cy="1015663"/>
          </a:xfrm>
          <a:prstGeom prst="rect">
            <a:avLst/>
          </a:prstGeom>
        </p:spPr>
        <p:txBody>
          <a:bodyPr wrap="none" anchor="ctr">
            <a:spAutoFit/>
          </a:bodyPr>
          <a:lstStyle/>
          <a:p>
            <a:pPr algn="ctr"/>
            <a:r>
              <a:rPr lang="en-US" sz="6000" dirty="0">
                <a:solidFill>
                  <a:schemeClr val="accent1"/>
                </a:solidFill>
                <a:cs typeface="+mn-ea"/>
                <a:sym typeface="+mn-lt"/>
              </a:rPr>
              <a:t></a:t>
            </a:r>
            <a:endParaRPr lang="en-US" sz="6000" dirty="0">
              <a:solidFill>
                <a:schemeClr val="accent1"/>
              </a:solidFill>
              <a:cs typeface="+mn-ea"/>
              <a:sym typeface="+mn-lt"/>
            </a:endParaRPr>
          </a:p>
        </p:txBody>
      </p:sp>
      <p:sp>
        <p:nvSpPr>
          <p:cNvPr id="64" name="Rectangle 63"/>
          <p:cNvSpPr/>
          <p:nvPr/>
        </p:nvSpPr>
        <p:spPr>
          <a:xfrm>
            <a:off x="4143714" y="2489186"/>
            <a:ext cx="954107" cy="1015663"/>
          </a:xfrm>
          <a:prstGeom prst="rect">
            <a:avLst/>
          </a:prstGeom>
        </p:spPr>
        <p:txBody>
          <a:bodyPr wrap="none" anchor="ctr">
            <a:spAutoFit/>
          </a:bodyPr>
          <a:lstStyle/>
          <a:p>
            <a:pPr algn="ctr"/>
            <a:r>
              <a:rPr lang="en-US" sz="6000" dirty="0">
                <a:solidFill>
                  <a:schemeClr val="accent4">
                    <a:lumMod val="75000"/>
                  </a:schemeClr>
                </a:solidFill>
                <a:cs typeface="+mn-ea"/>
                <a:sym typeface="+mn-lt"/>
              </a:rPr>
              <a:t></a:t>
            </a:r>
            <a:endParaRPr lang="en-US" sz="6000" dirty="0">
              <a:solidFill>
                <a:schemeClr val="accent4">
                  <a:lumMod val="75000"/>
                </a:schemeClr>
              </a:solidFill>
              <a:cs typeface="+mn-ea"/>
              <a:sym typeface="+mn-lt"/>
            </a:endParaRPr>
          </a:p>
        </p:txBody>
      </p:sp>
      <p:sp>
        <p:nvSpPr>
          <p:cNvPr id="65" name="Rectangle 64"/>
          <p:cNvSpPr/>
          <p:nvPr/>
        </p:nvSpPr>
        <p:spPr>
          <a:xfrm>
            <a:off x="5071124" y="4271003"/>
            <a:ext cx="954107" cy="1015663"/>
          </a:xfrm>
          <a:prstGeom prst="rect">
            <a:avLst/>
          </a:prstGeom>
        </p:spPr>
        <p:txBody>
          <a:bodyPr wrap="none" anchor="ctr">
            <a:spAutoFit/>
          </a:bodyPr>
          <a:lstStyle/>
          <a:p>
            <a:pPr algn="ctr"/>
            <a:r>
              <a:rPr lang="en-US" sz="6000">
                <a:solidFill>
                  <a:schemeClr val="accent6"/>
                </a:solidFill>
                <a:cs typeface="+mn-ea"/>
                <a:sym typeface="+mn-lt"/>
              </a:rPr>
              <a:t></a:t>
            </a:r>
            <a:endParaRPr lang="en-US" sz="6000">
              <a:solidFill>
                <a:schemeClr val="accent6"/>
              </a:solidFill>
              <a:cs typeface="+mn-ea"/>
              <a:sym typeface="+mn-lt"/>
            </a:endParaRPr>
          </a:p>
        </p:txBody>
      </p:sp>
      <p:sp>
        <p:nvSpPr>
          <p:cNvPr id="66" name="Rectangle 65"/>
          <p:cNvSpPr/>
          <p:nvPr/>
        </p:nvSpPr>
        <p:spPr>
          <a:xfrm>
            <a:off x="4863561" y="2231222"/>
            <a:ext cx="954107" cy="1015663"/>
          </a:xfrm>
          <a:prstGeom prst="rect">
            <a:avLst/>
          </a:prstGeom>
        </p:spPr>
        <p:txBody>
          <a:bodyPr wrap="none" anchor="ctr">
            <a:spAutoFit/>
          </a:bodyPr>
          <a:lstStyle/>
          <a:p>
            <a:pPr algn="ctr"/>
            <a:r>
              <a:rPr lang="en-US" sz="6000" dirty="0">
                <a:solidFill>
                  <a:schemeClr val="accent4"/>
                </a:solidFill>
                <a:cs typeface="+mn-ea"/>
                <a:sym typeface="+mn-lt"/>
              </a:rPr>
              <a:t></a:t>
            </a:r>
            <a:endParaRPr lang="en-US" sz="6000" dirty="0">
              <a:solidFill>
                <a:schemeClr val="accent4"/>
              </a:solidFill>
              <a:cs typeface="+mn-ea"/>
              <a:sym typeface="+mn-lt"/>
            </a:endParaRPr>
          </a:p>
        </p:txBody>
      </p:sp>
      <p:sp>
        <p:nvSpPr>
          <p:cNvPr id="67" name="Rectangle 66"/>
          <p:cNvSpPr/>
          <p:nvPr/>
        </p:nvSpPr>
        <p:spPr>
          <a:xfrm>
            <a:off x="4613407" y="3204946"/>
            <a:ext cx="569388" cy="553998"/>
          </a:xfrm>
          <a:prstGeom prst="rect">
            <a:avLst/>
          </a:prstGeom>
        </p:spPr>
        <p:txBody>
          <a:bodyPr wrap="none" anchor="ctr">
            <a:spAutoFit/>
          </a:bodyPr>
          <a:lstStyle/>
          <a:p>
            <a:pPr algn="ctr"/>
            <a:r>
              <a:rPr lang="en-US" sz="3000" dirty="0">
                <a:solidFill>
                  <a:schemeClr val="accent5"/>
                </a:solidFill>
                <a:cs typeface="+mn-ea"/>
                <a:sym typeface="+mn-lt"/>
              </a:rPr>
              <a:t></a:t>
            </a:r>
            <a:endParaRPr lang="en-US" sz="3000" dirty="0">
              <a:solidFill>
                <a:schemeClr val="accent5"/>
              </a:solidFill>
              <a:cs typeface="+mn-ea"/>
              <a:sym typeface="+mn-lt"/>
            </a:endParaRPr>
          </a:p>
        </p:txBody>
      </p:sp>
      <p:sp>
        <p:nvSpPr>
          <p:cNvPr id="68" name="Rectangle 67"/>
          <p:cNvSpPr/>
          <p:nvPr/>
        </p:nvSpPr>
        <p:spPr>
          <a:xfrm>
            <a:off x="2265589" y="2152123"/>
            <a:ext cx="954107" cy="1015663"/>
          </a:xfrm>
          <a:prstGeom prst="rect">
            <a:avLst/>
          </a:prstGeom>
        </p:spPr>
        <p:txBody>
          <a:bodyPr wrap="none" anchor="ctr">
            <a:spAutoFit/>
          </a:bodyPr>
          <a:lstStyle/>
          <a:p>
            <a:pPr algn="ctr"/>
            <a:r>
              <a:rPr lang="en-US" sz="6000" dirty="0">
                <a:solidFill>
                  <a:schemeClr val="accent2"/>
                </a:solidFill>
                <a:cs typeface="+mn-ea"/>
                <a:sym typeface="+mn-lt"/>
              </a:rPr>
              <a:t></a:t>
            </a:r>
            <a:endParaRPr lang="en-US" sz="6000" dirty="0">
              <a:solidFill>
                <a:schemeClr val="accent2"/>
              </a:solidFill>
              <a:cs typeface="+mn-ea"/>
              <a:sym typeface="+mn-lt"/>
            </a:endParaRPr>
          </a:p>
        </p:txBody>
      </p:sp>
      <p:sp>
        <p:nvSpPr>
          <p:cNvPr id="69" name="Rectangle 68"/>
          <p:cNvSpPr/>
          <p:nvPr/>
        </p:nvSpPr>
        <p:spPr>
          <a:xfrm rot="20217861">
            <a:off x="5075508" y="2862981"/>
            <a:ext cx="1146469" cy="1246495"/>
          </a:xfrm>
          <a:prstGeom prst="rect">
            <a:avLst/>
          </a:prstGeom>
        </p:spPr>
        <p:txBody>
          <a:bodyPr wrap="none" anchor="ctr">
            <a:spAutoFit/>
          </a:bodyPr>
          <a:lstStyle/>
          <a:p>
            <a:pPr algn="ctr"/>
            <a:r>
              <a:rPr lang="en-US" sz="7500" dirty="0">
                <a:solidFill>
                  <a:schemeClr val="accent5"/>
                </a:solidFill>
                <a:cs typeface="+mn-ea"/>
                <a:sym typeface="+mn-lt"/>
              </a:rPr>
              <a:t></a:t>
            </a:r>
            <a:endParaRPr lang="en-US" sz="7500" dirty="0">
              <a:solidFill>
                <a:schemeClr val="accent5"/>
              </a:solidFill>
              <a:cs typeface="+mn-ea"/>
              <a:sym typeface="+mn-lt"/>
            </a:endParaRPr>
          </a:p>
        </p:txBody>
      </p:sp>
      <p:sp>
        <p:nvSpPr>
          <p:cNvPr id="70" name="Rectangle 69"/>
          <p:cNvSpPr/>
          <p:nvPr/>
        </p:nvSpPr>
        <p:spPr>
          <a:xfrm rot="891822">
            <a:off x="1105921" y="2846667"/>
            <a:ext cx="954107" cy="1015663"/>
          </a:xfrm>
          <a:prstGeom prst="rect">
            <a:avLst/>
          </a:prstGeom>
        </p:spPr>
        <p:txBody>
          <a:bodyPr wrap="none" anchor="ctr">
            <a:spAutoFit/>
          </a:bodyPr>
          <a:lstStyle/>
          <a:p>
            <a:pPr algn="ctr"/>
            <a:r>
              <a:rPr lang="en-US" sz="6000" dirty="0">
                <a:solidFill>
                  <a:schemeClr val="accent2"/>
                </a:solidFill>
                <a:cs typeface="+mn-ea"/>
                <a:sym typeface="+mn-lt"/>
              </a:rPr>
              <a:t></a:t>
            </a:r>
            <a:endParaRPr lang="en-US" sz="6000" dirty="0">
              <a:solidFill>
                <a:schemeClr val="accent2"/>
              </a:solidFill>
              <a:cs typeface="+mn-ea"/>
              <a:sym typeface="+mn-lt"/>
            </a:endParaRPr>
          </a:p>
        </p:txBody>
      </p:sp>
      <p:sp>
        <p:nvSpPr>
          <p:cNvPr id="71" name="Rectangle 70"/>
          <p:cNvSpPr/>
          <p:nvPr/>
        </p:nvSpPr>
        <p:spPr>
          <a:xfrm>
            <a:off x="5526263" y="3650041"/>
            <a:ext cx="954107" cy="1015663"/>
          </a:xfrm>
          <a:prstGeom prst="rect">
            <a:avLst/>
          </a:prstGeom>
        </p:spPr>
        <p:txBody>
          <a:bodyPr wrap="none" anchor="ctr">
            <a:spAutoFit/>
          </a:bodyPr>
          <a:lstStyle/>
          <a:p>
            <a:pPr algn="ctr"/>
            <a:r>
              <a:rPr lang="en-US" sz="6000" dirty="0">
                <a:solidFill>
                  <a:schemeClr val="accent5">
                    <a:lumMod val="75000"/>
                  </a:schemeClr>
                </a:solidFill>
                <a:cs typeface="+mn-ea"/>
                <a:sym typeface="+mn-lt"/>
              </a:rPr>
              <a:t></a:t>
            </a:r>
            <a:endParaRPr lang="en-US" sz="6000" dirty="0">
              <a:solidFill>
                <a:schemeClr val="accent5">
                  <a:lumMod val="75000"/>
                </a:schemeClr>
              </a:solidFill>
              <a:cs typeface="+mn-ea"/>
              <a:sym typeface="+mn-lt"/>
            </a:endParaRPr>
          </a:p>
        </p:txBody>
      </p:sp>
      <p:sp>
        <p:nvSpPr>
          <p:cNvPr id="72" name="Rectangle 71"/>
          <p:cNvSpPr/>
          <p:nvPr/>
        </p:nvSpPr>
        <p:spPr>
          <a:xfrm rot="958918">
            <a:off x="3228230" y="2027155"/>
            <a:ext cx="954107" cy="1015663"/>
          </a:xfrm>
          <a:prstGeom prst="rect">
            <a:avLst/>
          </a:prstGeom>
        </p:spPr>
        <p:txBody>
          <a:bodyPr wrap="none" anchor="ctr">
            <a:spAutoFit/>
          </a:bodyPr>
          <a:lstStyle/>
          <a:p>
            <a:pPr algn="ctr"/>
            <a:r>
              <a:rPr lang="en-US" sz="6000" dirty="0">
                <a:solidFill>
                  <a:schemeClr val="accent3">
                    <a:lumMod val="75000"/>
                  </a:schemeClr>
                </a:solidFill>
                <a:cs typeface="+mn-ea"/>
                <a:sym typeface="+mn-lt"/>
              </a:rPr>
              <a:t></a:t>
            </a:r>
            <a:endParaRPr lang="en-US" sz="6000" dirty="0">
              <a:solidFill>
                <a:schemeClr val="accent3">
                  <a:lumMod val="75000"/>
                </a:schemeClr>
              </a:solidFill>
              <a:cs typeface="+mn-ea"/>
              <a:sym typeface="+mn-lt"/>
            </a:endParaRPr>
          </a:p>
        </p:txBody>
      </p:sp>
      <p:sp>
        <p:nvSpPr>
          <p:cNvPr id="73" name="Rectangle 72"/>
          <p:cNvSpPr/>
          <p:nvPr/>
        </p:nvSpPr>
        <p:spPr>
          <a:xfrm rot="19807074">
            <a:off x="2033580" y="4762739"/>
            <a:ext cx="1146469" cy="1246495"/>
          </a:xfrm>
          <a:prstGeom prst="rect">
            <a:avLst/>
          </a:prstGeom>
        </p:spPr>
        <p:txBody>
          <a:bodyPr wrap="none" anchor="ctr">
            <a:spAutoFit/>
          </a:bodyPr>
          <a:lstStyle/>
          <a:p>
            <a:pPr algn="ctr"/>
            <a:r>
              <a:rPr lang="en-US" sz="7500" dirty="0">
                <a:solidFill>
                  <a:schemeClr val="tx2"/>
                </a:solidFill>
                <a:cs typeface="+mn-ea"/>
                <a:sym typeface="+mn-lt"/>
              </a:rPr>
              <a:t></a:t>
            </a:r>
            <a:endParaRPr lang="en-US" sz="7500" dirty="0">
              <a:solidFill>
                <a:schemeClr val="tx2"/>
              </a:solidFill>
              <a:cs typeface="+mn-ea"/>
              <a:sym typeface="+mn-lt"/>
            </a:endParaRPr>
          </a:p>
        </p:txBody>
      </p:sp>
      <p:sp>
        <p:nvSpPr>
          <p:cNvPr id="78" name="TextBox 77"/>
          <p:cNvSpPr txBox="1"/>
          <p:nvPr/>
        </p:nvSpPr>
        <p:spPr>
          <a:xfrm>
            <a:off x="7035290" y="2538032"/>
            <a:ext cx="3795270"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添加您的文本添加您的文本添加您的文本添加您的文本添加您的文本添加您的文本添加您的文本添加您的文本添加您的文本添加您的文本</a:t>
            </a:r>
            <a:endParaRPr lang="en-US" sz="900" dirty="0">
              <a:solidFill>
                <a:schemeClr val="bg2"/>
              </a:solidFill>
              <a:cs typeface="+mn-ea"/>
              <a:sym typeface="+mn-lt"/>
            </a:endParaRPr>
          </a:p>
        </p:txBody>
      </p:sp>
      <p:sp>
        <p:nvSpPr>
          <p:cNvPr id="79" name="TextBox 78"/>
          <p:cNvSpPr txBox="1"/>
          <p:nvPr/>
        </p:nvSpPr>
        <p:spPr>
          <a:xfrm>
            <a:off x="7035290" y="1954124"/>
            <a:ext cx="3795270" cy="267124"/>
          </a:xfrm>
          <a:prstGeom prst="rect">
            <a:avLst/>
          </a:prstGeom>
          <a:noFill/>
        </p:spPr>
        <p:txBody>
          <a:bodyPr wrap="square" numCol="1" spcCol="457200" rtlCol="0">
            <a:spAutoFit/>
          </a:bodyPr>
          <a:lstStyle/>
          <a:p>
            <a:pPr>
              <a:lnSpc>
                <a:spcPts val="1500"/>
              </a:lnSpc>
            </a:pPr>
            <a:r>
              <a:rPr lang="zh-CN" altLang="en-US" sz="1000" b="1" dirty="0">
                <a:cs typeface="+mn-ea"/>
                <a:sym typeface="+mn-lt"/>
              </a:rPr>
              <a:t>添加您的文本添加您的文本</a:t>
            </a:r>
            <a:endParaRPr lang="en-US" sz="1000" dirty="0">
              <a:cs typeface="+mn-ea"/>
              <a:sym typeface="+mn-lt"/>
            </a:endParaRPr>
          </a:p>
        </p:txBody>
      </p:sp>
      <p:grpSp>
        <p:nvGrpSpPr>
          <p:cNvPr id="102" name="Group 101"/>
          <p:cNvGrpSpPr/>
          <p:nvPr/>
        </p:nvGrpSpPr>
        <p:grpSpPr>
          <a:xfrm>
            <a:off x="9458298" y="3771700"/>
            <a:ext cx="783072" cy="1056144"/>
            <a:chOff x="7798041" y="3094824"/>
            <a:chExt cx="671631" cy="905846"/>
          </a:xfrm>
        </p:grpSpPr>
        <p:sp>
          <p:nvSpPr>
            <p:cNvPr id="103" name="Shape 35"/>
            <p:cNvSpPr/>
            <p:nvPr/>
          </p:nvSpPr>
          <p:spPr>
            <a:xfrm>
              <a:off x="7798041" y="3094824"/>
              <a:ext cx="671631" cy="905846"/>
            </a:xfrm>
            <a:custGeom>
              <a:avLst/>
              <a:gdLst/>
              <a:ahLst/>
              <a:cxnLst>
                <a:cxn ang="0">
                  <a:pos x="wd2" y="hd2"/>
                </a:cxn>
                <a:cxn ang="5400000">
                  <a:pos x="wd2" y="hd2"/>
                </a:cxn>
                <a:cxn ang="10800000">
                  <a:pos x="wd2" y="hd2"/>
                </a:cxn>
                <a:cxn ang="16200000">
                  <a:pos x="wd2" y="hd2"/>
                </a:cxn>
              </a:cxnLst>
              <a:rect l="0" t="0" r="r" b="b"/>
              <a:pathLst>
                <a:path w="21115" h="21238" extrusionOk="0">
                  <a:moveTo>
                    <a:pt x="20998" y="16726"/>
                  </a:moveTo>
                  <a:cubicBezTo>
                    <a:pt x="21357" y="17452"/>
                    <a:pt x="20860" y="18259"/>
                    <a:pt x="19886" y="18527"/>
                  </a:cubicBezTo>
                  <a:lnTo>
                    <a:pt x="10364" y="21151"/>
                  </a:lnTo>
                  <a:cubicBezTo>
                    <a:pt x="9390" y="21419"/>
                    <a:pt x="8309" y="21047"/>
                    <a:pt x="7950" y="20321"/>
                  </a:cubicBezTo>
                  <a:lnTo>
                    <a:pt x="116" y="4511"/>
                  </a:lnTo>
                  <a:cubicBezTo>
                    <a:pt x="-243" y="3785"/>
                    <a:pt x="255" y="2979"/>
                    <a:pt x="1229" y="2711"/>
                  </a:cubicBezTo>
                  <a:lnTo>
                    <a:pt x="10751" y="87"/>
                  </a:lnTo>
                  <a:cubicBezTo>
                    <a:pt x="11724" y="-181"/>
                    <a:pt x="12805" y="190"/>
                    <a:pt x="13164" y="916"/>
                  </a:cubicBezTo>
                  <a:cubicBezTo>
                    <a:pt x="13164" y="916"/>
                    <a:pt x="20998" y="16726"/>
                    <a:pt x="20998" y="16726"/>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4" name="Freeform 103"/>
            <p:cNvSpPr/>
            <p:nvPr/>
          </p:nvSpPr>
          <p:spPr>
            <a:xfrm>
              <a:off x="7839439" y="3163820"/>
              <a:ext cx="580383" cy="755840"/>
            </a:xfrm>
            <a:custGeom>
              <a:avLst/>
              <a:gdLst>
                <a:gd name="connsiteX0" fmla="*/ 410178 w 580383"/>
                <a:gd name="connsiteY0" fmla="*/ 685329 h 755840"/>
                <a:gd name="connsiteX1" fmla="*/ 456911 w 580383"/>
                <a:gd name="connsiteY1" fmla="*/ 706826 h 755840"/>
                <a:gd name="connsiteX2" fmla="*/ 435388 w 580383"/>
                <a:gd name="connsiteY2" fmla="*/ 753586 h 755840"/>
                <a:gd name="connsiteX3" fmla="*/ 388655 w 580383"/>
                <a:gd name="connsiteY3" fmla="*/ 732063 h 755840"/>
                <a:gd name="connsiteX4" fmla="*/ 410178 w 580383"/>
                <a:gd name="connsiteY4" fmla="*/ 685329 h 755840"/>
                <a:gd name="connsiteX5" fmla="*/ 158353 w 580383"/>
                <a:gd name="connsiteY5" fmla="*/ 14428 h 755840"/>
                <a:gd name="connsiteX6" fmla="*/ 171201 w 580383"/>
                <a:gd name="connsiteY6" fmla="*/ 20344 h 755840"/>
                <a:gd name="connsiteX7" fmla="*/ 165295 w 580383"/>
                <a:gd name="connsiteY7" fmla="*/ 33209 h 755840"/>
                <a:gd name="connsiteX8" fmla="*/ 152410 w 580383"/>
                <a:gd name="connsiteY8" fmla="*/ 27279 h 755840"/>
                <a:gd name="connsiteX9" fmla="*/ 158353 w 580383"/>
                <a:gd name="connsiteY9" fmla="*/ 14428 h 755840"/>
                <a:gd name="connsiteX10" fmla="*/ 354813 w 580383"/>
                <a:gd name="connsiteY10" fmla="*/ 0 h 755840"/>
                <a:gd name="connsiteX11" fmla="*/ 580383 w 580383"/>
                <a:gd name="connsiteY11" fmla="*/ 610505 h 755840"/>
                <a:gd name="connsiteX12" fmla="*/ 225570 w 580383"/>
                <a:gd name="connsiteY12" fmla="*/ 741629 h 755840"/>
                <a:gd name="connsiteX13" fmla="*/ 0 w 580383"/>
                <a:gd name="connsiteY13" fmla="*/ 131090 h 75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0383" h="755840">
                  <a:moveTo>
                    <a:pt x="410178" y="685329"/>
                  </a:moveTo>
                  <a:cubicBezTo>
                    <a:pt x="429014" y="678360"/>
                    <a:pt x="449932" y="687996"/>
                    <a:pt x="456911" y="706826"/>
                  </a:cubicBezTo>
                  <a:cubicBezTo>
                    <a:pt x="463867" y="725691"/>
                    <a:pt x="454232" y="746617"/>
                    <a:pt x="435388" y="753586"/>
                  </a:cubicBezTo>
                  <a:cubicBezTo>
                    <a:pt x="416525" y="760529"/>
                    <a:pt x="395611" y="750904"/>
                    <a:pt x="388655" y="732063"/>
                  </a:cubicBezTo>
                  <a:cubicBezTo>
                    <a:pt x="381672" y="713206"/>
                    <a:pt x="391307" y="692291"/>
                    <a:pt x="410178" y="685329"/>
                  </a:cubicBezTo>
                  <a:close/>
                  <a:moveTo>
                    <a:pt x="158353" y="14428"/>
                  </a:moveTo>
                  <a:cubicBezTo>
                    <a:pt x="163548" y="12499"/>
                    <a:pt x="169307" y="15153"/>
                    <a:pt x="171201" y="20344"/>
                  </a:cubicBezTo>
                  <a:cubicBezTo>
                    <a:pt x="173123" y="25521"/>
                    <a:pt x="170494" y="31294"/>
                    <a:pt x="165295" y="33209"/>
                  </a:cubicBezTo>
                  <a:cubicBezTo>
                    <a:pt x="160124" y="35125"/>
                    <a:pt x="154332" y="32470"/>
                    <a:pt x="152410" y="27279"/>
                  </a:cubicBezTo>
                  <a:cubicBezTo>
                    <a:pt x="150499" y="22088"/>
                    <a:pt x="153170" y="16336"/>
                    <a:pt x="158353" y="14428"/>
                  </a:cubicBezTo>
                  <a:close/>
                  <a:moveTo>
                    <a:pt x="354813" y="0"/>
                  </a:moveTo>
                  <a:cubicBezTo>
                    <a:pt x="354813" y="0"/>
                    <a:pt x="580383" y="610505"/>
                    <a:pt x="580383" y="610505"/>
                  </a:cubicBezTo>
                  <a:lnTo>
                    <a:pt x="225570" y="741629"/>
                  </a:lnTo>
                  <a:lnTo>
                    <a:pt x="0" y="131090"/>
                  </a:lnTo>
                  <a:close/>
                </a:path>
              </a:pathLst>
            </a:custGeom>
            <a:solidFill>
              <a:schemeClr val="accent6"/>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grpSp>
        <p:nvGrpSpPr>
          <p:cNvPr id="105" name="Group 104"/>
          <p:cNvGrpSpPr/>
          <p:nvPr/>
        </p:nvGrpSpPr>
        <p:grpSpPr>
          <a:xfrm>
            <a:off x="7589250" y="3708940"/>
            <a:ext cx="1164106" cy="1035840"/>
            <a:chOff x="8343112" y="1356119"/>
            <a:chExt cx="1864432" cy="1658997"/>
          </a:xfrm>
        </p:grpSpPr>
        <p:sp>
          <p:nvSpPr>
            <p:cNvPr id="106" name="Shape 39"/>
            <p:cNvSpPr/>
            <p:nvPr/>
          </p:nvSpPr>
          <p:spPr>
            <a:xfrm>
              <a:off x="8577699" y="1356119"/>
              <a:ext cx="1629845" cy="1253395"/>
            </a:xfrm>
            <a:custGeom>
              <a:avLst/>
              <a:gdLst/>
              <a:ahLst/>
              <a:cxnLst>
                <a:cxn ang="0">
                  <a:pos x="wd2" y="hd2"/>
                </a:cxn>
                <a:cxn ang="5400000">
                  <a:pos x="wd2" y="hd2"/>
                </a:cxn>
                <a:cxn ang="10800000">
                  <a:pos x="wd2" y="hd2"/>
                </a:cxn>
                <a:cxn ang="16200000">
                  <a:pos x="wd2" y="hd2"/>
                </a:cxn>
              </a:cxnLst>
              <a:rect l="0" t="0" r="r" b="b"/>
              <a:pathLst>
                <a:path w="21478" h="21441" extrusionOk="0">
                  <a:moveTo>
                    <a:pt x="18254" y="20986"/>
                  </a:moveTo>
                  <a:cubicBezTo>
                    <a:pt x="18168" y="21331"/>
                    <a:pt x="17884" y="21521"/>
                    <a:pt x="17618" y="21410"/>
                  </a:cubicBezTo>
                  <a:lnTo>
                    <a:pt x="351" y="14207"/>
                  </a:lnTo>
                  <a:cubicBezTo>
                    <a:pt x="85" y="14096"/>
                    <a:pt x="-61" y="13726"/>
                    <a:pt x="24" y="13382"/>
                  </a:cubicBezTo>
                  <a:lnTo>
                    <a:pt x="3224" y="456"/>
                  </a:lnTo>
                  <a:cubicBezTo>
                    <a:pt x="3309" y="111"/>
                    <a:pt x="3594" y="-79"/>
                    <a:pt x="3860" y="32"/>
                  </a:cubicBezTo>
                  <a:lnTo>
                    <a:pt x="21127" y="7235"/>
                  </a:lnTo>
                  <a:cubicBezTo>
                    <a:pt x="21393" y="7346"/>
                    <a:pt x="21539" y="7716"/>
                    <a:pt x="21453" y="8061"/>
                  </a:cubicBezTo>
                  <a:cubicBezTo>
                    <a:pt x="21453" y="8061"/>
                    <a:pt x="18254" y="20986"/>
                    <a:pt x="18254" y="20986"/>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7" name="Shape 40"/>
            <p:cNvSpPr/>
            <p:nvPr/>
          </p:nvSpPr>
          <p:spPr>
            <a:xfrm>
              <a:off x="8674294" y="1452713"/>
              <a:ext cx="1441448" cy="1062520"/>
            </a:xfrm>
            <a:custGeom>
              <a:avLst/>
              <a:gdLst/>
              <a:ahLst/>
              <a:cxnLst>
                <a:cxn ang="0">
                  <a:pos x="wd2" y="hd2"/>
                </a:cxn>
                <a:cxn ang="5400000">
                  <a:pos x="wd2" y="hd2"/>
                </a:cxn>
                <a:cxn ang="10800000">
                  <a:pos x="wd2" y="hd2"/>
                </a:cxn>
                <a:cxn ang="16200000">
                  <a:pos x="wd2" y="hd2"/>
                </a:cxn>
              </a:cxnLst>
              <a:rect l="0" t="0" r="r" b="b"/>
              <a:pathLst>
                <a:path w="21483" h="21438" extrusionOk="0">
                  <a:moveTo>
                    <a:pt x="18484" y="21007"/>
                  </a:moveTo>
                  <a:cubicBezTo>
                    <a:pt x="18404" y="21342"/>
                    <a:pt x="18122" y="21519"/>
                    <a:pt x="17852" y="21402"/>
                  </a:cubicBezTo>
                  <a:lnTo>
                    <a:pt x="364" y="13794"/>
                  </a:lnTo>
                  <a:cubicBezTo>
                    <a:pt x="95" y="13677"/>
                    <a:pt x="-59" y="13310"/>
                    <a:pt x="21" y="12975"/>
                  </a:cubicBezTo>
                  <a:lnTo>
                    <a:pt x="2998" y="431"/>
                  </a:lnTo>
                  <a:cubicBezTo>
                    <a:pt x="3078" y="96"/>
                    <a:pt x="3360" y="-81"/>
                    <a:pt x="3629" y="36"/>
                  </a:cubicBezTo>
                  <a:lnTo>
                    <a:pt x="21118" y="7644"/>
                  </a:lnTo>
                  <a:cubicBezTo>
                    <a:pt x="21387" y="7761"/>
                    <a:pt x="21541" y="8128"/>
                    <a:pt x="21461" y="8463"/>
                  </a:cubicBezTo>
                  <a:cubicBezTo>
                    <a:pt x="21461" y="8463"/>
                    <a:pt x="18484" y="21007"/>
                    <a:pt x="18484" y="21007"/>
                  </a:cubicBezTo>
                  <a:close/>
                </a:path>
              </a:pathLst>
            </a:custGeom>
            <a:gradFill>
              <a:gsLst>
                <a:gs pos="0">
                  <a:schemeClr val="tx2"/>
                </a:gs>
                <a:gs pos="100000">
                  <a:schemeClr val="accent2"/>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8" name="Shape 42"/>
            <p:cNvSpPr/>
            <p:nvPr/>
          </p:nvSpPr>
          <p:spPr>
            <a:xfrm>
              <a:off x="8356911" y="2184074"/>
              <a:ext cx="1594288" cy="808466"/>
            </a:xfrm>
            <a:custGeom>
              <a:avLst/>
              <a:gdLst/>
              <a:ahLst/>
              <a:cxnLst>
                <a:cxn ang="0">
                  <a:pos x="wd2" y="hd2"/>
                </a:cxn>
                <a:cxn ang="5400000">
                  <a:pos x="wd2" y="hd2"/>
                </a:cxn>
                <a:cxn ang="10800000">
                  <a:pos x="wd2" y="hd2"/>
                </a:cxn>
                <a:cxn ang="16200000">
                  <a:pos x="wd2" y="hd2"/>
                </a:cxn>
              </a:cxnLst>
              <a:rect l="0" t="0" r="r" b="b"/>
              <a:pathLst>
                <a:path w="21542" h="21472" extrusionOk="0">
                  <a:moveTo>
                    <a:pt x="21515" y="21260"/>
                  </a:moveTo>
                  <a:cubicBezTo>
                    <a:pt x="21514" y="21505"/>
                    <a:pt x="21258" y="21543"/>
                    <a:pt x="20942" y="21344"/>
                  </a:cubicBezTo>
                  <a:lnTo>
                    <a:pt x="455" y="8404"/>
                  </a:lnTo>
                  <a:cubicBezTo>
                    <a:pt x="140" y="8204"/>
                    <a:pt x="-57" y="7880"/>
                    <a:pt x="15" y="7680"/>
                  </a:cubicBezTo>
                  <a:lnTo>
                    <a:pt x="2721" y="167"/>
                  </a:lnTo>
                  <a:cubicBezTo>
                    <a:pt x="2793" y="-34"/>
                    <a:pt x="3072" y="-57"/>
                    <a:pt x="3345" y="115"/>
                  </a:cubicBezTo>
                  <a:lnTo>
                    <a:pt x="21050" y="11298"/>
                  </a:lnTo>
                  <a:cubicBezTo>
                    <a:pt x="21323" y="11470"/>
                    <a:pt x="21543" y="11809"/>
                    <a:pt x="21542" y="12055"/>
                  </a:cubicBezTo>
                  <a:cubicBezTo>
                    <a:pt x="21542" y="12055"/>
                    <a:pt x="21515" y="21260"/>
                    <a:pt x="21515" y="2126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09" name="Shape 43"/>
            <p:cNvSpPr/>
            <p:nvPr/>
          </p:nvSpPr>
          <p:spPr>
            <a:xfrm>
              <a:off x="8343112" y="2466958"/>
              <a:ext cx="1601504" cy="548158"/>
            </a:xfrm>
            <a:custGeom>
              <a:avLst/>
              <a:gdLst/>
              <a:ahLst/>
              <a:cxnLst>
                <a:cxn ang="0">
                  <a:pos x="wd2" y="hd2"/>
                </a:cxn>
                <a:cxn ang="5400000">
                  <a:pos x="wd2" y="hd2"/>
                </a:cxn>
                <a:cxn ang="10800000">
                  <a:pos x="wd2" y="hd2"/>
                </a:cxn>
                <a:cxn ang="16200000">
                  <a:pos x="wd2" y="hd2"/>
                </a:cxn>
              </a:cxnLst>
              <a:rect l="0" t="0" r="r" b="b"/>
              <a:pathLst>
                <a:path w="21522" h="21350" extrusionOk="0">
                  <a:moveTo>
                    <a:pt x="21457" y="20924"/>
                  </a:moveTo>
                  <a:cubicBezTo>
                    <a:pt x="21411" y="21341"/>
                    <a:pt x="21153" y="21475"/>
                    <a:pt x="20882" y="21222"/>
                  </a:cubicBezTo>
                  <a:lnTo>
                    <a:pt x="414" y="2159"/>
                  </a:lnTo>
                  <a:cubicBezTo>
                    <a:pt x="143" y="1907"/>
                    <a:pt x="-39" y="1363"/>
                    <a:pt x="7" y="946"/>
                  </a:cubicBezTo>
                  <a:lnTo>
                    <a:pt x="65" y="426"/>
                  </a:lnTo>
                  <a:cubicBezTo>
                    <a:pt x="111" y="9"/>
                    <a:pt x="368" y="-125"/>
                    <a:pt x="640" y="127"/>
                  </a:cubicBezTo>
                  <a:lnTo>
                    <a:pt x="21108" y="19191"/>
                  </a:lnTo>
                  <a:cubicBezTo>
                    <a:pt x="21379" y="19443"/>
                    <a:pt x="21561" y="19986"/>
                    <a:pt x="21515" y="20404"/>
                  </a:cubicBezTo>
                  <a:cubicBezTo>
                    <a:pt x="21515" y="20404"/>
                    <a:pt x="21457" y="20924"/>
                    <a:pt x="21457" y="20924"/>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sp>
          <p:nvSpPr>
            <p:cNvPr id="110" name="Freeform 109"/>
            <p:cNvSpPr/>
            <p:nvPr/>
          </p:nvSpPr>
          <p:spPr>
            <a:xfrm>
              <a:off x="8501802" y="2059881"/>
              <a:ext cx="1424954" cy="768877"/>
            </a:xfrm>
            <a:custGeom>
              <a:avLst/>
              <a:gdLst>
                <a:gd name="connsiteX0" fmla="*/ 759017 w 1424954"/>
                <a:gd name="connsiteY0" fmla="*/ 579568 h 768877"/>
                <a:gd name="connsiteX1" fmla="*/ 909843 w 1424954"/>
                <a:gd name="connsiteY1" fmla="*/ 628034 h 768877"/>
                <a:gd name="connsiteX2" fmla="*/ 897808 w 1424954"/>
                <a:gd name="connsiteY2" fmla="*/ 695372 h 768877"/>
                <a:gd name="connsiteX3" fmla="*/ 738260 w 1424954"/>
                <a:gd name="connsiteY3" fmla="*/ 644102 h 768877"/>
                <a:gd name="connsiteX4" fmla="*/ 759017 w 1424954"/>
                <a:gd name="connsiteY4" fmla="*/ 579568 h 768877"/>
                <a:gd name="connsiteX5" fmla="*/ 476194 w 1424954"/>
                <a:gd name="connsiteY5" fmla="*/ 489873 h 768877"/>
                <a:gd name="connsiteX6" fmla="*/ 734670 w 1424954"/>
                <a:gd name="connsiteY6" fmla="*/ 572922 h 768877"/>
                <a:gd name="connsiteX7" fmla="*/ 713934 w 1424954"/>
                <a:gd name="connsiteY7" fmla="*/ 637467 h 768877"/>
                <a:gd name="connsiteX8" fmla="*/ 448476 w 1424954"/>
                <a:gd name="connsiteY8" fmla="*/ 552156 h 768877"/>
                <a:gd name="connsiteX9" fmla="*/ 476194 w 1424954"/>
                <a:gd name="connsiteY9" fmla="*/ 489873 h 768877"/>
                <a:gd name="connsiteX10" fmla="*/ 24529 w 1424954"/>
                <a:gd name="connsiteY10" fmla="*/ 282884 h 768877"/>
                <a:gd name="connsiteX11" fmla="*/ 1405353 w 1424954"/>
                <a:gd name="connsiteY11" fmla="*/ 726600 h 768877"/>
                <a:gd name="connsiteX12" fmla="*/ 1403791 w 1424954"/>
                <a:gd name="connsiteY12" fmla="*/ 768877 h 768877"/>
                <a:gd name="connsiteX13" fmla="*/ 0 w 1424954"/>
                <a:gd name="connsiteY13" fmla="*/ 317781 h 768877"/>
                <a:gd name="connsiteX14" fmla="*/ 24529 w 1424954"/>
                <a:gd name="connsiteY14" fmla="*/ 282884 h 768877"/>
                <a:gd name="connsiteX15" fmla="*/ 59271 w 1424954"/>
                <a:gd name="connsiteY15" fmla="*/ 227687 h 768877"/>
                <a:gd name="connsiteX16" fmla="*/ 1405503 w 1424954"/>
                <a:gd name="connsiteY16" fmla="*/ 660315 h 768877"/>
                <a:gd name="connsiteX17" fmla="*/ 1406519 w 1424954"/>
                <a:gd name="connsiteY17" fmla="*/ 703441 h 768877"/>
                <a:gd name="connsiteX18" fmla="*/ 34498 w 1424954"/>
                <a:gd name="connsiteY18" fmla="*/ 262531 h 768877"/>
                <a:gd name="connsiteX19" fmla="*/ 94208 w 1424954"/>
                <a:gd name="connsiteY19" fmla="*/ 172490 h 768877"/>
                <a:gd name="connsiteX20" fmla="*/ 1403183 w 1424954"/>
                <a:gd name="connsiteY20" fmla="*/ 593140 h 768877"/>
                <a:gd name="connsiteX21" fmla="*/ 1403739 w 1424954"/>
                <a:gd name="connsiteY21" fmla="*/ 636111 h 768877"/>
                <a:gd name="connsiteX22" fmla="*/ 68996 w 1424954"/>
                <a:gd name="connsiteY22" fmla="*/ 207197 h 768877"/>
                <a:gd name="connsiteX23" fmla="*/ 186101 w 1424954"/>
                <a:gd name="connsiteY23" fmla="*/ 0 h 768877"/>
                <a:gd name="connsiteX24" fmla="*/ 1424954 w 1424954"/>
                <a:gd name="connsiteY24" fmla="*/ 398095 h 768877"/>
                <a:gd name="connsiteX25" fmla="*/ 1412739 w 1424954"/>
                <a:gd name="connsiteY25" fmla="*/ 436169 h 768877"/>
                <a:gd name="connsiteX26" fmla="*/ 1370393 w 1424954"/>
                <a:gd name="connsiteY26" fmla="*/ 455698 h 768877"/>
                <a:gd name="connsiteX27" fmla="*/ 196920 w 1424954"/>
                <a:gd name="connsiteY27" fmla="*/ 78627 h 768877"/>
                <a:gd name="connsiteX28" fmla="*/ 173886 w 1424954"/>
                <a:gd name="connsiteY28" fmla="*/ 38074 h 76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24954" h="768877">
                  <a:moveTo>
                    <a:pt x="759017" y="579568"/>
                  </a:moveTo>
                  <a:lnTo>
                    <a:pt x="909843" y="628034"/>
                  </a:lnTo>
                  <a:lnTo>
                    <a:pt x="897808" y="695372"/>
                  </a:lnTo>
                  <a:lnTo>
                    <a:pt x="738260" y="644102"/>
                  </a:lnTo>
                  <a:cubicBezTo>
                    <a:pt x="738260" y="644102"/>
                    <a:pt x="759017" y="579568"/>
                    <a:pt x="759017" y="579568"/>
                  </a:cubicBezTo>
                  <a:close/>
                  <a:moveTo>
                    <a:pt x="476194" y="489873"/>
                  </a:moveTo>
                  <a:lnTo>
                    <a:pt x="734670" y="572922"/>
                  </a:lnTo>
                  <a:lnTo>
                    <a:pt x="713934" y="637467"/>
                  </a:lnTo>
                  <a:lnTo>
                    <a:pt x="448476" y="552156"/>
                  </a:lnTo>
                  <a:cubicBezTo>
                    <a:pt x="448476" y="552156"/>
                    <a:pt x="476194" y="489873"/>
                    <a:pt x="476194" y="489873"/>
                  </a:cubicBezTo>
                  <a:close/>
                  <a:moveTo>
                    <a:pt x="24529" y="282884"/>
                  </a:moveTo>
                  <a:lnTo>
                    <a:pt x="1405353" y="726600"/>
                  </a:lnTo>
                  <a:lnTo>
                    <a:pt x="1403791" y="768877"/>
                  </a:lnTo>
                  <a:lnTo>
                    <a:pt x="0" y="317781"/>
                  </a:lnTo>
                  <a:cubicBezTo>
                    <a:pt x="0" y="317781"/>
                    <a:pt x="24529" y="282884"/>
                    <a:pt x="24529" y="282884"/>
                  </a:cubicBezTo>
                  <a:close/>
                  <a:moveTo>
                    <a:pt x="59271" y="227687"/>
                  </a:moveTo>
                  <a:cubicBezTo>
                    <a:pt x="59271" y="227687"/>
                    <a:pt x="1405503" y="660315"/>
                    <a:pt x="1405503" y="660315"/>
                  </a:cubicBezTo>
                  <a:lnTo>
                    <a:pt x="1406519" y="703441"/>
                  </a:lnTo>
                  <a:lnTo>
                    <a:pt x="34498" y="262531"/>
                  </a:lnTo>
                  <a:close/>
                  <a:moveTo>
                    <a:pt x="94208" y="172490"/>
                  </a:moveTo>
                  <a:lnTo>
                    <a:pt x="1403183" y="593140"/>
                  </a:lnTo>
                  <a:cubicBezTo>
                    <a:pt x="1403183" y="593140"/>
                    <a:pt x="1403739" y="636111"/>
                    <a:pt x="1403739" y="636111"/>
                  </a:cubicBezTo>
                  <a:lnTo>
                    <a:pt x="68996" y="207197"/>
                  </a:lnTo>
                  <a:close/>
                  <a:moveTo>
                    <a:pt x="186101" y="0"/>
                  </a:moveTo>
                  <a:cubicBezTo>
                    <a:pt x="186101" y="0"/>
                    <a:pt x="1424954" y="398095"/>
                    <a:pt x="1424954" y="398095"/>
                  </a:cubicBezTo>
                  <a:lnTo>
                    <a:pt x="1412739" y="436169"/>
                  </a:lnTo>
                  <a:cubicBezTo>
                    <a:pt x="1407387" y="452771"/>
                    <a:pt x="1388425" y="461510"/>
                    <a:pt x="1370393" y="455698"/>
                  </a:cubicBezTo>
                  <a:lnTo>
                    <a:pt x="196920" y="78627"/>
                  </a:lnTo>
                  <a:cubicBezTo>
                    <a:pt x="178830" y="72816"/>
                    <a:pt x="168535" y="54676"/>
                    <a:pt x="173886" y="38074"/>
                  </a:cubicBezTo>
                  <a:close/>
                </a:path>
              </a:pathLst>
            </a:custGeom>
            <a:solidFill>
              <a:schemeClr val="bg2">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cs typeface="+mn-ea"/>
                <a:sym typeface="+mn-lt"/>
              </a:endParaRPr>
            </a:p>
          </p:txBody>
        </p:sp>
      </p:grpSp>
      <p:cxnSp>
        <p:nvCxnSpPr>
          <p:cNvPr id="113" name="Straight Connector 112"/>
          <p:cNvCxnSpPr/>
          <p:nvPr/>
        </p:nvCxnSpPr>
        <p:spPr>
          <a:xfrm flipV="1">
            <a:off x="9087408" y="3867854"/>
            <a:ext cx="0" cy="1953826"/>
          </a:xfrm>
          <a:prstGeom prst="line">
            <a:avLst/>
          </a:prstGeom>
          <a:ln w="12700">
            <a:solidFill>
              <a:schemeClr val="tx1">
                <a:alpha val="25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7122095" y="5135628"/>
            <a:ext cx="1631262" cy="483337"/>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a:t>
            </a:r>
            <a:endParaRPr lang="en-US" sz="900" dirty="0">
              <a:solidFill>
                <a:schemeClr val="bg2"/>
              </a:solidFill>
              <a:cs typeface="+mn-ea"/>
              <a:sym typeface="+mn-lt"/>
            </a:endParaRPr>
          </a:p>
        </p:txBody>
      </p:sp>
      <p:sp>
        <p:nvSpPr>
          <p:cNvPr id="117" name="TextBox 116"/>
          <p:cNvSpPr txBox="1"/>
          <p:nvPr/>
        </p:nvSpPr>
        <p:spPr>
          <a:xfrm>
            <a:off x="7275014" y="4179993"/>
            <a:ext cx="954586" cy="477054"/>
          </a:xfrm>
          <a:prstGeom prst="rect">
            <a:avLst/>
          </a:prstGeom>
          <a:noFill/>
        </p:spPr>
        <p:txBody>
          <a:bodyPr wrap="square" rtlCol="0">
            <a:spAutoFit/>
          </a:bodyPr>
          <a:lstStyle/>
          <a:p>
            <a:r>
              <a:rPr lang="en-US" sz="2500" b="1" dirty="0" smtClean="0">
                <a:solidFill>
                  <a:srgbClr val="FEFEFE"/>
                </a:solidFill>
                <a:cs typeface="+mn-ea"/>
                <a:sym typeface="+mn-lt"/>
              </a:rPr>
              <a:t>17%</a:t>
            </a:r>
            <a:endParaRPr lang="en-US" sz="2500" b="1" dirty="0">
              <a:solidFill>
                <a:srgbClr val="FEFEFE"/>
              </a:solidFill>
              <a:cs typeface="+mn-ea"/>
              <a:sym typeface="+mn-lt"/>
            </a:endParaRPr>
          </a:p>
        </p:txBody>
      </p:sp>
      <p:sp>
        <p:nvSpPr>
          <p:cNvPr id="119" name="TextBox 118"/>
          <p:cNvSpPr txBox="1"/>
          <p:nvPr/>
        </p:nvSpPr>
        <p:spPr>
          <a:xfrm>
            <a:off x="9941797" y="4148353"/>
            <a:ext cx="949723" cy="477054"/>
          </a:xfrm>
          <a:prstGeom prst="rect">
            <a:avLst/>
          </a:prstGeom>
          <a:noFill/>
        </p:spPr>
        <p:txBody>
          <a:bodyPr wrap="square" rtlCol="0">
            <a:spAutoFit/>
          </a:bodyPr>
          <a:lstStyle/>
          <a:p>
            <a:r>
              <a:rPr lang="en-US" sz="2500" b="1" dirty="0" smtClean="0">
                <a:solidFill>
                  <a:srgbClr val="FEFEFE"/>
                </a:solidFill>
                <a:cs typeface="+mn-ea"/>
                <a:sym typeface="+mn-lt"/>
              </a:rPr>
              <a:t>31%</a:t>
            </a:r>
            <a:endParaRPr lang="en-US" sz="2500" b="1" dirty="0">
              <a:solidFill>
                <a:srgbClr val="FEFEFE"/>
              </a:solidFill>
              <a:cs typeface="+mn-ea"/>
              <a:sym typeface="+mn-lt"/>
            </a:endParaRPr>
          </a:p>
        </p:txBody>
      </p:sp>
      <p:sp>
        <p:nvSpPr>
          <p:cNvPr id="120" name="TextBox 119"/>
          <p:cNvSpPr txBox="1"/>
          <p:nvPr/>
        </p:nvSpPr>
        <p:spPr>
          <a:xfrm>
            <a:off x="9448735" y="5135628"/>
            <a:ext cx="1631262" cy="507831"/>
          </a:xfrm>
          <a:prstGeom prst="rect">
            <a:avLst/>
          </a:prstGeom>
          <a:noFill/>
        </p:spPr>
        <p:txBody>
          <a:bodyPr wrap="square" numCol="1" spcCol="457200" rtlCol="0">
            <a:spAutoFit/>
          </a:bodyPr>
          <a:lstStyle/>
          <a:p>
            <a:pPr>
              <a:lnSpc>
                <a:spcPct val="150000"/>
              </a:lnSpc>
            </a:pPr>
            <a:r>
              <a:rPr lang="zh-CN" altLang="en-US" sz="900" dirty="0">
                <a:solidFill>
                  <a:schemeClr val="bg2"/>
                </a:solidFill>
                <a:cs typeface="+mn-ea"/>
                <a:sym typeface="+mn-lt"/>
              </a:rPr>
              <a:t>添加您的文本添加您的文本添加您的文本添加您的文本</a:t>
            </a:r>
            <a:endParaRPr lang="en-US" sz="900" dirty="0">
              <a:solidFill>
                <a:schemeClr val="bg2"/>
              </a:solidFill>
              <a:cs typeface="+mn-ea"/>
              <a:sym typeface="+mn-lt"/>
            </a:endParaRPr>
          </a:p>
        </p:txBody>
      </p:sp>
      <p:cxnSp>
        <p:nvCxnSpPr>
          <p:cNvPr id="74" name="直接连接符 73"/>
          <p:cNvCxnSpPr/>
          <p:nvPr/>
        </p:nvCxnSpPr>
        <p:spPr>
          <a:xfrm>
            <a:off x="8414545" y="546100"/>
            <a:ext cx="37774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5688" y="546100"/>
            <a:ext cx="3777454" cy="0"/>
          </a:xfrm>
          <a:prstGeom prst="line">
            <a:avLst/>
          </a:prstGeom>
        </p:spPr>
        <p:style>
          <a:lnRef idx="1">
            <a:schemeClr val="accent1"/>
          </a:lnRef>
          <a:fillRef idx="0">
            <a:schemeClr val="accent1"/>
          </a:fillRef>
          <a:effectRef idx="0">
            <a:schemeClr val="accent1"/>
          </a:effectRef>
          <a:fontRef idx="minor">
            <a:schemeClr val="tx1"/>
          </a:fontRef>
        </p:style>
      </p:cxnSp>
      <p:sp>
        <p:nvSpPr>
          <p:cNvPr id="76" name="文本框 75"/>
          <p:cNvSpPr txBox="1"/>
          <p:nvPr/>
        </p:nvSpPr>
        <p:spPr>
          <a:xfrm>
            <a:off x="4084352" y="258879"/>
            <a:ext cx="4250206" cy="584775"/>
          </a:xfrm>
          <a:prstGeom prst="rect">
            <a:avLst/>
          </a:prstGeom>
          <a:noFill/>
        </p:spPr>
        <p:txBody>
          <a:bodyPr wrap="square" lIns="91440" tIns="45720" rIns="91440" bIns="45720" rtlCol="0">
            <a:spAutoFit/>
          </a:bodyPr>
          <a:lstStyle/>
          <a:p>
            <a:pPr algn="ctr"/>
            <a:r>
              <a:rPr lang="zh-CN" altLang="en-US" sz="3200" dirty="0" smtClean="0">
                <a:solidFill>
                  <a:schemeClr val="accent1"/>
                </a:solidFill>
                <a:cs typeface="+mn-ea"/>
                <a:sym typeface="+mn-lt"/>
              </a:rPr>
              <a:t>单击添加您的标题</a:t>
            </a:r>
            <a:endParaRPr lang="zh-CN" altLang="en-US" sz="3200" dirty="0">
              <a:solidFill>
                <a:schemeClr val="accent1"/>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ppt_w</p:attrName>
                                        </p:attrNameLst>
                                      </p:cBhvr>
                                      <p:tavLst>
                                        <p:tav tm="0">
                                          <p:val>
                                            <p:fltVal val="0"/>
                                          </p:val>
                                        </p:tav>
                                        <p:tav tm="100000">
                                          <p:val>
                                            <p:strVal val="#ppt_w"/>
                                          </p:val>
                                        </p:tav>
                                      </p:tavLst>
                                    </p:anim>
                                    <p:anim calcmode="lin" valueType="num">
                                      <p:cBhvr>
                                        <p:cTn id="17" dur="500" fill="hold"/>
                                        <p:tgtEl>
                                          <p:spTgt spid="49"/>
                                        </p:tgtEl>
                                        <p:attrNameLst>
                                          <p:attrName>ppt_h</p:attrName>
                                        </p:attrNameLst>
                                      </p:cBhvr>
                                      <p:tavLst>
                                        <p:tav tm="0">
                                          <p:val>
                                            <p:fltVal val="0"/>
                                          </p:val>
                                        </p:tav>
                                        <p:tav tm="100000">
                                          <p:val>
                                            <p:strVal val="#ppt_h"/>
                                          </p:val>
                                        </p:tav>
                                      </p:tavLst>
                                    </p:anim>
                                    <p:animEffect transition="in" filter="fade">
                                      <p:cBhvr>
                                        <p:cTn id="18" dur="500"/>
                                        <p:tgtEl>
                                          <p:spTgt spid="4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500" fill="hold"/>
                                        <p:tgtEl>
                                          <p:spTgt spid="51"/>
                                        </p:tgtEl>
                                        <p:attrNameLst>
                                          <p:attrName>ppt_w</p:attrName>
                                        </p:attrNameLst>
                                      </p:cBhvr>
                                      <p:tavLst>
                                        <p:tav tm="0">
                                          <p:val>
                                            <p:fltVal val="0"/>
                                          </p:val>
                                        </p:tav>
                                        <p:tav tm="100000">
                                          <p:val>
                                            <p:strVal val="#ppt_w"/>
                                          </p:val>
                                        </p:tav>
                                      </p:tavLst>
                                    </p:anim>
                                    <p:anim calcmode="lin" valueType="num">
                                      <p:cBhvr>
                                        <p:cTn id="27" dur="500" fill="hold"/>
                                        <p:tgtEl>
                                          <p:spTgt spid="51"/>
                                        </p:tgtEl>
                                        <p:attrNameLst>
                                          <p:attrName>ppt_h</p:attrName>
                                        </p:attrNameLst>
                                      </p:cBhvr>
                                      <p:tavLst>
                                        <p:tav tm="0">
                                          <p:val>
                                            <p:fltVal val="0"/>
                                          </p:val>
                                        </p:tav>
                                        <p:tav tm="100000">
                                          <p:val>
                                            <p:strVal val="#ppt_h"/>
                                          </p:val>
                                        </p:tav>
                                      </p:tavLst>
                                    </p:anim>
                                    <p:animEffect transition="in" filter="fade">
                                      <p:cBhvr>
                                        <p:cTn id="28" dur="500"/>
                                        <p:tgtEl>
                                          <p:spTgt spid="5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Effect transition="in" filter="fade">
                                      <p:cBhvr>
                                        <p:cTn id="38" dur="500"/>
                                        <p:tgtEl>
                                          <p:spTgt spid="5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Effect transition="in" filter="fade">
                                      <p:cBhvr>
                                        <p:cTn id="43" dur="500"/>
                                        <p:tgtEl>
                                          <p:spTgt spid="5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p:cTn id="56" dur="500" fill="hold"/>
                                        <p:tgtEl>
                                          <p:spTgt spid="57"/>
                                        </p:tgtEl>
                                        <p:attrNameLst>
                                          <p:attrName>ppt_w</p:attrName>
                                        </p:attrNameLst>
                                      </p:cBhvr>
                                      <p:tavLst>
                                        <p:tav tm="0">
                                          <p:val>
                                            <p:fltVal val="0"/>
                                          </p:val>
                                        </p:tav>
                                        <p:tav tm="100000">
                                          <p:val>
                                            <p:strVal val="#ppt_w"/>
                                          </p:val>
                                        </p:tav>
                                      </p:tavLst>
                                    </p:anim>
                                    <p:anim calcmode="lin" valueType="num">
                                      <p:cBhvr>
                                        <p:cTn id="57" dur="500" fill="hold"/>
                                        <p:tgtEl>
                                          <p:spTgt spid="57"/>
                                        </p:tgtEl>
                                        <p:attrNameLst>
                                          <p:attrName>ppt_h</p:attrName>
                                        </p:attrNameLst>
                                      </p:cBhvr>
                                      <p:tavLst>
                                        <p:tav tm="0">
                                          <p:val>
                                            <p:fltVal val="0"/>
                                          </p:val>
                                        </p:tav>
                                        <p:tav tm="100000">
                                          <p:val>
                                            <p:strVal val="#ppt_h"/>
                                          </p:val>
                                        </p:tav>
                                      </p:tavLst>
                                    </p:anim>
                                    <p:animEffect transition="in" filter="fade">
                                      <p:cBhvr>
                                        <p:cTn id="58" dur="500"/>
                                        <p:tgtEl>
                                          <p:spTgt spid="5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p:cTn id="66" dur="500" fill="hold"/>
                                        <p:tgtEl>
                                          <p:spTgt spid="59"/>
                                        </p:tgtEl>
                                        <p:attrNameLst>
                                          <p:attrName>ppt_w</p:attrName>
                                        </p:attrNameLst>
                                      </p:cBhvr>
                                      <p:tavLst>
                                        <p:tav tm="0">
                                          <p:val>
                                            <p:fltVal val="0"/>
                                          </p:val>
                                        </p:tav>
                                        <p:tav tm="100000">
                                          <p:val>
                                            <p:strVal val="#ppt_w"/>
                                          </p:val>
                                        </p:tav>
                                      </p:tavLst>
                                    </p:anim>
                                    <p:anim calcmode="lin" valueType="num">
                                      <p:cBhvr>
                                        <p:cTn id="67" dur="500" fill="hold"/>
                                        <p:tgtEl>
                                          <p:spTgt spid="59"/>
                                        </p:tgtEl>
                                        <p:attrNameLst>
                                          <p:attrName>ppt_h</p:attrName>
                                        </p:attrNameLst>
                                      </p:cBhvr>
                                      <p:tavLst>
                                        <p:tav tm="0">
                                          <p:val>
                                            <p:fltVal val="0"/>
                                          </p:val>
                                        </p:tav>
                                        <p:tav tm="100000">
                                          <p:val>
                                            <p:strVal val="#ppt_h"/>
                                          </p:val>
                                        </p:tav>
                                      </p:tavLst>
                                    </p:anim>
                                    <p:animEffect transition="in" filter="fade">
                                      <p:cBhvr>
                                        <p:cTn id="68" dur="500"/>
                                        <p:tgtEl>
                                          <p:spTgt spid="5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p:cTn id="71" dur="500" fill="hold"/>
                                        <p:tgtEl>
                                          <p:spTgt spid="60"/>
                                        </p:tgtEl>
                                        <p:attrNameLst>
                                          <p:attrName>ppt_w</p:attrName>
                                        </p:attrNameLst>
                                      </p:cBhvr>
                                      <p:tavLst>
                                        <p:tav tm="0">
                                          <p:val>
                                            <p:fltVal val="0"/>
                                          </p:val>
                                        </p:tav>
                                        <p:tav tm="100000">
                                          <p:val>
                                            <p:strVal val="#ppt_w"/>
                                          </p:val>
                                        </p:tav>
                                      </p:tavLst>
                                    </p:anim>
                                    <p:anim calcmode="lin" valueType="num">
                                      <p:cBhvr>
                                        <p:cTn id="72" dur="500" fill="hold"/>
                                        <p:tgtEl>
                                          <p:spTgt spid="60"/>
                                        </p:tgtEl>
                                        <p:attrNameLst>
                                          <p:attrName>ppt_h</p:attrName>
                                        </p:attrNameLst>
                                      </p:cBhvr>
                                      <p:tavLst>
                                        <p:tav tm="0">
                                          <p:val>
                                            <p:fltVal val="0"/>
                                          </p:val>
                                        </p:tav>
                                        <p:tav tm="100000">
                                          <p:val>
                                            <p:strVal val="#ppt_h"/>
                                          </p:val>
                                        </p:tav>
                                      </p:tavLst>
                                    </p:anim>
                                    <p:animEffect transition="in" filter="fade">
                                      <p:cBhvr>
                                        <p:cTn id="73" dur="500"/>
                                        <p:tgtEl>
                                          <p:spTgt spid="6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 calcmode="lin" valueType="num">
                                      <p:cBhvr>
                                        <p:cTn id="86" dur="500" fill="hold"/>
                                        <p:tgtEl>
                                          <p:spTgt spid="63"/>
                                        </p:tgtEl>
                                        <p:attrNameLst>
                                          <p:attrName>ppt_w</p:attrName>
                                        </p:attrNameLst>
                                      </p:cBhvr>
                                      <p:tavLst>
                                        <p:tav tm="0">
                                          <p:val>
                                            <p:fltVal val="0"/>
                                          </p:val>
                                        </p:tav>
                                        <p:tav tm="100000">
                                          <p:val>
                                            <p:strVal val="#ppt_w"/>
                                          </p:val>
                                        </p:tav>
                                      </p:tavLst>
                                    </p:anim>
                                    <p:anim calcmode="lin" valueType="num">
                                      <p:cBhvr>
                                        <p:cTn id="87" dur="500" fill="hold"/>
                                        <p:tgtEl>
                                          <p:spTgt spid="63"/>
                                        </p:tgtEl>
                                        <p:attrNameLst>
                                          <p:attrName>ppt_h</p:attrName>
                                        </p:attrNameLst>
                                      </p:cBhvr>
                                      <p:tavLst>
                                        <p:tav tm="0">
                                          <p:val>
                                            <p:fltVal val="0"/>
                                          </p:val>
                                        </p:tav>
                                        <p:tav tm="100000">
                                          <p:val>
                                            <p:strVal val="#ppt_h"/>
                                          </p:val>
                                        </p:tav>
                                      </p:tavLst>
                                    </p:anim>
                                    <p:animEffect transition="in" filter="fade">
                                      <p:cBhvr>
                                        <p:cTn id="88" dur="500"/>
                                        <p:tgtEl>
                                          <p:spTgt spid="6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anim calcmode="lin" valueType="num">
                                      <p:cBhvr>
                                        <p:cTn id="91" dur="500" fill="hold"/>
                                        <p:tgtEl>
                                          <p:spTgt spid="64"/>
                                        </p:tgtEl>
                                        <p:attrNameLst>
                                          <p:attrName>ppt_w</p:attrName>
                                        </p:attrNameLst>
                                      </p:cBhvr>
                                      <p:tavLst>
                                        <p:tav tm="0">
                                          <p:val>
                                            <p:fltVal val="0"/>
                                          </p:val>
                                        </p:tav>
                                        <p:tav tm="100000">
                                          <p:val>
                                            <p:strVal val="#ppt_w"/>
                                          </p:val>
                                        </p:tav>
                                      </p:tavLst>
                                    </p:anim>
                                    <p:anim calcmode="lin" valueType="num">
                                      <p:cBhvr>
                                        <p:cTn id="92" dur="500" fill="hold"/>
                                        <p:tgtEl>
                                          <p:spTgt spid="64"/>
                                        </p:tgtEl>
                                        <p:attrNameLst>
                                          <p:attrName>ppt_h</p:attrName>
                                        </p:attrNameLst>
                                      </p:cBhvr>
                                      <p:tavLst>
                                        <p:tav tm="0">
                                          <p:val>
                                            <p:fltVal val="0"/>
                                          </p:val>
                                        </p:tav>
                                        <p:tav tm="100000">
                                          <p:val>
                                            <p:strVal val="#ppt_h"/>
                                          </p:val>
                                        </p:tav>
                                      </p:tavLst>
                                    </p:anim>
                                    <p:animEffect transition="in" filter="fade">
                                      <p:cBhvr>
                                        <p:cTn id="93" dur="500"/>
                                        <p:tgtEl>
                                          <p:spTgt spid="64"/>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65"/>
                                        </p:tgtEl>
                                        <p:attrNameLst>
                                          <p:attrName>style.visibility</p:attrName>
                                        </p:attrNameLst>
                                      </p:cBhvr>
                                      <p:to>
                                        <p:strVal val="visible"/>
                                      </p:to>
                                    </p:set>
                                    <p:anim calcmode="lin" valueType="num">
                                      <p:cBhvr>
                                        <p:cTn id="96" dur="500" fill="hold"/>
                                        <p:tgtEl>
                                          <p:spTgt spid="65"/>
                                        </p:tgtEl>
                                        <p:attrNameLst>
                                          <p:attrName>ppt_w</p:attrName>
                                        </p:attrNameLst>
                                      </p:cBhvr>
                                      <p:tavLst>
                                        <p:tav tm="0">
                                          <p:val>
                                            <p:fltVal val="0"/>
                                          </p:val>
                                        </p:tav>
                                        <p:tav tm="100000">
                                          <p:val>
                                            <p:strVal val="#ppt_w"/>
                                          </p:val>
                                        </p:tav>
                                      </p:tavLst>
                                    </p:anim>
                                    <p:anim calcmode="lin" valueType="num">
                                      <p:cBhvr>
                                        <p:cTn id="97" dur="500" fill="hold"/>
                                        <p:tgtEl>
                                          <p:spTgt spid="65"/>
                                        </p:tgtEl>
                                        <p:attrNameLst>
                                          <p:attrName>ppt_h</p:attrName>
                                        </p:attrNameLst>
                                      </p:cBhvr>
                                      <p:tavLst>
                                        <p:tav tm="0">
                                          <p:val>
                                            <p:fltVal val="0"/>
                                          </p:val>
                                        </p:tav>
                                        <p:tav tm="100000">
                                          <p:val>
                                            <p:strVal val="#ppt_h"/>
                                          </p:val>
                                        </p:tav>
                                      </p:tavLst>
                                    </p:anim>
                                    <p:animEffect transition="in" filter="fade">
                                      <p:cBhvr>
                                        <p:cTn id="98" dur="500"/>
                                        <p:tgtEl>
                                          <p:spTgt spid="65"/>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66"/>
                                        </p:tgtEl>
                                        <p:attrNameLst>
                                          <p:attrName>style.visibility</p:attrName>
                                        </p:attrNameLst>
                                      </p:cBhvr>
                                      <p:to>
                                        <p:strVal val="visible"/>
                                      </p:to>
                                    </p:set>
                                    <p:anim calcmode="lin" valueType="num">
                                      <p:cBhvr>
                                        <p:cTn id="101" dur="500" fill="hold"/>
                                        <p:tgtEl>
                                          <p:spTgt spid="66"/>
                                        </p:tgtEl>
                                        <p:attrNameLst>
                                          <p:attrName>ppt_w</p:attrName>
                                        </p:attrNameLst>
                                      </p:cBhvr>
                                      <p:tavLst>
                                        <p:tav tm="0">
                                          <p:val>
                                            <p:fltVal val="0"/>
                                          </p:val>
                                        </p:tav>
                                        <p:tav tm="100000">
                                          <p:val>
                                            <p:strVal val="#ppt_w"/>
                                          </p:val>
                                        </p:tav>
                                      </p:tavLst>
                                    </p:anim>
                                    <p:anim calcmode="lin" valueType="num">
                                      <p:cBhvr>
                                        <p:cTn id="102" dur="500" fill="hold"/>
                                        <p:tgtEl>
                                          <p:spTgt spid="66"/>
                                        </p:tgtEl>
                                        <p:attrNameLst>
                                          <p:attrName>ppt_h</p:attrName>
                                        </p:attrNameLst>
                                      </p:cBhvr>
                                      <p:tavLst>
                                        <p:tav tm="0">
                                          <p:val>
                                            <p:fltVal val="0"/>
                                          </p:val>
                                        </p:tav>
                                        <p:tav tm="100000">
                                          <p:val>
                                            <p:strVal val="#ppt_h"/>
                                          </p:val>
                                        </p:tav>
                                      </p:tavLst>
                                    </p:anim>
                                    <p:animEffect transition="in" filter="fade">
                                      <p:cBhvr>
                                        <p:cTn id="103" dur="500"/>
                                        <p:tgtEl>
                                          <p:spTgt spid="66"/>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67"/>
                                        </p:tgtEl>
                                        <p:attrNameLst>
                                          <p:attrName>style.visibility</p:attrName>
                                        </p:attrNameLst>
                                      </p:cBhvr>
                                      <p:to>
                                        <p:strVal val="visible"/>
                                      </p:to>
                                    </p:set>
                                    <p:anim calcmode="lin" valueType="num">
                                      <p:cBhvr>
                                        <p:cTn id="106" dur="500" fill="hold"/>
                                        <p:tgtEl>
                                          <p:spTgt spid="67"/>
                                        </p:tgtEl>
                                        <p:attrNameLst>
                                          <p:attrName>ppt_w</p:attrName>
                                        </p:attrNameLst>
                                      </p:cBhvr>
                                      <p:tavLst>
                                        <p:tav tm="0">
                                          <p:val>
                                            <p:fltVal val="0"/>
                                          </p:val>
                                        </p:tav>
                                        <p:tav tm="100000">
                                          <p:val>
                                            <p:strVal val="#ppt_w"/>
                                          </p:val>
                                        </p:tav>
                                      </p:tavLst>
                                    </p:anim>
                                    <p:anim calcmode="lin" valueType="num">
                                      <p:cBhvr>
                                        <p:cTn id="107" dur="500" fill="hold"/>
                                        <p:tgtEl>
                                          <p:spTgt spid="67"/>
                                        </p:tgtEl>
                                        <p:attrNameLst>
                                          <p:attrName>ppt_h</p:attrName>
                                        </p:attrNameLst>
                                      </p:cBhvr>
                                      <p:tavLst>
                                        <p:tav tm="0">
                                          <p:val>
                                            <p:fltVal val="0"/>
                                          </p:val>
                                        </p:tav>
                                        <p:tav tm="100000">
                                          <p:val>
                                            <p:strVal val="#ppt_h"/>
                                          </p:val>
                                        </p:tav>
                                      </p:tavLst>
                                    </p:anim>
                                    <p:animEffect transition="in" filter="fade">
                                      <p:cBhvr>
                                        <p:cTn id="108" dur="500"/>
                                        <p:tgtEl>
                                          <p:spTgt spid="67"/>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68"/>
                                        </p:tgtEl>
                                        <p:attrNameLst>
                                          <p:attrName>style.visibility</p:attrName>
                                        </p:attrNameLst>
                                      </p:cBhvr>
                                      <p:to>
                                        <p:strVal val="visible"/>
                                      </p:to>
                                    </p:set>
                                    <p:anim calcmode="lin" valueType="num">
                                      <p:cBhvr>
                                        <p:cTn id="111" dur="500" fill="hold"/>
                                        <p:tgtEl>
                                          <p:spTgt spid="68"/>
                                        </p:tgtEl>
                                        <p:attrNameLst>
                                          <p:attrName>ppt_w</p:attrName>
                                        </p:attrNameLst>
                                      </p:cBhvr>
                                      <p:tavLst>
                                        <p:tav tm="0">
                                          <p:val>
                                            <p:fltVal val="0"/>
                                          </p:val>
                                        </p:tav>
                                        <p:tav tm="100000">
                                          <p:val>
                                            <p:strVal val="#ppt_w"/>
                                          </p:val>
                                        </p:tav>
                                      </p:tavLst>
                                    </p:anim>
                                    <p:anim calcmode="lin" valueType="num">
                                      <p:cBhvr>
                                        <p:cTn id="112" dur="500" fill="hold"/>
                                        <p:tgtEl>
                                          <p:spTgt spid="68"/>
                                        </p:tgtEl>
                                        <p:attrNameLst>
                                          <p:attrName>ppt_h</p:attrName>
                                        </p:attrNameLst>
                                      </p:cBhvr>
                                      <p:tavLst>
                                        <p:tav tm="0">
                                          <p:val>
                                            <p:fltVal val="0"/>
                                          </p:val>
                                        </p:tav>
                                        <p:tav tm="100000">
                                          <p:val>
                                            <p:strVal val="#ppt_h"/>
                                          </p:val>
                                        </p:tav>
                                      </p:tavLst>
                                    </p:anim>
                                    <p:animEffect transition="in" filter="fade">
                                      <p:cBhvr>
                                        <p:cTn id="113" dur="500"/>
                                        <p:tgtEl>
                                          <p:spTgt spid="68"/>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69"/>
                                        </p:tgtEl>
                                        <p:attrNameLst>
                                          <p:attrName>style.visibility</p:attrName>
                                        </p:attrNameLst>
                                      </p:cBhvr>
                                      <p:to>
                                        <p:strVal val="visible"/>
                                      </p:to>
                                    </p:set>
                                    <p:anim calcmode="lin" valueType="num">
                                      <p:cBhvr>
                                        <p:cTn id="116" dur="500" fill="hold"/>
                                        <p:tgtEl>
                                          <p:spTgt spid="69"/>
                                        </p:tgtEl>
                                        <p:attrNameLst>
                                          <p:attrName>ppt_w</p:attrName>
                                        </p:attrNameLst>
                                      </p:cBhvr>
                                      <p:tavLst>
                                        <p:tav tm="0">
                                          <p:val>
                                            <p:fltVal val="0"/>
                                          </p:val>
                                        </p:tav>
                                        <p:tav tm="100000">
                                          <p:val>
                                            <p:strVal val="#ppt_w"/>
                                          </p:val>
                                        </p:tav>
                                      </p:tavLst>
                                    </p:anim>
                                    <p:anim calcmode="lin" valueType="num">
                                      <p:cBhvr>
                                        <p:cTn id="117" dur="500" fill="hold"/>
                                        <p:tgtEl>
                                          <p:spTgt spid="69"/>
                                        </p:tgtEl>
                                        <p:attrNameLst>
                                          <p:attrName>ppt_h</p:attrName>
                                        </p:attrNameLst>
                                      </p:cBhvr>
                                      <p:tavLst>
                                        <p:tav tm="0">
                                          <p:val>
                                            <p:fltVal val="0"/>
                                          </p:val>
                                        </p:tav>
                                        <p:tav tm="100000">
                                          <p:val>
                                            <p:strVal val="#ppt_h"/>
                                          </p:val>
                                        </p:tav>
                                      </p:tavLst>
                                    </p:anim>
                                    <p:animEffect transition="in" filter="fade">
                                      <p:cBhvr>
                                        <p:cTn id="118" dur="500"/>
                                        <p:tgtEl>
                                          <p:spTgt spid="69"/>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70"/>
                                        </p:tgtEl>
                                        <p:attrNameLst>
                                          <p:attrName>style.visibility</p:attrName>
                                        </p:attrNameLst>
                                      </p:cBhvr>
                                      <p:to>
                                        <p:strVal val="visible"/>
                                      </p:to>
                                    </p:set>
                                    <p:anim calcmode="lin" valueType="num">
                                      <p:cBhvr>
                                        <p:cTn id="121" dur="500" fill="hold"/>
                                        <p:tgtEl>
                                          <p:spTgt spid="70"/>
                                        </p:tgtEl>
                                        <p:attrNameLst>
                                          <p:attrName>ppt_w</p:attrName>
                                        </p:attrNameLst>
                                      </p:cBhvr>
                                      <p:tavLst>
                                        <p:tav tm="0">
                                          <p:val>
                                            <p:fltVal val="0"/>
                                          </p:val>
                                        </p:tav>
                                        <p:tav tm="100000">
                                          <p:val>
                                            <p:strVal val="#ppt_w"/>
                                          </p:val>
                                        </p:tav>
                                      </p:tavLst>
                                    </p:anim>
                                    <p:anim calcmode="lin" valueType="num">
                                      <p:cBhvr>
                                        <p:cTn id="122" dur="500" fill="hold"/>
                                        <p:tgtEl>
                                          <p:spTgt spid="70"/>
                                        </p:tgtEl>
                                        <p:attrNameLst>
                                          <p:attrName>ppt_h</p:attrName>
                                        </p:attrNameLst>
                                      </p:cBhvr>
                                      <p:tavLst>
                                        <p:tav tm="0">
                                          <p:val>
                                            <p:fltVal val="0"/>
                                          </p:val>
                                        </p:tav>
                                        <p:tav tm="100000">
                                          <p:val>
                                            <p:strVal val="#ppt_h"/>
                                          </p:val>
                                        </p:tav>
                                      </p:tavLst>
                                    </p:anim>
                                    <p:animEffect transition="in" filter="fade">
                                      <p:cBhvr>
                                        <p:cTn id="123" dur="500"/>
                                        <p:tgtEl>
                                          <p:spTgt spid="70"/>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71"/>
                                        </p:tgtEl>
                                        <p:attrNameLst>
                                          <p:attrName>style.visibility</p:attrName>
                                        </p:attrNameLst>
                                      </p:cBhvr>
                                      <p:to>
                                        <p:strVal val="visible"/>
                                      </p:to>
                                    </p:set>
                                    <p:anim calcmode="lin" valueType="num">
                                      <p:cBhvr>
                                        <p:cTn id="126" dur="500" fill="hold"/>
                                        <p:tgtEl>
                                          <p:spTgt spid="71"/>
                                        </p:tgtEl>
                                        <p:attrNameLst>
                                          <p:attrName>ppt_w</p:attrName>
                                        </p:attrNameLst>
                                      </p:cBhvr>
                                      <p:tavLst>
                                        <p:tav tm="0">
                                          <p:val>
                                            <p:fltVal val="0"/>
                                          </p:val>
                                        </p:tav>
                                        <p:tav tm="100000">
                                          <p:val>
                                            <p:strVal val="#ppt_w"/>
                                          </p:val>
                                        </p:tav>
                                      </p:tavLst>
                                    </p:anim>
                                    <p:anim calcmode="lin" valueType="num">
                                      <p:cBhvr>
                                        <p:cTn id="127" dur="500" fill="hold"/>
                                        <p:tgtEl>
                                          <p:spTgt spid="71"/>
                                        </p:tgtEl>
                                        <p:attrNameLst>
                                          <p:attrName>ppt_h</p:attrName>
                                        </p:attrNameLst>
                                      </p:cBhvr>
                                      <p:tavLst>
                                        <p:tav tm="0">
                                          <p:val>
                                            <p:fltVal val="0"/>
                                          </p:val>
                                        </p:tav>
                                        <p:tav tm="100000">
                                          <p:val>
                                            <p:strVal val="#ppt_h"/>
                                          </p:val>
                                        </p:tav>
                                      </p:tavLst>
                                    </p:anim>
                                    <p:animEffect transition="in" filter="fade">
                                      <p:cBhvr>
                                        <p:cTn id="128" dur="500"/>
                                        <p:tgtEl>
                                          <p:spTgt spid="71"/>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72"/>
                                        </p:tgtEl>
                                        <p:attrNameLst>
                                          <p:attrName>style.visibility</p:attrName>
                                        </p:attrNameLst>
                                      </p:cBhvr>
                                      <p:to>
                                        <p:strVal val="visible"/>
                                      </p:to>
                                    </p:set>
                                    <p:anim calcmode="lin" valueType="num">
                                      <p:cBhvr>
                                        <p:cTn id="131" dur="500" fill="hold"/>
                                        <p:tgtEl>
                                          <p:spTgt spid="72"/>
                                        </p:tgtEl>
                                        <p:attrNameLst>
                                          <p:attrName>ppt_w</p:attrName>
                                        </p:attrNameLst>
                                      </p:cBhvr>
                                      <p:tavLst>
                                        <p:tav tm="0">
                                          <p:val>
                                            <p:fltVal val="0"/>
                                          </p:val>
                                        </p:tav>
                                        <p:tav tm="100000">
                                          <p:val>
                                            <p:strVal val="#ppt_w"/>
                                          </p:val>
                                        </p:tav>
                                      </p:tavLst>
                                    </p:anim>
                                    <p:anim calcmode="lin" valueType="num">
                                      <p:cBhvr>
                                        <p:cTn id="132" dur="500" fill="hold"/>
                                        <p:tgtEl>
                                          <p:spTgt spid="72"/>
                                        </p:tgtEl>
                                        <p:attrNameLst>
                                          <p:attrName>ppt_h</p:attrName>
                                        </p:attrNameLst>
                                      </p:cBhvr>
                                      <p:tavLst>
                                        <p:tav tm="0">
                                          <p:val>
                                            <p:fltVal val="0"/>
                                          </p:val>
                                        </p:tav>
                                        <p:tav tm="100000">
                                          <p:val>
                                            <p:strVal val="#ppt_h"/>
                                          </p:val>
                                        </p:tav>
                                      </p:tavLst>
                                    </p:anim>
                                    <p:animEffect transition="in" filter="fade">
                                      <p:cBhvr>
                                        <p:cTn id="133" dur="500"/>
                                        <p:tgtEl>
                                          <p:spTgt spid="72"/>
                                        </p:tgtEl>
                                      </p:cBhvr>
                                    </p:animEffect>
                                  </p:childTnLst>
                                </p:cTn>
                              </p:par>
                              <p:par>
                                <p:cTn id="134" presetID="53" presetClass="entr" presetSubtype="16"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 calcmode="lin" valueType="num">
                                      <p:cBhvr>
                                        <p:cTn id="136" dur="500" fill="hold"/>
                                        <p:tgtEl>
                                          <p:spTgt spid="73"/>
                                        </p:tgtEl>
                                        <p:attrNameLst>
                                          <p:attrName>ppt_w</p:attrName>
                                        </p:attrNameLst>
                                      </p:cBhvr>
                                      <p:tavLst>
                                        <p:tav tm="0">
                                          <p:val>
                                            <p:fltVal val="0"/>
                                          </p:val>
                                        </p:tav>
                                        <p:tav tm="100000">
                                          <p:val>
                                            <p:strVal val="#ppt_w"/>
                                          </p:val>
                                        </p:tav>
                                      </p:tavLst>
                                    </p:anim>
                                    <p:anim calcmode="lin" valueType="num">
                                      <p:cBhvr>
                                        <p:cTn id="137" dur="500" fill="hold"/>
                                        <p:tgtEl>
                                          <p:spTgt spid="73"/>
                                        </p:tgtEl>
                                        <p:attrNameLst>
                                          <p:attrName>ppt_h</p:attrName>
                                        </p:attrNameLst>
                                      </p:cBhvr>
                                      <p:tavLst>
                                        <p:tav tm="0">
                                          <p:val>
                                            <p:fltVal val="0"/>
                                          </p:val>
                                        </p:tav>
                                        <p:tav tm="100000">
                                          <p:val>
                                            <p:strVal val="#ppt_h"/>
                                          </p:val>
                                        </p:tav>
                                      </p:tavLst>
                                    </p:anim>
                                    <p:animEffect transition="in" filter="fade">
                                      <p:cBhvr>
                                        <p:cTn id="138" dur="500"/>
                                        <p:tgtEl>
                                          <p:spTgt spid="73"/>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11"/>
                                        </p:tgtEl>
                                        <p:attrNameLst>
                                          <p:attrName>style.visibility</p:attrName>
                                        </p:attrNameLst>
                                      </p:cBhvr>
                                      <p:to>
                                        <p:strVal val="visible"/>
                                      </p:to>
                                    </p:set>
                                    <p:animEffect transition="in" filter="fade">
                                      <p:cBhvr>
                                        <p:cTn id="143" dur="500"/>
                                        <p:tgtEl>
                                          <p:spTgt spid="111"/>
                                        </p:tgtEl>
                                      </p:cBhvr>
                                    </p:animEffect>
                                  </p:childTnLst>
                                </p:cTn>
                              </p:par>
                              <p:par>
                                <p:cTn id="144" presetID="10" presetClass="entr" presetSubtype="0" fill="hold" nodeType="withEffect">
                                  <p:stCondLst>
                                    <p:cond delay="0"/>
                                  </p:stCondLst>
                                  <p:childTnLst>
                                    <p:set>
                                      <p:cBhvr>
                                        <p:cTn id="145" dur="1" fill="hold">
                                          <p:stCondLst>
                                            <p:cond delay="0"/>
                                          </p:stCondLst>
                                        </p:cTn>
                                        <p:tgtEl>
                                          <p:spTgt spid="105"/>
                                        </p:tgtEl>
                                        <p:attrNameLst>
                                          <p:attrName>style.visibility</p:attrName>
                                        </p:attrNameLst>
                                      </p:cBhvr>
                                      <p:to>
                                        <p:strVal val="visible"/>
                                      </p:to>
                                    </p:set>
                                    <p:animEffect transition="in" filter="fade">
                                      <p:cBhvr>
                                        <p:cTn id="146" dur="500"/>
                                        <p:tgtEl>
                                          <p:spTgt spid="105"/>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15"/>
                                        </p:tgtEl>
                                        <p:attrNameLst>
                                          <p:attrName>style.visibility</p:attrName>
                                        </p:attrNameLst>
                                      </p:cBhvr>
                                      <p:to>
                                        <p:strVal val="visible"/>
                                      </p:to>
                                    </p:set>
                                    <p:animEffect transition="in" filter="fade">
                                      <p:cBhvr>
                                        <p:cTn id="149" dur="500"/>
                                        <p:tgtEl>
                                          <p:spTgt spid="11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117"/>
                                        </p:tgtEl>
                                        <p:attrNameLst>
                                          <p:attrName>style.visibility</p:attrName>
                                        </p:attrNameLst>
                                      </p:cBhvr>
                                      <p:to>
                                        <p:strVal val="visible"/>
                                      </p:to>
                                    </p:set>
                                    <p:animEffect transition="in" filter="fade">
                                      <p:cBhvr>
                                        <p:cTn id="152" dur="500"/>
                                        <p:tgtEl>
                                          <p:spTgt spid="117"/>
                                        </p:tgtEl>
                                      </p:cBhvr>
                                    </p:animEffect>
                                  </p:childTnLst>
                                </p:cTn>
                              </p:par>
                            </p:childTnLst>
                          </p:cTn>
                        </p:par>
                      </p:childTnLst>
                    </p:cTn>
                  </p:par>
                  <p:par>
                    <p:cTn id="153" fill="hold">
                      <p:stCondLst>
                        <p:cond delay="indefinite"/>
                      </p:stCondLst>
                      <p:childTnLst>
                        <p:par>
                          <p:cTn id="154" fill="hold">
                            <p:stCondLst>
                              <p:cond delay="0"/>
                            </p:stCondLst>
                            <p:childTnLst>
                              <p:par>
                                <p:cTn id="155" presetID="53" presetClass="entr" presetSubtype="16" fill="hold" grpId="0" nodeType="clickEffect">
                                  <p:stCondLst>
                                    <p:cond delay="0"/>
                                  </p:stCondLst>
                                  <p:childTnLst>
                                    <p:set>
                                      <p:cBhvr>
                                        <p:cTn id="156" dur="1" fill="hold">
                                          <p:stCondLst>
                                            <p:cond delay="0"/>
                                          </p:stCondLst>
                                        </p:cTn>
                                        <p:tgtEl>
                                          <p:spTgt spid="118"/>
                                        </p:tgtEl>
                                        <p:attrNameLst>
                                          <p:attrName>style.visibility</p:attrName>
                                        </p:attrNameLst>
                                      </p:cBhvr>
                                      <p:to>
                                        <p:strVal val="visible"/>
                                      </p:to>
                                    </p:set>
                                    <p:anim calcmode="lin" valueType="num">
                                      <p:cBhvr>
                                        <p:cTn id="157" dur="500" fill="hold"/>
                                        <p:tgtEl>
                                          <p:spTgt spid="118"/>
                                        </p:tgtEl>
                                        <p:attrNameLst>
                                          <p:attrName>ppt_w</p:attrName>
                                        </p:attrNameLst>
                                      </p:cBhvr>
                                      <p:tavLst>
                                        <p:tav tm="0">
                                          <p:val>
                                            <p:fltVal val="0"/>
                                          </p:val>
                                        </p:tav>
                                        <p:tav tm="100000">
                                          <p:val>
                                            <p:strVal val="#ppt_w"/>
                                          </p:val>
                                        </p:tav>
                                      </p:tavLst>
                                    </p:anim>
                                    <p:anim calcmode="lin" valueType="num">
                                      <p:cBhvr>
                                        <p:cTn id="158" dur="500" fill="hold"/>
                                        <p:tgtEl>
                                          <p:spTgt spid="118"/>
                                        </p:tgtEl>
                                        <p:attrNameLst>
                                          <p:attrName>ppt_h</p:attrName>
                                        </p:attrNameLst>
                                      </p:cBhvr>
                                      <p:tavLst>
                                        <p:tav tm="0">
                                          <p:val>
                                            <p:fltVal val="0"/>
                                          </p:val>
                                        </p:tav>
                                        <p:tav tm="100000">
                                          <p:val>
                                            <p:strVal val="#ppt_h"/>
                                          </p:val>
                                        </p:tav>
                                      </p:tavLst>
                                    </p:anim>
                                    <p:animEffect transition="in" filter="fade">
                                      <p:cBhvr>
                                        <p:cTn id="159" dur="500"/>
                                        <p:tgtEl>
                                          <p:spTgt spid="118"/>
                                        </p:tgtEl>
                                      </p:cBhvr>
                                    </p:animEffect>
                                  </p:childTnLst>
                                </p:cTn>
                              </p:par>
                              <p:par>
                                <p:cTn id="160" presetID="53" presetClass="entr" presetSubtype="16" fill="hold" nodeType="withEffect">
                                  <p:stCondLst>
                                    <p:cond delay="0"/>
                                  </p:stCondLst>
                                  <p:childTnLst>
                                    <p:set>
                                      <p:cBhvr>
                                        <p:cTn id="161" dur="1" fill="hold">
                                          <p:stCondLst>
                                            <p:cond delay="0"/>
                                          </p:stCondLst>
                                        </p:cTn>
                                        <p:tgtEl>
                                          <p:spTgt spid="102"/>
                                        </p:tgtEl>
                                        <p:attrNameLst>
                                          <p:attrName>style.visibility</p:attrName>
                                        </p:attrNameLst>
                                      </p:cBhvr>
                                      <p:to>
                                        <p:strVal val="visible"/>
                                      </p:to>
                                    </p:set>
                                    <p:anim calcmode="lin" valueType="num">
                                      <p:cBhvr>
                                        <p:cTn id="162" dur="500" fill="hold"/>
                                        <p:tgtEl>
                                          <p:spTgt spid="102"/>
                                        </p:tgtEl>
                                        <p:attrNameLst>
                                          <p:attrName>ppt_w</p:attrName>
                                        </p:attrNameLst>
                                      </p:cBhvr>
                                      <p:tavLst>
                                        <p:tav tm="0">
                                          <p:val>
                                            <p:fltVal val="0"/>
                                          </p:val>
                                        </p:tav>
                                        <p:tav tm="100000">
                                          <p:val>
                                            <p:strVal val="#ppt_w"/>
                                          </p:val>
                                        </p:tav>
                                      </p:tavLst>
                                    </p:anim>
                                    <p:anim calcmode="lin" valueType="num">
                                      <p:cBhvr>
                                        <p:cTn id="163" dur="500" fill="hold"/>
                                        <p:tgtEl>
                                          <p:spTgt spid="102"/>
                                        </p:tgtEl>
                                        <p:attrNameLst>
                                          <p:attrName>ppt_h</p:attrName>
                                        </p:attrNameLst>
                                      </p:cBhvr>
                                      <p:tavLst>
                                        <p:tav tm="0">
                                          <p:val>
                                            <p:fltVal val="0"/>
                                          </p:val>
                                        </p:tav>
                                        <p:tav tm="100000">
                                          <p:val>
                                            <p:strVal val="#ppt_h"/>
                                          </p:val>
                                        </p:tav>
                                      </p:tavLst>
                                    </p:anim>
                                    <p:animEffect transition="in" filter="fade">
                                      <p:cBhvr>
                                        <p:cTn id="164" dur="500"/>
                                        <p:tgtEl>
                                          <p:spTgt spid="102"/>
                                        </p:tgtEl>
                                      </p:cBhvr>
                                    </p:animEffect>
                                  </p:childTnLst>
                                </p:cTn>
                              </p:par>
                              <p:par>
                                <p:cTn id="165" presetID="53" presetClass="entr" presetSubtype="16" fill="hold" nodeType="withEffect">
                                  <p:stCondLst>
                                    <p:cond delay="0"/>
                                  </p:stCondLst>
                                  <p:childTnLst>
                                    <p:set>
                                      <p:cBhvr>
                                        <p:cTn id="166" dur="1" fill="hold">
                                          <p:stCondLst>
                                            <p:cond delay="0"/>
                                          </p:stCondLst>
                                        </p:cTn>
                                        <p:tgtEl>
                                          <p:spTgt spid="113"/>
                                        </p:tgtEl>
                                        <p:attrNameLst>
                                          <p:attrName>style.visibility</p:attrName>
                                        </p:attrNameLst>
                                      </p:cBhvr>
                                      <p:to>
                                        <p:strVal val="visible"/>
                                      </p:to>
                                    </p:set>
                                    <p:anim calcmode="lin" valueType="num">
                                      <p:cBhvr>
                                        <p:cTn id="167" dur="500" fill="hold"/>
                                        <p:tgtEl>
                                          <p:spTgt spid="113"/>
                                        </p:tgtEl>
                                        <p:attrNameLst>
                                          <p:attrName>ppt_w</p:attrName>
                                        </p:attrNameLst>
                                      </p:cBhvr>
                                      <p:tavLst>
                                        <p:tav tm="0">
                                          <p:val>
                                            <p:fltVal val="0"/>
                                          </p:val>
                                        </p:tav>
                                        <p:tav tm="100000">
                                          <p:val>
                                            <p:strVal val="#ppt_w"/>
                                          </p:val>
                                        </p:tav>
                                      </p:tavLst>
                                    </p:anim>
                                    <p:anim calcmode="lin" valueType="num">
                                      <p:cBhvr>
                                        <p:cTn id="168" dur="500" fill="hold"/>
                                        <p:tgtEl>
                                          <p:spTgt spid="113"/>
                                        </p:tgtEl>
                                        <p:attrNameLst>
                                          <p:attrName>ppt_h</p:attrName>
                                        </p:attrNameLst>
                                      </p:cBhvr>
                                      <p:tavLst>
                                        <p:tav tm="0">
                                          <p:val>
                                            <p:fltVal val="0"/>
                                          </p:val>
                                        </p:tav>
                                        <p:tav tm="100000">
                                          <p:val>
                                            <p:strVal val="#ppt_h"/>
                                          </p:val>
                                        </p:tav>
                                      </p:tavLst>
                                    </p:anim>
                                    <p:animEffect transition="in" filter="fade">
                                      <p:cBhvr>
                                        <p:cTn id="169" dur="500"/>
                                        <p:tgtEl>
                                          <p:spTgt spid="113"/>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119"/>
                                        </p:tgtEl>
                                        <p:attrNameLst>
                                          <p:attrName>style.visibility</p:attrName>
                                        </p:attrNameLst>
                                      </p:cBhvr>
                                      <p:to>
                                        <p:strVal val="visible"/>
                                      </p:to>
                                    </p:set>
                                    <p:anim calcmode="lin" valueType="num">
                                      <p:cBhvr>
                                        <p:cTn id="172" dur="500" fill="hold"/>
                                        <p:tgtEl>
                                          <p:spTgt spid="119"/>
                                        </p:tgtEl>
                                        <p:attrNameLst>
                                          <p:attrName>ppt_w</p:attrName>
                                        </p:attrNameLst>
                                      </p:cBhvr>
                                      <p:tavLst>
                                        <p:tav tm="0">
                                          <p:val>
                                            <p:fltVal val="0"/>
                                          </p:val>
                                        </p:tav>
                                        <p:tav tm="100000">
                                          <p:val>
                                            <p:strVal val="#ppt_w"/>
                                          </p:val>
                                        </p:tav>
                                      </p:tavLst>
                                    </p:anim>
                                    <p:anim calcmode="lin" valueType="num">
                                      <p:cBhvr>
                                        <p:cTn id="173" dur="500" fill="hold"/>
                                        <p:tgtEl>
                                          <p:spTgt spid="119"/>
                                        </p:tgtEl>
                                        <p:attrNameLst>
                                          <p:attrName>ppt_h</p:attrName>
                                        </p:attrNameLst>
                                      </p:cBhvr>
                                      <p:tavLst>
                                        <p:tav tm="0">
                                          <p:val>
                                            <p:fltVal val="0"/>
                                          </p:val>
                                        </p:tav>
                                        <p:tav tm="100000">
                                          <p:val>
                                            <p:strVal val="#ppt_h"/>
                                          </p:val>
                                        </p:tav>
                                      </p:tavLst>
                                    </p:anim>
                                    <p:animEffect transition="in" filter="fade">
                                      <p:cBhvr>
                                        <p:cTn id="174" dur="500"/>
                                        <p:tgtEl>
                                          <p:spTgt spid="119"/>
                                        </p:tgtEl>
                                      </p:cBhvr>
                                    </p:animEffect>
                                  </p:childTnLst>
                                </p:cTn>
                              </p:par>
                              <p:par>
                                <p:cTn id="175" presetID="53" presetClass="entr" presetSubtype="16" fill="hold" grpId="0" nodeType="withEffect">
                                  <p:stCondLst>
                                    <p:cond delay="0"/>
                                  </p:stCondLst>
                                  <p:childTnLst>
                                    <p:set>
                                      <p:cBhvr>
                                        <p:cTn id="176" dur="1" fill="hold">
                                          <p:stCondLst>
                                            <p:cond delay="0"/>
                                          </p:stCondLst>
                                        </p:cTn>
                                        <p:tgtEl>
                                          <p:spTgt spid="120"/>
                                        </p:tgtEl>
                                        <p:attrNameLst>
                                          <p:attrName>style.visibility</p:attrName>
                                        </p:attrNameLst>
                                      </p:cBhvr>
                                      <p:to>
                                        <p:strVal val="visible"/>
                                      </p:to>
                                    </p:set>
                                    <p:anim calcmode="lin" valueType="num">
                                      <p:cBhvr>
                                        <p:cTn id="177" dur="500" fill="hold"/>
                                        <p:tgtEl>
                                          <p:spTgt spid="120"/>
                                        </p:tgtEl>
                                        <p:attrNameLst>
                                          <p:attrName>ppt_w</p:attrName>
                                        </p:attrNameLst>
                                      </p:cBhvr>
                                      <p:tavLst>
                                        <p:tav tm="0">
                                          <p:val>
                                            <p:fltVal val="0"/>
                                          </p:val>
                                        </p:tav>
                                        <p:tav tm="100000">
                                          <p:val>
                                            <p:strVal val="#ppt_w"/>
                                          </p:val>
                                        </p:tav>
                                      </p:tavLst>
                                    </p:anim>
                                    <p:anim calcmode="lin" valueType="num">
                                      <p:cBhvr>
                                        <p:cTn id="178" dur="500" fill="hold"/>
                                        <p:tgtEl>
                                          <p:spTgt spid="120"/>
                                        </p:tgtEl>
                                        <p:attrNameLst>
                                          <p:attrName>ppt_h</p:attrName>
                                        </p:attrNameLst>
                                      </p:cBhvr>
                                      <p:tavLst>
                                        <p:tav tm="0">
                                          <p:val>
                                            <p:fltVal val="0"/>
                                          </p:val>
                                        </p:tav>
                                        <p:tav tm="100000">
                                          <p:val>
                                            <p:strVal val="#ppt_h"/>
                                          </p:val>
                                        </p:tav>
                                      </p:tavLst>
                                    </p:anim>
                                    <p:animEffect transition="in" filter="fade">
                                      <p:cBhvr>
                                        <p:cTn id="179"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1" grpId="0" animBg="1"/>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115" grpId="0"/>
      <p:bldP spid="117" grpId="0"/>
      <p:bldP spid="119" grpId="0"/>
      <p:bldP spid="120" grpId="0"/>
    </p:bldLst>
  </p:timing>
</p:sld>
</file>

<file path=ppt/tags/tag1.xml><?xml version="1.0" encoding="utf-8"?>
<p:tagLst xmlns:p="http://schemas.openxmlformats.org/presentationml/2006/main">
  <p:tag name="ISPRING_PRESENTATION_TITLE" val="PowerPoint Presentation"/>
</p:tagLst>
</file>

<file path=ppt/theme/theme1.xml><?xml version="1.0" encoding="utf-8"?>
<a:theme xmlns:a="http://schemas.openxmlformats.org/drawingml/2006/main" name="足球">
  <a:themeElements>
    <a:clrScheme name="自定义 462">
      <a:dk1>
        <a:srgbClr val="000000"/>
      </a:dk1>
      <a:lt1>
        <a:srgbClr val="FFFFFF"/>
      </a:lt1>
      <a:dk2>
        <a:srgbClr val="3F3F3F"/>
      </a:dk2>
      <a:lt2>
        <a:srgbClr val="7D8287"/>
      </a:lt2>
      <a:accent1>
        <a:srgbClr val="448424"/>
      </a:accent1>
      <a:accent2>
        <a:srgbClr val="448424"/>
      </a:accent2>
      <a:accent3>
        <a:srgbClr val="448424"/>
      </a:accent3>
      <a:accent4>
        <a:srgbClr val="9DD53E"/>
      </a:accent4>
      <a:accent5>
        <a:srgbClr val="448424"/>
      </a:accent5>
      <a:accent6>
        <a:srgbClr val="448424"/>
      </a:accent6>
      <a:hlink>
        <a:srgbClr val="E54B81"/>
      </a:hlink>
      <a:folHlink>
        <a:srgbClr val="9DD53E"/>
      </a:folHlink>
    </a:clrScheme>
    <a:fontScheme name="21lp0xvr">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0</TotalTime>
  <Words>4838</Words>
  <Application>WPS 演示</Application>
  <PresentationFormat>自定义</PresentationFormat>
  <Paragraphs>732</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Montserrat</vt:lpstr>
      <vt:lpstr>Montserrat Light</vt:lpstr>
      <vt:lpstr>★日文毛笔</vt:lpstr>
      <vt:lpstr>微软雅黑</vt:lpstr>
      <vt:lpstr>Arial Unicode MS</vt:lpstr>
      <vt:lpstr>Calibri</vt:lpstr>
      <vt:lpstr>Arial</vt:lpstr>
      <vt:lpstr>足球</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足球</dc:title>
  <dc:creator>第一PPT</dc:creator>
  <cp:keywords>www.1ppt.com</cp:keywords>
  <dc:description>www.1ppt.com</dc:description>
  <cp:lastModifiedBy>铭</cp:lastModifiedBy>
  <cp:revision>4506</cp:revision>
  <dcterms:created xsi:type="dcterms:W3CDTF">2015-09-24T05:44:00Z</dcterms:created>
  <dcterms:modified xsi:type="dcterms:W3CDTF">2022-01-27T07:11:38Z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AB3EA525111F4F3FB6BB468D97EDC320</vt:lpwstr>
  </property>
  <property fmtid="{D5CDD505-2E9C-101B-9397-08002B2CF9AE}" pid="3" name="KSOProductBuildVer">
    <vt:lpwstr>2052-11.1.0.11045</vt:lpwstr>
  </property>
</Properties>
</file>