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2" r:id="rId3"/>
    <p:sldMasterId id="2147483686" r:id="rId4"/>
  </p:sldMasterIdLst>
  <p:notesMasterIdLst>
    <p:notesMasterId r:id="rId6"/>
  </p:notesMasterIdLst>
  <p:sldIdLst>
    <p:sldId id="256" r:id="rId5"/>
    <p:sldId id="257" r:id="rId7"/>
    <p:sldId id="258" r:id="rId8"/>
    <p:sldId id="266" r:id="rId9"/>
    <p:sldId id="267" r:id="rId10"/>
    <p:sldId id="263" r:id="rId11"/>
    <p:sldId id="264" r:id="rId12"/>
    <p:sldId id="268" r:id="rId13"/>
    <p:sldId id="269" r:id="rId14"/>
    <p:sldId id="345" r:id="rId15"/>
    <p:sldId id="271" r:id="rId16"/>
    <p:sldId id="272" r:id="rId17"/>
    <p:sldId id="274" r:id="rId18"/>
    <p:sldId id="280" r:id="rId19"/>
    <p:sldId id="281" r:id="rId20"/>
    <p:sldId id="346" r:id="rId21"/>
    <p:sldId id="282" r:id="rId22"/>
    <p:sldId id="283" r:id="rId23"/>
    <p:sldId id="284" r:id="rId24"/>
    <p:sldId id="285" r:id="rId25"/>
    <p:sldId id="347" r:id="rId26"/>
    <p:sldId id="297" r:id="rId27"/>
    <p:sldId id="341" r:id="rId28"/>
    <p:sldId id="342" r:id="rId29"/>
    <p:sldId id="343" r:id="rId30"/>
    <p:sldId id="344" r:id="rId31"/>
  </p:sldIdLst>
  <p:sldSz cx="12192000" cy="6858000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A49"/>
    <a:srgbClr val="FFCC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 showGuides="1">
      <p:cViewPr>
        <p:scale>
          <a:sx n="80" d="100"/>
          <a:sy n="80" d="100"/>
        </p:scale>
        <p:origin x="-1638" y="-8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5" Type="http://schemas.openxmlformats.org/officeDocument/2006/relationships/tags" Target="tags/tag108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fld id="{EBD99657-704A-40A3-9076-7FE11CA1FC2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fld id="{6B5549BA-0742-4C53-8B39-EE67F6D4100C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549BA-0742-4C53-8B39-EE67F6D410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549BA-0742-4C53-8B39-EE67F6D410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549BA-0742-4C53-8B39-EE67F6D410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549BA-0742-4C53-8B39-EE67F6D410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549BA-0742-4C53-8B39-EE67F6D410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549BA-0742-4C53-8B39-EE67F6D410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549BA-0742-4C53-8B39-EE67F6D410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549BA-0742-4C53-8B39-EE67F6D410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549BA-0742-4C53-8B39-EE67F6D410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549BA-0742-4C53-8B39-EE67F6D410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549BA-0742-4C53-8B39-EE67F6D410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549BA-0742-4C53-8B39-EE67F6D410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549BA-0742-4C53-8B39-EE67F6D410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549BA-0742-4C53-8B39-EE67F6D410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549BA-0742-4C53-8B39-EE67F6D410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549BA-0742-4C53-8B39-EE67F6D410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549BA-0742-4C53-8B39-EE67F6D410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549BA-0742-4C53-8B39-EE67F6D410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549BA-0742-4C53-8B39-EE67F6D410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549BA-0742-4C53-8B39-EE67F6D410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549BA-0742-4C53-8B39-EE67F6D410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549BA-0742-4C53-8B39-EE67F6D410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549BA-0742-4C53-8B39-EE67F6D410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549BA-0742-4C53-8B39-EE67F6D410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FC9BA-5D7C-4D8F-8D0A-D1E0FFC6B446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5549BA-0742-4C53-8B39-EE67F6D410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microsoft.com/office/2007/relationships/hdphoto" Target="../media/image6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5DF3B-4F4D-4805-97AC-3E04259392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79376-3CCA-4FB8-8A83-F54F9970C3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5DF3B-4F4D-4805-97AC-3E04259392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79376-3CCA-4FB8-8A83-F54F9970C3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5DF3B-4F4D-4805-97AC-3E04259392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79376-3CCA-4FB8-8A83-F54F9970C3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400800" y="0"/>
            <a:ext cx="5791200" cy="42243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5598195" y="1"/>
            <a:ext cx="6250905" cy="6857999"/>
          </a:xfrm>
          <a:custGeom>
            <a:avLst/>
            <a:gdLst>
              <a:gd name="connsiteX0" fmla="*/ 1383736 w 6250905"/>
              <a:gd name="connsiteY0" fmla="*/ 2536370 h 6857999"/>
              <a:gd name="connsiteX1" fmla="*/ 1678670 w 6250905"/>
              <a:gd name="connsiteY1" fmla="*/ 2536370 h 6857999"/>
              <a:gd name="connsiteX2" fmla="*/ 1678670 w 6250905"/>
              <a:gd name="connsiteY2" fmla="*/ 6857999 h 6857999"/>
              <a:gd name="connsiteX3" fmla="*/ 1383736 w 6250905"/>
              <a:gd name="connsiteY3" fmla="*/ 6857999 h 6857999"/>
              <a:gd name="connsiteX4" fmla="*/ 4262533 w 6250905"/>
              <a:gd name="connsiteY4" fmla="*/ 1256023 h 6857999"/>
              <a:gd name="connsiteX5" fmla="*/ 3967829 w 6250905"/>
              <a:gd name="connsiteY5" fmla="*/ 1752809 h 6857999"/>
              <a:gd name="connsiteX6" fmla="*/ 4262533 w 6250905"/>
              <a:gd name="connsiteY6" fmla="*/ 2232754 h 6857999"/>
              <a:gd name="connsiteX7" fmla="*/ 4557236 w 6250905"/>
              <a:gd name="connsiteY7" fmla="*/ 1752809 h 6857999"/>
              <a:gd name="connsiteX8" fmla="*/ 4262533 w 6250905"/>
              <a:gd name="connsiteY8" fmla="*/ 1256023 h 6857999"/>
              <a:gd name="connsiteX9" fmla="*/ 5103667 w 6250905"/>
              <a:gd name="connsiteY9" fmla="*/ 1028680 h 6857999"/>
              <a:gd name="connsiteX10" fmla="*/ 5594137 w 6250905"/>
              <a:gd name="connsiteY10" fmla="*/ 1028680 h 6857999"/>
              <a:gd name="connsiteX11" fmla="*/ 5939362 w 6250905"/>
              <a:gd name="connsiteY11" fmla="*/ 2207494 h 6857999"/>
              <a:gd name="connsiteX12" fmla="*/ 5960412 w 6250905"/>
              <a:gd name="connsiteY12" fmla="*/ 2207494 h 6857999"/>
              <a:gd name="connsiteX13" fmla="*/ 5960412 w 6250905"/>
              <a:gd name="connsiteY13" fmla="*/ 1028680 h 6857999"/>
              <a:gd name="connsiteX14" fmla="*/ 6250905 w 6250905"/>
              <a:gd name="connsiteY14" fmla="*/ 1028680 h 6857999"/>
              <a:gd name="connsiteX15" fmla="*/ 6250905 w 6250905"/>
              <a:gd name="connsiteY15" fmla="*/ 2460097 h 6857999"/>
              <a:gd name="connsiteX16" fmla="*/ 5773065 w 6250905"/>
              <a:gd name="connsiteY16" fmla="*/ 2460097 h 6857999"/>
              <a:gd name="connsiteX17" fmla="*/ 5415211 w 6250905"/>
              <a:gd name="connsiteY17" fmla="*/ 1281283 h 6857999"/>
              <a:gd name="connsiteX18" fmla="*/ 5394160 w 6250905"/>
              <a:gd name="connsiteY18" fmla="*/ 1281283 h 6857999"/>
              <a:gd name="connsiteX19" fmla="*/ 5394160 w 6250905"/>
              <a:gd name="connsiteY19" fmla="*/ 2460097 h 6857999"/>
              <a:gd name="connsiteX20" fmla="*/ 5103667 w 6250905"/>
              <a:gd name="connsiteY20" fmla="*/ 2460097 h 6857999"/>
              <a:gd name="connsiteX21" fmla="*/ 3131991 w 6250905"/>
              <a:gd name="connsiteY21" fmla="*/ 1028680 h 6857999"/>
              <a:gd name="connsiteX22" fmla="*/ 3422485 w 6250905"/>
              <a:gd name="connsiteY22" fmla="*/ 1028680 h 6857999"/>
              <a:gd name="connsiteX23" fmla="*/ 3422485 w 6250905"/>
              <a:gd name="connsiteY23" fmla="*/ 2460097 h 6857999"/>
              <a:gd name="connsiteX24" fmla="*/ 3131991 w 6250905"/>
              <a:gd name="connsiteY24" fmla="*/ 2460097 h 6857999"/>
              <a:gd name="connsiteX25" fmla="*/ 1388917 w 6250905"/>
              <a:gd name="connsiteY25" fmla="*/ 1028680 h 6857999"/>
              <a:gd name="connsiteX26" fmla="*/ 1679410 w 6250905"/>
              <a:gd name="connsiteY26" fmla="*/ 1028680 h 6857999"/>
              <a:gd name="connsiteX27" fmla="*/ 1679410 w 6250905"/>
              <a:gd name="connsiteY27" fmla="*/ 2460097 h 6857999"/>
              <a:gd name="connsiteX28" fmla="*/ 1388917 w 6250905"/>
              <a:gd name="connsiteY28" fmla="*/ 2460097 h 6857999"/>
              <a:gd name="connsiteX29" fmla="*/ 0 w 6250905"/>
              <a:gd name="connsiteY29" fmla="*/ 1028680 h 6857999"/>
              <a:gd name="connsiteX30" fmla="*/ 305228 w 6250905"/>
              <a:gd name="connsiteY30" fmla="*/ 1028680 h 6857999"/>
              <a:gd name="connsiteX31" fmla="*/ 553621 w 6250905"/>
              <a:gd name="connsiteY31" fmla="*/ 2207494 h 6857999"/>
              <a:gd name="connsiteX32" fmla="*/ 648348 w 6250905"/>
              <a:gd name="connsiteY32" fmla="*/ 2207494 h 6857999"/>
              <a:gd name="connsiteX33" fmla="*/ 896740 w 6250905"/>
              <a:gd name="connsiteY33" fmla="*/ 1028680 h 6857999"/>
              <a:gd name="connsiteX34" fmla="*/ 1201969 w 6250905"/>
              <a:gd name="connsiteY34" fmla="*/ 1028680 h 6857999"/>
              <a:gd name="connsiteX35" fmla="*/ 869375 w 6250905"/>
              <a:gd name="connsiteY35" fmla="*/ 2460097 h 6857999"/>
              <a:gd name="connsiteX36" fmla="*/ 332594 w 6250905"/>
              <a:gd name="connsiteY36" fmla="*/ 2460097 h 6857999"/>
              <a:gd name="connsiteX37" fmla="*/ 4262533 w 6250905"/>
              <a:gd name="connsiteY37" fmla="*/ 1003420 h 6857999"/>
              <a:gd name="connsiteX38" fmla="*/ 4856150 w 6250905"/>
              <a:gd name="connsiteY38" fmla="*/ 1752809 h 6857999"/>
              <a:gd name="connsiteX39" fmla="*/ 4262533 w 6250905"/>
              <a:gd name="connsiteY39" fmla="*/ 2485357 h 6857999"/>
              <a:gd name="connsiteX40" fmla="*/ 3668916 w 6250905"/>
              <a:gd name="connsiteY40" fmla="*/ 1752809 h 6857999"/>
              <a:gd name="connsiteX41" fmla="*/ 4262533 w 6250905"/>
              <a:gd name="connsiteY41" fmla="*/ 1003420 h 6857999"/>
              <a:gd name="connsiteX42" fmla="*/ 2399472 w 6250905"/>
              <a:gd name="connsiteY42" fmla="*/ 1003420 h 6857999"/>
              <a:gd name="connsiteX43" fmla="*/ 2870997 w 6250905"/>
              <a:gd name="connsiteY43" fmla="*/ 1060255 h 6857999"/>
              <a:gd name="connsiteX44" fmla="*/ 2847842 w 6250905"/>
              <a:gd name="connsiteY44" fmla="*/ 1289703 h 6857999"/>
              <a:gd name="connsiteX45" fmla="*/ 2428942 w 6250905"/>
              <a:gd name="connsiteY45" fmla="*/ 1256023 h 6857999"/>
              <a:gd name="connsiteX46" fmla="*/ 2199494 w 6250905"/>
              <a:gd name="connsiteY46" fmla="*/ 1407585 h 6857999"/>
              <a:gd name="connsiteX47" fmla="*/ 2496302 w 6250905"/>
              <a:gd name="connsiteY47" fmla="*/ 1605457 h 6857999"/>
              <a:gd name="connsiteX48" fmla="*/ 2900467 w 6250905"/>
              <a:gd name="connsiteY48" fmla="*/ 2028567 h 6857999"/>
              <a:gd name="connsiteX49" fmla="*/ 2405786 w 6250905"/>
              <a:gd name="connsiteY49" fmla="*/ 2485357 h 6857999"/>
              <a:gd name="connsiteX50" fmla="*/ 1927946 w 6250905"/>
              <a:gd name="connsiteY50" fmla="*/ 2420101 h 6857999"/>
              <a:gd name="connsiteX51" fmla="*/ 1957416 w 6250905"/>
              <a:gd name="connsiteY51" fmla="*/ 2194864 h 6857999"/>
              <a:gd name="connsiteX52" fmla="*/ 2388946 w 6250905"/>
              <a:gd name="connsiteY52" fmla="*/ 2232754 h 6857999"/>
              <a:gd name="connsiteX53" fmla="*/ 2612079 w 6250905"/>
              <a:gd name="connsiteY53" fmla="*/ 2047512 h 6857999"/>
              <a:gd name="connsiteX54" fmla="*/ 2355266 w 6250905"/>
              <a:gd name="connsiteY54" fmla="*/ 1860165 h 6857999"/>
              <a:gd name="connsiteX55" fmla="*/ 1911106 w 6250905"/>
              <a:gd name="connsiteY55" fmla="*/ 1428635 h 6857999"/>
              <a:gd name="connsiteX56" fmla="*/ 2399472 w 6250905"/>
              <a:gd name="connsiteY56" fmla="*/ 1003420 h 6857999"/>
              <a:gd name="connsiteX57" fmla="*/ 3123597 w 6250905"/>
              <a:gd name="connsiteY57" fmla="*/ 0 h 6857999"/>
              <a:gd name="connsiteX58" fmla="*/ 3418531 w 6250905"/>
              <a:gd name="connsiteY58" fmla="*/ 0 h 6857999"/>
              <a:gd name="connsiteX59" fmla="*/ 3418531 w 6250905"/>
              <a:gd name="connsiteY59" fmla="*/ 945622 h 6857999"/>
              <a:gd name="connsiteX60" fmla="*/ 3123597 w 6250905"/>
              <a:gd name="connsiteY60" fmla="*/ 945622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6250905" h="6857999">
                <a:moveTo>
                  <a:pt x="1383736" y="2536370"/>
                </a:moveTo>
                <a:lnTo>
                  <a:pt x="1678670" y="2536370"/>
                </a:lnTo>
                <a:lnTo>
                  <a:pt x="1678670" y="6857999"/>
                </a:lnTo>
                <a:lnTo>
                  <a:pt x="1383736" y="6857999"/>
                </a:lnTo>
                <a:close/>
                <a:moveTo>
                  <a:pt x="4262533" y="1256023"/>
                </a:moveTo>
                <a:cubicBezTo>
                  <a:pt x="4026770" y="1256023"/>
                  <a:pt x="3967829" y="1422320"/>
                  <a:pt x="3967829" y="1752809"/>
                </a:cubicBezTo>
                <a:cubicBezTo>
                  <a:pt x="3967829" y="2083298"/>
                  <a:pt x="4026770" y="2232754"/>
                  <a:pt x="4262533" y="2232754"/>
                </a:cubicBezTo>
                <a:cubicBezTo>
                  <a:pt x="4498296" y="2232754"/>
                  <a:pt x="4557236" y="2083298"/>
                  <a:pt x="4557236" y="1752809"/>
                </a:cubicBezTo>
                <a:cubicBezTo>
                  <a:pt x="4557236" y="1422320"/>
                  <a:pt x="4498296" y="1256023"/>
                  <a:pt x="4262533" y="1256023"/>
                </a:cubicBezTo>
                <a:close/>
                <a:moveTo>
                  <a:pt x="5103667" y="1028680"/>
                </a:moveTo>
                <a:lnTo>
                  <a:pt x="5594137" y="1028680"/>
                </a:lnTo>
                <a:lnTo>
                  <a:pt x="5939362" y="2207494"/>
                </a:lnTo>
                <a:lnTo>
                  <a:pt x="5960412" y="2207494"/>
                </a:lnTo>
                <a:lnTo>
                  <a:pt x="5960412" y="1028680"/>
                </a:lnTo>
                <a:lnTo>
                  <a:pt x="6250905" y="1028680"/>
                </a:lnTo>
                <a:lnTo>
                  <a:pt x="6250905" y="2460097"/>
                </a:lnTo>
                <a:lnTo>
                  <a:pt x="5773065" y="2460097"/>
                </a:lnTo>
                <a:lnTo>
                  <a:pt x="5415211" y="1281283"/>
                </a:lnTo>
                <a:lnTo>
                  <a:pt x="5394160" y="1281283"/>
                </a:lnTo>
                <a:lnTo>
                  <a:pt x="5394160" y="2460097"/>
                </a:lnTo>
                <a:lnTo>
                  <a:pt x="5103667" y="2460097"/>
                </a:lnTo>
                <a:close/>
                <a:moveTo>
                  <a:pt x="3131991" y="1028680"/>
                </a:moveTo>
                <a:lnTo>
                  <a:pt x="3422485" y="1028680"/>
                </a:lnTo>
                <a:lnTo>
                  <a:pt x="3422485" y="2460097"/>
                </a:lnTo>
                <a:lnTo>
                  <a:pt x="3131991" y="2460097"/>
                </a:lnTo>
                <a:close/>
                <a:moveTo>
                  <a:pt x="1388917" y="1028680"/>
                </a:moveTo>
                <a:lnTo>
                  <a:pt x="1679410" y="1028680"/>
                </a:lnTo>
                <a:lnTo>
                  <a:pt x="1679410" y="2460097"/>
                </a:lnTo>
                <a:lnTo>
                  <a:pt x="1388917" y="2460097"/>
                </a:lnTo>
                <a:close/>
                <a:moveTo>
                  <a:pt x="0" y="1028680"/>
                </a:moveTo>
                <a:lnTo>
                  <a:pt x="305228" y="1028680"/>
                </a:lnTo>
                <a:lnTo>
                  <a:pt x="553621" y="2207494"/>
                </a:lnTo>
                <a:lnTo>
                  <a:pt x="648348" y="2207494"/>
                </a:lnTo>
                <a:lnTo>
                  <a:pt x="896740" y="1028680"/>
                </a:lnTo>
                <a:lnTo>
                  <a:pt x="1201969" y="1028680"/>
                </a:lnTo>
                <a:lnTo>
                  <a:pt x="869375" y="2460097"/>
                </a:lnTo>
                <a:lnTo>
                  <a:pt x="332594" y="2460097"/>
                </a:lnTo>
                <a:close/>
                <a:moveTo>
                  <a:pt x="4262533" y="1003420"/>
                </a:moveTo>
                <a:cubicBezTo>
                  <a:pt x="4713008" y="1003420"/>
                  <a:pt x="4856150" y="1268653"/>
                  <a:pt x="4856150" y="1752809"/>
                </a:cubicBezTo>
                <a:cubicBezTo>
                  <a:pt x="4856150" y="2236964"/>
                  <a:pt x="4713008" y="2485357"/>
                  <a:pt x="4262533" y="2485357"/>
                </a:cubicBezTo>
                <a:cubicBezTo>
                  <a:pt x="3812057" y="2485357"/>
                  <a:pt x="3668916" y="2236964"/>
                  <a:pt x="3668916" y="1752809"/>
                </a:cubicBezTo>
                <a:cubicBezTo>
                  <a:pt x="3668916" y="1268653"/>
                  <a:pt x="3812057" y="1003420"/>
                  <a:pt x="4262533" y="1003420"/>
                </a:cubicBezTo>
                <a:close/>
                <a:moveTo>
                  <a:pt x="2399472" y="1003420"/>
                </a:moveTo>
                <a:cubicBezTo>
                  <a:pt x="2591028" y="1003420"/>
                  <a:pt x="2870997" y="1060255"/>
                  <a:pt x="2870997" y="1060255"/>
                </a:cubicBezTo>
                <a:lnTo>
                  <a:pt x="2847842" y="1289703"/>
                </a:lnTo>
                <a:cubicBezTo>
                  <a:pt x="2847842" y="1289703"/>
                  <a:pt x="2551033" y="1256023"/>
                  <a:pt x="2428942" y="1256023"/>
                </a:cubicBezTo>
                <a:cubicBezTo>
                  <a:pt x="2273170" y="1256023"/>
                  <a:pt x="2199494" y="1312858"/>
                  <a:pt x="2199494" y="1407585"/>
                </a:cubicBezTo>
                <a:cubicBezTo>
                  <a:pt x="2199494" y="1498101"/>
                  <a:pt x="2256330" y="1529676"/>
                  <a:pt x="2496302" y="1605457"/>
                </a:cubicBezTo>
                <a:cubicBezTo>
                  <a:pt x="2805741" y="1704393"/>
                  <a:pt x="2900467" y="1790699"/>
                  <a:pt x="2900467" y="2028567"/>
                </a:cubicBezTo>
                <a:cubicBezTo>
                  <a:pt x="2900467" y="2340110"/>
                  <a:pt x="2687860" y="2485357"/>
                  <a:pt x="2405786" y="2485357"/>
                </a:cubicBezTo>
                <a:cubicBezTo>
                  <a:pt x="2210019" y="2485357"/>
                  <a:pt x="1927946" y="2420101"/>
                  <a:pt x="1927946" y="2420101"/>
                </a:cubicBezTo>
                <a:lnTo>
                  <a:pt x="1957416" y="2194864"/>
                </a:lnTo>
                <a:cubicBezTo>
                  <a:pt x="1957416" y="2194864"/>
                  <a:pt x="2239490" y="2232754"/>
                  <a:pt x="2388946" y="2232754"/>
                </a:cubicBezTo>
                <a:cubicBezTo>
                  <a:pt x="2544718" y="2232754"/>
                  <a:pt x="2612079" y="2159078"/>
                  <a:pt x="2612079" y="2047512"/>
                </a:cubicBezTo>
                <a:cubicBezTo>
                  <a:pt x="2612079" y="1959101"/>
                  <a:pt x="2561558" y="1919106"/>
                  <a:pt x="2355266" y="1860165"/>
                </a:cubicBezTo>
                <a:cubicBezTo>
                  <a:pt x="2033197" y="1767544"/>
                  <a:pt x="1911106" y="1658083"/>
                  <a:pt x="1911106" y="1428635"/>
                </a:cubicBezTo>
                <a:cubicBezTo>
                  <a:pt x="1911106" y="1131826"/>
                  <a:pt x="2108978" y="1003420"/>
                  <a:pt x="2399472" y="1003420"/>
                </a:cubicBezTo>
                <a:close/>
                <a:moveTo>
                  <a:pt x="3123597" y="0"/>
                </a:moveTo>
                <a:lnTo>
                  <a:pt x="3418531" y="0"/>
                </a:lnTo>
                <a:lnTo>
                  <a:pt x="3418531" y="945622"/>
                </a:lnTo>
                <a:lnTo>
                  <a:pt x="3123597" y="945622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algn="ctr">
              <a:defRPr sz="1600" b="0" i="0">
                <a:latin typeface="inpin heiti" charset="-122"/>
                <a:ea typeface="inpin heiti" charset="-122"/>
                <a:cs typeface="inpin heiti" charset="-122"/>
              </a:defRPr>
            </a:lvl1pPr>
          </a:lstStyle>
          <a:p>
            <a:r>
              <a:rPr lang="en-US" dirty="0"/>
              <a:t>Insert Image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1790700" y="685800"/>
            <a:ext cx="8610600" cy="5486400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 sz="1600" b="0" i="0">
                <a:latin typeface="inpin heiti" charset="-122"/>
                <a:ea typeface="inpin heiti" charset="-122"/>
                <a:cs typeface="inpin heiti" charset="-122"/>
              </a:defRPr>
            </a:lvl1pPr>
          </a:lstStyle>
          <a:p>
            <a:r>
              <a:rPr lang="en-US" dirty="0"/>
              <a:t>Insert Image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771099" y="1920023"/>
            <a:ext cx="953040" cy="953040"/>
          </a:xfrm>
          <a:custGeom>
            <a:avLst/>
            <a:gdLst>
              <a:gd name="connsiteX0" fmla="*/ 476520 w 953040"/>
              <a:gd name="connsiteY0" fmla="*/ 0 h 953040"/>
              <a:gd name="connsiteX1" fmla="*/ 953040 w 953040"/>
              <a:gd name="connsiteY1" fmla="*/ 476520 h 953040"/>
              <a:gd name="connsiteX2" fmla="*/ 476520 w 953040"/>
              <a:gd name="connsiteY2" fmla="*/ 953040 h 953040"/>
              <a:gd name="connsiteX3" fmla="*/ 0 w 953040"/>
              <a:gd name="connsiteY3" fmla="*/ 476520 h 953040"/>
              <a:gd name="connsiteX4" fmla="*/ 476520 w 953040"/>
              <a:gd name="connsiteY4" fmla="*/ 0 h 95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3040" h="953040">
                <a:moveTo>
                  <a:pt x="476520" y="0"/>
                </a:moveTo>
                <a:cubicBezTo>
                  <a:pt x="739695" y="0"/>
                  <a:pt x="953040" y="213345"/>
                  <a:pt x="953040" y="476520"/>
                </a:cubicBezTo>
                <a:cubicBezTo>
                  <a:pt x="953040" y="739695"/>
                  <a:pt x="739695" y="953040"/>
                  <a:pt x="476520" y="953040"/>
                </a:cubicBezTo>
                <a:cubicBezTo>
                  <a:pt x="213345" y="953040"/>
                  <a:pt x="0" y="739695"/>
                  <a:pt x="0" y="476520"/>
                </a:cubicBezTo>
                <a:cubicBezTo>
                  <a:pt x="0" y="213345"/>
                  <a:pt x="213345" y="0"/>
                  <a:pt x="47652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5900665" y="1920023"/>
            <a:ext cx="953040" cy="953040"/>
          </a:xfrm>
          <a:custGeom>
            <a:avLst/>
            <a:gdLst>
              <a:gd name="connsiteX0" fmla="*/ 476520 w 953040"/>
              <a:gd name="connsiteY0" fmla="*/ 0 h 953040"/>
              <a:gd name="connsiteX1" fmla="*/ 953040 w 953040"/>
              <a:gd name="connsiteY1" fmla="*/ 476520 h 953040"/>
              <a:gd name="connsiteX2" fmla="*/ 476520 w 953040"/>
              <a:gd name="connsiteY2" fmla="*/ 953040 h 953040"/>
              <a:gd name="connsiteX3" fmla="*/ 0 w 953040"/>
              <a:gd name="connsiteY3" fmla="*/ 476520 h 953040"/>
              <a:gd name="connsiteX4" fmla="*/ 476520 w 953040"/>
              <a:gd name="connsiteY4" fmla="*/ 0 h 95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3040" h="953040">
                <a:moveTo>
                  <a:pt x="476520" y="0"/>
                </a:moveTo>
                <a:cubicBezTo>
                  <a:pt x="739695" y="0"/>
                  <a:pt x="953040" y="213345"/>
                  <a:pt x="953040" y="476520"/>
                </a:cubicBezTo>
                <a:cubicBezTo>
                  <a:pt x="953040" y="739695"/>
                  <a:pt x="739695" y="953040"/>
                  <a:pt x="476520" y="953040"/>
                </a:cubicBezTo>
                <a:cubicBezTo>
                  <a:pt x="213345" y="953040"/>
                  <a:pt x="0" y="739695"/>
                  <a:pt x="0" y="476520"/>
                </a:cubicBezTo>
                <a:cubicBezTo>
                  <a:pt x="0" y="213345"/>
                  <a:pt x="213345" y="0"/>
                  <a:pt x="47652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9043110" y="1920023"/>
            <a:ext cx="953040" cy="953040"/>
          </a:xfrm>
          <a:custGeom>
            <a:avLst/>
            <a:gdLst>
              <a:gd name="connsiteX0" fmla="*/ 476520 w 953040"/>
              <a:gd name="connsiteY0" fmla="*/ 0 h 953040"/>
              <a:gd name="connsiteX1" fmla="*/ 953040 w 953040"/>
              <a:gd name="connsiteY1" fmla="*/ 476520 h 953040"/>
              <a:gd name="connsiteX2" fmla="*/ 476520 w 953040"/>
              <a:gd name="connsiteY2" fmla="*/ 953040 h 953040"/>
              <a:gd name="connsiteX3" fmla="*/ 0 w 953040"/>
              <a:gd name="connsiteY3" fmla="*/ 476520 h 953040"/>
              <a:gd name="connsiteX4" fmla="*/ 476520 w 953040"/>
              <a:gd name="connsiteY4" fmla="*/ 0 h 95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3040" h="953040">
                <a:moveTo>
                  <a:pt x="476520" y="0"/>
                </a:moveTo>
                <a:cubicBezTo>
                  <a:pt x="739695" y="0"/>
                  <a:pt x="953040" y="213345"/>
                  <a:pt x="953040" y="476520"/>
                </a:cubicBezTo>
                <a:cubicBezTo>
                  <a:pt x="953040" y="739695"/>
                  <a:pt x="739695" y="953040"/>
                  <a:pt x="476520" y="953040"/>
                </a:cubicBezTo>
                <a:cubicBezTo>
                  <a:pt x="213345" y="953040"/>
                  <a:pt x="0" y="739695"/>
                  <a:pt x="0" y="476520"/>
                </a:cubicBezTo>
                <a:cubicBezTo>
                  <a:pt x="0" y="213345"/>
                  <a:pt x="213345" y="0"/>
                  <a:pt x="47652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308100" y="1873250"/>
            <a:ext cx="5613400" cy="31115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065393" y="972456"/>
            <a:ext cx="2782378" cy="3166473"/>
          </a:xfrm>
          <a:custGeom>
            <a:avLst/>
            <a:gdLst>
              <a:gd name="connsiteX0" fmla="*/ 0 w 2564663"/>
              <a:gd name="connsiteY0" fmla="*/ 0 h 4296228"/>
              <a:gd name="connsiteX1" fmla="*/ 2564663 w 2564663"/>
              <a:gd name="connsiteY1" fmla="*/ 0 h 4296228"/>
              <a:gd name="connsiteX2" fmla="*/ 2564663 w 2564663"/>
              <a:gd name="connsiteY2" fmla="*/ 4296228 h 4296228"/>
              <a:gd name="connsiteX3" fmla="*/ 0 w 2564663"/>
              <a:gd name="connsiteY3" fmla="*/ 4296228 h 4296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4663" h="4296228">
                <a:moveTo>
                  <a:pt x="0" y="0"/>
                </a:moveTo>
                <a:lnTo>
                  <a:pt x="2564663" y="0"/>
                </a:lnTo>
                <a:lnTo>
                  <a:pt x="2564663" y="4296228"/>
                </a:lnTo>
                <a:lnTo>
                  <a:pt x="0" y="429622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316032" y="1917501"/>
            <a:ext cx="2767007" cy="2606926"/>
          </a:xfrm>
          <a:custGeom>
            <a:avLst/>
            <a:gdLst>
              <a:gd name="connsiteX0" fmla="*/ 0 w 2767007"/>
              <a:gd name="connsiteY0" fmla="*/ 0 h 2606926"/>
              <a:gd name="connsiteX1" fmla="*/ 2767007 w 2767007"/>
              <a:gd name="connsiteY1" fmla="*/ 0 h 2606926"/>
              <a:gd name="connsiteX2" fmla="*/ 2767007 w 2767007"/>
              <a:gd name="connsiteY2" fmla="*/ 2606926 h 2606926"/>
              <a:gd name="connsiteX3" fmla="*/ 0 w 2767007"/>
              <a:gd name="connsiteY3" fmla="*/ 2606926 h 2606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7007" h="2606926">
                <a:moveTo>
                  <a:pt x="0" y="0"/>
                </a:moveTo>
                <a:lnTo>
                  <a:pt x="2767007" y="0"/>
                </a:lnTo>
                <a:lnTo>
                  <a:pt x="2767007" y="2606926"/>
                </a:lnTo>
                <a:lnTo>
                  <a:pt x="0" y="260692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5DF3B-4F4D-4805-97AC-3E04259392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79376-3CCA-4FB8-8A83-F54F9970C3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4" name="Freeform 7"/>
          <p:cNvSpPr>
            <a:spLocks noGrp="1"/>
          </p:cNvSpPr>
          <p:nvPr>
            <p:ph type="pic" sz="quarter" idx="10"/>
          </p:nvPr>
        </p:nvSpPr>
        <p:spPr>
          <a:xfrm>
            <a:off x="3725782" y="1023831"/>
            <a:ext cx="4539372" cy="4697294"/>
          </a:xfrm>
          <a:custGeom>
            <a:avLst/>
            <a:gdLst>
              <a:gd name="connsiteX0" fmla="*/ 2767427 w 4539372"/>
              <a:gd name="connsiteY0" fmla="*/ 109 h 4697294"/>
              <a:gd name="connsiteX1" fmla="*/ 2918429 w 4539372"/>
              <a:gd name="connsiteY1" fmla="*/ 38997 h 4697294"/>
              <a:gd name="connsiteX2" fmla="*/ 4504599 w 4539372"/>
              <a:gd name="connsiteY2" fmla="*/ 437735 h 4697294"/>
              <a:gd name="connsiteX3" fmla="*/ 4104550 w 4539372"/>
              <a:gd name="connsiteY3" fmla="*/ 1367368 h 4697294"/>
              <a:gd name="connsiteX4" fmla="*/ 2181105 w 4539372"/>
              <a:gd name="connsiteY4" fmla="*/ 4546601 h 4697294"/>
              <a:gd name="connsiteX5" fmla="*/ 1257821 w 4539372"/>
              <a:gd name="connsiteY5" fmla="*/ 4448177 h 4697294"/>
              <a:gd name="connsiteX6" fmla="*/ 230451 w 4539372"/>
              <a:gd name="connsiteY6" fmla="*/ 4068488 h 4697294"/>
              <a:gd name="connsiteX7" fmla="*/ 62176 w 4539372"/>
              <a:gd name="connsiteY7" fmla="*/ 3678607 h 4697294"/>
              <a:gd name="connsiteX8" fmla="*/ 2388847 w 4539372"/>
              <a:gd name="connsiteY8" fmla="*/ 277121 h 4697294"/>
              <a:gd name="connsiteX9" fmla="*/ 2767427 w 4539372"/>
              <a:gd name="connsiteY9" fmla="*/ 109 h 469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39372" h="4697294">
                <a:moveTo>
                  <a:pt x="2767427" y="109"/>
                </a:moveTo>
                <a:cubicBezTo>
                  <a:pt x="2817547" y="-1278"/>
                  <a:pt x="2868499" y="10547"/>
                  <a:pt x="2918429" y="38997"/>
                </a:cubicBezTo>
                <a:cubicBezTo>
                  <a:pt x="4076862" y="313726"/>
                  <a:pt x="4089117" y="343979"/>
                  <a:pt x="4504599" y="437735"/>
                </a:cubicBezTo>
                <a:cubicBezTo>
                  <a:pt x="4666221" y="551535"/>
                  <a:pt x="4218350" y="1167646"/>
                  <a:pt x="4104550" y="1367368"/>
                </a:cubicBezTo>
                <a:lnTo>
                  <a:pt x="2181105" y="4546601"/>
                </a:lnTo>
                <a:cubicBezTo>
                  <a:pt x="2067305" y="4886023"/>
                  <a:pt x="1457542" y="4561977"/>
                  <a:pt x="1257821" y="4448177"/>
                </a:cubicBezTo>
                <a:lnTo>
                  <a:pt x="230451" y="4068488"/>
                </a:lnTo>
                <a:cubicBezTo>
                  <a:pt x="-16896" y="3992789"/>
                  <a:pt x="-51624" y="3878329"/>
                  <a:pt x="62176" y="3678607"/>
                </a:cubicBezTo>
                <a:lnTo>
                  <a:pt x="2388847" y="277121"/>
                </a:lnTo>
                <a:cubicBezTo>
                  <a:pt x="2474197" y="127329"/>
                  <a:pt x="2617068" y="4268"/>
                  <a:pt x="2767427" y="109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SG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4557576" y="777289"/>
            <a:ext cx="5203862" cy="3360312"/>
          </a:xfrm>
          <a:prstGeom prst="rect">
            <a:avLst/>
          </a:prstGeom>
          <a:noFill/>
        </p:spPr>
      </p:pic>
      <p:sp>
        <p:nvSpPr>
          <p:cNvPr id="4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229690" y="354996"/>
            <a:ext cx="1901952" cy="3931920"/>
          </a:xfrm>
          <a:prstGeom prst="rect">
            <a:avLst/>
          </a:prstGeom>
          <a:noFill/>
          <a:effectLst/>
          <a:scene3d>
            <a:camera prst="orthographicFront">
              <a:rot lat="2400000" lon="2400000" rev="3630000"/>
            </a:camera>
            <a:lightRig rig="threePt" dir="t"/>
          </a:scene3d>
          <a:sp3d/>
        </p:spPr>
        <p:txBody>
          <a:bodyPr anchor="ctr"/>
          <a:lstStyle>
            <a:lvl1pPr marL="0" indent="0" algn="ctr">
              <a:buNone/>
              <a:defRPr sz="1600" b="0" i="0">
                <a:latin typeface="inpin heiti" charset="-122"/>
                <a:ea typeface="inpin heiti" charset="-122"/>
                <a:cs typeface="inpin heiti" charset="-122"/>
              </a:defRPr>
            </a:lvl1pPr>
          </a:lstStyle>
          <a:p>
            <a:r>
              <a:rPr lang="en-US" dirty="0"/>
              <a:t>Drag &amp; Drop Image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7335878" y="-103186"/>
            <a:ext cx="5203862" cy="3360312"/>
          </a:xfrm>
          <a:prstGeom prst="rect">
            <a:avLst/>
          </a:prstGeom>
          <a:noFill/>
        </p:spPr>
      </p:pic>
      <p:sp>
        <p:nvSpPr>
          <p:cNvPr id="6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9007992" y="-525479"/>
            <a:ext cx="1901952" cy="3931920"/>
          </a:xfrm>
          <a:prstGeom prst="rect">
            <a:avLst/>
          </a:prstGeom>
          <a:noFill/>
          <a:effectLst/>
          <a:scene3d>
            <a:camera prst="orthographicFront">
              <a:rot lat="2400000" lon="2400000" rev="3630000"/>
            </a:camera>
            <a:lightRig rig="threePt" dir="t"/>
          </a:scene3d>
          <a:sp3d/>
        </p:spPr>
        <p:txBody>
          <a:bodyPr anchor="ctr"/>
          <a:lstStyle>
            <a:lvl1pPr marL="0" indent="0" algn="ctr">
              <a:buNone/>
              <a:defRPr sz="1600" b="0" i="0">
                <a:latin typeface="inpin heiti" charset="-122"/>
                <a:ea typeface="inpin heiti" charset="-122"/>
                <a:cs typeface="inpin heiti" charset="-122"/>
              </a:defRPr>
            </a:lvl1pPr>
          </a:lstStyle>
          <a:p>
            <a:r>
              <a:rPr lang="en-US" dirty="0"/>
              <a:t>Drag &amp; Drop Image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5198856" y="3348373"/>
            <a:ext cx="5203862" cy="3360312"/>
          </a:xfrm>
          <a:prstGeom prst="rect">
            <a:avLst/>
          </a:prstGeom>
          <a:noFill/>
        </p:spPr>
      </p:pic>
      <p:sp>
        <p:nvSpPr>
          <p:cNvPr id="8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6870970" y="2926080"/>
            <a:ext cx="1901952" cy="3931920"/>
          </a:xfrm>
          <a:prstGeom prst="rect">
            <a:avLst/>
          </a:prstGeom>
          <a:noFill/>
          <a:effectLst/>
          <a:scene3d>
            <a:camera prst="orthographicFront">
              <a:rot lat="2400000" lon="2400000" rev="3630000"/>
            </a:camera>
            <a:lightRig rig="threePt" dir="t"/>
          </a:scene3d>
          <a:sp3d/>
        </p:spPr>
        <p:txBody>
          <a:bodyPr anchor="ctr"/>
          <a:lstStyle>
            <a:lvl1pPr marL="0" indent="0" algn="ctr">
              <a:buNone/>
              <a:defRPr sz="1600" b="0" i="0">
                <a:latin typeface="inpin heiti" charset="-122"/>
                <a:ea typeface="inpin heiti" charset="-122"/>
                <a:cs typeface="inpin heiti" charset="-122"/>
              </a:defRPr>
            </a:lvl1pPr>
          </a:lstStyle>
          <a:p>
            <a:r>
              <a:rPr lang="en-US" dirty="0"/>
              <a:t>Drag &amp; Drop Image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8521924" y="2954395"/>
            <a:ext cx="5203862" cy="3360312"/>
          </a:xfrm>
          <a:prstGeom prst="rect">
            <a:avLst/>
          </a:prstGeom>
          <a:noFill/>
        </p:spPr>
      </p:pic>
      <p:sp>
        <p:nvSpPr>
          <p:cNvPr id="10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10194038" y="2532102"/>
            <a:ext cx="1901952" cy="3931920"/>
          </a:xfrm>
          <a:prstGeom prst="rect">
            <a:avLst/>
          </a:prstGeom>
          <a:noFill/>
          <a:effectLst/>
          <a:scene3d>
            <a:camera prst="orthographicFront">
              <a:rot lat="2400000" lon="2400000" rev="3630000"/>
            </a:camera>
            <a:lightRig rig="threePt" dir="t"/>
          </a:scene3d>
          <a:sp3d/>
        </p:spPr>
        <p:txBody>
          <a:bodyPr anchor="ctr"/>
          <a:lstStyle>
            <a:lvl1pPr marL="0" indent="0" algn="ctr">
              <a:buNone/>
              <a:defRPr sz="1600" b="0" i="0">
                <a:latin typeface="inpin heiti" charset="-122"/>
                <a:ea typeface="inpin heiti" charset="-122"/>
                <a:cs typeface="inpin heiti" charset="-122"/>
              </a:defRPr>
            </a:lvl1pPr>
          </a:lstStyle>
          <a:p>
            <a:r>
              <a:rPr lang="en-US" dirty="0"/>
              <a:t>Drag &amp; Drop Image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162050" y="489912"/>
            <a:ext cx="10322560" cy="5806440"/>
          </a:xfrm>
          <a:prstGeom prst="rect">
            <a:avLst/>
          </a:prstGeom>
        </p:spPr>
      </p:pic>
      <p:sp>
        <p:nvSpPr>
          <p:cNvPr id="4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912038" y="2011493"/>
            <a:ext cx="2119085" cy="2633986"/>
          </a:xfrm>
          <a:custGeom>
            <a:avLst/>
            <a:gdLst>
              <a:gd name="connsiteX0" fmla="*/ 0 w 2098623"/>
              <a:gd name="connsiteY0" fmla="*/ 0 h 2578308"/>
              <a:gd name="connsiteX1" fmla="*/ 2098623 w 2098623"/>
              <a:gd name="connsiteY1" fmla="*/ 0 h 2578308"/>
              <a:gd name="connsiteX2" fmla="*/ 2098623 w 2098623"/>
              <a:gd name="connsiteY2" fmla="*/ 2578308 h 2578308"/>
              <a:gd name="connsiteX3" fmla="*/ 0 w 2098623"/>
              <a:gd name="connsiteY3" fmla="*/ 2578308 h 2578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8623" h="2578308">
                <a:moveTo>
                  <a:pt x="0" y="0"/>
                </a:moveTo>
                <a:lnTo>
                  <a:pt x="2098623" y="0"/>
                </a:lnTo>
                <a:lnTo>
                  <a:pt x="2098623" y="2578308"/>
                </a:lnTo>
                <a:lnTo>
                  <a:pt x="0" y="25783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ID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8669" r="89938">
                        <a14:foregroundMark x1="10062" y1="74200" x2="8669" y2="72800"/>
                        <a14:backgroundMark x1="61765" y1="75467" x2="58359" y2="76133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1657349" y="0"/>
            <a:ext cx="5905501" cy="6858000"/>
          </a:xfrm>
          <a:prstGeom prst="rect">
            <a:avLst/>
          </a:prstGeom>
        </p:spPr>
      </p:pic>
      <p:sp>
        <p:nvSpPr>
          <p:cNvPr id="6" name="Freeform 7"/>
          <p:cNvSpPr>
            <a:spLocks noGrp="1"/>
          </p:cNvSpPr>
          <p:nvPr>
            <p:ph type="pic" sz="quarter" idx="10"/>
          </p:nvPr>
        </p:nvSpPr>
        <p:spPr>
          <a:xfrm>
            <a:off x="2220833" y="1023831"/>
            <a:ext cx="4539372" cy="4697294"/>
          </a:xfrm>
          <a:custGeom>
            <a:avLst/>
            <a:gdLst>
              <a:gd name="connsiteX0" fmla="*/ 2767427 w 4539372"/>
              <a:gd name="connsiteY0" fmla="*/ 109 h 4697294"/>
              <a:gd name="connsiteX1" fmla="*/ 2918429 w 4539372"/>
              <a:gd name="connsiteY1" fmla="*/ 38997 h 4697294"/>
              <a:gd name="connsiteX2" fmla="*/ 4504599 w 4539372"/>
              <a:gd name="connsiteY2" fmla="*/ 437735 h 4697294"/>
              <a:gd name="connsiteX3" fmla="*/ 4104550 w 4539372"/>
              <a:gd name="connsiteY3" fmla="*/ 1367368 h 4697294"/>
              <a:gd name="connsiteX4" fmla="*/ 2181105 w 4539372"/>
              <a:gd name="connsiteY4" fmla="*/ 4546601 h 4697294"/>
              <a:gd name="connsiteX5" fmla="*/ 1257821 w 4539372"/>
              <a:gd name="connsiteY5" fmla="*/ 4448177 h 4697294"/>
              <a:gd name="connsiteX6" fmla="*/ 230451 w 4539372"/>
              <a:gd name="connsiteY6" fmla="*/ 4068488 h 4697294"/>
              <a:gd name="connsiteX7" fmla="*/ 62176 w 4539372"/>
              <a:gd name="connsiteY7" fmla="*/ 3678607 h 4697294"/>
              <a:gd name="connsiteX8" fmla="*/ 2388847 w 4539372"/>
              <a:gd name="connsiteY8" fmla="*/ 277121 h 4697294"/>
              <a:gd name="connsiteX9" fmla="*/ 2767427 w 4539372"/>
              <a:gd name="connsiteY9" fmla="*/ 109 h 469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39372" h="4697294">
                <a:moveTo>
                  <a:pt x="2767427" y="109"/>
                </a:moveTo>
                <a:cubicBezTo>
                  <a:pt x="2817547" y="-1278"/>
                  <a:pt x="2868499" y="10547"/>
                  <a:pt x="2918429" y="38997"/>
                </a:cubicBezTo>
                <a:cubicBezTo>
                  <a:pt x="4076862" y="313726"/>
                  <a:pt x="4089117" y="343979"/>
                  <a:pt x="4504599" y="437735"/>
                </a:cubicBezTo>
                <a:cubicBezTo>
                  <a:pt x="4666221" y="551535"/>
                  <a:pt x="4218350" y="1167646"/>
                  <a:pt x="4104550" y="1367368"/>
                </a:cubicBezTo>
                <a:lnTo>
                  <a:pt x="2181105" y="4546601"/>
                </a:lnTo>
                <a:cubicBezTo>
                  <a:pt x="2067305" y="4886023"/>
                  <a:pt x="1457542" y="4561977"/>
                  <a:pt x="1257821" y="4448177"/>
                </a:cubicBezTo>
                <a:lnTo>
                  <a:pt x="230451" y="4068488"/>
                </a:lnTo>
                <a:cubicBezTo>
                  <a:pt x="-16896" y="3992789"/>
                  <a:pt x="-51624" y="3878329"/>
                  <a:pt x="62176" y="3678607"/>
                </a:cubicBezTo>
                <a:lnTo>
                  <a:pt x="2388847" y="277121"/>
                </a:lnTo>
                <a:cubicBezTo>
                  <a:pt x="2474197" y="127329"/>
                  <a:pt x="2617068" y="4268"/>
                  <a:pt x="2767427" y="109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SG" dirty="0"/>
          </a:p>
        </p:txBody>
      </p:sp>
      <p:sp>
        <p:nvSpPr>
          <p:cNvPr id="4" name="Picture Placeholder 12"/>
          <p:cNvSpPr>
            <a:spLocks noGrp="1"/>
          </p:cNvSpPr>
          <p:nvPr>
            <p:ph type="pic" sz="quarter" idx="12"/>
          </p:nvPr>
        </p:nvSpPr>
        <p:spPr>
          <a:xfrm rot="19750416">
            <a:off x="6851084" y="1378841"/>
            <a:ext cx="2221829" cy="3938362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B9C9-5FB0-46BA-8CCB-B4160D5F8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0DEF6-EADD-4329-9B80-2527F3B193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B9C9-5FB0-46BA-8CCB-B4160D5F8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0DEF6-EADD-4329-9B80-2527F3B193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B9C9-5FB0-46BA-8CCB-B4160D5F8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0DEF6-EADD-4329-9B80-2527F3B193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B9C9-5FB0-46BA-8CCB-B4160D5F8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0DEF6-EADD-4329-9B80-2527F3B193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B9C9-5FB0-46BA-8CCB-B4160D5F8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0DEF6-EADD-4329-9B80-2527F3B193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B9C9-5FB0-46BA-8CCB-B4160D5F8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0DEF6-EADD-4329-9B80-2527F3B19398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017054" y="6734524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5DF3B-4F4D-4805-97AC-3E04259392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79376-3CCA-4FB8-8A83-F54F9970C3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B9C9-5FB0-46BA-8CCB-B4160D5F8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0DEF6-EADD-4329-9B80-2527F3B193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B9C9-5FB0-46BA-8CCB-B4160D5F8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0DEF6-EADD-4329-9B80-2527F3B193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B9C9-5FB0-46BA-8CCB-B4160D5F8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0DEF6-EADD-4329-9B80-2527F3B193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B9C9-5FB0-46BA-8CCB-B4160D5F8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0DEF6-EADD-4329-9B80-2527F3B193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B9C9-5FB0-46BA-8CCB-B4160D5F8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0DEF6-EADD-4329-9B80-2527F3B193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B9C9-5FB0-46BA-8CCB-B4160D5F8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0DEF6-EADD-4329-9B80-2527F3B193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5DF3B-4F4D-4805-97AC-3E04259392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79376-3CCA-4FB8-8A83-F54F9970C3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5DF3B-4F4D-4805-97AC-3E04259392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79376-3CCA-4FB8-8A83-F54F9970C3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5DF3B-4F4D-4805-97AC-3E04259392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79376-3CCA-4FB8-8A83-F54F9970C3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5DF3B-4F4D-4805-97AC-3E04259392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79376-3CCA-4FB8-8A83-F54F9970C3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5DF3B-4F4D-4805-97AC-3E04259392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79376-3CCA-4FB8-8A83-F54F9970C3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5DF3B-4F4D-4805-97AC-3E04259392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79376-3CCA-4FB8-8A83-F54F9970C3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4" Type="http://schemas.openxmlformats.org/officeDocument/2006/relationships/theme" Target="../theme/theme1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4" Type="http://schemas.openxmlformats.org/officeDocument/2006/relationships/theme" Target="../theme/theme2.xml"/><Relationship Id="rId13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4" Type="http://schemas.openxmlformats.org/officeDocument/2006/relationships/theme" Target="../theme/theme3.xml"/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inpin heiti" charset="-122"/>
                <a:ea typeface="inpin heiti" charset="-122"/>
              </a:defRPr>
            </a:lvl1pPr>
          </a:lstStyle>
          <a:p>
            <a:fld id="{FE15DF3B-4F4D-4805-97AC-3E042593929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inpin heiti" charset="-122"/>
                <a:ea typeface="inpin heiti" charset="-122"/>
              </a:defRPr>
            </a:lvl1pPr>
          </a:lstStyle>
          <a:p>
            <a:fld id="{29979376-3CCA-4FB8-8A83-F54F9970C3DD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594015" y="599192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fld id="{260E2A6B-A809-4840-BF14-8648BC0BDF87}" type="slidenum">
              <a:rPr lang="id-ID" sz="1200" b="0" i="0">
                <a:solidFill>
                  <a:srgbClr val="FFCCF9"/>
                </a:solidFill>
                <a:latin typeface="inpin heiti" charset="-122"/>
                <a:ea typeface="inpin heiti" charset="-122"/>
                <a:cs typeface="inpin heiti" charset="-122"/>
              </a:rPr>
            </a:fld>
            <a:endParaRPr lang="en-MY" sz="1200" b="0" i="0" dirty="0">
              <a:solidFill>
                <a:srgbClr val="FFCCF9"/>
              </a:solidFill>
              <a:latin typeface="inpin heiti" charset="-122"/>
              <a:ea typeface="inpin heiti" charset="-122"/>
              <a:cs typeface="inpin heiti" charset="-122"/>
            </a:endParaRPr>
          </a:p>
        </p:txBody>
      </p:sp>
      <p:sp>
        <p:nvSpPr>
          <p:cNvPr id="8" name="Freeform 346"/>
          <p:cNvSpPr/>
          <p:nvPr userDrawn="1"/>
        </p:nvSpPr>
        <p:spPr bwMode="auto">
          <a:xfrm>
            <a:off x="694505" y="3836766"/>
            <a:ext cx="142442" cy="180426"/>
          </a:xfrm>
          <a:custGeom>
            <a:avLst/>
            <a:gdLst>
              <a:gd name="T0" fmla="*/ 15 w 38"/>
              <a:gd name="T1" fmla="*/ 32 h 48"/>
              <a:gd name="T2" fmla="*/ 8 w 38"/>
              <a:gd name="T3" fmla="*/ 48 h 48"/>
              <a:gd name="T4" fmla="*/ 12 w 38"/>
              <a:gd name="T5" fmla="*/ 23 h 48"/>
              <a:gd name="T6" fmla="*/ 18 w 38"/>
              <a:gd name="T7" fmla="*/ 12 h 48"/>
              <a:gd name="T8" fmla="*/ 20 w 38"/>
              <a:gd name="T9" fmla="*/ 31 h 48"/>
              <a:gd name="T10" fmla="*/ 27 w 38"/>
              <a:gd name="T11" fmla="*/ 9 h 48"/>
              <a:gd name="T12" fmla="*/ 6 w 38"/>
              <a:gd name="T13" fmla="*/ 21 h 48"/>
              <a:gd name="T14" fmla="*/ 7 w 38"/>
              <a:gd name="T15" fmla="*/ 28 h 48"/>
              <a:gd name="T16" fmla="*/ 0 w 38"/>
              <a:gd name="T17" fmla="*/ 18 h 48"/>
              <a:gd name="T18" fmla="*/ 16 w 38"/>
              <a:gd name="T19" fmla="*/ 1 h 48"/>
              <a:gd name="T20" fmla="*/ 36 w 38"/>
              <a:gd name="T21" fmla="*/ 14 h 48"/>
              <a:gd name="T22" fmla="*/ 21 w 38"/>
              <a:gd name="T23" fmla="*/ 35 h 48"/>
              <a:gd name="T24" fmla="*/ 15 w 38"/>
              <a:gd name="T25" fmla="*/ 3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8" h="48">
                <a:moveTo>
                  <a:pt x="15" y="32"/>
                </a:moveTo>
                <a:cubicBezTo>
                  <a:pt x="14" y="39"/>
                  <a:pt x="12" y="45"/>
                  <a:pt x="8" y="48"/>
                </a:cubicBezTo>
                <a:cubicBezTo>
                  <a:pt x="7" y="38"/>
                  <a:pt x="10" y="31"/>
                  <a:pt x="12" y="23"/>
                </a:cubicBezTo>
                <a:cubicBezTo>
                  <a:pt x="9" y="19"/>
                  <a:pt x="12" y="10"/>
                  <a:pt x="18" y="12"/>
                </a:cubicBezTo>
                <a:cubicBezTo>
                  <a:pt x="25" y="15"/>
                  <a:pt x="12" y="29"/>
                  <a:pt x="20" y="31"/>
                </a:cubicBezTo>
                <a:cubicBezTo>
                  <a:pt x="29" y="32"/>
                  <a:pt x="33" y="15"/>
                  <a:pt x="27" y="9"/>
                </a:cubicBezTo>
                <a:cubicBezTo>
                  <a:pt x="19" y="1"/>
                  <a:pt x="4" y="9"/>
                  <a:pt x="6" y="21"/>
                </a:cubicBezTo>
                <a:cubicBezTo>
                  <a:pt x="6" y="24"/>
                  <a:pt x="9" y="24"/>
                  <a:pt x="7" y="28"/>
                </a:cubicBezTo>
                <a:cubicBezTo>
                  <a:pt x="2" y="27"/>
                  <a:pt x="0" y="23"/>
                  <a:pt x="0" y="18"/>
                </a:cubicBezTo>
                <a:cubicBezTo>
                  <a:pt x="0" y="9"/>
                  <a:pt x="8" y="2"/>
                  <a:pt x="16" y="1"/>
                </a:cubicBezTo>
                <a:cubicBezTo>
                  <a:pt x="26" y="0"/>
                  <a:pt x="35" y="5"/>
                  <a:pt x="36" y="14"/>
                </a:cubicBezTo>
                <a:cubicBezTo>
                  <a:pt x="38" y="25"/>
                  <a:pt x="32" y="36"/>
                  <a:pt x="21" y="35"/>
                </a:cubicBezTo>
                <a:cubicBezTo>
                  <a:pt x="19" y="35"/>
                  <a:pt x="17" y="34"/>
                  <a:pt x="15" y="32"/>
                </a:cubicBezTo>
                <a:close/>
              </a:path>
            </a:pathLst>
          </a:custGeom>
          <a:solidFill>
            <a:srgbClr val="FFCCF9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id-ID" sz="2400" b="0" i="0" dirty="0">
              <a:solidFill>
                <a:srgbClr val="000000"/>
              </a:solidFill>
              <a:latin typeface="inpin heiti" charset="-122"/>
            </a:endParaRPr>
          </a:p>
        </p:txBody>
      </p:sp>
      <p:sp>
        <p:nvSpPr>
          <p:cNvPr id="9" name="Freeform 370"/>
          <p:cNvSpPr/>
          <p:nvPr userDrawn="1"/>
        </p:nvSpPr>
        <p:spPr bwMode="auto">
          <a:xfrm>
            <a:off x="721410" y="3352209"/>
            <a:ext cx="88632" cy="158268"/>
          </a:xfrm>
          <a:custGeom>
            <a:avLst/>
            <a:gdLst>
              <a:gd name="T0" fmla="*/ 24 w 24"/>
              <a:gd name="T1" fmla="*/ 7 h 42"/>
              <a:gd name="T2" fmla="*/ 17 w 24"/>
              <a:gd name="T3" fmla="*/ 7 h 42"/>
              <a:gd name="T4" fmla="*/ 15 w 24"/>
              <a:gd name="T5" fmla="*/ 9 h 42"/>
              <a:gd name="T6" fmla="*/ 15 w 24"/>
              <a:gd name="T7" fmla="*/ 14 h 42"/>
              <a:gd name="T8" fmla="*/ 24 w 24"/>
              <a:gd name="T9" fmla="*/ 14 h 42"/>
              <a:gd name="T10" fmla="*/ 24 w 24"/>
              <a:gd name="T11" fmla="*/ 21 h 42"/>
              <a:gd name="T12" fmla="*/ 15 w 24"/>
              <a:gd name="T13" fmla="*/ 21 h 42"/>
              <a:gd name="T14" fmla="*/ 15 w 24"/>
              <a:gd name="T15" fmla="*/ 42 h 42"/>
              <a:gd name="T16" fmla="*/ 8 w 24"/>
              <a:gd name="T17" fmla="*/ 42 h 42"/>
              <a:gd name="T18" fmla="*/ 8 w 24"/>
              <a:gd name="T19" fmla="*/ 21 h 42"/>
              <a:gd name="T20" fmla="*/ 0 w 24"/>
              <a:gd name="T21" fmla="*/ 21 h 42"/>
              <a:gd name="T22" fmla="*/ 0 w 24"/>
              <a:gd name="T23" fmla="*/ 14 h 42"/>
              <a:gd name="T24" fmla="*/ 8 w 24"/>
              <a:gd name="T25" fmla="*/ 14 h 42"/>
              <a:gd name="T26" fmla="*/ 8 w 24"/>
              <a:gd name="T27" fmla="*/ 10 h 42"/>
              <a:gd name="T28" fmla="*/ 17 w 24"/>
              <a:gd name="T29" fmla="*/ 0 h 42"/>
              <a:gd name="T30" fmla="*/ 24 w 24"/>
              <a:gd name="T31" fmla="*/ 0 h 42"/>
              <a:gd name="T32" fmla="*/ 24 w 24"/>
              <a:gd name="T33" fmla="*/ 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" h="42">
                <a:moveTo>
                  <a:pt x="24" y="7"/>
                </a:move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5" y="8"/>
                  <a:pt x="15" y="9"/>
                </a:cubicBezTo>
                <a:cubicBezTo>
                  <a:pt x="15" y="14"/>
                  <a:pt x="15" y="14"/>
                  <a:pt x="15" y="14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21"/>
                  <a:pt x="24" y="21"/>
                  <a:pt x="24" y="21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42"/>
                  <a:pt x="15" y="42"/>
                  <a:pt x="15" y="42"/>
                </a:cubicBezTo>
                <a:cubicBezTo>
                  <a:pt x="8" y="42"/>
                  <a:pt x="8" y="42"/>
                  <a:pt x="8" y="42"/>
                </a:cubicBezTo>
                <a:cubicBezTo>
                  <a:pt x="8" y="21"/>
                  <a:pt x="8" y="21"/>
                  <a:pt x="8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4"/>
                  <a:pt x="0" y="14"/>
                  <a:pt x="0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4"/>
                  <a:pt x="12" y="0"/>
                  <a:pt x="17" y="0"/>
                </a:cubicBezTo>
                <a:cubicBezTo>
                  <a:pt x="24" y="0"/>
                  <a:pt x="24" y="0"/>
                  <a:pt x="24" y="0"/>
                </a:cubicBezTo>
                <a:lnTo>
                  <a:pt x="24" y="7"/>
                </a:lnTo>
                <a:close/>
              </a:path>
            </a:pathLst>
          </a:custGeom>
          <a:solidFill>
            <a:srgbClr val="FFCCF9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id-ID" sz="2400" b="0" i="0" dirty="0">
              <a:solidFill>
                <a:srgbClr val="000000"/>
              </a:solidFill>
              <a:latin typeface="inpin heiti" charset="-122"/>
            </a:endParaRPr>
          </a:p>
        </p:txBody>
      </p:sp>
      <p:sp>
        <p:nvSpPr>
          <p:cNvPr id="10" name="Freeform 380"/>
          <p:cNvSpPr/>
          <p:nvPr userDrawn="1"/>
        </p:nvSpPr>
        <p:spPr bwMode="auto">
          <a:xfrm>
            <a:off x="685800" y="2911600"/>
            <a:ext cx="159853" cy="129780"/>
          </a:xfrm>
          <a:custGeom>
            <a:avLst/>
            <a:gdLst>
              <a:gd name="T0" fmla="*/ 43 w 43"/>
              <a:gd name="T1" fmla="*/ 4 h 35"/>
              <a:gd name="T2" fmla="*/ 38 w 43"/>
              <a:gd name="T3" fmla="*/ 6 h 35"/>
              <a:gd name="T4" fmla="*/ 42 w 43"/>
              <a:gd name="T5" fmla="*/ 1 h 35"/>
              <a:gd name="T6" fmla="*/ 36 w 43"/>
              <a:gd name="T7" fmla="*/ 3 h 35"/>
              <a:gd name="T8" fmla="*/ 30 w 43"/>
              <a:gd name="T9" fmla="*/ 0 h 35"/>
              <a:gd name="T10" fmla="*/ 21 w 43"/>
              <a:gd name="T11" fmla="*/ 9 h 35"/>
              <a:gd name="T12" fmla="*/ 21 w 43"/>
              <a:gd name="T13" fmla="*/ 11 h 35"/>
              <a:gd name="T14" fmla="*/ 3 w 43"/>
              <a:gd name="T15" fmla="*/ 2 h 35"/>
              <a:gd name="T16" fmla="*/ 2 w 43"/>
              <a:gd name="T17" fmla="*/ 6 h 35"/>
              <a:gd name="T18" fmla="*/ 6 w 43"/>
              <a:gd name="T19" fmla="*/ 14 h 35"/>
              <a:gd name="T20" fmla="*/ 2 w 43"/>
              <a:gd name="T21" fmla="*/ 13 h 35"/>
              <a:gd name="T22" fmla="*/ 2 w 43"/>
              <a:gd name="T23" fmla="*/ 13 h 35"/>
              <a:gd name="T24" fmla="*/ 9 w 43"/>
              <a:gd name="T25" fmla="*/ 21 h 35"/>
              <a:gd name="T26" fmla="*/ 6 w 43"/>
              <a:gd name="T27" fmla="*/ 22 h 35"/>
              <a:gd name="T28" fmla="*/ 5 w 43"/>
              <a:gd name="T29" fmla="*/ 22 h 35"/>
              <a:gd name="T30" fmla="*/ 13 w 43"/>
              <a:gd name="T31" fmla="*/ 28 h 35"/>
              <a:gd name="T32" fmla="*/ 2 w 43"/>
              <a:gd name="T33" fmla="*/ 31 h 35"/>
              <a:gd name="T34" fmla="*/ 0 w 43"/>
              <a:gd name="T35" fmla="*/ 31 h 35"/>
              <a:gd name="T36" fmla="*/ 13 w 43"/>
              <a:gd name="T37" fmla="*/ 35 h 35"/>
              <a:gd name="T38" fmla="*/ 39 w 43"/>
              <a:gd name="T39" fmla="*/ 10 h 35"/>
              <a:gd name="T40" fmla="*/ 39 w 43"/>
              <a:gd name="T41" fmla="*/ 9 h 35"/>
              <a:gd name="T42" fmla="*/ 43 w 43"/>
              <a:gd name="T43" fmla="*/ 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3" h="35">
                <a:moveTo>
                  <a:pt x="43" y="4"/>
                </a:moveTo>
                <a:cubicBezTo>
                  <a:pt x="41" y="5"/>
                  <a:pt x="40" y="6"/>
                  <a:pt x="38" y="6"/>
                </a:cubicBezTo>
                <a:cubicBezTo>
                  <a:pt x="40" y="5"/>
                  <a:pt x="41" y="3"/>
                  <a:pt x="42" y="1"/>
                </a:cubicBezTo>
                <a:cubicBezTo>
                  <a:pt x="40" y="2"/>
                  <a:pt x="38" y="3"/>
                  <a:pt x="36" y="3"/>
                </a:cubicBezTo>
                <a:cubicBezTo>
                  <a:pt x="35" y="1"/>
                  <a:pt x="32" y="0"/>
                  <a:pt x="30" y="0"/>
                </a:cubicBezTo>
                <a:cubicBezTo>
                  <a:pt x="25" y="0"/>
                  <a:pt x="21" y="4"/>
                  <a:pt x="21" y="9"/>
                </a:cubicBezTo>
                <a:cubicBezTo>
                  <a:pt x="21" y="10"/>
                  <a:pt x="21" y="10"/>
                  <a:pt x="21" y="11"/>
                </a:cubicBezTo>
                <a:cubicBezTo>
                  <a:pt x="14" y="11"/>
                  <a:pt x="7" y="7"/>
                  <a:pt x="3" y="2"/>
                </a:cubicBezTo>
                <a:cubicBezTo>
                  <a:pt x="2" y="3"/>
                  <a:pt x="2" y="5"/>
                  <a:pt x="2" y="6"/>
                </a:cubicBezTo>
                <a:cubicBezTo>
                  <a:pt x="2" y="9"/>
                  <a:pt x="3" y="12"/>
                  <a:pt x="6" y="14"/>
                </a:cubicBezTo>
                <a:cubicBezTo>
                  <a:pt x="4" y="14"/>
                  <a:pt x="3" y="13"/>
                  <a:pt x="2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2" y="17"/>
                  <a:pt x="5" y="21"/>
                  <a:pt x="9" y="21"/>
                </a:cubicBezTo>
                <a:cubicBezTo>
                  <a:pt x="8" y="22"/>
                  <a:pt x="7" y="22"/>
                  <a:pt x="6" y="22"/>
                </a:cubicBezTo>
                <a:cubicBezTo>
                  <a:pt x="6" y="22"/>
                  <a:pt x="5" y="22"/>
                  <a:pt x="5" y="22"/>
                </a:cubicBezTo>
                <a:cubicBezTo>
                  <a:pt x="6" y="25"/>
                  <a:pt x="9" y="28"/>
                  <a:pt x="13" y="28"/>
                </a:cubicBezTo>
                <a:cubicBezTo>
                  <a:pt x="10" y="30"/>
                  <a:pt x="6" y="31"/>
                  <a:pt x="2" y="31"/>
                </a:cubicBezTo>
                <a:cubicBezTo>
                  <a:pt x="1" y="31"/>
                  <a:pt x="1" y="31"/>
                  <a:pt x="0" y="31"/>
                </a:cubicBezTo>
                <a:cubicBezTo>
                  <a:pt x="4" y="34"/>
                  <a:pt x="8" y="35"/>
                  <a:pt x="13" y="35"/>
                </a:cubicBezTo>
                <a:cubicBezTo>
                  <a:pt x="30" y="35"/>
                  <a:pt x="39" y="22"/>
                  <a:pt x="39" y="10"/>
                </a:cubicBezTo>
                <a:cubicBezTo>
                  <a:pt x="39" y="10"/>
                  <a:pt x="39" y="9"/>
                  <a:pt x="39" y="9"/>
                </a:cubicBezTo>
                <a:cubicBezTo>
                  <a:pt x="40" y="8"/>
                  <a:pt x="42" y="6"/>
                  <a:pt x="43" y="4"/>
                </a:cubicBezTo>
                <a:close/>
              </a:path>
            </a:pathLst>
          </a:custGeom>
          <a:solidFill>
            <a:srgbClr val="FFCCF9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id-ID" sz="2400" b="0" i="0" dirty="0">
              <a:solidFill>
                <a:srgbClr val="000000"/>
              </a:solidFill>
              <a:latin typeface="inpin heiti" charset="-122"/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 rot="10800000">
            <a:off x="11706589" y="685800"/>
            <a:ext cx="137160" cy="149901"/>
            <a:chOff x="1005840" y="1144249"/>
            <a:chExt cx="137160" cy="149901"/>
          </a:xfrm>
          <a:solidFill>
            <a:srgbClr val="FFCCF9"/>
          </a:solidFill>
        </p:grpSpPr>
        <p:sp>
          <p:nvSpPr>
            <p:cNvPr id="12" name="Rectangle 11"/>
            <p:cNvSpPr/>
            <p:nvPr userDrawn="1"/>
          </p:nvSpPr>
          <p:spPr>
            <a:xfrm>
              <a:off x="1005840" y="1144249"/>
              <a:ext cx="45720" cy="499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inpin heiti" charset="-122"/>
              </a:endParaRPr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1005840" y="1244183"/>
              <a:ext cx="45720" cy="499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inpin heiti" charset="-122"/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1097280" y="1244183"/>
              <a:ext cx="45720" cy="499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inpin heiti" charset="-122"/>
              </a:endParaRPr>
            </a:p>
          </p:txBody>
        </p:sp>
      </p:grpSp>
      <p:grpSp>
        <p:nvGrpSpPr>
          <p:cNvPr id="18" name="Group 17"/>
          <p:cNvGrpSpPr/>
          <p:nvPr userDrawn="1"/>
        </p:nvGrpSpPr>
        <p:grpSpPr>
          <a:xfrm rot="10800000" flipH="1">
            <a:off x="672882" y="685800"/>
            <a:ext cx="137160" cy="149901"/>
            <a:chOff x="1005840" y="1144249"/>
            <a:chExt cx="137160" cy="149901"/>
          </a:xfrm>
          <a:solidFill>
            <a:srgbClr val="FFCCF9"/>
          </a:solidFill>
        </p:grpSpPr>
        <p:sp>
          <p:nvSpPr>
            <p:cNvPr id="19" name="Rectangle 18"/>
            <p:cNvSpPr/>
            <p:nvPr userDrawn="1"/>
          </p:nvSpPr>
          <p:spPr>
            <a:xfrm>
              <a:off x="1005840" y="1144249"/>
              <a:ext cx="45720" cy="499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inpin heiti" charset="-122"/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1005840" y="1244183"/>
              <a:ext cx="45720" cy="499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inpin heiti" charset="-122"/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1097280" y="1244183"/>
              <a:ext cx="45720" cy="499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 i="0" dirty="0">
                <a:latin typeface="inpin heiti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inpin heiti" charset="-122"/>
          <a:ea typeface="inpin heiti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inpin heiti" charset="-122"/>
                <a:ea typeface="inpin heiti" charset="-122"/>
              </a:defRPr>
            </a:lvl1pPr>
          </a:lstStyle>
          <a:p>
            <a:fld id="{0C6AB9C9-5FB0-46BA-8CCB-B4160D5F84D2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inpin heiti" charset="-122"/>
                <a:ea typeface="inpin heiti" charset="-122"/>
              </a:defRPr>
            </a:lvl1pPr>
          </a:lstStyle>
          <a:p>
            <a:fld id="{1440DEF6-EADD-4329-9B80-2527F3B19398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inpin heiti" charset="-122"/>
          <a:ea typeface="inpin heiti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image" Target="../media/image9.png"/><Relationship Id="rId5" Type="http://schemas.openxmlformats.org/officeDocument/2006/relationships/tags" Target="../tags/tag3.xml"/><Relationship Id="rId4" Type="http://schemas.openxmlformats.org/officeDocument/2006/relationships/image" Target="../media/image8.png"/><Relationship Id="rId3" Type="http://schemas.openxmlformats.org/officeDocument/2006/relationships/tags" Target="../tags/tag2.xml"/><Relationship Id="rId2" Type="http://schemas.openxmlformats.org/officeDocument/2006/relationships/image" Target="../media/image7.png"/><Relationship Id="rId10" Type="http://schemas.openxmlformats.org/officeDocument/2006/relationships/notesSlide" Target="../notesSlides/notesSlide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31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9.xml"/><Relationship Id="rId4" Type="http://schemas.openxmlformats.org/officeDocument/2006/relationships/image" Target="../media/image18.jpeg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tags" Target="../tags/tag45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56.xml"/><Relationship Id="rId8" Type="http://schemas.openxmlformats.org/officeDocument/2006/relationships/tags" Target="../tags/tag55.xml"/><Relationship Id="rId7" Type="http://schemas.openxmlformats.org/officeDocument/2006/relationships/tags" Target="../tags/tag54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4" Type="http://schemas.openxmlformats.org/officeDocument/2006/relationships/notesSlide" Target="../notesSlides/notesSlide14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59.xml"/><Relationship Id="rId11" Type="http://schemas.openxmlformats.org/officeDocument/2006/relationships/tags" Target="../tags/tag58.xml"/><Relationship Id="rId10" Type="http://schemas.openxmlformats.org/officeDocument/2006/relationships/tags" Target="../tags/tag57.xml"/><Relationship Id="rId1" Type="http://schemas.openxmlformats.org/officeDocument/2006/relationships/tags" Target="../tags/tag48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68.xml"/><Relationship Id="rId8" Type="http://schemas.openxmlformats.org/officeDocument/2006/relationships/tags" Target="../tags/tag67.xml"/><Relationship Id="rId7" Type="http://schemas.openxmlformats.org/officeDocument/2006/relationships/tags" Target="../tags/tag66.xml"/><Relationship Id="rId6" Type="http://schemas.openxmlformats.org/officeDocument/2006/relationships/tags" Target="../tags/tag65.xml"/><Relationship Id="rId5" Type="http://schemas.openxmlformats.org/officeDocument/2006/relationships/tags" Target="../tags/tag64.xml"/><Relationship Id="rId4" Type="http://schemas.openxmlformats.org/officeDocument/2006/relationships/tags" Target="../tags/tag63.xml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1" Type="http://schemas.openxmlformats.org/officeDocument/2006/relationships/notesSlide" Target="../notesSlides/notesSlide15.xml"/><Relationship Id="rId10" Type="http://schemas.openxmlformats.org/officeDocument/2006/relationships/slideLayout" Target="../slideLayouts/slideLayout12.xml"/><Relationship Id="rId1" Type="http://schemas.openxmlformats.org/officeDocument/2006/relationships/tags" Target="../tags/tag60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6.xml"/><Relationship Id="rId6" Type="http://schemas.openxmlformats.org/officeDocument/2006/relationships/slideLayout" Target="../slideLayouts/slideLayout31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2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2.xml"/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2.xml"/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1.xml"/><Relationship Id="rId3" Type="http://schemas.openxmlformats.org/officeDocument/2006/relationships/tags" Target="../tags/tag6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87.xml"/><Relationship Id="rId8" Type="http://schemas.openxmlformats.org/officeDocument/2006/relationships/tags" Target="../tags/tag86.xml"/><Relationship Id="rId7" Type="http://schemas.openxmlformats.org/officeDocument/2006/relationships/tags" Target="../tags/tag85.xml"/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4" Type="http://schemas.openxmlformats.org/officeDocument/2006/relationships/notesSlide" Target="../notesSlides/notesSlide20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90.xml"/><Relationship Id="rId11" Type="http://schemas.openxmlformats.org/officeDocument/2006/relationships/tags" Target="../tags/tag89.xml"/><Relationship Id="rId10" Type="http://schemas.openxmlformats.org/officeDocument/2006/relationships/tags" Target="../tags/tag88.xml"/><Relationship Id="rId1" Type="http://schemas.openxmlformats.org/officeDocument/2006/relationships/tags" Target="../tags/tag79.xml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1.xml"/><Relationship Id="rId6" Type="http://schemas.openxmlformats.org/officeDocument/2006/relationships/slideLayout" Target="../slideLayouts/slideLayout31.xml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3" Type="http://schemas.openxmlformats.org/officeDocument/2006/relationships/tags" Target="../tags/tag9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20.xml"/><Relationship Id="rId4" Type="http://schemas.openxmlformats.org/officeDocument/2006/relationships/tags" Target="../tags/tag96.xml"/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tags" Target="../tags/tag100.xml"/><Relationship Id="rId7" Type="http://schemas.openxmlformats.org/officeDocument/2006/relationships/tags" Target="../tags/tag99.xml"/><Relationship Id="rId6" Type="http://schemas.openxmlformats.org/officeDocument/2006/relationships/tags" Target="../tags/tag98.xml"/><Relationship Id="rId5" Type="http://schemas.openxmlformats.org/officeDocument/2006/relationships/tags" Target="../tags/tag97.xml"/><Relationship Id="rId4" Type="http://schemas.openxmlformats.org/officeDocument/2006/relationships/image" Target="../media/image23.jpeg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0" Type="http://schemas.openxmlformats.org/officeDocument/2006/relationships/notesSlide" Target="../notesSlides/notesSlide23.xml"/><Relationship Id="rId1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4.xml"/><Relationship Id="rId6" Type="http://schemas.openxmlformats.org/officeDocument/2006/relationships/slideLayout" Target="../slideLayouts/slideLayout22.xml"/><Relationship Id="rId5" Type="http://schemas.openxmlformats.org/officeDocument/2006/relationships/tags" Target="../tags/tag104.xml"/><Relationship Id="rId4" Type="http://schemas.openxmlformats.org/officeDocument/2006/relationships/tags" Target="../tags/tag103.xml"/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23.xml"/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6.xml"/><Relationship Id="rId6" Type="http://schemas.openxmlformats.org/officeDocument/2006/relationships/slideLayout" Target="../slideLayouts/slideLayout31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tags" Target="../tags/tag105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31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3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4.xml"/><Relationship Id="rId4" Type="http://schemas.openxmlformats.org/officeDocument/2006/relationships/tags" Target="../tags/tag14.xml"/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15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6.xml"/><Relationship Id="rId8" Type="http://schemas.openxmlformats.org/officeDocument/2006/relationships/image" Target="../media/image13.jpeg"/><Relationship Id="rId7" Type="http://schemas.openxmlformats.org/officeDocument/2006/relationships/tags" Target="../tags/tag25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3" Type="http://schemas.openxmlformats.org/officeDocument/2006/relationships/tags" Target="../tags/tag21.xml"/><Relationship Id="rId23" Type="http://schemas.openxmlformats.org/officeDocument/2006/relationships/notesSlide" Target="../notesSlides/notesSlide8.xml"/><Relationship Id="rId22" Type="http://schemas.openxmlformats.org/officeDocument/2006/relationships/slideLayout" Target="../slideLayouts/slideLayout16.xml"/><Relationship Id="rId21" Type="http://schemas.openxmlformats.org/officeDocument/2006/relationships/tags" Target="../tags/tag36.xml"/><Relationship Id="rId20" Type="http://schemas.openxmlformats.org/officeDocument/2006/relationships/tags" Target="../tags/tag35.xml"/><Relationship Id="rId2" Type="http://schemas.openxmlformats.org/officeDocument/2006/relationships/tags" Target="../tags/tag20.xml"/><Relationship Id="rId19" Type="http://schemas.openxmlformats.org/officeDocument/2006/relationships/tags" Target="../tags/tag34.xml"/><Relationship Id="rId18" Type="http://schemas.openxmlformats.org/officeDocument/2006/relationships/tags" Target="../tags/tag33.xml"/><Relationship Id="rId17" Type="http://schemas.openxmlformats.org/officeDocument/2006/relationships/tags" Target="../tags/tag32.xml"/><Relationship Id="rId16" Type="http://schemas.openxmlformats.org/officeDocument/2006/relationships/tags" Target="../tags/tag31.xml"/><Relationship Id="rId15" Type="http://schemas.openxmlformats.org/officeDocument/2006/relationships/tags" Target="../tags/tag30.xml"/><Relationship Id="rId14" Type="http://schemas.openxmlformats.org/officeDocument/2006/relationships/tags" Target="../tags/tag29.xml"/><Relationship Id="rId13" Type="http://schemas.openxmlformats.org/officeDocument/2006/relationships/tags" Target="../tags/tag28.xml"/><Relationship Id="rId12" Type="http://schemas.openxmlformats.org/officeDocument/2006/relationships/image" Target="../media/image15.jpeg"/><Relationship Id="rId11" Type="http://schemas.openxmlformats.org/officeDocument/2006/relationships/tags" Target="../tags/tag27.xml"/><Relationship Id="rId10" Type="http://schemas.openxmlformats.org/officeDocument/2006/relationships/image" Target="../media/image14.jpeg"/><Relationship Id="rId1" Type="http://schemas.openxmlformats.org/officeDocument/2006/relationships/tags" Target="../tags/tag19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7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A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A_图片 8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2667001" y="-2666999"/>
            <a:ext cx="6858001" cy="12192001"/>
          </a:xfrm>
          <a:prstGeom prst="rect">
            <a:avLst/>
          </a:prstGeom>
        </p:spPr>
      </p:pic>
      <p:pic>
        <p:nvPicPr>
          <p:cNvPr id="12" name="PA_图片 1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screen"/>
          <a:stretch>
            <a:fillRect/>
          </a:stretch>
        </p:blipFill>
        <p:spPr>
          <a:xfrm rot="5400000">
            <a:off x="2667000" y="-2667000"/>
            <a:ext cx="6858000" cy="12192000"/>
          </a:xfrm>
          <a:prstGeom prst="rect">
            <a:avLst/>
          </a:prstGeom>
        </p:spPr>
      </p:pic>
      <p:pic>
        <p:nvPicPr>
          <p:cNvPr id="10" name="PA_库_图片 9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screen"/>
          <a:stretch>
            <a:fillRect/>
          </a:stretch>
        </p:blipFill>
        <p:spPr>
          <a:xfrm>
            <a:off x="3332199" y="-457200"/>
            <a:ext cx="5527602" cy="8287895"/>
          </a:xfrm>
          <a:prstGeom prst="rect">
            <a:avLst/>
          </a:prstGeom>
        </p:spPr>
      </p:pic>
      <p:sp>
        <p:nvSpPr>
          <p:cNvPr id="13" name="PA_库_文本框 1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7"/>
            </p:custDataLst>
          </p:nvPr>
        </p:nvSpPr>
        <p:spPr>
          <a:xfrm rot="259601">
            <a:off x="6672227" y="1105966"/>
            <a:ext cx="800219" cy="111825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>
                <a:solidFill>
                  <a:srgbClr val="FFCCF9"/>
                </a:solidFill>
                <a:cs typeface="+mn-ea"/>
                <a:sym typeface="+mn-lt"/>
              </a:rPr>
              <a:t>惊艳你的</a:t>
            </a:r>
            <a:endParaRPr lang="en-US" altLang="zh-CN" sz="2000" dirty="0">
              <a:solidFill>
                <a:srgbClr val="FFCCF9"/>
              </a:solidFill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srgbClr val="FFCCF9"/>
                </a:solidFill>
                <a:cs typeface="+mn-ea"/>
                <a:sym typeface="+mn-lt"/>
              </a:rPr>
              <a:t>世界</a:t>
            </a:r>
            <a:endParaRPr lang="zh-CN" altLang="en-US" sz="20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14" name="PA_库_文本框 13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8"/>
            </p:custDataLst>
          </p:nvPr>
        </p:nvSpPr>
        <p:spPr>
          <a:xfrm rot="259601">
            <a:off x="4391422" y="4349441"/>
            <a:ext cx="1723549" cy="19290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dirty="0">
                <a:solidFill>
                  <a:srgbClr val="FFCCF9"/>
                </a:solidFill>
                <a:cs typeface="+mn-ea"/>
                <a:sym typeface="+mn-lt"/>
              </a:rPr>
              <a:t>The future is coming and The future is coming</a:t>
            </a:r>
            <a:endParaRPr lang="zh-CN" altLang="en-US" sz="2000" dirty="0">
              <a:solidFill>
                <a:srgbClr val="FFCCF9"/>
              </a:solidFill>
              <a:cs typeface="+mn-ea"/>
              <a:sym typeface="+mn-lt"/>
            </a:endParaRPr>
          </a:p>
          <a:p>
            <a:endParaRPr lang="zh-CN" altLang="en-US" sz="20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3" name="e7d195523061f1c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</a:t>
            </a:r>
            <a:endParaRPr lang="zh-CN" altLang="en-US" sz="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4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A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7001" y="-2666999"/>
            <a:ext cx="6858001" cy="12192001"/>
          </a:xfrm>
          <a:prstGeom prst="rect">
            <a:avLst/>
          </a:prstGeom>
        </p:spPr>
      </p:pic>
      <p:pic>
        <p:nvPicPr>
          <p:cNvPr id="12" name="图片 1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13" name="PA_库_文本框 1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3"/>
            </p:custDataLst>
          </p:nvPr>
        </p:nvSpPr>
        <p:spPr>
          <a:xfrm rot="259601">
            <a:off x="6672227" y="1105966"/>
            <a:ext cx="800219" cy="111825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>
                <a:solidFill>
                  <a:srgbClr val="FFCCF9"/>
                </a:solidFill>
                <a:cs typeface="+mn-ea"/>
                <a:sym typeface="+mn-lt"/>
              </a:rPr>
              <a:t>惊艳你的</a:t>
            </a:r>
            <a:endParaRPr lang="en-US" altLang="zh-CN" sz="2000" dirty="0">
              <a:solidFill>
                <a:srgbClr val="FFCCF9"/>
              </a:solidFill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srgbClr val="FFCCF9"/>
                </a:solidFill>
                <a:cs typeface="+mn-ea"/>
                <a:sym typeface="+mn-lt"/>
              </a:rPr>
              <a:t>世界</a:t>
            </a:r>
            <a:endParaRPr lang="zh-CN" altLang="en-US" sz="20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14" name="PA_库_文本框 13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4"/>
            </p:custDataLst>
          </p:nvPr>
        </p:nvSpPr>
        <p:spPr>
          <a:xfrm rot="259601">
            <a:off x="4391422" y="4349441"/>
            <a:ext cx="1723549" cy="19290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dirty="0">
                <a:solidFill>
                  <a:srgbClr val="FFCCF9"/>
                </a:solidFill>
                <a:cs typeface="+mn-ea"/>
                <a:sym typeface="+mn-lt"/>
              </a:rPr>
              <a:t>The future is coming and The future is coming</a:t>
            </a:r>
            <a:endParaRPr lang="zh-CN" altLang="en-US" sz="2000" dirty="0">
              <a:solidFill>
                <a:srgbClr val="FFCCF9"/>
              </a:solidFill>
              <a:cs typeface="+mn-ea"/>
              <a:sym typeface="+mn-lt"/>
            </a:endParaRPr>
          </a:p>
          <a:p>
            <a:endParaRPr lang="zh-CN" altLang="en-US" sz="20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grpSp>
        <p:nvGrpSpPr>
          <p:cNvPr id="2" name="PA_库_组合 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5"/>
            </p:custDataLst>
          </p:nvPr>
        </p:nvGrpSpPr>
        <p:grpSpPr>
          <a:xfrm rot="173192">
            <a:off x="4104202" y="2221284"/>
            <a:ext cx="4657408" cy="2217803"/>
            <a:chOff x="5161933" y="2324615"/>
            <a:chExt cx="1841579" cy="1633447"/>
          </a:xfrm>
        </p:grpSpPr>
        <p:sp>
          <p:nvSpPr>
            <p:cNvPr id="7" name="文本框 6"/>
            <p:cNvSpPr txBox="1"/>
            <p:nvPr/>
          </p:nvSpPr>
          <p:spPr>
            <a:xfrm rot="259601">
              <a:off x="5188486" y="2324615"/>
              <a:ext cx="1815026" cy="163211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altLang="zh-CN" sz="13800" dirty="0">
                  <a:solidFill>
                    <a:schemeClr val="bg1"/>
                  </a:solidFill>
                  <a:cs typeface="+mn-ea"/>
                  <a:sym typeface="+mn-lt"/>
                </a:rPr>
                <a:t>TWO</a:t>
              </a:r>
              <a:endParaRPr lang="zh-CN" altLang="en-US" sz="13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 rot="259601">
              <a:off x="5161933" y="2325950"/>
              <a:ext cx="1815026" cy="163211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altLang="zh-CN" sz="13800" dirty="0">
                  <a:solidFill>
                    <a:srgbClr val="FFCCF9"/>
                  </a:solidFill>
                  <a:cs typeface="+mn-ea"/>
                  <a:sym typeface="+mn-lt"/>
                </a:rPr>
                <a:t>TWO</a:t>
              </a:r>
              <a:endParaRPr lang="zh-CN" altLang="en-US" sz="138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" name="e7d195523061f1c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</a:t>
            </a:r>
            <a:endParaRPr lang="zh-CN" altLang="en-US" sz="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A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/>
        </p:nvSpPr>
        <p:spPr>
          <a:xfrm>
            <a:off x="4486139" y="1819139"/>
            <a:ext cx="3219722" cy="3219722"/>
          </a:xfrm>
          <a:prstGeom prst="ellipse">
            <a:avLst/>
          </a:prstGeom>
          <a:solidFill>
            <a:srgbClr val="FFCCF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3" name="Oval 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/>
        </p:nvSpPr>
        <p:spPr>
          <a:xfrm>
            <a:off x="4726545" y="2059545"/>
            <a:ext cx="2738909" cy="2738909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5" name="TextBox 4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/>
        </p:nvSpPr>
        <p:spPr>
          <a:xfrm>
            <a:off x="7247097" y="5543195"/>
            <a:ext cx="1146468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spc="200" dirty="0">
                <a:solidFill>
                  <a:srgbClr val="FFCCF9"/>
                </a:solidFill>
                <a:cs typeface="+mn-ea"/>
                <a:sym typeface="+mn-lt"/>
              </a:rPr>
              <a:t>MARKETING</a:t>
            </a:r>
            <a:endParaRPr lang="en-US" sz="1200" spc="2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6" name="Rectangle 14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>
            <a:spLocks noChangeArrowheads="1"/>
          </p:cNvSpPr>
          <p:nvPr/>
        </p:nvSpPr>
        <p:spPr bwMode="auto">
          <a:xfrm>
            <a:off x="7149490" y="5694070"/>
            <a:ext cx="186518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Lorem Ipsum Dolor Far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far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away, behind the word mountains, far from the countries</a:t>
            </a:r>
            <a:endParaRPr lang="en-US" altLang="en-US" sz="1000" dirty="0">
              <a:solidFill>
                <a:srgbClr val="FFCCF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7" name="TextBox 6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/>
        </p:nvSpPr>
        <p:spPr>
          <a:xfrm>
            <a:off x="9225559" y="5543195"/>
            <a:ext cx="1146468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spc="200" dirty="0">
                <a:solidFill>
                  <a:srgbClr val="FFCCF9"/>
                </a:solidFill>
                <a:cs typeface="+mn-ea"/>
                <a:sym typeface="+mn-lt"/>
              </a:rPr>
              <a:t>MARKETING</a:t>
            </a:r>
            <a:endParaRPr lang="en-US" sz="1200" spc="2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8" name="Rectangle 14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>
            <a:spLocks noChangeArrowheads="1"/>
          </p:cNvSpPr>
          <p:nvPr/>
        </p:nvSpPr>
        <p:spPr bwMode="auto">
          <a:xfrm>
            <a:off x="9127952" y="5694070"/>
            <a:ext cx="186518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Lorem Ipsum Dolor Far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far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away, behind the word mountains, far from the countries</a:t>
            </a:r>
            <a:endParaRPr lang="en-US" altLang="en-US" sz="1000" dirty="0">
              <a:solidFill>
                <a:srgbClr val="FFCCF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9" name="Rectangle 8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/>
        </p:nvSpPr>
        <p:spPr>
          <a:xfrm>
            <a:off x="975496" y="741842"/>
            <a:ext cx="31863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>
              <a:buSzPct val="60000"/>
            </a:pPr>
            <a:r>
              <a:rPr lang="en-US" sz="3600" spc="600" dirty="0">
                <a:solidFill>
                  <a:srgbClr val="FFCCF9"/>
                </a:solidFill>
                <a:cs typeface="+mn-ea"/>
                <a:sym typeface="+mn-lt"/>
              </a:rPr>
              <a:t>INTER</a:t>
            </a:r>
            <a:endParaRPr lang="en-US" sz="3600" spc="600" dirty="0">
              <a:solidFill>
                <a:srgbClr val="FFCCF9"/>
              </a:solidFill>
              <a:cs typeface="+mn-ea"/>
              <a:sym typeface="+mn-lt"/>
            </a:endParaRPr>
          </a:p>
          <a:p>
            <a:pPr marL="274320">
              <a:buSzPct val="60000"/>
            </a:pPr>
            <a:r>
              <a:rPr lang="en-US" sz="3600" spc="600" dirty="0">
                <a:solidFill>
                  <a:srgbClr val="FFCCF9"/>
                </a:solidFill>
                <a:cs typeface="+mn-ea"/>
                <a:sym typeface="+mn-lt"/>
              </a:rPr>
              <a:t>VIEW</a:t>
            </a:r>
            <a:endParaRPr lang="en-US" sz="3600" spc="6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10" name="TextBox 9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/>
        </p:nvSpPr>
        <p:spPr>
          <a:xfrm>
            <a:off x="1258057" y="2212178"/>
            <a:ext cx="2987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spc="600" dirty="0">
                <a:solidFill>
                  <a:srgbClr val="FFCCF9"/>
                </a:solidFill>
                <a:cs typeface="+mn-ea"/>
                <a:sym typeface="+mn-lt"/>
              </a:rPr>
              <a:t>LOREM IPSUM DOLOR</a:t>
            </a:r>
            <a:endParaRPr lang="en-US" sz="1000" spc="6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11" name="Rectangle 14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>
            <a:spLocks noChangeArrowheads="1"/>
          </p:cNvSpPr>
          <p:nvPr/>
        </p:nvSpPr>
        <p:spPr bwMode="auto">
          <a:xfrm>
            <a:off x="1258057" y="2458241"/>
            <a:ext cx="2987675" cy="526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Lorem Ipsum Dolor Far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far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away, behind the word mountains, far from the countries</a:t>
            </a:r>
            <a:endParaRPr lang="en-US" altLang="en-US" sz="1000" dirty="0">
              <a:solidFill>
                <a:srgbClr val="FFCCF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2" name="Rectangle 1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/>
        </p:nvSpPr>
        <p:spPr>
          <a:xfrm>
            <a:off x="4434623" y="2866958"/>
            <a:ext cx="31863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algn="ctr">
              <a:buSzPct val="60000"/>
            </a:pPr>
            <a:r>
              <a:rPr lang="en-US" sz="3600" spc="600" dirty="0">
                <a:solidFill>
                  <a:schemeClr val="bg1"/>
                </a:solidFill>
                <a:cs typeface="+mn-ea"/>
                <a:sym typeface="+mn-lt"/>
              </a:rPr>
              <a:t>MODERN</a:t>
            </a:r>
            <a:endParaRPr lang="en-US" sz="36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Rectangle 14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>
            <a:spLocks noChangeArrowheads="1"/>
          </p:cNvSpPr>
          <p:nvPr/>
        </p:nvSpPr>
        <p:spPr bwMode="auto">
          <a:xfrm>
            <a:off x="5163408" y="3425211"/>
            <a:ext cx="186518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en-US" sz="10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Lorem Ipsum Dolor Far </a:t>
            </a:r>
            <a:r>
              <a:rPr lang="en-US" altLang="en-US" sz="1000" dirty="0" err="1">
                <a:solidFill>
                  <a:schemeClr val="bg1"/>
                </a:solidFill>
                <a:latin typeface="+mn-lt"/>
                <a:cs typeface="+mn-ea"/>
                <a:sym typeface="+mn-lt"/>
              </a:rPr>
              <a:t>far</a:t>
            </a:r>
            <a:r>
              <a:rPr lang="en-US" altLang="en-US" sz="10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 away, behind the word mountains, far from the countries</a:t>
            </a:r>
            <a:endParaRPr lang="en-US" altLang="en-US" sz="10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" name="e7d195523061f1c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</a:t>
            </a:r>
            <a:endParaRPr lang="zh-CN" altLang="en-US" sz="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A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/>
        </p:nvSpPr>
        <p:spPr>
          <a:xfrm>
            <a:off x="1709793" y="2801256"/>
            <a:ext cx="3493577" cy="14481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pic>
        <p:nvPicPr>
          <p:cNvPr id="4" name="图片占位符 3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  <p:sp>
        <p:nvSpPr>
          <p:cNvPr id="7" name="TextBox 6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/>
        </p:nvSpPr>
        <p:spPr>
          <a:xfrm>
            <a:off x="1860096" y="4572756"/>
            <a:ext cx="2987675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spc="600" dirty="0">
                <a:solidFill>
                  <a:srgbClr val="FFCCF9"/>
                </a:solidFill>
                <a:cs typeface="+mn-ea"/>
                <a:sym typeface="+mn-lt"/>
              </a:rPr>
              <a:t>MARIA SUNY</a:t>
            </a:r>
            <a:endParaRPr lang="en-US" sz="2000" spc="6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8" name="Rectangle 14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>
            <a:spLocks noChangeArrowheads="1"/>
          </p:cNvSpPr>
          <p:nvPr/>
        </p:nvSpPr>
        <p:spPr bwMode="auto">
          <a:xfrm>
            <a:off x="1860096" y="4948139"/>
            <a:ext cx="2987675" cy="526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Lorem Ipsum Dolor Far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far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away, behind the word mountains, far from the countries</a:t>
            </a:r>
            <a:endParaRPr lang="en-US" altLang="en-US" sz="1000" dirty="0">
              <a:solidFill>
                <a:srgbClr val="FFCCF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9" name="PA_库_矩形 8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>
            <p:custDataLst>
              <p:tags r:id="rId2"/>
            </p:custDataLst>
          </p:nvPr>
        </p:nvSpPr>
        <p:spPr>
          <a:xfrm>
            <a:off x="6694124" y="1496584"/>
            <a:ext cx="349357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>
              <a:buSzPct val="60000"/>
            </a:pPr>
            <a:r>
              <a:rPr lang="en-US" sz="3600" spc="600" dirty="0">
                <a:solidFill>
                  <a:srgbClr val="FFCCF9"/>
                </a:solidFill>
                <a:cs typeface="+mn-ea"/>
                <a:sym typeface="+mn-lt"/>
              </a:rPr>
              <a:t>MANAGER</a:t>
            </a:r>
            <a:endParaRPr lang="en-US" sz="3600" spc="600" dirty="0">
              <a:solidFill>
                <a:srgbClr val="FFCCF9"/>
              </a:solidFill>
              <a:cs typeface="+mn-ea"/>
              <a:sym typeface="+mn-lt"/>
            </a:endParaRPr>
          </a:p>
          <a:p>
            <a:pPr marL="274320">
              <a:buSzPct val="60000"/>
            </a:pPr>
            <a:r>
              <a:rPr lang="en-US" sz="3600" spc="600" dirty="0">
                <a:solidFill>
                  <a:srgbClr val="FFCCF9"/>
                </a:solidFill>
                <a:cs typeface="+mn-ea"/>
                <a:sym typeface="+mn-lt"/>
              </a:rPr>
              <a:t>OPERATION</a:t>
            </a:r>
            <a:endParaRPr lang="en-US" sz="3600" spc="6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10" name="PA_库_文本框 9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3"/>
            </p:custDataLst>
          </p:nvPr>
        </p:nvSpPr>
        <p:spPr>
          <a:xfrm>
            <a:off x="6976685" y="2801256"/>
            <a:ext cx="2987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spc="600" dirty="0">
                <a:solidFill>
                  <a:srgbClr val="FFCCF9"/>
                </a:solidFill>
                <a:cs typeface="+mn-ea"/>
                <a:sym typeface="+mn-lt"/>
              </a:rPr>
              <a:t>LOREM IPSUM DOLOR</a:t>
            </a:r>
            <a:endParaRPr lang="en-US" sz="1000" spc="6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11" name="PA_库_矩形 14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976685" y="3047319"/>
            <a:ext cx="2987675" cy="526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Lorem Ipsum Dolor Far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far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away, behind the word mountains, far from the countries</a:t>
            </a:r>
            <a:endParaRPr lang="en-US" altLang="en-US" sz="1000" dirty="0">
              <a:solidFill>
                <a:srgbClr val="FFCCF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e7d195523061f1c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</a:t>
            </a:r>
            <a:endParaRPr lang="zh-CN" altLang="en-US" sz="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utoUpdateAnimBg="0"/>
      <p:bldP spid="10" grpId="0" autoUpdateAnimBg="0"/>
      <p:bldP spid="11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A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/>
        </p:nvSpPr>
        <p:spPr>
          <a:xfrm>
            <a:off x="1622708" y="1625601"/>
            <a:ext cx="4066892" cy="32258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2" name="Rectangle 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/>
        </p:nvSpPr>
        <p:spPr>
          <a:xfrm>
            <a:off x="4923381" y="2048127"/>
            <a:ext cx="34935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>
              <a:buSzPct val="60000"/>
            </a:pPr>
            <a:r>
              <a:rPr lang="en-US" sz="3600" spc="600" dirty="0">
                <a:solidFill>
                  <a:srgbClr val="FFCCF9"/>
                </a:solidFill>
                <a:cs typeface="+mn-ea"/>
                <a:sym typeface="+mn-lt"/>
              </a:rPr>
              <a:t>PROJECT</a:t>
            </a:r>
            <a:endParaRPr lang="en-US" sz="3600" spc="6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4" name="PA_库_文本框 3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1"/>
            </p:custDataLst>
          </p:nvPr>
        </p:nvSpPr>
        <p:spPr>
          <a:xfrm>
            <a:off x="7496436" y="3456767"/>
            <a:ext cx="2987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spc="600" dirty="0">
                <a:solidFill>
                  <a:srgbClr val="FFCCF9"/>
                </a:solidFill>
                <a:cs typeface="+mn-ea"/>
                <a:sym typeface="+mn-lt"/>
              </a:rPr>
              <a:t>LOREM IPSUM DOLOR</a:t>
            </a:r>
            <a:endParaRPr lang="en-US" sz="1000" spc="6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5" name="PA_库_矩形 14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496436" y="3702830"/>
            <a:ext cx="2987675" cy="526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Lorem Ipsum Dolor Far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far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away, behind the word mountains, far from the countries</a:t>
            </a:r>
            <a:endParaRPr lang="en-US" altLang="en-US" sz="1000" dirty="0">
              <a:solidFill>
                <a:srgbClr val="FFCCF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" name="PA_库_矩形 5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>
            <p:custDataLst>
              <p:tags r:id="rId3"/>
            </p:custDataLst>
          </p:nvPr>
        </p:nvSpPr>
        <p:spPr>
          <a:xfrm>
            <a:off x="7243484" y="2625770"/>
            <a:ext cx="34935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>
              <a:buSzPct val="60000"/>
            </a:pPr>
            <a:r>
              <a:rPr lang="en-US" sz="4800" dirty="0">
                <a:solidFill>
                  <a:srgbClr val="FFCCF9"/>
                </a:solidFill>
                <a:cs typeface="+mn-ea"/>
                <a:sym typeface="+mn-lt"/>
              </a:rPr>
              <a:t>$ 50 US</a:t>
            </a:r>
            <a:endParaRPr lang="en-US" sz="48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7" name="TextBox 6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/>
        </p:nvSpPr>
        <p:spPr>
          <a:xfrm>
            <a:off x="1935706" y="5232399"/>
            <a:ext cx="2987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spc="600" dirty="0">
                <a:solidFill>
                  <a:srgbClr val="FFCCF9"/>
                </a:solidFill>
                <a:cs typeface="+mn-ea"/>
                <a:sym typeface="+mn-lt"/>
              </a:rPr>
              <a:t>LOREM IPSUM DOLOR</a:t>
            </a:r>
            <a:endParaRPr lang="en-US" sz="1000" spc="6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8" name="Rectangle 14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>
            <a:spLocks noChangeArrowheads="1"/>
          </p:cNvSpPr>
          <p:nvPr/>
        </p:nvSpPr>
        <p:spPr bwMode="auto">
          <a:xfrm>
            <a:off x="1935706" y="5478462"/>
            <a:ext cx="2987675" cy="526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Lorem Ipsum Dolor Far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far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away, behind the word mountains, far from the countries</a:t>
            </a:r>
            <a:endParaRPr lang="en-US" altLang="en-US" sz="1000" dirty="0">
              <a:solidFill>
                <a:srgbClr val="FFCCF9"/>
              </a:solidFill>
              <a:latin typeface="+mn-lt"/>
              <a:cs typeface="+mn-ea"/>
              <a:sym typeface="+mn-lt"/>
            </a:endParaRPr>
          </a:p>
        </p:txBody>
      </p:sp>
      <p:pic>
        <p:nvPicPr>
          <p:cNvPr id="11" name="图片占位符 1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/>
          <a:srcRect/>
          <a:stretch>
            <a:fillRect/>
          </a:stretch>
        </p:blipFill>
        <p:spPr/>
      </p:pic>
      <p:sp>
        <p:nvSpPr>
          <p:cNvPr id="9" name="e7d195523061f1c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</a:t>
            </a:r>
            <a:endParaRPr lang="zh-CN" altLang="en-US" sz="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  <p:bldP spid="6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A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/>
        </p:nvSpPr>
        <p:spPr>
          <a:xfrm>
            <a:off x="1790700" y="1252798"/>
            <a:ext cx="8610600" cy="495486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pc="600" dirty="0">
                <a:solidFill>
                  <a:srgbClr val="FFCCF9"/>
                </a:solidFill>
                <a:latin typeface="+mn-lt"/>
                <a:ea typeface="+mn-ea"/>
                <a:cs typeface="+mn-ea"/>
                <a:sym typeface="+mn-lt"/>
              </a:rPr>
              <a:t>WORK PROCESS</a:t>
            </a:r>
            <a:endParaRPr lang="en-US" spc="600" dirty="0">
              <a:solidFill>
                <a:srgbClr val="FFCCF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" name="PA_库_组合 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1"/>
            </p:custDataLst>
          </p:nvPr>
        </p:nvGrpSpPr>
        <p:grpSpPr>
          <a:xfrm>
            <a:off x="2296844" y="2716774"/>
            <a:ext cx="1146469" cy="738652"/>
            <a:chOff x="6559432" y="1771317"/>
            <a:chExt cx="1146469" cy="738652"/>
          </a:xfrm>
          <a:solidFill>
            <a:srgbClr val="FFCCF9"/>
          </a:solidFill>
        </p:grpSpPr>
        <p:sp>
          <p:nvSpPr>
            <p:cNvPr id="4" name="Shape 3599"/>
            <p:cNvSpPr/>
            <p:nvPr/>
          </p:nvSpPr>
          <p:spPr>
            <a:xfrm>
              <a:off x="6927266" y="1771317"/>
              <a:ext cx="410797" cy="410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4236" y="16752"/>
                  </a:moveTo>
                  <a:cubicBezTo>
                    <a:pt x="14001" y="16887"/>
                    <a:pt x="13921" y="17188"/>
                    <a:pt x="14057" y="17422"/>
                  </a:cubicBezTo>
                  <a:cubicBezTo>
                    <a:pt x="14192" y="17658"/>
                    <a:pt x="14493" y="17738"/>
                    <a:pt x="14727" y="17602"/>
                  </a:cubicBezTo>
                  <a:cubicBezTo>
                    <a:pt x="14962" y="17467"/>
                    <a:pt x="15042" y="17167"/>
                    <a:pt x="14907" y="16932"/>
                  </a:cubicBezTo>
                  <a:cubicBezTo>
                    <a:pt x="14771" y="16697"/>
                    <a:pt x="14472" y="16617"/>
                    <a:pt x="14236" y="16752"/>
                  </a:cubicBezTo>
                  <a:moveTo>
                    <a:pt x="10800" y="11782"/>
                  </a:moveTo>
                  <a:cubicBezTo>
                    <a:pt x="10258" y="11782"/>
                    <a:pt x="9818" y="11342"/>
                    <a:pt x="9818" y="10800"/>
                  </a:cubicBez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moveTo>
                    <a:pt x="15218" y="10309"/>
                  </a:moveTo>
                  <a:lnTo>
                    <a:pt x="12694" y="10309"/>
                  </a:lnTo>
                  <a:cubicBezTo>
                    <a:pt x="12515" y="9624"/>
                    <a:pt x="11978" y="9084"/>
                    <a:pt x="11291" y="8906"/>
                  </a:cubicBezTo>
                  <a:lnTo>
                    <a:pt x="11291" y="3436"/>
                  </a:lnTo>
                  <a:cubicBezTo>
                    <a:pt x="11291" y="3166"/>
                    <a:pt x="11071" y="2945"/>
                    <a:pt x="10800" y="2945"/>
                  </a:cubicBezTo>
                  <a:cubicBezTo>
                    <a:pt x="10529" y="2945"/>
                    <a:pt x="10309" y="3166"/>
                    <a:pt x="10309" y="3436"/>
                  </a:cubicBezTo>
                  <a:lnTo>
                    <a:pt x="10309" y="8906"/>
                  </a:lnTo>
                  <a:cubicBezTo>
                    <a:pt x="9464" y="9125"/>
                    <a:pt x="8836" y="9886"/>
                    <a:pt x="8836" y="10800"/>
                  </a:cubicBezTo>
                  <a:cubicBezTo>
                    <a:pt x="8836" y="11885"/>
                    <a:pt x="9716" y="12764"/>
                    <a:pt x="10800" y="12764"/>
                  </a:cubicBezTo>
                  <a:cubicBezTo>
                    <a:pt x="11714" y="12764"/>
                    <a:pt x="12476" y="12137"/>
                    <a:pt x="12694" y="11291"/>
                  </a:cubicBezTo>
                  <a:lnTo>
                    <a:pt x="15218" y="11291"/>
                  </a:lnTo>
                  <a:cubicBezTo>
                    <a:pt x="15489" y="11291"/>
                    <a:pt x="15709" y="11072"/>
                    <a:pt x="15709" y="10800"/>
                  </a:cubicBezTo>
                  <a:cubicBezTo>
                    <a:pt x="15709" y="10529"/>
                    <a:pt x="15489" y="10309"/>
                    <a:pt x="15218" y="10309"/>
                  </a:cubicBezTo>
                  <a:moveTo>
                    <a:pt x="16932" y="6693"/>
                  </a:moveTo>
                  <a:cubicBezTo>
                    <a:pt x="16697" y="6829"/>
                    <a:pt x="16616" y="7129"/>
                    <a:pt x="16752" y="7364"/>
                  </a:cubicBezTo>
                  <a:cubicBezTo>
                    <a:pt x="16887" y="7599"/>
                    <a:pt x="17188" y="7679"/>
                    <a:pt x="17422" y="7543"/>
                  </a:cubicBezTo>
                  <a:cubicBezTo>
                    <a:pt x="17657" y="7408"/>
                    <a:pt x="17737" y="7108"/>
                    <a:pt x="17602" y="6873"/>
                  </a:cubicBezTo>
                  <a:cubicBezTo>
                    <a:pt x="17467" y="6638"/>
                    <a:pt x="17166" y="6557"/>
                    <a:pt x="16932" y="6693"/>
                  </a:cubicBezTo>
                  <a:moveTo>
                    <a:pt x="10800" y="17673"/>
                  </a:moveTo>
                  <a:cubicBezTo>
                    <a:pt x="10529" y="17673"/>
                    <a:pt x="10309" y="17893"/>
                    <a:pt x="10309" y="18164"/>
                  </a:cubicBezTo>
                  <a:cubicBezTo>
                    <a:pt x="10309" y="18435"/>
                    <a:pt x="10529" y="18655"/>
                    <a:pt x="10800" y="18655"/>
                  </a:cubicBezTo>
                  <a:cubicBezTo>
                    <a:pt x="11071" y="18655"/>
                    <a:pt x="11291" y="18435"/>
                    <a:pt x="11291" y="18164"/>
                  </a:cubicBezTo>
                  <a:cubicBezTo>
                    <a:pt x="11291" y="17893"/>
                    <a:pt x="11071" y="17673"/>
                    <a:pt x="10800" y="17673"/>
                  </a:cubicBezTo>
                  <a:moveTo>
                    <a:pt x="17422" y="14057"/>
                  </a:moveTo>
                  <a:cubicBezTo>
                    <a:pt x="17188" y="13921"/>
                    <a:pt x="16887" y="14001"/>
                    <a:pt x="16752" y="14236"/>
                  </a:cubicBezTo>
                  <a:cubicBezTo>
                    <a:pt x="16616" y="14472"/>
                    <a:pt x="16697" y="14772"/>
                    <a:pt x="16932" y="14907"/>
                  </a:cubicBezTo>
                  <a:cubicBezTo>
                    <a:pt x="17166" y="15043"/>
                    <a:pt x="17467" y="14962"/>
                    <a:pt x="17602" y="14727"/>
                  </a:cubicBezTo>
                  <a:cubicBezTo>
                    <a:pt x="17737" y="14492"/>
                    <a:pt x="17657" y="14192"/>
                    <a:pt x="17422" y="14057"/>
                  </a:cubicBezTo>
                  <a:moveTo>
                    <a:pt x="4668" y="6693"/>
                  </a:moveTo>
                  <a:cubicBezTo>
                    <a:pt x="4433" y="6557"/>
                    <a:pt x="4133" y="6638"/>
                    <a:pt x="3998" y="6873"/>
                  </a:cubicBezTo>
                  <a:cubicBezTo>
                    <a:pt x="3863" y="7108"/>
                    <a:pt x="3942" y="7408"/>
                    <a:pt x="4178" y="7543"/>
                  </a:cubicBezTo>
                  <a:cubicBezTo>
                    <a:pt x="4412" y="7679"/>
                    <a:pt x="4713" y="7599"/>
                    <a:pt x="4848" y="7364"/>
                  </a:cubicBezTo>
                  <a:cubicBezTo>
                    <a:pt x="4984" y="7129"/>
                    <a:pt x="4903" y="6829"/>
                    <a:pt x="4668" y="6693"/>
                  </a:cubicBezTo>
                  <a:moveTo>
                    <a:pt x="14236" y="4848"/>
                  </a:moveTo>
                  <a:cubicBezTo>
                    <a:pt x="14472" y="4984"/>
                    <a:pt x="14771" y="4903"/>
                    <a:pt x="14907" y="4669"/>
                  </a:cubicBezTo>
                  <a:cubicBezTo>
                    <a:pt x="15042" y="4434"/>
                    <a:pt x="14962" y="4134"/>
                    <a:pt x="14727" y="3998"/>
                  </a:cubicBezTo>
                  <a:cubicBezTo>
                    <a:pt x="14493" y="3863"/>
                    <a:pt x="14192" y="3943"/>
                    <a:pt x="14057" y="4178"/>
                  </a:cubicBezTo>
                  <a:cubicBezTo>
                    <a:pt x="13921" y="4412"/>
                    <a:pt x="14001" y="4713"/>
                    <a:pt x="14236" y="4848"/>
                  </a:cubicBezTo>
                  <a:moveTo>
                    <a:pt x="3436" y="10309"/>
                  </a:moveTo>
                  <a:cubicBezTo>
                    <a:pt x="3166" y="10309"/>
                    <a:pt x="2945" y="10529"/>
                    <a:pt x="2945" y="10800"/>
                  </a:cubicBezTo>
                  <a:cubicBezTo>
                    <a:pt x="2945" y="11072"/>
                    <a:pt x="3166" y="11291"/>
                    <a:pt x="3436" y="11291"/>
                  </a:cubicBezTo>
                  <a:cubicBezTo>
                    <a:pt x="3707" y="11291"/>
                    <a:pt x="3927" y="11072"/>
                    <a:pt x="3927" y="10800"/>
                  </a:cubicBezTo>
                  <a:cubicBezTo>
                    <a:pt x="3927" y="10529"/>
                    <a:pt x="3707" y="10309"/>
                    <a:pt x="3436" y="10309"/>
                  </a:cubicBezTo>
                  <a:moveTo>
                    <a:pt x="6873" y="3998"/>
                  </a:moveTo>
                  <a:cubicBezTo>
                    <a:pt x="6638" y="4134"/>
                    <a:pt x="6558" y="4434"/>
                    <a:pt x="6693" y="4669"/>
                  </a:cubicBezTo>
                  <a:cubicBezTo>
                    <a:pt x="6829" y="4903"/>
                    <a:pt x="7129" y="4984"/>
                    <a:pt x="7364" y="4848"/>
                  </a:cubicBezTo>
                  <a:cubicBezTo>
                    <a:pt x="7599" y="4713"/>
                    <a:pt x="7679" y="4412"/>
                    <a:pt x="7543" y="4178"/>
                  </a:cubicBezTo>
                  <a:cubicBezTo>
                    <a:pt x="7408" y="3943"/>
                    <a:pt x="7108" y="3863"/>
                    <a:pt x="6873" y="3998"/>
                  </a:cubicBezTo>
                  <a:moveTo>
                    <a:pt x="4178" y="14057"/>
                  </a:moveTo>
                  <a:cubicBezTo>
                    <a:pt x="3942" y="14192"/>
                    <a:pt x="3863" y="14492"/>
                    <a:pt x="3998" y="14727"/>
                  </a:cubicBezTo>
                  <a:cubicBezTo>
                    <a:pt x="4133" y="14962"/>
                    <a:pt x="4433" y="15043"/>
                    <a:pt x="4668" y="14907"/>
                  </a:cubicBezTo>
                  <a:cubicBezTo>
                    <a:pt x="4903" y="14772"/>
                    <a:pt x="4984" y="14472"/>
                    <a:pt x="4848" y="14236"/>
                  </a:cubicBezTo>
                  <a:cubicBezTo>
                    <a:pt x="4713" y="14001"/>
                    <a:pt x="4412" y="13921"/>
                    <a:pt x="4178" y="14057"/>
                  </a:cubicBezTo>
                  <a:moveTo>
                    <a:pt x="7364" y="16752"/>
                  </a:moveTo>
                  <a:cubicBezTo>
                    <a:pt x="7129" y="16617"/>
                    <a:pt x="6829" y="16697"/>
                    <a:pt x="6693" y="16932"/>
                  </a:cubicBezTo>
                  <a:cubicBezTo>
                    <a:pt x="6558" y="17167"/>
                    <a:pt x="6638" y="17467"/>
                    <a:pt x="6873" y="17602"/>
                  </a:cubicBezTo>
                  <a:cubicBezTo>
                    <a:pt x="7108" y="17738"/>
                    <a:pt x="7408" y="17658"/>
                    <a:pt x="7543" y="17422"/>
                  </a:cubicBezTo>
                  <a:cubicBezTo>
                    <a:pt x="7679" y="17188"/>
                    <a:pt x="7599" y="16887"/>
                    <a:pt x="7364" y="16752"/>
                  </a:cubicBezTo>
                  <a:moveTo>
                    <a:pt x="18164" y="10309"/>
                  </a:moveTo>
                  <a:cubicBezTo>
                    <a:pt x="17893" y="10309"/>
                    <a:pt x="17673" y="10529"/>
                    <a:pt x="17673" y="10800"/>
                  </a:cubicBezTo>
                  <a:cubicBezTo>
                    <a:pt x="17673" y="11072"/>
                    <a:pt x="17893" y="11291"/>
                    <a:pt x="18164" y="11291"/>
                  </a:cubicBezTo>
                  <a:cubicBezTo>
                    <a:pt x="18434" y="11291"/>
                    <a:pt x="18655" y="11072"/>
                    <a:pt x="18655" y="10800"/>
                  </a:cubicBezTo>
                  <a:cubicBezTo>
                    <a:pt x="18655" y="10529"/>
                    <a:pt x="18434" y="10309"/>
                    <a:pt x="18164" y="10309"/>
                  </a:cubicBezTo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559432" y="2362236"/>
              <a:ext cx="1146469" cy="1477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 spc="200" dirty="0">
                  <a:solidFill>
                    <a:srgbClr val="FFCCF9"/>
                  </a:solidFill>
                  <a:cs typeface="+mn-ea"/>
                  <a:sym typeface="+mn-lt"/>
                </a:rPr>
                <a:t>MARKETING</a:t>
              </a:r>
              <a:endParaRPr lang="en-US" sz="1200" spc="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PA_库_组合 5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2"/>
            </p:custDataLst>
          </p:nvPr>
        </p:nvGrpSpPr>
        <p:grpSpPr>
          <a:xfrm>
            <a:off x="4450330" y="2716774"/>
            <a:ext cx="1213474" cy="738652"/>
            <a:chOff x="8571081" y="1771317"/>
            <a:chExt cx="1213474" cy="738652"/>
          </a:xfrm>
          <a:solidFill>
            <a:srgbClr val="FFCCF9"/>
          </a:solidFill>
        </p:grpSpPr>
        <p:sp>
          <p:nvSpPr>
            <p:cNvPr id="7" name="Shape 3717"/>
            <p:cNvSpPr/>
            <p:nvPr/>
          </p:nvSpPr>
          <p:spPr>
            <a:xfrm>
              <a:off x="8972419" y="1771317"/>
              <a:ext cx="410797" cy="410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4727"/>
                  </a:moveTo>
                  <a:lnTo>
                    <a:pt x="982" y="14727"/>
                  </a:ln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4727"/>
                    <a:pt x="20618" y="14727"/>
                  </a:cubicBezTo>
                  <a:close/>
                  <a:moveTo>
                    <a:pt x="20618" y="16691"/>
                  </a:moveTo>
                  <a:cubicBezTo>
                    <a:pt x="20618" y="17233"/>
                    <a:pt x="20178" y="17673"/>
                    <a:pt x="19636" y="17673"/>
                  </a:cubicBezTo>
                  <a:lnTo>
                    <a:pt x="1964" y="17673"/>
                  </a:lnTo>
                  <a:cubicBezTo>
                    <a:pt x="1422" y="17673"/>
                    <a:pt x="982" y="17233"/>
                    <a:pt x="982" y="16691"/>
                  </a:cubicBezTo>
                  <a:lnTo>
                    <a:pt x="982" y="15709"/>
                  </a:lnTo>
                  <a:lnTo>
                    <a:pt x="20618" y="15709"/>
                  </a:lnTo>
                  <a:cubicBezTo>
                    <a:pt x="20618" y="15709"/>
                    <a:pt x="20618" y="16691"/>
                    <a:pt x="20618" y="16691"/>
                  </a:cubicBezTo>
                  <a:close/>
                  <a:moveTo>
                    <a:pt x="11782" y="20618"/>
                  </a:moveTo>
                  <a:lnTo>
                    <a:pt x="9818" y="20618"/>
                  </a:lnTo>
                  <a:lnTo>
                    <a:pt x="9818" y="18655"/>
                  </a:lnTo>
                  <a:lnTo>
                    <a:pt x="11782" y="18655"/>
                  </a:lnTo>
                  <a:cubicBezTo>
                    <a:pt x="11782" y="18655"/>
                    <a:pt x="11782" y="20618"/>
                    <a:pt x="11782" y="20618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6691"/>
                  </a:lnTo>
                  <a:cubicBezTo>
                    <a:pt x="0" y="17775"/>
                    <a:pt x="879" y="18655"/>
                    <a:pt x="1964" y="18655"/>
                  </a:cubicBezTo>
                  <a:lnTo>
                    <a:pt x="8836" y="18655"/>
                  </a:lnTo>
                  <a:lnTo>
                    <a:pt x="8836" y="20618"/>
                  </a:lnTo>
                  <a:lnTo>
                    <a:pt x="7364" y="20618"/>
                  </a:lnTo>
                  <a:cubicBezTo>
                    <a:pt x="7092" y="20618"/>
                    <a:pt x="6873" y="20839"/>
                    <a:pt x="6873" y="21109"/>
                  </a:cubicBezTo>
                  <a:cubicBezTo>
                    <a:pt x="6873" y="21380"/>
                    <a:pt x="7092" y="21600"/>
                    <a:pt x="7364" y="21600"/>
                  </a:cubicBezTo>
                  <a:lnTo>
                    <a:pt x="14236" y="21600"/>
                  </a:lnTo>
                  <a:cubicBezTo>
                    <a:pt x="14508" y="21600"/>
                    <a:pt x="14727" y="21380"/>
                    <a:pt x="14727" y="21109"/>
                  </a:cubicBezTo>
                  <a:cubicBezTo>
                    <a:pt x="14727" y="20839"/>
                    <a:pt x="14508" y="20618"/>
                    <a:pt x="14236" y="20618"/>
                  </a:cubicBezTo>
                  <a:lnTo>
                    <a:pt x="12764" y="20618"/>
                  </a:lnTo>
                  <a:lnTo>
                    <a:pt x="12764" y="18655"/>
                  </a:lnTo>
                  <a:lnTo>
                    <a:pt x="19636" y="18655"/>
                  </a:lnTo>
                  <a:cubicBezTo>
                    <a:pt x="20721" y="18655"/>
                    <a:pt x="21600" y="17775"/>
                    <a:pt x="21600" y="16691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571081" y="2362236"/>
              <a:ext cx="1213474" cy="1477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 spc="200" dirty="0">
                  <a:solidFill>
                    <a:srgbClr val="FFCCF9"/>
                  </a:solidFill>
                  <a:cs typeface="+mn-ea"/>
                  <a:sym typeface="+mn-lt"/>
                </a:rPr>
                <a:t>WEB DESIGN</a:t>
              </a:r>
              <a:endParaRPr lang="en-US" sz="1200" spc="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PA_库_组合 8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3"/>
            </p:custDataLst>
          </p:nvPr>
        </p:nvGrpSpPr>
        <p:grpSpPr>
          <a:xfrm>
            <a:off x="6801040" y="2716774"/>
            <a:ext cx="882166" cy="738652"/>
            <a:chOff x="6691583" y="3192363"/>
            <a:chExt cx="882166" cy="738652"/>
          </a:xfrm>
          <a:solidFill>
            <a:srgbClr val="FFCCF9"/>
          </a:solidFill>
        </p:grpSpPr>
        <p:sp>
          <p:nvSpPr>
            <p:cNvPr id="10" name="Shape 3620"/>
            <p:cNvSpPr/>
            <p:nvPr/>
          </p:nvSpPr>
          <p:spPr>
            <a:xfrm>
              <a:off x="6927266" y="3192363"/>
              <a:ext cx="410797" cy="410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73" y="17379"/>
                  </a:moveTo>
                  <a:lnTo>
                    <a:pt x="15643" y="14949"/>
                  </a:lnTo>
                  <a:cubicBezTo>
                    <a:pt x="16600" y="13832"/>
                    <a:pt x="17182" y="12386"/>
                    <a:pt x="17182" y="10800"/>
                  </a:cubicBezTo>
                  <a:cubicBezTo>
                    <a:pt x="17182" y="9214"/>
                    <a:pt x="16600" y="7767"/>
                    <a:pt x="15643" y="6651"/>
                  </a:cubicBezTo>
                  <a:lnTo>
                    <a:pt x="18073" y="4221"/>
                  </a:lnTo>
                  <a:cubicBezTo>
                    <a:pt x="19649" y="5963"/>
                    <a:pt x="20618" y="8266"/>
                    <a:pt x="20618" y="10800"/>
                  </a:cubicBezTo>
                  <a:cubicBezTo>
                    <a:pt x="20618" y="13335"/>
                    <a:pt x="19649" y="15637"/>
                    <a:pt x="18073" y="17379"/>
                  </a:cubicBezTo>
                  <a:moveTo>
                    <a:pt x="10800" y="20619"/>
                  </a:moveTo>
                  <a:cubicBezTo>
                    <a:pt x="8265" y="20619"/>
                    <a:pt x="5963" y="19650"/>
                    <a:pt x="4221" y="18073"/>
                  </a:cubicBezTo>
                  <a:lnTo>
                    <a:pt x="6651" y="15643"/>
                  </a:lnTo>
                  <a:cubicBezTo>
                    <a:pt x="7767" y="16600"/>
                    <a:pt x="9214" y="17182"/>
                    <a:pt x="10800" y="17182"/>
                  </a:cubicBezTo>
                  <a:cubicBezTo>
                    <a:pt x="12386" y="17182"/>
                    <a:pt x="13833" y="16600"/>
                    <a:pt x="14949" y="15643"/>
                  </a:cubicBezTo>
                  <a:lnTo>
                    <a:pt x="17379" y="18073"/>
                  </a:lnTo>
                  <a:cubicBezTo>
                    <a:pt x="15637" y="19650"/>
                    <a:pt x="13334" y="20619"/>
                    <a:pt x="10800" y="20619"/>
                  </a:cubicBezTo>
                  <a:moveTo>
                    <a:pt x="982" y="10800"/>
                  </a:moveTo>
                  <a:cubicBezTo>
                    <a:pt x="982" y="8266"/>
                    <a:pt x="1950" y="5963"/>
                    <a:pt x="3527" y="4221"/>
                  </a:cubicBezTo>
                  <a:lnTo>
                    <a:pt x="5957" y="6651"/>
                  </a:lnTo>
                  <a:cubicBezTo>
                    <a:pt x="4999" y="7767"/>
                    <a:pt x="4418" y="9214"/>
                    <a:pt x="4418" y="10800"/>
                  </a:cubicBezTo>
                  <a:cubicBezTo>
                    <a:pt x="4418" y="12386"/>
                    <a:pt x="4999" y="13832"/>
                    <a:pt x="5957" y="14949"/>
                  </a:cubicBezTo>
                  <a:lnTo>
                    <a:pt x="3527" y="17379"/>
                  </a:lnTo>
                  <a:cubicBezTo>
                    <a:pt x="1950" y="15637"/>
                    <a:pt x="982" y="13335"/>
                    <a:pt x="982" y="10800"/>
                  </a:cubicBezTo>
                  <a:moveTo>
                    <a:pt x="16200" y="10800"/>
                  </a:moveTo>
                  <a:cubicBezTo>
                    <a:pt x="16200" y="13782"/>
                    <a:pt x="13782" y="16200"/>
                    <a:pt x="10800" y="16200"/>
                  </a:cubicBezTo>
                  <a:cubicBezTo>
                    <a:pt x="7817" y="16200"/>
                    <a:pt x="5400" y="13782"/>
                    <a:pt x="5400" y="10800"/>
                  </a:cubicBez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200" y="7817"/>
                    <a:pt x="16200" y="10800"/>
                  </a:cubicBezTo>
                  <a:moveTo>
                    <a:pt x="10800" y="982"/>
                  </a:moveTo>
                  <a:cubicBezTo>
                    <a:pt x="13334" y="982"/>
                    <a:pt x="15637" y="1950"/>
                    <a:pt x="17379" y="3527"/>
                  </a:cubicBezTo>
                  <a:lnTo>
                    <a:pt x="14949" y="5957"/>
                  </a:lnTo>
                  <a:cubicBezTo>
                    <a:pt x="13832" y="4999"/>
                    <a:pt x="12386" y="4418"/>
                    <a:pt x="10800" y="4418"/>
                  </a:cubicBezTo>
                  <a:cubicBezTo>
                    <a:pt x="9214" y="4418"/>
                    <a:pt x="7767" y="4999"/>
                    <a:pt x="6651" y="5957"/>
                  </a:cubicBezTo>
                  <a:lnTo>
                    <a:pt x="4221" y="3527"/>
                  </a:lnTo>
                  <a:cubicBezTo>
                    <a:pt x="5963" y="1950"/>
                    <a:pt x="8265" y="982"/>
                    <a:pt x="10800" y="982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691583" y="3783282"/>
              <a:ext cx="882166" cy="1477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 spc="200" dirty="0">
                  <a:solidFill>
                    <a:srgbClr val="FFCCF9"/>
                  </a:solidFill>
                  <a:cs typeface="+mn-ea"/>
                  <a:sym typeface="+mn-lt"/>
                </a:rPr>
                <a:t>SUPPORT</a:t>
              </a:r>
              <a:endParaRPr lang="en-US" sz="1200" spc="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PA_库_组合 1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4"/>
            </p:custDataLst>
          </p:nvPr>
        </p:nvGrpSpPr>
        <p:grpSpPr>
          <a:xfrm>
            <a:off x="8995188" y="2716773"/>
            <a:ext cx="863121" cy="738653"/>
            <a:chOff x="8746258" y="3194740"/>
            <a:chExt cx="863121" cy="738653"/>
          </a:xfrm>
          <a:solidFill>
            <a:srgbClr val="FFCCF9"/>
          </a:solidFill>
        </p:grpSpPr>
        <p:sp>
          <p:nvSpPr>
            <p:cNvPr id="13" name="Shape 3647"/>
            <p:cNvSpPr/>
            <p:nvPr/>
          </p:nvSpPr>
          <p:spPr>
            <a:xfrm>
              <a:off x="8991091" y="3194740"/>
              <a:ext cx="373452" cy="410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4909"/>
                  </a:moveTo>
                  <a:cubicBezTo>
                    <a:pt x="5432" y="4909"/>
                    <a:pt x="1080" y="4030"/>
                    <a:pt x="1080" y="2945"/>
                  </a:cubicBezTo>
                  <a:cubicBezTo>
                    <a:pt x="1080" y="1861"/>
                    <a:pt x="5432" y="982"/>
                    <a:pt x="10800" y="982"/>
                  </a:cubicBezTo>
                  <a:cubicBezTo>
                    <a:pt x="16168" y="982"/>
                    <a:pt x="20520" y="1861"/>
                    <a:pt x="20520" y="2945"/>
                  </a:cubicBezTo>
                  <a:cubicBezTo>
                    <a:pt x="20520" y="4030"/>
                    <a:pt x="16168" y="4909"/>
                    <a:pt x="10800" y="4909"/>
                  </a:cubicBezTo>
                  <a:moveTo>
                    <a:pt x="16305" y="8659"/>
                  </a:moveTo>
                  <a:cubicBezTo>
                    <a:pt x="14130" y="10260"/>
                    <a:pt x="11880" y="11916"/>
                    <a:pt x="11880" y="14727"/>
                  </a:cubicBezTo>
                  <a:cubicBezTo>
                    <a:pt x="11880" y="17561"/>
                    <a:pt x="11880" y="19270"/>
                    <a:pt x="11642" y="20135"/>
                  </a:cubicBezTo>
                  <a:cubicBezTo>
                    <a:pt x="11522" y="20573"/>
                    <a:pt x="11509" y="20618"/>
                    <a:pt x="10800" y="20618"/>
                  </a:cubicBezTo>
                  <a:cubicBezTo>
                    <a:pt x="10091" y="20618"/>
                    <a:pt x="10078" y="20573"/>
                    <a:pt x="9957" y="20135"/>
                  </a:cubicBezTo>
                  <a:cubicBezTo>
                    <a:pt x="9818" y="19627"/>
                    <a:pt x="9761" y="18820"/>
                    <a:pt x="9738" y="17673"/>
                  </a:cubicBezTo>
                  <a:lnTo>
                    <a:pt x="10260" y="17673"/>
                  </a:lnTo>
                  <a:cubicBezTo>
                    <a:pt x="10558" y="17673"/>
                    <a:pt x="10800" y="17453"/>
                    <a:pt x="10800" y="17182"/>
                  </a:cubicBezTo>
                  <a:cubicBezTo>
                    <a:pt x="10800" y="16911"/>
                    <a:pt x="10558" y="16691"/>
                    <a:pt x="10260" y="16691"/>
                  </a:cubicBezTo>
                  <a:lnTo>
                    <a:pt x="9724" y="16691"/>
                  </a:lnTo>
                  <a:cubicBezTo>
                    <a:pt x="9722" y="16381"/>
                    <a:pt x="9721" y="16059"/>
                    <a:pt x="9721" y="15709"/>
                  </a:cubicBezTo>
                  <a:lnTo>
                    <a:pt x="10260" y="15709"/>
                  </a:lnTo>
                  <a:cubicBezTo>
                    <a:pt x="10558" y="15709"/>
                    <a:pt x="10800" y="15489"/>
                    <a:pt x="10800" y="15218"/>
                  </a:cubicBezTo>
                  <a:cubicBezTo>
                    <a:pt x="10800" y="14947"/>
                    <a:pt x="10558" y="14727"/>
                    <a:pt x="10260" y="14727"/>
                  </a:cubicBezTo>
                  <a:lnTo>
                    <a:pt x="9720" y="14727"/>
                  </a:lnTo>
                  <a:cubicBezTo>
                    <a:pt x="9720" y="11916"/>
                    <a:pt x="7470" y="10260"/>
                    <a:pt x="5295" y="8659"/>
                  </a:cubicBezTo>
                  <a:cubicBezTo>
                    <a:pt x="3543" y="7370"/>
                    <a:pt x="1872" y="6139"/>
                    <a:pt x="1294" y="4344"/>
                  </a:cubicBezTo>
                  <a:cubicBezTo>
                    <a:pt x="3119" y="5266"/>
                    <a:pt x="6691" y="5891"/>
                    <a:pt x="10800" y="5891"/>
                  </a:cubicBezTo>
                  <a:cubicBezTo>
                    <a:pt x="14905" y="5891"/>
                    <a:pt x="18475" y="5266"/>
                    <a:pt x="20302" y="4347"/>
                  </a:cubicBezTo>
                  <a:cubicBezTo>
                    <a:pt x="19721" y="6143"/>
                    <a:pt x="18053" y="7373"/>
                    <a:pt x="16305" y="8659"/>
                  </a:cubicBezTo>
                  <a:moveTo>
                    <a:pt x="10800" y="0"/>
                  </a:moveTo>
                  <a:cubicBezTo>
                    <a:pt x="4835" y="0"/>
                    <a:pt x="0" y="1319"/>
                    <a:pt x="0" y="2945"/>
                  </a:cubicBezTo>
                  <a:cubicBezTo>
                    <a:pt x="0" y="8836"/>
                    <a:pt x="8640" y="9818"/>
                    <a:pt x="8640" y="14727"/>
                  </a:cubicBezTo>
                  <a:lnTo>
                    <a:pt x="8640" y="15217"/>
                  </a:lnTo>
                  <a:lnTo>
                    <a:pt x="8640" y="15218"/>
                  </a:lnTo>
                  <a:lnTo>
                    <a:pt x="8640" y="15219"/>
                  </a:lnTo>
                  <a:cubicBezTo>
                    <a:pt x="8641" y="15938"/>
                    <a:pt x="8642" y="16572"/>
                    <a:pt x="8649" y="17142"/>
                  </a:cubicBezTo>
                  <a:cubicBezTo>
                    <a:pt x="8647" y="17155"/>
                    <a:pt x="8640" y="17168"/>
                    <a:pt x="8640" y="17182"/>
                  </a:cubicBezTo>
                  <a:cubicBezTo>
                    <a:pt x="8640" y="17199"/>
                    <a:pt x="8648" y="17212"/>
                    <a:pt x="8651" y="17230"/>
                  </a:cubicBezTo>
                  <a:cubicBezTo>
                    <a:pt x="8699" y="20896"/>
                    <a:pt x="8995" y="21600"/>
                    <a:pt x="10800" y="21600"/>
                  </a:cubicBezTo>
                  <a:cubicBezTo>
                    <a:pt x="12960" y="21600"/>
                    <a:pt x="12960" y="20618"/>
                    <a:pt x="12960" y="14727"/>
                  </a:cubicBezTo>
                  <a:cubicBezTo>
                    <a:pt x="12960" y="9818"/>
                    <a:pt x="21600" y="8836"/>
                    <a:pt x="21600" y="2945"/>
                  </a:cubicBezTo>
                  <a:cubicBezTo>
                    <a:pt x="21600" y="1319"/>
                    <a:pt x="16765" y="0"/>
                    <a:pt x="10800" y="0"/>
                  </a:cubicBezTo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746258" y="3785660"/>
              <a:ext cx="863121" cy="1477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 spc="200" dirty="0">
                  <a:solidFill>
                    <a:srgbClr val="FFCCF9"/>
                  </a:solidFill>
                  <a:cs typeface="+mn-ea"/>
                  <a:sym typeface="+mn-lt"/>
                </a:rPr>
                <a:t>DEVELOP</a:t>
              </a:r>
              <a:endParaRPr lang="en-US" sz="1200" spc="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PA_库_椭圆 14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>
            <p:custDataLst>
              <p:tags r:id="rId5"/>
            </p:custDataLst>
          </p:nvPr>
        </p:nvSpPr>
        <p:spPr>
          <a:xfrm>
            <a:off x="2675310" y="3771869"/>
            <a:ext cx="393405" cy="393405"/>
          </a:xfrm>
          <a:prstGeom prst="ellipse">
            <a:avLst/>
          </a:prstGeom>
          <a:noFill/>
          <a:ln w="6350">
            <a:solidFill>
              <a:srgbClr val="FFCC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1200" dirty="0">
                <a:solidFill>
                  <a:srgbClr val="FFCCF9"/>
                </a:solidFill>
                <a:cs typeface="+mn-ea"/>
                <a:sym typeface="+mn-lt"/>
              </a:rPr>
              <a:t>1</a:t>
            </a:r>
            <a:endParaRPr lang="en-US" sz="12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16" name="PA_库_椭圆 15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>
            <p:custDataLst>
              <p:tags r:id="rId6"/>
            </p:custDataLst>
          </p:nvPr>
        </p:nvSpPr>
        <p:spPr>
          <a:xfrm>
            <a:off x="4860365" y="3771869"/>
            <a:ext cx="393405" cy="393405"/>
          </a:xfrm>
          <a:prstGeom prst="ellipse">
            <a:avLst/>
          </a:prstGeom>
          <a:noFill/>
          <a:ln w="6350">
            <a:solidFill>
              <a:srgbClr val="FFCC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1200" dirty="0">
                <a:solidFill>
                  <a:srgbClr val="FFCCF9"/>
                </a:solidFill>
                <a:cs typeface="+mn-ea"/>
                <a:sym typeface="+mn-lt"/>
              </a:rPr>
              <a:t>2</a:t>
            </a:r>
            <a:endParaRPr lang="en-US" sz="12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17" name="PA_库_椭圆 16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>
            <p:custDataLst>
              <p:tags r:id="rId7"/>
            </p:custDataLst>
          </p:nvPr>
        </p:nvSpPr>
        <p:spPr>
          <a:xfrm>
            <a:off x="7045420" y="3771869"/>
            <a:ext cx="393405" cy="393405"/>
          </a:xfrm>
          <a:prstGeom prst="ellipse">
            <a:avLst/>
          </a:prstGeom>
          <a:noFill/>
          <a:ln w="6350">
            <a:solidFill>
              <a:srgbClr val="FFCC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1200" dirty="0">
                <a:solidFill>
                  <a:srgbClr val="FFCCF9"/>
                </a:solidFill>
                <a:cs typeface="+mn-ea"/>
                <a:sym typeface="+mn-lt"/>
              </a:rPr>
              <a:t>3</a:t>
            </a:r>
            <a:endParaRPr lang="en-US" sz="12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18" name="PA_库_椭圆 17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>
            <p:custDataLst>
              <p:tags r:id="rId8"/>
            </p:custDataLst>
          </p:nvPr>
        </p:nvSpPr>
        <p:spPr>
          <a:xfrm>
            <a:off x="9230474" y="3771869"/>
            <a:ext cx="393405" cy="393405"/>
          </a:xfrm>
          <a:prstGeom prst="ellipse">
            <a:avLst/>
          </a:prstGeom>
          <a:noFill/>
          <a:ln w="6350">
            <a:solidFill>
              <a:srgbClr val="FFCC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1200" dirty="0">
                <a:solidFill>
                  <a:srgbClr val="FFCCF9"/>
                </a:solidFill>
                <a:cs typeface="+mn-ea"/>
                <a:sym typeface="+mn-lt"/>
              </a:rPr>
              <a:t>4</a:t>
            </a:r>
            <a:endParaRPr lang="en-US" sz="12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cxnSp>
        <p:nvCxnSpPr>
          <p:cNvPr id="19" name="PA_库_直接连接符 18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CxnSpPr/>
          <p:nvPr>
            <p:custDataLst>
              <p:tags r:id="rId9"/>
            </p:custDataLst>
          </p:nvPr>
        </p:nvCxnSpPr>
        <p:spPr>
          <a:xfrm>
            <a:off x="3119944" y="3973762"/>
            <a:ext cx="1669312" cy="0"/>
          </a:xfrm>
          <a:prstGeom prst="line">
            <a:avLst/>
          </a:prstGeom>
          <a:ln>
            <a:solidFill>
              <a:srgbClr val="FFCC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A_库_直接连接符 19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CxnSpPr/>
          <p:nvPr>
            <p:custDataLst>
              <p:tags r:id="rId10"/>
            </p:custDataLst>
          </p:nvPr>
        </p:nvCxnSpPr>
        <p:spPr>
          <a:xfrm>
            <a:off x="5304309" y="3973762"/>
            <a:ext cx="1669312" cy="0"/>
          </a:xfrm>
          <a:prstGeom prst="line">
            <a:avLst/>
          </a:prstGeom>
          <a:ln>
            <a:solidFill>
              <a:srgbClr val="FFCC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A_库_直接连接符 2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CxnSpPr/>
          <p:nvPr>
            <p:custDataLst>
              <p:tags r:id="rId11"/>
            </p:custDataLst>
          </p:nvPr>
        </p:nvCxnSpPr>
        <p:spPr>
          <a:xfrm>
            <a:off x="7486733" y="3968571"/>
            <a:ext cx="1669312" cy="0"/>
          </a:xfrm>
          <a:prstGeom prst="line">
            <a:avLst/>
          </a:prstGeom>
          <a:ln>
            <a:solidFill>
              <a:srgbClr val="FFCC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PA_库_矩形 14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032698" y="4686979"/>
            <a:ext cx="8126603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en-US" altLang="en-US" sz="11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Lorem Ipsum Dolor Far </a:t>
            </a:r>
            <a:r>
              <a:rPr lang="en-US" altLang="en-US" sz="11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far</a:t>
            </a:r>
            <a:r>
              <a:rPr lang="en-US" altLang="en-US" sz="11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away, behind the word mountains, far from the countries </a:t>
            </a:r>
            <a:r>
              <a:rPr lang="en-US" altLang="en-US" sz="11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Vokalia</a:t>
            </a:r>
            <a:r>
              <a:rPr lang="en-US" altLang="en-US" sz="11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and </a:t>
            </a:r>
            <a:r>
              <a:rPr lang="en-US" altLang="en-US" sz="11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Consonantia</a:t>
            </a:r>
            <a:r>
              <a:rPr lang="en-US" altLang="en-US" sz="11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, there live the blind texts. Separated they live in </a:t>
            </a:r>
            <a:r>
              <a:rPr lang="en-US" altLang="en-US" sz="11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Bookmarksgrove</a:t>
            </a:r>
            <a:r>
              <a:rPr lang="en-US" altLang="en-US" sz="11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right at the coast of the Semantics, a large </a:t>
            </a:r>
            <a:r>
              <a:rPr lang="en-US" altLang="en-US" sz="11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languageLorem</a:t>
            </a:r>
            <a:r>
              <a:rPr lang="en-US" altLang="en-US" sz="11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Ipsum Dolor Far </a:t>
            </a:r>
            <a:r>
              <a:rPr lang="en-US" altLang="en-US" sz="11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far</a:t>
            </a:r>
            <a:r>
              <a:rPr lang="en-US" altLang="en-US" sz="11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away, behind the word mountains, far from the countries </a:t>
            </a:r>
            <a:r>
              <a:rPr lang="en-US" altLang="en-US" sz="11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Vokalia</a:t>
            </a:r>
            <a:r>
              <a:rPr lang="en-US" altLang="en-US" sz="11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and </a:t>
            </a:r>
            <a:r>
              <a:rPr lang="en-US" altLang="en-US" sz="11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Consonantia</a:t>
            </a:r>
            <a:r>
              <a:rPr lang="en-US" altLang="en-US" sz="11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, there live the blind texts. Separated they liv</a:t>
            </a:r>
            <a:endParaRPr lang="en-US" altLang="en-US" sz="1100" dirty="0">
              <a:solidFill>
                <a:srgbClr val="FFCCF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2" name="e7d195523061f1c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</a:t>
            </a:r>
            <a:endParaRPr lang="zh-CN" altLang="en-US" sz="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utoUpdateAnimBg="0"/>
      <p:bldP spid="16" grpId="0" autoUpdateAnimBg="0"/>
      <p:bldP spid="17" grpId="0" autoUpdateAnimBg="0"/>
      <p:bldP spid="18" grpId="0" autoUpdateAnimBg="0"/>
      <p:bldP spid="2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A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库_标题 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1"/>
            </p:custDataLst>
          </p:nvPr>
        </p:nvSpPr>
        <p:spPr>
          <a:xfrm>
            <a:off x="1790700" y="1042859"/>
            <a:ext cx="8610600" cy="495486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pc="600" dirty="0">
                <a:solidFill>
                  <a:srgbClr val="FFCCF9"/>
                </a:solidFill>
                <a:latin typeface="+mn-lt"/>
                <a:ea typeface="+mn-ea"/>
                <a:cs typeface="+mn-ea"/>
                <a:sym typeface="+mn-lt"/>
              </a:rPr>
              <a:t>OUR SERVICE</a:t>
            </a:r>
            <a:endParaRPr lang="en-US" spc="600" dirty="0">
              <a:solidFill>
                <a:srgbClr val="FFCCF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" name="PA_库_组合 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2"/>
            </p:custDataLst>
          </p:nvPr>
        </p:nvGrpSpPr>
        <p:grpSpPr>
          <a:xfrm>
            <a:off x="2666803" y="3895204"/>
            <a:ext cx="1146469" cy="738652"/>
            <a:chOff x="6559432" y="1771317"/>
            <a:chExt cx="1146469" cy="738652"/>
          </a:xfrm>
          <a:solidFill>
            <a:srgbClr val="FFCCF9"/>
          </a:solidFill>
        </p:grpSpPr>
        <p:sp>
          <p:nvSpPr>
            <p:cNvPr id="4" name="Shape 3599"/>
            <p:cNvSpPr/>
            <p:nvPr/>
          </p:nvSpPr>
          <p:spPr>
            <a:xfrm>
              <a:off x="6927266" y="1771317"/>
              <a:ext cx="410797" cy="410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4236" y="16752"/>
                  </a:moveTo>
                  <a:cubicBezTo>
                    <a:pt x="14001" y="16887"/>
                    <a:pt x="13921" y="17188"/>
                    <a:pt x="14057" y="17422"/>
                  </a:cubicBezTo>
                  <a:cubicBezTo>
                    <a:pt x="14192" y="17658"/>
                    <a:pt x="14493" y="17738"/>
                    <a:pt x="14727" y="17602"/>
                  </a:cubicBezTo>
                  <a:cubicBezTo>
                    <a:pt x="14962" y="17467"/>
                    <a:pt x="15042" y="17167"/>
                    <a:pt x="14907" y="16932"/>
                  </a:cubicBezTo>
                  <a:cubicBezTo>
                    <a:pt x="14771" y="16697"/>
                    <a:pt x="14472" y="16617"/>
                    <a:pt x="14236" y="16752"/>
                  </a:cubicBezTo>
                  <a:moveTo>
                    <a:pt x="10800" y="11782"/>
                  </a:moveTo>
                  <a:cubicBezTo>
                    <a:pt x="10258" y="11782"/>
                    <a:pt x="9818" y="11342"/>
                    <a:pt x="9818" y="10800"/>
                  </a:cubicBez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moveTo>
                    <a:pt x="15218" y="10309"/>
                  </a:moveTo>
                  <a:lnTo>
                    <a:pt x="12694" y="10309"/>
                  </a:lnTo>
                  <a:cubicBezTo>
                    <a:pt x="12515" y="9624"/>
                    <a:pt x="11978" y="9084"/>
                    <a:pt x="11291" y="8906"/>
                  </a:cubicBezTo>
                  <a:lnTo>
                    <a:pt x="11291" y="3436"/>
                  </a:lnTo>
                  <a:cubicBezTo>
                    <a:pt x="11291" y="3166"/>
                    <a:pt x="11071" y="2945"/>
                    <a:pt x="10800" y="2945"/>
                  </a:cubicBezTo>
                  <a:cubicBezTo>
                    <a:pt x="10529" y="2945"/>
                    <a:pt x="10309" y="3166"/>
                    <a:pt x="10309" y="3436"/>
                  </a:cubicBezTo>
                  <a:lnTo>
                    <a:pt x="10309" y="8906"/>
                  </a:lnTo>
                  <a:cubicBezTo>
                    <a:pt x="9464" y="9125"/>
                    <a:pt x="8836" y="9886"/>
                    <a:pt x="8836" y="10800"/>
                  </a:cubicBezTo>
                  <a:cubicBezTo>
                    <a:pt x="8836" y="11885"/>
                    <a:pt x="9716" y="12764"/>
                    <a:pt x="10800" y="12764"/>
                  </a:cubicBezTo>
                  <a:cubicBezTo>
                    <a:pt x="11714" y="12764"/>
                    <a:pt x="12476" y="12137"/>
                    <a:pt x="12694" y="11291"/>
                  </a:cubicBezTo>
                  <a:lnTo>
                    <a:pt x="15218" y="11291"/>
                  </a:lnTo>
                  <a:cubicBezTo>
                    <a:pt x="15489" y="11291"/>
                    <a:pt x="15709" y="11072"/>
                    <a:pt x="15709" y="10800"/>
                  </a:cubicBezTo>
                  <a:cubicBezTo>
                    <a:pt x="15709" y="10529"/>
                    <a:pt x="15489" y="10309"/>
                    <a:pt x="15218" y="10309"/>
                  </a:cubicBezTo>
                  <a:moveTo>
                    <a:pt x="16932" y="6693"/>
                  </a:moveTo>
                  <a:cubicBezTo>
                    <a:pt x="16697" y="6829"/>
                    <a:pt x="16616" y="7129"/>
                    <a:pt x="16752" y="7364"/>
                  </a:cubicBezTo>
                  <a:cubicBezTo>
                    <a:pt x="16887" y="7599"/>
                    <a:pt x="17188" y="7679"/>
                    <a:pt x="17422" y="7543"/>
                  </a:cubicBezTo>
                  <a:cubicBezTo>
                    <a:pt x="17657" y="7408"/>
                    <a:pt x="17737" y="7108"/>
                    <a:pt x="17602" y="6873"/>
                  </a:cubicBezTo>
                  <a:cubicBezTo>
                    <a:pt x="17467" y="6638"/>
                    <a:pt x="17166" y="6557"/>
                    <a:pt x="16932" y="6693"/>
                  </a:cubicBezTo>
                  <a:moveTo>
                    <a:pt x="10800" y="17673"/>
                  </a:moveTo>
                  <a:cubicBezTo>
                    <a:pt x="10529" y="17673"/>
                    <a:pt x="10309" y="17893"/>
                    <a:pt x="10309" y="18164"/>
                  </a:cubicBezTo>
                  <a:cubicBezTo>
                    <a:pt x="10309" y="18435"/>
                    <a:pt x="10529" y="18655"/>
                    <a:pt x="10800" y="18655"/>
                  </a:cubicBezTo>
                  <a:cubicBezTo>
                    <a:pt x="11071" y="18655"/>
                    <a:pt x="11291" y="18435"/>
                    <a:pt x="11291" y="18164"/>
                  </a:cubicBezTo>
                  <a:cubicBezTo>
                    <a:pt x="11291" y="17893"/>
                    <a:pt x="11071" y="17673"/>
                    <a:pt x="10800" y="17673"/>
                  </a:cubicBezTo>
                  <a:moveTo>
                    <a:pt x="17422" y="14057"/>
                  </a:moveTo>
                  <a:cubicBezTo>
                    <a:pt x="17188" y="13921"/>
                    <a:pt x="16887" y="14001"/>
                    <a:pt x="16752" y="14236"/>
                  </a:cubicBezTo>
                  <a:cubicBezTo>
                    <a:pt x="16616" y="14472"/>
                    <a:pt x="16697" y="14772"/>
                    <a:pt x="16932" y="14907"/>
                  </a:cubicBezTo>
                  <a:cubicBezTo>
                    <a:pt x="17166" y="15043"/>
                    <a:pt x="17467" y="14962"/>
                    <a:pt x="17602" y="14727"/>
                  </a:cubicBezTo>
                  <a:cubicBezTo>
                    <a:pt x="17737" y="14492"/>
                    <a:pt x="17657" y="14192"/>
                    <a:pt x="17422" y="14057"/>
                  </a:cubicBezTo>
                  <a:moveTo>
                    <a:pt x="4668" y="6693"/>
                  </a:moveTo>
                  <a:cubicBezTo>
                    <a:pt x="4433" y="6557"/>
                    <a:pt x="4133" y="6638"/>
                    <a:pt x="3998" y="6873"/>
                  </a:cubicBezTo>
                  <a:cubicBezTo>
                    <a:pt x="3863" y="7108"/>
                    <a:pt x="3942" y="7408"/>
                    <a:pt x="4178" y="7543"/>
                  </a:cubicBezTo>
                  <a:cubicBezTo>
                    <a:pt x="4412" y="7679"/>
                    <a:pt x="4713" y="7599"/>
                    <a:pt x="4848" y="7364"/>
                  </a:cubicBezTo>
                  <a:cubicBezTo>
                    <a:pt x="4984" y="7129"/>
                    <a:pt x="4903" y="6829"/>
                    <a:pt x="4668" y="6693"/>
                  </a:cubicBezTo>
                  <a:moveTo>
                    <a:pt x="14236" y="4848"/>
                  </a:moveTo>
                  <a:cubicBezTo>
                    <a:pt x="14472" y="4984"/>
                    <a:pt x="14771" y="4903"/>
                    <a:pt x="14907" y="4669"/>
                  </a:cubicBezTo>
                  <a:cubicBezTo>
                    <a:pt x="15042" y="4434"/>
                    <a:pt x="14962" y="4134"/>
                    <a:pt x="14727" y="3998"/>
                  </a:cubicBezTo>
                  <a:cubicBezTo>
                    <a:pt x="14493" y="3863"/>
                    <a:pt x="14192" y="3943"/>
                    <a:pt x="14057" y="4178"/>
                  </a:cubicBezTo>
                  <a:cubicBezTo>
                    <a:pt x="13921" y="4412"/>
                    <a:pt x="14001" y="4713"/>
                    <a:pt x="14236" y="4848"/>
                  </a:cubicBezTo>
                  <a:moveTo>
                    <a:pt x="3436" y="10309"/>
                  </a:moveTo>
                  <a:cubicBezTo>
                    <a:pt x="3166" y="10309"/>
                    <a:pt x="2945" y="10529"/>
                    <a:pt x="2945" y="10800"/>
                  </a:cubicBezTo>
                  <a:cubicBezTo>
                    <a:pt x="2945" y="11072"/>
                    <a:pt x="3166" y="11291"/>
                    <a:pt x="3436" y="11291"/>
                  </a:cubicBezTo>
                  <a:cubicBezTo>
                    <a:pt x="3707" y="11291"/>
                    <a:pt x="3927" y="11072"/>
                    <a:pt x="3927" y="10800"/>
                  </a:cubicBezTo>
                  <a:cubicBezTo>
                    <a:pt x="3927" y="10529"/>
                    <a:pt x="3707" y="10309"/>
                    <a:pt x="3436" y="10309"/>
                  </a:cubicBezTo>
                  <a:moveTo>
                    <a:pt x="6873" y="3998"/>
                  </a:moveTo>
                  <a:cubicBezTo>
                    <a:pt x="6638" y="4134"/>
                    <a:pt x="6558" y="4434"/>
                    <a:pt x="6693" y="4669"/>
                  </a:cubicBezTo>
                  <a:cubicBezTo>
                    <a:pt x="6829" y="4903"/>
                    <a:pt x="7129" y="4984"/>
                    <a:pt x="7364" y="4848"/>
                  </a:cubicBezTo>
                  <a:cubicBezTo>
                    <a:pt x="7599" y="4713"/>
                    <a:pt x="7679" y="4412"/>
                    <a:pt x="7543" y="4178"/>
                  </a:cubicBezTo>
                  <a:cubicBezTo>
                    <a:pt x="7408" y="3943"/>
                    <a:pt x="7108" y="3863"/>
                    <a:pt x="6873" y="3998"/>
                  </a:cubicBezTo>
                  <a:moveTo>
                    <a:pt x="4178" y="14057"/>
                  </a:moveTo>
                  <a:cubicBezTo>
                    <a:pt x="3942" y="14192"/>
                    <a:pt x="3863" y="14492"/>
                    <a:pt x="3998" y="14727"/>
                  </a:cubicBezTo>
                  <a:cubicBezTo>
                    <a:pt x="4133" y="14962"/>
                    <a:pt x="4433" y="15043"/>
                    <a:pt x="4668" y="14907"/>
                  </a:cubicBezTo>
                  <a:cubicBezTo>
                    <a:pt x="4903" y="14772"/>
                    <a:pt x="4984" y="14472"/>
                    <a:pt x="4848" y="14236"/>
                  </a:cubicBezTo>
                  <a:cubicBezTo>
                    <a:pt x="4713" y="14001"/>
                    <a:pt x="4412" y="13921"/>
                    <a:pt x="4178" y="14057"/>
                  </a:cubicBezTo>
                  <a:moveTo>
                    <a:pt x="7364" y="16752"/>
                  </a:moveTo>
                  <a:cubicBezTo>
                    <a:pt x="7129" y="16617"/>
                    <a:pt x="6829" y="16697"/>
                    <a:pt x="6693" y="16932"/>
                  </a:cubicBezTo>
                  <a:cubicBezTo>
                    <a:pt x="6558" y="17167"/>
                    <a:pt x="6638" y="17467"/>
                    <a:pt x="6873" y="17602"/>
                  </a:cubicBezTo>
                  <a:cubicBezTo>
                    <a:pt x="7108" y="17738"/>
                    <a:pt x="7408" y="17658"/>
                    <a:pt x="7543" y="17422"/>
                  </a:cubicBezTo>
                  <a:cubicBezTo>
                    <a:pt x="7679" y="17188"/>
                    <a:pt x="7599" y="16887"/>
                    <a:pt x="7364" y="16752"/>
                  </a:cubicBezTo>
                  <a:moveTo>
                    <a:pt x="18164" y="10309"/>
                  </a:moveTo>
                  <a:cubicBezTo>
                    <a:pt x="17893" y="10309"/>
                    <a:pt x="17673" y="10529"/>
                    <a:pt x="17673" y="10800"/>
                  </a:cubicBezTo>
                  <a:cubicBezTo>
                    <a:pt x="17673" y="11072"/>
                    <a:pt x="17893" y="11291"/>
                    <a:pt x="18164" y="11291"/>
                  </a:cubicBezTo>
                  <a:cubicBezTo>
                    <a:pt x="18434" y="11291"/>
                    <a:pt x="18655" y="11072"/>
                    <a:pt x="18655" y="10800"/>
                  </a:cubicBezTo>
                  <a:cubicBezTo>
                    <a:pt x="18655" y="10529"/>
                    <a:pt x="18434" y="10309"/>
                    <a:pt x="18164" y="10309"/>
                  </a:cubicBezTo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559432" y="2362236"/>
              <a:ext cx="1146469" cy="147733"/>
            </a:xfrm>
            <a:prstGeom prst="rect">
              <a:avLst/>
            </a:prstGeom>
            <a:grp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 spc="200" dirty="0">
                  <a:solidFill>
                    <a:srgbClr val="FFCCF9"/>
                  </a:solidFill>
                  <a:cs typeface="+mn-ea"/>
                  <a:sym typeface="+mn-lt"/>
                </a:rPr>
                <a:t>MARKETING</a:t>
              </a:r>
              <a:endParaRPr lang="en-US" sz="1200" spc="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PA_库_组合 5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3"/>
            </p:custDataLst>
          </p:nvPr>
        </p:nvGrpSpPr>
        <p:grpSpPr>
          <a:xfrm>
            <a:off x="5492321" y="3895204"/>
            <a:ext cx="1213474" cy="738652"/>
            <a:chOff x="8571081" y="1771317"/>
            <a:chExt cx="1213474" cy="738652"/>
          </a:xfrm>
          <a:solidFill>
            <a:srgbClr val="FFCCF9"/>
          </a:solidFill>
        </p:grpSpPr>
        <p:sp>
          <p:nvSpPr>
            <p:cNvPr id="7" name="Shape 3717"/>
            <p:cNvSpPr/>
            <p:nvPr/>
          </p:nvSpPr>
          <p:spPr>
            <a:xfrm>
              <a:off x="8972419" y="1771317"/>
              <a:ext cx="410797" cy="410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4727"/>
                  </a:moveTo>
                  <a:lnTo>
                    <a:pt x="982" y="14727"/>
                  </a:ln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4727"/>
                    <a:pt x="20618" y="14727"/>
                  </a:cubicBezTo>
                  <a:close/>
                  <a:moveTo>
                    <a:pt x="20618" y="16691"/>
                  </a:moveTo>
                  <a:cubicBezTo>
                    <a:pt x="20618" y="17233"/>
                    <a:pt x="20178" y="17673"/>
                    <a:pt x="19636" y="17673"/>
                  </a:cubicBezTo>
                  <a:lnTo>
                    <a:pt x="1964" y="17673"/>
                  </a:lnTo>
                  <a:cubicBezTo>
                    <a:pt x="1422" y="17673"/>
                    <a:pt x="982" y="17233"/>
                    <a:pt x="982" y="16691"/>
                  </a:cubicBezTo>
                  <a:lnTo>
                    <a:pt x="982" y="15709"/>
                  </a:lnTo>
                  <a:lnTo>
                    <a:pt x="20618" y="15709"/>
                  </a:lnTo>
                  <a:cubicBezTo>
                    <a:pt x="20618" y="15709"/>
                    <a:pt x="20618" y="16691"/>
                    <a:pt x="20618" y="16691"/>
                  </a:cubicBezTo>
                  <a:close/>
                  <a:moveTo>
                    <a:pt x="11782" y="20618"/>
                  </a:moveTo>
                  <a:lnTo>
                    <a:pt x="9818" y="20618"/>
                  </a:lnTo>
                  <a:lnTo>
                    <a:pt x="9818" y="18655"/>
                  </a:lnTo>
                  <a:lnTo>
                    <a:pt x="11782" y="18655"/>
                  </a:lnTo>
                  <a:cubicBezTo>
                    <a:pt x="11782" y="18655"/>
                    <a:pt x="11782" y="20618"/>
                    <a:pt x="11782" y="20618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6691"/>
                  </a:lnTo>
                  <a:cubicBezTo>
                    <a:pt x="0" y="17775"/>
                    <a:pt x="879" y="18655"/>
                    <a:pt x="1964" y="18655"/>
                  </a:cubicBezTo>
                  <a:lnTo>
                    <a:pt x="8836" y="18655"/>
                  </a:lnTo>
                  <a:lnTo>
                    <a:pt x="8836" y="20618"/>
                  </a:lnTo>
                  <a:lnTo>
                    <a:pt x="7364" y="20618"/>
                  </a:lnTo>
                  <a:cubicBezTo>
                    <a:pt x="7092" y="20618"/>
                    <a:pt x="6873" y="20839"/>
                    <a:pt x="6873" y="21109"/>
                  </a:cubicBezTo>
                  <a:cubicBezTo>
                    <a:pt x="6873" y="21380"/>
                    <a:pt x="7092" y="21600"/>
                    <a:pt x="7364" y="21600"/>
                  </a:cubicBezTo>
                  <a:lnTo>
                    <a:pt x="14236" y="21600"/>
                  </a:lnTo>
                  <a:cubicBezTo>
                    <a:pt x="14508" y="21600"/>
                    <a:pt x="14727" y="21380"/>
                    <a:pt x="14727" y="21109"/>
                  </a:cubicBezTo>
                  <a:cubicBezTo>
                    <a:pt x="14727" y="20839"/>
                    <a:pt x="14508" y="20618"/>
                    <a:pt x="14236" y="20618"/>
                  </a:cubicBezTo>
                  <a:lnTo>
                    <a:pt x="12764" y="20618"/>
                  </a:lnTo>
                  <a:lnTo>
                    <a:pt x="12764" y="18655"/>
                  </a:lnTo>
                  <a:lnTo>
                    <a:pt x="19636" y="18655"/>
                  </a:lnTo>
                  <a:cubicBezTo>
                    <a:pt x="20721" y="18655"/>
                    <a:pt x="21600" y="17775"/>
                    <a:pt x="21600" y="16691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571081" y="2362236"/>
              <a:ext cx="1213474" cy="147733"/>
            </a:xfrm>
            <a:prstGeom prst="rect">
              <a:avLst/>
            </a:prstGeom>
            <a:grp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 spc="200" dirty="0">
                  <a:solidFill>
                    <a:srgbClr val="FFCCF9"/>
                  </a:solidFill>
                  <a:cs typeface="+mn-ea"/>
                  <a:sym typeface="+mn-lt"/>
                </a:rPr>
                <a:t>WEB DESIGN</a:t>
              </a:r>
              <a:endParaRPr lang="en-US" sz="1200" spc="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PA_库_组合 8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4"/>
            </p:custDataLst>
          </p:nvPr>
        </p:nvGrpSpPr>
        <p:grpSpPr>
          <a:xfrm>
            <a:off x="8403986" y="3895204"/>
            <a:ext cx="882166" cy="738652"/>
            <a:chOff x="6691583" y="3192363"/>
            <a:chExt cx="882166" cy="738652"/>
          </a:xfrm>
          <a:solidFill>
            <a:srgbClr val="FFCCF9"/>
          </a:solidFill>
        </p:grpSpPr>
        <p:sp>
          <p:nvSpPr>
            <p:cNvPr id="10" name="Shape 3620"/>
            <p:cNvSpPr/>
            <p:nvPr/>
          </p:nvSpPr>
          <p:spPr>
            <a:xfrm>
              <a:off x="6927266" y="3192363"/>
              <a:ext cx="410797" cy="410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73" y="17379"/>
                  </a:moveTo>
                  <a:lnTo>
                    <a:pt x="15643" y="14949"/>
                  </a:lnTo>
                  <a:cubicBezTo>
                    <a:pt x="16600" y="13832"/>
                    <a:pt x="17182" y="12386"/>
                    <a:pt x="17182" y="10800"/>
                  </a:cubicBezTo>
                  <a:cubicBezTo>
                    <a:pt x="17182" y="9214"/>
                    <a:pt x="16600" y="7767"/>
                    <a:pt x="15643" y="6651"/>
                  </a:cubicBezTo>
                  <a:lnTo>
                    <a:pt x="18073" y="4221"/>
                  </a:lnTo>
                  <a:cubicBezTo>
                    <a:pt x="19649" y="5963"/>
                    <a:pt x="20618" y="8266"/>
                    <a:pt x="20618" y="10800"/>
                  </a:cubicBezTo>
                  <a:cubicBezTo>
                    <a:pt x="20618" y="13335"/>
                    <a:pt x="19649" y="15637"/>
                    <a:pt x="18073" y="17379"/>
                  </a:cubicBezTo>
                  <a:moveTo>
                    <a:pt x="10800" y="20619"/>
                  </a:moveTo>
                  <a:cubicBezTo>
                    <a:pt x="8265" y="20619"/>
                    <a:pt x="5963" y="19650"/>
                    <a:pt x="4221" y="18073"/>
                  </a:cubicBezTo>
                  <a:lnTo>
                    <a:pt x="6651" y="15643"/>
                  </a:lnTo>
                  <a:cubicBezTo>
                    <a:pt x="7767" y="16600"/>
                    <a:pt x="9214" y="17182"/>
                    <a:pt x="10800" y="17182"/>
                  </a:cubicBezTo>
                  <a:cubicBezTo>
                    <a:pt x="12386" y="17182"/>
                    <a:pt x="13833" y="16600"/>
                    <a:pt x="14949" y="15643"/>
                  </a:cubicBezTo>
                  <a:lnTo>
                    <a:pt x="17379" y="18073"/>
                  </a:lnTo>
                  <a:cubicBezTo>
                    <a:pt x="15637" y="19650"/>
                    <a:pt x="13334" y="20619"/>
                    <a:pt x="10800" y="20619"/>
                  </a:cubicBezTo>
                  <a:moveTo>
                    <a:pt x="982" y="10800"/>
                  </a:moveTo>
                  <a:cubicBezTo>
                    <a:pt x="982" y="8266"/>
                    <a:pt x="1950" y="5963"/>
                    <a:pt x="3527" y="4221"/>
                  </a:cubicBezTo>
                  <a:lnTo>
                    <a:pt x="5957" y="6651"/>
                  </a:lnTo>
                  <a:cubicBezTo>
                    <a:pt x="4999" y="7767"/>
                    <a:pt x="4418" y="9214"/>
                    <a:pt x="4418" y="10800"/>
                  </a:cubicBezTo>
                  <a:cubicBezTo>
                    <a:pt x="4418" y="12386"/>
                    <a:pt x="4999" y="13832"/>
                    <a:pt x="5957" y="14949"/>
                  </a:cubicBezTo>
                  <a:lnTo>
                    <a:pt x="3527" y="17379"/>
                  </a:lnTo>
                  <a:cubicBezTo>
                    <a:pt x="1950" y="15637"/>
                    <a:pt x="982" y="13335"/>
                    <a:pt x="982" y="10800"/>
                  </a:cubicBezTo>
                  <a:moveTo>
                    <a:pt x="16200" y="10800"/>
                  </a:moveTo>
                  <a:cubicBezTo>
                    <a:pt x="16200" y="13782"/>
                    <a:pt x="13782" y="16200"/>
                    <a:pt x="10800" y="16200"/>
                  </a:cubicBezTo>
                  <a:cubicBezTo>
                    <a:pt x="7817" y="16200"/>
                    <a:pt x="5400" y="13782"/>
                    <a:pt x="5400" y="10800"/>
                  </a:cubicBez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200" y="7817"/>
                    <a:pt x="16200" y="10800"/>
                  </a:cubicBezTo>
                  <a:moveTo>
                    <a:pt x="10800" y="982"/>
                  </a:moveTo>
                  <a:cubicBezTo>
                    <a:pt x="13334" y="982"/>
                    <a:pt x="15637" y="1950"/>
                    <a:pt x="17379" y="3527"/>
                  </a:cubicBezTo>
                  <a:lnTo>
                    <a:pt x="14949" y="5957"/>
                  </a:lnTo>
                  <a:cubicBezTo>
                    <a:pt x="13832" y="4999"/>
                    <a:pt x="12386" y="4418"/>
                    <a:pt x="10800" y="4418"/>
                  </a:cubicBezTo>
                  <a:cubicBezTo>
                    <a:pt x="9214" y="4418"/>
                    <a:pt x="7767" y="4999"/>
                    <a:pt x="6651" y="5957"/>
                  </a:cubicBezTo>
                  <a:lnTo>
                    <a:pt x="4221" y="3527"/>
                  </a:lnTo>
                  <a:cubicBezTo>
                    <a:pt x="5963" y="1950"/>
                    <a:pt x="8265" y="982"/>
                    <a:pt x="10800" y="982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691583" y="3783282"/>
              <a:ext cx="882166" cy="147733"/>
            </a:xfrm>
            <a:prstGeom prst="rect">
              <a:avLst/>
            </a:prstGeom>
            <a:grp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 spc="200" dirty="0">
                  <a:solidFill>
                    <a:srgbClr val="FFCCF9"/>
                  </a:solidFill>
                  <a:cs typeface="+mn-ea"/>
                  <a:sym typeface="+mn-lt"/>
                </a:rPr>
                <a:t>SUPPORT</a:t>
              </a:r>
              <a:endParaRPr lang="en-US" sz="1200" spc="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" name="PA_库_文本框 1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5"/>
            </p:custDataLst>
          </p:nvPr>
        </p:nvSpPr>
        <p:spPr>
          <a:xfrm>
            <a:off x="1974878" y="4813978"/>
            <a:ext cx="2530314" cy="798360"/>
          </a:xfrm>
          <a:prstGeom prst="rect">
            <a:avLst/>
          </a:prstGeom>
          <a:noFill/>
        </p:spPr>
        <p:txBody>
          <a:bodyPr wrap="square" lIns="0" tIns="0" rIns="9144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rgbClr val="FFCCF9"/>
                </a:solidFill>
                <a:cs typeface="+mn-ea"/>
                <a:sym typeface="+mn-lt"/>
              </a:rPr>
              <a:t>There are many variations of passages of </a:t>
            </a:r>
            <a:r>
              <a:rPr lang="en-US" sz="1200" dirty="0" err="1">
                <a:solidFill>
                  <a:srgbClr val="FFCCF9"/>
                </a:solidFill>
                <a:cs typeface="+mn-ea"/>
                <a:sym typeface="+mn-lt"/>
              </a:rPr>
              <a:t>Lorem</a:t>
            </a:r>
            <a:r>
              <a:rPr lang="en-US" sz="1200" dirty="0">
                <a:solidFill>
                  <a:srgbClr val="FFCCF9"/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CCF9"/>
                </a:solidFill>
                <a:cs typeface="+mn-ea"/>
                <a:sym typeface="+mn-lt"/>
              </a:rPr>
              <a:t>Ipsum</a:t>
            </a:r>
            <a:r>
              <a:rPr lang="en-US" sz="1200" dirty="0">
                <a:solidFill>
                  <a:srgbClr val="FFCCF9"/>
                </a:solidFill>
                <a:cs typeface="+mn-ea"/>
                <a:sym typeface="+mn-lt"/>
              </a:rPr>
              <a:t> available, but the majority.</a:t>
            </a:r>
            <a:endParaRPr lang="en-US" sz="12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13" name="PA_库_文本框 1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6"/>
            </p:custDataLst>
          </p:nvPr>
        </p:nvSpPr>
        <p:spPr>
          <a:xfrm>
            <a:off x="4830843" y="4813978"/>
            <a:ext cx="2530314" cy="521361"/>
          </a:xfrm>
          <a:prstGeom prst="rect">
            <a:avLst/>
          </a:prstGeom>
          <a:noFill/>
        </p:spPr>
        <p:txBody>
          <a:bodyPr wrap="square" lIns="0" tIns="0" rIns="9144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rgbClr val="FFCCF9"/>
                </a:solidFill>
                <a:cs typeface="+mn-ea"/>
                <a:sym typeface="+mn-lt"/>
              </a:rPr>
              <a:t>There are many variations of passages of </a:t>
            </a:r>
            <a:r>
              <a:rPr lang="en-US" sz="1200" dirty="0" err="1">
                <a:solidFill>
                  <a:srgbClr val="FFCCF9"/>
                </a:solidFill>
                <a:cs typeface="+mn-ea"/>
                <a:sym typeface="+mn-lt"/>
              </a:rPr>
              <a:t>Lorem</a:t>
            </a:r>
            <a:r>
              <a:rPr lang="en-US" sz="1200" dirty="0">
                <a:solidFill>
                  <a:srgbClr val="FFCCF9"/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CCF9"/>
                </a:solidFill>
                <a:cs typeface="+mn-ea"/>
                <a:sym typeface="+mn-lt"/>
              </a:rPr>
              <a:t>Ipsum</a:t>
            </a:r>
            <a:r>
              <a:rPr lang="en-US" sz="1200" dirty="0">
                <a:solidFill>
                  <a:srgbClr val="FFCCF9"/>
                </a:solidFill>
                <a:cs typeface="+mn-ea"/>
                <a:sym typeface="+mn-lt"/>
              </a:rPr>
              <a:t>.</a:t>
            </a:r>
            <a:endParaRPr lang="en-US" sz="12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14" name="PA_库_文本框 13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7"/>
            </p:custDataLst>
          </p:nvPr>
        </p:nvSpPr>
        <p:spPr>
          <a:xfrm>
            <a:off x="7579910" y="4813978"/>
            <a:ext cx="2530314" cy="798360"/>
          </a:xfrm>
          <a:prstGeom prst="rect">
            <a:avLst/>
          </a:prstGeom>
          <a:noFill/>
        </p:spPr>
        <p:txBody>
          <a:bodyPr wrap="square" lIns="0" tIns="0" rIns="9144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rgbClr val="FFCCF9"/>
                </a:solidFill>
                <a:cs typeface="+mn-ea"/>
                <a:sym typeface="+mn-lt"/>
              </a:rPr>
              <a:t>There are many variations of passages of </a:t>
            </a:r>
            <a:r>
              <a:rPr lang="en-US" sz="1200" dirty="0" err="1">
                <a:solidFill>
                  <a:srgbClr val="FFCCF9"/>
                </a:solidFill>
                <a:cs typeface="+mn-ea"/>
                <a:sym typeface="+mn-lt"/>
              </a:rPr>
              <a:t>Lorem</a:t>
            </a:r>
            <a:r>
              <a:rPr lang="en-US" sz="1200" dirty="0">
                <a:solidFill>
                  <a:srgbClr val="FFCCF9"/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CCF9"/>
                </a:solidFill>
                <a:cs typeface="+mn-ea"/>
                <a:sym typeface="+mn-lt"/>
              </a:rPr>
              <a:t>Ipsum</a:t>
            </a:r>
            <a:r>
              <a:rPr lang="en-US" sz="1200" dirty="0">
                <a:solidFill>
                  <a:srgbClr val="FFCCF9"/>
                </a:solidFill>
                <a:cs typeface="+mn-ea"/>
                <a:sym typeface="+mn-lt"/>
              </a:rPr>
              <a:t> available, but the majority.</a:t>
            </a:r>
            <a:endParaRPr lang="en-US" sz="12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cxnSp>
        <p:nvCxnSpPr>
          <p:cNvPr id="16" name="PA_库_直接连接符 15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CxnSpPr/>
          <p:nvPr>
            <p:custDataLst>
              <p:tags r:id="rId8"/>
            </p:custDataLst>
          </p:nvPr>
        </p:nvCxnSpPr>
        <p:spPr>
          <a:xfrm>
            <a:off x="1776122" y="3086100"/>
            <a:ext cx="8625178" cy="0"/>
          </a:xfrm>
          <a:prstGeom prst="line">
            <a:avLst/>
          </a:prstGeom>
          <a:ln>
            <a:solidFill>
              <a:schemeClr val="tx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A_库_矩形 14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943905" y="1621387"/>
            <a:ext cx="8289612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en-US" altLang="en-US" sz="11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Lorem Ipsum Dolor Far </a:t>
            </a:r>
            <a:r>
              <a:rPr lang="en-US" altLang="en-US" sz="11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far</a:t>
            </a:r>
            <a:r>
              <a:rPr lang="en-US" altLang="en-US" sz="11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away, behind the word mountains, far from the countries </a:t>
            </a:r>
            <a:r>
              <a:rPr lang="en-US" altLang="en-US" sz="11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Vokalia</a:t>
            </a:r>
            <a:r>
              <a:rPr lang="en-US" altLang="en-US" sz="11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and </a:t>
            </a:r>
            <a:r>
              <a:rPr lang="en-US" altLang="en-US" sz="11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Consonantia</a:t>
            </a:r>
            <a:r>
              <a:rPr lang="en-US" altLang="en-US" sz="11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, there live the blind texts. Separated they live in </a:t>
            </a:r>
            <a:r>
              <a:rPr lang="en-US" altLang="en-US" sz="11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Bookmarksgrove</a:t>
            </a:r>
            <a:r>
              <a:rPr lang="en-US" altLang="en-US" sz="11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right at the coast of the Semantics, a large </a:t>
            </a:r>
            <a:r>
              <a:rPr lang="en-US" altLang="en-US" sz="11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languageLorem</a:t>
            </a:r>
            <a:r>
              <a:rPr lang="en-US" altLang="en-US" sz="11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Ipsum Dolor Far </a:t>
            </a:r>
            <a:r>
              <a:rPr lang="en-US" altLang="en-US" sz="11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far</a:t>
            </a:r>
            <a:r>
              <a:rPr lang="en-US" altLang="en-US" sz="11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away, behind the word mountains, far from the countries </a:t>
            </a:r>
            <a:r>
              <a:rPr lang="en-US" altLang="en-US" sz="11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Vokalia</a:t>
            </a:r>
            <a:r>
              <a:rPr lang="en-US" altLang="en-US" sz="11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and </a:t>
            </a:r>
            <a:r>
              <a:rPr lang="en-US" altLang="en-US" sz="11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Consonantia</a:t>
            </a:r>
            <a:r>
              <a:rPr lang="en-US" altLang="en-US" sz="11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, there live the blind texts. Separated they liv</a:t>
            </a:r>
            <a:endParaRPr lang="en-US" altLang="en-US" sz="1100" dirty="0">
              <a:solidFill>
                <a:srgbClr val="FFCCF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5" name="e7d195523061f1c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</a:t>
            </a:r>
            <a:endParaRPr lang="zh-CN" altLang="en-US" sz="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12" grpId="0" autoUpdateAnimBg="0"/>
      <p:bldP spid="13" grpId="0" autoUpdateAnimBg="0"/>
      <p:bldP spid="14" grpId="0" autoUpdateAnimBg="0"/>
      <p:bldP spid="17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A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7001" y="-2666999"/>
            <a:ext cx="6858001" cy="12192001"/>
          </a:xfrm>
          <a:prstGeom prst="rect">
            <a:avLst/>
          </a:prstGeom>
        </p:spPr>
      </p:pic>
      <p:pic>
        <p:nvPicPr>
          <p:cNvPr id="12" name="图片 1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13" name="PA_库_文本框 1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3"/>
            </p:custDataLst>
          </p:nvPr>
        </p:nvSpPr>
        <p:spPr>
          <a:xfrm rot="259601">
            <a:off x="6672227" y="1105966"/>
            <a:ext cx="800219" cy="111825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>
                <a:solidFill>
                  <a:srgbClr val="FFCCF9"/>
                </a:solidFill>
                <a:cs typeface="+mn-ea"/>
                <a:sym typeface="+mn-lt"/>
              </a:rPr>
              <a:t>惊艳你的</a:t>
            </a:r>
            <a:endParaRPr lang="en-US" altLang="zh-CN" sz="2000" dirty="0">
              <a:solidFill>
                <a:srgbClr val="FFCCF9"/>
              </a:solidFill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srgbClr val="FFCCF9"/>
                </a:solidFill>
                <a:cs typeface="+mn-ea"/>
                <a:sym typeface="+mn-lt"/>
              </a:rPr>
              <a:t>世界</a:t>
            </a:r>
            <a:endParaRPr lang="zh-CN" altLang="en-US" sz="20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14" name="PA_库_文本框 13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4"/>
            </p:custDataLst>
          </p:nvPr>
        </p:nvSpPr>
        <p:spPr>
          <a:xfrm rot="259601">
            <a:off x="4391422" y="4349441"/>
            <a:ext cx="1723549" cy="19290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dirty="0">
                <a:solidFill>
                  <a:srgbClr val="FFCCF9"/>
                </a:solidFill>
                <a:cs typeface="+mn-ea"/>
                <a:sym typeface="+mn-lt"/>
              </a:rPr>
              <a:t>The future is coming and The future is coming</a:t>
            </a:r>
            <a:endParaRPr lang="zh-CN" altLang="en-US" sz="2000" dirty="0">
              <a:solidFill>
                <a:srgbClr val="FFCCF9"/>
              </a:solidFill>
              <a:cs typeface="+mn-ea"/>
              <a:sym typeface="+mn-lt"/>
            </a:endParaRPr>
          </a:p>
          <a:p>
            <a:endParaRPr lang="zh-CN" altLang="en-US" sz="20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grpSp>
        <p:nvGrpSpPr>
          <p:cNvPr id="2" name="PA_库_组合 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5"/>
            </p:custDataLst>
          </p:nvPr>
        </p:nvGrpSpPr>
        <p:grpSpPr>
          <a:xfrm rot="173192">
            <a:off x="3247922" y="2297890"/>
            <a:ext cx="6040509" cy="1875819"/>
            <a:chOff x="4870018" y="2566515"/>
            <a:chExt cx="1836774" cy="1381578"/>
          </a:xfrm>
        </p:grpSpPr>
        <p:sp>
          <p:nvSpPr>
            <p:cNvPr id="7" name="文本框 6"/>
            <p:cNvSpPr txBox="1"/>
            <p:nvPr/>
          </p:nvSpPr>
          <p:spPr>
            <a:xfrm rot="259601">
              <a:off x="4891766" y="2576666"/>
              <a:ext cx="1815026" cy="137142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altLang="zh-CN" sz="11500" dirty="0">
                  <a:solidFill>
                    <a:schemeClr val="bg1"/>
                  </a:solidFill>
                  <a:cs typeface="+mn-ea"/>
                  <a:sym typeface="+mn-lt"/>
                </a:rPr>
                <a:t>THREE</a:t>
              </a:r>
              <a:endParaRPr lang="zh-CN" altLang="en-US" sz="1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 rot="259601">
              <a:off x="4870018" y="2566515"/>
              <a:ext cx="1815026" cy="137142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altLang="zh-CN" sz="11500" dirty="0">
                  <a:solidFill>
                    <a:srgbClr val="FFCCF9"/>
                  </a:solidFill>
                  <a:cs typeface="+mn-ea"/>
                  <a:sym typeface="+mn-lt"/>
                </a:rPr>
                <a:t>THREE</a:t>
              </a:r>
              <a:endParaRPr lang="zh-CN" altLang="en-US" sz="115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" name="e7d195523061f1c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</a:t>
            </a:r>
            <a:endParaRPr lang="zh-CN" altLang="en-US" sz="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4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A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/>
        </p:nvSpPr>
        <p:spPr>
          <a:xfrm>
            <a:off x="3392284" y="1069617"/>
            <a:ext cx="5845313" cy="56256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spc="300" dirty="0">
                <a:solidFill>
                  <a:srgbClr val="FFCCF9"/>
                </a:solidFill>
                <a:latin typeface="+mn-lt"/>
                <a:ea typeface="+mn-ea"/>
                <a:cs typeface="+mn-ea"/>
                <a:sym typeface="+mn-lt"/>
              </a:rPr>
              <a:t>HOW IT WORK?</a:t>
            </a:r>
            <a:endParaRPr lang="en-US" sz="3200" spc="300" dirty="0">
              <a:solidFill>
                <a:srgbClr val="FFCCF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6" name="PA_库_组合 25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1"/>
            </p:custDataLst>
          </p:nvPr>
        </p:nvGrpSpPr>
        <p:grpSpPr>
          <a:xfrm>
            <a:off x="2052577" y="2295516"/>
            <a:ext cx="8524727" cy="3546684"/>
            <a:chOff x="3248173" y="2089453"/>
            <a:chExt cx="8524727" cy="3546684"/>
          </a:xfrm>
        </p:grpSpPr>
        <p:sp>
          <p:nvSpPr>
            <p:cNvPr id="3" name="Arc 2"/>
            <p:cNvSpPr/>
            <p:nvPr/>
          </p:nvSpPr>
          <p:spPr>
            <a:xfrm>
              <a:off x="4242851" y="2089453"/>
              <a:ext cx="2147558" cy="2147558"/>
            </a:xfrm>
            <a:prstGeom prst="arc">
              <a:avLst>
                <a:gd name="adj1" fmla="val 10816853"/>
                <a:gd name="adj2" fmla="val 0"/>
              </a:avLst>
            </a:prstGeom>
            <a:ln w="12700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3248173" y="3387768"/>
              <a:ext cx="1942495" cy="2026770"/>
              <a:chOff x="1876573" y="3514117"/>
              <a:chExt cx="1942495" cy="2026770"/>
            </a:xfrm>
          </p:grpSpPr>
          <p:sp>
            <p:nvSpPr>
              <p:cNvPr id="5" name="Shape 3599"/>
              <p:cNvSpPr/>
              <p:nvPr/>
            </p:nvSpPr>
            <p:spPr>
              <a:xfrm>
                <a:off x="2642420" y="3514117"/>
                <a:ext cx="410797" cy="4107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7"/>
                      <a:pt x="5377" y="982"/>
                      <a:pt x="10800" y="982"/>
                    </a:cubicBezTo>
                    <a:cubicBezTo>
                      <a:pt x="16223" y="982"/>
                      <a:pt x="20618" y="5377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6"/>
                      <a:pt x="16764" y="0"/>
                      <a:pt x="10800" y="0"/>
                    </a:cubicBezTo>
                    <a:moveTo>
                      <a:pt x="14236" y="16752"/>
                    </a:moveTo>
                    <a:cubicBezTo>
                      <a:pt x="14001" y="16887"/>
                      <a:pt x="13921" y="17188"/>
                      <a:pt x="14057" y="17422"/>
                    </a:cubicBezTo>
                    <a:cubicBezTo>
                      <a:pt x="14192" y="17658"/>
                      <a:pt x="14493" y="17738"/>
                      <a:pt x="14727" y="17602"/>
                    </a:cubicBezTo>
                    <a:cubicBezTo>
                      <a:pt x="14962" y="17467"/>
                      <a:pt x="15042" y="17167"/>
                      <a:pt x="14907" y="16932"/>
                    </a:cubicBezTo>
                    <a:cubicBezTo>
                      <a:pt x="14771" y="16697"/>
                      <a:pt x="14472" y="16617"/>
                      <a:pt x="14236" y="16752"/>
                    </a:cubicBezTo>
                    <a:moveTo>
                      <a:pt x="10800" y="11782"/>
                    </a:moveTo>
                    <a:cubicBezTo>
                      <a:pt x="10258" y="11782"/>
                      <a:pt x="9818" y="11342"/>
                      <a:pt x="9818" y="10800"/>
                    </a:cubicBezTo>
                    <a:cubicBezTo>
                      <a:pt x="9818" y="10258"/>
                      <a:pt x="10258" y="9818"/>
                      <a:pt x="10800" y="9818"/>
                    </a:cubicBezTo>
                    <a:cubicBezTo>
                      <a:pt x="11342" y="9818"/>
                      <a:pt x="11782" y="10258"/>
                      <a:pt x="11782" y="10800"/>
                    </a:cubicBezTo>
                    <a:cubicBezTo>
                      <a:pt x="11782" y="11342"/>
                      <a:pt x="11342" y="11782"/>
                      <a:pt x="10800" y="11782"/>
                    </a:cubicBezTo>
                    <a:moveTo>
                      <a:pt x="15218" y="10309"/>
                    </a:moveTo>
                    <a:lnTo>
                      <a:pt x="12694" y="10309"/>
                    </a:lnTo>
                    <a:cubicBezTo>
                      <a:pt x="12515" y="9624"/>
                      <a:pt x="11978" y="9084"/>
                      <a:pt x="11291" y="8906"/>
                    </a:cubicBezTo>
                    <a:lnTo>
                      <a:pt x="11291" y="3436"/>
                    </a:lnTo>
                    <a:cubicBezTo>
                      <a:pt x="11291" y="3166"/>
                      <a:pt x="11071" y="2945"/>
                      <a:pt x="10800" y="2945"/>
                    </a:cubicBezTo>
                    <a:cubicBezTo>
                      <a:pt x="10529" y="2945"/>
                      <a:pt x="10309" y="3166"/>
                      <a:pt x="10309" y="3436"/>
                    </a:cubicBezTo>
                    <a:lnTo>
                      <a:pt x="10309" y="8906"/>
                    </a:lnTo>
                    <a:cubicBezTo>
                      <a:pt x="9464" y="9125"/>
                      <a:pt x="8836" y="9886"/>
                      <a:pt x="8836" y="10800"/>
                    </a:cubicBezTo>
                    <a:cubicBezTo>
                      <a:pt x="8836" y="11885"/>
                      <a:pt x="9716" y="12764"/>
                      <a:pt x="10800" y="12764"/>
                    </a:cubicBezTo>
                    <a:cubicBezTo>
                      <a:pt x="11714" y="12764"/>
                      <a:pt x="12476" y="12137"/>
                      <a:pt x="12694" y="11291"/>
                    </a:cubicBezTo>
                    <a:lnTo>
                      <a:pt x="15218" y="11291"/>
                    </a:lnTo>
                    <a:cubicBezTo>
                      <a:pt x="15489" y="11291"/>
                      <a:pt x="15709" y="11072"/>
                      <a:pt x="15709" y="10800"/>
                    </a:cubicBezTo>
                    <a:cubicBezTo>
                      <a:pt x="15709" y="10529"/>
                      <a:pt x="15489" y="10309"/>
                      <a:pt x="15218" y="10309"/>
                    </a:cubicBezTo>
                    <a:moveTo>
                      <a:pt x="16932" y="6693"/>
                    </a:moveTo>
                    <a:cubicBezTo>
                      <a:pt x="16697" y="6829"/>
                      <a:pt x="16616" y="7129"/>
                      <a:pt x="16752" y="7364"/>
                    </a:cubicBezTo>
                    <a:cubicBezTo>
                      <a:pt x="16887" y="7599"/>
                      <a:pt x="17188" y="7679"/>
                      <a:pt x="17422" y="7543"/>
                    </a:cubicBezTo>
                    <a:cubicBezTo>
                      <a:pt x="17657" y="7408"/>
                      <a:pt x="17737" y="7108"/>
                      <a:pt x="17602" y="6873"/>
                    </a:cubicBezTo>
                    <a:cubicBezTo>
                      <a:pt x="17467" y="6638"/>
                      <a:pt x="17166" y="6557"/>
                      <a:pt x="16932" y="6693"/>
                    </a:cubicBezTo>
                    <a:moveTo>
                      <a:pt x="10800" y="17673"/>
                    </a:moveTo>
                    <a:cubicBezTo>
                      <a:pt x="10529" y="17673"/>
                      <a:pt x="10309" y="17893"/>
                      <a:pt x="10309" y="18164"/>
                    </a:cubicBezTo>
                    <a:cubicBezTo>
                      <a:pt x="10309" y="18435"/>
                      <a:pt x="10529" y="18655"/>
                      <a:pt x="10800" y="18655"/>
                    </a:cubicBezTo>
                    <a:cubicBezTo>
                      <a:pt x="11071" y="18655"/>
                      <a:pt x="11291" y="18435"/>
                      <a:pt x="11291" y="18164"/>
                    </a:cubicBezTo>
                    <a:cubicBezTo>
                      <a:pt x="11291" y="17893"/>
                      <a:pt x="11071" y="17673"/>
                      <a:pt x="10800" y="17673"/>
                    </a:cubicBezTo>
                    <a:moveTo>
                      <a:pt x="17422" y="14057"/>
                    </a:moveTo>
                    <a:cubicBezTo>
                      <a:pt x="17188" y="13921"/>
                      <a:pt x="16887" y="14001"/>
                      <a:pt x="16752" y="14236"/>
                    </a:cubicBezTo>
                    <a:cubicBezTo>
                      <a:pt x="16616" y="14472"/>
                      <a:pt x="16697" y="14772"/>
                      <a:pt x="16932" y="14907"/>
                    </a:cubicBezTo>
                    <a:cubicBezTo>
                      <a:pt x="17166" y="15043"/>
                      <a:pt x="17467" y="14962"/>
                      <a:pt x="17602" y="14727"/>
                    </a:cubicBezTo>
                    <a:cubicBezTo>
                      <a:pt x="17737" y="14492"/>
                      <a:pt x="17657" y="14192"/>
                      <a:pt x="17422" y="14057"/>
                    </a:cubicBezTo>
                    <a:moveTo>
                      <a:pt x="4668" y="6693"/>
                    </a:moveTo>
                    <a:cubicBezTo>
                      <a:pt x="4433" y="6557"/>
                      <a:pt x="4133" y="6638"/>
                      <a:pt x="3998" y="6873"/>
                    </a:cubicBezTo>
                    <a:cubicBezTo>
                      <a:pt x="3863" y="7108"/>
                      <a:pt x="3942" y="7408"/>
                      <a:pt x="4178" y="7543"/>
                    </a:cubicBezTo>
                    <a:cubicBezTo>
                      <a:pt x="4412" y="7679"/>
                      <a:pt x="4713" y="7599"/>
                      <a:pt x="4848" y="7364"/>
                    </a:cubicBezTo>
                    <a:cubicBezTo>
                      <a:pt x="4984" y="7129"/>
                      <a:pt x="4903" y="6829"/>
                      <a:pt x="4668" y="6693"/>
                    </a:cubicBezTo>
                    <a:moveTo>
                      <a:pt x="14236" y="4848"/>
                    </a:moveTo>
                    <a:cubicBezTo>
                      <a:pt x="14472" y="4984"/>
                      <a:pt x="14771" y="4903"/>
                      <a:pt x="14907" y="4669"/>
                    </a:cubicBezTo>
                    <a:cubicBezTo>
                      <a:pt x="15042" y="4434"/>
                      <a:pt x="14962" y="4134"/>
                      <a:pt x="14727" y="3998"/>
                    </a:cubicBezTo>
                    <a:cubicBezTo>
                      <a:pt x="14493" y="3863"/>
                      <a:pt x="14192" y="3943"/>
                      <a:pt x="14057" y="4178"/>
                    </a:cubicBezTo>
                    <a:cubicBezTo>
                      <a:pt x="13921" y="4412"/>
                      <a:pt x="14001" y="4713"/>
                      <a:pt x="14236" y="4848"/>
                    </a:cubicBezTo>
                    <a:moveTo>
                      <a:pt x="3436" y="10309"/>
                    </a:moveTo>
                    <a:cubicBezTo>
                      <a:pt x="3166" y="10309"/>
                      <a:pt x="2945" y="10529"/>
                      <a:pt x="2945" y="10800"/>
                    </a:cubicBezTo>
                    <a:cubicBezTo>
                      <a:pt x="2945" y="11072"/>
                      <a:pt x="3166" y="11291"/>
                      <a:pt x="3436" y="11291"/>
                    </a:cubicBezTo>
                    <a:cubicBezTo>
                      <a:pt x="3707" y="11291"/>
                      <a:pt x="3927" y="11072"/>
                      <a:pt x="3927" y="10800"/>
                    </a:cubicBezTo>
                    <a:cubicBezTo>
                      <a:pt x="3927" y="10529"/>
                      <a:pt x="3707" y="10309"/>
                      <a:pt x="3436" y="10309"/>
                    </a:cubicBezTo>
                    <a:moveTo>
                      <a:pt x="6873" y="3998"/>
                    </a:moveTo>
                    <a:cubicBezTo>
                      <a:pt x="6638" y="4134"/>
                      <a:pt x="6558" y="4434"/>
                      <a:pt x="6693" y="4669"/>
                    </a:cubicBezTo>
                    <a:cubicBezTo>
                      <a:pt x="6829" y="4903"/>
                      <a:pt x="7129" y="4984"/>
                      <a:pt x="7364" y="4848"/>
                    </a:cubicBezTo>
                    <a:cubicBezTo>
                      <a:pt x="7599" y="4713"/>
                      <a:pt x="7679" y="4412"/>
                      <a:pt x="7543" y="4178"/>
                    </a:cubicBezTo>
                    <a:cubicBezTo>
                      <a:pt x="7408" y="3943"/>
                      <a:pt x="7108" y="3863"/>
                      <a:pt x="6873" y="3998"/>
                    </a:cubicBezTo>
                    <a:moveTo>
                      <a:pt x="4178" y="14057"/>
                    </a:moveTo>
                    <a:cubicBezTo>
                      <a:pt x="3942" y="14192"/>
                      <a:pt x="3863" y="14492"/>
                      <a:pt x="3998" y="14727"/>
                    </a:cubicBezTo>
                    <a:cubicBezTo>
                      <a:pt x="4133" y="14962"/>
                      <a:pt x="4433" y="15043"/>
                      <a:pt x="4668" y="14907"/>
                    </a:cubicBezTo>
                    <a:cubicBezTo>
                      <a:pt x="4903" y="14772"/>
                      <a:pt x="4984" y="14472"/>
                      <a:pt x="4848" y="14236"/>
                    </a:cubicBezTo>
                    <a:cubicBezTo>
                      <a:pt x="4713" y="14001"/>
                      <a:pt x="4412" y="13921"/>
                      <a:pt x="4178" y="14057"/>
                    </a:cubicBezTo>
                    <a:moveTo>
                      <a:pt x="7364" y="16752"/>
                    </a:moveTo>
                    <a:cubicBezTo>
                      <a:pt x="7129" y="16617"/>
                      <a:pt x="6829" y="16697"/>
                      <a:pt x="6693" y="16932"/>
                    </a:cubicBezTo>
                    <a:cubicBezTo>
                      <a:pt x="6558" y="17167"/>
                      <a:pt x="6638" y="17467"/>
                      <a:pt x="6873" y="17602"/>
                    </a:cubicBezTo>
                    <a:cubicBezTo>
                      <a:pt x="7108" y="17738"/>
                      <a:pt x="7408" y="17658"/>
                      <a:pt x="7543" y="17422"/>
                    </a:cubicBezTo>
                    <a:cubicBezTo>
                      <a:pt x="7679" y="17188"/>
                      <a:pt x="7599" y="16887"/>
                      <a:pt x="7364" y="16752"/>
                    </a:cubicBezTo>
                    <a:moveTo>
                      <a:pt x="18164" y="10309"/>
                    </a:moveTo>
                    <a:cubicBezTo>
                      <a:pt x="17893" y="10309"/>
                      <a:pt x="17673" y="10529"/>
                      <a:pt x="17673" y="10800"/>
                    </a:cubicBezTo>
                    <a:cubicBezTo>
                      <a:pt x="17673" y="11072"/>
                      <a:pt x="17893" y="11291"/>
                      <a:pt x="18164" y="11291"/>
                    </a:cubicBezTo>
                    <a:cubicBezTo>
                      <a:pt x="18434" y="11291"/>
                      <a:pt x="18655" y="11072"/>
                      <a:pt x="18655" y="10800"/>
                    </a:cubicBezTo>
                    <a:cubicBezTo>
                      <a:pt x="18655" y="10529"/>
                      <a:pt x="18434" y="10309"/>
                      <a:pt x="18164" y="10309"/>
                    </a:cubicBezTo>
                  </a:path>
                </a:pathLst>
              </a:custGeom>
              <a:solidFill>
                <a:srgbClr val="FFCCF9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endParaRPr dirty="0">
                  <a:solidFill>
                    <a:srgbClr val="FFCC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2274586" y="4105036"/>
                <a:ext cx="1146469" cy="1477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US" sz="1200" spc="200" dirty="0">
                    <a:solidFill>
                      <a:srgbClr val="FFCCF9"/>
                    </a:solidFill>
                    <a:cs typeface="+mn-ea"/>
                    <a:sym typeface="+mn-lt"/>
                  </a:rPr>
                  <a:t>MARKETING</a:t>
                </a:r>
                <a:endParaRPr lang="en-US" sz="1200" spc="200" dirty="0">
                  <a:solidFill>
                    <a:srgbClr val="FFCC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876573" y="4432891"/>
                <a:ext cx="1942495" cy="1107996"/>
              </a:xfrm>
              <a:prstGeom prst="rect">
                <a:avLst/>
              </a:prstGeom>
              <a:noFill/>
            </p:spPr>
            <p:txBody>
              <a:bodyPr wrap="square" lIns="0" tIns="0" rIns="91440" bIns="0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dirty="0">
                    <a:solidFill>
                      <a:srgbClr val="FFCCF9"/>
                    </a:solidFill>
                    <a:cs typeface="+mn-ea"/>
                    <a:sym typeface="+mn-lt"/>
                  </a:rPr>
                  <a:t>There are many variations of passages of </a:t>
                </a:r>
                <a:r>
                  <a:rPr lang="en-US" sz="1200" dirty="0" err="1">
                    <a:solidFill>
                      <a:srgbClr val="FFCCF9"/>
                    </a:solidFill>
                    <a:cs typeface="+mn-ea"/>
                    <a:sym typeface="+mn-lt"/>
                  </a:rPr>
                  <a:t>Lorem</a:t>
                </a:r>
                <a:r>
                  <a:rPr lang="en-US" sz="1200" dirty="0">
                    <a:solidFill>
                      <a:srgbClr val="FFCCF9"/>
                    </a:solidFill>
                    <a:cs typeface="+mn-ea"/>
                    <a:sym typeface="+mn-lt"/>
                  </a:rPr>
                  <a:t>. There are many variations.</a:t>
                </a:r>
                <a:endParaRPr lang="en-US" sz="1200" dirty="0">
                  <a:solidFill>
                    <a:srgbClr val="FFCCF9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20000"/>
                  </a:lnSpc>
                </a:pPr>
                <a:endParaRPr lang="en-US" sz="1200" dirty="0">
                  <a:solidFill>
                    <a:srgbClr val="FFCCF9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" name="Arc 7"/>
            <p:cNvSpPr/>
            <p:nvPr/>
          </p:nvSpPr>
          <p:spPr>
            <a:xfrm>
              <a:off x="6436842" y="2089453"/>
              <a:ext cx="2147558" cy="2147558"/>
            </a:xfrm>
            <a:prstGeom prst="arc">
              <a:avLst>
                <a:gd name="adj1" fmla="val 10816853"/>
                <a:gd name="adj2" fmla="val 0"/>
              </a:avLst>
            </a:prstGeom>
            <a:ln w="12700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9" name="Arc 8"/>
            <p:cNvSpPr/>
            <p:nvPr/>
          </p:nvSpPr>
          <p:spPr>
            <a:xfrm>
              <a:off x="8630833" y="2089453"/>
              <a:ext cx="2147558" cy="2147558"/>
            </a:xfrm>
            <a:prstGeom prst="arc">
              <a:avLst>
                <a:gd name="adj1" fmla="val 10816853"/>
                <a:gd name="adj2" fmla="val 0"/>
              </a:avLst>
            </a:prstGeom>
            <a:ln w="12700">
              <a:solidFill>
                <a:schemeClr val="tx1">
                  <a:alpha val="3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194529" y="3114911"/>
              <a:ext cx="96643" cy="96643"/>
            </a:xfrm>
            <a:prstGeom prst="ellipse">
              <a:avLst/>
            </a:prstGeom>
            <a:solidFill>
              <a:srgbClr val="FFCC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8559250" y="3114911"/>
              <a:ext cx="96643" cy="96643"/>
            </a:xfrm>
            <a:prstGeom prst="ellipse">
              <a:avLst/>
            </a:prstGeom>
            <a:solidFill>
              <a:srgbClr val="FFCC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10747755" y="3114911"/>
              <a:ext cx="96643" cy="96643"/>
            </a:xfrm>
            <a:prstGeom prst="ellipse">
              <a:avLst/>
            </a:prstGeom>
            <a:solidFill>
              <a:srgbClr val="FFCC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365304" y="3114911"/>
              <a:ext cx="96643" cy="96643"/>
            </a:xfrm>
            <a:prstGeom prst="ellipse">
              <a:avLst/>
            </a:prstGeom>
            <a:solidFill>
              <a:srgbClr val="FFCC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5442250" y="3387673"/>
              <a:ext cx="1942495" cy="2248464"/>
              <a:chOff x="4070650" y="3514022"/>
              <a:chExt cx="1942495" cy="2248464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4468663" y="4105036"/>
                <a:ext cx="1146469" cy="1477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US" sz="1200" spc="200" dirty="0">
                    <a:solidFill>
                      <a:srgbClr val="FFCCF9"/>
                    </a:solidFill>
                    <a:cs typeface="+mn-ea"/>
                    <a:sym typeface="+mn-lt"/>
                  </a:rPr>
                  <a:t>MARKETING</a:t>
                </a:r>
                <a:endParaRPr lang="en-US" sz="1200" spc="200" dirty="0">
                  <a:solidFill>
                    <a:srgbClr val="FFCC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070650" y="4432891"/>
                <a:ext cx="1942495" cy="1329595"/>
              </a:xfrm>
              <a:prstGeom prst="rect">
                <a:avLst/>
              </a:prstGeom>
              <a:noFill/>
            </p:spPr>
            <p:txBody>
              <a:bodyPr wrap="square" lIns="0" tIns="0" rIns="91440" bIns="0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dirty="0">
                    <a:solidFill>
                      <a:srgbClr val="FFCCF9"/>
                    </a:solidFill>
                    <a:cs typeface="+mn-ea"/>
                    <a:sym typeface="+mn-lt"/>
                  </a:rPr>
                  <a:t>There are many variations of passages of </a:t>
                </a:r>
                <a:r>
                  <a:rPr lang="en-US" sz="1200" dirty="0" err="1">
                    <a:solidFill>
                      <a:srgbClr val="FFCCF9"/>
                    </a:solidFill>
                    <a:cs typeface="+mn-ea"/>
                    <a:sym typeface="+mn-lt"/>
                  </a:rPr>
                  <a:t>Lorem</a:t>
                </a:r>
                <a:r>
                  <a:rPr lang="en-US" sz="1200" dirty="0">
                    <a:solidFill>
                      <a:srgbClr val="FFCCF9"/>
                    </a:solidFill>
                    <a:cs typeface="+mn-ea"/>
                    <a:sym typeface="+mn-lt"/>
                  </a:rPr>
                  <a:t>. There are many variations of passages of </a:t>
                </a:r>
                <a:r>
                  <a:rPr lang="en-US" sz="1200" dirty="0" err="1">
                    <a:solidFill>
                      <a:srgbClr val="FFCCF9"/>
                    </a:solidFill>
                    <a:cs typeface="+mn-ea"/>
                    <a:sym typeface="+mn-lt"/>
                  </a:rPr>
                  <a:t>Lorem</a:t>
                </a:r>
                <a:r>
                  <a:rPr lang="en-US" sz="1200" dirty="0">
                    <a:solidFill>
                      <a:srgbClr val="FFCCF9"/>
                    </a:solidFill>
                    <a:cs typeface="+mn-ea"/>
                    <a:sym typeface="+mn-lt"/>
                  </a:rPr>
                  <a:t>.</a:t>
                </a:r>
                <a:endParaRPr lang="en-US" sz="1200" dirty="0">
                  <a:solidFill>
                    <a:srgbClr val="FFCCF9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20000"/>
                  </a:lnSpc>
                </a:pPr>
                <a:endParaRPr lang="en-US" sz="1200" dirty="0">
                  <a:solidFill>
                    <a:srgbClr val="FFCC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Shape 3678"/>
              <p:cNvSpPr/>
              <p:nvPr/>
            </p:nvSpPr>
            <p:spPr>
              <a:xfrm>
                <a:off x="4836400" y="3514022"/>
                <a:ext cx="410991" cy="410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0" h="21410" extrusionOk="0">
                    <a:moveTo>
                      <a:pt x="20437" y="20437"/>
                    </a:moveTo>
                    <a:lnTo>
                      <a:pt x="17519" y="20437"/>
                    </a:lnTo>
                    <a:lnTo>
                      <a:pt x="17519" y="18978"/>
                    </a:lnTo>
                    <a:cubicBezTo>
                      <a:pt x="17519" y="18710"/>
                      <a:pt x="17301" y="18492"/>
                      <a:pt x="17033" y="18492"/>
                    </a:cubicBezTo>
                    <a:lnTo>
                      <a:pt x="15574" y="18492"/>
                    </a:lnTo>
                    <a:lnTo>
                      <a:pt x="15574" y="17033"/>
                    </a:lnTo>
                    <a:cubicBezTo>
                      <a:pt x="15574" y="16765"/>
                      <a:pt x="15356" y="16546"/>
                      <a:pt x="15087" y="16546"/>
                    </a:cubicBezTo>
                    <a:lnTo>
                      <a:pt x="13344" y="16546"/>
                    </a:lnTo>
                    <a:lnTo>
                      <a:pt x="10309" y="13498"/>
                    </a:lnTo>
                    <a:cubicBezTo>
                      <a:pt x="10221" y="13410"/>
                      <a:pt x="10100" y="13354"/>
                      <a:pt x="9965" y="13354"/>
                    </a:cubicBezTo>
                    <a:cubicBezTo>
                      <a:pt x="9819" y="13354"/>
                      <a:pt x="9693" y="13422"/>
                      <a:pt x="9604" y="13524"/>
                    </a:cubicBezTo>
                    <a:lnTo>
                      <a:pt x="8815" y="14312"/>
                    </a:lnTo>
                    <a:cubicBezTo>
                      <a:pt x="8435" y="14692"/>
                      <a:pt x="7820" y="14692"/>
                      <a:pt x="7441" y="14312"/>
                    </a:cubicBezTo>
                    <a:lnTo>
                      <a:pt x="1256" y="8128"/>
                    </a:lnTo>
                    <a:cubicBezTo>
                      <a:pt x="877" y="7749"/>
                      <a:pt x="877" y="7133"/>
                      <a:pt x="1256" y="6753"/>
                    </a:cubicBezTo>
                    <a:lnTo>
                      <a:pt x="6754" y="1256"/>
                    </a:lnTo>
                    <a:cubicBezTo>
                      <a:pt x="7133" y="877"/>
                      <a:pt x="7749" y="877"/>
                      <a:pt x="8128" y="1256"/>
                    </a:cubicBezTo>
                    <a:lnTo>
                      <a:pt x="14312" y="7441"/>
                    </a:lnTo>
                    <a:cubicBezTo>
                      <a:pt x="14691" y="7820"/>
                      <a:pt x="14691" y="8436"/>
                      <a:pt x="14312" y="8815"/>
                    </a:cubicBezTo>
                    <a:lnTo>
                      <a:pt x="13539" y="9588"/>
                    </a:lnTo>
                    <a:cubicBezTo>
                      <a:pt x="13437" y="9677"/>
                      <a:pt x="13370" y="9804"/>
                      <a:pt x="13370" y="9951"/>
                    </a:cubicBezTo>
                    <a:cubicBezTo>
                      <a:pt x="13370" y="10085"/>
                      <a:pt x="13424" y="10206"/>
                      <a:pt x="13513" y="10294"/>
                    </a:cubicBezTo>
                    <a:lnTo>
                      <a:pt x="20437" y="17234"/>
                    </a:lnTo>
                    <a:cubicBezTo>
                      <a:pt x="20437" y="17234"/>
                      <a:pt x="20437" y="20437"/>
                      <a:pt x="20437" y="20437"/>
                    </a:cubicBezTo>
                    <a:close/>
                    <a:moveTo>
                      <a:pt x="21268" y="16689"/>
                    </a:moveTo>
                    <a:lnTo>
                      <a:pt x="14547" y="9955"/>
                    </a:lnTo>
                    <a:lnTo>
                      <a:pt x="14999" y="9502"/>
                    </a:lnTo>
                    <a:cubicBezTo>
                      <a:pt x="15758" y="8743"/>
                      <a:pt x="15758" y="7512"/>
                      <a:pt x="14999" y="6753"/>
                    </a:cubicBezTo>
                    <a:lnTo>
                      <a:pt x="8815" y="569"/>
                    </a:lnTo>
                    <a:cubicBezTo>
                      <a:pt x="8056" y="-190"/>
                      <a:pt x="6825" y="-190"/>
                      <a:pt x="6066" y="569"/>
                    </a:cubicBezTo>
                    <a:lnTo>
                      <a:pt x="569" y="6066"/>
                    </a:lnTo>
                    <a:cubicBezTo>
                      <a:pt x="-190" y="6825"/>
                      <a:pt x="-190" y="8056"/>
                      <a:pt x="569" y="8815"/>
                    </a:cubicBezTo>
                    <a:lnTo>
                      <a:pt x="6754" y="15000"/>
                    </a:lnTo>
                    <a:cubicBezTo>
                      <a:pt x="7513" y="15759"/>
                      <a:pt x="8743" y="15759"/>
                      <a:pt x="9502" y="15000"/>
                    </a:cubicBezTo>
                    <a:lnTo>
                      <a:pt x="9968" y="14533"/>
                    </a:lnTo>
                    <a:lnTo>
                      <a:pt x="12798" y="17377"/>
                    </a:lnTo>
                    <a:cubicBezTo>
                      <a:pt x="12886" y="17465"/>
                      <a:pt x="13008" y="17519"/>
                      <a:pt x="13142" y="17519"/>
                    </a:cubicBezTo>
                    <a:lnTo>
                      <a:pt x="14601" y="17519"/>
                    </a:lnTo>
                    <a:lnTo>
                      <a:pt x="14601" y="18978"/>
                    </a:lnTo>
                    <a:cubicBezTo>
                      <a:pt x="14601" y="19247"/>
                      <a:pt x="14819" y="19464"/>
                      <a:pt x="15087" y="19464"/>
                    </a:cubicBezTo>
                    <a:lnTo>
                      <a:pt x="16546" y="19464"/>
                    </a:lnTo>
                    <a:lnTo>
                      <a:pt x="16546" y="20924"/>
                    </a:lnTo>
                    <a:cubicBezTo>
                      <a:pt x="16546" y="21192"/>
                      <a:pt x="16764" y="21410"/>
                      <a:pt x="17033" y="21410"/>
                    </a:cubicBezTo>
                    <a:lnTo>
                      <a:pt x="20924" y="21410"/>
                    </a:lnTo>
                    <a:cubicBezTo>
                      <a:pt x="21192" y="21410"/>
                      <a:pt x="21410" y="21192"/>
                      <a:pt x="21410" y="20924"/>
                    </a:cubicBezTo>
                    <a:lnTo>
                      <a:pt x="21410" y="17033"/>
                    </a:lnTo>
                    <a:cubicBezTo>
                      <a:pt x="21410" y="16899"/>
                      <a:pt x="21356" y="16777"/>
                      <a:pt x="21268" y="16689"/>
                    </a:cubicBezTo>
                    <a:moveTo>
                      <a:pt x="6819" y="7791"/>
                    </a:moveTo>
                    <a:cubicBezTo>
                      <a:pt x="6282" y="7791"/>
                      <a:pt x="5846" y="7355"/>
                      <a:pt x="5846" y="6820"/>
                    </a:cubicBezTo>
                    <a:cubicBezTo>
                      <a:pt x="5846" y="6282"/>
                      <a:pt x="6282" y="5846"/>
                      <a:pt x="6819" y="5846"/>
                    </a:cubicBezTo>
                    <a:cubicBezTo>
                      <a:pt x="7356" y="5846"/>
                      <a:pt x="7792" y="6282"/>
                      <a:pt x="7792" y="6820"/>
                    </a:cubicBezTo>
                    <a:cubicBezTo>
                      <a:pt x="7792" y="7355"/>
                      <a:pt x="7356" y="7791"/>
                      <a:pt x="6819" y="7791"/>
                    </a:cubicBezTo>
                    <a:moveTo>
                      <a:pt x="6819" y="4873"/>
                    </a:moveTo>
                    <a:cubicBezTo>
                      <a:pt x="5745" y="4873"/>
                      <a:pt x="4874" y="5744"/>
                      <a:pt x="4874" y="6820"/>
                    </a:cubicBezTo>
                    <a:cubicBezTo>
                      <a:pt x="4874" y="7893"/>
                      <a:pt x="5745" y="8765"/>
                      <a:pt x="6819" y="8765"/>
                    </a:cubicBezTo>
                    <a:cubicBezTo>
                      <a:pt x="7893" y="8765"/>
                      <a:pt x="8765" y="7893"/>
                      <a:pt x="8765" y="6820"/>
                    </a:cubicBezTo>
                    <a:cubicBezTo>
                      <a:pt x="8765" y="5744"/>
                      <a:pt x="7893" y="4873"/>
                      <a:pt x="6819" y="4873"/>
                    </a:cubicBezTo>
                  </a:path>
                </a:pathLst>
              </a:custGeom>
              <a:solidFill>
                <a:srgbClr val="FFCCF9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endParaRPr dirty="0">
                  <a:solidFill>
                    <a:srgbClr val="FFCCF9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7636327" y="3390300"/>
              <a:ext cx="1942495" cy="2024238"/>
              <a:chOff x="6264727" y="3516649"/>
              <a:chExt cx="1942495" cy="2024238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6662740" y="4105036"/>
                <a:ext cx="1146469" cy="1477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US" sz="1200" spc="200" dirty="0">
                    <a:solidFill>
                      <a:srgbClr val="FFCCF9"/>
                    </a:solidFill>
                    <a:cs typeface="+mn-ea"/>
                    <a:sym typeface="+mn-lt"/>
                  </a:rPr>
                  <a:t>MARKETING</a:t>
                </a:r>
                <a:endParaRPr lang="en-US" sz="1200" spc="200" dirty="0">
                  <a:solidFill>
                    <a:srgbClr val="FFCC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6264727" y="4432891"/>
                <a:ext cx="1942495" cy="1107996"/>
              </a:xfrm>
              <a:prstGeom prst="rect">
                <a:avLst/>
              </a:prstGeom>
              <a:noFill/>
            </p:spPr>
            <p:txBody>
              <a:bodyPr wrap="square" lIns="0" tIns="0" rIns="91440" bIns="0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dirty="0">
                    <a:solidFill>
                      <a:srgbClr val="FFCCF9"/>
                    </a:solidFill>
                    <a:cs typeface="+mn-ea"/>
                    <a:sym typeface="+mn-lt"/>
                  </a:rPr>
                  <a:t>There are many variations of passages of </a:t>
                </a:r>
                <a:r>
                  <a:rPr lang="en-US" sz="1200" dirty="0" err="1">
                    <a:solidFill>
                      <a:srgbClr val="FFCCF9"/>
                    </a:solidFill>
                    <a:cs typeface="+mn-ea"/>
                    <a:sym typeface="+mn-lt"/>
                  </a:rPr>
                  <a:t>Lorem</a:t>
                </a:r>
                <a:r>
                  <a:rPr lang="en-US" sz="1200" dirty="0">
                    <a:solidFill>
                      <a:srgbClr val="FFCCF9"/>
                    </a:solidFill>
                    <a:cs typeface="+mn-ea"/>
                    <a:sym typeface="+mn-lt"/>
                  </a:rPr>
                  <a:t>. There are many variations.</a:t>
                </a:r>
                <a:endParaRPr lang="en-US" sz="1200" dirty="0">
                  <a:solidFill>
                    <a:srgbClr val="FFCCF9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20000"/>
                  </a:lnSpc>
                </a:pPr>
                <a:endParaRPr lang="en-US" sz="1200" dirty="0">
                  <a:solidFill>
                    <a:srgbClr val="FFCC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Shape 3688"/>
              <p:cNvSpPr/>
              <p:nvPr/>
            </p:nvSpPr>
            <p:spPr>
              <a:xfrm>
                <a:off x="7030574" y="3516649"/>
                <a:ext cx="410797" cy="4107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593" y="17879"/>
                    </a:moveTo>
                    <a:cubicBezTo>
                      <a:pt x="16514" y="16546"/>
                      <a:pt x="15177" y="15812"/>
                      <a:pt x="14084" y="15323"/>
                    </a:cubicBezTo>
                    <a:cubicBezTo>
                      <a:pt x="13842" y="15214"/>
                      <a:pt x="13687" y="15098"/>
                      <a:pt x="13598" y="14990"/>
                    </a:cubicBezTo>
                    <a:cubicBezTo>
                      <a:pt x="15238" y="14959"/>
                      <a:pt x="16521" y="14237"/>
                      <a:pt x="16581" y="14203"/>
                    </a:cubicBezTo>
                    <a:cubicBezTo>
                      <a:pt x="16751" y="14106"/>
                      <a:pt x="16846" y="13918"/>
                      <a:pt x="16826" y="13724"/>
                    </a:cubicBezTo>
                    <a:cubicBezTo>
                      <a:pt x="16807" y="13546"/>
                      <a:pt x="16693" y="13394"/>
                      <a:pt x="16530" y="13325"/>
                    </a:cubicBezTo>
                    <a:cubicBezTo>
                      <a:pt x="16461" y="13276"/>
                      <a:pt x="15663" y="12629"/>
                      <a:pt x="15663" y="9051"/>
                    </a:cubicBezTo>
                    <a:cubicBezTo>
                      <a:pt x="15663" y="5000"/>
                      <a:pt x="14115" y="2945"/>
                      <a:pt x="11061" y="2945"/>
                    </a:cubicBezTo>
                    <a:cubicBezTo>
                      <a:pt x="8481" y="2945"/>
                      <a:pt x="5845" y="3643"/>
                      <a:pt x="5845" y="8806"/>
                    </a:cubicBezTo>
                    <a:cubicBezTo>
                      <a:pt x="5845" y="12556"/>
                      <a:pt x="5219" y="13279"/>
                      <a:pt x="5122" y="13367"/>
                    </a:cubicBezTo>
                    <a:cubicBezTo>
                      <a:pt x="4957" y="13417"/>
                      <a:pt x="4826" y="13551"/>
                      <a:pt x="4784" y="13723"/>
                    </a:cubicBezTo>
                    <a:cubicBezTo>
                      <a:pt x="4734" y="13934"/>
                      <a:pt x="4828" y="14154"/>
                      <a:pt x="5015" y="14262"/>
                    </a:cubicBezTo>
                    <a:cubicBezTo>
                      <a:pt x="6396" y="15064"/>
                      <a:pt x="7482" y="15136"/>
                      <a:pt x="8065" y="15092"/>
                    </a:cubicBezTo>
                    <a:cubicBezTo>
                      <a:pt x="7994" y="15151"/>
                      <a:pt x="7850" y="15241"/>
                      <a:pt x="7564" y="15335"/>
                    </a:cubicBezTo>
                    <a:cubicBezTo>
                      <a:pt x="6211" y="15776"/>
                      <a:pt x="4766" y="16808"/>
                      <a:pt x="3958" y="17835"/>
                    </a:cubicBezTo>
                    <a:cubicBezTo>
                      <a:pt x="2125" y="16050"/>
                      <a:pt x="982" y="13560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2" y="982"/>
                      <a:pt x="20618" y="5378"/>
                      <a:pt x="20618" y="10800"/>
                    </a:cubicBezTo>
                    <a:cubicBezTo>
                      <a:pt x="20618" y="13584"/>
                      <a:pt x="19454" y="16092"/>
                      <a:pt x="17593" y="17879"/>
                    </a:cubicBezTo>
                    <a:moveTo>
                      <a:pt x="10800" y="20618"/>
                    </a:moveTo>
                    <a:cubicBezTo>
                      <a:pt x="8489" y="20618"/>
                      <a:pt x="6370" y="19816"/>
                      <a:pt x="4693" y="18480"/>
                    </a:cubicBezTo>
                    <a:cubicBezTo>
                      <a:pt x="5360" y="17605"/>
                      <a:pt x="6693" y="16652"/>
                      <a:pt x="7869" y="16268"/>
                    </a:cubicBezTo>
                    <a:cubicBezTo>
                      <a:pt x="8578" y="16037"/>
                      <a:pt x="8988" y="15688"/>
                      <a:pt x="9087" y="15233"/>
                    </a:cubicBezTo>
                    <a:cubicBezTo>
                      <a:pt x="9214" y="14656"/>
                      <a:pt x="8775" y="14230"/>
                      <a:pt x="8725" y="14184"/>
                    </a:cubicBezTo>
                    <a:cubicBezTo>
                      <a:pt x="8597" y="14066"/>
                      <a:pt x="8412" y="14025"/>
                      <a:pt x="8246" y="14074"/>
                    </a:cubicBezTo>
                    <a:cubicBezTo>
                      <a:pt x="8208" y="14087"/>
                      <a:pt x="7406" y="14309"/>
                      <a:pt x="6089" y="13714"/>
                    </a:cubicBezTo>
                    <a:cubicBezTo>
                      <a:pt x="6486" y="13026"/>
                      <a:pt x="6826" y="11618"/>
                      <a:pt x="6826" y="8806"/>
                    </a:cubicBezTo>
                    <a:cubicBezTo>
                      <a:pt x="6826" y="4301"/>
                      <a:pt x="8829" y="3928"/>
                      <a:pt x="11061" y="3928"/>
                    </a:cubicBezTo>
                    <a:cubicBezTo>
                      <a:pt x="12615" y="3928"/>
                      <a:pt x="14681" y="4458"/>
                      <a:pt x="14681" y="9051"/>
                    </a:cubicBezTo>
                    <a:cubicBezTo>
                      <a:pt x="14681" y="11662"/>
                      <a:pt x="15092" y="12966"/>
                      <a:pt x="15499" y="13617"/>
                    </a:cubicBezTo>
                    <a:cubicBezTo>
                      <a:pt x="14943" y="13829"/>
                      <a:pt x="14058" y="14075"/>
                      <a:pt x="13097" y="13993"/>
                    </a:cubicBezTo>
                    <a:cubicBezTo>
                      <a:pt x="12883" y="13971"/>
                      <a:pt x="12690" y="14093"/>
                      <a:pt x="12605" y="14284"/>
                    </a:cubicBezTo>
                    <a:cubicBezTo>
                      <a:pt x="12420" y="14704"/>
                      <a:pt x="12408" y="15649"/>
                      <a:pt x="13683" y="16219"/>
                    </a:cubicBezTo>
                    <a:cubicBezTo>
                      <a:pt x="14677" y="16664"/>
                      <a:pt x="15893" y="17331"/>
                      <a:pt x="16850" y="18522"/>
                    </a:cubicBezTo>
                    <a:cubicBezTo>
                      <a:pt x="15182" y="19831"/>
                      <a:pt x="13085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</a:path>
                </a:pathLst>
              </a:custGeom>
              <a:solidFill>
                <a:srgbClr val="FFCCF9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endParaRPr dirty="0">
                  <a:solidFill>
                    <a:srgbClr val="FFCCF9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9830405" y="3387768"/>
              <a:ext cx="1942495" cy="2248369"/>
              <a:chOff x="8458805" y="3514117"/>
              <a:chExt cx="1942495" cy="2248369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8856818" y="4105036"/>
                <a:ext cx="1146469" cy="1477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US" sz="1200" spc="200" dirty="0">
                    <a:solidFill>
                      <a:srgbClr val="FFCCF9"/>
                    </a:solidFill>
                    <a:cs typeface="+mn-ea"/>
                    <a:sym typeface="+mn-lt"/>
                  </a:rPr>
                  <a:t>MARKETING</a:t>
                </a:r>
                <a:endParaRPr lang="en-US" sz="1200" spc="200" dirty="0">
                  <a:solidFill>
                    <a:srgbClr val="FFCC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8458805" y="4432891"/>
                <a:ext cx="1942495" cy="1329595"/>
              </a:xfrm>
              <a:prstGeom prst="rect">
                <a:avLst/>
              </a:prstGeom>
              <a:noFill/>
            </p:spPr>
            <p:txBody>
              <a:bodyPr wrap="square" lIns="0" tIns="0" rIns="91440" bIns="0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dirty="0">
                    <a:solidFill>
                      <a:srgbClr val="FFCCF9"/>
                    </a:solidFill>
                    <a:cs typeface="+mn-ea"/>
                    <a:sym typeface="+mn-lt"/>
                  </a:rPr>
                  <a:t>There are many variations of passages of </a:t>
                </a:r>
                <a:r>
                  <a:rPr lang="en-US" sz="1200" dirty="0" err="1">
                    <a:solidFill>
                      <a:srgbClr val="FFCCF9"/>
                    </a:solidFill>
                    <a:cs typeface="+mn-ea"/>
                    <a:sym typeface="+mn-lt"/>
                  </a:rPr>
                  <a:t>Lorem</a:t>
                </a:r>
                <a:r>
                  <a:rPr lang="en-US" sz="1200" dirty="0">
                    <a:solidFill>
                      <a:srgbClr val="FFCCF9"/>
                    </a:solidFill>
                    <a:cs typeface="+mn-ea"/>
                    <a:sym typeface="+mn-lt"/>
                  </a:rPr>
                  <a:t>. There are many variations of passages of </a:t>
                </a:r>
                <a:r>
                  <a:rPr lang="en-US" sz="1200" dirty="0" err="1">
                    <a:solidFill>
                      <a:srgbClr val="FFCCF9"/>
                    </a:solidFill>
                    <a:cs typeface="+mn-ea"/>
                    <a:sym typeface="+mn-lt"/>
                  </a:rPr>
                  <a:t>Lorem</a:t>
                </a:r>
                <a:r>
                  <a:rPr lang="en-US" sz="1200" dirty="0">
                    <a:solidFill>
                      <a:srgbClr val="FFCCF9"/>
                    </a:solidFill>
                    <a:cs typeface="+mn-ea"/>
                    <a:sym typeface="+mn-lt"/>
                  </a:rPr>
                  <a:t>.</a:t>
                </a:r>
                <a:endParaRPr lang="en-US" sz="1200" dirty="0">
                  <a:solidFill>
                    <a:srgbClr val="FFCCF9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20000"/>
                  </a:lnSpc>
                </a:pPr>
                <a:endParaRPr lang="en-US" sz="1200" dirty="0">
                  <a:solidFill>
                    <a:srgbClr val="FFCC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Shape 3767"/>
              <p:cNvSpPr/>
              <p:nvPr/>
            </p:nvSpPr>
            <p:spPr>
              <a:xfrm>
                <a:off x="9208686" y="3514117"/>
                <a:ext cx="410797" cy="4107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764" y="19636"/>
                    </a:moveTo>
                    <a:cubicBezTo>
                      <a:pt x="12764" y="20178"/>
                      <a:pt x="12324" y="20618"/>
                      <a:pt x="11782" y="20618"/>
                    </a:cubicBezTo>
                    <a:lnTo>
                      <a:pt x="9818" y="20618"/>
                    </a:lnTo>
                    <a:cubicBezTo>
                      <a:pt x="9276" y="20618"/>
                      <a:pt x="8836" y="20178"/>
                      <a:pt x="8836" y="19636"/>
                    </a:cubicBezTo>
                    <a:lnTo>
                      <a:pt x="8836" y="17673"/>
                    </a:lnTo>
                    <a:cubicBezTo>
                      <a:pt x="8836" y="17131"/>
                      <a:pt x="9276" y="16691"/>
                      <a:pt x="9818" y="16691"/>
                    </a:cubicBezTo>
                    <a:lnTo>
                      <a:pt x="11782" y="16691"/>
                    </a:lnTo>
                    <a:cubicBezTo>
                      <a:pt x="12324" y="16691"/>
                      <a:pt x="12764" y="17131"/>
                      <a:pt x="12764" y="17673"/>
                    </a:cubicBezTo>
                    <a:cubicBezTo>
                      <a:pt x="12764" y="17673"/>
                      <a:pt x="12764" y="19636"/>
                      <a:pt x="12764" y="19636"/>
                    </a:cubicBezTo>
                    <a:close/>
                    <a:moveTo>
                      <a:pt x="11782" y="15709"/>
                    </a:moveTo>
                    <a:lnTo>
                      <a:pt x="9818" y="15709"/>
                    </a:lnTo>
                    <a:cubicBezTo>
                      <a:pt x="8734" y="15709"/>
                      <a:pt x="7855" y="16588"/>
                      <a:pt x="7855" y="17673"/>
                    </a:cubicBezTo>
                    <a:lnTo>
                      <a:pt x="7855" y="19636"/>
                    </a:lnTo>
                    <a:cubicBezTo>
                      <a:pt x="7855" y="20721"/>
                      <a:pt x="8734" y="21600"/>
                      <a:pt x="9818" y="21600"/>
                    </a:cubicBezTo>
                    <a:lnTo>
                      <a:pt x="11782" y="21600"/>
                    </a:lnTo>
                    <a:cubicBezTo>
                      <a:pt x="12866" y="21600"/>
                      <a:pt x="13745" y="20721"/>
                      <a:pt x="13745" y="19636"/>
                    </a:cubicBezTo>
                    <a:lnTo>
                      <a:pt x="13745" y="17673"/>
                    </a:lnTo>
                    <a:cubicBezTo>
                      <a:pt x="13745" y="16588"/>
                      <a:pt x="12866" y="15709"/>
                      <a:pt x="11782" y="15709"/>
                    </a:cubicBezTo>
                    <a:moveTo>
                      <a:pt x="20618" y="19636"/>
                    </a:moveTo>
                    <a:cubicBezTo>
                      <a:pt x="20618" y="20178"/>
                      <a:pt x="20178" y="20618"/>
                      <a:pt x="19636" y="20618"/>
                    </a:cubicBezTo>
                    <a:lnTo>
                      <a:pt x="17673" y="20618"/>
                    </a:lnTo>
                    <a:cubicBezTo>
                      <a:pt x="17131" y="20618"/>
                      <a:pt x="16691" y="20178"/>
                      <a:pt x="16691" y="19636"/>
                    </a:cubicBezTo>
                    <a:lnTo>
                      <a:pt x="16691" y="17673"/>
                    </a:lnTo>
                    <a:cubicBezTo>
                      <a:pt x="16691" y="17131"/>
                      <a:pt x="17131" y="16691"/>
                      <a:pt x="17673" y="16691"/>
                    </a:cubicBezTo>
                    <a:lnTo>
                      <a:pt x="19636" y="16691"/>
                    </a:lnTo>
                    <a:cubicBezTo>
                      <a:pt x="20178" y="16691"/>
                      <a:pt x="20618" y="17131"/>
                      <a:pt x="20618" y="17673"/>
                    </a:cubicBezTo>
                    <a:cubicBezTo>
                      <a:pt x="20618" y="17673"/>
                      <a:pt x="20618" y="19636"/>
                      <a:pt x="20618" y="19636"/>
                    </a:cubicBezTo>
                    <a:close/>
                    <a:moveTo>
                      <a:pt x="19636" y="15709"/>
                    </a:moveTo>
                    <a:lnTo>
                      <a:pt x="17673" y="15709"/>
                    </a:lnTo>
                    <a:cubicBezTo>
                      <a:pt x="16588" y="15709"/>
                      <a:pt x="15709" y="16588"/>
                      <a:pt x="15709" y="17673"/>
                    </a:cubicBezTo>
                    <a:lnTo>
                      <a:pt x="15709" y="19636"/>
                    </a:lnTo>
                    <a:cubicBezTo>
                      <a:pt x="15709" y="20721"/>
                      <a:pt x="16588" y="21600"/>
                      <a:pt x="17673" y="21600"/>
                    </a:cubicBezTo>
                    <a:lnTo>
                      <a:pt x="19636" y="21600"/>
                    </a:lnTo>
                    <a:cubicBezTo>
                      <a:pt x="20721" y="21600"/>
                      <a:pt x="21600" y="20721"/>
                      <a:pt x="21600" y="19636"/>
                    </a:cubicBezTo>
                    <a:lnTo>
                      <a:pt x="21600" y="17673"/>
                    </a:lnTo>
                    <a:cubicBezTo>
                      <a:pt x="21600" y="16588"/>
                      <a:pt x="20721" y="15709"/>
                      <a:pt x="19636" y="15709"/>
                    </a:cubicBezTo>
                    <a:moveTo>
                      <a:pt x="4909" y="19636"/>
                    </a:moveTo>
                    <a:cubicBezTo>
                      <a:pt x="4909" y="20178"/>
                      <a:pt x="4469" y="20618"/>
                      <a:pt x="3927" y="20618"/>
                    </a:cubicBezTo>
                    <a:lnTo>
                      <a:pt x="1964" y="20618"/>
                    </a:lnTo>
                    <a:cubicBezTo>
                      <a:pt x="1422" y="20618"/>
                      <a:pt x="982" y="20178"/>
                      <a:pt x="982" y="19636"/>
                    </a:cubicBezTo>
                    <a:lnTo>
                      <a:pt x="982" y="17673"/>
                    </a:lnTo>
                    <a:cubicBezTo>
                      <a:pt x="982" y="17131"/>
                      <a:pt x="1422" y="16691"/>
                      <a:pt x="1964" y="16691"/>
                    </a:cubicBezTo>
                    <a:lnTo>
                      <a:pt x="3927" y="16691"/>
                    </a:lnTo>
                    <a:cubicBezTo>
                      <a:pt x="4469" y="16691"/>
                      <a:pt x="4909" y="17131"/>
                      <a:pt x="4909" y="17673"/>
                    </a:cubicBezTo>
                    <a:cubicBezTo>
                      <a:pt x="4909" y="17673"/>
                      <a:pt x="4909" y="19636"/>
                      <a:pt x="4909" y="19636"/>
                    </a:cubicBezTo>
                    <a:close/>
                    <a:moveTo>
                      <a:pt x="3927" y="15709"/>
                    </a:moveTo>
                    <a:lnTo>
                      <a:pt x="1964" y="15709"/>
                    </a:lnTo>
                    <a:cubicBezTo>
                      <a:pt x="879" y="15709"/>
                      <a:pt x="0" y="16588"/>
                      <a:pt x="0" y="17673"/>
                    </a:cubicBezTo>
                    <a:lnTo>
                      <a:pt x="0" y="19636"/>
                    </a:lnTo>
                    <a:cubicBezTo>
                      <a:pt x="0" y="20721"/>
                      <a:pt x="879" y="21600"/>
                      <a:pt x="1964" y="21600"/>
                    </a:cubicBezTo>
                    <a:lnTo>
                      <a:pt x="3927" y="21600"/>
                    </a:lnTo>
                    <a:cubicBezTo>
                      <a:pt x="5012" y="21600"/>
                      <a:pt x="5891" y="20721"/>
                      <a:pt x="5891" y="19636"/>
                    </a:cubicBezTo>
                    <a:lnTo>
                      <a:pt x="5891" y="17673"/>
                    </a:lnTo>
                    <a:cubicBezTo>
                      <a:pt x="5891" y="16588"/>
                      <a:pt x="5012" y="15709"/>
                      <a:pt x="3927" y="15709"/>
                    </a:cubicBezTo>
                    <a:moveTo>
                      <a:pt x="2945" y="14727"/>
                    </a:moveTo>
                    <a:cubicBezTo>
                      <a:pt x="3217" y="14727"/>
                      <a:pt x="3436" y="14508"/>
                      <a:pt x="3436" y="14236"/>
                    </a:cubicBezTo>
                    <a:lnTo>
                      <a:pt x="3436" y="10800"/>
                    </a:lnTo>
                    <a:lnTo>
                      <a:pt x="10309" y="10800"/>
                    </a:lnTo>
                    <a:lnTo>
                      <a:pt x="10309" y="14236"/>
                    </a:lnTo>
                    <a:cubicBezTo>
                      <a:pt x="10309" y="14508"/>
                      <a:pt x="10529" y="14727"/>
                      <a:pt x="10800" y="14727"/>
                    </a:cubicBezTo>
                    <a:cubicBezTo>
                      <a:pt x="11071" y="14727"/>
                      <a:pt x="11291" y="14508"/>
                      <a:pt x="11291" y="14236"/>
                    </a:cubicBezTo>
                    <a:lnTo>
                      <a:pt x="11291" y="10800"/>
                    </a:lnTo>
                    <a:lnTo>
                      <a:pt x="18164" y="10800"/>
                    </a:lnTo>
                    <a:lnTo>
                      <a:pt x="18164" y="14236"/>
                    </a:lnTo>
                    <a:cubicBezTo>
                      <a:pt x="18164" y="14508"/>
                      <a:pt x="18384" y="14727"/>
                      <a:pt x="18655" y="14727"/>
                    </a:cubicBezTo>
                    <a:cubicBezTo>
                      <a:pt x="18926" y="14727"/>
                      <a:pt x="19145" y="14508"/>
                      <a:pt x="19145" y="14236"/>
                    </a:cubicBezTo>
                    <a:lnTo>
                      <a:pt x="19145" y="10309"/>
                    </a:lnTo>
                    <a:cubicBezTo>
                      <a:pt x="19145" y="10038"/>
                      <a:pt x="18926" y="9818"/>
                      <a:pt x="18655" y="9818"/>
                    </a:cubicBezTo>
                    <a:lnTo>
                      <a:pt x="11291" y="9818"/>
                    </a:lnTo>
                    <a:lnTo>
                      <a:pt x="11291" y="7364"/>
                    </a:lnTo>
                    <a:cubicBezTo>
                      <a:pt x="11291" y="7093"/>
                      <a:pt x="11071" y="6873"/>
                      <a:pt x="10800" y="6873"/>
                    </a:cubicBezTo>
                    <a:cubicBezTo>
                      <a:pt x="10529" y="6873"/>
                      <a:pt x="10309" y="7093"/>
                      <a:pt x="10309" y="7364"/>
                    </a:cubicBezTo>
                    <a:lnTo>
                      <a:pt x="10309" y="9818"/>
                    </a:lnTo>
                    <a:lnTo>
                      <a:pt x="2945" y="9818"/>
                    </a:lnTo>
                    <a:cubicBezTo>
                      <a:pt x="2674" y="9818"/>
                      <a:pt x="2455" y="10038"/>
                      <a:pt x="2455" y="10309"/>
                    </a:cubicBezTo>
                    <a:lnTo>
                      <a:pt x="2455" y="14236"/>
                    </a:lnTo>
                    <a:cubicBezTo>
                      <a:pt x="2455" y="14508"/>
                      <a:pt x="2674" y="14727"/>
                      <a:pt x="2945" y="14727"/>
                    </a:cubicBezTo>
                    <a:moveTo>
                      <a:pt x="8836" y="1964"/>
                    </a:moveTo>
                    <a:cubicBezTo>
                      <a:pt x="8836" y="1422"/>
                      <a:pt x="9276" y="982"/>
                      <a:pt x="9818" y="982"/>
                    </a:cubicBezTo>
                    <a:lnTo>
                      <a:pt x="11782" y="982"/>
                    </a:lnTo>
                    <a:cubicBezTo>
                      <a:pt x="12324" y="982"/>
                      <a:pt x="12764" y="1422"/>
                      <a:pt x="12764" y="1964"/>
                    </a:cubicBezTo>
                    <a:lnTo>
                      <a:pt x="12764" y="3927"/>
                    </a:lnTo>
                    <a:cubicBezTo>
                      <a:pt x="12764" y="4469"/>
                      <a:pt x="12324" y="4909"/>
                      <a:pt x="11782" y="4909"/>
                    </a:cubicBezTo>
                    <a:lnTo>
                      <a:pt x="9818" y="4909"/>
                    </a:lnTo>
                    <a:cubicBezTo>
                      <a:pt x="9276" y="4909"/>
                      <a:pt x="8836" y="4469"/>
                      <a:pt x="8836" y="3927"/>
                    </a:cubicBezTo>
                    <a:cubicBezTo>
                      <a:pt x="8836" y="3927"/>
                      <a:pt x="8836" y="1964"/>
                      <a:pt x="8836" y="1964"/>
                    </a:cubicBezTo>
                    <a:close/>
                    <a:moveTo>
                      <a:pt x="9818" y="5891"/>
                    </a:moveTo>
                    <a:lnTo>
                      <a:pt x="11782" y="5891"/>
                    </a:lnTo>
                    <a:cubicBezTo>
                      <a:pt x="12866" y="5891"/>
                      <a:pt x="13745" y="5012"/>
                      <a:pt x="13745" y="3927"/>
                    </a:cubicBezTo>
                    <a:lnTo>
                      <a:pt x="13745" y="1964"/>
                    </a:lnTo>
                    <a:cubicBezTo>
                      <a:pt x="13745" y="879"/>
                      <a:pt x="12866" y="0"/>
                      <a:pt x="11782" y="0"/>
                    </a:cubicBezTo>
                    <a:lnTo>
                      <a:pt x="9818" y="0"/>
                    </a:lnTo>
                    <a:cubicBezTo>
                      <a:pt x="8734" y="0"/>
                      <a:pt x="7855" y="879"/>
                      <a:pt x="7855" y="1964"/>
                    </a:cubicBezTo>
                    <a:lnTo>
                      <a:pt x="7855" y="3927"/>
                    </a:lnTo>
                    <a:cubicBezTo>
                      <a:pt x="7855" y="5012"/>
                      <a:pt x="8734" y="5891"/>
                      <a:pt x="9818" y="5891"/>
                    </a:cubicBezTo>
                  </a:path>
                </a:pathLst>
              </a:custGeom>
              <a:solidFill>
                <a:srgbClr val="FFCCF9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endParaRPr dirty="0">
                  <a:solidFill>
                    <a:srgbClr val="FFCCF9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7" name="e7d195523061f1c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</a:t>
            </a:r>
            <a:endParaRPr lang="zh-CN" altLang="en-US" sz="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A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PA_库_组合 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1"/>
            </p:custDataLst>
          </p:nvPr>
        </p:nvGrpSpPr>
        <p:grpSpPr>
          <a:xfrm>
            <a:off x="2337735" y="2592178"/>
            <a:ext cx="2530314" cy="1654858"/>
            <a:chOff x="1974878" y="3032172"/>
            <a:chExt cx="2530314" cy="1654858"/>
          </a:xfrm>
        </p:grpSpPr>
        <p:sp>
          <p:nvSpPr>
            <p:cNvPr id="3" name="TextBox 2"/>
            <p:cNvSpPr txBox="1"/>
            <p:nvPr/>
          </p:nvSpPr>
          <p:spPr>
            <a:xfrm>
              <a:off x="2666803" y="3979793"/>
              <a:ext cx="1146469" cy="1477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 spc="200" dirty="0">
                  <a:solidFill>
                    <a:srgbClr val="FFCCF9"/>
                  </a:solidFill>
                  <a:cs typeface="+mn-ea"/>
                  <a:sym typeface="+mn-lt"/>
                </a:rPr>
                <a:t>MARKETING</a:t>
              </a:r>
              <a:endParaRPr lang="en-US" sz="1200" spc="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974878" y="4262618"/>
              <a:ext cx="2530314" cy="424412"/>
            </a:xfrm>
            <a:prstGeom prst="rect">
              <a:avLst/>
            </a:prstGeom>
            <a:noFill/>
          </p:spPr>
          <p:txBody>
            <a:bodyPr wrap="square" lIns="0" tIns="0" rIns="9144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rgbClr val="FFCCF9"/>
                  </a:solidFill>
                  <a:cs typeface="+mn-ea"/>
                  <a:sym typeface="+mn-lt"/>
                </a:rPr>
                <a:t>There are many variations of passages of </a:t>
              </a:r>
              <a:r>
                <a:rPr lang="en-US" sz="1200" dirty="0" err="1">
                  <a:solidFill>
                    <a:srgbClr val="FFCCF9"/>
                  </a:solidFill>
                  <a:cs typeface="+mn-ea"/>
                  <a:sym typeface="+mn-lt"/>
                </a:rPr>
                <a:t>Lorem</a:t>
              </a:r>
              <a:r>
                <a:rPr lang="en-US" sz="1200" dirty="0">
                  <a:solidFill>
                    <a:srgbClr val="FFCCF9"/>
                  </a:solidFill>
                  <a:cs typeface="+mn-ea"/>
                  <a:sym typeface="+mn-lt"/>
                </a:rPr>
                <a:t>.</a:t>
              </a:r>
              <a:endParaRPr lang="en-US" sz="1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234195" y="3032172"/>
              <a:ext cx="2011680" cy="6790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5400" spc="200" dirty="0">
                  <a:solidFill>
                    <a:srgbClr val="FFCCF9"/>
                  </a:solidFill>
                  <a:cs typeface="+mn-ea"/>
                  <a:sym typeface="+mn-lt"/>
                </a:rPr>
                <a:t>$ 99</a:t>
              </a:r>
              <a:endParaRPr lang="en-US" sz="5400" spc="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PA_库_组合 5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2"/>
            </p:custDataLst>
          </p:nvPr>
        </p:nvGrpSpPr>
        <p:grpSpPr>
          <a:xfrm>
            <a:off x="5201864" y="2592178"/>
            <a:ext cx="2530314" cy="1654858"/>
            <a:chOff x="1974878" y="3032172"/>
            <a:chExt cx="2530314" cy="1654858"/>
          </a:xfrm>
        </p:grpSpPr>
        <p:sp>
          <p:nvSpPr>
            <p:cNvPr id="7" name="TextBox 6"/>
            <p:cNvSpPr txBox="1"/>
            <p:nvPr/>
          </p:nvSpPr>
          <p:spPr>
            <a:xfrm>
              <a:off x="2659753" y="3979793"/>
              <a:ext cx="1160575" cy="1477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 spc="200" dirty="0">
                  <a:solidFill>
                    <a:srgbClr val="FFCCF9"/>
                  </a:solidFill>
                  <a:cs typeface="+mn-ea"/>
                  <a:sym typeface="+mn-lt"/>
                </a:rPr>
                <a:t>SUBSRIBERS</a:t>
              </a:r>
              <a:endParaRPr lang="en-US" sz="1200" spc="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974878" y="4262618"/>
              <a:ext cx="2530314" cy="424412"/>
            </a:xfrm>
            <a:prstGeom prst="rect">
              <a:avLst/>
            </a:prstGeom>
            <a:noFill/>
          </p:spPr>
          <p:txBody>
            <a:bodyPr wrap="square" lIns="0" tIns="0" rIns="9144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rgbClr val="FFCCF9"/>
                  </a:solidFill>
                  <a:cs typeface="+mn-ea"/>
                  <a:sym typeface="+mn-lt"/>
                </a:rPr>
                <a:t>There are many variations of passages of </a:t>
              </a:r>
              <a:r>
                <a:rPr lang="en-US" sz="1200" dirty="0" err="1">
                  <a:solidFill>
                    <a:srgbClr val="FFCCF9"/>
                  </a:solidFill>
                  <a:cs typeface="+mn-ea"/>
                  <a:sym typeface="+mn-lt"/>
                </a:rPr>
                <a:t>Lorem</a:t>
              </a:r>
              <a:r>
                <a:rPr lang="en-US" sz="1200" dirty="0">
                  <a:solidFill>
                    <a:srgbClr val="FFCCF9"/>
                  </a:solidFill>
                  <a:cs typeface="+mn-ea"/>
                  <a:sym typeface="+mn-lt"/>
                </a:rPr>
                <a:t>.</a:t>
              </a:r>
              <a:endParaRPr lang="en-US" sz="1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34195" y="3032172"/>
              <a:ext cx="2011680" cy="6790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5400" spc="200" dirty="0">
                  <a:solidFill>
                    <a:srgbClr val="FFCCF9"/>
                  </a:solidFill>
                  <a:cs typeface="+mn-ea"/>
                  <a:sym typeface="+mn-lt"/>
                </a:rPr>
                <a:t>3M</a:t>
              </a:r>
              <a:endParaRPr lang="en-US" sz="5400" spc="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PA_库_组合 9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3"/>
            </p:custDataLst>
          </p:nvPr>
        </p:nvGrpSpPr>
        <p:grpSpPr>
          <a:xfrm>
            <a:off x="8065992" y="2592178"/>
            <a:ext cx="2530314" cy="1654858"/>
            <a:chOff x="1974878" y="3032172"/>
            <a:chExt cx="2530314" cy="1654858"/>
          </a:xfrm>
        </p:grpSpPr>
        <p:sp>
          <p:nvSpPr>
            <p:cNvPr id="11" name="TextBox 10"/>
            <p:cNvSpPr txBox="1"/>
            <p:nvPr/>
          </p:nvSpPr>
          <p:spPr>
            <a:xfrm>
              <a:off x="2919437" y="3979793"/>
              <a:ext cx="641201" cy="1477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 spc="200" dirty="0">
                  <a:solidFill>
                    <a:srgbClr val="FFCCF9"/>
                  </a:solidFill>
                  <a:cs typeface="+mn-ea"/>
                  <a:sym typeface="+mn-lt"/>
                </a:rPr>
                <a:t>CITLES</a:t>
              </a:r>
              <a:endParaRPr lang="en-US" sz="1200" spc="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74878" y="4262618"/>
              <a:ext cx="2530314" cy="424412"/>
            </a:xfrm>
            <a:prstGeom prst="rect">
              <a:avLst/>
            </a:prstGeom>
            <a:noFill/>
          </p:spPr>
          <p:txBody>
            <a:bodyPr wrap="square" lIns="0" tIns="0" rIns="9144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rgbClr val="FFCCF9"/>
                  </a:solidFill>
                  <a:cs typeface="+mn-ea"/>
                  <a:sym typeface="+mn-lt"/>
                </a:rPr>
                <a:t>There are many variations of passages of </a:t>
              </a:r>
              <a:r>
                <a:rPr lang="en-US" sz="1200" dirty="0" err="1">
                  <a:solidFill>
                    <a:srgbClr val="FFCCF9"/>
                  </a:solidFill>
                  <a:cs typeface="+mn-ea"/>
                  <a:sym typeface="+mn-lt"/>
                </a:rPr>
                <a:t>Lorem</a:t>
              </a:r>
              <a:r>
                <a:rPr lang="en-US" sz="1200" dirty="0">
                  <a:solidFill>
                    <a:srgbClr val="FFCCF9"/>
                  </a:solidFill>
                  <a:cs typeface="+mn-ea"/>
                  <a:sym typeface="+mn-lt"/>
                </a:rPr>
                <a:t>.</a:t>
              </a:r>
              <a:endParaRPr lang="en-US" sz="1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34195" y="3032172"/>
              <a:ext cx="2011680" cy="6790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5400" spc="200" dirty="0">
                  <a:solidFill>
                    <a:srgbClr val="FFCCF9"/>
                  </a:solidFill>
                  <a:cs typeface="+mn-ea"/>
                  <a:sym typeface="+mn-lt"/>
                </a:rPr>
                <a:t>500</a:t>
              </a:r>
              <a:endParaRPr lang="en-US" sz="5400" spc="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Title 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/>
        </p:nvSpPr>
        <p:spPr>
          <a:xfrm>
            <a:off x="2249740" y="1343298"/>
            <a:ext cx="8610600" cy="495486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pc="600" dirty="0">
                <a:solidFill>
                  <a:srgbClr val="FFCCF9"/>
                </a:solidFill>
                <a:latin typeface="+mn-lt"/>
                <a:ea typeface="+mn-ea"/>
                <a:cs typeface="+mn-ea"/>
                <a:sym typeface="+mn-lt"/>
              </a:rPr>
              <a:t>HOW ?</a:t>
            </a:r>
            <a:endParaRPr lang="en-US" spc="600" dirty="0">
              <a:solidFill>
                <a:srgbClr val="FFCCF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e7d195523061f1c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</a:t>
            </a:r>
            <a:endParaRPr lang="zh-CN" altLang="en-US" sz="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A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/>
        </p:nvSpPr>
        <p:spPr>
          <a:xfrm>
            <a:off x="1790700" y="1461959"/>
            <a:ext cx="8610600" cy="495486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pc="600" dirty="0">
                <a:solidFill>
                  <a:srgbClr val="FFCCF9"/>
                </a:solidFill>
                <a:latin typeface="+mn-lt"/>
                <a:ea typeface="+mn-ea"/>
                <a:cs typeface="+mn-ea"/>
                <a:sym typeface="+mn-lt"/>
              </a:rPr>
              <a:t>HOW?</a:t>
            </a:r>
            <a:endParaRPr lang="en-US" spc="600" dirty="0">
              <a:solidFill>
                <a:srgbClr val="FFCCF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" name="PA_库_组合 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1"/>
            </p:custDataLst>
          </p:nvPr>
        </p:nvGrpSpPr>
        <p:grpSpPr>
          <a:xfrm>
            <a:off x="2234195" y="2743026"/>
            <a:ext cx="2011680" cy="1521541"/>
            <a:chOff x="2234195" y="2413417"/>
            <a:chExt cx="2011680" cy="1521541"/>
          </a:xfrm>
        </p:grpSpPr>
        <p:sp>
          <p:nvSpPr>
            <p:cNvPr id="4" name="TextBox 3"/>
            <p:cNvSpPr txBox="1"/>
            <p:nvPr/>
          </p:nvSpPr>
          <p:spPr>
            <a:xfrm>
              <a:off x="2666803" y="3787225"/>
              <a:ext cx="1146469" cy="1477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 spc="200" dirty="0">
                  <a:solidFill>
                    <a:srgbClr val="FFCCF9"/>
                  </a:solidFill>
                  <a:cs typeface="+mn-ea"/>
                  <a:sym typeface="+mn-lt"/>
                </a:rPr>
                <a:t>MARKETING</a:t>
              </a:r>
              <a:endParaRPr lang="en-US" sz="1200" spc="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234195" y="3054201"/>
              <a:ext cx="2011680" cy="6790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5400" spc="200" dirty="0">
                  <a:solidFill>
                    <a:srgbClr val="FFCCF9"/>
                  </a:solidFill>
                  <a:cs typeface="+mn-ea"/>
                  <a:sym typeface="+mn-lt"/>
                </a:rPr>
                <a:t>$ 500</a:t>
              </a:r>
              <a:endParaRPr lang="en-US" sz="5400" spc="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6" name="Shape 3872"/>
            <p:cNvSpPr/>
            <p:nvPr/>
          </p:nvSpPr>
          <p:spPr>
            <a:xfrm>
              <a:off x="2992873" y="2413417"/>
              <a:ext cx="494324" cy="404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0400"/>
                  </a:moveTo>
                  <a:lnTo>
                    <a:pt x="982" y="20400"/>
                  </a:lnTo>
                  <a:lnTo>
                    <a:pt x="982" y="13200"/>
                  </a:lnTo>
                  <a:lnTo>
                    <a:pt x="6907" y="13200"/>
                  </a:lnTo>
                  <a:cubicBezTo>
                    <a:pt x="7149" y="15567"/>
                    <a:pt x="8798" y="17400"/>
                    <a:pt x="10800" y="17400"/>
                  </a:cubicBezTo>
                  <a:cubicBezTo>
                    <a:pt x="12802" y="17400"/>
                    <a:pt x="14451" y="15567"/>
                    <a:pt x="14694" y="13200"/>
                  </a:cubicBezTo>
                  <a:lnTo>
                    <a:pt x="20618" y="13200"/>
                  </a:lnTo>
                  <a:cubicBezTo>
                    <a:pt x="20618" y="13200"/>
                    <a:pt x="20618" y="20400"/>
                    <a:pt x="20618" y="20400"/>
                  </a:cubicBezTo>
                  <a:close/>
                  <a:moveTo>
                    <a:pt x="5703" y="1200"/>
                  </a:moveTo>
                  <a:lnTo>
                    <a:pt x="15897" y="1200"/>
                  </a:lnTo>
                  <a:lnTo>
                    <a:pt x="20315" y="12000"/>
                  </a:lnTo>
                  <a:lnTo>
                    <a:pt x="14236" y="12000"/>
                  </a:lnTo>
                  <a:cubicBezTo>
                    <a:pt x="13965" y="12000"/>
                    <a:pt x="13745" y="12270"/>
                    <a:pt x="13745" y="12600"/>
                  </a:cubicBezTo>
                  <a:cubicBezTo>
                    <a:pt x="13745" y="14589"/>
                    <a:pt x="12426" y="16200"/>
                    <a:pt x="10800" y="16200"/>
                  </a:cubicBezTo>
                  <a:cubicBezTo>
                    <a:pt x="9173" y="16200"/>
                    <a:pt x="7855" y="14589"/>
                    <a:pt x="7855" y="12600"/>
                  </a:cubicBezTo>
                  <a:cubicBezTo>
                    <a:pt x="7855" y="12270"/>
                    <a:pt x="7635" y="12000"/>
                    <a:pt x="7364" y="12000"/>
                  </a:cubicBezTo>
                  <a:lnTo>
                    <a:pt x="1285" y="12000"/>
                  </a:lnTo>
                  <a:cubicBezTo>
                    <a:pt x="1285" y="12000"/>
                    <a:pt x="5703" y="1200"/>
                    <a:pt x="5703" y="1200"/>
                  </a:cubicBezTo>
                  <a:close/>
                  <a:moveTo>
                    <a:pt x="21543" y="12335"/>
                  </a:moveTo>
                  <a:lnTo>
                    <a:pt x="21548" y="12332"/>
                  </a:lnTo>
                  <a:lnTo>
                    <a:pt x="16639" y="332"/>
                  </a:lnTo>
                  <a:lnTo>
                    <a:pt x="16634" y="335"/>
                  </a:lnTo>
                  <a:cubicBezTo>
                    <a:pt x="16554" y="138"/>
                    <a:pt x="16392" y="0"/>
                    <a:pt x="16200" y="0"/>
                  </a:cubicBezTo>
                  <a:lnTo>
                    <a:pt x="5400" y="0"/>
                  </a:lnTo>
                  <a:cubicBezTo>
                    <a:pt x="5208" y="0"/>
                    <a:pt x="5046" y="138"/>
                    <a:pt x="4966" y="335"/>
                  </a:cubicBezTo>
                  <a:lnTo>
                    <a:pt x="4961" y="332"/>
                  </a:lnTo>
                  <a:lnTo>
                    <a:pt x="52" y="12332"/>
                  </a:lnTo>
                  <a:lnTo>
                    <a:pt x="57" y="12335"/>
                  </a:lnTo>
                  <a:cubicBezTo>
                    <a:pt x="23" y="12416"/>
                    <a:pt x="0" y="12504"/>
                    <a:pt x="0" y="12600"/>
                  </a:cubicBezTo>
                  <a:lnTo>
                    <a:pt x="0" y="21000"/>
                  </a:lnTo>
                  <a:cubicBezTo>
                    <a:pt x="0" y="21332"/>
                    <a:pt x="220" y="21600"/>
                    <a:pt x="491" y="21600"/>
                  </a:cubicBezTo>
                  <a:lnTo>
                    <a:pt x="21109" y="21600"/>
                  </a:lnTo>
                  <a:cubicBezTo>
                    <a:pt x="21380" y="21600"/>
                    <a:pt x="21600" y="21332"/>
                    <a:pt x="21600" y="21000"/>
                  </a:cubicBezTo>
                  <a:lnTo>
                    <a:pt x="21600" y="12600"/>
                  </a:lnTo>
                  <a:cubicBezTo>
                    <a:pt x="21600" y="12504"/>
                    <a:pt x="21577" y="12416"/>
                    <a:pt x="21543" y="12335"/>
                  </a:cubicBezTo>
                </a:path>
              </a:pathLst>
            </a:custGeom>
            <a:solidFill>
              <a:srgbClr val="FFCCF9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PA_库_组合 6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2"/>
            </p:custDataLst>
          </p:nvPr>
        </p:nvGrpSpPr>
        <p:grpSpPr>
          <a:xfrm>
            <a:off x="5098324" y="2695471"/>
            <a:ext cx="2011680" cy="1569096"/>
            <a:chOff x="5098324" y="2365862"/>
            <a:chExt cx="2011680" cy="1569096"/>
          </a:xfrm>
        </p:grpSpPr>
        <p:sp>
          <p:nvSpPr>
            <p:cNvPr id="8" name="TextBox 7"/>
            <p:cNvSpPr txBox="1"/>
            <p:nvPr/>
          </p:nvSpPr>
          <p:spPr>
            <a:xfrm>
              <a:off x="5523882" y="3787225"/>
              <a:ext cx="1160575" cy="1477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 spc="200" dirty="0">
                  <a:solidFill>
                    <a:srgbClr val="FFCCF9"/>
                  </a:solidFill>
                  <a:cs typeface="+mn-ea"/>
                  <a:sym typeface="+mn-lt"/>
                </a:rPr>
                <a:t>SUBSRIBERS</a:t>
              </a:r>
              <a:endParaRPr lang="en-US" sz="1200" spc="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098324" y="3054201"/>
              <a:ext cx="2011680" cy="6790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5400" spc="200" dirty="0">
                  <a:solidFill>
                    <a:srgbClr val="FFCCF9"/>
                  </a:solidFill>
                  <a:cs typeface="+mn-ea"/>
                  <a:sym typeface="+mn-lt"/>
                </a:rPr>
                <a:t>5M</a:t>
              </a:r>
              <a:endParaRPr lang="en-US" sz="5400" spc="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0" name="Shape 3887"/>
            <p:cNvSpPr/>
            <p:nvPr/>
          </p:nvSpPr>
          <p:spPr>
            <a:xfrm>
              <a:off x="5901940" y="2365862"/>
              <a:ext cx="404447" cy="4943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600" y="8836"/>
                  </a:moveTo>
                  <a:cubicBezTo>
                    <a:pt x="9600" y="8295"/>
                    <a:pt x="10138" y="7855"/>
                    <a:pt x="10800" y="7855"/>
                  </a:cubicBezTo>
                  <a:cubicBezTo>
                    <a:pt x="11462" y="7855"/>
                    <a:pt x="12000" y="8295"/>
                    <a:pt x="12000" y="8836"/>
                  </a:cubicBezTo>
                  <a:cubicBezTo>
                    <a:pt x="12000" y="9378"/>
                    <a:pt x="11462" y="9818"/>
                    <a:pt x="10800" y="9818"/>
                  </a:cubicBezTo>
                  <a:cubicBezTo>
                    <a:pt x="10138" y="9818"/>
                    <a:pt x="9600" y="9378"/>
                    <a:pt x="9600" y="8836"/>
                  </a:cubicBezTo>
                  <a:moveTo>
                    <a:pt x="13200" y="8836"/>
                  </a:moveTo>
                  <a:cubicBezTo>
                    <a:pt x="13200" y="7752"/>
                    <a:pt x="12125" y="6873"/>
                    <a:pt x="10800" y="6873"/>
                  </a:cubicBezTo>
                  <a:cubicBezTo>
                    <a:pt x="9475" y="6873"/>
                    <a:pt x="8400" y="7752"/>
                    <a:pt x="8400" y="8836"/>
                  </a:cubicBezTo>
                  <a:cubicBezTo>
                    <a:pt x="8400" y="9921"/>
                    <a:pt x="9475" y="10800"/>
                    <a:pt x="10800" y="10800"/>
                  </a:cubicBezTo>
                  <a:cubicBezTo>
                    <a:pt x="12125" y="10800"/>
                    <a:pt x="13200" y="9921"/>
                    <a:pt x="13200" y="8836"/>
                  </a:cubicBezTo>
                  <a:moveTo>
                    <a:pt x="17400" y="8836"/>
                  </a:moveTo>
                  <a:cubicBezTo>
                    <a:pt x="17400" y="5854"/>
                    <a:pt x="14445" y="3436"/>
                    <a:pt x="10800" y="3436"/>
                  </a:cubicBezTo>
                  <a:cubicBezTo>
                    <a:pt x="7155" y="3436"/>
                    <a:pt x="4200" y="5854"/>
                    <a:pt x="4200" y="8836"/>
                  </a:cubicBezTo>
                  <a:cubicBezTo>
                    <a:pt x="4200" y="10437"/>
                    <a:pt x="5056" y="11870"/>
                    <a:pt x="6408" y="12860"/>
                  </a:cubicBezTo>
                  <a:cubicBezTo>
                    <a:pt x="6570" y="12537"/>
                    <a:pt x="6778" y="12249"/>
                    <a:pt x="7035" y="12000"/>
                  </a:cubicBezTo>
                  <a:cubicBezTo>
                    <a:pt x="6028" y="11198"/>
                    <a:pt x="5400" y="10078"/>
                    <a:pt x="5400" y="8836"/>
                  </a:cubicBezTo>
                  <a:cubicBezTo>
                    <a:pt x="5400" y="6396"/>
                    <a:pt x="7818" y="4418"/>
                    <a:pt x="10800" y="4418"/>
                  </a:cubicBezTo>
                  <a:cubicBezTo>
                    <a:pt x="13782" y="4418"/>
                    <a:pt x="16200" y="6396"/>
                    <a:pt x="16200" y="8836"/>
                  </a:cubicBezTo>
                  <a:cubicBezTo>
                    <a:pt x="16200" y="10094"/>
                    <a:pt x="15555" y="11226"/>
                    <a:pt x="14524" y="12030"/>
                  </a:cubicBezTo>
                  <a:cubicBezTo>
                    <a:pt x="14780" y="12280"/>
                    <a:pt x="14988" y="12568"/>
                    <a:pt x="15154" y="12887"/>
                  </a:cubicBezTo>
                  <a:cubicBezTo>
                    <a:pt x="16528" y="11898"/>
                    <a:pt x="17400" y="10452"/>
                    <a:pt x="17400" y="8836"/>
                  </a:cubicBezTo>
                  <a:moveTo>
                    <a:pt x="10800" y="0"/>
                  </a:moveTo>
                  <a:cubicBezTo>
                    <a:pt x="4835" y="0"/>
                    <a:pt x="0" y="3957"/>
                    <a:pt x="0" y="8836"/>
                  </a:cubicBezTo>
                  <a:cubicBezTo>
                    <a:pt x="0" y="12363"/>
                    <a:pt x="2531" y="15397"/>
                    <a:pt x="6181" y="16816"/>
                  </a:cubicBezTo>
                  <a:cubicBezTo>
                    <a:pt x="6125" y="16401"/>
                    <a:pt x="6080" y="16009"/>
                    <a:pt x="6049" y="15656"/>
                  </a:cubicBezTo>
                  <a:cubicBezTo>
                    <a:pt x="3155" y="14303"/>
                    <a:pt x="1200" y="11759"/>
                    <a:pt x="1200" y="8836"/>
                  </a:cubicBezTo>
                  <a:cubicBezTo>
                    <a:pt x="1200" y="4499"/>
                    <a:pt x="5498" y="982"/>
                    <a:pt x="10800" y="982"/>
                  </a:cubicBezTo>
                  <a:cubicBezTo>
                    <a:pt x="16102" y="982"/>
                    <a:pt x="20400" y="4499"/>
                    <a:pt x="20400" y="8836"/>
                  </a:cubicBezTo>
                  <a:cubicBezTo>
                    <a:pt x="20400" y="11756"/>
                    <a:pt x="18449" y="14298"/>
                    <a:pt x="15560" y="15652"/>
                  </a:cubicBezTo>
                  <a:cubicBezTo>
                    <a:pt x="15532" y="16000"/>
                    <a:pt x="15490" y="16392"/>
                    <a:pt x="15434" y="16810"/>
                  </a:cubicBezTo>
                  <a:cubicBezTo>
                    <a:pt x="19076" y="15390"/>
                    <a:pt x="21600" y="12358"/>
                    <a:pt x="21600" y="8836"/>
                  </a:cubicBezTo>
                  <a:cubicBezTo>
                    <a:pt x="21600" y="3957"/>
                    <a:pt x="16765" y="0"/>
                    <a:pt x="10800" y="0"/>
                  </a:cubicBezTo>
                  <a:moveTo>
                    <a:pt x="12127" y="20179"/>
                  </a:moveTo>
                  <a:cubicBezTo>
                    <a:pt x="11972" y="20432"/>
                    <a:pt x="11842" y="20560"/>
                    <a:pt x="11770" y="20618"/>
                  </a:cubicBezTo>
                  <a:lnTo>
                    <a:pt x="9830" y="20618"/>
                  </a:lnTo>
                  <a:cubicBezTo>
                    <a:pt x="9758" y="20560"/>
                    <a:pt x="9628" y="20432"/>
                    <a:pt x="9473" y="20179"/>
                  </a:cubicBezTo>
                  <a:cubicBezTo>
                    <a:pt x="9032" y="19457"/>
                    <a:pt x="8400" y="16247"/>
                    <a:pt x="8400" y="14727"/>
                  </a:cubicBezTo>
                  <a:cubicBezTo>
                    <a:pt x="8400" y="13278"/>
                    <a:pt x="9028" y="12764"/>
                    <a:pt x="10800" y="12764"/>
                  </a:cubicBezTo>
                  <a:cubicBezTo>
                    <a:pt x="12572" y="12764"/>
                    <a:pt x="13200" y="13278"/>
                    <a:pt x="13200" y="14727"/>
                  </a:cubicBezTo>
                  <a:cubicBezTo>
                    <a:pt x="13200" y="16247"/>
                    <a:pt x="12568" y="19457"/>
                    <a:pt x="12127" y="20179"/>
                  </a:cubicBezTo>
                  <a:moveTo>
                    <a:pt x="10800" y="11782"/>
                  </a:moveTo>
                  <a:cubicBezTo>
                    <a:pt x="7800" y="11782"/>
                    <a:pt x="7200" y="13255"/>
                    <a:pt x="7200" y="14727"/>
                  </a:cubicBezTo>
                  <a:cubicBezTo>
                    <a:pt x="7200" y="16200"/>
                    <a:pt x="7800" y="19636"/>
                    <a:pt x="8400" y="20618"/>
                  </a:cubicBezTo>
                  <a:cubicBezTo>
                    <a:pt x="9000" y="21600"/>
                    <a:pt x="9600" y="21600"/>
                    <a:pt x="9600" y="21600"/>
                  </a:cubicBezTo>
                  <a:lnTo>
                    <a:pt x="12000" y="21600"/>
                  </a:lnTo>
                  <a:cubicBezTo>
                    <a:pt x="12000" y="21600"/>
                    <a:pt x="12600" y="21600"/>
                    <a:pt x="13200" y="20618"/>
                  </a:cubicBezTo>
                  <a:cubicBezTo>
                    <a:pt x="13800" y="19636"/>
                    <a:pt x="14400" y="16200"/>
                    <a:pt x="14400" y="14727"/>
                  </a:cubicBezTo>
                  <a:cubicBezTo>
                    <a:pt x="14400" y="13255"/>
                    <a:pt x="13800" y="11782"/>
                    <a:pt x="10800" y="11782"/>
                  </a:cubicBezTo>
                </a:path>
              </a:pathLst>
            </a:custGeom>
            <a:solidFill>
              <a:srgbClr val="FFCCF9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PA_库_组合 1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3"/>
            </p:custDataLst>
          </p:nvPr>
        </p:nvGrpSpPr>
        <p:grpSpPr>
          <a:xfrm>
            <a:off x="7962452" y="2762879"/>
            <a:ext cx="2011680" cy="1501688"/>
            <a:chOff x="7962452" y="2433270"/>
            <a:chExt cx="2011680" cy="1501688"/>
          </a:xfrm>
        </p:grpSpPr>
        <p:sp>
          <p:nvSpPr>
            <p:cNvPr id="12" name="TextBox 11"/>
            <p:cNvSpPr txBox="1"/>
            <p:nvPr/>
          </p:nvSpPr>
          <p:spPr>
            <a:xfrm>
              <a:off x="8647694" y="3787225"/>
              <a:ext cx="641201" cy="1477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 spc="200" dirty="0">
                  <a:solidFill>
                    <a:srgbClr val="FFCCF9"/>
                  </a:solidFill>
                  <a:cs typeface="+mn-ea"/>
                  <a:sym typeface="+mn-lt"/>
                </a:rPr>
                <a:t>CITLES</a:t>
              </a:r>
              <a:endParaRPr lang="en-US" sz="1200" spc="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962452" y="3054201"/>
              <a:ext cx="2011680" cy="6790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5400" spc="200" dirty="0">
                  <a:solidFill>
                    <a:srgbClr val="FFCCF9"/>
                  </a:solidFill>
                  <a:cs typeface="+mn-ea"/>
                  <a:sym typeface="+mn-lt"/>
                </a:rPr>
                <a:t>696</a:t>
              </a:r>
              <a:endParaRPr lang="en-US" sz="5400" spc="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4" name="Shape 3842"/>
            <p:cNvSpPr/>
            <p:nvPr/>
          </p:nvSpPr>
          <p:spPr>
            <a:xfrm>
              <a:off x="8721130" y="2433270"/>
              <a:ext cx="494324" cy="359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075" y="12150"/>
                  </a:moveTo>
                  <a:lnTo>
                    <a:pt x="17294" y="9450"/>
                  </a:lnTo>
                  <a:lnTo>
                    <a:pt x="19843" y="9450"/>
                  </a:lnTo>
                  <a:lnTo>
                    <a:pt x="19406" y="12150"/>
                  </a:lnTo>
                  <a:cubicBezTo>
                    <a:pt x="19406" y="12150"/>
                    <a:pt x="17075" y="12150"/>
                    <a:pt x="17075" y="12150"/>
                  </a:cubicBezTo>
                  <a:close/>
                  <a:moveTo>
                    <a:pt x="18752" y="16200"/>
                  </a:moveTo>
                  <a:lnTo>
                    <a:pt x="16748" y="16200"/>
                  </a:lnTo>
                  <a:lnTo>
                    <a:pt x="16967" y="13500"/>
                  </a:lnTo>
                  <a:lnTo>
                    <a:pt x="19188" y="13500"/>
                  </a:lnTo>
                  <a:cubicBezTo>
                    <a:pt x="19188" y="13500"/>
                    <a:pt x="18752" y="16200"/>
                    <a:pt x="18752" y="16200"/>
                  </a:cubicBezTo>
                  <a:close/>
                  <a:moveTo>
                    <a:pt x="17673" y="20250"/>
                  </a:moveTo>
                  <a:cubicBezTo>
                    <a:pt x="17131" y="20250"/>
                    <a:pt x="16691" y="19645"/>
                    <a:pt x="16691" y="18900"/>
                  </a:cubicBezTo>
                  <a:cubicBezTo>
                    <a:pt x="16691" y="18155"/>
                    <a:pt x="17131" y="17550"/>
                    <a:pt x="17673" y="17550"/>
                  </a:cubicBezTo>
                  <a:cubicBezTo>
                    <a:pt x="18215" y="17550"/>
                    <a:pt x="18655" y="18155"/>
                    <a:pt x="18655" y="18900"/>
                  </a:cubicBezTo>
                  <a:cubicBezTo>
                    <a:pt x="18655" y="19645"/>
                    <a:pt x="18215" y="20250"/>
                    <a:pt x="17673" y="20250"/>
                  </a:cubicBezTo>
                  <a:moveTo>
                    <a:pt x="16415" y="8100"/>
                  </a:moveTo>
                  <a:lnTo>
                    <a:pt x="13745" y="8100"/>
                  </a:lnTo>
                  <a:lnTo>
                    <a:pt x="13745" y="5400"/>
                  </a:lnTo>
                  <a:lnTo>
                    <a:pt x="16633" y="5400"/>
                  </a:lnTo>
                  <a:cubicBezTo>
                    <a:pt x="16633" y="5400"/>
                    <a:pt x="16415" y="8100"/>
                    <a:pt x="16415" y="8100"/>
                  </a:cubicBezTo>
                  <a:close/>
                  <a:moveTo>
                    <a:pt x="16088" y="12150"/>
                  </a:moveTo>
                  <a:lnTo>
                    <a:pt x="13745" y="12150"/>
                  </a:lnTo>
                  <a:lnTo>
                    <a:pt x="13745" y="9450"/>
                  </a:lnTo>
                  <a:lnTo>
                    <a:pt x="16306" y="9450"/>
                  </a:lnTo>
                  <a:cubicBezTo>
                    <a:pt x="16306" y="9450"/>
                    <a:pt x="16088" y="12150"/>
                    <a:pt x="16088" y="12150"/>
                  </a:cubicBezTo>
                  <a:close/>
                  <a:moveTo>
                    <a:pt x="15761" y="16200"/>
                  </a:moveTo>
                  <a:lnTo>
                    <a:pt x="13745" y="16200"/>
                  </a:lnTo>
                  <a:lnTo>
                    <a:pt x="13745" y="13500"/>
                  </a:lnTo>
                  <a:lnTo>
                    <a:pt x="15979" y="13500"/>
                  </a:lnTo>
                  <a:cubicBezTo>
                    <a:pt x="15979" y="13500"/>
                    <a:pt x="15761" y="16200"/>
                    <a:pt x="15761" y="16200"/>
                  </a:cubicBezTo>
                  <a:close/>
                  <a:moveTo>
                    <a:pt x="12764" y="8100"/>
                  </a:moveTo>
                  <a:lnTo>
                    <a:pt x="10094" y="8100"/>
                  </a:lnTo>
                  <a:lnTo>
                    <a:pt x="9876" y="5400"/>
                  </a:lnTo>
                  <a:lnTo>
                    <a:pt x="12764" y="5400"/>
                  </a:lnTo>
                  <a:cubicBezTo>
                    <a:pt x="12764" y="5400"/>
                    <a:pt x="12764" y="8100"/>
                    <a:pt x="12764" y="8100"/>
                  </a:cubicBezTo>
                  <a:close/>
                  <a:moveTo>
                    <a:pt x="12764" y="12150"/>
                  </a:moveTo>
                  <a:lnTo>
                    <a:pt x="10421" y="12150"/>
                  </a:lnTo>
                  <a:lnTo>
                    <a:pt x="10203" y="9450"/>
                  </a:lnTo>
                  <a:lnTo>
                    <a:pt x="12764" y="9450"/>
                  </a:lnTo>
                  <a:cubicBezTo>
                    <a:pt x="12764" y="9450"/>
                    <a:pt x="12764" y="12150"/>
                    <a:pt x="12764" y="12150"/>
                  </a:cubicBezTo>
                  <a:close/>
                  <a:moveTo>
                    <a:pt x="12764" y="16200"/>
                  </a:moveTo>
                  <a:lnTo>
                    <a:pt x="10748" y="16200"/>
                  </a:lnTo>
                  <a:lnTo>
                    <a:pt x="10531" y="13500"/>
                  </a:lnTo>
                  <a:lnTo>
                    <a:pt x="12764" y="13500"/>
                  </a:lnTo>
                  <a:cubicBezTo>
                    <a:pt x="12764" y="13500"/>
                    <a:pt x="12764" y="16200"/>
                    <a:pt x="12764" y="16200"/>
                  </a:cubicBezTo>
                  <a:close/>
                  <a:moveTo>
                    <a:pt x="8836" y="20250"/>
                  </a:moveTo>
                  <a:cubicBezTo>
                    <a:pt x="8294" y="20250"/>
                    <a:pt x="7855" y="19645"/>
                    <a:pt x="7855" y="18900"/>
                  </a:cubicBezTo>
                  <a:cubicBezTo>
                    <a:pt x="7855" y="18155"/>
                    <a:pt x="8294" y="17550"/>
                    <a:pt x="8836" y="17550"/>
                  </a:cubicBezTo>
                  <a:cubicBezTo>
                    <a:pt x="9379" y="17550"/>
                    <a:pt x="9818" y="18155"/>
                    <a:pt x="9818" y="18900"/>
                  </a:cubicBezTo>
                  <a:cubicBezTo>
                    <a:pt x="9818" y="19645"/>
                    <a:pt x="9379" y="20250"/>
                    <a:pt x="8836" y="20250"/>
                  </a:cubicBezTo>
                  <a:moveTo>
                    <a:pt x="7213" y="13500"/>
                  </a:moveTo>
                  <a:lnTo>
                    <a:pt x="9543" y="13500"/>
                  </a:lnTo>
                  <a:lnTo>
                    <a:pt x="9761" y="16200"/>
                  </a:lnTo>
                  <a:lnTo>
                    <a:pt x="7740" y="16200"/>
                  </a:lnTo>
                  <a:cubicBezTo>
                    <a:pt x="7740" y="16200"/>
                    <a:pt x="7213" y="13500"/>
                    <a:pt x="7213" y="13500"/>
                  </a:cubicBezTo>
                  <a:close/>
                  <a:moveTo>
                    <a:pt x="6950" y="12150"/>
                  </a:moveTo>
                  <a:lnTo>
                    <a:pt x="6423" y="9450"/>
                  </a:lnTo>
                  <a:lnTo>
                    <a:pt x="9215" y="9450"/>
                  </a:lnTo>
                  <a:lnTo>
                    <a:pt x="9434" y="12150"/>
                  </a:lnTo>
                  <a:cubicBezTo>
                    <a:pt x="9434" y="12150"/>
                    <a:pt x="6950" y="12150"/>
                    <a:pt x="6950" y="12150"/>
                  </a:cubicBezTo>
                  <a:close/>
                  <a:moveTo>
                    <a:pt x="5633" y="5400"/>
                  </a:moveTo>
                  <a:lnTo>
                    <a:pt x="8888" y="5400"/>
                  </a:lnTo>
                  <a:lnTo>
                    <a:pt x="9106" y="8100"/>
                  </a:lnTo>
                  <a:lnTo>
                    <a:pt x="6160" y="8100"/>
                  </a:lnTo>
                  <a:cubicBezTo>
                    <a:pt x="6160" y="8100"/>
                    <a:pt x="5633" y="5400"/>
                    <a:pt x="5633" y="5400"/>
                  </a:cubicBezTo>
                  <a:close/>
                  <a:moveTo>
                    <a:pt x="17621" y="5400"/>
                  </a:moveTo>
                  <a:lnTo>
                    <a:pt x="20497" y="5400"/>
                  </a:lnTo>
                  <a:lnTo>
                    <a:pt x="20061" y="8100"/>
                  </a:lnTo>
                  <a:lnTo>
                    <a:pt x="17403" y="8100"/>
                  </a:lnTo>
                  <a:cubicBezTo>
                    <a:pt x="17403" y="8100"/>
                    <a:pt x="17621" y="5400"/>
                    <a:pt x="17621" y="5400"/>
                  </a:cubicBezTo>
                  <a:close/>
                  <a:moveTo>
                    <a:pt x="19619" y="17038"/>
                  </a:moveTo>
                  <a:lnTo>
                    <a:pt x="19622" y="17038"/>
                  </a:lnTo>
                  <a:lnTo>
                    <a:pt x="21586" y="4890"/>
                  </a:lnTo>
                  <a:lnTo>
                    <a:pt x="21577" y="4886"/>
                  </a:lnTo>
                  <a:cubicBezTo>
                    <a:pt x="21586" y="4833"/>
                    <a:pt x="21600" y="4783"/>
                    <a:pt x="21600" y="4725"/>
                  </a:cubicBezTo>
                  <a:cubicBezTo>
                    <a:pt x="21600" y="4352"/>
                    <a:pt x="21380" y="4050"/>
                    <a:pt x="21109" y="4050"/>
                  </a:cubicBezTo>
                  <a:lnTo>
                    <a:pt x="5370" y="4050"/>
                  </a:lnTo>
                  <a:lnTo>
                    <a:pt x="4674" y="481"/>
                  </a:lnTo>
                  <a:lnTo>
                    <a:pt x="4667" y="484"/>
                  </a:lnTo>
                  <a:cubicBezTo>
                    <a:pt x="4605" y="207"/>
                    <a:pt x="4425" y="0"/>
                    <a:pt x="4203" y="0"/>
                  </a:cubicBezTo>
                  <a:lnTo>
                    <a:pt x="491" y="0"/>
                  </a:lnTo>
                  <a:cubicBezTo>
                    <a:pt x="220" y="0"/>
                    <a:pt x="0" y="302"/>
                    <a:pt x="0" y="675"/>
                  </a:cubicBezTo>
                  <a:cubicBezTo>
                    <a:pt x="0" y="1048"/>
                    <a:pt x="220" y="1350"/>
                    <a:pt x="491" y="1350"/>
                  </a:cubicBezTo>
                  <a:lnTo>
                    <a:pt x="3827" y="1350"/>
                  </a:lnTo>
                  <a:lnTo>
                    <a:pt x="6893" y="17069"/>
                  </a:lnTo>
                  <a:lnTo>
                    <a:pt x="6894" y="17069"/>
                  </a:lnTo>
                  <a:cubicBezTo>
                    <a:pt x="6936" y="17260"/>
                    <a:pt x="7037" y="17414"/>
                    <a:pt x="7168" y="17493"/>
                  </a:cubicBezTo>
                  <a:cubicBezTo>
                    <a:pt x="6984" y="17903"/>
                    <a:pt x="6873" y="18383"/>
                    <a:pt x="6873" y="18900"/>
                  </a:cubicBezTo>
                  <a:cubicBezTo>
                    <a:pt x="6873" y="20391"/>
                    <a:pt x="7752" y="21600"/>
                    <a:pt x="8836" y="21600"/>
                  </a:cubicBezTo>
                  <a:cubicBezTo>
                    <a:pt x="9921" y="21600"/>
                    <a:pt x="10800" y="20391"/>
                    <a:pt x="10800" y="18900"/>
                  </a:cubicBezTo>
                  <a:cubicBezTo>
                    <a:pt x="10800" y="18406"/>
                    <a:pt x="10696" y="17949"/>
                    <a:pt x="10528" y="17550"/>
                  </a:cubicBezTo>
                  <a:lnTo>
                    <a:pt x="15981" y="17550"/>
                  </a:lnTo>
                  <a:cubicBezTo>
                    <a:pt x="15813" y="17949"/>
                    <a:pt x="15709" y="18406"/>
                    <a:pt x="15709" y="18900"/>
                  </a:cubicBezTo>
                  <a:cubicBezTo>
                    <a:pt x="15709" y="20391"/>
                    <a:pt x="16588" y="21600"/>
                    <a:pt x="17673" y="21600"/>
                  </a:cubicBezTo>
                  <a:cubicBezTo>
                    <a:pt x="18757" y="21600"/>
                    <a:pt x="19636" y="20391"/>
                    <a:pt x="19636" y="18900"/>
                  </a:cubicBezTo>
                  <a:cubicBezTo>
                    <a:pt x="19636" y="18383"/>
                    <a:pt x="19525" y="17903"/>
                    <a:pt x="19341" y="17493"/>
                  </a:cubicBezTo>
                  <a:cubicBezTo>
                    <a:pt x="19479" y="17410"/>
                    <a:pt x="19581" y="17242"/>
                    <a:pt x="19619" y="17038"/>
                  </a:cubicBezTo>
                </a:path>
              </a:pathLst>
            </a:custGeom>
            <a:solidFill>
              <a:srgbClr val="FFCCF9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e7d195523061f1c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</a:t>
            </a:r>
            <a:endParaRPr lang="zh-CN" altLang="en-US" sz="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A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7001" y="-2666999"/>
            <a:ext cx="6858001" cy="12192001"/>
          </a:xfrm>
          <a:prstGeom prst="rect">
            <a:avLst/>
          </a:prstGeom>
        </p:spPr>
      </p:pic>
      <p:sp>
        <p:nvSpPr>
          <p:cNvPr id="2" name="矩形 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/>
        </p:nvSpPr>
        <p:spPr>
          <a:xfrm>
            <a:off x="-2" y="0"/>
            <a:ext cx="12192000" cy="6858000"/>
          </a:xfrm>
          <a:prstGeom prst="rect">
            <a:avLst/>
          </a:prstGeom>
          <a:solidFill>
            <a:srgbClr val="1D1A49">
              <a:alpha val="7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文本框 1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/>
        </p:nvSpPr>
        <p:spPr>
          <a:xfrm rot="16200000">
            <a:off x="5783407" y="-2675660"/>
            <a:ext cx="677108" cy="932174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en-US" altLang="zh-CN" sz="3200" dirty="0">
                <a:solidFill>
                  <a:srgbClr val="FFCCF9"/>
                </a:solidFill>
                <a:cs typeface="+mn-ea"/>
                <a:sym typeface="+mn-lt"/>
              </a:rPr>
              <a:t>CONTENTS</a:t>
            </a:r>
            <a:endParaRPr lang="zh-CN" altLang="en-US" sz="32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pic>
        <p:nvPicPr>
          <p:cNvPr id="12" name="图片 1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2667000" y="-2667001"/>
            <a:ext cx="6858000" cy="12192000"/>
          </a:xfrm>
          <a:prstGeom prst="rect">
            <a:avLst/>
          </a:prstGeom>
        </p:spPr>
      </p:pic>
      <p:grpSp>
        <p:nvGrpSpPr>
          <p:cNvPr id="3" name="PA_库_组合 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3"/>
            </p:custDataLst>
          </p:nvPr>
        </p:nvGrpSpPr>
        <p:grpSpPr>
          <a:xfrm>
            <a:off x="778570" y="2835936"/>
            <a:ext cx="10455898" cy="1707295"/>
            <a:chOff x="1969836" y="2779291"/>
            <a:chExt cx="8074035" cy="1318372"/>
          </a:xfrm>
        </p:grpSpPr>
        <p:sp>
          <p:nvSpPr>
            <p:cNvPr id="8" name="TextBox 2"/>
            <p:cNvSpPr txBox="1"/>
            <p:nvPr/>
          </p:nvSpPr>
          <p:spPr>
            <a:xfrm>
              <a:off x="1969836" y="3983584"/>
              <a:ext cx="1054094" cy="11407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 spc="200" dirty="0">
                  <a:solidFill>
                    <a:srgbClr val="FFCCF9"/>
                  </a:solidFill>
                  <a:cs typeface="+mn-ea"/>
                  <a:sym typeface="+mn-lt"/>
                </a:rPr>
                <a:t>WHAT WE DO!</a:t>
              </a:r>
              <a:endParaRPr lang="en-US" sz="1200" spc="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1" name="TextBox 3"/>
            <p:cNvSpPr txBox="1"/>
            <p:nvPr/>
          </p:nvSpPr>
          <p:spPr>
            <a:xfrm>
              <a:off x="4027212" y="3983584"/>
              <a:ext cx="538460" cy="11407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 spc="200" dirty="0">
                  <a:solidFill>
                    <a:srgbClr val="FFCCF9"/>
                  </a:solidFill>
                  <a:cs typeface="+mn-ea"/>
                  <a:sym typeface="+mn-lt"/>
                </a:rPr>
                <a:t>WORKS</a:t>
              </a:r>
              <a:endParaRPr lang="en-US" sz="1200" spc="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5" name="TextBox 4"/>
            <p:cNvSpPr txBox="1"/>
            <p:nvPr/>
          </p:nvSpPr>
          <p:spPr>
            <a:xfrm>
              <a:off x="5714749" y="3983584"/>
              <a:ext cx="762509" cy="11407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 spc="200" dirty="0">
                  <a:solidFill>
                    <a:srgbClr val="FFCCF9"/>
                  </a:solidFill>
                  <a:cs typeface="+mn-ea"/>
                  <a:sym typeface="+mn-lt"/>
                </a:rPr>
                <a:t>ABOUT US</a:t>
              </a:r>
              <a:endParaRPr lang="en-US" sz="1200" spc="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Box 5"/>
            <p:cNvSpPr txBox="1"/>
            <p:nvPr/>
          </p:nvSpPr>
          <p:spPr>
            <a:xfrm>
              <a:off x="7610862" y="3983584"/>
              <a:ext cx="569405" cy="11407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 spc="200" dirty="0">
                  <a:solidFill>
                    <a:srgbClr val="FFCCF9"/>
                  </a:solidFill>
                  <a:cs typeface="+mn-ea"/>
                  <a:sym typeface="+mn-lt"/>
                </a:rPr>
                <a:t>CAREER</a:t>
              </a:r>
              <a:endParaRPr lang="en-US" sz="1200" spc="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Box 6"/>
            <p:cNvSpPr txBox="1"/>
            <p:nvPr/>
          </p:nvSpPr>
          <p:spPr>
            <a:xfrm>
              <a:off x="9346374" y="3983584"/>
              <a:ext cx="697497" cy="11407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 spc="200" dirty="0">
                  <a:solidFill>
                    <a:srgbClr val="FFCCF9"/>
                  </a:solidFill>
                  <a:cs typeface="+mn-ea"/>
                  <a:sym typeface="+mn-lt"/>
                </a:rPr>
                <a:t>CONTACT</a:t>
              </a:r>
              <a:endParaRPr lang="en-US" sz="1200" spc="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8" name="Shape 3690"/>
            <p:cNvSpPr/>
            <p:nvPr/>
          </p:nvSpPr>
          <p:spPr>
            <a:xfrm>
              <a:off x="5890605" y="3466327"/>
              <a:ext cx="410797" cy="336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57" y="20400"/>
                  </a:moveTo>
                  <a:cubicBezTo>
                    <a:pt x="4686" y="18710"/>
                    <a:pt x="5897" y="18036"/>
                    <a:pt x="7134" y="17493"/>
                  </a:cubicBezTo>
                  <a:lnTo>
                    <a:pt x="7173" y="17477"/>
                  </a:lnTo>
                  <a:cubicBezTo>
                    <a:pt x="8055" y="17190"/>
                    <a:pt x="9626" y="16039"/>
                    <a:pt x="9626" y="13569"/>
                  </a:cubicBezTo>
                  <a:cubicBezTo>
                    <a:pt x="9626" y="11474"/>
                    <a:pt x="8932" y="10452"/>
                    <a:pt x="8558" y="9902"/>
                  </a:cubicBezTo>
                  <a:cubicBezTo>
                    <a:pt x="8484" y="9791"/>
                    <a:pt x="8394" y="9649"/>
                    <a:pt x="8414" y="9680"/>
                  </a:cubicBezTo>
                  <a:cubicBezTo>
                    <a:pt x="8384" y="9599"/>
                    <a:pt x="8237" y="9129"/>
                    <a:pt x="8449" y="8035"/>
                  </a:cubicBezTo>
                  <a:cubicBezTo>
                    <a:pt x="8549" y="7523"/>
                    <a:pt x="8380" y="7241"/>
                    <a:pt x="8380" y="7241"/>
                  </a:cubicBezTo>
                  <a:cubicBezTo>
                    <a:pt x="8112" y="6504"/>
                    <a:pt x="7614" y="5133"/>
                    <a:pt x="7988" y="4025"/>
                  </a:cubicBezTo>
                  <a:cubicBezTo>
                    <a:pt x="8490" y="2492"/>
                    <a:pt x="8935" y="2190"/>
                    <a:pt x="9741" y="1747"/>
                  </a:cubicBezTo>
                  <a:cubicBezTo>
                    <a:pt x="9788" y="1721"/>
                    <a:pt x="9834" y="1692"/>
                    <a:pt x="9877" y="1657"/>
                  </a:cubicBezTo>
                  <a:cubicBezTo>
                    <a:pt x="10029" y="1535"/>
                    <a:pt x="10674" y="1200"/>
                    <a:pt x="11403" y="1200"/>
                  </a:cubicBezTo>
                  <a:cubicBezTo>
                    <a:pt x="11768" y="1200"/>
                    <a:pt x="12075" y="1285"/>
                    <a:pt x="12318" y="1454"/>
                  </a:cubicBezTo>
                  <a:cubicBezTo>
                    <a:pt x="12610" y="1656"/>
                    <a:pt x="12890" y="2039"/>
                    <a:pt x="13313" y="3272"/>
                  </a:cubicBezTo>
                  <a:cubicBezTo>
                    <a:pt x="14101" y="5469"/>
                    <a:pt x="13602" y="6698"/>
                    <a:pt x="13350" y="7124"/>
                  </a:cubicBezTo>
                  <a:cubicBezTo>
                    <a:pt x="13183" y="7407"/>
                    <a:pt x="13126" y="7764"/>
                    <a:pt x="13191" y="8103"/>
                  </a:cubicBezTo>
                  <a:cubicBezTo>
                    <a:pt x="13386" y="9109"/>
                    <a:pt x="13260" y="9535"/>
                    <a:pt x="13227" y="9619"/>
                  </a:cubicBezTo>
                  <a:cubicBezTo>
                    <a:pt x="13219" y="9631"/>
                    <a:pt x="13101" y="9813"/>
                    <a:pt x="13041" y="9902"/>
                  </a:cubicBezTo>
                  <a:cubicBezTo>
                    <a:pt x="12668" y="10452"/>
                    <a:pt x="11973" y="11474"/>
                    <a:pt x="11973" y="13569"/>
                  </a:cubicBezTo>
                  <a:cubicBezTo>
                    <a:pt x="11973" y="16039"/>
                    <a:pt x="13545" y="17190"/>
                    <a:pt x="14427" y="17477"/>
                  </a:cubicBezTo>
                  <a:lnTo>
                    <a:pt x="14466" y="17493"/>
                  </a:lnTo>
                  <a:cubicBezTo>
                    <a:pt x="15703" y="18036"/>
                    <a:pt x="16914" y="18710"/>
                    <a:pt x="17143" y="20400"/>
                  </a:cubicBezTo>
                  <a:cubicBezTo>
                    <a:pt x="17143" y="20400"/>
                    <a:pt x="4457" y="20400"/>
                    <a:pt x="4457" y="20400"/>
                  </a:cubicBezTo>
                  <a:close/>
                  <a:moveTo>
                    <a:pt x="14715" y="16328"/>
                  </a:moveTo>
                  <a:cubicBezTo>
                    <a:pt x="14715" y="16328"/>
                    <a:pt x="12955" y="15815"/>
                    <a:pt x="12955" y="13569"/>
                  </a:cubicBezTo>
                  <a:cubicBezTo>
                    <a:pt x="12955" y="11596"/>
                    <a:pt x="13678" y="10901"/>
                    <a:pt x="13957" y="10422"/>
                  </a:cubicBezTo>
                  <a:cubicBezTo>
                    <a:pt x="13957" y="10422"/>
                    <a:pt x="14531" y="9808"/>
                    <a:pt x="14146" y="7826"/>
                  </a:cubicBezTo>
                  <a:cubicBezTo>
                    <a:pt x="14787" y="6740"/>
                    <a:pt x="14995" y="4972"/>
                    <a:pt x="14211" y="2789"/>
                  </a:cubicBezTo>
                  <a:cubicBezTo>
                    <a:pt x="13774" y="1514"/>
                    <a:pt x="13389" y="814"/>
                    <a:pt x="12801" y="409"/>
                  </a:cubicBezTo>
                  <a:cubicBezTo>
                    <a:pt x="12370" y="110"/>
                    <a:pt x="11880" y="0"/>
                    <a:pt x="11403" y="0"/>
                  </a:cubicBezTo>
                  <a:cubicBezTo>
                    <a:pt x="10516" y="0"/>
                    <a:pt x="9675" y="384"/>
                    <a:pt x="9339" y="653"/>
                  </a:cubicBezTo>
                  <a:cubicBezTo>
                    <a:pt x="8357" y="1192"/>
                    <a:pt x="7697" y="1688"/>
                    <a:pt x="7077" y="3580"/>
                  </a:cubicBezTo>
                  <a:cubicBezTo>
                    <a:pt x="6540" y="5169"/>
                    <a:pt x="7179" y="6892"/>
                    <a:pt x="7494" y="7758"/>
                  </a:cubicBezTo>
                  <a:cubicBezTo>
                    <a:pt x="7110" y="9740"/>
                    <a:pt x="7642" y="10422"/>
                    <a:pt x="7642" y="10422"/>
                  </a:cubicBezTo>
                  <a:cubicBezTo>
                    <a:pt x="7922" y="10901"/>
                    <a:pt x="8644" y="11596"/>
                    <a:pt x="8644" y="13569"/>
                  </a:cubicBezTo>
                  <a:cubicBezTo>
                    <a:pt x="8644" y="15815"/>
                    <a:pt x="6885" y="16328"/>
                    <a:pt x="6885" y="16328"/>
                  </a:cubicBezTo>
                  <a:cubicBezTo>
                    <a:pt x="5768" y="16819"/>
                    <a:pt x="3436" y="17760"/>
                    <a:pt x="3436" y="21000"/>
                  </a:cubicBezTo>
                  <a:cubicBezTo>
                    <a:pt x="3436" y="21000"/>
                    <a:pt x="3436" y="21600"/>
                    <a:pt x="3927" y="21600"/>
                  </a:cubicBezTo>
                  <a:lnTo>
                    <a:pt x="17673" y="21600"/>
                  </a:lnTo>
                  <a:cubicBezTo>
                    <a:pt x="18164" y="21600"/>
                    <a:pt x="18164" y="21000"/>
                    <a:pt x="18164" y="21000"/>
                  </a:cubicBezTo>
                  <a:cubicBezTo>
                    <a:pt x="18164" y="17760"/>
                    <a:pt x="15832" y="16819"/>
                    <a:pt x="14715" y="16328"/>
                  </a:cubicBezTo>
                  <a:moveTo>
                    <a:pt x="19516" y="15007"/>
                  </a:moveTo>
                  <a:cubicBezTo>
                    <a:pt x="19516" y="15007"/>
                    <a:pt x="18416" y="14701"/>
                    <a:pt x="18416" y="12954"/>
                  </a:cubicBezTo>
                  <a:cubicBezTo>
                    <a:pt x="18416" y="11419"/>
                    <a:pt x="18794" y="10879"/>
                    <a:pt x="19017" y="10506"/>
                  </a:cubicBezTo>
                  <a:cubicBezTo>
                    <a:pt x="19017" y="10506"/>
                    <a:pt x="19443" y="9975"/>
                    <a:pt x="19136" y="8434"/>
                  </a:cubicBezTo>
                  <a:cubicBezTo>
                    <a:pt x="19388" y="7760"/>
                    <a:pt x="19900" y="6420"/>
                    <a:pt x="19470" y="5184"/>
                  </a:cubicBezTo>
                  <a:cubicBezTo>
                    <a:pt x="18974" y="3713"/>
                    <a:pt x="18645" y="3327"/>
                    <a:pt x="17860" y="2908"/>
                  </a:cubicBezTo>
                  <a:cubicBezTo>
                    <a:pt x="17591" y="2699"/>
                    <a:pt x="16918" y="2400"/>
                    <a:pt x="16208" y="2400"/>
                  </a:cubicBezTo>
                  <a:cubicBezTo>
                    <a:pt x="15873" y="2400"/>
                    <a:pt x="15531" y="2474"/>
                    <a:pt x="15218" y="2647"/>
                  </a:cubicBezTo>
                  <a:cubicBezTo>
                    <a:pt x="15343" y="3035"/>
                    <a:pt x="15449" y="3420"/>
                    <a:pt x="15525" y="3799"/>
                  </a:cubicBezTo>
                  <a:cubicBezTo>
                    <a:pt x="15537" y="3791"/>
                    <a:pt x="15550" y="3779"/>
                    <a:pt x="15563" y="3770"/>
                  </a:cubicBezTo>
                  <a:cubicBezTo>
                    <a:pt x="15730" y="3657"/>
                    <a:pt x="15948" y="3600"/>
                    <a:pt x="16208" y="3600"/>
                  </a:cubicBezTo>
                  <a:cubicBezTo>
                    <a:pt x="16716" y="3600"/>
                    <a:pt x="17211" y="3826"/>
                    <a:pt x="17332" y="3919"/>
                  </a:cubicBezTo>
                  <a:cubicBezTo>
                    <a:pt x="17375" y="3953"/>
                    <a:pt x="17421" y="3983"/>
                    <a:pt x="17467" y="4007"/>
                  </a:cubicBezTo>
                  <a:cubicBezTo>
                    <a:pt x="17950" y="4265"/>
                    <a:pt x="18131" y="4361"/>
                    <a:pt x="18562" y="5641"/>
                  </a:cubicBezTo>
                  <a:cubicBezTo>
                    <a:pt x="18822" y="6387"/>
                    <a:pt x="18452" y="7378"/>
                    <a:pt x="18253" y="7910"/>
                  </a:cubicBezTo>
                  <a:cubicBezTo>
                    <a:pt x="18161" y="8155"/>
                    <a:pt x="18130" y="8457"/>
                    <a:pt x="18182" y="8719"/>
                  </a:cubicBezTo>
                  <a:cubicBezTo>
                    <a:pt x="18316" y="9392"/>
                    <a:pt x="18254" y="9707"/>
                    <a:pt x="18232" y="9784"/>
                  </a:cubicBezTo>
                  <a:cubicBezTo>
                    <a:pt x="18230" y="9789"/>
                    <a:pt x="18227" y="9793"/>
                    <a:pt x="18224" y="9798"/>
                  </a:cubicBezTo>
                  <a:lnTo>
                    <a:pt x="18191" y="9853"/>
                  </a:lnTo>
                  <a:cubicBezTo>
                    <a:pt x="17926" y="10290"/>
                    <a:pt x="17434" y="11106"/>
                    <a:pt x="17434" y="12954"/>
                  </a:cubicBezTo>
                  <a:cubicBezTo>
                    <a:pt x="17434" y="15019"/>
                    <a:pt x="18570" y="15932"/>
                    <a:pt x="19229" y="16155"/>
                  </a:cubicBezTo>
                  <a:cubicBezTo>
                    <a:pt x="19856" y="16429"/>
                    <a:pt x="20435" y="16859"/>
                    <a:pt x="20582" y="17999"/>
                  </a:cubicBezTo>
                  <a:lnTo>
                    <a:pt x="18459" y="18000"/>
                  </a:lnTo>
                  <a:cubicBezTo>
                    <a:pt x="18647" y="18353"/>
                    <a:pt x="18802" y="18755"/>
                    <a:pt x="18920" y="19200"/>
                  </a:cubicBezTo>
                  <a:lnTo>
                    <a:pt x="21109" y="19199"/>
                  </a:lnTo>
                  <a:cubicBezTo>
                    <a:pt x="21600" y="19199"/>
                    <a:pt x="21600" y="18599"/>
                    <a:pt x="21600" y="18599"/>
                  </a:cubicBezTo>
                  <a:cubicBezTo>
                    <a:pt x="21600" y="16199"/>
                    <a:pt x="20410" y="15387"/>
                    <a:pt x="19516" y="15007"/>
                  </a:cubicBezTo>
                  <a:moveTo>
                    <a:pt x="2371" y="16155"/>
                  </a:moveTo>
                  <a:cubicBezTo>
                    <a:pt x="3030" y="15932"/>
                    <a:pt x="4166" y="15019"/>
                    <a:pt x="4166" y="12954"/>
                  </a:cubicBezTo>
                  <a:cubicBezTo>
                    <a:pt x="4166" y="11106"/>
                    <a:pt x="3673" y="10290"/>
                    <a:pt x="3409" y="9853"/>
                  </a:cubicBezTo>
                  <a:lnTo>
                    <a:pt x="3376" y="9798"/>
                  </a:lnTo>
                  <a:cubicBezTo>
                    <a:pt x="3373" y="9793"/>
                    <a:pt x="3370" y="9789"/>
                    <a:pt x="3367" y="9784"/>
                  </a:cubicBezTo>
                  <a:cubicBezTo>
                    <a:pt x="3346" y="9707"/>
                    <a:pt x="3283" y="9392"/>
                    <a:pt x="3418" y="8719"/>
                  </a:cubicBezTo>
                  <a:cubicBezTo>
                    <a:pt x="3470" y="8457"/>
                    <a:pt x="3439" y="8155"/>
                    <a:pt x="3347" y="7910"/>
                  </a:cubicBezTo>
                  <a:cubicBezTo>
                    <a:pt x="3148" y="7378"/>
                    <a:pt x="2778" y="6387"/>
                    <a:pt x="3038" y="5641"/>
                  </a:cubicBezTo>
                  <a:cubicBezTo>
                    <a:pt x="3469" y="4361"/>
                    <a:pt x="3649" y="4265"/>
                    <a:pt x="4133" y="4007"/>
                  </a:cubicBezTo>
                  <a:cubicBezTo>
                    <a:pt x="4180" y="3983"/>
                    <a:pt x="4225" y="3953"/>
                    <a:pt x="4268" y="3919"/>
                  </a:cubicBezTo>
                  <a:cubicBezTo>
                    <a:pt x="4389" y="3826"/>
                    <a:pt x="4884" y="3600"/>
                    <a:pt x="5392" y="3600"/>
                  </a:cubicBezTo>
                  <a:cubicBezTo>
                    <a:pt x="5636" y="3600"/>
                    <a:pt x="5839" y="3655"/>
                    <a:pt x="6002" y="3754"/>
                  </a:cubicBezTo>
                  <a:cubicBezTo>
                    <a:pt x="6045" y="3548"/>
                    <a:pt x="6096" y="3341"/>
                    <a:pt x="6165" y="3133"/>
                  </a:cubicBezTo>
                  <a:cubicBezTo>
                    <a:pt x="6225" y="2950"/>
                    <a:pt x="6289" y="2793"/>
                    <a:pt x="6351" y="2631"/>
                  </a:cubicBezTo>
                  <a:cubicBezTo>
                    <a:pt x="6046" y="2469"/>
                    <a:pt x="5716" y="2400"/>
                    <a:pt x="5392" y="2400"/>
                  </a:cubicBezTo>
                  <a:cubicBezTo>
                    <a:pt x="4682" y="2400"/>
                    <a:pt x="4009" y="2699"/>
                    <a:pt x="3740" y="2908"/>
                  </a:cubicBezTo>
                  <a:cubicBezTo>
                    <a:pt x="2955" y="3327"/>
                    <a:pt x="2625" y="3713"/>
                    <a:pt x="2130" y="5184"/>
                  </a:cubicBezTo>
                  <a:cubicBezTo>
                    <a:pt x="1700" y="6420"/>
                    <a:pt x="2212" y="7760"/>
                    <a:pt x="2464" y="8434"/>
                  </a:cubicBezTo>
                  <a:cubicBezTo>
                    <a:pt x="2156" y="9975"/>
                    <a:pt x="2583" y="10506"/>
                    <a:pt x="2583" y="10506"/>
                  </a:cubicBezTo>
                  <a:cubicBezTo>
                    <a:pt x="2806" y="10879"/>
                    <a:pt x="3185" y="11419"/>
                    <a:pt x="3185" y="12954"/>
                  </a:cubicBezTo>
                  <a:cubicBezTo>
                    <a:pt x="3185" y="14701"/>
                    <a:pt x="2084" y="15007"/>
                    <a:pt x="2084" y="15007"/>
                  </a:cubicBezTo>
                  <a:cubicBezTo>
                    <a:pt x="1191" y="15387"/>
                    <a:pt x="0" y="16199"/>
                    <a:pt x="0" y="18599"/>
                  </a:cubicBezTo>
                  <a:cubicBezTo>
                    <a:pt x="0" y="18599"/>
                    <a:pt x="0" y="19199"/>
                    <a:pt x="491" y="19199"/>
                  </a:cubicBezTo>
                  <a:lnTo>
                    <a:pt x="2680" y="19200"/>
                  </a:lnTo>
                  <a:cubicBezTo>
                    <a:pt x="2798" y="18755"/>
                    <a:pt x="2952" y="18353"/>
                    <a:pt x="3141" y="18000"/>
                  </a:cubicBezTo>
                  <a:lnTo>
                    <a:pt x="1018" y="17999"/>
                  </a:lnTo>
                  <a:cubicBezTo>
                    <a:pt x="1165" y="16859"/>
                    <a:pt x="1744" y="16429"/>
                    <a:pt x="2371" y="16155"/>
                  </a:cubicBezTo>
                </a:path>
              </a:pathLst>
            </a:custGeom>
            <a:solidFill>
              <a:srgbClr val="FFCCF9"/>
            </a:solidFill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endParaRPr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9" name="Shape 3660"/>
            <p:cNvSpPr/>
            <p:nvPr/>
          </p:nvSpPr>
          <p:spPr>
            <a:xfrm>
              <a:off x="7690162" y="3428999"/>
              <a:ext cx="410797" cy="410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1"/>
                  </a:lnTo>
                  <a:cubicBezTo>
                    <a:pt x="19655" y="2641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1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6"/>
                    <a:pt x="299" y="8876"/>
                    <a:pt x="297" y="8877"/>
                  </a:cubicBezTo>
                  <a:lnTo>
                    <a:pt x="280" y="8884"/>
                  </a:lnTo>
                  <a:lnTo>
                    <a:pt x="281" y="8887"/>
                  </a:lnTo>
                  <a:cubicBezTo>
                    <a:pt x="116" y="8967"/>
                    <a:pt x="0" y="9133"/>
                    <a:pt x="0" y="9327"/>
                  </a:cubicBezTo>
                  <a:cubicBezTo>
                    <a:pt x="0" y="9551"/>
                    <a:pt x="151" y="9732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700"/>
                  </a:lnTo>
                  <a:cubicBezTo>
                    <a:pt x="21578" y="637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6"/>
                    <a:pt x="7507" y="16344"/>
                  </a:cubicBezTo>
                  <a:lnTo>
                    <a:pt x="6035" y="17817"/>
                  </a:lnTo>
                  <a:cubicBezTo>
                    <a:pt x="5946" y="17906"/>
                    <a:pt x="5891" y="18028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1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0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3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2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8"/>
                    <a:pt x="3927" y="14101"/>
                    <a:pt x="3927" y="14237"/>
                  </a:cubicBezTo>
                  <a:cubicBezTo>
                    <a:pt x="3927" y="14508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rgbClr val="FFCCF9"/>
            </a:solidFill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endParaRPr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20" name="Shape 3694"/>
            <p:cNvSpPr/>
            <p:nvPr/>
          </p:nvSpPr>
          <p:spPr>
            <a:xfrm>
              <a:off x="2291480" y="3509885"/>
              <a:ext cx="410797" cy="2614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057"/>
                  </a:moveTo>
                  <a:cubicBezTo>
                    <a:pt x="5378" y="20057"/>
                    <a:pt x="982" y="13446"/>
                    <a:pt x="982" y="10800"/>
                  </a:cubicBezTo>
                  <a:cubicBezTo>
                    <a:pt x="982" y="8156"/>
                    <a:pt x="5378" y="1543"/>
                    <a:pt x="10800" y="1543"/>
                  </a:cubicBezTo>
                  <a:cubicBezTo>
                    <a:pt x="16223" y="1543"/>
                    <a:pt x="20618" y="8156"/>
                    <a:pt x="20618" y="10800"/>
                  </a:cubicBezTo>
                  <a:cubicBezTo>
                    <a:pt x="20618" y="13446"/>
                    <a:pt x="16223" y="20057"/>
                    <a:pt x="10800" y="20057"/>
                  </a:cubicBezTo>
                  <a:moveTo>
                    <a:pt x="10800" y="0"/>
                  </a:moveTo>
                  <a:cubicBezTo>
                    <a:pt x="4835" y="0"/>
                    <a:pt x="0" y="7714"/>
                    <a:pt x="0" y="10800"/>
                  </a:cubicBezTo>
                  <a:cubicBezTo>
                    <a:pt x="0" y="13886"/>
                    <a:pt x="4835" y="21600"/>
                    <a:pt x="10800" y="21600"/>
                  </a:cubicBezTo>
                  <a:cubicBezTo>
                    <a:pt x="16765" y="21600"/>
                    <a:pt x="21600" y="13886"/>
                    <a:pt x="21600" y="10800"/>
                  </a:cubicBezTo>
                  <a:cubicBezTo>
                    <a:pt x="21600" y="7714"/>
                    <a:pt x="16765" y="0"/>
                    <a:pt x="10800" y="0"/>
                  </a:cubicBezTo>
                  <a:moveTo>
                    <a:pt x="10800" y="16971"/>
                  </a:moveTo>
                  <a:cubicBezTo>
                    <a:pt x="8631" y="16971"/>
                    <a:pt x="6873" y="14210"/>
                    <a:pt x="6873" y="10800"/>
                  </a:cubicBezTo>
                  <a:cubicBezTo>
                    <a:pt x="6873" y="7392"/>
                    <a:pt x="8631" y="4629"/>
                    <a:pt x="10800" y="4629"/>
                  </a:cubicBezTo>
                  <a:cubicBezTo>
                    <a:pt x="12969" y="4629"/>
                    <a:pt x="14727" y="7392"/>
                    <a:pt x="14727" y="10800"/>
                  </a:cubicBezTo>
                  <a:cubicBezTo>
                    <a:pt x="14727" y="14210"/>
                    <a:pt x="12969" y="16971"/>
                    <a:pt x="10800" y="16971"/>
                  </a:cubicBezTo>
                  <a:moveTo>
                    <a:pt x="10800" y="3087"/>
                  </a:moveTo>
                  <a:cubicBezTo>
                    <a:pt x="8088" y="3087"/>
                    <a:pt x="5891" y="6541"/>
                    <a:pt x="5891" y="10800"/>
                  </a:cubicBezTo>
                  <a:cubicBezTo>
                    <a:pt x="5891" y="15061"/>
                    <a:pt x="8088" y="18514"/>
                    <a:pt x="10800" y="18514"/>
                  </a:cubicBezTo>
                  <a:cubicBezTo>
                    <a:pt x="13512" y="18514"/>
                    <a:pt x="15709" y="15061"/>
                    <a:pt x="15709" y="10800"/>
                  </a:cubicBezTo>
                  <a:cubicBezTo>
                    <a:pt x="15709" y="6541"/>
                    <a:pt x="13512" y="3087"/>
                    <a:pt x="10800" y="3087"/>
                  </a:cubicBezTo>
                  <a:moveTo>
                    <a:pt x="10800" y="8486"/>
                  </a:moveTo>
                  <a:cubicBezTo>
                    <a:pt x="9987" y="8486"/>
                    <a:pt x="9327" y="9522"/>
                    <a:pt x="9327" y="10800"/>
                  </a:cubicBezTo>
                  <a:cubicBezTo>
                    <a:pt x="9327" y="12079"/>
                    <a:pt x="9987" y="13114"/>
                    <a:pt x="10800" y="13114"/>
                  </a:cubicBezTo>
                  <a:cubicBezTo>
                    <a:pt x="11613" y="13114"/>
                    <a:pt x="12273" y="12079"/>
                    <a:pt x="12273" y="10800"/>
                  </a:cubicBezTo>
                  <a:cubicBezTo>
                    <a:pt x="12273" y="9522"/>
                    <a:pt x="11613" y="8486"/>
                    <a:pt x="10800" y="8486"/>
                  </a:cubicBezTo>
                </a:path>
              </a:pathLst>
            </a:custGeom>
            <a:solidFill>
              <a:srgbClr val="FFCCF9"/>
            </a:solidFill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endParaRPr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21" name="Shape 3717"/>
            <p:cNvSpPr/>
            <p:nvPr/>
          </p:nvSpPr>
          <p:spPr>
            <a:xfrm>
              <a:off x="4091041" y="3428999"/>
              <a:ext cx="410797" cy="410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4727"/>
                  </a:moveTo>
                  <a:lnTo>
                    <a:pt x="982" y="14727"/>
                  </a:ln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4727"/>
                    <a:pt x="20618" y="14727"/>
                  </a:cubicBezTo>
                  <a:close/>
                  <a:moveTo>
                    <a:pt x="20618" y="16691"/>
                  </a:moveTo>
                  <a:cubicBezTo>
                    <a:pt x="20618" y="17233"/>
                    <a:pt x="20178" y="17673"/>
                    <a:pt x="19636" y="17673"/>
                  </a:cubicBezTo>
                  <a:lnTo>
                    <a:pt x="1964" y="17673"/>
                  </a:lnTo>
                  <a:cubicBezTo>
                    <a:pt x="1422" y="17673"/>
                    <a:pt x="982" y="17233"/>
                    <a:pt x="982" y="16691"/>
                  </a:cubicBezTo>
                  <a:lnTo>
                    <a:pt x="982" y="15709"/>
                  </a:lnTo>
                  <a:lnTo>
                    <a:pt x="20618" y="15709"/>
                  </a:lnTo>
                  <a:cubicBezTo>
                    <a:pt x="20618" y="15709"/>
                    <a:pt x="20618" y="16691"/>
                    <a:pt x="20618" y="16691"/>
                  </a:cubicBezTo>
                  <a:close/>
                  <a:moveTo>
                    <a:pt x="11782" y="20618"/>
                  </a:moveTo>
                  <a:lnTo>
                    <a:pt x="9818" y="20618"/>
                  </a:lnTo>
                  <a:lnTo>
                    <a:pt x="9818" y="18655"/>
                  </a:lnTo>
                  <a:lnTo>
                    <a:pt x="11782" y="18655"/>
                  </a:lnTo>
                  <a:cubicBezTo>
                    <a:pt x="11782" y="18655"/>
                    <a:pt x="11782" y="20618"/>
                    <a:pt x="11782" y="20618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6691"/>
                  </a:lnTo>
                  <a:cubicBezTo>
                    <a:pt x="0" y="17775"/>
                    <a:pt x="879" y="18655"/>
                    <a:pt x="1964" y="18655"/>
                  </a:cubicBezTo>
                  <a:lnTo>
                    <a:pt x="8836" y="18655"/>
                  </a:lnTo>
                  <a:lnTo>
                    <a:pt x="8836" y="20618"/>
                  </a:lnTo>
                  <a:lnTo>
                    <a:pt x="7364" y="20618"/>
                  </a:lnTo>
                  <a:cubicBezTo>
                    <a:pt x="7092" y="20618"/>
                    <a:pt x="6873" y="20839"/>
                    <a:pt x="6873" y="21109"/>
                  </a:cubicBezTo>
                  <a:cubicBezTo>
                    <a:pt x="6873" y="21380"/>
                    <a:pt x="7092" y="21600"/>
                    <a:pt x="7364" y="21600"/>
                  </a:cubicBezTo>
                  <a:lnTo>
                    <a:pt x="14236" y="21600"/>
                  </a:lnTo>
                  <a:cubicBezTo>
                    <a:pt x="14508" y="21600"/>
                    <a:pt x="14727" y="21380"/>
                    <a:pt x="14727" y="21109"/>
                  </a:cubicBezTo>
                  <a:cubicBezTo>
                    <a:pt x="14727" y="20839"/>
                    <a:pt x="14508" y="20618"/>
                    <a:pt x="14236" y="20618"/>
                  </a:cubicBezTo>
                  <a:lnTo>
                    <a:pt x="12764" y="20618"/>
                  </a:lnTo>
                  <a:lnTo>
                    <a:pt x="12764" y="18655"/>
                  </a:lnTo>
                  <a:lnTo>
                    <a:pt x="19636" y="18655"/>
                  </a:lnTo>
                  <a:cubicBezTo>
                    <a:pt x="20721" y="18655"/>
                    <a:pt x="21600" y="17775"/>
                    <a:pt x="21600" y="16691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</a:path>
              </a:pathLst>
            </a:custGeom>
            <a:solidFill>
              <a:srgbClr val="FFCCF9"/>
            </a:solidFill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endParaRPr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22" name="Shape 3702"/>
            <p:cNvSpPr/>
            <p:nvPr/>
          </p:nvSpPr>
          <p:spPr>
            <a:xfrm>
              <a:off x="9489669" y="3428999"/>
              <a:ext cx="410907" cy="410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441" y="20618"/>
                  </a:moveTo>
                  <a:cubicBezTo>
                    <a:pt x="15826" y="20618"/>
                    <a:pt x="15227" y="20482"/>
                    <a:pt x="14661" y="20215"/>
                  </a:cubicBezTo>
                  <a:cubicBezTo>
                    <a:pt x="14607" y="20190"/>
                    <a:pt x="14553" y="20169"/>
                    <a:pt x="14497" y="20155"/>
                  </a:cubicBezTo>
                  <a:cubicBezTo>
                    <a:pt x="8918" y="17308"/>
                    <a:pt x="4295" y="12685"/>
                    <a:pt x="1448" y="7105"/>
                  </a:cubicBezTo>
                  <a:cubicBezTo>
                    <a:pt x="1432" y="7048"/>
                    <a:pt x="1412" y="6991"/>
                    <a:pt x="1386" y="6936"/>
                  </a:cubicBezTo>
                  <a:cubicBezTo>
                    <a:pt x="1117" y="6369"/>
                    <a:pt x="982" y="5770"/>
                    <a:pt x="982" y="5155"/>
                  </a:cubicBezTo>
                  <a:cubicBezTo>
                    <a:pt x="982" y="2774"/>
                    <a:pt x="3066" y="982"/>
                    <a:pt x="4417" y="982"/>
                  </a:cubicBezTo>
                  <a:cubicBezTo>
                    <a:pt x="4594" y="982"/>
                    <a:pt x="4711" y="1072"/>
                    <a:pt x="4764" y="1126"/>
                  </a:cubicBezTo>
                  <a:cubicBezTo>
                    <a:pt x="4776" y="1139"/>
                    <a:pt x="4798" y="1164"/>
                    <a:pt x="4831" y="1216"/>
                  </a:cubicBezTo>
                  <a:cubicBezTo>
                    <a:pt x="4848" y="1244"/>
                    <a:pt x="4867" y="1270"/>
                    <a:pt x="4887" y="1296"/>
                  </a:cubicBezTo>
                  <a:lnTo>
                    <a:pt x="8118" y="5453"/>
                  </a:lnTo>
                  <a:cubicBezTo>
                    <a:pt x="8143" y="5485"/>
                    <a:pt x="8170" y="5515"/>
                    <a:pt x="8199" y="5544"/>
                  </a:cubicBezTo>
                  <a:cubicBezTo>
                    <a:pt x="8253" y="5598"/>
                    <a:pt x="8343" y="5714"/>
                    <a:pt x="8343" y="5891"/>
                  </a:cubicBezTo>
                  <a:cubicBezTo>
                    <a:pt x="8343" y="5978"/>
                    <a:pt x="8319" y="6060"/>
                    <a:pt x="8272" y="6135"/>
                  </a:cubicBezTo>
                  <a:lnTo>
                    <a:pt x="7178" y="7221"/>
                  </a:lnTo>
                  <a:cubicBezTo>
                    <a:pt x="7173" y="7227"/>
                    <a:pt x="7168" y="7230"/>
                    <a:pt x="7163" y="7236"/>
                  </a:cubicBezTo>
                  <a:cubicBezTo>
                    <a:pt x="6767" y="7609"/>
                    <a:pt x="6541" y="8126"/>
                    <a:pt x="6541" y="8668"/>
                  </a:cubicBezTo>
                  <a:cubicBezTo>
                    <a:pt x="6541" y="9175"/>
                    <a:pt x="6738" y="9658"/>
                    <a:pt x="7080" y="10020"/>
                  </a:cubicBezTo>
                  <a:cubicBezTo>
                    <a:pt x="7092" y="10040"/>
                    <a:pt x="7105" y="10059"/>
                    <a:pt x="7119" y="10078"/>
                  </a:cubicBezTo>
                  <a:cubicBezTo>
                    <a:pt x="8325" y="11745"/>
                    <a:pt x="9807" y="13222"/>
                    <a:pt x="11525" y="14468"/>
                  </a:cubicBezTo>
                  <a:cubicBezTo>
                    <a:pt x="11538" y="14478"/>
                    <a:pt x="11552" y="14488"/>
                    <a:pt x="11565" y="14496"/>
                  </a:cubicBezTo>
                  <a:cubicBezTo>
                    <a:pt x="11928" y="14844"/>
                    <a:pt x="12414" y="15045"/>
                    <a:pt x="12924" y="15045"/>
                  </a:cubicBezTo>
                  <a:cubicBezTo>
                    <a:pt x="13436" y="15045"/>
                    <a:pt x="13931" y="14839"/>
                    <a:pt x="14297" y="14479"/>
                  </a:cubicBezTo>
                  <a:cubicBezTo>
                    <a:pt x="14316" y="14463"/>
                    <a:pt x="14335" y="14445"/>
                    <a:pt x="14352" y="14427"/>
                  </a:cubicBezTo>
                  <a:lnTo>
                    <a:pt x="15452" y="13320"/>
                  </a:lnTo>
                  <a:cubicBezTo>
                    <a:pt x="15529" y="13272"/>
                    <a:pt x="15611" y="13247"/>
                    <a:pt x="15697" y="13247"/>
                  </a:cubicBezTo>
                  <a:cubicBezTo>
                    <a:pt x="15874" y="13247"/>
                    <a:pt x="15991" y="13337"/>
                    <a:pt x="16044" y="13391"/>
                  </a:cubicBezTo>
                  <a:cubicBezTo>
                    <a:pt x="16073" y="13419"/>
                    <a:pt x="16104" y="13446"/>
                    <a:pt x="16135" y="13472"/>
                  </a:cubicBezTo>
                  <a:lnTo>
                    <a:pt x="20291" y="16704"/>
                  </a:lnTo>
                  <a:cubicBezTo>
                    <a:pt x="20317" y="16725"/>
                    <a:pt x="20345" y="16745"/>
                    <a:pt x="20374" y="16762"/>
                  </a:cubicBezTo>
                  <a:cubicBezTo>
                    <a:pt x="20426" y="16794"/>
                    <a:pt x="20449" y="16816"/>
                    <a:pt x="20461" y="16827"/>
                  </a:cubicBezTo>
                  <a:cubicBezTo>
                    <a:pt x="20515" y="16881"/>
                    <a:pt x="20605" y="16998"/>
                    <a:pt x="20605" y="17174"/>
                  </a:cubicBezTo>
                  <a:cubicBezTo>
                    <a:pt x="20605" y="17208"/>
                    <a:pt x="20607" y="17240"/>
                    <a:pt x="20610" y="17273"/>
                  </a:cubicBezTo>
                  <a:cubicBezTo>
                    <a:pt x="20533" y="18625"/>
                    <a:pt x="18769" y="20618"/>
                    <a:pt x="16441" y="20618"/>
                  </a:cubicBezTo>
                  <a:moveTo>
                    <a:pt x="21587" y="17174"/>
                  </a:moveTo>
                  <a:cubicBezTo>
                    <a:pt x="21587" y="16768"/>
                    <a:pt x="21422" y="16399"/>
                    <a:pt x="21155" y="16133"/>
                  </a:cubicBezTo>
                  <a:cubicBezTo>
                    <a:pt x="21077" y="16054"/>
                    <a:pt x="20988" y="15988"/>
                    <a:pt x="20894" y="15930"/>
                  </a:cubicBezTo>
                  <a:lnTo>
                    <a:pt x="16738" y="12697"/>
                  </a:lnTo>
                  <a:cubicBezTo>
                    <a:pt x="16472" y="12430"/>
                    <a:pt x="16104" y="12265"/>
                    <a:pt x="15697" y="12265"/>
                  </a:cubicBezTo>
                  <a:cubicBezTo>
                    <a:pt x="15365" y="12265"/>
                    <a:pt x="15061" y="12380"/>
                    <a:pt x="14815" y="12567"/>
                  </a:cubicBezTo>
                  <a:lnTo>
                    <a:pt x="13656" y="13736"/>
                  </a:lnTo>
                  <a:lnTo>
                    <a:pt x="13652" y="13733"/>
                  </a:lnTo>
                  <a:cubicBezTo>
                    <a:pt x="13473" y="13934"/>
                    <a:pt x="13215" y="14063"/>
                    <a:pt x="12924" y="14063"/>
                  </a:cubicBezTo>
                  <a:cubicBezTo>
                    <a:pt x="12592" y="14063"/>
                    <a:pt x="12300" y="13897"/>
                    <a:pt x="12122" y="13645"/>
                  </a:cubicBezTo>
                  <a:cubicBezTo>
                    <a:pt x="12116" y="13654"/>
                    <a:pt x="12107" y="13664"/>
                    <a:pt x="12101" y="13674"/>
                  </a:cubicBezTo>
                  <a:cubicBezTo>
                    <a:pt x="10497" y="12510"/>
                    <a:pt x="9076" y="11109"/>
                    <a:pt x="7914" y="9503"/>
                  </a:cubicBezTo>
                  <a:cubicBezTo>
                    <a:pt x="7925" y="9495"/>
                    <a:pt x="7935" y="9486"/>
                    <a:pt x="7947" y="9479"/>
                  </a:cubicBezTo>
                  <a:cubicBezTo>
                    <a:pt x="7691" y="9299"/>
                    <a:pt x="7523" y="9004"/>
                    <a:pt x="7523" y="8668"/>
                  </a:cubicBezTo>
                  <a:cubicBezTo>
                    <a:pt x="7523" y="8368"/>
                    <a:pt x="7660" y="8101"/>
                    <a:pt x="7871" y="7920"/>
                  </a:cubicBezTo>
                  <a:lnTo>
                    <a:pt x="7870" y="7918"/>
                  </a:lnTo>
                  <a:lnTo>
                    <a:pt x="9024" y="6773"/>
                  </a:lnTo>
                  <a:cubicBezTo>
                    <a:pt x="9211" y="6528"/>
                    <a:pt x="9325" y="6225"/>
                    <a:pt x="9325" y="5891"/>
                  </a:cubicBezTo>
                  <a:cubicBezTo>
                    <a:pt x="9325" y="5484"/>
                    <a:pt x="9160" y="5116"/>
                    <a:pt x="8893" y="4850"/>
                  </a:cubicBezTo>
                  <a:lnTo>
                    <a:pt x="5662" y="693"/>
                  </a:lnTo>
                  <a:cubicBezTo>
                    <a:pt x="5603" y="599"/>
                    <a:pt x="5537" y="510"/>
                    <a:pt x="5458" y="431"/>
                  </a:cubicBezTo>
                  <a:cubicBezTo>
                    <a:pt x="5192" y="165"/>
                    <a:pt x="4823" y="0"/>
                    <a:pt x="4417" y="0"/>
                  </a:cubicBezTo>
                  <a:cubicBezTo>
                    <a:pt x="2454" y="0"/>
                    <a:pt x="0" y="2308"/>
                    <a:pt x="0" y="5155"/>
                  </a:cubicBezTo>
                  <a:cubicBezTo>
                    <a:pt x="0" y="5944"/>
                    <a:pt x="183" y="6688"/>
                    <a:pt x="499" y="7356"/>
                  </a:cubicBezTo>
                  <a:lnTo>
                    <a:pt x="482" y="7372"/>
                  </a:lnTo>
                  <a:cubicBezTo>
                    <a:pt x="3435" y="13255"/>
                    <a:pt x="8343" y="18164"/>
                    <a:pt x="14224" y="21118"/>
                  </a:cubicBezTo>
                  <a:lnTo>
                    <a:pt x="14240" y="21101"/>
                  </a:lnTo>
                  <a:cubicBezTo>
                    <a:pt x="14908" y="21418"/>
                    <a:pt x="15652" y="21600"/>
                    <a:pt x="16441" y="21600"/>
                  </a:cubicBezTo>
                  <a:cubicBezTo>
                    <a:pt x="19287" y="21600"/>
                    <a:pt x="21594" y="19145"/>
                    <a:pt x="21594" y="17182"/>
                  </a:cubicBezTo>
                  <a:cubicBezTo>
                    <a:pt x="21594" y="17180"/>
                    <a:pt x="21594" y="17177"/>
                    <a:pt x="21594" y="17174"/>
                  </a:cubicBezTo>
                  <a:cubicBezTo>
                    <a:pt x="21594" y="17174"/>
                    <a:pt x="21587" y="17174"/>
                    <a:pt x="21587" y="17174"/>
                  </a:cubicBezTo>
                  <a:close/>
                  <a:moveTo>
                    <a:pt x="11785" y="10800"/>
                  </a:moveTo>
                  <a:cubicBezTo>
                    <a:pt x="12326" y="10800"/>
                    <a:pt x="12766" y="10360"/>
                    <a:pt x="12766" y="9819"/>
                  </a:cubicBezTo>
                  <a:cubicBezTo>
                    <a:pt x="12766" y="9276"/>
                    <a:pt x="12326" y="8836"/>
                    <a:pt x="11785" y="8836"/>
                  </a:cubicBezTo>
                  <a:cubicBezTo>
                    <a:pt x="11242" y="8836"/>
                    <a:pt x="10803" y="9276"/>
                    <a:pt x="10803" y="9819"/>
                  </a:cubicBezTo>
                  <a:cubicBezTo>
                    <a:pt x="10803" y="10360"/>
                    <a:pt x="11242" y="10800"/>
                    <a:pt x="11785" y="10800"/>
                  </a:cubicBezTo>
                  <a:moveTo>
                    <a:pt x="11785" y="5891"/>
                  </a:moveTo>
                  <a:cubicBezTo>
                    <a:pt x="13953" y="5891"/>
                    <a:pt x="15711" y="7649"/>
                    <a:pt x="15711" y="9819"/>
                  </a:cubicBezTo>
                  <a:cubicBezTo>
                    <a:pt x="15711" y="10090"/>
                    <a:pt x="15930" y="10309"/>
                    <a:pt x="16201" y="10309"/>
                  </a:cubicBezTo>
                  <a:cubicBezTo>
                    <a:pt x="16473" y="10309"/>
                    <a:pt x="16692" y="10090"/>
                    <a:pt x="16692" y="9819"/>
                  </a:cubicBezTo>
                  <a:cubicBezTo>
                    <a:pt x="16692" y="7108"/>
                    <a:pt x="14495" y="4909"/>
                    <a:pt x="11785" y="4909"/>
                  </a:cubicBezTo>
                  <a:cubicBezTo>
                    <a:pt x="11513" y="4909"/>
                    <a:pt x="11294" y="5129"/>
                    <a:pt x="11294" y="5400"/>
                  </a:cubicBezTo>
                  <a:cubicBezTo>
                    <a:pt x="11294" y="5671"/>
                    <a:pt x="11513" y="5891"/>
                    <a:pt x="11785" y="5891"/>
                  </a:cubicBezTo>
                  <a:moveTo>
                    <a:pt x="11785" y="982"/>
                  </a:moveTo>
                  <a:cubicBezTo>
                    <a:pt x="16663" y="982"/>
                    <a:pt x="20618" y="4939"/>
                    <a:pt x="20618" y="9819"/>
                  </a:cubicBezTo>
                  <a:cubicBezTo>
                    <a:pt x="20618" y="10090"/>
                    <a:pt x="20838" y="10309"/>
                    <a:pt x="21109" y="10309"/>
                  </a:cubicBezTo>
                  <a:cubicBezTo>
                    <a:pt x="21380" y="10309"/>
                    <a:pt x="21600" y="10090"/>
                    <a:pt x="21600" y="9819"/>
                  </a:cubicBezTo>
                  <a:cubicBezTo>
                    <a:pt x="21600" y="4396"/>
                    <a:pt x="17206" y="0"/>
                    <a:pt x="11785" y="0"/>
                  </a:cubicBezTo>
                  <a:cubicBezTo>
                    <a:pt x="11513" y="0"/>
                    <a:pt x="11294" y="221"/>
                    <a:pt x="11294" y="491"/>
                  </a:cubicBezTo>
                  <a:cubicBezTo>
                    <a:pt x="11294" y="762"/>
                    <a:pt x="11513" y="982"/>
                    <a:pt x="11785" y="982"/>
                  </a:cubicBezTo>
                </a:path>
              </a:pathLst>
            </a:custGeom>
            <a:solidFill>
              <a:srgbClr val="FFCCF9"/>
            </a:solidFill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endParaRPr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cxnSp>
          <p:nvCxnSpPr>
            <p:cNvPr id="23" name="Straight Connector 19"/>
            <p:cNvCxnSpPr/>
            <p:nvPr/>
          </p:nvCxnSpPr>
          <p:spPr>
            <a:xfrm>
              <a:off x="2496878" y="2971682"/>
              <a:ext cx="7198244" cy="0"/>
            </a:xfrm>
            <a:prstGeom prst="line">
              <a:avLst/>
            </a:prstGeom>
            <a:ln>
              <a:solidFill>
                <a:srgbClr val="FFCC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0"/>
            <p:cNvCxnSpPr/>
            <p:nvPr/>
          </p:nvCxnSpPr>
          <p:spPr>
            <a:xfrm>
              <a:off x="6106637" y="2779291"/>
              <a:ext cx="0" cy="192391"/>
            </a:xfrm>
            <a:prstGeom prst="line">
              <a:avLst/>
            </a:prstGeom>
            <a:ln>
              <a:solidFill>
                <a:srgbClr val="FFCC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1"/>
            <p:cNvCxnSpPr/>
            <p:nvPr/>
          </p:nvCxnSpPr>
          <p:spPr>
            <a:xfrm>
              <a:off x="2496878" y="2971682"/>
              <a:ext cx="0" cy="287079"/>
            </a:xfrm>
            <a:prstGeom prst="line">
              <a:avLst/>
            </a:prstGeom>
            <a:ln>
              <a:solidFill>
                <a:srgbClr val="FFCC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2"/>
            <p:cNvCxnSpPr/>
            <p:nvPr/>
          </p:nvCxnSpPr>
          <p:spPr>
            <a:xfrm>
              <a:off x="9695122" y="2971682"/>
              <a:ext cx="0" cy="287079"/>
            </a:xfrm>
            <a:prstGeom prst="line">
              <a:avLst/>
            </a:prstGeom>
            <a:ln>
              <a:solidFill>
                <a:srgbClr val="FFCC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3"/>
            <p:cNvCxnSpPr/>
            <p:nvPr/>
          </p:nvCxnSpPr>
          <p:spPr>
            <a:xfrm>
              <a:off x="7904417" y="2971682"/>
              <a:ext cx="0" cy="287079"/>
            </a:xfrm>
            <a:prstGeom prst="line">
              <a:avLst/>
            </a:prstGeom>
            <a:ln>
              <a:solidFill>
                <a:srgbClr val="FFCC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4"/>
            <p:cNvCxnSpPr/>
            <p:nvPr/>
          </p:nvCxnSpPr>
          <p:spPr>
            <a:xfrm>
              <a:off x="6106637" y="2971682"/>
              <a:ext cx="0" cy="287079"/>
            </a:xfrm>
            <a:prstGeom prst="line">
              <a:avLst/>
            </a:prstGeom>
            <a:ln>
              <a:solidFill>
                <a:srgbClr val="FFCC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5"/>
            <p:cNvCxnSpPr/>
            <p:nvPr/>
          </p:nvCxnSpPr>
          <p:spPr>
            <a:xfrm>
              <a:off x="4296438" y="2971682"/>
              <a:ext cx="0" cy="287079"/>
            </a:xfrm>
            <a:prstGeom prst="line">
              <a:avLst/>
            </a:prstGeom>
            <a:ln>
              <a:solidFill>
                <a:srgbClr val="FFCC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7d195523061f1c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</a:t>
            </a:r>
            <a:endParaRPr lang="zh-CN" altLang="en-US" sz="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A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库_矩形 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61748" y="5080113"/>
            <a:ext cx="2844800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Lorem ipsum dolor sit amet, consectetur adipiscing elit, sed do eiusmod tempor incididunt ut labore et dolore magna aliqua. </a:t>
            </a:r>
            <a:endParaRPr lang="id-ID" sz="1050" dirty="0">
              <a:solidFill>
                <a:srgbClr val="FFCCF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" name="PA_库_矩形 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08967" y="5080113"/>
            <a:ext cx="2843212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Lorem ipsum dolor sit amet, consectetur adipiscing elit, sed do eiusmod tempor incididunt ut labore et dolore magna aliqua. </a:t>
            </a:r>
            <a:endParaRPr lang="id-ID" sz="1050" dirty="0">
              <a:solidFill>
                <a:srgbClr val="FFCCF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" name="PA_库_矩形 3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914823" y="5056301"/>
            <a:ext cx="2844800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Lorem ipsum dolor sit amet, consectetur adipiscing elit, sed do eiusmod tempor incididunt ut labore et dolore magna aliqua. </a:t>
            </a:r>
            <a:endParaRPr lang="id-ID" sz="1050" dirty="0">
              <a:solidFill>
                <a:srgbClr val="FFCCF9"/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5" name="PA_库_组合 27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4"/>
            </p:custDataLst>
          </p:nvPr>
        </p:nvGrpSpPr>
        <p:grpSpPr bwMode="auto">
          <a:xfrm>
            <a:off x="4866142" y="2010681"/>
            <a:ext cx="2314575" cy="2328863"/>
            <a:chOff x="1400105" y="2466975"/>
            <a:chExt cx="2313851" cy="2328863"/>
          </a:xfrm>
          <a:solidFill>
            <a:schemeClr val="tx1"/>
          </a:solidFill>
        </p:grpSpPr>
        <p:sp>
          <p:nvSpPr>
            <p:cNvPr id="6" name="Donut 40"/>
            <p:cNvSpPr/>
            <p:nvPr/>
          </p:nvSpPr>
          <p:spPr>
            <a:xfrm>
              <a:off x="1406453" y="2479675"/>
              <a:ext cx="2307503" cy="2316163"/>
            </a:xfrm>
            <a:prstGeom prst="donut">
              <a:avLst>
                <a:gd name="adj" fmla="val 345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7" name="Block Arc 6"/>
            <p:cNvSpPr/>
            <p:nvPr/>
          </p:nvSpPr>
          <p:spPr bwMode="auto">
            <a:xfrm rot="5400000">
              <a:off x="1392599" y="2474481"/>
              <a:ext cx="2328863" cy="2313851"/>
            </a:xfrm>
            <a:prstGeom prst="blockArc">
              <a:avLst>
                <a:gd name="adj1" fmla="val 10773392"/>
                <a:gd name="adj2" fmla="val 3336184"/>
                <a:gd name="adj3" fmla="val 3453"/>
              </a:avLst>
            </a:prstGeom>
            <a:solidFill>
              <a:srgbClr val="FFCC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PA_库_矩形 17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299846" y="4772334"/>
            <a:ext cx="101630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id-ID" sz="14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START UP</a:t>
            </a:r>
            <a:endParaRPr lang="id-ID" sz="1400" dirty="0">
              <a:solidFill>
                <a:srgbClr val="FFCCF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9" name="PA_库_矩形 17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507390" y="4772334"/>
            <a:ext cx="101630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id-ID" sz="14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START UP</a:t>
            </a:r>
            <a:endParaRPr lang="id-ID" sz="1400" dirty="0">
              <a:solidFill>
                <a:srgbClr val="FFCCF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0" name="PA_库_矩形 17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8894209" y="4772334"/>
            <a:ext cx="101630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id-ID" sz="14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START UP</a:t>
            </a:r>
            <a:endParaRPr lang="id-ID" sz="1400" dirty="0">
              <a:solidFill>
                <a:srgbClr val="FFCCF9"/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11" name="PA_库_组合 35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8"/>
            </p:custDataLst>
          </p:nvPr>
        </p:nvGrpSpPr>
        <p:grpSpPr bwMode="auto">
          <a:xfrm>
            <a:off x="8171998" y="2124981"/>
            <a:ext cx="2314575" cy="2328863"/>
            <a:chOff x="1400105" y="2466975"/>
            <a:chExt cx="2313851" cy="2328863"/>
          </a:xfrm>
          <a:solidFill>
            <a:schemeClr val="tx1"/>
          </a:solidFill>
        </p:grpSpPr>
        <p:sp>
          <p:nvSpPr>
            <p:cNvPr id="12" name="Donut 44"/>
            <p:cNvSpPr/>
            <p:nvPr/>
          </p:nvSpPr>
          <p:spPr>
            <a:xfrm>
              <a:off x="1406453" y="2479675"/>
              <a:ext cx="2307503" cy="2316163"/>
            </a:xfrm>
            <a:prstGeom prst="donut">
              <a:avLst>
                <a:gd name="adj" fmla="val 345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3" name="Block Arc 12"/>
            <p:cNvSpPr/>
            <p:nvPr/>
          </p:nvSpPr>
          <p:spPr bwMode="auto">
            <a:xfrm rot="5400000">
              <a:off x="1392599" y="2474481"/>
              <a:ext cx="2328863" cy="2313851"/>
            </a:xfrm>
            <a:prstGeom prst="blockArc">
              <a:avLst>
                <a:gd name="adj1" fmla="val 10773392"/>
                <a:gd name="adj2" fmla="val 8167661"/>
                <a:gd name="adj3" fmla="val 3669"/>
              </a:avLst>
            </a:prstGeom>
            <a:solidFill>
              <a:srgbClr val="FFCC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PA_库_矩形 38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459696" y="2923494"/>
            <a:ext cx="1111202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28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2.345</a:t>
            </a:r>
            <a:endParaRPr lang="id-ID" sz="2800" dirty="0">
              <a:solidFill>
                <a:srgbClr val="FFCCF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5" name="PA_库_矩形 39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8765553" y="3037794"/>
            <a:ext cx="1111202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28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1.321</a:t>
            </a:r>
            <a:endParaRPr lang="id-ID" sz="2800" dirty="0">
              <a:solidFill>
                <a:srgbClr val="FFCCF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6" name="PA_库_矩形 4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312477" y="3037794"/>
            <a:ext cx="1111202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28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3.123</a:t>
            </a:r>
            <a:endParaRPr lang="id-ID" sz="2800" dirty="0">
              <a:solidFill>
                <a:srgbClr val="FFCCF9"/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17" name="PA_库_组合 26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12"/>
            </p:custDataLst>
          </p:nvPr>
        </p:nvGrpSpPr>
        <p:grpSpPr bwMode="auto">
          <a:xfrm>
            <a:off x="1720510" y="2124981"/>
            <a:ext cx="2312988" cy="2328863"/>
            <a:chOff x="1400105" y="2466975"/>
            <a:chExt cx="2313851" cy="2328863"/>
          </a:xfrm>
          <a:solidFill>
            <a:schemeClr val="tx1"/>
          </a:solidFill>
        </p:grpSpPr>
        <p:sp>
          <p:nvSpPr>
            <p:cNvPr id="18" name="Donut 35"/>
            <p:cNvSpPr/>
            <p:nvPr/>
          </p:nvSpPr>
          <p:spPr>
            <a:xfrm>
              <a:off x="1406457" y="2479675"/>
              <a:ext cx="2307499" cy="2316163"/>
            </a:xfrm>
            <a:prstGeom prst="donut">
              <a:avLst>
                <a:gd name="adj" fmla="val 345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9" name="Block Arc 18"/>
            <p:cNvSpPr/>
            <p:nvPr/>
          </p:nvSpPr>
          <p:spPr bwMode="auto">
            <a:xfrm rot="5400000">
              <a:off x="1392598" y="2474482"/>
              <a:ext cx="2328863" cy="2313851"/>
            </a:xfrm>
            <a:prstGeom prst="blockArc">
              <a:avLst>
                <a:gd name="adj1" fmla="val 10773392"/>
                <a:gd name="adj2" fmla="val 5987871"/>
                <a:gd name="adj3" fmla="val 3784"/>
              </a:avLst>
            </a:prstGeom>
            <a:solidFill>
              <a:srgbClr val="FFCC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Title 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/>
        </p:nvSpPr>
        <p:spPr>
          <a:xfrm>
            <a:off x="3392284" y="1069617"/>
            <a:ext cx="5845313" cy="56256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spc="300" dirty="0">
                <a:solidFill>
                  <a:srgbClr val="FFCCF9"/>
                </a:solidFill>
                <a:latin typeface="+mn-lt"/>
                <a:ea typeface="+mn-ea"/>
                <a:cs typeface="+mn-ea"/>
                <a:sym typeface="+mn-lt"/>
              </a:rPr>
              <a:t>HOW IT WORK?</a:t>
            </a:r>
            <a:endParaRPr lang="en-US" sz="3200" spc="300" dirty="0">
              <a:solidFill>
                <a:srgbClr val="FFCCF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e7d195523061f1c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</a:t>
            </a:r>
            <a:endParaRPr lang="zh-CN" altLang="en-US" sz="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  <p:bldP spid="8" grpId="0" autoUpdateAnimBg="0"/>
      <p:bldP spid="9" grpId="0" autoUpdateAnimBg="0"/>
      <p:bldP spid="10" grpId="0" autoUpdateAnimBg="0"/>
      <p:bldP spid="14" grpId="0" autoUpdateAnimBg="0"/>
      <p:bldP spid="15" grpId="0" autoUpdateAnimBg="0"/>
      <p:bldP spid="16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A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7001" y="-2666999"/>
            <a:ext cx="6858001" cy="12192001"/>
          </a:xfrm>
          <a:prstGeom prst="rect">
            <a:avLst/>
          </a:prstGeom>
        </p:spPr>
      </p:pic>
      <p:pic>
        <p:nvPicPr>
          <p:cNvPr id="12" name="图片 1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13" name="PA_库_文本框 1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3"/>
            </p:custDataLst>
          </p:nvPr>
        </p:nvSpPr>
        <p:spPr>
          <a:xfrm rot="259601">
            <a:off x="6672227" y="1105966"/>
            <a:ext cx="800219" cy="111825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>
                <a:solidFill>
                  <a:srgbClr val="FFCCF9"/>
                </a:solidFill>
                <a:cs typeface="+mn-ea"/>
                <a:sym typeface="+mn-lt"/>
              </a:rPr>
              <a:t>惊艳你的</a:t>
            </a:r>
            <a:endParaRPr lang="en-US" altLang="zh-CN" sz="2000" dirty="0">
              <a:solidFill>
                <a:srgbClr val="FFCCF9"/>
              </a:solidFill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srgbClr val="FFCCF9"/>
                </a:solidFill>
                <a:cs typeface="+mn-ea"/>
                <a:sym typeface="+mn-lt"/>
              </a:rPr>
              <a:t>世界</a:t>
            </a:r>
            <a:endParaRPr lang="zh-CN" altLang="en-US" sz="20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14" name="PA_库_文本框 13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4"/>
            </p:custDataLst>
          </p:nvPr>
        </p:nvSpPr>
        <p:spPr>
          <a:xfrm rot="259601">
            <a:off x="4391422" y="4349441"/>
            <a:ext cx="1723549" cy="19290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dirty="0">
                <a:solidFill>
                  <a:srgbClr val="FFCCF9"/>
                </a:solidFill>
                <a:cs typeface="+mn-ea"/>
                <a:sym typeface="+mn-lt"/>
              </a:rPr>
              <a:t>The future is coming and The future is coming</a:t>
            </a:r>
            <a:endParaRPr lang="zh-CN" altLang="en-US" sz="2000" dirty="0">
              <a:solidFill>
                <a:srgbClr val="FFCCF9"/>
              </a:solidFill>
              <a:cs typeface="+mn-ea"/>
              <a:sym typeface="+mn-lt"/>
            </a:endParaRPr>
          </a:p>
          <a:p>
            <a:endParaRPr lang="zh-CN" altLang="en-US" sz="20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grpSp>
        <p:nvGrpSpPr>
          <p:cNvPr id="2" name="PA_库_组合 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5"/>
            </p:custDataLst>
          </p:nvPr>
        </p:nvGrpSpPr>
        <p:grpSpPr>
          <a:xfrm rot="173192">
            <a:off x="3754502" y="2196724"/>
            <a:ext cx="6014550" cy="2268062"/>
            <a:chOff x="4877896" y="2446324"/>
            <a:chExt cx="1828896" cy="1670463"/>
          </a:xfrm>
        </p:grpSpPr>
        <p:sp>
          <p:nvSpPr>
            <p:cNvPr id="7" name="文本框 6"/>
            <p:cNvSpPr txBox="1"/>
            <p:nvPr/>
          </p:nvSpPr>
          <p:spPr>
            <a:xfrm rot="259601">
              <a:off x="4891766" y="2446324"/>
              <a:ext cx="1815026" cy="163211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altLang="zh-CN" sz="13800" dirty="0">
                  <a:solidFill>
                    <a:schemeClr val="bg1"/>
                  </a:solidFill>
                  <a:cs typeface="+mn-ea"/>
                  <a:sym typeface="+mn-lt"/>
                </a:rPr>
                <a:t>FOUR</a:t>
              </a:r>
              <a:endParaRPr lang="zh-CN" altLang="en-US" sz="13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 rot="259601">
              <a:off x="4877896" y="2484675"/>
              <a:ext cx="1815026" cy="163211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altLang="zh-CN" sz="13800" dirty="0">
                  <a:solidFill>
                    <a:srgbClr val="FFCCF9"/>
                  </a:solidFill>
                  <a:cs typeface="+mn-ea"/>
                  <a:sym typeface="+mn-lt"/>
                </a:rPr>
                <a:t>FOUR</a:t>
              </a:r>
              <a:endParaRPr lang="zh-CN" altLang="en-US" sz="138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" name="e7d195523061f1c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</a:t>
            </a:r>
            <a:endParaRPr lang="zh-CN" altLang="en-US" sz="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4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A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  <p:sp>
        <p:nvSpPr>
          <p:cNvPr id="3" name="PA_库_文本框 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2"/>
            </p:custDataLst>
          </p:nvPr>
        </p:nvSpPr>
        <p:spPr>
          <a:xfrm>
            <a:off x="8668045" y="2216510"/>
            <a:ext cx="3028043" cy="13391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FFCCF9"/>
                </a:solidFill>
                <a:cs typeface="+mn-ea"/>
                <a:sym typeface="+mn-lt"/>
              </a:rPr>
              <a:t>UI/UX</a:t>
            </a:r>
            <a:endParaRPr lang="en-US" sz="3600" dirty="0">
              <a:solidFill>
                <a:srgbClr val="FFCCF9"/>
              </a:solidFill>
              <a:cs typeface="+mn-ea"/>
              <a:sym typeface="+mn-lt"/>
            </a:endParaRPr>
          </a:p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FFCCF9"/>
                </a:solidFill>
                <a:cs typeface="+mn-ea"/>
                <a:sym typeface="+mn-lt"/>
              </a:rPr>
              <a:t>MOCKUP</a:t>
            </a:r>
            <a:endParaRPr lang="en-US" sz="3600" dirty="0">
              <a:solidFill>
                <a:srgbClr val="FFCCF9"/>
              </a:solidFill>
              <a:cs typeface="+mn-ea"/>
              <a:sym typeface="+mn-lt"/>
            </a:endParaRPr>
          </a:p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FFCCF9"/>
                </a:solidFill>
                <a:cs typeface="+mn-ea"/>
                <a:sym typeface="+mn-lt"/>
              </a:rPr>
              <a:t>DESIGN</a:t>
            </a:r>
            <a:endParaRPr lang="en-US" sz="36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4" name="PA_库_文本框 3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3"/>
            </p:custDataLst>
          </p:nvPr>
        </p:nvSpPr>
        <p:spPr>
          <a:xfrm>
            <a:off x="8600007" y="3683772"/>
            <a:ext cx="2987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spc="600" dirty="0">
                <a:solidFill>
                  <a:srgbClr val="FFCCF9"/>
                </a:solidFill>
                <a:cs typeface="+mn-ea"/>
                <a:sym typeface="+mn-lt"/>
              </a:rPr>
              <a:t>LOREM IPSUM DOLOR</a:t>
            </a:r>
            <a:endParaRPr lang="en-US" sz="1000" spc="6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5" name="PA_库_矩形 14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600008" y="3929835"/>
            <a:ext cx="298767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Lorem Ipsum Dolor Far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far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away, behind the word mountains, far from the countries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Vokalia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and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Consonantia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, there live the blind texts. Separated they live in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Bookmarksgrove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right at the coast of the Semantics, a large language</a:t>
            </a:r>
            <a:endParaRPr lang="en-US" altLang="en-US" sz="1000" dirty="0">
              <a:solidFill>
                <a:srgbClr val="FFCCF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e7d195523061f1c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</a:t>
            </a:r>
            <a:endParaRPr lang="zh-CN" altLang="en-US" sz="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A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占位符 2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Grp="1" noChangeAspect="1"/>
          </p:cNvPicPr>
          <p:nvPr>
            <p:ph type="pic" sz="quarter" idx="13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23" name="图片占位符 2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19" name="图片占位符 18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screen"/>
          <a:srcRect/>
          <a:stretch>
            <a:fillRect/>
          </a:stretch>
        </p:blipFill>
        <p:spPr/>
      </p:pic>
      <p:pic>
        <p:nvPicPr>
          <p:cNvPr id="25" name="图片占位符 24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Grp="1" noChangeAspect="1"/>
          </p:cNvPicPr>
          <p:nvPr>
            <p:ph type="pic" sz="quarter" idx="16"/>
          </p:nvPr>
        </p:nvPicPr>
        <p:blipFill>
          <a:blip r:embed="rId4" cstate="screen"/>
          <a:srcRect/>
          <a:stretch>
            <a:fillRect/>
          </a:stretch>
        </p:blipFill>
        <p:spPr/>
      </p:pic>
      <p:sp>
        <p:nvSpPr>
          <p:cNvPr id="6" name="PA_库_文本框 5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5"/>
            </p:custDataLst>
          </p:nvPr>
        </p:nvSpPr>
        <p:spPr>
          <a:xfrm>
            <a:off x="1856712" y="1586931"/>
            <a:ext cx="3028043" cy="13391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FFCCF9"/>
                </a:solidFill>
                <a:cs typeface="+mn-ea"/>
                <a:sym typeface="+mn-lt"/>
              </a:rPr>
              <a:t>UI/UX</a:t>
            </a:r>
            <a:endParaRPr lang="en-US" sz="3600" dirty="0">
              <a:solidFill>
                <a:srgbClr val="FFCCF9"/>
              </a:solidFill>
              <a:cs typeface="+mn-ea"/>
              <a:sym typeface="+mn-lt"/>
            </a:endParaRPr>
          </a:p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FFCCF9"/>
                </a:solidFill>
                <a:cs typeface="+mn-ea"/>
                <a:sym typeface="+mn-lt"/>
              </a:rPr>
              <a:t>MOCKUP</a:t>
            </a:r>
            <a:endParaRPr lang="en-US" sz="3600" dirty="0">
              <a:solidFill>
                <a:srgbClr val="FFCCF9"/>
              </a:solidFill>
              <a:cs typeface="+mn-ea"/>
              <a:sym typeface="+mn-lt"/>
            </a:endParaRPr>
          </a:p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FFCCF9"/>
                </a:solidFill>
                <a:cs typeface="+mn-ea"/>
                <a:sym typeface="+mn-lt"/>
              </a:rPr>
              <a:t>DESIGN</a:t>
            </a:r>
            <a:endParaRPr lang="en-US" sz="36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7" name="PA_库_文本框 6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6"/>
            </p:custDataLst>
          </p:nvPr>
        </p:nvSpPr>
        <p:spPr>
          <a:xfrm>
            <a:off x="1788674" y="3054193"/>
            <a:ext cx="2987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spc="600" dirty="0">
                <a:solidFill>
                  <a:srgbClr val="FFCCF9"/>
                </a:solidFill>
                <a:cs typeface="+mn-ea"/>
                <a:sym typeface="+mn-lt"/>
              </a:rPr>
              <a:t>LOREM IPSUM DOLOR</a:t>
            </a:r>
            <a:endParaRPr lang="en-US" sz="1000" spc="6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8" name="PA_库_矩形 14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788675" y="3300256"/>
            <a:ext cx="298767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Lorem Ipsum Dolor Far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far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away, behind the word mountains, far from the countries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Vokalia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and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Consonantia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, there live the blind texts. Separated they live in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Bookmarksgrove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right at the coast of the Semantics, a large language</a:t>
            </a:r>
            <a:endParaRPr lang="en-US" altLang="en-US" sz="1000" dirty="0">
              <a:solidFill>
                <a:srgbClr val="FFCCF9"/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9" name="PA_库_组合 8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8"/>
            </p:custDataLst>
          </p:nvPr>
        </p:nvGrpSpPr>
        <p:grpSpPr>
          <a:xfrm>
            <a:off x="1779247" y="4787563"/>
            <a:ext cx="3404089" cy="951439"/>
            <a:chOff x="6093928" y="4411966"/>
            <a:chExt cx="3404089" cy="951439"/>
          </a:xfrm>
        </p:grpSpPr>
        <p:sp>
          <p:nvSpPr>
            <p:cNvPr id="10" name="Rounded Rectangle 21"/>
            <p:cNvSpPr/>
            <p:nvPr/>
          </p:nvSpPr>
          <p:spPr>
            <a:xfrm>
              <a:off x="6172135" y="4687469"/>
              <a:ext cx="3325882" cy="104069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90000"/>
              </a:schemeClr>
            </a:solidFill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1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1" name="Rounded Rectangle 22"/>
            <p:cNvSpPr/>
            <p:nvPr/>
          </p:nvSpPr>
          <p:spPr>
            <a:xfrm>
              <a:off x="6172136" y="4687469"/>
              <a:ext cx="2281946" cy="104069"/>
            </a:xfrm>
            <a:prstGeom prst="roundRect">
              <a:avLst>
                <a:gd name="adj" fmla="val 50000"/>
              </a:avLst>
            </a:prstGeom>
            <a:solidFill>
              <a:srgbClr val="FFCCF9"/>
            </a:solidFill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1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 Placeholder 24"/>
            <p:cNvSpPr txBox="1"/>
            <p:nvPr/>
          </p:nvSpPr>
          <p:spPr>
            <a:xfrm>
              <a:off x="6093928" y="4411966"/>
              <a:ext cx="1482462" cy="361498"/>
            </a:xfrm>
            <a:prstGeom prst="rect">
              <a:avLst/>
            </a:prstGeom>
          </p:spPr>
          <p:txBody>
            <a:bodyPr/>
            <a:lstStyle>
              <a:lvl1pPr marL="0" indent="0" algn="just" defTabSz="914400" rtl="0" eaLnBrk="1" latinLnBrk="0" hangingPunct="1">
                <a:lnSpc>
                  <a:spcPts val="1300"/>
                </a:lnSpc>
                <a:spcBef>
                  <a:spcPts val="1000"/>
                </a:spcBef>
                <a:spcAft>
                  <a:spcPts val="12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rgbClr val="FFCCF9"/>
                  </a:solidFill>
                  <a:latin typeface="+mn-lt"/>
                  <a:ea typeface="+mn-ea"/>
                  <a:cs typeface="+mn-ea"/>
                  <a:sym typeface="+mn-lt"/>
                </a:rPr>
                <a:t>Skill </a:t>
              </a:r>
              <a:endParaRPr lang="en-US" sz="1100" dirty="0">
                <a:solidFill>
                  <a:srgbClr val="FFCCF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Text Placeholder 24"/>
            <p:cNvSpPr txBox="1"/>
            <p:nvPr/>
          </p:nvSpPr>
          <p:spPr>
            <a:xfrm>
              <a:off x="8015555" y="4411966"/>
              <a:ext cx="1482462" cy="361498"/>
            </a:xfrm>
            <a:prstGeom prst="rect">
              <a:avLst/>
            </a:prstGeom>
          </p:spPr>
          <p:txBody>
            <a:bodyPr/>
            <a:lstStyle>
              <a:lvl1pPr marL="0" indent="0" algn="just" defTabSz="914400" rtl="0" eaLnBrk="1" latinLnBrk="0" hangingPunct="1">
                <a:lnSpc>
                  <a:spcPts val="1300"/>
                </a:lnSpc>
                <a:spcBef>
                  <a:spcPts val="1000"/>
                </a:spcBef>
                <a:spcAft>
                  <a:spcPts val="12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100" dirty="0">
                  <a:solidFill>
                    <a:srgbClr val="FFCCF9"/>
                  </a:solidFill>
                  <a:latin typeface="+mn-lt"/>
                  <a:ea typeface="+mn-ea"/>
                  <a:cs typeface="+mn-ea"/>
                  <a:sym typeface="+mn-lt"/>
                </a:rPr>
                <a:t>60%</a:t>
              </a:r>
              <a:endParaRPr lang="en-US" sz="1100" dirty="0">
                <a:solidFill>
                  <a:srgbClr val="FFCCF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Rounded Rectangle 21"/>
            <p:cNvSpPr/>
            <p:nvPr/>
          </p:nvSpPr>
          <p:spPr>
            <a:xfrm>
              <a:off x="6172674" y="5264291"/>
              <a:ext cx="3325343" cy="99114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90000"/>
              </a:schemeClr>
            </a:solidFill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1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5" name="Rounded Rectangle 22"/>
            <p:cNvSpPr/>
            <p:nvPr/>
          </p:nvSpPr>
          <p:spPr>
            <a:xfrm>
              <a:off x="6172675" y="5264291"/>
              <a:ext cx="3030052" cy="99114"/>
            </a:xfrm>
            <a:prstGeom prst="roundRect">
              <a:avLst>
                <a:gd name="adj" fmla="val 50000"/>
              </a:avLst>
            </a:prstGeom>
            <a:solidFill>
              <a:srgbClr val="FFCCF9"/>
            </a:solidFill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1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 Placeholder 24"/>
            <p:cNvSpPr txBox="1"/>
            <p:nvPr/>
          </p:nvSpPr>
          <p:spPr>
            <a:xfrm>
              <a:off x="6094480" y="5001907"/>
              <a:ext cx="1482221" cy="344284"/>
            </a:xfrm>
            <a:prstGeom prst="rect">
              <a:avLst/>
            </a:prstGeom>
          </p:spPr>
          <p:txBody>
            <a:bodyPr/>
            <a:lstStyle>
              <a:lvl1pPr marL="0" indent="0" algn="just" defTabSz="914400" rtl="0" eaLnBrk="1" latinLnBrk="0" hangingPunct="1">
                <a:lnSpc>
                  <a:spcPts val="1300"/>
                </a:lnSpc>
                <a:spcBef>
                  <a:spcPts val="1000"/>
                </a:spcBef>
                <a:spcAft>
                  <a:spcPts val="12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rgbClr val="FFCCF9"/>
                  </a:solidFill>
                  <a:latin typeface="+mn-lt"/>
                  <a:ea typeface="+mn-ea"/>
                  <a:cs typeface="+mn-ea"/>
                  <a:sym typeface="+mn-lt"/>
                </a:rPr>
                <a:t>Skill </a:t>
              </a:r>
              <a:endParaRPr lang="en-US" sz="1100" dirty="0">
                <a:solidFill>
                  <a:srgbClr val="FFCCF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Text Placeholder 24"/>
            <p:cNvSpPr txBox="1"/>
            <p:nvPr/>
          </p:nvSpPr>
          <p:spPr>
            <a:xfrm>
              <a:off x="8015796" y="5001907"/>
              <a:ext cx="1482221" cy="344284"/>
            </a:xfrm>
            <a:prstGeom prst="rect">
              <a:avLst/>
            </a:prstGeom>
          </p:spPr>
          <p:txBody>
            <a:bodyPr/>
            <a:lstStyle>
              <a:lvl1pPr marL="0" indent="0" algn="just" defTabSz="914400" rtl="0" eaLnBrk="1" latinLnBrk="0" hangingPunct="1">
                <a:lnSpc>
                  <a:spcPts val="1300"/>
                </a:lnSpc>
                <a:spcBef>
                  <a:spcPts val="1000"/>
                </a:spcBef>
                <a:spcAft>
                  <a:spcPts val="12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100" dirty="0">
                  <a:solidFill>
                    <a:srgbClr val="FFCCF9"/>
                  </a:solidFill>
                  <a:latin typeface="+mn-lt"/>
                  <a:ea typeface="+mn-ea"/>
                  <a:cs typeface="+mn-ea"/>
                  <a:sym typeface="+mn-lt"/>
                </a:rPr>
                <a:t>92%</a:t>
              </a:r>
              <a:endParaRPr lang="en-US" sz="1100" dirty="0">
                <a:solidFill>
                  <a:srgbClr val="FFCCF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" name="e7d195523061f1c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</a:t>
            </a:r>
            <a:endParaRPr lang="zh-CN" altLang="en-US" sz="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8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A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占位符 19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  <p:sp>
        <p:nvSpPr>
          <p:cNvPr id="3" name="PA_库_文本框 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2"/>
            </p:custDataLst>
          </p:nvPr>
        </p:nvSpPr>
        <p:spPr>
          <a:xfrm>
            <a:off x="6790662" y="1701231"/>
            <a:ext cx="3028043" cy="13391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FFCCF9"/>
                </a:solidFill>
                <a:cs typeface="+mn-ea"/>
                <a:sym typeface="+mn-lt"/>
              </a:rPr>
              <a:t>UI/UX</a:t>
            </a:r>
            <a:endParaRPr lang="en-US" sz="3600" dirty="0">
              <a:solidFill>
                <a:srgbClr val="FFCCF9"/>
              </a:solidFill>
              <a:cs typeface="+mn-ea"/>
              <a:sym typeface="+mn-lt"/>
            </a:endParaRPr>
          </a:p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FFCCF9"/>
                </a:solidFill>
                <a:cs typeface="+mn-ea"/>
                <a:sym typeface="+mn-lt"/>
              </a:rPr>
              <a:t>MOCKUP</a:t>
            </a:r>
            <a:endParaRPr lang="en-US" sz="3600" dirty="0">
              <a:solidFill>
                <a:srgbClr val="FFCCF9"/>
              </a:solidFill>
              <a:cs typeface="+mn-ea"/>
              <a:sym typeface="+mn-lt"/>
            </a:endParaRPr>
          </a:p>
          <a:p>
            <a:pPr>
              <a:lnSpc>
                <a:spcPct val="80000"/>
              </a:lnSpc>
            </a:pPr>
            <a:r>
              <a:rPr lang="en-US" sz="3600" dirty="0">
                <a:solidFill>
                  <a:srgbClr val="FFCCF9"/>
                </a:solidFill>
                <a:cs typeface="+mn-ea"/>
                <a:sym typeface="+mn-lt"/>
              </a:rPr>
              <a:t>DESIGN</a:t>
            </a:r>
            <a:endParaRPr lang="en-US" sz="36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4" name="PA_库_文本框 3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3"/>
            </p:custDataLst>
          </p:nvPr>
        </p:nvSpPr>
        <p:spPr>
          <a:xfrm>
            <a:off x="6722624" y="3168493"/>
            <a:ext cx="2987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spc="600" dirty="0">
                <a:solidFill>
                  <a:srgbClr val="FFCCF9"/>
                </a:solidFill>
                <a:cs typeface="+mn-ea"/>
                <a:sym typeface="+mn-lt"/>
              </a:rPr>
              <a:t>LOREM IPSUM DOLOR</a:t>
            </a:r>
            <a:endParaRPr lang="en-US" sz="1000" spc="6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5" name="PA_库_矩形 14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722625" y="3414556"/>
            <a:ext cx="298767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Lorem Ipsum Dolor Far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far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away, behind the word mountains, far from the countries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Vokalia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and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Consonantia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, there live the blind texts. Separated they live in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Bookmarksgrove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right at the coast of the Semantics, a large language</a:t>
            </a:r>
            <a:endParaRPr lang="en-US" altLang="en-US" sz="1000" dirty="0">
              <a:solidFill>
                <a:srgbClr val="FFCCF9"/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6" name="PA_库_组合 5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5"/>
            </p:custDataLst>
          </p:nvPr>
        </p:nvGrpSpPr>
        <p:grpSpPr>
          <a:xfrm>
            <a:off x="6713197" y="4901863"/>
            <a:ext cx="3404089" cy="951439"/>
            <a:chOff x="6093928" y="4411966"/>
            <a:chExt cx="3404089" cy="951439"/>
          </a:xfrm>
        </p:grpSpPr>
        <p:sp>
          <p:nvSpPr>
            <p:cNvPr id="7" name="Rounded Rectangle 21"/>
            <p:cNvSpPr/>
            <p:nvPr/>
          </p:nvSpPr>
          <p:spPr>
            <a:xfrm>
              <a:off x="6172135" y="4687469"/>
              <a:ext cx="3325882" cy="104069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90000"/>
              </a:schemeClr>
            </a:solidFill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1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8" name="Rounded Rectangle 22"/>
            <p:cNvSpPr/>
            <p:nvPr/>
          </p:nvSpPr>
          <p:spPr>
            <a:xfrm>
              <a:off x="6172136" y="4687469"/>
              <a:ext cx="2281946" cy="104069"/>
            </a:xfrm>
            <a:prstGeom prst="roundRect">
              <a:avLst>
                <a:gd name="adj" fmla="val 50000"/>
              </a:avLst>
            </a:prstGeom>
            <a:solidFill>
              <a:srgbClr val="FFCCF9"/>
            </a:solidFill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1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9" name="Text Placeholder 24"/>
            <p:cNvSpPr txBox="1"/>
            <p:nvPr/>
          </p:nvSpPr>
          <p:spPr>
            <a:xfrm>
              <a:off x="6093928" y="4411966"/>
              <a:ext cx="1482462" cy="361498"/>
            </a:xfrm>
            <a:prstGeom prst="rect">
              <a:avLst/>
            </a:prstGeom>
          </p:spPr>
          <p:txBody>
            <a:bodyPr/>
            <a:lstStyle>
              <a:lvl1pPr marL="0" indent="0" algn="just" defTabSz="914400" rtl="0" eaLnBrk="1" latinLnBrk="0" hangingPunct="1">
                <a:lnSpc>
                  <a:spcPts val="1300"/>
                </a:lnSpc>
                <a:spcBef>
                  <a:spcPts val="1000"/>
                </a:spcBef>
                <a:spcAft>
                  <a:spcPts val="12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rgbClr val="FFCCF9"/>
                  </a:solidFill>
                  <a:latin typeface="+mn-lt"/>
                  <a:ea typeface="+mn-ea"/>
                  <a:cs typeface="+mn-ea"/>
                  <a:sym typeface="+mn-lt"/>
                </a:rPr>
                <a:t>Skill </a:t>
              </a:r>
              <a:endParaRPr lang="en-US" sz="1100" dirty="0">
                <a:solidFill>
                  <a:srgbClr val="FFCCF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Text Placeholder 24"/>
            <p:cNvSpPr txBox="1"/>
            <p:nvPr/>
          </p:nvSpPr>
          <p:spPr>
            <a:xfrm>
              <a:off x="8015555" y="4411966"/>
              <a:ext cx="1482462" cy="361498"/>
            </a:xfrm>
            <a:prstGeom prst="rect">
              <a:avLst/>
            </a:prstGeom>
          </p:spPr>
          <p:txBody>
            <a:bodyPr/>
            <a:lstStyle>
              <a:lvl1pPr marL="0" indent="0" algn="just" defTabSz="914400" rtl="0" eaLnBrk="1" latinLnBrk="0" hangingPunct="1">
                <a:lnSpc>
                  <a:spcPts val="1300"/>
                </a:lnSpc>
                <a:spcBef>
                  <a:spcPts val="1000"/>
                </a:spcBef>
                <a:spcAft>
                  <a:spcPts val="12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100" dirty="0">
                  <a:solidFill>
                    <a:srgbClr val="FFCCF9"/>
                  </a:solidFill>
                  <a:latin typeface="+mn-lt"/>
                  <a:ea typeface="+mn-ea"/>
                  <a:cs typeface="+mn-ea"/>
                  <a:sym typeface="+mn-lt"/>
                </a:rPr>
                <a:t>60%</a:t>
              </a:r>
              <a:endParaRPr lang="en-US" sz="1100" dirty="0">
                <a:solidFill>
                  <a:srgbClr val="FFCCF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Rounded Rectangle 21"/>
            <p:cNvSpPr/>
            <p:nvPr/>
          </p:nvSpPr>
          <p:spPr>
            <a:xfrm>
              <a:off x="6172674" y="5264291"/>
              <a:ext cx="3325343" cy="99114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90000"/>
              </a:schemeClr>
            </a:solidFill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1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2" name="Rounded Rectangle 22"/>
            <p:cNvSpPr/>
            <p:nvPr/>
          </p:nvSpPr>
          <p:spPr>
            <a:xfrm>
              <a:off x="6172675" y="5264291"/>
              <a:ext cx="3030052" cy="99114"/>
            </a:xfrm>
            <a:prstGeom prst="roundRect">
              <a:avLst>
                <a:gd name="adj" fmla="val 50000"/>
              </a:avLst>
            </a:prstGeom>
            <a:solidFill>
              <a:srgbClr val="FFCCF9"/>
            </a:solidFill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11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 Placeholder 24"/>
            <p:cNvSpPr txBox="1"/>
            <p:nvPr/>
          </p:nvSpPr>
          <p:spPr>
            <a:xfrm>
              <a:off x="6094480" y="5001907"/>
              <a:ext cx="1482221" cy="344284"/>
            </a:xfrm>
            <a:prstGeom prst="rect">
              <a:avLst/>
            </a:prstGeom>
          </p:spPr>
          <p:txBody>
            <a:bodyPr/>
            <a:lstStyle>
              <a:lvl1pPr marL="0" indent="0" algn="just" defTabSz="914400" rtl="0" eaLnBrk="1" latinLnBrk="0" hangingPunct="1">
                <a:lnSpc>
                  <a:spcPts val="1300"/>
                </a:lnSpc>
                <a:spcBef>
                  <a:spcPts val="1000"/>
                </a:spcBef>
                <a:spcAft>
                  <a:spcPts val="12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rgbClr val="FFCCF9"/>
                  </a:solidFill>
                  <a:latin typeface="+mn-lt"/>
                  <a:ea typeface="+mn-ea"/>
                  <a:cs typeface="+mn-ea"/>
                  <a:sym typeface="+mn-lt"/>
                </a:rPr>
                <a:t>Skill </a:t>
              </a:r>
              <a:endParaRPr lang="en-US" sz="1100" dirty="0">
                <a:solidFill>
                  <a:srgbClr val="FFCCF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Text Placeholder 24"/>
            <p:cNvSpPr txBox="1"/>
            <p:nvPr/>
          </p:nvSpPr>
          <p:spPr>
            <a:xfrm>
              <a:off x="8015796" y="5001907"/>
              <a:ext cx="1482221" cy="344284"/>
            </a:xfrm>
            <a:prstGeom prst="rect">
              <a:avLst/>
            </a:prstGeom>
          </p:spPr>
          <p:txBody>
            <a:bodyPr/>
            <a:lstStyle>
              <a:lvl1pPr marL="0" indent="0" algn="just" defTabSz="914400" rtl="0" eaLnBrk="1" latinLnBrk="0" hangingPunct="1">
                <a:lnSpc>
                  <a:spcPts val="1300"/>
                </a:lnSpc>
                <a:spcBef>
                  <a:spcPts val="1000"/>
                </a:spcBef>
                <a:spcAft>
                  <a:spcPts val="12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100" dirty="0">
                  <a:solidFill>
                    <a:srgbClr val="FFCCF9"/>
                  </a:solidFill>
                  <a:latin typeface="+mn-lt"/>
                  <a:ea typeface="+mn-ea"/>
                  <a:cs typeface="+mn-ea"/>
                  <a:sym typeface="+mn-lt"/>
                </a:rPr>
                <a:t>92%</a:t>
              </a:r>
              <a:endParaRPr lang="en-US" sz="1100" dirty="0">
                <a:solidFill>
                  <a:srgbClr val="FFCCF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" name="e7d195523061f1c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</a:t>
            </a:r>
            <a:endParaRPr lang="zh-CN" altLang="en-US" sz="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A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3" name="图片占位符 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8" name="Picture 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9750416">
            <a:off x="6500709" y="722162"/>
            <a:ext cx="3251251" cy="5705856"/>
          </a:xfrm>
          <a:prstGeom prst="rect">
            <a:avLst/>
          </a:prstGeom>
        </p:spPr>
      </p:pic>
      <p:sp>
        <p:nvSpPr>
          <p:cNvPr id="2" name="e7d195523061f1c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</a:t>
            </a:r>
            <a:endParaRPr lang="zh-CN" altLang="en-US" sz="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A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7001" y="-2666999"/>
            <a:ext cx="6858001" cy="12192001"/>
          </a:xfrm>
          <a:prstGeom prst="rect">
            <a:avLst/>
          </a:prstGeom>
        </p:spPr>
      </p:pic>
      <p:pic>
        <p:nvPicPr>
          <p:cNvPr id="12" name="图片 1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13" name="PA_库_文本框 1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3"/>
            </p:custDataLst>
          </p:nvPr>
        </p:nvSpPr>
        <p:spPr>
          <a:xfrm rot="259601">
            <a:off x="6672227" y="1105966"/>
            <a:ext cx="800219" cy="111825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>
                <a:solidFill>
                  <a:srgbClr val="FFCCF9"/>
                </a:solidFill>
                <a:cs typeface="+mn-ea"/>
                <a:sym typeface="+mn-lt"/>
              </a:rPr>
              <a:t>惊艳你的</a:t>
            </a:r>
            <a:endParaRPr lang="en-US" altLang="zh-CN" sz="2000" dirty="0">
              <a:solidFill>
                <a:srgbClr val="FFCCF9"/>
              </a:solidFill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srgbClr val="FFCCF9"/>
                </a:solidFill>
                <a:cs typeface="+mn-ea"/>
                <a:sym typeface="+mn-lt"/>
              </a:rPr>
              <a:t>世界</a:t>
            </a:r>
            <a:endParaRPr lang="zh-CN" altLang="en-US" sz="20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14" name="PA_库_文本框 13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4"/>
            </p:custDataLst>
          </p:nvPr>
        </p:nvSpPr>
        <p:spPr>
          <a:xfrm rot="259601">
            <a:off x="4391422" y="4349441"/>
            <a:ext cx="1723549" cy="19290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dirty="0">
                <a:solidFill>
                  <a:srgbClr val="FFCCF9"/>
                </a:solidFill>
                <a:cs typeface="+mn-ea"/>
                <a:sym typeface="+mn-lt"/>
              </a:rPr>
              <a:t>The future is coming and The future is coming</a:t>
            </a:r>
            <a:endParaRPr lang="zh-CN" altLang="en-US" sz="2000" dirty="0">
              <a:solidFill>
                <a:srgbClr val="FFCCF9"/>
              </a:solidFill>
              <a:cs typeface="+mn-ea"/>
              <a:sym typeface="+mn-lt"/>
            </a:endParaRPr>
          </a:p>
          <a:p>
            <a:endParaRPr lang="zh-CN" altLang="en-US" sz="20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grpSp>
        <p:nvGrpSpPr>
          <p:cNvPr id="7" name="PA_库_组合 6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5"/>
            </p:custDataLst>
          </p:nvPr>
        </p:nvGrpSpPr>
        <p:grpSpPr>
          <a:xfrm rot="173192">
            <a:off x="2230210" y="2449784"/>
            <a:ext cx="8801948" cy="2239997"/>
            <a:chOff x="5187594" y="2306937"/>
            <a:chExt cx="1815918" cy="1649792"/>
          </a:xfrm>
        </p:grpSpPr>
        <p:sp>
          <p:nvSpPr>
            <p:cNvPr id="8" name="文本框 7"/>
            <p:cNvSpPr txBox="1"/>
            <p:nvPr/>
          </p:nvSpPr>
          <p:spPr>
            <a:xfrm rot="259601">
              <a:off x="5188486" y="2324618"/>
              <a:ext cx="1815026" cy="163211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altLang="zh-CN" sz="13800" dirty="0">
                  <a:solidFill>
                    <a:schemeClr val="bg1"/>
                  </a:solidFill>
                  <a:cs typeface="+mn-ea"/>
                  <a:sym typeface="+mn-lt"/>
                </a:rPr>
                <a:t>THANKS</a:t>
              </a:r>
              <a:endParaRPr lang="zh-CN" altLang="en-US" sz="13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 rot="259601">
              <a:off x="5187594" y="2306937"/>
              <a:ext cx="1815026" cy="163211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altLang="zh-CN" sz="13800" dirty="0">
                  <a:solidFill>
                    <a:srgbClr val="FFCCF9"/>
                  </a:solidFill>
                  <a:cs typeface="+mn-ea"/>
                  <a:sym typeface="+mn-lt"/>
                </a:rPr>
                <a:t>THANKS</a:t>
              </a:r>
              <a:endParaRPr lang="zh-CN" altLang="en-US" sz="138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e7d195523061f1c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</a:t>
            </a:r>
            <a:endParaRPr lang="zh-CN" altLang="en-US" sz="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4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A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667001" y="-2666999"/>
            <a:ext cx="6858001" cy="12192001"/>
          </a:xfrm>
          <a:prstGeom prst="rect">
            <a:avLst/>
          </a:prstGeom>
        </p:spPr>
      </p:pic>
      <p:pic>
        <p:nvPicPr>
          <p:cNvPr id="12" name="图片 1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13" name="PA_库_文本框 1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3"/>
            </p:custDataLst>
          </p:nvPr>
        </p:nvSpPr>
        <p:spPr>
          <a:xfrm rot="259601">
            <a:off x="6672227" y="1105966"/>
            <a:ext cx="800219" cy="111825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>
                <a:solidFill>
                  <a:srgbClr val="FFCCF9"/>
                </a:solidFill>
                <a:cs typeface="+mn-ea"/>
                <a:sym typeface="+mn-lt"/>
              </a:rPr>
              <a:t>惊艳你的</a:t>
            </a:r>
            <a:endParaRPr lang="en-US" altLang="zh-CN" sz="2000" dirty="0">
              <a:solidFill>
                <a:srgbClr val="FFCCF9"/>
              </a:solidFill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srgbClr val="FFCCF9"/>
                </a:solidFill>
                <a:cs typeface="+mn-ea"/>
                <a:sym typeface="+mn-lt"/>
              </a:rPr>
              <a:t>世界</a:t>
            </a:r>
            <a:endParaRPr lang="zh-CN" altLang="en-US" sz="20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14" name="PA_库_文本框 13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4"/>
            </p:custDataLst>
          </p:nvPr>
        </p:nvSpPr>
        <p:spPr>
          <a:xfrm rot="259601">
            <a:off x="4391422" y="4349441"/>
            <a:ext cx="1723549" cy="19290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dirty="0">
                <a:solidFill>
                  <a:srgbClr val="FFCCF9"/>
                </a:solidFill>
                <a:cs typeface="+mn-ea"/>
                <a:sym typeface="+mn-lt"/>
              </a:rPr>
              <a:t>The future is coming and The future is coming</a:t>
            </a:r>
            <a:endParaRPr lang="zh-CN" altLang="en-US" sz="2000" dirty="0">
              <a:solidFill>
                <a:srgbClr val="FFCCF9"/>
              </a:solidFill>
              <a:cs typeface="+mn-ea"/>
              <a:sym typeface="+mn-lt"/>
            </a:endParaRPr>
          </a:p>
          <a:p>
            <a:endParaRPr lang="zh-CN" altLang="en-US" sz="20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grpSp>
        <p:nvGrpSpPr>
          <p:cNvPr id="2" name="PA_库_组合 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5"/>
            </p:custDataLst>
          </p:nvPr>
        </p:nvGrpSpPr>
        <p:grpSpPr>
          <a:xfrm rot="173192">
            <a:off x="4104202" y="2389629"/>
            <a:ext cx="4657408" cy="2217803"/>
            <a:chOff x="5161933" y="2324615"/>
            <a:chExt cx="1841579" cy="1633447"/>
          </a:xfrm>
        </p:grpSpPr>
        <p:sp>
          <p:nvSpPr>
            <p:cNvPr id="7" name="文本框 6"/>
            <p:cNvSpPr txBox="1"/>
            <p:nvPr/>
          </p:nvSpPr>
          <p:spPr>
            <a:xfrm rot="259601">
              <a:off x="5188486" y="2324615"/>
              <a:ext cx="1815026" cy="163211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altLang="zh-CN" sz="13800" dirty="0">
                  <a:solidFill>
                    <a:schemeClr val="bg1"/>
                  </a:solidFill>
                  <a:cs typeface="+mn-ea"/>
                  <a:sym typeface="+mn-lt"/>
                </a:rPr>
                <a:t>ONE</a:t>
              </a:r>
              <a:endParaRPr lang="zh-CN" altLang="en-US" sz="13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 rot="259601">
              <a:off x="5161933" y="2325950"/>
              <a:ext cx="1815026" cy="163211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altLang="zh-CN" sz="13800" dirty="0">
                  <a:solidFill>
                    <a:srgbClr val="FFCCF9"/>
                  </a:solidFill>
                  <a:cs typeface="+mn-ea"/>
                  <a:sym typeface="+mn-lt"/>
                </a:rPr>
                <a:t>ONE</a:t>
              </a:r>
              <a:endParaRPr lang="zh-CN" altLang="en-US" sz="138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" name="e7d195523061f1c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</a:t>
            </a:r>
            <a:endParaRPr lang="zh-CN" altLang="en-US" sz="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4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A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/>
        </p:nvSpPr>
        <p:spPr>
          <a:xfrm>
            <a:off x="4543646" y="1876646"/>
            <a:ext cx="3104707" cy="3104707"/>
          </a:xfrm>
          <a:prstGeom prst="ellipse">
            <a:avLst/>
          </a:prstGeom>
          <a:solidFill>
            <a:srgbClr val="FFCC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cxnSp>
        <p:nvCxnSpPr>
          <p:cNvPr id="3" name="Straight Connector 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CxnSpPr/>
          <p:nvPr/>
        </p:nvCxnSpPr>
        <p:spPr>
          <a:xfrm>
            <a:off x="5293241" y="2626241"/>
            <a:ext cx="1605516" cy="160551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CxnSpPr/>
          <p:nvPr/>
        </p:nvCxnSpPr>
        <p:spPr>
          <a:xfrm flipH="1">
            <a:off x="5293241" y="2626241"/>
            <a:ext cx="1605516" cy="160551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/>
        </p:nvSpPr>
        <p:spPr>
          <a:xfrm>
            <a:off x="6029475" y="2779440"/>
            <a:ext cx="133050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S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TextBox 5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/>
        </p:nvSpPr>
        <p:spPr>
          <a:xfrm>
            <a:off x="6023864" y="3917124"/>
            <a:ext cx="144271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B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TextBox 6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/>
        </p:nvSpPr>
        <p:spPr>
          <a:xfrm>
            <a:off x="6589205" y="3318200"/>
            <a:ext cx="161904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A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7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/>
        </p:nvSpPr>
        <p:spPr>
          <a:xfrm>
            <a:off x="5396167" y="3318200"/>
            <a:ext cx="187552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O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TextBox 8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/>
        </p:nvSpPr>
        <p:spPr>
          <a:xfrm>
            <a:off x="3863427" y="5195014"/>
            <a:ext cx="48323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spc="300" dirty="0">
                <a:solidFill>
                  <a:srgbClr val="FFCCF9"/>
                </a:solidFill>
                <a:cs typeface="+mn-ea"/>
                <a:sym typeface="+mn-lt"/>
              </a:rPr>
              <a:t>SABO PRESENTATION TEMPLATE</a:t>
            </a:r>
            <a:endParaRPr lang="en-US" sz="2000" spc="3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10" name="e7d195523061f1c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</a:t>
            </a:r>
            <a:endParaRPr lang="zh-CN" altLang="en-US" sz="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A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占位符 1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  <p:sp>
        <p:nvSpPr>
          <p:cNvPr id="3" name="PA_库_文本框 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2"/>
            </p:custDataLst>
          </p:nvPr>
        </p:nvSpPr>
        <p:spPr>
          <a:xfrm>
            <a:off x="9001124" y="4404495"/>
            <a:ext cx="2987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spc="600" dirty="0">
                <a:solidFill>
                  <a:srgbClr val="FFCCF9"/>
                </a:solidFill>
                <a:cs typeface="+mn-ea"/>
                <a:sym typeface="+mn-lt"/>
              </a:rPr>
              <a:t>LOREM IPSUM DOLOR</a:t>
            </a:r>
            <a:endParaRPr lang="en-US" sz="1000" spc="6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4" name="PA_库_矩形 14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823200" y="4650558"/>
            <a:ext cx="416559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Lorem Ipsum Dolor Far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far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away, behind the word mountains, far from the countries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Vokalia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and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Consonantia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, there live the blind texts. Separated they live in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Bookmarksgrove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right at the coast of the Semantics, a large language</a:t>
            </a:r>
            <a:endParaRPr lang="en-US" altLang="en-US" sz="1000" dirty="0">
              <a:solidFill>
                <a:srgbClr val="FFCCF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" name="Rectangle 4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/>
        </p:nvSpPr>
        <p:spPr>
          <a:xfrm>
            <a:off x="1204685" y="2828835"/>
            <a:ext cx="35661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>
              <a:buSzPct val="60000"/>
            </a:pPr>
            <a:r>
              <a:rPr lang="en-US" sz="3600" spc="600" dirty="0">
                <a:solidFill>
                  <a:srgbClr val="FFCCF9"/>
                </a:solidFill>
                <a:cs typeface="+mn-ea"/>
                <a:sym typeface="+mn-lt"/>
              </a:rPr>
              <a:t>WHAT</a:t>
            </a:r>
            <a:endParaRPr lang="en-US" sz="3600" spc="600" dirty="0">
              <a:solidFill>
                <a:srgbClr val="FFCCF9"/>
              </a:solidFill>
              <a:cs typeface="+mn-ea"/>
              <a:sym typeface="+mn-lt"/>
            </a:endParaRPr>
          </a:p>
          <a:p>
            <a:pPr marL="274320">
              <a:buSzPct val="60000"/>
            </a:pPr>
            <a:r>
              <a:rPr lang="en-US" sz="3600" spc="600" dirty="0">
                <a:solidFill>
                  <a:srgbClr val="FFCCF9"/>
                </a:solidFill>
                <a:cs typeface="+mn-ea"/>
                <a:sym typeface="+mn-lt"/>
              </a:rPr>
              <a:t>WE DO?</a:t>
            </a:r>
            <a:endParaRPr lang="en-US" sz="20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grpSp>
        <p:nvGrpSpPr>
          <p:cNvPr id="6" name="Group 5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/>
        </p:nvGrpSpPr>
        <p:grpSpPr>
          <a:xfrm flipH="1">
            <a:off x="5948757" y="-3991"/>
            <a:ext cx="852093" cy="4625521"/>
            <a:chOff x="7063182" y="841829"/>
            <a:chExt cx="852093" cy="4625521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7634287" y="841829"/>
              <a:ext cx="0" cy="4625521"/>
            </a:xfrm>
            <a:prstGeom prst="line">
              <a:avLst/>
            </a:prstGeom>
            <a:ln w="28575">
              <a:solidFill>
                <a:srgbClr val="FFCC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7063182" y="5281208"/>
              <a:ext cx="852093" cy="2059"/>
            </a:xfrm>
            <a:prstGeom prst="line">
              <a:avLst/>
            </a:prstGeom>
            <a:ln w="28575">
              <a:solidFill>
                <a:srgbClr val="FFCC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e7d195523061f1c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</a:t>
            </a:r>
            <a:endParaRPr lang="zh-CN" altLang="en-US" sz="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A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占位符 1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Grp="1" noChangeAspect="1"/>
          </p:cNvPicPr>
          <p:nvPr>
            <p:ph type="pic" sz="quarter" idx="12"/>
          </p:nvPr>
        </p:nvPicPr>
        <p:blipFill>
          <a:blip r:embed="rId1" cstate="screen"/>
          <a:srcRect/>
          <a:stretch>
            <a:fillRect/>
          </a:stretch>
        </p:blipFill>
        <p:spPr/>
      </p:pic>
      <p:sp>
        <p:nvSpPr>
          <p:cNvPr id="3" name="Rectangle 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/>
        </p:nvSpPr>
        <p:spPr>
          <a:xfrm>
            <a:off x="2800009" y="1948598"/>
            <a:ext cx="29933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algn="r">
              <a:buSzPct val="60000"/>
            </a:pPr>
            <a:r>
              <a:rPr lang="en-US" sz="3600" spc="600" dirty="0">
                <a:solidFill>
                  <a:srgbClr val="FFCCF9"/>
                </a:solidFill>
                <a:cs typeface="+mn-ea"/>
                <a:sym typeface="+mn-lt"/>
              </a:rPr>
              <a:t>ABOUT</a:t>
            </a:r>
            <a:endParaRPr lang="en-US" sz="20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4" name="TextBox 3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/>
        </p:nvSpPr>
        <p:spPr>
          <a:xfrm>
            <a:off x="7562848" y="4049802"/>
            <a:ext cx="2987675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spc="600" dirty="0">
                <a:solidFill>
                  <a:srgbClr val="FFCCF9"/>
                </a:solidFill>
                <a:cs typeface="+mn-ea"/>
                <a:sym typeface="+mn-lt"/>
              </a:rPr>
              <a:t>LOREM IPSUM DOLOR</a:t>
            </a:r>
            <a:endParaRPr lang="en-US" sz="1000" spc="6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5" name="Rectangle 14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>
            <a:spLocks noChangeArrowheads="1"/>
          </p:cNvSpPr>
          <p:nvPr/>
        </p:nvSpPr>
        <p:spPr bwMode="auto">
          <a:xfrm>
            <a:off x="7562848" y="4295865"/>
            <a:ext cx="298767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Lorem Ipsum Dolor Far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far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away, behind the word mountains, far from the countries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Vokalia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and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Consonantia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, there live the blind texts. Separated they live in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Bookmarksgrove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right at the coast of the Semantics, a large language</a:t>
            </a:r>
            <a:endParaRPr lang="en-US" altLang="en-US" sz="1000" dirty="0">
              <a:solidFill>
                <a:srgbClr val="FFCCF9"/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21" name="PA_库_组合 2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2"/>
            </p:custDataLst>
          </p:nvPr>
        </p:nvGrpSpPr>
        <p:grpSpPr>
          <a:xfrm>
            <a:off x="3136961" y="3082942"/>
            <a:ext cx="3316993" cy="673330"/>
            <a:chOff x="3337086" y="3082942"/>
            <a:chExt cx="3316993" cy="673330"/>
          </a:xfrm>
        </p:grpSpPr>
        <p:sp>
          <p:nvSpPr>
            <p:cNvPr id="7" name="TextBox 6"/>
            <p:cNvSpPr txBox="1"/>
            <p:nvPr/>
          </p:nvSpPr>
          <p:spPr>
            <a:xfrm>
              <a:off x="4638232" y="3082942"/>
              <a:ext cx="1146468" cy="1477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1200" spc="200" dirty="0">
                  <a:solidFill>
                    <a:srgbClr val="FFCCF9"/>
                  </a:solidFill>
                  <a:cs typeface="+mn-ea"/>
                  <a:sym typeface="+mn-lt"/>
                </a:rPr>
                <a:t>MARKETING</a:t>
              </a:r>
              <a:endParaRPr lang="en-US" sz="1200" spc="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337086" y="3331860"/>
              <a:ext cx="2530314" cy="424412"/>
            </a:xfrm>
            <a:prstGeom prst="rect">
              <a:avLst/>
            </a:prstGeom>
            <a:noFill/>
          </p:spPr>
          <p:txBody>
            <a:bodyPr wrap="square" lIns="0" tIns="0" rIns="9144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 dirty="0">
                  <a:solidFill>
                    <a:srgbClr val="FFCCF9"/>
                  </a:solidFill>
                  <a:cs typeface="+mn-ea"/>
                  <a:sym typeface="+mn-lt"/>
                </a:rPr>
                <a:t>There are many variations of passages of </a:t>
              </a:r>
              <a:r>
                <a:rPr lang="en-US" sz="1200" dirty="0" err="1">
                  <a:solidFill>
                    <a:srgbClr val="FFCCF9"/>
                  </a:solidFill>
                  <a:cs typeface="+mn-ea"/>
                  <a:sym typeface="+mn-lt"/>
                </a:rPr>
                <a:t>Lorem</a:t>
              </a:r>
              <a:r>
                <a:rPr lang="en-US" sz="1200" dirty="0">
                  <a:solidFill>
                    <a:srgbClr val="FFCCF9"/>
                  </a:solidFill>
                  <a:cs typeface="+mn-ea"/>
                  <a:sym typeface="+mn-lt"/>
                </a:rPr>
                <a:t>.</a:t>
              </a:r>
              <a:endParaRPr lang="en-US" sz="1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016126" y="3082942"/>
              <a:ext cx="637953" cy="637953"/>
            </a:xfrm>
            <a:prstGeom prst="ellipse">
              <a:avLst/>
            </a:prstGeom>
            <a:solidFill>
              <a:srgbClr val="FFCCF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0" name="Shape 3624"/>
            <p:cNvSpPr/>
            <p:nvPr/>
          </p:nvSpPr>
          <p:spPr>
            <a:xfrm>
              <a:off x="6165351" y="3232167"/>
              <a:ext cx="339502" cy="339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55" y="6010"/>
                  </a:moveTo>
                  <a:lnTo>
                    <a:pt x="18630" y="7136"/>
                  </a:lnTo>
                  <a:lnTo>
                    <a:pt x="14465" y="2970"/>
                  </a:lnTo>
                  <a:lnTo>
                    <a:pt x="15590" y="1845"/>
                  </a:lnTo>
                  <a:cubicBezTo>
                    <a:pt x="15590" y="1845"/>
                    <a:pt x="16391" y="982"/>
                    <a:pt x="17673" y="982"/>
                  </a:cubicBezTo>
                  <a:cubicBezTo>
                    <a:pt x="19300" y="982"/>
                    <a:pt x="20618" y="2300"/>
                    <a:pt x="20618" y="3927"/>
                  </a:cubicBezTo>
                  <a:cubicBezTo>
                    <a:pt x="20618" y="4741"/>
                    <a:pt x="20288" y="5477"/>
                    <a:pt x="19755" y="6010"/>
                  </a:cubicBezTo>
                  <a:moveTo>
                    <a:pt x="7364" y="18402"/>
                  </a:moveTo>
                  <a:lnTo>
                    <a:pt x="7364" y="14727"/>
                  </a:lnTo>
                  <a:cubicBezTo>
                    <a:pt x="7364" y="14456"/>
                    <a:pt x="7144" y="14236"/>
                    <a:pt x="6873" y="14236"/>
                  </a:cubicBezTo>
                  <a:lnTo>
                    <a:pt x="3198" y="14236"/>
                  </a:lnTo>
                  <a:lnTo>
                    <a:pt x="13770" y="3665"/>
                  </a:lnTo>
                  <a:lnTo>
                    <a:pt x="17935" y="7830"/>
                  </a:lnTo>
                  <a:cubicBezTo>
                    <a:pt x="17935" y="7830"/>
                    <a:pt x="7364" y="18402"/>
                    <a:pt x="7364" y="18402"/>
                  </a:cubicBezTo>
                  <a:close/>
                  <a:moveTo>
                    <a:pt x="6382" y="19042"/>
                  </a:moveTo>
                  <a:lnTo>
                    <a:pt x="2945" y="19845"/>
                  </a:lnTo>
                  <a:lnTo>
                    <a:pt x="2945" y="18655"/>
                  </a:lnTo>
                  <a:lnTo>
                    <a:pt x="1755" y="18655"/>
                  </a:lnTo>
                  <a:lnTo>
                    <a:pt x="2558" y="15218"/>
                  </a:lnTo>
                  <a:lnTo>
                    <a:pt x="6382" y="15218"/>
                  </a:lnTo>
                  <a:cubicBezTo>
                    <a:pt x="6382" y="15218"/>
                    <a:pt x="6382" y="19042"/>
                    <a:pt x="6382" y="19042"/>
                  </a:cubicBezTo>
                  <a:close/>
                  <a:moveTo>
                    <a:pt x="17673" y="0"/>
                  </a:moveTo>
                  <a:cubicBezTo>
                    <a:pt x="16588" y="0"/>
                    <a:pt x="15606" y="439"/>
                    <a:pt x="14896" y="1151"/>
                  </a:cubicBezTo>
                  <a:lnTo>
                    <a:pt x="1641" y="14405"/>
                  </a:lnTo>
                  <a:lnTo>
                    <a:pt x="0" y="21600"/>
                  </a:lnTo>
                  <a:lnTo>
                    <a:pt x="7195" y="19959"/>
                  </a:lnTo>
                  <a:lnTo>
                    <a:pt x="20449" y="6704"/>
                  </a:lnTo>
                  <a:cubicBezTo>
                    <a:pt x="21160" y="5994"/>
                    <a:pt x="21600" y="5012"/>
                    <a:pt x="21600" y="3927"/>
                  </a:cubicBezTo>
                  <a:cubicBezTo>
                    <a:pt x="21600" y="1758"/>
                    <a:pt x="19842" y="0"/>
                    <a:pt x="17673" y="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algn="r"/>
              <a:endParaRPr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PA_库_组合 2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3"/>
            </p:custDataLst>
          </p:nvPr>
        </p:nvGrpSpPr>
        <p:grpSpPr>
          <a:xfrm>
            <a:off x="3136961" y="4346401"/>
            <a:ext cx="3316993" cy="673330"/>
            <a:chOff x="3337086" y="4346401"/>
            <a:chExt cx="3316993" cy="673330"/>
          </a:xfrm>
        </p:grpSpPr>
        <p:sp>
          <p:nvSpPr>
            <p:cNvPr id="12" name="TextBox 11"/>
            <p:cNvSpPr txBox="1"/>
            <p:nvPr/>
          </p:nvSpPr>
          <p:spPr>
            <a:xfrm>
              <a:off x="4863144" y="4346401"/>
              <a:ext cx="882165" cy="1477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1200" spc="200" dirty="0">
                  <a:solidFill>
                    <a:srgbClr val="FFCCF9"/>
                  </a:solidFill>
                  <a:cs typeface="+mn-ea"/>
                  <a:sym typeface="+mn-lt"/>
                </a:rPr>
                <a:t>SUPPORT</a:t>
              </a:r>
              <a:endParaRPr lang="en-US" sz="1200" spc="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337086" y="4595319"/>
              <a:ext cx="2530314" cy="424412"/>
            </a:xfrm>
            <a:prstGeom prst="rect">
              <a:avLst/>
            </a:prstGeom>
            <a:noFill/>
          </p:spPr>
          <p:txBody>
            <a:bodyPr wrap="square" lIns="0" tIns="0" rIns="9144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 dirty="0">
                  <a:solidFill>
                    <a:srgbClr val="FFCCF9"/>
                  </a:solidFill>
                  <a:cs typeface="+mn-ea"/>
                  <a:sym typeface="+mn-lt"/>
                </a:rPr>
                <a:t>There are many variations of passages of </a:t>
              </a:r>
              <a:r>
                <a:rPr lang="en-US" sz="1200" dirty="0" err="1">
                  <a:solidFill>
                    <a:srgbClr val="FFCCF9"/>
                  </a:solidFill>
                  <a:cs typeface="+mn-ea"/>
                  <a:sym typeface="+mn-lt"/>
                </a:rPr>
                <a:t>Lorem</a:t>
              </a:r>
              <a:r>
                <a:rPr lang="en-US" sz="1200" dirty="0">
                  <a:solidFill>
                    <a:srgbClr val="FFCCF9"/>
                  </a:solidFill>
                  <a:cs typeface="+mn-ea"/>
                  <a:sym typeface="+mn-lt"/>
                </a:rPr>
                <a:t>.</a:t>
              </a:r>
              <a:endParaRPr lang="en-US" sz="1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6016126" y="4346401"/>
              <a:ext cx="637953" cy="637953"/>
            </a:xfrm>
            <a:prstGeom prst="ellipse">
              <a:avLst/>
            </a:prstGeom>
            <a:solidFill>
              <a:srgbClr val="FFCCF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5" name="Shape 3620"/>
            <p:cNvSpPr/>
            <p:nvPr/>
          </p:nvSpPr>
          <p:spPr>
            <a:xfrm>
              <a:off x="6148376" y="4478651"/>
              <a:ext cx="373452" cy="3734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73" y="17379"/>
                  </a:moveTo>
                  <a:lnTo>
                    <a:pt x="15643" y="14949"/>
                  </a:lnTo>
                  <a:cubicBezTo>
                    <a:pt x="16600" y="13832"/>
                    <a:pt x="17182" y="12386"/>
                    <a:pt x="17182" y="10800"/>
                  </a:cubicBezTo>
                  <a:cubicBezTo>
                    <a:pt x="17182" y="9214"/>
                    <a:pt x="16600" y="7767"/>
                    <a:pt x="15643" y="6651"/>
                  </a:cubicBezTo>
                  <a:lnTo>
                    <a:pt x="18073" y="4221"/>
                  </a:lnTo>
                  <a:cubicBezTo>
                    <a:pt x="19649" y="5963"/>
                    <a:pt x="20618" y="8266"/>
                    <a:pt x="20618" y="10800"/>
                  </a:cubicBezTo>
                  <a:cubicBezTo>
                    <a:pt x="20618" y="13335"/>
                    <a:pt x="19649" y="15637"/>
                    <a:pt x="18073" y="17379"/>
                  </a:cubicBezTo>
                  <a:moveTo>
                    <a:pt x="10800" y="20619"/>
                  </a:moveTo>
                  <a:cubicBezTo>
                    <a:pt x="8265" y="20619"/>
                    <a:pt x="5963" y="19650"/>
                    <a:pt x="4221" y="18073"/>
                  </a:cubicBezTo>
                  <a:lnTo>
                    <a:pt x="6651" y="15643"/>
                  </a:lnTo>
                  <a:cubicBezTo>
                    <a:pt x="7767" y="16600"/>
                    <a:pt x="9214" y="17182"/>
                    <a:pt x="10800" y="17182"/>
                  </a:cubicBezTo>
                  <a:cubicBezTo>
                    <a:pt x="12386" y="17182"/>
                    <a:pt x="13833" y="16600"/>
                    <a:pt x="14949" y="15643"/>
                  </a:cubicBezTo>
                  <a:lnTo>
                    <a:pt x="17379" y="18073"/>
                  </a:lnTo>
                  <a:cubicBezTo>
                    <a:pt x="15637" y="19650"/>
                    <a:pt x="13334" y="20619"/>
                    <a:pt x="10800" y="20619"/>
                  </a:cubicBezTo>
                  <a:moveTo>
                    <a:pt x="982" y="10800"/>
                  </a:moveTo>
                  <a:cubicBezTo>
                    <a:pt x="982" y="8266"/>
                    <a:pt x="1950" y="5963"/>
                    <a:pt x="3527" y="4221"/>
                  </a:cubicBezTo>
                  <a:lnTo>
                    <a:pt x="5957" y="6651"/>
                  </a:lnTo>
                  <a:cubicBezTo>
                    <a:pt x="4999" y="7767"/>
                    <a:pt x="4418" y="9214"/>
                    <a:pt x="4418" y="10800"/>
                  </a:cubicBezTo>
                  <a:cubicBezTo>
                    <a:pt x="4418" y="12386"/>
                    <a:pt x="4999" y="13832"/>
                    <a:pt x="5957" y="14949"/>
                  </a:cubicBezTo>
                  <a:lnTo>
                    <a:pt x="3527" y="17379"/>
                  </a:lnTo>
                  <a:cubicBezTo>
                    <a:pt x="1950" y="15637"/>
                    <a:pt x="982" y="13335"/>
                    <a:pt x="982" y="10800"/>
                  </a:cubicBezTo>
                  <a:moveTo>
                    <a:pt x="16200" y="10800"/>
                  </a:moveTo>
                  <a:cubicBezTo>
                    <a:pt x="16200" y="13782"/>
                    <a:pt x="13782" y="16200"/>
                    <a:pt x="10800" y="16200"/>
                  </a:cubicBezTo>
                  <a:cubicBezTo>
                    <a:pt x="7817" y="16200"/>
                    <a:pt x="5400" y="13782"/>
                    <a:pt x="5400" y="10800"/>
                  </a:cubicBez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200" y="7817"/>
                    <a:pt x="16200" y="10800"/>
                  </a:cubicBezTo>
                  <a:moveTo>
                    <a:pt x="10800" y="982"/>
                  </a:moveTo>
                  <a:cubicBezTo>
                    <a:pt x="13334" y="982"/>
                    <a:pt x="15637" y="1950"/>
                    <a:pt x="17379" y="3527"/>
                  </a:cubicBezTo>
                  <a:lnTo>
                    <a:pt x="14949" y="5957"/>
                  </a:lnTo>
                  <a:cubicBezTo>
                    <a:pt x="13832" y="4999"/>
                    <a:pt x="12386" y="4418"/>
                    <a:pt x="10800" y="4418"/>
                  </a:cubicBezTo>
                  <a:cubicBezTo>
                    <a:pt x="9214" y="4418"/>
                    <a:pt x="7767" y="4999"/>
                    <a:pt x="6651" y="5957"/>
                  </a:cubicBezTo>
                  <a:lnTo>
                    <a:pt x="4221" y="3527"/>
                  </a:lnTo>
                  <a:cubicBezTo>
                    <a:pt x="5963" y="1950"/>
                    <a:pt x="8265" y="982"/>
                    <a:pt x="10800" y="982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algn="r"/>
              <a:endParaRPr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PA_库_组合 2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GrpSpPr/>
          <p:nvPr>
            <p:custDataLst>
              <p:tags r:id="rId4"/>
            </p:custDataLst>
          </p:nvPr>
        </p:nvGrpSpPr>
        <p:grpSpPr>
          <a:xfrm>
            <a:off x="3136961" y="5615820"/>
            <a:ext cx="3316993" cy="673330"/>
            <a:chOff x="3337086" y="5615820"/>
            <a:chExt cx="3316993" cy="673330"/>
          </a:xfrm>
        </p:grpSpPr>
        <p:sp>
          <p:nvSpPr>
            <p:cNvPr id="17" name="TextBox 16"/>
            <p:cNvSpPr txBox="1"/>
            <p:nvPr/>
          </p:nvSpPr>
          <p:spPr>
            <a:xfrm>
              <a:off x="4297740" y="5615820"/>
              <a:ext cx="1569660" cy="1477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1200" spc="200" dirty="0">
                  <a:solidFill>
                    <a:srgbClr val="FFCCF9"/>
                  </a:solidFill>
                  <a:cs typeface="+mn-ea"/>
                  <a:sym typeface="+mn-lt"/>
                </a:rPr>
                <a:t>KEY MARKETING</a:t>
              </a:r>
              <a:endParaRPr lang="en-US" sz="1200" spc="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337086" y="5864738"/>
              <a:ext cx="2530314" cy="424412"/>
            </a:xfrm>
            <a:prstGeom prst="rect">
              <a:avLst/>
            </a:prstGeom>
            <a:noFill/>
          </p:spPr>
          <p:txBody>
            <a:bodyPr wrap="square" lIns="0" tIns="0" rIns="9144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 dirty="0">
                  <a:solidFill>
                    <a:srgbClr val="FFCCF9"/>
                  </a:solidFill>
                  <a:cs typeface="+mn-ea"/>
                  <a:sym typeface="+mn-lt"/>
                </a:rPr>
                <a:t>There are many variations of passages of </a:t>
              </a:r>
              <a:r>
                <a:rPr lang="en-US" sz="1200" dirty="0" err="1">
                  <a:solidFill>
                    <a:srgbClr val="FFCCF9"/>
                  </a:solidFill>
                  <a:cs typeface="+mn-ea"/>
                  <a:sym typeface="+mn-lt"/>
                </a:rPr>
                <a:t>Lorem</a:t>
              </a:r>
              <a:r>
                <a:rPr lang="en-US" sz="1200" dirty="0">
                  <a:solidFill>
                    <a:srgbClr val="FFCCF9"/>
                  </a:solidFill>
                  <a:cs typeface="+mn-ea"/>
                  <a:sym typeface="+mn-lt"/>
                </a:rPr>
                <a:t>.</a:t>
              </a:r>
              <a:endParaRPr lang="en-US" sz="1200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6016126" y="5615820"/>
              <a:ext cx="637953" cy="637953"/>
            </a:xfrm>
            <a:prstGeom prst="ellipse">
              <a:avLst/>
            </a:prstGeom>
            <a:solidFill>
              <a:srgbClr val="FFCCF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  <p:sp>
          <p:nvSpPr>
            <p:cNvPr id="20" name="Shape 3602"/>
            <p:cNvSpPr/>
            <p:nvPr/>
          </p:nvSpPr>
          <p:spPr>
            <a:xfrm>
              <a:off x="6199301" y="5748070"/>
              <a:ext cx="271601" cy="3734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475" y="15573"/>
                  </a:moveTo>
                  <a:lnTo>
                    <a:pt x="11475" y="16200"/>
                  </a:lnTo>
                  <a:cubicBezTo>
                    <a:pt x="11475" y="16471"/>
                    <a:pt x="11172" y="16691"/>
                    <a:pt x="10800" y="16691"/>
                  </a:cubicBezTo>
                  <a:cubicBezTo>
                    <a:pt x="10428" y="16691"/>
                    <a:pt x="10125" y="16471"/>
                    <a:pt x="10125" y="16200"/>
                  </a:cubicBezTo>
                  <a:lnTo>
                    <a:pt x="10125" y="15573"/>
                  </a:lnTo>
                  <a:cubicBezTo>
                    <a:pt x="9723" y="15403"/>
                    <a:pt x="9450" y="15090"/>
                    <a:pt x="9450" y="14727"/>
                  </a:cubicBezTo>
                  <a:cubicBezTo>
                    <a:pt x="9450" y="14185"/>
                    <a:pt x="10055" y="13745"/>
                    <a:pt x="10800" y="13745"/>
                  </a:cubicBezTo>
                  <a:cubicBezTo>
                    <a:pt x="11545" y="13745"/>
                    <a:pt x="12150" y="14185"/>
                    <a:pt x="12150" y="14727"/>
                  </a:cubicBezTo>
                  <a:cubicBezTo>
                    <a:pt x="12150" y="15090"/>
                    <a:pt x="11876" y="15403"/>
                    <a:pt x="11475" y="15573"/>
                  </a:cubicBezTo>
                  <a:moveTo>
                    <a:pt x="10800" y="12764"/>
                  </a:moveTo>
                  <a:cubicBezTo>
                    <a:pt x="9309" y="12764"/>
                    <a:pt x="8100" y="13643"/>
                    <a:pt x="8100" y="14727"/>
                  </a:cubicBezTo>
                  <a:cubicBezTo>
                    <a:pt x="8100" y="15232"/>
                    <a:pt x="8369" y="15686"/>
                    <a:pt x="8798" y="16034"/>
                  </a:cubicBezTo>
                  <a:cubicBezTo>
                    <a:pt x="8789" y="16089"/>
                    <a:pt x="8775" y="16143"/>
                    <a:pt x="8775" y="16200"/>
                  </a:cubicBezTo>
                  <a:cubicBezTo>
                    <a:pt x="8775" y="17014"/>
                    <a:pt x="9681" y="17673"/>
                    <a:pt x="10800" y="17673"/>
                  </a:cubicBezTo>
                  <a:cubicBezTo>
                    <a:pt x="11919" y="17673"/>
                    <a:pt x="12825" y="17014"/>
                    <a:pt x="12825" y="16200"/>
                  </a:cubicBezTo>
                  <a:cubicBezTo>
                    <a:pt x="12825" y="16143"/>
                    <a:pt x="12810" y="16089"/>
                    <a:pt x="12802" y="16034"/>
                  </a:cubicBezTo>
                  <a:cubicBezTo>
                    <a:pt x="13231" y="15687"/>
                    <a:pt x="13500" y="15232"/>
                    <a:pt x="13500" y="14727"/>
                  </a:cubicBezTo>
                  <a:cubicBezTo>
                    <a:pt x="13500" y="13643"/>
                    <a:pt x="12291" y="12764"/>
                    <a:pt x="10800" y="12764"/>
                  </a:cubicBezTo>
                  <a:moveTo>
                    <a:pt x="20250" y="19636"/>
                  </a:moveTo>
                  <a:cubicBezTo>
                    <a:pt x="20250" y="20179"/>
                    <a:pt x="19645" y="20618"/>
                    <a:pt x="18900" y="20618"/>
                  </a:cubicBezTo>
                  <a:lnTo>
                    <a:pt x="2700" y="20618"/>
                  </a:lnTo>
                  <a:cubicBezTo>
                    <a:pt x="1955" y="20618"/>
                    <a:pt x="1350" y="20179"/>
                    <a:pt x="1350" y="19636"/>
                  </a:cubicBezTo>
                  <a:lnTo>
                    <a:pt x="1350" y="10800"/>
                  </a:lnTo>
                  <a:cubicBezTo>
                    <a:pt x="1350" y="10258"/>
                    <a:pt x="1955" y="9818"/>
                    <a:pt x="2700" y="9818"/>
                  </a:cubicBezTo>
                  <a:lnTo>
                    <a:pt x="18900" y="9818"/>
                  </a:lnTo>
                  <a:cubicBezTo>
                    <a:pt x="19645" y="9818"/>
                    <a:pt x="20250" y="10258"/>
                    <a:pt x="20250" y="10800"/>
                  </a:cubicBezTo>
                  <a:cubicBezTo>
                    <a:pt x="20250" y="10800"/>
                    <a:pt x="20250" y="19636"/>
                    <a:pt x="20250" y="19636"/>
                  </a:cubicBezTo>
                  <a:close/>
                  <a:moveTo>
                    <a:pt x="18900" y="8836"/>
                  </a:moveTo>
                  <a:lnTo>
                    <a:pt x="18900" y="5891"/>
                  </a:lnTo>
                  <a:cubicBezTo>
                    <a:pt x="18900" y="2638"/>
                    <a:pt x="15273" y="0"/>
                    <a:pt x="10800" y="0"/>
                  </a:cubicBezTo>
                  <a:cubicBezTo>
                    <a:pt x="6327" y="0"/>
                    <a:pt x="2700" y="2638"/>
                    <a:pt x="2700" y="5891"/>
                  </a:cubicBezTo>
                  <a:cubicBezTo>
                    <a:pt x="2700" y="6162"/>
                    <a:pt x="3003" y="6382"/>
                    <a:pt x="3375" y="6382"/>
                  </a:cubicBezTo>
                  <a:cubicBezTo>
                    <a:pt x="3747" y="6382"/>
                    <a:pt x="4050" y="6162"/>
                    <a:pt x="4050" y="5891"/>
                  </a:cubicBezTo>
                  <a:cubicBezTo>
                    <a:pt x="4050" y="3180"/>
                    <a:pt x="7072" y="982"/>
                    <a:pt x="10800" y="982"/>
                  </a:cubicBezTo>
                  <a:cubicBezTo>
                    <a:pt x="14528" y="982"/>
                    <a:pt x="17550" y="3180"/>
                    <a:pt x="17550" y="5891"/>
                  </a:cubicBezTo>
                  <a:lnTo>
                    <a:pt x="17550" y="8836"/>
                  </a:lnTo>
                  <a:lnTo>
                    <a:pt x="2700" y="8836"/>
                  </a:lnTo>
                  <a:cubicBezTo>
                    <a:pt x="1209" y="8836"/>
                    <a:pt x="0" y="9716"/>
                    <a:pt x="0" y="10800"/>
                  </a:cubicBezTo>
                  <a:lnTo>
                    <a:pt x="0" y="19636"/>
                  </a:lnTo>
                  <a:cubicBezTo>
                    <a:pt x="0" y="20721"/>
                    <a:pt x="1209" y="21600"/>
                    <a:pt x="2700" y="21600"/>
                  </a:cubicBezTo>
                  <a:lnTo>
                    <a:pt x="18900" y="21600"/>
                  </a:lnTo>
                  <a:cubicBezTo>
                    <a:pt x="20391" y="21600"/>
                    <a:pt x="21600" y="20721"/>
                    <a:pt x="21600" y="19636"/>
                  </a:cubicBezTo>
                  <a:lnTo>
                    <a:pt x="21600" y="10800"/>
                  </a:lnTo>
                  <a:cubicBezTo>
                    <a:pt x="21600" y="9716"/>
                    <a:pt x="20391" y="8836"/>
                    <a:pt x="18900" y="8836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algn="r"/>
              <a:endParaRPr dirty="0">
                <a:solidFill>
                  <a:srgbClr val="FFCCF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e7d195523061f1c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</a:t>
            </a:r>
            <a:endParaRPr lang="zh-CN" altLang="en-US" sz="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A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占位符 5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Grp="1" noChangeAspect="1"/>
          </p:cNvPicPr>
          <p:nvPr>
            <p:ph type="pic" sz="quarter" idx="15"/>
          </p:nvPr>
        </p:nvPicPr>
        <p:blipFill>
          <a:blip r:embed="rId1" cstate="screen"/>
          <a:srcRect/>
          <a:stretch>
            <a:fillRect/>
          </a:stretch>
        </p:blipFill>
        <p:spPr/>
      </p:pic>
      <p:sp>
        <p:nvSpPr>
          <p:cNvPr id="7" name="PA_库_矩形 6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>
            <p:custDataLst>
              <p:tags r:id="rId2"/>
            </p:custDataLst>
          </p:nvPr>
        </p:nvSpPr>
        <p:spPr>
          <a:xfrm>
            <a:off x="3220124" y="2286000"/>
            <a:ext cx="5751754" cy="2286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8" name="PA_库_文本框 7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3"/>
            </p:custDataLst>
          </p:nvPr>
        </p:nvSpPr>
        <p:spPr>
          <a:xfrm>
            <a:off x="3435275" y="3330511"/>
            <a:ext cx="532145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pc="200" dirty="0">
                <a:cs typeface="+mn-ea"/>
                <a:sym typeface="+mn-lt"/>
              </a:rPr>
              <a:t>START YOUR CREATIVITY FROM HERE</a:t>
            </a:r>
            <a:endParaRPr lang="en-US" sz="2000" spc="200" dirty="0">
              <a:cs typeface="+mn-ea"/>
              <a:sym typeface="+mn-lt"/>
            </a:endParaRPr>
          </a:p>
        </p:txBody>
      </p:sp>
      <p:sp>
        <p:nvSpPr>
          <p:cNvPr id="9" name="PA_库_文本框 8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4"/>
            </p:custDataLst>
          </p:nvPr>
        </p:nvSpPr>
        <p:spPr>
          <a:xfrm>
            <a:off x="4898315" y="2625560"/>
            <a:ext cx="2395370" cy="150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200" spc="200" dirty="0">
                <a:cs typeface="+mn-ea"/>
                <a:sym typeface="+mn-lt"/>
              </a:rPr>
              <a:t>JUNE </a:t>
            </a:r>
            <a:r>
              <a:rPr lang="en-US" sz="1200" spc="200" dirty="0" smtClean="0">
                <a:cs typeface="+mn-ea"/>
                <a:sym typeface="+mn-lt"/>
              </a:rPr>
              <a:t>06.20XX</a:t>
            </a:r>
            <a:endParaRPr lang="en-US" sz="1200" spc="200" dirty="0">
              <a:cs typeface="+mn-ea"/>
              <a:sym typeface="+mn-lt"/>
            </a:endParaRPr>
          </a:p>
        </p:txBody>
      </p:sp>
      <p:sp>
        <p:nvSpPr>
          <p:cNvPr id="10" name="PA_库_文本框 9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5"/>
            </p:custDataLst>
          </p:nvPr>
        </p:nvSpPr>
        <p:spPr>
          <a:xfrm>
            <a:off x="3435275" y="3832328"/>
            <a:ext cx="5321450" cy="203645"/>
          </a:xfrm>
          <a:prstGeom prst="rect">
            <a:avLst/>
          </a:prstGeom>
          <a:noFill/>
        </p:spPr>
        <p:txBody>
          <a:bodyPr wrap="square" lIns="0" tIns="0" rIns="9144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alpha val="60000"/>
                  </a:schemeClr>
                </a:solidFill>
                <a:cs typeface="+mn-ea"/>
                <a:sym typeface="+mn-lt"/>
              </a:rPr>
              <a:t>There are many variations of passages of </a:t>
            </a:r>
            <a:r>
              <a:rPr lang="en-US" sz="1000" dirty="0" err="1">
                <a:solidFill>
                  <a:schemeClr val="tx1">
                    <a:alpha val="60000"/>
                  </a:schemeClr>
                </a:solidFill>
                <a:cs typeface="+mn-ea"/>
                <a:sym typeface="+mn-lt"/>
              </a:rPr>
              <a:t>Lorem</a:t>
            </a:r>
            <a:r>
              <a:rPr lang="en-US" sz="1000" dirty="0">
                <a:solidFill>
                  <a:schemeClr val="tx1">
                    <a:alpha val="60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000" dirty="0" err="1">
                <a:solidFill>
                  <a:schemeClr val="tx1">
                    <a:alpha val="60000"/>
                  </a:schemeClr>
                </a:solidFill>
                <a:cs typeface="+mn-ea"/>
                <a:sym typeface="+mn-lt"/>
              </a:rPr>
              <a:t>Ipsum</a:t>
            </a:r>
            <a:r>
              <a:rPr lang="en-US" sz="1000" dirty="0">
                <a:solidFill>
                  <a:schemeClr val="tx1">
                    <a:alpha val="60000"/>
                  </a:schemeClr>
                </a:solidFill>
                <a:cs typeface="+mn-ea"/>
                <a:sym typeface="+mn-lt"/>
              </a:rPr>
              <a:t> available.</a:t>
            </a:r>
            <a:endParaRPr lang="en-US" sz="1000" dirty="0">
              <a:solidFill>
                <a:schemeClr val="tx1">
                  <a:alpha val="6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e7d195523061f1c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</a:t>
            </a:r>
            <a:endParaRPr lang="zh-CN" altLang="en-US" sz="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 autoUpdateAnimBg="0"/>
      <p:bldP spid="9" grpId="0" autoUpdateAnimBg="0"/>
      <p:bldP spid="1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A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/>
        </p:nvSpPr>
        <p:spPr>
          <a:xfrm>
            <a:off x="1952350" y="5471104"/>
            <a:ext cx="6241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>
              <a:buSzPct val="60000"/>
            </a:pPr>
            <a:r>
              <a:rPr lang="en-US" sz="3600" spc="600" dirty="0">
                <a:solidFill>
                  <a:srgbClr val="FFCCF9"/>
                </a:solidFill>
                <a:cs typeface="+mn-ea"/>
                <a:sym typeface="+mn-lt"/>
              </a:rPr>
              <a:t>O U R  M E M B E R</a:t>
            </a:r>
            <a:endParaRPr lang="en-US" sz="3600" spc="6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4" name="PA_库_Rectangle: Rounded Corners 3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>
            <p:custDataLst>
              <p:tags r:id="rId1"/>
            </p:custDataLst>
          </p:nvPr>
        </p:nvSpPr>
        <p:spPr>
          <a:xfrm>
            <a:off x="1985490" y="994892"/>
            <a:ext cx="2524260" cy="4195293"/>
          </a:xfrm>
          <a:prstGeom prst="roundRect">
            <a:avLst/>
          </a:prstGeom>
          <a:noFill/>
          <a:ln>
            <a:solidFill>
              <a:srgbClr val="FFCC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5" name="PA_库_椭圆 4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>
            <p:custDataLst>
              <p:tags r:id="rId2"/>
            </p:custDataLst>
          </p:nvPr>
        </p:nvSpPr>
        <p:spPr>
          <a:xfrm>
            <a:off x="2614408" y="1763332"/>
            <a:ext cx="1266423" cy="1266423"/>
          </a:xfrm>
          <a:prstGeom prst="ellipse">
            <a:avLst/>
          </a:prstGeom>
          <a:noFill/>
          <a:ln>
            <a:solidFill>
              <a:srgbClr val="FFCC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10" name="PA_库_Rectangle: Rounded Corners 9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>
            <p:custDataLst>
              <p:tags r:id="rId3"/>
            </p:custDataLst>
          </p:nvPr>
        </p:nvSpPr>
        <p:spPr>
          <a:xfrm>
            <a:off x="5138669" y="994892"/>
            <a:ext cx="2524260" cy="4195293"/>
          </a:xfrm>
          <a:prstGeom prst="roundRect">
            <a:avLst/>
          </a:prstGeom>
          <a:noFill/>
          <a:ln>
            <a:solidFill>
              <a:srgbClr val="FFCC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12" name="PA_库_Rectangle: Rounded Corners 11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>
            <p:custDataLst>
              <p:tags r:id="rId4"/>
            </p:custDataLst>
          </p:nvPr>
        </p:nvSpPr>
        <p:spPr>
          <a:xfrm>
            <a:off x="8291847" y="994892"/>
            <a:ext cx="2524260" cy="4195293"/>
          </a:xfrm>
          <a:prstGeom prst="roundRect">
            <a:avLst/>
          </a:prstGeom>
          <a:noFill/>
          <a:ln>
            <a:solidFill>
              <a:srgbClr val="FFCC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15" name="PA_库_椭圆 14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>
            <p:custDataLst>
              <p:tags r:id="rId5"/>
            </p:custDataLst>
          </p:nvPr>
        </p:nvSpPr>
        <p:spPr>
          <a:xfrm>
            <a:off x="5743974" y="1763332"/>
            <a:ext cx="1266423" cy="1266423"/>
          </a:xfrm>
          <a:prstGeom prst="ellipse">
            <a:avLst/>
          </a:prstGeom>
          <a:noFill/>
          <a:ln>
            <a:solidFill>
              <a:srgbClr val="FFCC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17" name="PA_库_椭圆 16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>
            <p:custDataLst>
              <p:tags r:id="rId6"/>
            </p:custDataLst>
          </p:nvPr>
        </p:nvSpPr>
        <p:spPr>
          <a:xfrm>
            <a:off x="8886419" y="1763332"/>
            <a:ext cx="1266423" cy="1266423"/>
          </a:xfrm>
          <a:prstGeom prst="ellipse">
            <a:avLst/>
          </a:prstGeom>
          <a:noFill/>
          <a:ln>
            <a:solidFill>
              <a:srgbClr val="FFCC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pic>
        <p:nvPicPr>
          <p:cNvPr id="3" name="PA_库_PicturePlaceholder 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Grp="1" noChangeAspect="1"/>
          </p:cNvPicPr>
          <p:nvPr>
            <p:ph type="pic" sz="quarter" idx="10"/>
            <p:custDataLst>
              <p:tags r:id="rId7"/>
            </p:custDataLst>
          </p:nvPr>
        </p:nvPicPr>
        <p:blipFill>
          <a:blip r:embed="rId8" cstate="screen"/>
          <a:srcRect/>
          <a:stretch>
            <a:fillRect/>
          </a:stretch>
        </p:blipFill>
        <p:spPr/>
      </p:pic>
      <p:pic>
        <p:nvPicPr>
          <p:cNvPr id="7" name="PA_库_PicturePlaceholder 6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Grp="1" noChangeAspect="1"/>
          </p:cNvPicPr>
          <p:nvPr>
            <p:ph type="pic" sz="quarter" idx="11"/>
            <p:custDataLst>
              <p:tags r:id="rId9"/>
            </p:custDataLst>
          </p:nvPr>
        </p:nvPicPr>
        <p:blipFill>
          <a:blip r:embed="rId10" cstate="screen"/>
          <a:srcRect/>
          <a:stretch>
            <a:fillRect/>
          </a:stretch>
        </p:blipFill>
        <p:spPr/>
      </p:pic>
      <p:pic>
        <p:nvPicPr>
          <p:cNvPr id="9" name="PA_库_PicturePlaceholder 8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Grp="1" noChangeAspect="1"/>
          </p:cNvPicPr>
          <p:nvPr>
            <p:ph type="pic" sz="quarter" idx="12"/>
            <p:custDataLst>
              <p:tags r:id="rId11"/>
            </p:custDataLst>
          </p:nvPr>
        </p:nvPicPr>
        <p:blipFill>
          <a:blip r:embed="rId12" cstate="screen"/>
          <a:srcRect/>
          <a:stretch>
            <a:fillRect/>
          </a:stretch>
        </p:blipFill>
        <p:spPr/>
      </p:pic>
      <p:sp>
        <p:nvSpPr>
          <p:cNvPr id="23" name="PA_库_文本框 2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13"/>
            </p:custDataLst>
          </p:nvPr>
        </p:nvSpPr>
        <p:spPr>
          <a:xfrm>
            <a:off x="2649601" y="3959094"/>
            <a:ext cx="1146468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1200" spc="200" dirty="0">
                <a:solidFill>
                  <a:srgbClr val="FFCCF9"/>
                </a:solidFill>
                <a:cs typeface="+mn-ea"/>
                <a:sym typeface="+mn-lt"/>
              </a:rPr>
              <a:t>MARKETING</a:t>
            </a:r>
            <a:endParaRPr lang="en-US" sz="1200" spc="2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26" name="PA_库_形状 3624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>
            <p:custDataLst>
              <p:tags r:id="rId14"/>
            </p:custDataLst>
          </p:nvPr>
        </p:nvSpPr>
        <p:spPr>
          <a:xfrm>
            <a:off x="3077868" y="3338673"/>
            <a:ext cx="339502" cy="339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rgbClr val="FFCCF9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r"/>
            <a:endParaRPr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27" name="PA_库_文本框 26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15"/>
            </p:custDataLst>
          </p:nvPr>
        </p:nvSpPr>
        <p:spPr>
          <a:xfrm>
            <a:off x="5711738" y="3959094"/>
            <a:ext cx="1146468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1200" spc="200" dirty="0">
                <a:solidFill>
                  <a:srgbClr val="FFCCF9"/>
                </a:solidFill>
                <a:cs typeface="+mn-ea"/>
                <a:sym typeface="+mn-lt"/>
              </a:rPr>
              <a:t>MARKETING</a:t>
            </a:r>
            <a:endParaRPr lang="en-US" sz="1200" spc="2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29" name="PA_库_文本框 28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>
            <p:custDataLst>
              <p:tags r:id="rId16"/>
            </p:custDataLst>
          </p:nvPr>
        </p:nvSpPr>
        <p:spPr>
          <a:xfrm>
            <a:off x="8916431" y="3959094"/>
            <a:ext cx="1146468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1200" spc="200" dirty="0">
                <a:solidFill>
                  <a:srgbClr val="FFCCF9"/>
                </a:solidFill>
                <a:cs typeface="+mn-ea"/>
                <a:sym typeface="+mn-lt"/>
              </a:rPr>
              <a:t>MARKETING</a:t>
            </a:r>
            <a:endParaRPr lang="en-US" sz="1200" spc="2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31" name="PA_库_形状 362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>
            <p:custDataLst>
              <p:tags r:id="rId17"/>
            </p:custDataLst>
          </p:nvPr>
        </p:nvSpPr>
        <p:spPr>
          <a:xfrm>
            <a:off x="6214073" y="3377310"/>
            <a:ext cx="373452" cy="3734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FFCCF9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r"/>
            <a:endParaRPr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32" name="PA_库_形状 364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>
            <p:custDataLst>
              <p:tags r:id="rId18"/>
            </p:custDataLst>
          </p:nvPr>
        </p:nvSpPr>
        <p:spPr>
          <a:xfrm>
            <a:off x="9358965" y="3322947"/>
            <a:ext cx="410797" cy="410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8836"/>
                </a:moveTo>
                <a:lnTo>
                  <a:pt x="982" y="8836"/>
                </a:lnTo>
                <a:lnTo>
                  <a:pt x="982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18655" y="20618"/>
                </a:moveTo>
                <a:lnTo>
                  <a:pt x="2945" y="20618"/>
                </a:lnTo>
                <a:lnTo>
                  <a:pt x="2945" y="9818"/>
                </a:lnTo>
                <a:lnTo>
                  <a:pt x="18655" y="9818"/>
                </a:lnTo>
                <a:cubicBezTo>
                  <a:pt x="18655" y="9818"/>
                  <a:pt x="18655" y="20618"/>
                  <a:pt x="18655" y="20618"/>
                </a:cubicBezTo>
                <a:close/>
                <a:moveTo>
                  <a:pt x="3927" y="982"/>
                </a:moveTo>
                <a:lnTo>
                  <a:pt x="11782" y="982"/>
                </a:lnTo>
                <a:lnTo>
                  <a:pt x="11782" y="3436"/>
                </a:lnTo>
                <a:cubicBezTo>
                  <a:pt x="11782" y="3708"/>
                  <a:pt x="12002" y="3927"/>
                  <a:pt x="12273" y="3927"/>
                </a:cubicBezTo>
                <a:lnTo>
                  <a:pt x="14727" y="3927"/>
                </a:lnTo>
                <a:lnTo>
                  <a:pt x="14727" y="5891"/>
                </a:lnTo>
                <a:lnTo>
                  <a:pt x="3927" y="5891"/>
                </a:lnTo>
                <a:cubicBezTo>
                  <a:pt x="3927" y="5891"/>
                  <a:pt x="3927" y="982"/>
                  <a:pt x="3927" y="982"/>
                </a:cubicBezTo>
                <a:close/>
                <a:moveTo>
                  <a:pt x="12764" y="1473"/>
                </a:moveTo>
                <a:lnTo>
                  <a:pt x="14236" y="2945"/>
                </a:lnTo>
                <a:lnTo>
                  <a:pt x="12764" y="2945"/>
                </a:lnTo>
                <a:cubicBezTo>
                  <a:pt x="12764" y="2945"/>
                  <a:pt x="12764" y="1473"/>
                  <a:pt x="12764" y="1473"/>
                </a:cubicBezTo>
                <a:close/>
                <a:moveTo>
                  <a:pt x="17673" y="1964"/>
                </a:moveTo>
                <a:lnTo>
                  <a:pt x="17673" y="5891"/>
                </a:lnTo>
                <a:lnTo>
                  <a:pt x="15709" y="5891"/>
                </a:lnTo>
                <a:lnTo>
                  <a:pt x="15709" y="2945"/>
                </a:lnTo>
                <a:lnTo>
                  <a:pt x="14727" y="1964"/>
                </a:lnTo>
                <a:cubicBezTo>
                  <a:pt x="14727" y="1964"/>
                  <a:pt x="17673" y="1964"/>
                  <a:pt x="17673" y="1964"/>
                </a:cubicBezTo>
                <a:close/>
                <a:moveTo>
                  <a:pt x="20618" y="5891"/>
                </a:moveTo>
                <a:lnTo>
                  <a:pt x="18655" y="5891"/>
                </a:lnTo>
                <a:lnTo>
                  <a:pt x="18655" y="1964"/>
                </a:lnTo>
                <a:cubicBezTo>
                  <a:pt x="18655" y="1422"/>
                  <a:pt x="18214" y="982"/>
                  <a:pt x="17673" y="982"/>
                </a:cubicBezTo>
                <a:lnTo>
                  <a:pt x="13745" y="982"/>
                </a:lnTo>
                <a:lnTo>
                  <a:pt x="12764" y="0"/>
                </a:lnTo>
                <a:lnTo>
                  <a:pt x="3927" y="0"/>
                </a:lnTo>
                <a:cubicBezTo>
                  <a:pt x="3385" y="0"/>
                  <a:pt x="2945" y="440"/>
                  <a:pt x="2945" y="982"/>
                </a:cubicBezTo>
                <a:lnTo>
                  <a:pt x="2945" y="5891"/>
                </a:ln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9"/>
                  <a:pt x="440" y="9818"/>
                  <a:pt x="982" y="9818"/>
                </a:cubicBezTo>
                <a:lnTo>
                  <a:pt x="1964" y="9818"/>
                </a:lnTo>
                <a:lnTo>
                  <a:pt x="1964" y="20618"/>
                </a:lnTo>
                <a:cubicBezTo>
                  <a:pt x="1964" y="21160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6" y="21600"/>
                  <a:pt x="19636" y="21160"/>
                  <a:pt x="19636" y="20618"/>
                </a:cubicBezTo>
                <a:lnTo>
                  <a:pt x="19636" y="9818"/>
                </a:lnTo>
                <a:lnTo>
                  <a:pt x="20618" y="9818"/>
                </a:lnTo>
                <a:cubicBezTo>
                  <a:pt x="21160" y="9818"/>
                  <a:pt x="21600" y="9379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7855" y="12763"/>
                </a:moveTo>
                <a:lnTo>
                  <a:pt x="13745" y="12763"/>
                </a:lnTo>
                <a:lnTo>
                  <a:pt x="13745" y="13745"/>
                </a:lnTo>
                <a:lnTo>
                  <a:pt x="7855" y="13745"/>
                </a:lnTo>
                <a:cubicBezTo>
                  <a:pt x="7855" y="13745"/>
                  <a:pt x="7855" y="12763"/>
                  <a:pt x="7855" y="12763"/>
                </a:cubicBezTo>
                <a:close/>
                <a:moveTo>
                  <a:pt x="7855" y="14727"/>
                </a:moveTo>
                <a:lnTo>
                  <a:pt x="13745" y="14727"/>
                </a:lnTo>
                <a:cubicBezTo>
                  <a:pt x="14287" y="14727"/>
                  <a:pt x="14727" y="14287"/>
                  <a:pt x="14727" y="13745"/>
                </a:cubicBezTo>
                <a:lnTo>
                  <a:pt x="14727" y="12763"/>
                </a:lnTo>
                <a:cubicBezTo>
                  <a:pt x="14727" y="12221"/>
                  <a:pt x="14287" y="11782"/>
                  <a:pt x="13745" y="11782"/>
                </a:cubicBezTo>
                <a:lnTo>
                  <a:pt x="7855" y="11782"/>
                </a:lnTo>
                <a:cubicBezTo>
                  <a:pt x="7313" y="11782"/>
                  <a:pt x="6873" y="12221"/>
                  <a:pt x="6873" y="12763"/>
                </a:cubicBezTo>
                <a:lnTo>
                  <a:pt x="6873" y="13745"/>
                </a:lnTo>
                <a:cubicBezTo>
                  <a:pt x="6873" y="14287"/>
                  <a:pt x="7313" y="14727"/>
                  <a:pt x="7855" y="14727"/>
                </a:cubicBezTo>
              </a:path>
            </a:pathLst>
          </a:custGeom>
          <a:solidFill>
            <a:srgbClr val="FFCCF9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35" name="PA_库_矩形 14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315028" y="4109969"/>
            <a:ext cx="186518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Lorem Ipsum Dolor Far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far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away, behind the word mountains, far from the countries</a:t>
            </a:r>
            <a:endParaRPr lang="en-US" altLang="en-US" sz="1000" dirty="0">
              <a:solidFill>
                <a:srgbClr val="FFCCF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6" name="PA_库_矩形 14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5470351" y="4109969"/>
            <a:ext cx="186518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Lorem Ipsum Dolor Far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far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away, behind the word mountains, far from the countries</a:t>
            </a:r>
            <a:endParaRPr lang="en-US" altLang="en-US" sz="1000" dirty="0">
              <a:solidFill>
                <a:srgbClr val="FFCCF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7" name="PA_库_矩形 14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8612797" y="4109969"/>
            <a:ext cx="186518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Lorem Ipsum Dolor Far </a:t>
            </a:r>
            <a:r>
              <a:rPr lang="en-US" altLang="en-US" sz="1000" dirty="0" err="1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far</a:t>
            </a:r>
            <a:r>
              <a:rPr lang="en-US" altLang="en-US" sz="1000" dirty="0">
                <a:solidFill>
                  <a:srgbClr val="FFCCF9"/>
                </a:solidFill>
                <a:latin typeface="+mn-lt"/>
                <a:cs typeface="+mn-ea"/>
                <a:sym typeface="+mn-lt"/>
              </a:rPr>
              <a:t> away, behind the word mountains, far from the countries</a:t>
            </a:r>
            <a:endParaRPr lang="en-US" altLang="en-US" sz="1000" dirty="0">
              <a:solidFill>
                <a:srgbClr val="FFCCF9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e7d195523061f1c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</a:t>
            </a:r>
            <a:endParaRPr lang="zh-CN" altLang="en-US" sz="100" dirty="0"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8909" y="6703945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1D1A49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1D1A49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1D1A49"/>
                </a:solidFill>
                <a:effectLst/>
                <a:uLnTx/>
                <a:uFillTx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1D1A49"/>
                </a:solidFill>
                <a:effectLst/>
                <a:uLnTx/>
                <a:uFillTx/>
              </a:rPr>
              <a:t>http://www.1ppt.com/hangye/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1D1A49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500" fill="hold"/>
                                        <p:tgtEl>
                                          <p:spTgt spid="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decel="100000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500" fill="hold"/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500" fill="hold"/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decel="100000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8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500" fill="hold"/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500" fill="hold"/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decel="100000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500" fill="hold"/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500" fill="hold"/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decel="100000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8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500" fill="hold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500" fill="hold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1" decel="100000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9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500" fill="hold"/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500" fill="hold"/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1" decel="100000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9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500" fill="hold"/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500" fill="hold"/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1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1" decel="100000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500" fill="hold"/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500" fill="hold"/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1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1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1" decel="100000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500" fill="hold"/>
                                        <p:tgtEl>
                                          <p:spTgt spid="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500" fill="hold"/>
                                        <p:tgtEl>
                                          <p:spTgt spid="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1" decel="100000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500" fill="hold"/>
                                        <p:tgtEl>
                                          <p:spTgt spid="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500" fill="hold"/>
                                        <p:tgtEl>
                                          <p:spTgt spid="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1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1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1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4" grpId="1" autoUpdateAnimBg="0"/>
      <p:bldP spid="5" grpId="0" autoUpdateAnimBg="0"/>
      <p:bldP spid="5" grpId="1" autoUpdateAnimBg="0"/>
      <p:bldP spid="10" grpId="0" autoUpdateAnimBg="0"/>
      <p:bldP spid="10" grpId="1" autoUpdateAnimBg="0"/>
      <p:bldP spid="12" grpId="0" autoUpdateAnimBg="0"/>
      <p:bldP spid="12" grpId="1" autoUpdateAnimBg="0"/>
      <p:bldP spid="15" grpId="0" autoUpdateAnimBg="0"/>
      <p:bldP spid="15" grpId="1" autoUpdateAnimBg="0"/>
      <p:bldP spid="17" grpId="0" autoUpdateAnimBg="0"/>
      <p:bldP spid="17" grpId="1" autoUpdateAnimBg="0"/>
      <p:bldP spid="23" grpId="0" autoUpdateAnimBg="0"/>
      <p:bldP spid="23" grpId="1" autoUpdateAnimBg="0"/>
      <p:bldP spid="26" grpId="0" autoUpdateAnimBg="0"/>
      <p:bldP spid="26" grpId="1" autoUpdateAnimBg="0"/>
      <p:bldP spid="27" grpId="0" autoUpdateAnimBg="0"/>
      <p:bldP spid="27" grpId="1" autoUpdateAnimBg="0"/>
      <p:bldP spid="29" grpId="0" autoUpdateAnimBg="0"/>
      <p:bldP spid="29" grpId="1" autoUpdateAnimBg="0"/>
      <p:bldP spid="31" grpId="0" autoUpdateAnimBg="0"/>
      <p:bldP spid="31" grpId="1" autoUpdateAnimBg="0"/>
      <p:bldP spid="32" grpId="0" autoUpdateAnimBg="0"/>
      <p:bldP spid="32" grpId="1" autoUpdateAnimBg="0"/>
      <p:bldP spid="35" grpId="0" autoUpdateAnimBg="0"/>
      <p:bldP spid="35" grpId="1" autoUpdateAnimBg="0"/>
      <p:bldP spid="36" grpId="0" autoUpdateAnimBg="0"/>
      <p:bldP spid="36" grpId="1" autoUpdateAnimBg="0"/>
      <p:bldP spid="37" grpId="0" autoUpdateAnimBg="0"/>
      <p:bldP spid="37" grpId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A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占位符 7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  <p:sp>
        <p:nvSpPr>
          <p:cNvPr id="3" name="TextBox 2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/>
        </p:nvSpPr>
        <p:spPr>
          <a:xfrm>
            <a:off x="1600050" y="5339615"/>
            <a:ext cx="532145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pc="200" dirty="0">
                <a:solidFill>
                  <a:srgbClr val="FFCCF9"/>
                </a:solidFill>
                <a:cs typeface="+mn-ea"/>
                <a:sym typeface="+mn-lt"/>
              </a:rPr>
              <a:t>START YOUR CREATIVITY FROM HERE</a:t>
            </a:r>
            <a:endParaRPr lang="en-US" sz="2000" spc="2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4" name="TextBox 3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 txBox="1"/>
          <p:nvPr/>
        </p:nvSpPr>
        <p:spPr>
          <a:xfrm>
            <a:off x="1600050" y="5591094"/>
            <a:ext cx="5321450" cy="203645"/>
          </a:xfrm>
          <a:prstGeom prst="rect">
            <a:avLst/>
          </a:prstGeom>
          <a:noFill/>
        </p:spPr>
        <p:txBody>
          <a:bodyPr wrap="square" lIns="0" tIns="0" rIns="9144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rgbClr val="FFCCF9"/>
                </a:solidFill>
                <a:cs typeface="+mn-ea"/>
                <a:sym typeface="+mn-lt"/>
              </a:rPr>
              <a:t>There are many variations of passages of </a:t>
            </a:r>
            <a:r>
              <a:rPr lang="en-US" sz="1000" dirty="0" err="1">
                <a:solidFill>
                  <a:srgbClr val="FFCCF9"/>
                </a:solidFill>
                <a:cs typeface="+mn-ea"/>
                <a:sym typeface="+mn-lt"/>
              </a:rPr>
              <a:t>Lorem</a:t>
            </a:r>
            <a:r>
              <a:rPr lang="en-US" sz="1000" dirty="0">
                <a:solidFill>
                  <a:srgbClr val="FFCCF9"/>
                </a:solidFill>
                <a:cs typeface="+mn-ea"/>
                <a:sym typeface="+mn-lt"/>
              </a:rPr>
              <a:t> </a:t>
            </a:r>
            <a:r>
              <a:rPr lang="en-US" sz="1000" dirty="0" err="1">
                <a:solidFill>
                  <a:srgbClr val="FFCCF9"/>
                </a:solidFill>
                <a:cs typeface="+mn-ea"/>
                <a:sym typeface="+mn-lt"/>
              </a:rPr>
              <a:t>Ipsum</a:t>
            </a:r>
            <a:r>
              <a:rPr lang="en-US" sz="1000" dirty="0">
                <a:solidFill>
                  <a:srgbClr val="FFCCF9"/>
                </a:solidFill>
                <a:cs typeface="+mn-ea"/>
                <a:sym typeface="+mn-lt"/>
              </a:rPr>
              <a:t> available.</a:t>
            </a:r>
            <a:endParaRPr lang="en-US" sz="10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5" name="PA_库_矩形 4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>
            <p:custDataLst>
              <p:tags r:id="rId2"/>
            </p:custDataLst>
          </p:nvPr>
        </p:nvSpPr>
        <p:spPr>
          <a:xfrm>
            <a:off x="7313024" y="2410396"/>
            <a:ext cx="2637234" cy="6001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6" name="PA_库_矩形 5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/>
          <p:cNvSpPr/>
          <p:nvPr>
            <p:custDataLst>
              <p:tags r:id="rId3"/>
            </p:custDataLst>
          </p:nvPr>
        </p:nvSpPr>
        <p:spPr>
          <a:xfrm>
            <a:off x="7153367" y="2410396"/>
            <a:ext cx="318631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>
              <a:buSzPct val="60000"/>
            </a:pPr>
            <a:r>
              <a:rPr lang="en-US" sz="3600" spc="600" dirty="0">
                <a:solidFill>
                  <a:srgbClr val="1D1A49"/>
                </a:solidFill>
                <a:cs typeface="+mn-ea"/>
                <a:sym typeface="+mn-lt"/>
              </a:rPr>
              <a:t>O P E N –</a:t>
            </a:r>
            <a:endParaRPr lang="en-US" sz="3600" spc="600" dirty="0">
              <a:solidFill>
                <a:srgbClr val="1D1A49"/>
              </a:solidFill>
              <a:cs typeface="+mn-ea"/>
              <a:sym typeface="+mn-lt"/>
            </a:endParaRPr>
          </a:p>
          <a:p>
            <a:pPr marL="274320">
              <a:buSzPct val="60000"/>
            </a:pPr>
            <a:r>
              <a:rPr lang="en-US" sz="3600" spc="600" dirty="0">
                <a:solidFill>
                  <a:srgbClr val="FFCCF9"/>
                </a:solidFill>
                <a:cs typeface="+mn-ea"/>
                <a:sym typeface="+mn-lt"/>
              </a:rPr>
              <a:t>S H O P</a:t>
            </a:r>
            <a:endParaRPr lang="en-US" sz="3600" spc="600" dirty="0">
              <a:solidFill>
                <a:srgbClr val="FFCCF9"/>
              </a:solidFill>
              <a:cs typeface="+mn-ea"/>
              <a:sym typeface="+mn-lt"/>
            </a:endParaRPr>
          </a:p>
        </p:txBody>
      </p:sp>
      <p:sp>
        <p:nvSpPr>
          <p:cNvPr id="2" name="e7d195523061f1c0" descr="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" hidden="1"/>
          <p:cNvSpPr txBox="1"/>
          <p:nvPr/>
        </p:nvSpPr>
        <p:spPr>
          <a:xfrm>
            <a:off x="-355600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 dirty="0">
                <a:cs typeface="+mn-ea"/>
                <a:sym typeface="+mn-lt"/>
              </a:rPr>
              <a:t>e7d195523061f1c0c2b73831c94a3edc981f60e396d3e182073EE1468018468A7F192AE5E5CD515B6C3125F8AF6E4EE646174E8CF0B46FD19828DCE8CDA3B3A044A74F0E769C5FA8CB87AB6FC303C8BA3785FAC64AF5424764E128FECAE4CC72BD54E486F2F2A60F51B8A1D54097D49F626B96969F5CCE921267A92A2F22AC8A839D5EE3DCAA21587D0441DCE9CD8276</a:t>
            </a:r>
            <a:endParaRPr lang="zh-CN" altLang="en-US" sz="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</p:bldLst>
  </p:timing>
</p:sld>
</file>

<file path=ppt/tags/tag1.xml><?xml version="1.0" encoding="utf-8"?>
<p:tagLst xmlns:p="http://schemas.openxmlformats.org/presentationml/2006/main">
  <p:tag name="PA" val="v4.0.0"/>
</p:tagLst>
</file>

<file path=ppt/tags/tag10.xml><?xml version="1.0" encoding="utf-8"?>
<p:tagLst xmlns:p="http://schemas.openxmlformats.org/presentationml/2006/main">
  <p:tag name="PA" val="v4.0.0"/>
</p:tagLst>
</file>

<file path=ppt/tags/tag100.xml><?xml version="1.0" encoding="utf-8"?>
<p:tagLst xmlns:p="http://schemas.openxmlformats.org/presentationml/2006/main">
  <p:tag name="PA" val="v4.0.0"/>
</p:tagLst>
</file>

<file path=ppt/tags/tag101.xml><?xml version="1.0" encoding="utf-8"?>
<p:tagLst xmlns:p="http://schemas.openxmlformats.org/presentationml/2006/main">
  <p:tag name="PA" val="v4.0.0"/>
</p:tagLst>
</file>

<file path=ppt/tags/tag102.xml><?xml version="1.0" encoding="utf-8"?>
<p:tagLst xmlns:p="http://schemas.openxmlformats.org/presentationml/2006/main">
  <p:tag name="PA" val="v4.0.0"/>
</p:tagLst>
</file>

<file path=ppt/tags/tag103.xml><?xml version="1.0" encoding="utf-8"?>
<p:tagLst xmlns:p="http://schemas.openxmlformats.org/presentationml/2006/main">
  <p:tag name="PA" val="v4.0.0"/>
</p:tagLst>
</file>

<file path=ppt/tags/tag104.xml><?xml version="1.0" encoding="utf-8"?>
<p:tagLst xmlns:p="http://schemas.openxmlformats.org/presentationml/2006/main">
  <p:tag name="PA" val="v4.0.0"/>
</p:tagLst>
</file>

<file path=ppt/tags/tag105.xml><?xml version="1.0" encoding="utf-8"?>
<p:tagLst xmlns:p="http://schemas.openxmlformats.org/presentationml/2006/main">
  <p:tag name="PA" val="v4.0.0"/>
</p:tagLst>
</file>

<file path=ppt/tags/tag106.xml><?xml version="1.0" encoding="utf-8"?>
<p:tagLst xmlns:p="http://schemas.openxmlformats.org/presentationml/2006/main">
  <p:tag name="PA" val="v4.0.0"/>
</p:tagLst>
</file>

<file path=ppt/tags/tag107.xml><?xml version="1.0" encoding="utf-8"?>
<p:tagLst xmlns:p="http://schemas.openxmlformats.org/presentationml/2006/main">
  <p:tag name="PA" val="v4.0.0"/>
</p:tagLst>
</file>

<file path=ppt/tags/tag108.xml><?xml version="1.0" encoding="utf-8"?>
<p:tagLst xmlns:p="http://schemas.openxmlformats.org/presentationml/2006/main">
  <p:tag name="ISPRING_PRESENTATION_TITLE" val="14视频"/>
</p:tagLst>
</file>

<file path=ppt/tags/tag11.xml><?xml version="1.0" encoding="utf-8"?>
<p:tagLst xmlns:p="http://schemas.openxmlformats.org/presentationml/2006/main">
  <p:tag name="PA" val="v4.0.0"/>
</p:tagLst>
</file>

<file path=ppt/tags/tag12.xml><?xml version="1.0" encoding="utf-8"?>
<p:tagLst xmlns:p="http://schemas.openxmlformats.org/presentationml/2006/main">
  <p:tag name="PA" val="v4.0.0"/>
</p:tagLst>
</file>

<file path=ppt/tags/tag13.xml><?xml version="1.0" encoding="utf-8"?>
<p:tagLst xmlns:p="http://schemas.openxmlformats.org/presentationml/2006/main">
  <p:tag name="PA" val="v4.0.0"/>
</p:tagLst>
</file>

<file path=ppt/tags/tag14.xml><?xml version="1.0" encoding="utf-8"?>
<p:tagLst xmlns:p="http://schemas.openxmlformats.org/presentationml/2006/main">
  <p:tag name="PA" val="v4.0.0"/>
</p:tagLst>
</file>

<file path=ppt/tags/tag15.xml><?xml version="1.0" encoding="utf-8"?>
<p:tagLst xmlns:p="http://schemas.openxmlformats.org/presentationml/2006/main">
  <p:tag name="PA" val="v4.0.0"/>
</p:tagLst>
</file>

<file path=ppt/tags/tag16.xml><?xml version="1.0" encoding="utf-8"?>
<p:tagLst xmlns:p="http://schemas.openxmlformats.org/presentationml/2006/main">
  <p:tag name="PA" val="v4.0.0"/>
</p:tagLst>
</file>

<file path=ppt/tags/tag17.xml><?xml version="1.0" encoding="utf-8"?>
<p:tagLst xmlns:p="http://schemas.openxmlformats.org/presentationml/2006/main">
  <p:tag name="PA" val="v4.0.0"/>
</p:tagLst>
</file>

<file path=ppt/tags/tag18.xml><?xml version="1.0" encoding="utf-8"?>
<p:tagLst xmlns:p="http://schemas.openxmlformats.org/presentationml/2006/main">
  <p:tag name="PA" val="v4.0.0"/>
</p:tagLst>
</file>

<file path=ppt/tags/tag19.xml><?xml version="1.0" encoding="utf-8"?>
<p:tagLst xmlns:p="http://schemas.openxmlformats.org/presentationml/2006/main">
  <p:tag name="PA" val="v4.0.0"/>
</p:tagLst>
</file>

<file path=ppt/tags/tag2.xml><?xml version="1.0" encoding="utf-8"?>
<p:tagLst xmlns:p="http://schemas.openxmlformats.org/presentationml/2006/main">
  <p:tag name="PA" val="v4.0.0"/>
</p:tagLst>
</file>

<file path=ppt/tags/tag20.xml><?xml version="1.0" encoding="utf-8"?>
<p:tagLst xmlns:p="http://schemas.openxmlformats.org/presentationml/2006/main">
  <p:tag name="PA" val="v4.0.0"/>
</p:tagLst>
</file>

<file path=ppt/tags/tag21.xml><?xml version="1.0" encoding="utf-8"?>
<p:tagLst xmlns:p="http://schemas.openxmlformats.org/presentationml/2006/main">
  <p:tag name="PA" val="v4.0.0"/>
</p:tagLst>
</file>

<file path=ppt/tags/tag22.xml><?xml version="1.0" encoding="utf-8"?>
<p:tagLst xmlns:p="http://schemas.openxmlformats.org/presentationml/2006/main">
  <p:tag name="PA" val="v4.0.0"/>
</p:tagLst>
</file>

<file path=ppt/tags/tag23.xml><?xml version="1.0" encoding="utf-8"?>
<p:tagLst xmlns:p="http://schemas.openxmlformats.org/presentationml/2006/main">
  <p:tag name="PA" val="v4.0.0"/>
</p:tagLst>
</file>

<file path=ppt/tags/tag24.xml><?xml version="1.0" encoding="utf-8"?>
<p:tagLst xmlns:p="http://schemas.openxmlformats.org/presentationml/2006/main">
  <p:tag name="PA" val="v4.0.0"/>
</p:tagLst>
</file>

<file path=ppt/tags/tag25.xml><?xml version="1.0" encoding="utf-8"?>
<p:tagLst xmlns:p="http://schemas.openxmlformats.org/presentationml/2006/main">
  <p:tag name="PA" val="v4.0.0"/>
</p:tagLst>
</file>

<file path=ppt/tags/tag26.xml><?xml version="1.0" encoding="utf-8"?>
<p:tagLst xmlns:p="http://schemas.openxmlformats.org/presentationml/2006/main">
  <p:tag name="PA" val="v4.0.0"/>
</p:tagLst>
</file>

<file path=ppt/tags/tag27.xml><?xml version="1.0" encoding="utf-8"?>
<p:tagLst xmlns:p="http://schemas.openxmlformats.org/presentationml/2006/main">
  <p:tag name="PA" val="v4.0.0"/>
</p:tagLst>
</file>

<file path=ppt/tags/tag28.xml><?xml version="1.0" encoding="utf-8"?>
<p:tagLst xmlns:p="http://schemas.openxmlformats.org/presentationml/2006/main">
  <p:tag name="PA" val="v4.0.0"/>
</p:tagLst>
</file>

<file path=ppt/tags/tag29.xml><?xml version="1.0" encoding="utf-8"?>
<p:tagLst xmlns:p="http://schemas.openxmlformats.org/presentationml/2006/main">
  <p:tag name="PA" val="v4.0.0"/>
</p:tagLst>
</file>

<file path=ppt/tags/tag3.xml><?xml version="1.0" encoding="utf-8"?>
<p:tagLst xmlns:p="http://schemas.openxmlformats.org/presentationml/2006/main">
  <p:tag name="PA" val="v4.0.0"/>
</p:tagLst>
</file>

<file path=ppt/tags/tag30.xml><?xml version="1.0" encoding="utf-8"?>
<p:tagLst xmlns:p="http://schemas.openxmlformats.org/presentationml/2006/main">
  <p:tag name="PA" val="v4.0.0"/>
</p:tagLst>
</file>

<file path=ppt/tags/tag31.xml><?xml version="1.0" encoding="utf-8"?>
<p:tagLst xmlns:p="http://schemas.openxmlformats.org/presentationml/2006/main">
  <p:tag name="PA" val="v4.0.0"/>
</p:tagLst>
</file>

<file path=ppt/tags/tag32.xml><?xml version="1.0" encoding="utf-8"?>
<p:tagLst xmlns:p="http://schemas.openxmlformats.org/presentationml/2006/main">
  <p:tag name="PA" val="v4.0.0"/>
</p:tagLst>
</file>

<file path=ppt/tags/tag33.xml><?xml version="1.0" encoding="utf-8"?>
<p:tagLst xmlns:p="http://schemas.openxmlformats.org/presentationml/2006/main">
  <p:tag name="PA" val="v4.0.0"/>
</p:tagLst>
</file>

<file path=ppt/tags/tag34.xml><?xml version="1.0" encoding="utf-8"?>
<p:tagLst xmlns:p="http://schemas.openxmlformats.org/presentationml/2006/main">
  <p:tag name="PA" val="v4.0.0"/>
</p:tagLst>
</file>

<file path=ppt/tags/tag35.xml><?xml version="1.0" encoding="utf-8"?>
<p:tagLst xmlns:p="http://schemas.openxmlformats.org/presentationml/2006/main">
  <p:tag name="PA" val="v4.0.0"/>
</p:tagLst>
</file>

<file path=ppt/tags/tag36.xml><?xml version="1.0" encoding="utf-8"?>
<p:tagLst xmlns:p="http://schemas.openxmlformats.org/presentationml/2006/main">
  <p:tag name="PA" val="v4.0.0"/>
</p:tagLst>
</file>

<file path=ppt/tags/tag37.xml><?xml version="1.0" encoding="utf-8"?>
<p:tagLst xmlns:p="http://schemas.openxmlformats.org/presentationml/2006/main">
  <p:tag name="PA" val="v4.0.0"/>
</p:tagLst>
</file>

<file path=ppt/tags/tag38.xml><?xml version="1.0" encoding="utf-8"?>
<p:tagLst xmlns:p="http://schemas.openxmlformats.org/presentationml/2006/main">
  <p:tag name="PA" val="v4.0.0"/>
</p:tagLst>
</file>

<file path=ppt/tags/tag39.xml><?xml version="1.0" encoding="utf-8"?>
<p:tagLst xmlns:p="http://schemas.openxmlformats.org/presentationml/2006/main">
  <p:tag name="PA" val="v4.0.0"/>
</p:tagLst>
</file>

<file path=ppt/tags/tag4.xml><?xml version="1.0" encoding="utf-8"?>
<p:tagLst xmlns:p="http://schemas.openxmlformats.org/presentationml/2006/main">
  <p:tag name="PA" val="v4.0.0"/>
</p:tagLst>
</file>

<file path=ppt/tags/tag40.xml><?xml version="1.0" encoding="utf-8"?>
<p:tagLst xmlns:p="http://schemas.openxmlformats.org/presentationml/2006/main">
  <p:tag name="PA" val="v4.0.0"/>
</p:tagLst>
</file>

<file path=ppt/tags/tag41.xml><?xml version="1.0" encoding="utf-8"?>
<p:tagLst xmlns:p="http://schemas.openxmlformats.org/presentationml/2006/main">
  <p:tag name="PA" val="v4.0.0"/>
</p:tagLst>
</file>

<file path=ppt/tags/tag42.xml><?xml version="1.0" encoding="utf-8"?>
<p:tagLst xmlns:p="http://schemas.openxmlformats.org/presentationml/2006/main">
  <p:tag name="PA" val="v4.0.0"/>
</p:tagLst>
</file>

<file path=ppt/tags/tag43.xml><?xml version="1.0" encoding="utf-8"?>
<p:tagLst xmlns:p="http://schemas.openxmlformats.org/presentationml/2006/main">
  <p:tag name="PA" val="v4.0.0"/>
</p:tagLst>
</file>

<file path=ppt/tags/tag44.xml><?xml version="1.0" encoding="utf-8"?>
<p:tagLst xmlns:p="http://schemas.openxmlformats.org/presentationml/2006/main">
  <p:tag name="PA" val="v4.0.0"/>
</p:tagLst>
</file>

<file path=ppt/tags/tag45.xml><?xml version="1.0" encoding="utf-8"?>
<p:tagLst xmlns:p="http://schemas.openxmlformats.org/presentationml/2006/main">
  <p:tag name="PA" val="v4.0.0"/>
</p:tagLst>
</file>

<file path=ppt/tags/tag46.xml><?xml version="1.0" encoding="utf-8"?>
<p:tagLst xmlns:p="http://schemas.openxmlformats.org/presentationml/2006/main">
  <p:tag name="PA" val="v4.0.0"/>
</p:tagLst>
</file>

<file path=ppt/tags/tag47.xml><?xml version="1.0" encoding="utf-8"?>
<p:tagLst xmlns:p="http://schemas.openxmlformats.org/presentationml/2006/main">
  <p:tag name="PA" val="v4.0.0"/>
</p:tagLst>
</file>

<file path=ppt/tags/tag48.xml><?xml version="1.0" encoding="utf-8"?>
<p:tagLst xmlns:p="http://schemas.openxmlformats.org/presentationml/2006/main">
  <p:tag name="PA" val="v4.0.0"/>
</p:tagLst>
</file>

<file path=ppt/tags/tag49.xml><?xml version="1.0" encoding="utf-8"?>
<p:tagLst xmlns:p="http://schemas.openxmlformats.org/presentationml/2006/main">
  <p:tag name="PA" val="v4.0.0"/>
</p:tagLst>
</file>

<file path=ppt/tags/tag5.xml><?xml version="1.0" encoding="utf-8"?>
<p:tagLst xmlns:p="http://schemas.openxmlformats.org/presentationml/2006/main">
  <p:tag name="PA" val="v4.0.0"/>
</p:tagLst>
</file>

<file path=ppt/tags/tag50.xml><?xml version="1.0" encoding="utf-8"?>
<p:tagLst xmlns:p="http://schemas.openxmlformats.org/presentationml/2006/main">
  <p:tag name="PA" val="v4.0.0"/>
</p:tagLst>
</file>

<file path=ppt/tags/tag51.xml><?xml version="1.0" encoding="utf-8"?>
<p:tagLst xmlns:p="http://schemas.openxmlformats.org/presentationml/2006/main">
  <p:tag name="PA" val="v4.0.0"/>
</p:tagLst>
</file>

<file path=ppt/tags/tag52.xml><?xml version="1.0" encoding="utf-8"?>
<p:tagLst xmlns:p="http://schemas.openxmlformats.org/presentationml/2006/main">
  <p:tag name="PA" val="v4.0.0"/>
</p:tagLst>
</file>

<file path=ppt/tags/tag53.xml><?xml version="1.0" encoding="utf-8"?>
<p:tagLst xmlns:p="http://schemas.openxmlformats.org/presentationml/2006/main">
  <p:tag name="PA" val="v4.0.0"/>
</p:tagLst>
</file>

<file path=ppt/tags/tag54.xml><?xml version="1.0" encoding="utf-8"?>
<p:tagLst xmlns:p="http://schemas.openxmlformats.org/presentationml/2006/main">
  <p:tag name="PA" val="v4.0.0"/>
</p:tagLst>
</file>

<file path=ppt/tags/tag55.xml><?xml version="1.0" encoding="utf-8"?>
<p:tagLst xmlns:p="http://schemas.openxmlformats.org/presentationml/2006/main">
  <p:tag name="PA" val="v4.0.0"/>
</p:tagLst>
</file>

<file path=ppt/tags/tag56.xml><?xml version="1.0" encoding="utf-8"?>
<p:tagLst xmlns:p="http://schemas.openxmlformats.org/presentationml/2006/main">
  <p:tag name="PA" val="v4.0.0"/>
</p:tagLst>
</file>

<file path=ppt/tags/tag57.xml><?xml version="1.0" encoding="utf-8"?>
<p:tagLst xmlns:p="http://schemas.openxmlformats.org/presentationml/2006/main">
  <p:tag name="PA" val="v4.0.0"/>
</p:tagLst>
</file>

<file path=ppt/tags/tag58.xml><?xml version="1.0" encoding="utf-8"?>
<p:tagLst xmlns:p="http://schemas.openxmlformats.org/presentationml/2006/main">
  <p:tag name="PA" val="v4.0.0"/>
</p:tagLst>
</file>

<file path=ppt/tags/tag59.xml><?xml version="1.0" encoding="utf-8"?>
<p:tagLst xmlns:p="http://schemas.openxmlformats.org/presentationml/2006/main">
  <p:tag name="PA" val="v4.0.0"/>
</p:tagLst>
</file>

<file path=ppt/tags/tag6.xml><?xml version="1.0" encoding="utf-8"?>
<p:tagLst xmlns:p="http://schemas.openxmlformats.org/presentationml/2006/main">
  <p:tag name="PA" val="v4.0.0"/>
</p:tagLst>
</file>

<file path=ppt/tags/tag60.xml><?xml version="1.0" encoding="utf-8"?>
<p:tagLst xmlns:p="http://schemas.openxmlformats.org/presentationml/2006/main">
  <p:tag name="PA" val="v4.0.0"/>
</p:tagLst>
</file>

<file path=ppt/tags/tag61.xml><?xml version="1.0" encoding="utf-8"?>
<p:tagLst xmlns:p="http://schemas.openxmlformats.org/presentationml/2006/main">
  <p:tag name="PA" val="v4.0.0"/>
</p:tagLst>
</file>

<file path=ppt/tags/tag62.xml><?xml version="1.0" encoding="utf-8"?>
<p:tagLst xmlns:p="http://schemas.openxmlformats.org/presentationml/2006/main">
  <p:tag name="PA" val="v4.0.0"/>
</p:tagLst>
</file>

<file path=ppt/tags/tag63.xml><?xml version="1.0" encoding="utf-8"?>
<p:tagLst xmlns:p="http://schemas.openxmlformats.org/presentationml/2006/main">
  <p:tag name="PA" val="v4.0.0"/>
</p:tagLst>
</file>

<file path=ppt/tags/tag64.xml><?xml version="1.0" encoding="utf-8"?>
<p:tagLst xmlns:p="http://schemas.openxmlformats.org/presentationml/2006/main">
  <p:tag name="PA" val="v4.0.0"/>
</p:tagLst>
</file>

<file path=ppt/tags/tag65.xml><?xml version="1.0" encoding="utf-8"?>
<p:tagLst xmlns:p="http://schemas.openxmlformats.org/presentationml/2006/main">
  <p:tag name="PA" val="v4.0.0"/>
</p:tagLst>
</file>

<file path=ppt/tags/tag66.xml><?xml version="1.0" encoding="utf-8"?>
<p:tagLst xmlns:p="http://schemas.openxmlformats.org/presentationml/2006/main">
  <p:tag name="PA" val="v4.0.0"/>
</p:tagLst>
</file>

<file path=ppt/tags/tag67.xml><?xml version="1.0" encoding="utf-8"?>
<p:tagLst xmlns:p="http://schemas.openxmlformats.org/presentationml/2006/main">
  <p:tag name="PA" val="v4.0.0"/>
</p:tagLst>
</file>

<file path=ppt/tags/tag68.xml><?xml version="1.0" encoding="utf-8"?>
<p:tagLst xmlns:p="http://schemas.openxmlformats.org/presentationml/2006/main">
  <p:tag name="PA" val="v4.0.0"/>
</p:tagLst>
</file>

<file path=ppt/tags/tag69.xml><?xml version="1.0" encoding="utf-8"?>
<p:tagLst xmlns:p="http://schemas.openxmlformats.org/presentationml/2006/main">
  <p:tag name="PA" val="v4.0.0"/>
</p:tagLst>
</file>

<file path=ppt/tags/tag7.xml><?xml version="1.0" encoding="utf-8"?>
<p:tagLst xmlns:p="http://schemas.openxmlformats.org/presentationml/2006/main">
  <p:tag name="PA" val="v4.0.0"/>
</p:tagLst>
</file>

<file path=ppt/tags/tag70.xml><?xml version="1.0" encoding="utf-8"?>
<p:tagLst xmlns:p="http://schemas.openxmlformats.org/presentationml/2006/main">
  <p:tag name="PA" val="v4.0.0"/>
</p:tagLst>
</file>

<file path=ppt/tags/tag71.xml><?xml version="1.0" encoding="utf-8"?>
<p:tagLst xmlns:p="http://schemas.openxmlformats.org/presentationml/2006/main">
  <p:tag name="PA" val="v4.0.0"/>
</p:tagLst>
</file>

<file path=ppt/tags/tag72.xml><?xml version="1.0" encoding="utf-8"?>
<p:tagLst xmlns:p="http://schemas.openxmlformats.org/presentationml/2006/main">
  <p:tag name="PA" val="v4.0.0"/>
</p:tagLst>
</file>

<file path=ppt/tags/tag73.xml><?xml version="1.0" encoding="utf-8"?>
<p:tagLst xmlns:p="http://schemas.openxmlformats.org/presentationml/2006/main">
  <p:tag name="PA" val="v4.0.0"/>
</p:tagLst>
</file>

<file path=ppt/tags/tag74.xml><?xml version="1.0" encoding="utf-8"?>
<p:tagLst xmlns:p="http://schemas.openxmlformats.org/presentationml/2006/main">
  <p:tag name="PA" val="v4.0.0"/>
</p:tagLst>
</file>

<file path=ppt/tags/tag75.xml><?xml version="1.0" encoding="utf-8"?>
<p:tagLst xmlns:p="http://schemas.openxmlformats.org/presentationml/2006/main">
  <p:tag name="PA" val="v4.0.0"/>
</p:tagLst>
</file>

<file path=ppt/tags/tag76.xml><?xml version="1.0" encoding="utf-8"?>
<p:tagLst xmlns:p="http://schemas.openxmlformats.org/presentationml/2006/main">
  <p:tag name="PA" val="v4.0.0"/>
</p:tagLst>
</file>

<file path=ppt/tags/tag77.xml><?xml version="1.0" encoding="utf-8"?>
<p:tagLst xmlns:p="http://schemas.openxmlformats.org/presentationml/2006/main">
  <p:tag name="PA" val="v4.0.0"/>
</p:tagLst>
</file>

<file path=ppt/tags/tag78.xml><?xml version="1.0" encoding="utf-8"?>
<p:tagLst xmlns:p="http://schemas.openxmlformats.org/presentationml/2006/main">
  <p:tag name="PA" val="v4.0.0"/>
</p:tagLst>
</file>

<file path=ppt/tags/tag79.xml><?xml version="1.0" encoding="utf-8"?>
<p:tagLst xmlns:p="http://schemas.openxmlformats.org/presentationml/2006/main">
  <p:tag name="PA" val="v4.0.0"/>
</p:tagLst>
</file>

<file path=ppt/tags/tag8.xml><?xml version="1.0" encoding="utf-8"?>
<p:tagLst xmlns:p="http://schemas.openxmlformats.org/presentationml/2006/main">
  <p:tag name="PA" val="v4.0.0"/>
</p:tagLst>
</file>

<file path=ppt/tags/tag80.xml><?xml version="1.0" encoding="utf-8"?>
<p:tagLst xmlns:p="http://schemas.openxmlformats.org/presentationml/2006/main">
  <p:tag name="PA" val="v4.0.0"/>
</p:tagLst>
</file>

<file path=ppt/tags/tag81.xml><?xml version="1.0" encoding="utf-8"?>
<p:tagLst xmlns:p="http://schemas.openxmlformats.org/presentationml/2006/main">
  <p:tag name="PA" val="v4.0.0"/>
</p:tagLst>
</file>

<file path=ppt/tags/tag82.xml><?xml version="1.0" encoding="utf-8"?>
<p:tagLst xmlns:p="http://schemas.openxmlformats.org/presentationml/2006/main">
  <p:tag name="PA" val="v4.0.0"/>
</p:tagLst>
</file>

<file path=ppt/tags/tag83.xml><?xml version="1.0" encoding="utf-8"?>
<p:tagLst xmlns:p="http://schemas.openxmlformats.org/presentationml/2006/main">
  <p:tag name="PA" val="v4.0.0"/>
</p:tagLst>
</file>

<file path=ppt/tags/tag84.xml><?xml version="1.0" encoding="utf-8"?>
<p:tagLst xmlns:p="http://schemas.openxmlformats.org/presentationml/2006/main">
  <p:tag name="PA" val="v4.0.0"/>
</p:tagLst>
</file>

<file path=ppt/tags/tag85.xml><?xml version="1.0" encoding="utf-8"?>
<p:tagLst xmlns:p="http://schemas.openxmlformats.org/presentationml/2006/main">
  <p:tag name="PA" val="v4.0.0"/>
</p:tagLst>
</file>

<file path=ppt/tags/tag86.xml><?xml version="1.0" encoding="utf-8"?>
<p:tagLst xmlns:p="http://schemas.openxmlformats.org/presentationml/2006/main">
  <p:tag name="PA" val="v4.0.0"/>
</p:tagLst>
</file>

<file path=ppt/tags/tag87.xml><?xml version="1.0" encoding="utf-8"?>
<p:tagLst xmlns:p="http://schemas.openxmlformats.org/presentationml/2006/main">
  <p:tag name="PA" val="v4.0.0"/>
</p:tagLst>
</file>

<file path=ppt/tags/tag88.xml><?xml version="1.0" encoding="utf-8"?>
<p:tagLst xmlns:p="http://schemas.openxmlformats.org/presentationml/2006/main">
  <p:tag name="PA" val="v4.0.0"/>
</p:tagLst>
</file>

<file path=ppt/tags/tag89.xml><?xml version="1.0" encoding="utf-8"?>
<p:tagLst xmlns:p="http://schemas.openxmlformats.org/presentationml/2006/main">
  <p:tag name="PA" val="v4.0.0"/>
</p:tagLst>
</file>

<file path=ppt/tags/tag9.xml><?xml version="1.0" encoding="utf-8"?>
<p:tagLst xmlns:p="http://schemas.openxmlformats.org/presentationml/2006/main">
  <p:tag name="PA" val="v4.0.0"/>
</p:tagLst>
</file>

<file path=ppt/tags/tag90.xml><?xml version="1.0" encoding="utf-8"?>
<p:tagLst xmlns:p="http://schemas.openxmlformats.org/presentationml/2006/main">
  <p:tag name="PA" val="v4.0.0"/>
</p:tagLst>
</file>

<file path=ppt/tags/tag91.xml><?xml version="1.0" encoding="utf-8"?>
<p:tagLst xmlns:p="http://schemas.openxmlformats.org/presentationml/2006/main">
  <p:tag name="PA" val="v4.0.0"/>
</p:tagLst>
</file>

<file path=ppt/tags/tag92.xml><?xml version="1.0" encoding="utf-8"?>
<p:tagLst xmlns:p="http://schemas.openxmlformats.org/presentationml/2006/main">
  <p:tag name="PA" val="v4.0.0"/>
</p:tagLst>
</file>

<file path=ppt/tags/tag93.xml><?xml version="1.0" encoding="utf-8"?>
<p:tagLst xmlns:p="http://schemas.openxmlformats.org/presentationml/2006/main">
  <p:tag name="PA" val="v4.0.0"/>
</p:tagLst>
</file>

<file path=ppt/tags/tag94.xml><?xml version="1.0" encoding="utf-8"?>
<p:tagLst xmlns:p="http://schemas.openxmlformats.org/presentationml/2006/main">
  <p:tag name="PA" val="v4.0.0"/>
</p:tagLst>
</file>

<file path=ppt/tags/tag95.xml><?xml version="1.0" encoding="utf-8"?>
<p:tagLst xmlns:p="http://schemas.openxmlformats.org/presentationml/2006/main">
  <p:tag name="PA" val="v4.0.0"/>
</p:tagLst>
</file>

<file path=ppt/tags/tag96.xml><?xml version="1.0" encoding="utf-8"?>
<p:tagLst xmlns:p="http://schemas.openxmlformats.org/presentationml/2006/main">
  <p:tag name="PA" val="v4.0.0"/>
</p:tagLst>
</file>

<file path=ppt/tags/tag97.xml><?xml version="1.0" encoding="utf-8"?>
<p:tagLst xmlns:p="http://schemas.openxmlformats.org/presentationml/2006/main">
  <p:tag name="PA" val="v4.0.0"/>
</p:tagLst>
</file>

<file path=ppt/tags/tag98.xml><?xml version="1.0" encoding="utf-8"?>
<p:tagLst xmlns:p="http://schemas.openxmlformats.org/presentationml/2006/main">
  <p:tag name="PA" val="v4.0.0"/>
</p:tagLst>
</file>

<file path=ppt/tags/tag99.xml><?xml version="1.0" encoding="utf-8"?>
<p:tagLst xmlns:p="http://schemas.openxmlformats.org/presentationml/2006/main">
  <p:tag name="PA" val="v4.0.0"/>
</p:tagLst>
</file>

<file path=ppt/theme/theme1.xml><?xml version="1.0" encoding="utf-8"?>
<a:theme xmlns:a="http://schemas.openxmlformats.org/drawingml/2006/main" name="未来已来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1swdusr2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未来已来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1swdusr2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12812</Words>
  <Application>WPS 演示</Application>
  <PresentationFormat>自定义</PresentationFormat>
  <Paragraphs>378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40" baseType="lpstr">
      <vt:lpstr>Arial</vt:lpstr>
      <vt:lpstr>宋体</vt:lpstr>
      <vt:lpstr>Wingdings</vt:lpstr>
      <vt:lpstr>inpin heiti</vt:lpstr>
      <vt:lpstr>Calibri</vt:lpstr>
      <vt:lpstr>微软雅黑</vt:lpstr>
      <vt:lpstr>Arial Unicode MS</vt:lpstr>
      <vt:lpstr>Open Sans Light</vt:lpstr>
      <vt:lpstr>Open Sans</vt:lpstr>
      <vt:lpstr>汉仪中圆简</vt:lpstr>
      <vt:lpstr>Arial</vt:lpstr>
      <vt:lpstr>未来已来</vt:lpstr>
      <vt:lpstr>未来已来2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未来已来</dc:title>
  <dc:creator>第一PPT</dc:creator>
  <cp:keywords>www.1ppt.com</cp:keywords>
  <dc:description>www.1ppt.com</dc:description>
  <cp:lastModifiedBy>铭</cp:lastModifiedBy>
  <cp:revision>48</cp:revision>
  <dcterms:created xsi:type="dcterms:W3CDTF">2018-10-13T09:27:00Z</dcterms:created>
  <dcterms:modified xsi:type="dcterms:W3CDTF">2022-01-27T03:33:04Z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2C51C749105E40DB9C29C89C51B7B0B5</vt:lpwstr>
  </property>
  <property fmtid="{D5CDD505-2E9C-101B-9397-08002B2CF9AE}" pid="3" name="KSOProductBuildVer">
    <vt:lpwstr>2052-11.1.0.11045</vt:lpwstr>
  </property>
</Properties>
</file>