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293" r:id="rId4"/>
    <p:sldId id="294" r:id="rId6"/>
    <p:sldId id="295" r:id="rId7"/>
    <p:sldId id="296" r:id="rId8"/>
    <p:sldId id="297" r:id="rId9"/>
    <p:sldId id="298" r:id="rId10"/>
    <p:sldId id="262" r:id="rId11"/>
    <p:sldId id="267" r:id="rId12"/>
    <p:sldId id="274" r:id="rId13"/>
    <p:sldId id="287" r:id="rId14"/>
    <p:sldId id="278" r:id="rId15"/>
    <p:sldId id="270" r:id="rId16"/>
    <p:sldId id="268" r:id="rId17"/>
    <p:sldId id="276" r:id="rId18"/>
    <p:sldId id="280" r:id="rId19"/>
    <p:sldId id="281" r:id="rId20"/>
    <p:sldId id="260" r:id="rId21"/>
    <p:sldId id="279" r:id="rId22"/>
    <p:sldId id="29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0F0"/>
    <a:srgbClr val="9FD400"/>
    <a:srgbClr val="2B7911"/>
    <a:srgbClr val="73D216"/>
    <a:srgbClr val="045702"/>
    <a:srgbClr val="7C6F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6767" autoAdjust="0"/>
  </p:normalViewPr>
  <p:slideViewPr>
    <p:cSldViewPr snapToGrid="0" showGuides="1">
      <p:cViewPr>
        <p:scale>
          <a:sx n="66" d="100"/>
          <a:sy n="66" d="100"/>
        </p:scale>
        <p:origin x="2274" y="14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53837650227932"/>
          <c:y val="0.0685933719863673"/>
          <c:w val="0.882686489846664"/>
          <c:h val="0.83820718032469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 cmpd="sng" algn="ctr">
              <a:gradFill>
                <a:gsLst>
                  <a:gs pos="0">
                    <a:srgbClr val="9FD400"/>
                  </a:gs>
                  <a:gs pos="100000">
                    <a:srgbClr val="2B7911"/>
                  </a:gs>
                </a:gsLst>
                <a:lin ang="5400000" scaled="1"/>
              </a:gradFill>
              <a:prstDash val="solid"/>
              <a:round/>
            </a:ln>
            <a:effectLst/>
          </c:spPr>
          <c:marker>
            <c:symbol val="circle"/>
            <c:size val="9"/>
            <c:spPr>
              <a:solidFill>
                <a:schemeClr val="accent4"/>
              </a:solidFill>
              <a:ln w="28575" cap="flat" cmpd="sng" algn="ctr">
                <a:solidFill>
                  <a:schemeClr val="accent3"/>
                </a:solidFill>
                <a:prstDash val="solid"/>
                <a:round/>
              </a:ln>
              <a:effectLst/>
              <a:scene3d>
                <a:camera prst="orthographicFront"/>
                <a:lightRig rig="threePt" dir="t"/>
              </a:scene3d>
              <a:sp3d>
                <a:bevelT w="25400" h="6350" prst="angle"/>
              </a:sp3d>
            </c:spPr>
          </c:marker>
          <c:dLbls>
            <c:dLbl>
              <c:idx val="0"/>
              <c:delete val="1"/>
            </c:dLbl>
            <c:dLbl>
              <c:idx val="1"/>
              <c:delete val="1"/>
            </c:dLbl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layout>
                <c:manualLayout>
                  <c:x val="-0.20040824697034"/>
                  <c:y val="-0.0319952589249742"/>
                </c:manualLayout>
              </c:layout>
              <c:numFmt formatCode="General" sourceLinked="1"/>
              <c:spPr>
                <a:gradFill flip="none" rotWithShape="1">
                  <a:gsLst>
                    <a:gs pos="0">
                      <a:srgbClr val="B03A05">
                        <a:lumMod val="60000"/>
                        <a:lumOff val="40000"/>
                      </a:srgbClr>
                    </a:gs>
                    <a:gs pos="99000">
                      <a:srgbClr val="FFD20E"/>
                    </a:gs>
                  </a:gsLst>
                  <a:lin ang="18900000" scaled="1"/>
                  <a:tileRect/>
                </a:gradFill>
                <a:ln>
                  <a:noFill/>
                </a:ln>
                <a:effectLst>
                  <a:outerShdw blurRad="190500" dist="114300" dir="2700000" algn="tl" rotWithShape="0">
                    <a:prstClr val="black">
                      <a:alpha val="20000"/>
                    </a:prstClr>
                  </a:outerShdw>
                </a:effectLst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ea"/>
                      <a:sym typeface="+mn-lt"/>
                    </a:defRPr>
                  </a:pPr>
                </a:p>
              </c:txPr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oundRectCallout">
                      <a:avLst>
                        <a:gd name="adj1" fmla="val 112431"/>
                        <a:gd name="adj2" fmla="val 11148"/>
                        <a:gd name="adj3" fmla="val 16667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03703534151254"/>
                      <c:h val="0.123488710633567"/>
                    </c:manualLayout>
                  </c15:layout>
                </c:ext>
              </c:extLst>
            </c:dLbl>
            <c:dLbl>
              <c:idx val="11"/>
              <c:delete val="1"/>
            </c:dLbl>
            <c:spPr>
              <a:gradFill flip="none" rotWithShape="1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99000">
                    <a:schemeClr val="accent4"/>
                  </a:gs>
                </a:gsLst>
                <a:lin ang="18900000" scaled="1"/>
                <a:tileRect/>
              </a:gradFill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Sheet1!$A$2:$A$13</c:f>
              <c:strCache>
                <c:ptCount val="12"/>
                <c:pt idx="0">
                  <c:v>1月</c:v>
                </c:pt>
                <c:pt idx="1">
                  <c:v>2月</c:v>
                </c:pt>
                <c:pt idx="2">
                  <c:v>3月</c:v>
                </c:pt>
                <c:pt idx="3">
                  <c:v>4月</c:v>
                </c:pt>
                <c:pt idx="4">
                  <c:v>5月</c:v>
                </c:pt>
                <c:pt idx="5">
                  <c:v>6月</c:v>
                </c:pt>
                <c:pt idx="6">
                  <c:v>7月</c:v>
                </c:pt>
                <c:pt idx="7">
                  <c:v>8月</c:v>
                </c:pt>
                <c:pt idx="8">
                  <c:v>9月</c:v>
                </c:pt>
                <c:pt idx="9">
                  <c:v>10月</c:v>
                </c:pt>
                <c:pt idx="10">
                  <c:v>11月</c:v>
                </c:pt>
                <c:pt idx="11">
                  <c:v>12月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2"/>
                <c:pt idx="0">
                  <c:v>0.2</c:v>
                </c:pt>
                <c:pt idx="1">
                  <c:v>0.08</c:v>
                </c:pt>
                <c:pt idx="2">
                  <c:v>0.1</c:v>
                </c:pt>
                <c:pt idx="3">
                  <c:v>0.08</c:v>
                </c:pt>
                <c:pt idx="4">
                  <c:v>0.6</c:v>
                </c:pt>
                <c:pt idx="5">
                  <c:v>0.07</c:v>
                </c:pt>
                <c:pt idx="6">
                  <c:v>0.5</c:v>
                </c:pt>
                <c:pt idx="7">
                  <c:v>0.2</c:v>
                </c:pt>
                <c:pt idx="8">
                  <c:v>0.73</c:v>
                </c:pt>
                <c:pt idx="9">
                  <c:v>0.22</c:v>
                </c:pt>
                <c:pt idx="10">
                  <c:v>0.97</c:v>
                </c:pt>
                <c:pt idx="11">
                  <c:v>0.07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1"/>
        <c:axId val="448081280"/>
        <c:axId val="449279104"/>
      </c:lineChart>
      <c:catAx>
        <c:axId val="448081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49279104"/>
        <c:crosses val="autoZero"/>
        <c:auto val="1"/>
        <c:lblAlgn val="ctr"/>
        <c:lblOffset val="100"/>
        <c:noMultiLvlLbl val="0"/>
      </c:catAx>
      <c:valAx>
        <c:axId val="44927910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  <a:alpha val="20000"/>
                </a:schemeClr>
              </a:solidFill>
              <a:prstDash val="solid"/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448081280"/>
        <c:crosses val="autoZero"/>
        <c:crossBetween val="between"/>
        <c:majorUnit val="0.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047366-9C70-4028-AAA7-4069A70E3F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966E5-F5EE-4D0E-B6CD-4754E55A077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  </a:t>
            </a:r>
            <a:r>
              <a:rPr lang="en-US" altLang="zh-CN" dirty="0"/>
              <a:t>www.51pptmoban.com</a:t>
            </a:r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1E3B9C-5F8A-4F2A-8CE7-3B0ADE172B9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gradFill>
          <a:gsLst>
            <a:gs pos="0">
              <a:srgbClr val="00B0F0">
                <a:alpha val="49000"/>
              </a:srgbClr>
            </a:gs>
            <a:gs pos="53000">
              <a:schemeClr val="bg1">
                <a:alpha val="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2233730" y="6215062"/>
            <a:ext cx="9160958" cy="1862643"/>
            <a:chOff x="2246165" y="6075870"/>
            <a:chExt cx="9160958" cy="1862643"/>
          </a:xfrm>
        </p:grpSpPr>
        <p:sp>
          <p:nvSpPr>
            <p:cNvPr id="8" name="任意多边形: 形状 7"/>
            <p:cNvSpPr/>
            <p:nvPr/>
          </p:nvSpPr>
          <p:spPr>
            <a:xfrm>
              <a:off x="5375689" y="6392379"/>
              <a:ext cx="196321" cy="195835"/>
            </a:xfrm>
            <a:custGeom>
              <a:avLst/>
              <a:gdLst>
                <a:gd name="connsiteX0" fmla="*/ 96090 w 196321"/>
                <a:gd name="connsiteY0" fmla="*/ -284 h 195835"/>
                <a:gd name="connsiteX1" fmla="*/ 196322 w 196321"/>
                <a:gd name="connsiteY1" fmla="*/ 80799 h 195835"/>
                <a:gd name="connsiteX2" fmla="*/ 100232 w 196321"/>
                <a:gd name="connsiteY2" fmla="*/ 195552 h 195835"/>
                <a:gd name="connsiteX3" fmla="*/ 0 w 196321"/>
                <a:gd name="connsiteY3" fmla="*/ 114469 h 19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321" h="195835">
                  <a:moveTo>
                    <a:pt x="96090" y="-284"/>
                  </a:moveTo>
                  <a:lnTo>
                    <a:pt x="196322" y="80799"/>
                  </a:lnTo>
                  <a:lnTo>
                    <a:pt x="100232" y="195552"/>
                  </a:lnTo>
                  <a:lnTo>
                    <a:pt x="0" y="114469"/>
                  </a:lnTo>
                  <a:close/>
                </a:path>
              </a:pathLst>
            </a:custGeom>
            <a:solidFill>
              <a:srgbClr val="504416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9" name="图形 9"/>
            <p:cNvGrpSpPr/>
            <p:nvPr/>
          </p:nvGrpSpPr>
          <p:grpSpPr>
            <a:xfrm>
              <a:off x="6522252" y="6114716"/>
              <a:ext cx="226621" cy="311332"/>
              <a:chOff x="5950835" y="4464252"/>
              <a:chExt cx="226621" cy="311332"/>
            </a:xfrm>
          </p:grpSpPr>
          <p:sp>
            <p:nvSpPr>
              <p:cNvPr id="34" name="任意多边形: 形状 33"/>
              <p:cNvSpPr/>
              <p:nvPr/>
            </p:nvSpPr>
            <p:spPr>
              <a:xfrm>
                <a:off x="6017159" y="4734382"/>
                <a:ext cx="29757" cy="41202"/>
              </a:xfrm>
              <a:custGeom>
                <a:avLst/>
                <a:gdLst>
                  <a:gd name="connsiteX0" fmla="*/ 38 w 29757"/>
                  <a:gd name="connsiteY0" fmla="*/ 4 h 41202"/>
                  <a:gd name="connsiteX1" fmla="*/ 29796 w 29757"/>
                  <a:gd name="connsiteY1" fmla="*/ 4 h 41202"/>
                  <a:gd name="connsiteX2" fmla="*/ 29796 w 29757"/>
                  <a:gd name="connsiteY2" fmla="*/ 41207 h 41202"/>
                  <a:gd name="connsiteX3" fmla="*/ 38 w 29757"/>
                  <a:gd name="connsiteY3" fmla="*/ 41207 h 41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57" h="41202">
                    <a:moveTo>
                      <a:pt x="38" y="4"/>
                    </a:moveTo>
                    <a:lnTo>
                      <a:pt x="29796" y="4"/>
                    </a:lnTo>
                    <a:lnTo>
                      <a:pt x="29796" y="41207"/>
                    </a:lnTo>
                    <a:lnTo>
                      <a:pt x="38" y="41207"/>
                    </a:lnTo>
                    <a:close/>
                  </a:path>
                </a:pathLst>
              </a:custGeom>
              <a:solidFill>
                <a:srgbClr val="2B2200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5" name="任意多边形: 形状 34"/>
              <p:cNvSpPr/>
              <p:nvPr/>
            </p:nvSpPr>
            <p:spPr>
              <a:xfrm>
                <a:off x="5966839" y="4608456"/>
                <a:ext cx="103007" cy="139631"/>
              </a:xfrm>
              <a:custGeom>
                <a:avLst/>
                <a:gdLst>
                  <a:gd name="connsiteX0" fmla="*/ 57264 w 103007"/>
                  <a:gd name="connsiteY0" fmla="*/ 4 h 139631"/>
                  <a:gd name="connsiteX1" fmla="*/ 38 w 103007"/>
                  <a:gd name="connsiteY1" fmla="*/ 2293 h 139631"/>
                  <a:gd name="connsiteX2" fmla="*/ 38 w 103007"/>
                  <a:gd name="connsiteY2" fmla="*/ 139636 h 139631"/>
                  <a:gd name="connsiteX3" fmla="*/ 57264 w 103007"/>
                  <a:gd name="connsiteY3" fmla="*/ 139636 h 139631"/>
                  <a:gd name="connsiteX4" fmla="*/ 103045 w 103007"/>
                  <a:gd name="connsiteY4" fmla="*/ 66387 h 139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007" h="139631">
                    <a:moveTo>
                      <a:pt x="57264" y="4"/>
                    </a:moveTo>
                    <a:lnTo>
                      <a:pt x="38" y="2293"/>
                    </a:lnTo>
                    <a:lnTo>
                      <a:pt x="38" y="139636"/>
                    </a:lnTo>
                    <a:lnTo>
                      <a:pt x="57264" y="139636"/>
                    </a:lnTo>
                    <a:lnTo>
                      <a:pt x="103045" y="66387"/>
                    </a:lnTo>
                    <a:close/>
                  </a:path>
                </a:pathLst>
              </a:custGeom>
              <a:solidFill>
                <a:srgbClr val="504416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6" name="任意多边形: 形状 35"/>
              <p:cNvSpPr/>
              <p:nvPr/>
            </p:nvSpPr>
            <p:spPr>
              <a:xfrm>
                <a:off x="6024065" y="4564437"/>
                <a:ext cx="70960" cy="185991"/>
              </a:xfrm>
              <a:custGeom>
                <a:avLst/>
                <a:gdLst>
                  <a:gd name="connsiteX0" fmla="*/ 38 w 70960"/>
                  <a:gd name="connsiteY0" fmla="*/ 41781 h 185991"/>
                  <a:gd name="connsiteX1" fmla="*/ 34682 w 70960"/>
                  <a:gd name="connsiteY1" fmla="*/ 4 h 185991"/>
                  <a:gd name="connsiteX2" fmla="*/ 70998 w 70960"/>
                  <a:gd name="connsiteY2" fmla="*/ 50563 h 185991"/>
                  <a:gd name="connsiteX3" fmla="*/ 70998 w 70960"/>
                  <a:gd name="connsiteY3" fmla="*/ 185996 h 185991"/>
                  <a:gd name="connsiteX4" fmla="*/ 38 w 70960"/>
                  <a:gd name="connsiteY4" fmla="*/ 185996 h 185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60" h="185991">
                    <a:moveTo>
                      <a:pt x="38" y="41781"/>
                    </a:moveTo>
                    <a:lnTo>
                      <a:pt x="34682" y="4"/>
                    </a:lnTo>
                    <a:lnTo>
                      <a:pt x="70998" y="50563"/>
                    </a:lnTo>
                    <a:lnTo>
                      <a:pt x="70998" y="185996"/>
                    </a:lnTo>
                    <a:lnTo>
                      <a:pt x="38" y="185996"/>
                    </a:lnTo>
                    <a:close/>
                  </a:path>
                </a:pathLst>
              </a:custGeom>
              <a:solidFill>
                <a:srgbClr val="786721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>
                <a:off x="5953285" y="4555134"/>
                <a:ext cx="161909" cy="80554"/>
              </a:xfrm>
              <a:custGeom>
                <a:avLst/>
                <a:gdLst>
                  <a:gd name="connsiteX0" fmla="*/ 114318 w 161909"/>
                  <a:gd name="connsiteY0" fmla="*/ 37362 h 80554"/>
                  <a:gd name="connsiteX1" fmla="*/ 139498 w 161909"/>
                  <a:gd name="connsiteY1" fmla="*/ 67119 h 80554"/>
                  <a:gd name="connsiteX2" fmla="*/ 153232 w 161909"/>
                  <a:gd name="connsiteY2" fmla="*/ 55674 h 80554"/>
                  <a:gd name="connsiteX3" fmla="*/ 121185 w 161909"/>
                  <a:gd name="connsiteY3" fmla="*/ 12182 h 80554"/>
                  <a:gd name="connsiteX4" fmla="*/ 73115 w 161909"/>
                  <a:gd name="connsiteY4" fmla="*/ 737 h 80554"/>
                  <a:gd name="connsiteX5" fmla="*/ 29623 w 161909"/>
                  <a:gd name="connsiteY5" fmla="*/ 9893 h 80554"/>
                  <a:gd name="connsiteX6" fmla="*/ 13600 w 161909"/>
                  <a:gd name="connsiteY6" fmla="*/ 37362 h 80554"/>
                  <a:gd name="connsiteX7" fmla="*/ 18178 w 161909"/>
                  <a:gd name="connsiteY7" fmla="*/ 71698 h 80554"/>
                  <a:gd name="connsiteX8" fmla="*/ 57092 w 161909"/>
                  <a:gd name="connsiteY8" fmla="*/ 73986 h 80554"/>
                  <a:gd name="connsiteX9" fmla="*/ 89138 w 161909"/>
                  <a:gd name="connsiteY9" fmla="*/ 46518 h 80554"/>
                  <a:gd name="connsiteX10" fmla="*/ 107450 w 161909"/>
                  <a:gd name="connsiteY10" fmla="*/ 16760 h 80554"/>
                  <a:gd name="connsiteX11" fmla="*/ 114318 w 161909"/>
                  <a:gd name="connsiteY11" fmla="*/ 37362 h 80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1909" h="80554">
                    <a:moveTo>
                      <a:pt x="114318" y="37362"/>
                    </a:moveTo>
                    <a:cubicBezTo>
                      <a:pt x="134920" y="53385"/>
                      <a:pt x="125764" y="67119"/>
                      <a:pt x="139498" y="67119"/>
                    </a:cubicBezTo>
                    <a:cubicBezTo>
                      <a:pt x="153232" y="67119"/>
                      <a:pt x="173833" y="80854"/>
                      <a:pt x="153232" y="55674"/>
                    </a:cubicBezTo>
                    <a:cubicBezTo>
                      <a:pt x="132630" y="30494"/>
                      <a:pt x="148654" y="28205"/>
                      <a:pt x="121185" y="12182"/>
                    </a:cubicBezTo>
                    <a:cubicBezTo>
                      <a:pt x="93717" y="-3841"/>
                      <a:pt x="114318" y="737"/>
                      <a:pt x="73115" y="737"/>
                    </a:cubicBezTo>
                    <a:cubicBezTo>
                      <a:pt x="31912" y="737"/>
                      <a:pt x="38779" y="-3841"/>
                      <a:pt x="29623" y="9893"/>
                    </a:cubicBezTo>
                    <a:cubicBezTo>
                      <a:pt x="20467" y="23628"/>
                      <a:pt x="22756" y="12182"/>
                      <a:pt x="13600" y="37362"/>
                    </a:cubicBezTo>
                    <a:cubicBezTo>
                      <a:pt x="4444" y="62542"/>
                      <a:pt x="-13869" y="71698"/>
                      <a:pt x="18178" y="71698"/>
                    </a:cubicBezTo>
                    <a:cubicBezTo>
                      <a:pt x="50224" y="71698"/>
                      <a:pt x="34201" y="90010"/>
                      <a:pt x="57092" y="73986"/>
                    </a:cubicBezTo>
                    <a:cubicBezTo>
                      <a:pt x="79983" y="57963"/>
                      <a:pt x="79983" y="69408"/>
                      <a:pt x="89138" y="46518"/>
                    </a:cubicBezTo>
                    <a:cubicBezTo>
                      <a:pt x="98295" y="23627"/>
                      <a:pt x="105162" y="7604"/>
                      <a:pt x="107450" y="16760"/>
                    </a:cubicBezTo>
                    <a:cubicBezTo>
                      <a:pt x="109740" y="25917"/>
                      <a:pt x="114318" y="37362"/>
                      <a:pt x="114318" y="37362"/>
                    </a:cubicBezTo>
                    <a:close/>
                  </a:path>
                </a:pathLst>
              </a:custGeom>
              <a:solidFill>
                <a:srgbClr val="AA8800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38" name="图形 9"/>
              <p:cNvGrpSpPr/>
              <p:nvPr/>
            </p:nvGrpSpPr>
            <p:grpSpPr>
              <a:xfrm>
                <a:off x="5950835" y="4464252"/>
                <a:ext cx="226621" cy="224371"/>
                <a:chOff x="5950835" y="4464252"/>
                <a:chExt cx="226621" cy="224371"/>
              </a:xfrm>
            </p:grpSpPr>
            <p:grpSp>
              <p:nvGrpSpPr>
                <p:cNvPr id="39" name="图形 9"/>
                <p:cNvGrpSpPr/>
                <p:nvPr/>
              </p:nvGrpSpPr>
              <p:grpSpPr>
                <a:xfrm>
                  <a:off x="5950835" y="4466542"/>
                  <a:ext cx="219754" cy="222082"/>
                  <a:chOff x="5950835" y="4466542"/>
                  <a:chExt cx="219754" cy="222082"/>
                </a:xfrm>
                <a:solidFill>
                  <a:srgbClr val="504416"/>
                </a:solidFill>
              </p:grpSpPr>
              <p:sp>
                <p:nvSpPr>
                  <p:cNvPr id="44" name="任意多边形: 形状 43"/>
                  <p:cNvSpPr/>
                  <p:nvPr/>
                </p:nvSpPr>
                <p:spPr>
                  <a:xfrm>
                    <a:off x="5959951" y="4466542"/>
                    <a:ext cx="93852" cy="107583"/>
                  </a:xfrm>
                  <a:custGeom>
                    <a:avLst/>
                    <a:gdLst>
                      <a:gd name="connsiteX0" fmla="*/ 93891 w 93852"/>
                      <a:gd name="connsiteY0" fmla="*/ 107584 h 107583"/>
                      <a:gd name="connsiteX1" fmla="*/ 39 w 93852"/>
                      <a:gd name="connsiteY1" fmla="*/ 9158 h 107583"/>
                      <a:gd name="connsiteX2" fmla="*/ 45820 w 93852"/>
                      <a:gd name="connsiteY2" fmla="*/ 1 h 107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3852" h="107583">
                        <a:moveTo>
                          <a:pt x="93891" y="107584"/>
                        </a:moveTo>
                        <a:lnTo>
                          <a:pt x="39" y="9158"/>
                        </a:lnTo>
                        <a:lnTo>
                          <a:pt x="45820" y="1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" name="任意多边形: 形状 44"/>
                  <p:cNvSpPr/>
                  <p:nvPr/>
                </p:nvSpPr>
                <p:spPr>
                  <a:xfrm>
                    <a:off x="6053803" y="4576457"/>
                    <a:ext cx="96140" cy="112166"/>
                  </a:xfrm>
                  <a:custGeom>
                    <a:avLst/>
                    <a:gdLst>
                      <a:gd name="connsiteX0" fmla="*/ 39 w 96140"/>
                      <a:gd name="connsiteY0" fmla="*/ 1 h 112166"/>
                      <a:gd name="connsiteX1" fmla="*/ 54976 w 96140"/>
                      <a:gd name="connsiteY1" fmla="*/ 112168 h 112166"/>
                      <a:gd name="connsiteX2" fmla="*/ 96179 w 96140"/>
                      <a:gd name="connsiteY2" fmla="*/ 100723 h 112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6140" h="112166">
                        <a:moveTo>
                          <a:pt x="39" y="1"/>
                        </a:moveTo>
                        <a:lnTo>
                          <a:pt x="54976" y="112168"/>
                        </a:lnTo>
                        <a:lnTo>
                          <a:pt x="96179" y="100723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" name="任意多边形: 形状 45"/>
                  <p:cNvSpPr/>
                  <p:nvPr/>
                </p:nvSpPr>
                <p:spPr>
                  <a:xfrm>
                    <a:off x="6056135" y="4510074"/>
                    <a:ext cx="114454" cy="66382"/>
                  </a:xfrm>
                  <a:custGeom>
                    <a:avLst/>
                    <a:gdLst>
                      <a:gd name="connsiteX0" fmla="*/ 39 w 114454"/>
                      <a:gd name="connsiteY0" fmla="*/ 66384 h 66382"/>
                      <a:gd name="connsiteX1" fmla="*/ 114493 w 114454"/>
                      <a:gd name="connsiteY1" fmla="*/ 48072 h 66382"/>
                      <a:gd name="connsiteX2" fmla="*/ 80158 w 114454"/>
                      <a:gd name="connsiteY2" fmla="*/ 1 h 6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4454" h="66382">
                        <a:moveTo>
                          <a:pt x="39" y="66384"/>
                        </a:moveTo>
                        <a:lnTo>
                          <a:pt x="114493" y="48072"/>
                        </a:lnTo>
                        <a:lnTo>
                          <a:pt x="80158" y="1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" name="任意多边形: 形状 46"/>
                  <p:cNvSpPr/>
                  <p:nvPr/>
                </p:nvSpPr>
                <p:spPr>
                  <a:xfrm>
                    <a:off x="5950835" y="4576457"/>
                    <a:ext cx="109874" cy="100715"/>
                  </a:xfrm>
                  <a:custGeom>
                    <a:avLst/>
                    <a:gdLst>
                      <a:gd name="connsiteX0" fmla="*/ 109914 w 109874"/>
                      <a:gd name="connsiteY0" fmla="*/ 1 h 100715"/>
                      <a:gd name="connsiteX1" fmla="*/ 109914 w 109874"/>
                      <a:gd name="connsiteY1" fmla="*/ 2290 h 100715"/>
                      <a:gd name="connsiteX2" fmla="*/ 27508 w 109874"/>
                      <a:gd name="connsiteY2" fmla="*/ 100716 h 100715"/>
                      <a:gd name="connsiteX3" fmla="*/ 39 w 109874"/>
                      <a:gd name="connsiteY3" fmla="*/ 45779 h 100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9874" h="100715">
                        <a:moveTo>
                          <a:pt x="109914" y="1"/>
                        </a:moveTo>
                        <a:lnTo>
                          <a:pt x="109914" y="2290"/>
                        </a:lnTo>
                        <a:lnTo>
                          <a:pt x="27508" y="100716"/>
                        </a:lnTo>
                        <a:lnTo>
                          <a:pt x="39" y="45779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0" name="任意多边形: 形状 39"/>
                <p:cNvSpPr/>
                <p:nvPr/>
              </p:nvSpPr>
              <p:spPr>
                <a:xfrm>
                  <a:off x="5966818" y="4464252"/>
                  <a:ext cx="93852" cy="107583"/>
                </a:xfrm>
                <a:custGeom>
                  <a:avLst/>
                  <a:gdLst>
                    <a:gd name="connsiteX0" fmla="*/ 93892 w 93852"/>
                    <a:gd name="connsiteY0" fmla="*/ 107584 h 107583"/>
                    <a:gd name="connsiteX1" fmla="*/ 39 w 93852"/>
                    <a:gd name="connsiteY1" fmla="*/ 9157 h 107583"/>
                    <a:gd name="connsiteX2" fmla="*/ 45820 w 93852"/>
                    <a:gd name="connsiteY2" fmla="*/ 1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92" y="107584"/>
                      </a:moveTo>
                      <a:lnTo>
                        <a:pt x="39" y="9157"/>
                      </a:lnTo>
                      <a:lnTo>
                        <a:pt x="45820" y="1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1" name="任意多边形: 形状 40"/>
                <p:cNvSpPr/>
                <p:nvPr/>
              </p:nvSpPr>
              <p:spPr>
                <a:xfrm>
                  <a:off x="6060670" y="4574168"/>
                  <a:ext cx="96140" cy="112166"/>
                </a:xfrm>
                <a:custGeom>
                  <a:avLst/>
                  <a:gdLst>
                    <a:gd name="connsiteX0" fmla="*/ 39 w 96140"/>
                    <a:gd name="connsiteY0" fmla="*/ 1 h 112166"/>
                    <a:gd name="connsiteX1" fmla="*/ 54977 w 96140"/>
                    <a:gd name="connsiteY1" fmla="*/ 112168 h 112166"/>
                    <a:gd name="connsiteX2" fmla="*/ 96180 w 96140"/>
                    <a:gd name="connsiteY2" fmla="*/ 100723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39" y="1"/>
                      </a:moveTo>
                      <a:lnTo>
                        <a:pt x="54977" y="112168"/>
                      </a:lnTo>
                      <a:lnTo>
                        <a:pt x="96180" y="100723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2" name="任意多边形: 形状 41"/>
                <p:cNvSpPr/>
                <p:nvPr/>
              </p:nvSpPr>
              <p:spPr>
                <a:xfrm>
                  <a:off x="6063002" y="4507785"/>
                  <a:ext cx="114454" cy="66382"/>
                </a:xfrm>
                <a:custGeom>
                  <a:avLst/>
                  <a:gdLst>
                    <a:gd name="connsiteX0" fmla="*/ 40 w 114454"/>
                    <a:gd name="connsiteY0" fmla="*/ 66384 h 66382"/>
                    <a:gd name="connsiteX1" fmla="*/ 114494 w 114454"/>
                    <a:gd name="connsiteY1" fmla="*/ 48071 h 66382"/>
                    <a:gd name="connsiteX2" fmla="*/ 80158 w 114454"/>
                    <a:gd name="connsiteY2" fmla="*/ 1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40" y="66384"/>
                      </a:moveTo>
                      <a:lnTo>
                        <a:pt x="114494" y="48071"/>
                      </a:lnTo>
                      <a:lnTo>
                        <a:pt x="80158" y="1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3" name="任意多边形: 形状 42"/>
                <p:cNvSpPr/>
                <p:nvPr/>
              </p:nvSpPr>
              <p:spPr>
                <a:xfrm>
                  <a:off x="5957702" y="4574168"/>
                  <a:ext cx="109874" cy="100715"/>
                </a:xfrm>
                <a:custGeom>
                  <a:avLst/>
                  <a:gdLst>
                    <a:gd name="connsiteX0" fmla="*/ 109914 w 109874"/>
                    <a:gd name="connsiteY0" fmla="*/ 1 h 100715"/>
                    <a:gd name="connsiteX1" fmla="*/ 109914 w 109874"/>
                    <a:gd name="connsiteY1" fmla="*/ 2290 h 100715"/>
                    <a:gd name="connsiteX2" fmla="*/ 27508 w 109874"/>
                    <a:gd name="connsiteY2" fmla="*/ 100716 h 100715"/>
                    <a:gd name="connsiteX3" fmla="*/ 39 w 109874"/>
                    <a:gd name="connsiteY3" fmla="*/ 45779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914" y="1"/>
                      </a:moveTo>
                      <a:lnTo>
                        <a:pt x="109914" y="2290"/>
                      </a:lnTo>
                      <a:lnTo>
                        <a:pt x="27508" y="100716"/>
                      </a:lnTo>
                      <a:lnTo>
                        <a:pt x="39" y="45779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" name="图形 9"/>
            <p:cNvGrpSpPr/>
            <p:nvPr/>
          </p:nvGrpSpPr>
          <p:grpSpPr>
            <a:xfrm>
              <a:off x="6159686" y="6075870"/>
              <a:ext cx="226621" cy="311332"/>
              <a:chOff x="5588269" y="4425406"/>
              <a:chExt cx="226621" cy="311332"/>
            </a:xfrm>
          </p:grpSpPr>
          <p:sp>
            <p:nvSpPr>
              <p:cNvPr id="20" name="任意多边形: 形状 19"/>
              <p:cNvSpPr/>
              <p:nvPr/>
            </p:nvSpPr>
            <p:spPr>
              <a:xfrm>
                <a:off x="5654593" y="4695535"/>
                <a:ext cx="29757" cy="41202"/>
              </a:xfrm>
              <a:custGeom>
                <a:avLst/>
                <a:gdLst>
                  <a:gd name="connsiteX0" fmla="*/ -3 w 29757"/>
                  <a:gd name="connsiteY0" fmla="*/ 0 h 41202"/>
                  <a:gd name="connsiteX1" fmla="*/ 29755 w 29757"/>
                  <a:gd name="connsiteY1" fmla="*/ 0 h 41202"/>
                  <a:gd name="connsiteX2" fmla="*/ 29755 w 29757"/>
                  <a:gd name="connsiteY2" fmla="*/ 41203 h 41202"/>
                  <a:gd name="connsiteX3" fmla="*/ -3 w 29757"/>
                  <a:gd name="connsiteY3" fmla="*/ 41203 h 41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57" h="41202">
                    <a:moveTo>
                      <a:pt x="-3" y="0"/>
                    </a:moveTo>
                    <a:lnTo>
                      <a:pt x="29755" y="0"/>
                    </a:lnTo>
                    <a:lnTo>
                      <a:pt x="29755" y="41203"/>
                    </a:lnTo>
                    <a:lnTo>
                      <a:pt x="-3" y="41203"/>
                    </a:lnTo>
                    <a:close/>
                  </a:path>
                </a:pathLst>
              </a:custGeom>
              <a:solidFill>
                <a:srgbClr val="2B2200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" name="任意多边形: 形状 20"/>
              <p:cNvSpPr/>
              <p:nvPr/>
            </p:nvSpPr>
            <p:spPr>
              <a:xfrm>
                <a:off x="5604273" y="4569610"/>
                <a:ext cx="103007" cy="139631"/>
              </a:xfrm>
              <a:custGeom>
                <a:avLst/>
                <a:gdLst>
                  <a:gd name="connsiteX0" fmla="*/ 57224 w 103007"/>
                  <a:gd name="connsiteY0" fmla="*/ 0 h 139631"/>
                  <a:gd name="connsiteX1" fmla="*/ -3 w 103007"/>
                  <a:gd name="connsiteY1" fmla="*/ 2289 h 139631"/>
                  <a:gd name="connsiteX2" fmla="*/ -3 w 103007"/>
                  <a:gd name="connsiteY2" fmla="*/ 139632 h 139631"/>
                  <a:gd name="connsiteX3" fmla="*/ 57224 w 103007"/>
                  <a:gd name="connsiteY3" fmla="*/ 139632 h 139631"/>
                  <a:gd name="connsiteX4" fmla="*/ 103005 w 103007"/>
                  <a:gd name="connsiteY4" fmla="*/ 66383 h 139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007" h="139631">
                    <a:moveTo>
                      <a:pt x="57224" y="0"/>
                    </a:moveTo>
                    <a:lnTo>
                      <a:pt x="-3" y="2289"/>
                    </a:lnTo>
                    <a:lnTo>
                      <a:pt x="-3" y="139632"/>
                    </a:lnTo>
                    <a:lnTo>
                      <a:pt x="57224" y="139632"/>
                    </a:lnTo>
                    <a:lnTo>
                      <a:pt x="103005" y="66383"/>
                    </a:lnTo>
                    <a:close/>
                  </a:path>
                </a:pathLst>
              </a:custGeom>
              <a:solidFill>
                <a:srgbClr val="504416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" name="任意多边形: 形状 21"/>
              <p:cNvSpPr/>
              <p:nvPr/>
            </p:nvSpPr>
            <p:spPr>
              <a:xfrm>
                <a:off x="5661499" y="4525590"/>
                <a:ext cx="70960" cy="185991"/>
              </a:xfrm>
              <a:custGeom>
                <a:avLst/>
                <a:gdLst>
                  <a:gd name="connsiteX0" fmla="*/ -3 w 70960"/>
                  <a:gd name="connsiteY0" fmla="*/ 41777 h 185991"/>
                  <a:gd name="connsiteX1" fmla="*/ 34641 w 70960"/>
                  <a:gd name="connsiteY1" fmla="*/ 0 h 185991"/>
                  <a:gd name="connsiteX2" fmla="*/ 70958 w 70960"/>
                  <a:gd name="connsiteY2" fmla="*/ 50558 h 185991"/>
                  <a:gd name="connsiteX3" fmla="*/ 70958 w 70960"/>
                  <a:gd name="connsiteY3" fmla="*/ 185992 h 185991"/>
                  <a:gd name="connsiteX4" fmla="*/ -3 w 70960"/>
                  <a:gd name="connsiteY4" fmla="*/ 185992 h 185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60" h="185991">
                    <a:moveTo>
                      <a:pt x="-3" y="41777"/>
                    </a:moveTo>
                    <a:lnTo>
                      <a:pt x="34641" y="0"/>
                    </a:lnTo>
                    <a:lnTo>
                      <a:pt x="70958" y="50558"/>
                    </a:lnTo>
                    <a:lnTo>
                      <a:pt x="70958" y="185992"/>
                    </a:lnTo>
                    <a:lnTo>
                      <a:pt x="-3" y="185992"/>
                    </a:lnTo>
                    <a:close/>
                  </a:path>
                </a:pathLst>
              </a:custGeom>
              <a:solidFill>
                <a:srgbClr val="786721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" name="任意多边形: 形状 22"/>
              <p:cNvSpPr/>
              <p:nvPr/>
            </p:nvSpPr>
            <p:spPr>
              <a:xfrm>
                <a:off x="5590719" y="4516287"/>
                <a:ext cx="161909" cy="80554"/>
              </a:xfrm>
              <a:custGeom>
                <a:avLst/>
                <a:gdLst>
                  <a:gd name="connsiteX0" fmla="*/ 114277 w 161909"/>
                  <a:gd name="connsiteY0" fmla="*/ 37358 h 80554"/>
                  <a:gd name="connsiteX1" fmla="*/ 139457 w 161909"/>
                  <a:gd name="connsiteY1" fmla="*/ 67115 h 80554"/>
                  <a:gd name="connsiteX2" fmla="*/ 153191 w 161909"/>
                  <a:gd name="connsiteY2" fmla="*/ 55670 h 80554"/>
                  <a:gd name="connsiteX3" fmla="*/ 121145 w 161909"/>
                  <a:gd name="connsiteY3" fmla="*/ 12178 h 80554"/>
                  <a:gd name="connsiteX4" fmla="*/ 73075 w 161909"/>
                  <a:gd name="connsiteY4" fmla="*/ 733 h 80554"/>
                  <a:gd name="connsiteX5" fmla="*/ 29582 w 161909"/>
                  <a:gd name="connsiteY5" fmla="*/ 9889 h 80554"/>
                  <a:gd name="connsiteX6" fmla="*/ 13559 w 161909"/>
                  <a:gd name="connsiteY6" fmla="*/ 37358 h 80554"/>
                  <a:gd name="connsiteX7" fmla="*/ 18137 w 161909"/>
                  <a:gd name="connsiteY7" fmla="*/ 71693 h 80554"/>
                  <a:gd name="connsiteX8" fmla="*/ 57051 w 161909"/>
                  <a:gd name="connsiteY8" fmla="*/ 73982 h 80554"/>
                  <a:gd name="connsiteX9" fmla="*/ 89098 w 161909"/>
                  <a:gd name="connsiteY9" fmla="*/ 46513 h 80554"/>
                  <a:gd name="connsiteX10" fmla="*/ 107410 w 161909"/>
                  <a:gd name="connsiteY10" fmla="*/ 16756 h 80554"/>
                  <a:gd name="connsiteX11" fmla="*/ 114277 w 161909"/>
                  <a:gd name="connsiteY11" fmla="*/ 37358 h 80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1909" h="80554">
                    <a:moveTo>
                      <a:pt x="114277" y="37358"/>
                    </a:moveTo>
                    <a:cubicBezTo>
                      <a:pt x="134879" y="53381"/>
                      <a:pt x="125723" y="67115"/>
                      <a:pt x="139457" y="67115"/>
                    </a:cubicBezTo>
                    <a:cubicBezTo>
                      <a:pt x="153191" y="67115"/>
                      <a:pt x="173793" y="80849"/>
                      <a:pt x="153191" y="55670"/>
                    </a:cubicBezTo>
                    <a:cubicBezTo>
                      <a:pt x="132589" y="30490"/>
                      <a:pt x="148613" y="28201"/>
                      <a:pt x="121145" y="12178"/>
                    </a:cubicBezTo>
                    <a:cubicBezTo>
                      <a:pt x="93676" y="-3845"/>
                      <a:pt x="114278" y="733"/>
                      <a:pt x="73075" y="733"/>
                    </a:cubicBezTo>
                    <a:cubicBezTo>
                      <a:pt x="31871" y="733"/>
                      <a:pt x="38739" y="-3846"/>
                      <a:pt x="29582" y="9889"/>
                    </a:cubicBezTo>
                    <a:cubicBezTo>
                      <a:pt x="20426" y="23624"/>
                      <a:pt x="22716" y="12178"/>
                      <a:pt x="13559" y="37358"/>
                    </a:cubicBezTo>
                    <a:cubicBezTo>
                      <a:pt x="4403" y="62537"/>
                      <a:pt x="-13910" y="71693"/>
                      <a:pt x="18137" y="71693"/>
                    </a:cubicBezTo>
                    <a:cubicBezTo>
                      <a:pt x="50184" y="71693"/>
                      <a:pt x="34161" y="90005"/>
                      <a:pt x="57051" y="73982"/>
                    </a:cubicBezTo>
                    <a:cubicBezTo>
                      <a:pt x="79942" y="57959"/>
                      <a:pt x="79942" y="69404"/>
                      <a:pt x="89098" y="46513"/>
                    </a:cubicBezTo>
                    <a:cubicBezTo>
                      <a:pt x="98255" y="23622"/>
                      <a:pt x="105121" y="7599"/>
                      <a:pt x="107410" y="16756"/>
                    </a:cubicBezTo>
                    <a:cubicBezTo>
                      <a:pt x="109699" y="25912"/>
                      <a:pt x="114277" y="37358"/>
                      <a:pt x="114277" y="37358"/>
                    </a:cubicBezTo>
                    <a:close/>
                  </a:path>
                </a:pathLst>
              </a:custGeom>
              <a:solidFill>
                <a:srgbClr val="AA8800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24" name="图形 9"/>
              <p:cNvGrpSpPr/>
              <p:nvPr/>
            </p:nvGrpSpPr>
            <p:grpSpPr>
              <a:xfrm>
                <a:off x="5588269" y="4425406"/>
                <a:ext cx="226621" cy="224371"/>
                <a:chOff x="5588269" y="4425406"/>
                <a:chExt cx="226621" cy="224371"/>
              </a:xfrm>
            </p:grpSpPr>
            <p:grpSp>
              <p:nvGrpSpPr>
                <p:cNvPr id="25" name="图形 9"/>
                <p:cNvGrpSpPr/>
                <p:nvPr/>
              </p:nvGrpSpPr>
              <p:grpSpPr>
                <a:xfrm>
                  <a:off x="5588269" y="4427695"/>
                  <a:ext cx="219754" cy="222082"/>
                  <a:chOff x="5588269" y="4427695"/>
                  <a:chExt cx="219754" cy="222082"/>
                </a:xfrm>
                <a:solidFill>
                  <a:srgbClr val="504416"/>
                </a:solidFill>
              </p:grpSpPr>
              <p:sp>
                <p:nvSpPr>
                  <p:cNvPr id="30" name="任意多边形: 形状 29"/>
                  <p:cNvSpPr/>
                  <p:nvPr/>
                </p:nvSpPr>
                <p:spPr>
                  <a:xfrm>
                    <a:off x="5597385" y="4427695"/>
                    <a:ext cx="93852" cy="107583"/>
                  </a:xfrm>
                  <a:custGeom>
                    <a:avLst/>
                    <a:gdLst>
                      <a:gd name="connsiteX0" fmla="*/ 93850 w 93852"/>
                      <a:gd name="connsiteY0" fmla="*/ 107580 h 107583"/>
                      <a:gd name="connsiteX1" fmla="*/ -2 w 93852"/>
                      <a:gd name="connsiteY1" fmla="*/ 9153 h 107583"/>
                      <a:gd name="connsiteX2" fmla="*/ 45779 w 93852"/>
                      <a:gd name="connsiteY2" fmla="*/ -3 h 107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3852" h="107583">
                        <a:moveTo>
                          <a:pt x="93850" y="107580"/>
                        </a:moveTo>
                        <a:lnTo>
                          <a:pt x="-2" y="9153"/>
                        </a:lnTo>
                        <a:lnTo>
                          <a:pt x="45779" y="-3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" name="任意多边形: 形状 30"/>
                  <p:cNvSpPr/>
                  <p:nvPr/>
                </p:nvSpPr>
                <p:spPr>
                  <a:xfrm>
                    <a:off x="5691238" y="4537610"/>
                    <a:ext cx="96140" cy="112166"/>
                  </a:xfrm>
                  <a:custGeom>
                    <a:avLst/>
                    <a:gdLst>
                      <a:gd name="connsiteX0" fmla="*/ -2 w 96140"/>
                      <a:gd name="connsiteY0" fmla="*/ -3 h 112166"/>
                      <a:gd name="connsiteX1" fmla="*/ 54935 w 96140"/>
                      <a:gd name="connsiteY1" fmla="*/ 112164 h 112166"/>
                      <a:gd name="connsiteX2" fmla="*/ 96139 w 96140"/>
                      <a:gd name="connsiteY2" fmla="*/ 100719 h 112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6140" h="112166">
                        <a:moveTo>
                          <a:pt x="-2" y="-3"/>
                        </a:moveTo>
                        <a:lnTo>
                          <a:pt x="54935" y="112164"/>
                        </a:lnTo>
                        <a:lnTo>
                          <a:pt x="96139" y="100719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" name="任意多边形: 形状 31"/>
                  <p:cNvSpPr/>
                  <p:nvPr/>
                </p:nvSpPr>
                <p:spPr>
                  <a:xfrm>
                    <a:off x="5693570" y="4471227"/>
                    <a:ext cx="114454" cy="66382"/>
                  </a:xfrm>
                  <a:custGeom>
                    <a:avLst/>
                    <a:gdLst>
                      <a:gd name="connsiteX0" fmla="*/ -2 w 114454"/>
                      <a:gd name="connsiteY0" fmla="*/ 66379 h 66382"/>
                      <a:gd name="connsiteX1" fmla="*/ 114452 w 114454"/>
                      <a:gd name="connsiteY1" fmla="*/ 48067 h 66382"/>
                      <a:gd name="connsiteX2" fmla="*/ 80117 w 114454"/>
                      <a:gd name="connsiteY2" fmla="*/ -3 h 6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4454" h="66382">
                        <a:moveTo>
                          <a:pt x="-2" y="66379"/>
                        </a:moveTo>
                        <a:lnTo>
                          <a:pt x="114452" y="48067"/>
                        </a:lnTo>
                        <a:lnTo>
                          <a:pt x="80117" y="-3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" name="任意多边形: 形状 32"/>
                  <p:cNvSpPr/>
                  <p:nvPr/>
                </p:nvSpPr>
                <p:spPr>
                  <a:xfrm>
                    <a:off x="5588269" y="4537610"/>
                    <a:ext cx="109874" cy="100715"/>
                  </a:xfrm>
                  <a:custGeom>
                    <a:avLst/>
                    <a:gdLst>
                      <a:gd name="connsiteX0" fmla="*/ 109873 w 109874"/>
                      <a:gd name="connsiteY0" fmla="*/ -3 h 100715"/>
                      <a:gd name="connsiteX1" fmla="*/ 109873 w 109874"/>
                      <a:gd name="connsiteY1" fmla="*/ 2286 h 100715"/>
                      <a:gd name="connsiteX2" fmla="*/ 27467 w 109874"/>
                      <a:gd name="connsiteY2" fmla="*/ 100712 h 100715"/>
                      <a:gd name="connsiteX3" fmla="*/ -2 w 109874"/>
                      <a:gd name="connsiteY3" fmla="*/ 45775 h 100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9874" h="100715">
                        <a:moveTo>
                          <a:pt x="109873" y="-3"/>
                        </a:moveTo>
                        <a:lnTo>
                          <a:pt x="109873" y="2286"/>
                        </a:lnTo>
                        <a:lnTo>
                          <a:pt x="27467" y="100712"/>
                        </a:lnTo>
                        <a:lnTo>
                          <a:pt x="-2" y="45775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6" name="任意多边形: 形状 25"/>
                <p:cNvSpPr/>
                <p:nvPr/>
              </p:nvSpPr>
              <p:spPr>
                <a:xfrm>
                  <a:off x="5604253" y="4425406"/>
                  <a:ext cx="93852" cy="107583"/>
                </a:xfrm>
                <a:custGeom>
                  <a:avLst/>
                  <a:gdLst>
                    <a:gd name="connsiteX0" fmla="*/ 93851 w 93852"/>
                    <a:gd name="connsiteY0" fmla="*/ 107579 h 107583"/>
                    <a:gd name="connsiteX1" fmla="*/ -1 w 93852"/>
                    <a:gd name="connsiteY1" fmla="*/ 9153 h 107583"/>
                    <a:gd name="connsiteX2" fmla="*/ 45780 w 93852"/>
                    <a:gd name="connsiteY2" fmla="*/ -4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51" y="107579"/>
                      </a:moveTo>
                      <a:lnTo>
                        <a:pt x="-1" y="9153"/>
                      </a:lnTo>
                      <a:lnTo>
                        <a:pt x="45780" y="-4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7" name="任意多边形: 形状 26"/>
                <p:cNvSpPr/>
                <p:nvPr/>
              </p:nvSpPr>
              <p:spPr>
                <a:xfrm>
                  <a:off x="5698105" y="4535321"/>
                  <a:ext cx="96140" cy="112166"/>
                </a:xfrm>
                <a:custGeom>
                  <a:avLst/>
                  <a:gdLst>
                    <a:gd name="connsiteX0" fmla="*/ -1 w 96140"/>
                    <a:gd name="connsiteY0" fmla="*/ -4 h 112166"/>
                    <a:gd name="connsiteX1" fmla="*/ 54936 w 96140"/>
                    <a:gd name="connsiteY1" fmla="*/ 112163 h 112166"/>
                    <a:gd name="connsiteX2" fmla="*/ 96139 w 96140"/>
                    <a:gd name="connsiteY2" fmla="*/ 100718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-1" y="-4"/>
                      </a:moveTo>
                      <a:lnTo>
                        <a:pt x="54936" y="112163"/>
                      </a:lnTo>
                      <a:lnTo>
                        <a:pt x="96139" y="100718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8" name="任意多边形: 形状 27"/>
                <p:cNvSpPr/>
                <p:nvPr/>
              </p:nvSpPr>
              <p:spPr>
                <a:xfrm>
                  <a:off x="5700437" y="4468938"/>
                  <a:ext cx="114454" cy="66382"/>
                </a:xfrm>
                <a:custGeom>
                  <a:avLst/>
                  <a:gdLst>
                    <a:gd name="connsiteX0" fmla="*/ -1 w 114454"/>
                    <a:gd name="connsiteY0" fmla="*/ 66379 h 66382"/>
                    <a:gd name="connsiteX1" fmla="*/ 114453 w 114454"/>
                    <a:gd name="connsiteY1" fmla="*/ 48067 h 66382"/>
                    <a:gd name="connsiteX2" fmla="*/ 80118 w 114454"/>
                    <a:gd name="connsiteY2" fmla="*/ -4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-1" y="66379"/>
                      </a:moveTo>
                      <a:lnTo>
                        <a:pt x="114453" y="48067"/>
                      </a:lnTo>
                      <a:lnTo>
                        <a:pt x="80118" y="-4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9" name="任意多边形: 形状 28"/>
                <p:cNvSpPr/>
                <p:nvPr/>
              </p:nvSpPr>
              <p:spPr>
                <a:xfrm>
                  <a:off x="5595136" y="4535321"/>
                  <a:ext cx="109874" cy="100715"/>
                </a:xfrm>
                <a:custGeom>
                  <a:avLst/>
                  <a:gdLst>
                    <a:gd name="connsiteX0" fmla="*/ 109874 w 109874"/>
                    <a:gd name="connsiteY0" fmla="*/ -4 h 100715"/>
                    <a:gd name="connsiteX1" fmla="*/ 109874 w 109874"/>
                    <a:gd name="connsiteY1" fmla="*/ 2286 h 100715"/>
                    <a:gd name="connsiteX2" fmla="*/ 27468 w 109874"/>
                    <a:gd name="connsiteY2" fmla="*/ 100712 h 100715"/>
                    <a:gd name="connsiteX3" fmla="*/ -1 w 109874"/>
                    <a:gd name="connsiteY3" fmla="*/ 45775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874" y="-4"/>
                      </a:moveTo>
                      <a:lnTo>
                        <a:pt x="109874" y="2286"/>
                      </a:lnTo>
                      <a:lnTo>
                        <a:pt x="27468" y="100712"/>
                      </a:lnTo>
                      <a:lnTo>
                        <a:pt x="-1" y="45775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1" name="任意多边形: 形状 10"/>
            <p:cNvSpPr/>
            <p:nvPr/>
          </p:nvSpPr>
          <p:spPr>
            <a:xfrm>
              <a:off x="5116676" y="6467262"/>
              <a:ext cx="196321" cy="195836"/>
            </a:xfrm>
            <a:custGeom>
              <a:avLst/>
              <a:gdLst>
                <a:gd name="connsiteX0" fmla="*/ 96090 w 196321"/>
                <a:gd name="connsiteY0" fmla="*/ -284 h 195836"/>
                <a:gd name="connsiteX1" fmla="*/ 196322 w 196321"/>
                <a:gd name="connsiteY1" fmla="*/ 80799 h 195836"/>
                <a:gd name="connsiteX2" fmla="*/ 100232 w 196321"/>
                <a:gd name="connsiteY2" fmla="*/ 195552 h 195836"/>
                <a:gd name="connsiteX3" fmla="*/ 0 w 196321"/>
                <a:gd name="connsiteY3" fmla="*/ 114469 h 195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321" h="195836">
                  <a:moveTo>
                    <a:pt x="96090" y="-284"/>
                  </a:moveTo>
                  <a:lnTo>
                    <a:pt x="196322" y="80799"/>
                  </a:lnTo>
                  <a:lnTo>
                    <a:pt x="100232" y="195552"/>
                  </a:lnTo>
                  <a:lnTo>
                    <a:pt x="0" y="114469"/>
                  </a:lnTo>
                  <a:close/>
                </a:path>
              </a:pathLst>
            </a:custGeom>
            <a:solidFill>
              <a:srgbClr val="78672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5384824" y="6373627"/>
              <a:ext cx="340668" cy="148804"/>
            </a:xfrm>
            <a:custGeom>
              <a:avLst/>
              <a:gdLst>
                <a:gd name="connsiteX0" fmla="*/ 91686 w 340668"/>
                <a:gd name="connsiteY0" fmla="*/ 28464 h 148804"/>
                <a:gd name="connsiteX1" fmla="*/ 36587 w 340668"/>
                <a:gd name="connsiteY1" fmla="*/ 92094 h 148804"/>
                <a:gd name="connsiteX2" fmla="*/ 0 w 340668"/>
                <a:gd name="connsiteY2" fmla="*/ 93238 h 148804"/>
                <a:gd name="connsiteX3" fmla="*/ 61575 w 340668"/>
                <a:gd name="connsiteY3" fmla="*/ 34523 h 148804"/>
                <a:gd name="connsiteX4" fmla="*/ 88566 w 340668"/>
                <a:gd name="connsiteY4" fmla="*/ 5685 h 148804"/>
                <a:gd name="connsiteX5" fmla="*/ 190734 w 340668"/>
                <a:gd name="connsiteY5" fmla="*/ 3292 h 148804"/>
                <a:gd name="connsiteX6" fmla="*/ 235876 w 340668"/>
                <a:gd name="connsiteY6" fmla="*/ 22248 h 148804"/>
                <a:gd name="connsiteX7" fmla="*/ 315160 w 340668"/>
                <a:gd name="connsiteY7" fmla="*/ 135153 h 148804"/>
                <a:gd name="connsiteX8" fmla="*/ 222748 w 340668"/>
                <a:gd name="connsiteY8" fmla="*/ 138144 h 148804"/>
                <a:gd name="connsiteX9" fmla="*/ 158962 w 340668"/>
                <a:gd name="connsiteY9" fmla="*/ 110139 h 148804"/>
                <a:gd name="connsiteX10" fmla="*/ 108619 w 340668"/>
                <a:gd name="connsiteY10" fmla="*/ 53219 h 148804"/>
                <a:gd name="connsiteX11" fmla="*/ 91692 w 340668"/>
                <a:gd name="connsiteY11" fmla="*/ 28464 h 14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68" h="148804">
                  <a:moveTo>
                    <a:pt x="91686" y="28464"/>
                  </a:moveTo>
                  <a:lnTo>
                    <a:pt x="36587" y="92094"/>
                  </a:lnTo>
                  <a:lnTo>
                    <a:pt x="0" y="93238"/>
                  </a:lnTo>
                  <a:lnTo>
                    <a:pt x="61575" y="34523"/>
                  </a:lnTo>
                  <a:cubicBezTo>
                    <a:pt x="61575" y="34523"/>
                    <a:pt x="67425" y="6647"/>
                    <a:pt x="88566" y="5685"/>
                  </a:cubicBezTo>
                  <a:cubicBezTo>
                    <a:pt x="109706" y="4721"/>
                    <a:pt x="156642" y="-5576"/>
                    <a:pt x="190734" y="3292"/>
                  </a:cubicBezTo>
                  <a:cubicBezTo>
                    <a:pt x="224824" y="12159"/>
                    <a:pt x="210574" y="-7162"/>
                    <a:pt x="235876" y="22248"/>
                  </a:cubicBezTo>
                  <a:cubicBezTo>
                    <a:pt x="317095" y="116650"/>
                    <a:pt x="376940" y="134421"/>
                    <a:pt x="315160" y="135153"/>
                  </a:cubicBezTo>
                  <a:cubicBezTo>
                    <a:pt x="253377" y="135881"/>
                    <a:pt x="268667" y="162795"/>
                    <a:pt x="222748" y="138144"/>
                  </a:cubicBezTo>
                  <a:cubicBezTo>
                    <a:pt x="176825" y="113493"/>
                    <a:pt x="196952" y="147479"/>
                    <a:pt x="158962" y="110139"/>
                  </a:cubicBezTo>
                  <a:cubicBezTo>
                    <a:pt x="120971" y="72799"/>
                    <a:pt x="122869" y="72539"/>
                    <a:pt x="108619" y="53219"/>
                  </a:cubicBezTo>
                  <a:cubicBezTo>
                    <a:pt x="94369" y="33899"/>
                    <a:pt x="91692" y="28464"/>
                    <a:pt x="91692" y="28464"/>
                  </a:cubicBezTo>
                  <a:close/>
                </a:path>
              </a:pathLst>
            </a:custGeom>
            <a:solidFill>
              <a:srgbClr val="AA8800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624059" y="6327513"/>
              <a:ext cx="122301" cy="155677"/>
            </a:xfrm>
            <a:custGeom>
              <a:avLst/>
              <a:gdLst>
                <a:gd name="connsiteX0" fmla="*/ 85045 w 122301"/>
                <a:gd name="connsiteY0" fmla="*/ 48159 h 155677"/>
                <a:gd name="connsiteX1" fmla="*/ 39609 w 122301"/>
                <a:gd name="connsiteY1" fmla="*/ -284 h 155677"/>
                <a:gd name="connsiteX2" fmla="*/ 12768 w 122301"/>
                <a:gd name="connsiteY2" fmla="*/ 17290 h 155677"/>
                <a:gd name="connsiteX3" fmla="*/ 0 w 122301"/>
                <a:gd name="connsiteY3" fmla="*/ 55555 h 155677"/>
                <a:gd name="connsiteX4" fmla="*/ 0 w 122301"/>
                <a:gd name="connsiteY4" fmla="*/ 155394 h 155677"/>
                <a:gd name="connsiteX5" fmla="*/ 85045 w 122301"/>
                <a:gd name="connsiteY5" fmla="*/ 147998 h 155677"/>
                <a:gd name="connsiteX6" fmla="*/ 122301 w 122301"/>
                <a:gd name="connsiteY6" fmla="*/ 103780 h 15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301" h="155677">
                  <a:moveTo>
                    <a:pt x="85045" y="48159"/>
                  </a:moveTo>
                  <a:lnTo>
                    <a:pt x="39609" y="-284"/>
                  </a:lnTo>
                  <a:lnTo>
                    <a:pt x="12768" y="17290"/>
                  </a:lnTo>
                  <a:lnTo>
                    <a:pt x="0" y="55555"/>
                  </a:lnTo>
                  <a:lnTo>
                    <a:pt x="0" y="155394"/>
                  </a:lnTo>
                  <a:lnTo>
                    <a:pt x="85045" y="147998"/>
                  </a:lnTo>
                  <a:lnTo>
                    <a:pt x="122301" y="103780"/>
                  </a:lnTo>
                  <a:close/>
                </a:path>
              </a:pathLst>
            </a:custGeom>
            <a:solidFill>
              <a:srgbClr val="504416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5709461" y="6375956"/>
              <a:ext cx="192278" cy="99839"/>
            </a:xfrm>
            <a:custGeom>
              <a:avLst/>
              <a:gdLst>
                <a:gd name="connsiteX0" fmla="*/ 0 w 192278"/>
                <a:gd name="connsiteY0" fmla="*/ -284 h 99839"/>
                <a:gd name="connsiteX1" fmla="*/ 192279 w 192278"/>
                <a:gd name="connsiteY1" fmla="*/ -284 h 99839"/>
                <a:gd name="connsiteX2" fmla="*/ 192279 w 192278"/>
                <a:gd name="connsiteY2" fmla="*/ 99555 h 99839"/>
                <a:gd name="connsiteX3" fmla="*/ 0 w 192278"/>
                <a:gd name="connsiteY3" fmla="*/ 99555 h 9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278" h="99839">
                  <a:moveTo>
                    <a:pt x="0" y="-284"/>
                  </a:moveTo>
                  <a:lnTo>
                    <a:pt x="192279" y="-284"/>
                  </a:lnTo>
                  <a:lnTo>
                    <a:pt x="192279" y="99555"/>
                  </a:lnTo>
                  <a:lnTo>
                    <a:pt x="0" y="99555"/>
                  </a:lnTo>
                  <a:close/>
                </a:path>
              </a:pathLst>
            </a:custGeom>
            <a:solidFill>
              <a:srgbClr val="78672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4973947" y="6452692"/>
              <a:ext cx="338906" cy="152774"/>
            </a:xfrm>
            <a:custGeom>
              <a:avLst/>
              <a:gdLst>
                <a:gd name="connsiteX0" fmla="*/ 244620 w 338906"/>
                <a:gd name="connsiteY0" fmla="*/ 25889 h 152774"/>
                <a:gd name="connsiteX1" fmla="*/ 302303 w 338906"/>
                <a:gd name="connsiteY1" fmla="*/ 87188 h 152774"/>
                <a:gd name="connsiteX2" fmla="*/ 338906 w 338906"/>
                <a:gd name="connsiteY2" fmla="*/ 86819 h 152774"/>
                <a:gd name="connsiteX3" fmla="*/ 274958 w 338906"/>
                <a:gd name="connsiteY3" fmla="*/ 30698 h 152774"/>
                <a:gd name="connsiteX4" fmla="*/ 246798 w 338906"/>
                <a:gd name="connsiteY4" fmla="*/ 3000 h 152774"/>
                <a:gd name="connsiteX5" fmla="*/ 144621 w 338906"/>
                <a:gd name="connsiteY5" fmla="*/ 4831 h 152774"/>
                <a:gd name="connsiteX6" fmla="*/ 100302 w 338906"/>
                <a:gd name="connsiteY6" fmla="*/ 25636 h 152774"/>
                <a:gd name="connsiteX7" fmla="*/ 25750 w 338906"/>
                <a:gd name="connsiteY7" fmla="*/ 141719 h 152774"/>
                <a:gd name="connsiteX8" fmla="*/ 118207 w 338906"/>
                <a:gd name="connsiteY8" fmla="*/ 140889 h 152774"/>
                <a:gd name="connsiteX9" fmla="*/ 180781 w 338906"/>
                <a:gd name="connsiteY9" fmla="*/ 110272 h 152774"/>
                <a:gd name="connsiteX10" fmla="*/ 228729 w 338906"/>
                <a:gd name="connsiteY10" fmla="*/ 51320 h 152774"/>
                <a:gd name="connsiteX11" fmla="*/ 244620 w 338906"/>
                <a:gd name="connsiteY11" fmla="*/ 25887 h 152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06" h="152774">
                  <a:moveTo>
                    <a:pt x="244620" y="25889"/>
                  </a:moveTo>
                  <a:lnTo>
                    <a:pt x="302303" y="87188"/>
                  </a:lnTo>
                  <a:lnTo>
                    <a:pt x="338906" y="86819"/>
                  </a:lnTo>
                  <a:lnTo>
                    <a:pt x="274958" y="30698"/>
                  </a:lnTo>
                  <a:cubicBezTo>
                    <a:pt x="274958" y="30698"/>
                    <a:pt x="267960" y="3089"/>
                    <a:pt x="246798" y="3000"/>
                  </a:cubicBezTo>
                  <a:cubicBezTo>
                    <a:pt x="225637" y="2911"/>
                    <a:pt x="178315" y="-5436"/>
                    <a:pt x="144621" y="4831"/>
                  </a:cubicBezTo>
                  <a:cubicBezTo>
                    <a:pt x="110926" y="15099"/>
                    <a:pt x="124366" y="-4794"/>
                    <a:pt x="100302" y="25636"/>
                  </a:cubicBezTo>
                  <a:cubicBezTo>
                    <a:pt x="23052" y="123315"/>
                    <a:pt x="-36006" y="143549"/>
                    <a:pt x="25750" y="141719"/>
                  </a:cubicBezTo>
                  <a:cubicBezTo>
                    <a:pt x="87511" y="139894"/>
                    <a:pt x="73346" y="167416"/>
                    <a:pt x="118207" y="140889"/>
                  </a:cubicBezTo>
                  <a:cubicBezTo>
                    <a:pt x="163072" y="114362"/>
                    <a:pt x="144366" y="149150"/>
                    <a:pt x="180781" y="110272"/>
                  </a:cubicBezTo>
                  <a:cubicBezTo>
                    <a:pt x="217197" y="71394"/>
                    <a:pt x="215290" y="71213"/>
                    <a:pt x="228729" y="51320"/>
                  </a:cubicBezTo>
                  <a:cubicBezTo>
                    <a:pt x="242169" y="31428"/>
                    <a:pt x="244620" y="25887"/>
                    <a:pt x="244620" y="25887"/>
                  </a:cubicBezTo>
                  <a:close/>
                </a:path>
              </a:pathLst>
            </a:custGeom>
            <a:solidFill>
              <a:srgbClr val="AA8800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5270786" y="6343493"/>
              <a:ext cx="203990" cy="231216"/>
            </a:xfrm>
            <a:custGeom>
              <a:avLst/>
              <a:gdLst>
                <a:gd name="connsiteX0" fmla="*/ 200726 w 203990"/>
                <a:gd name="connsiteY0" fmla="*/ 153832 h 231216"/>
                <a:gd name="connsiteX1" fmla="*/ 107090 w 203990"/>
                <a:gd name="connsiteY1" fmla="*/ 228862 h 231216"/>
                <a:gd name="connsiteX2" fmla="*/ 156 w 203990"/>
                <a:gd name="connsiteY2" fmla="*/ 120259 h 231216"/>
                <a:gd name="connsiteX3" fmla="*/ 128413 w 203990"/>
                <a:gd name="connsiteY3" fmla="*/ 7550 h 231216"/>
                <a:gd name="connsiteX4" fmla="*/ 201349 w 203990"/>
                <a:gd name="connsiteY4" fmla="*/ 149748 h 23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990" h="231216">
                  <a:moveTo>
                    <a:pt x="200726" y="153832"/>
                  </a:moveTo>
                  <a:cubicBezTo>
                    <a:pt x="190105" y="216794"/>
                    <a:pt x="162479" y="238134"/>
                    <a:pt x="107090" y="228862"/>
                  </a:cubicBezTo>
                  <a:cubicBezTo>
                    <a:pt x="51705" y="219590"/>
                    <a:pt x="4217" y="183392"/>
                    <a:pt x="156" y="120259"/>
                  </a:cubicBezTo>
                  <a:cubicBezTo>
                    <a:pt x="-4445" y="48819"/>
                    <a:pt x="93783" y="-24769"/>
                    <a:pt x="128413" y="7550"/>
                  </a:cubicBezTo>
                  <a:cubicBezTo>
                    <a:pt x="202503" y="76705"/>
                    <a:pt x="209460" y="89018"/>
                    <a:pt x="201349" y="149748"/>
                  </a:cubicBezTo>
                </a:path>
              </a:pathLst>
            </a:custGeom>
            <a:solidFill>
              <a:srgbClr val="165016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/>
            <p:cNvSpPr/>
            <p:nvPr/>
          </p:nvSpPr>
          <p:spPr>
            <a:xfrm>
              <a:off x="5606127" y="6292657"/>
              <a:ext cx="287800" cy="107899"/>
            </a:xfrm>
            <a:custGeom>
              <a:avLst/>
              <a:gdLst>
                <a:gd name="connsiteX0" fmla="*/ 54869 w 287800"/>
                <a:gd name="connsiteY0" fmla="*/ 37050 h 107899"/>
                <a:gd name="connsiteX1" fmla="*/ 92803 w 287800"/>
                <a:gd name="connsiteY1" fmla="*/ 87176 h 107899"/>
                <a:gd name="connsiteX2" fmla="*/ 151058 w 287800"/>
                <a:gd name="connsiteY2" fmla="*/ 98014 h 107899"/>
                <a:gd name="connsiteX3" fmla="*/ 188314 w 287800"/>
                <a:gd name="connsiteY3" fmla="*/ 89886 h 107899"/>
                <a:gd name="connsiteX4" fmla="*/ 232345 w 287800"/>
                <a:gd name="connsiteY4" fmla="*/ 93272 h 107899"/>
                <a:gd name="connsiteX5" fmla="*/ 282472 w 287800"/>
                <a:gd name="connsiteY5" fmla="*/ 88531 h 107899"/>
                <a:gd name="connsiteX6" fmla="*/ 244538 w 287800"/>
                <a:gd name="connsiteY6" fmla="*/ 37726 h 107899"/>
                <a:gd name="connsiteX7" fmla="*/ 215410 w 287800"/>
                <a:gd name="connsiteY7" fmla="*/ 11985 h 107899"/>
                <a:gd name="connsiteX8" fmla="*/ 150380 w 287800"/>
                <a:gd name="connsiteY8" fmla="*/ 15372 h 107899"/>
                <a:gd name="connsiteX9" fmla="*/ 81964 w 287800"/>
                <a:gd name="connsiteY9" fmla="*/ 14018 h 107899"/>
                <a:gd name="connsiteX10" fmla="*/ 35901 w 287800"/>
                <a:gd name="connsiteY10" fmla="*/ 16050 h 107899"/>
                <a:gd name="connsiteX11" fmla="*/ 0 w 287800"/>
                <a:gd name="connsiteY11" fmla="*/ 73628 h 107899"/>
                <a:gd name="connsiteX12" fmla="*/ 15563 w 287800"/>
                <a:gd name="connsiteY12" fmla="*/ 107562 h 107899"/>
                <a:gd name="connsiteX13" fmla="*/ 23031 w 287800"/>
                <a:gd name="connsiteY13" fmla="*/ 83112 h 10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7800" h="107899">
                  <a:moveTo>
                    <a:pt x="54869" y="37050"/>
                  </a:moveTo>
                  <a:cubicBezTo>
                    <a:pt x="55298" y="36558"/>
                    <a:pt x="75193" y="64626"/>
                    <a:pt x="92803" y="87176"/>
                  </a:cubicBezTo>
                  <a:cubicBezTo>
                    <a:pt x="111397" y="110986"/>
                    <a:pt x="127350" y="105466"/>
                    <a:pt x="151058" y="98014"/>
                  </a:cubicBezTo>
                  <a:cubicBezTo>
                    <a:pt x="174767" y="90563"/>
                    <a:pt x="155123" y="87176"/>
                    <a:pt x="188314" y="89886"/>
                  </a:cubicBezTo>
                  <a:cubicBezTo>
                    <a:pt x="221507" y="92595"/>
                    <a:pt x="193057" y="98692"/>
                    <a:pt x="232345" y="93272"/>
                  </a:cubicBezTo>
                  <a:cubicBezTo>
                    <a:pt x="271634" y="87853"/>
                    <a:pt x="300084" y="114948"/>
                    <a:pt x="282472" y="88531"/>
                  </a:cubicBezTo>
                  <a:cubicBezTo>
                    <a:pt x="264859" y="62113"/>
                    <a:pt x="261473" y="58048"/>
                    <a:pt x="244538" y="37726"/>
                  </a:cubicBezTo>
                  <a:cubicBezTo>
                    <a:pt x="227603" y="17404"/>
                    <a:pt x="255376" y="7921"/>
                    <a:pt x="215410" y="11985"/>
                  </a:cubicBezTo>
                  <a:cubicBezTo>
                    <a:pt x="175445" y="16050"/>
                    <a:pt x="190347" y="16727"/>
                    <a:pt x="150380" y="15372"/>
                  </a:cubicBezTo>
                  <a:cubicBezTo>
                    <a:pt x="110414" y="14018"/>
                    <a:pt x="109737" y="10630"/>
                    <a:pt x="81964" y="14018"/>
                  </a:cubicBezTo>
                  <a:cubicBezTo>
                    <a:pt x="54191" y="17404"/>
                    <a:pt x="63674" y="-21208"/>
                    <a:pt x="35901" y="16050"/>
                  </a:cubicBezTo>
                  <a:cubicBezTo>
                    <a:pt x="8128" y="53306"/>
                    <a:pt x="3386" y="44500"/>
                    <a:pt x="0" y="73628"/>
                  </a:cubicBezTo>
                  <a:cubicBezTo>
                    <a:pt x="3047" y="96818"/>
                    <a:pt x="13106" y="106740"/>
                    <a:pt x="15563" y="107562"/>
                  </a:cubicBezTo>
                  <a:cubicBezTo>
                    <a:pt x="18771" y="108635"/>
                    <a:pt x="19690" y="93126"/>
                    <a:pt x="23031" y="83112"/>
                  </a:cubicBezTo>
                  <a:close/>
                </a:path>
              </a:pathLst>
            </a:custGeom>
            <a:solidFill>
              <a:srgbClr val="AA8800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/>
            <p:cNvSpPr/>
            <p:nvPr/>
          </p:nvSpPr>
          <p:spPr>
            <a:xfrm>
              <a:off x="2246165" y="6371324"/>
              <a:ext cx="9160958" cy="1567189"/>
            </a:xfrm>
            <a:custGeom>
              <a:avLst/>
              <a:gdLst>
                <a:gd name="connsiteX0" fmla="*/ 0 w 9160958"/>
                <a:gd name="connsiteY0" fmla="*/ 1566905 h 1567189"/>
                <a:gd name="connsiteX1" fmla="*/ 9160958 w 9160958"/>
                <a:gd name="connsiteY1" fmla="*/ 1566905 h 1567189"/>
                <a:gd name="connsiteX2" fmla="*/ 0 w 9160958"/>
                <a:gd name="connsiteY2" fmla="*/ 1566905 h 156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60958" h="1567189">
                  <a:moveTo>
                    <a:pt x="0" y="1566905"/>
                  </a:moveTo>
                  <a:lnTo>
                    <a:pt x="9160958" y="1566905"/>
                  </a:lnTo>
                  <a:cubicBezTo>
                    <a:pt x="6028168" y="167592"/>
                    <a:pt x="3958116" y="-1116495"/>
                    <a:pt x="0" y="1566905"/>
                  </a:cubicBezTo>
                  <a:close/>
                </a:path>
              </a:pathLst>
            </a:custGeom>
            <a:gradFill>
              <a:gsLst>
                <a:gs pos="100000">
                  <a:srgbClr val="5A9B5B"/>
                </a:gs>
                <a:gs pos="0">
                  <a:srgbClr val="81C233"/>
                </a:gs>
              </a:gsLst>
              <a:lin ang="5400000" scaled="1"/>
            </a:gra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/>
            <p:cNvSpPr/>
            <p:nvPr/>
          </p:nvSpPr>
          <p:spPr>
            <a:xfrm>
              <a:off x="5813252" y="6209862"/>
              <a:ext cx="211915" cy="254290"/>
            </a:xfrm>
            <a:custGeom>
              <a:avLst/>
              <a:gdLst>
                <a:gd name="connsiteX0" fmla="*/ 207524 w 211915"/>
                <a:gd name="connsiteY0" fmla="*/ 155546 h 254290"/>
                <a:gd name="connsiteX1" fmla="*/ 88005 w 211915"/>
                <a:gd name="connsiteY1" fmla="*/ 252761 h 254290"/>
                <a:gd name="connsiteX2" fmla="*/ 6953 w 211915"/>
                <a:gd name="connsiteY2" fmla="*/ 121969 h 254290"/>
                <a:gd name="connsiteX3" fmla="*/ 135210 w 211915"/>
                <a:gd name="connsiteY3" fmla="*/ 9260 h 254290"/>
                <a:gd name="connsiteX4" fmla="*/ 208146 w 211915"/>
                <a:gd name="connsiteY4" fmla="*/ 151459 h 25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915" h="254290">
                  <a:moveTo>
                    <a:pt x="207524" y="155546"/>
                  </a:moveTo>
                  <a:cubicBezTo>
                    <a:pt x="196903" y="218509"/>
                    <a:pt x="143394" y="262034"/>
                    <a:pt x="88005" y="252761"/>
                  </a:cubicBezTo>
                  <a:cubicBezTo>
                    <a:pt x="32620" y="243489"/>
                    <a:pt x="-19125" y="179609"/>
                    <a:pt x="6953" y="121969"/>
                  </a:cubicBezTo>
                  <a:cubicBezTo>
                    <a:pt x="64179" y="-4503"/>
                    <a:pt x="93331" y="-12884"/>
                    <a:pt x="135210" y="9260"/>
                  </a:cubicBezTo>
                  <a:cubicBezTo>
                    <a:pt x="217794" y="52932"/>
                    <a:pt x="216567" y="89799"/>
                    <a:pt x="208146" y="151459"/>
                  </a:cubicBezTo>
                </a:path>
              </a:pathLst>
            </a:custGeom>
            <a:solidFill>
              <a:srgbClr val="165016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pic>
        <p:nvPicPr>
          <p:cNvPr id="48" name="图片 4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22" y="905021"/>
            <a:ext cx="5511840" cy="2551346"/>
          </a:xfrm>
          <a:prstGeom prst="rect">
            <a:avLst/>
          </a:prstGeom>
        </p:spPr>
      </p:pic>
      <p:sp>
        <p:nvSpPr>
          <p:cNvPr id="49" name="任意多边形: 形状 48"/>
          <p:cNvSpPr/>
          <p:nvPr userDrawn="1"/>
        </p:nvSpPr>
        <p:spPr>
          <a:xfrm>
            <a:off x="11845984" y="5362674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0" name="任意多边形: 形状 49"/>
          <p:cNvSpPr/>
          <p:nvPr userDrawn="1"/>
        </p:nvSpPr>
        <p:spPr>
          <a:xfrm>
            <a:off x="10043936" y="5448138"/>
            <a:ext cx="548939" cy="384470"/>
          </a:xfrm>
          <a:custGeom>
            <a:avLst/>
            <a:gdLst>
              <a:gd name="connsiteX0" fmla="*/ 548816 w 548939"/>
              <a:gd name="connsiteY0" fmla="*/ 197795 h 384470"/>
              <a:gd name="connsiteX1" fmla="*/ 266466 w 548939"/>
              <a:gd name="connsiteY1" fmla="*/ 384347 h 384470"/>
              <a:gd name="connsiteX2" fmla="*/ 106 w 548939"/>
              <a:gd name="connsiteY2" fmla="*/ 186595 h 384470"/>
              <a:gd name="connsiteX3" fmla="*/ 282457 w 548939"/>
              <a:gd name="connsiteY3" fmla="*/ 42 h 384470"/>
              <a:gd name="connsiteX4" fmla="*/ 548927 w 548939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16" y="197795"/>
                </a:moveTo>
                <a:cubicBezTo>
                  <a:pt x="544401" y="303917"/>
                  <a:pt x="417987" y="387440"/>
                  <a:pt x="266466" y="384347"/>
                </a:cubicBezTo>
                <a:cubicBezTo>
                  <a:pt x="114944" y="381254"/>
                  <a:pt x="-4309" y="292718"/>
                  <a:pt x="106" y="186595"/>
                </a:cubicBezTo>
                <a:cubicBezTo>
                  <a:pt x="4522" y="80472"/>
                  <a:pt x="130935" y="-3050"/>
                  <a:pt x="282457" y="42"/>
                </a:cubicBezTo>
                <a:cubicBezTo>
                  <a:pt x="430168" y="3057"/>
                  <a:pt x="547956" y="87437"/>
                  <a:pt x="548927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1" name="任意多边形: 形状 50"/>
          <p:cNvSpPr/>
          <p:nvPr userDrawn="1"/>
        </p:nvSpPr>
        <p:spPr>
          <a:xfrm>
            <a:off x="10386077" y="5434750"/>
            <a:ext cx="411211" cy="384470"/>
          </a:xfrm>
          <a:custGeom>
            <a:avLst/>
            <a:gdLst>
              <a:gd name="connsiteX0" fmla="*/ 411147 w 411211"/>
              <a:gd name="connsiteY0" fmla="*/ 197793 h 384470"/>
              <a:gd name="connsiteX1" fmla="*/ 199638 w 411211"/>
              <a:gd name="connsiteY1" fmla="*/ 384345 h 384470"/>
              <a:gd name="connsiteX2" fmla="*/ 107 w 411211"/>
              <a:gd name="connsiteY2" fmla="*/ 186593 h 384470"/>
              <a:gd name="connsiteX3" fmla="*/ 211616 w 411211"/>
              <a:gd name="connsiteY3" fmla="*/ 41 h 384470"/>
              <a:gd name="connsiteX4" fmla="*/ 411230 w 411211"/>
              <a:gd name="connsiteY4" fmla="*/ 190931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47" y="197793"/>
                </a:moveTo>
                <a:cubicBezTo>
                  <a:pt x="407840" y="303916"/>
                  <a:pt x="313143" y="387438"/>
                  <a:pt x="199638" y="384345"/>
                </a:cubicBezTo>
                <a:cubicBezTo>
                  <a:pt x="86132" y="381253"/>
                  <a:pt x="-3201" y="292716"/>
                  <a:pt x="107" y="186593"/>
                </a:cubicBezTo>
                <a:cubicBezTo>
                  <a:pt x="3415" y="80471"/>
                  <a:pt x="98111" y="-3052"/>
                  <a:pt x="211616" y="41"/>
                </a:cubicBezTo>
                <a:cubicBezTo>
                  <a:pt x="322267" y="3056"/>
                  <a:pt x="410503" y="87436"/>
                  <a:pt x="411230" y="19093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2" name="任意多边形: 形状 51"/>
          <p:cNvSpPr/>
          <p:nvPr userDrawn="1"/>
        </p:nvSpPr>
        <p:spPr>
          <a:xfrm>
            <a:off x="10608577" y="5471302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3" name="任意多边形: 形状 52"/>
          <p:cNvSpPr/>
          <p:nvPr userDrawn="1"/>
        </p:nvSpPr>
        <p:spPr>
          <a:xfrm>
            <a:off x="9869916" y="5511199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4" name="任意多边形: 形状 53"/>
          <p:cNvSpPr/>
          <p:nvPr userDrawn="1"/>
        </p:nvSpPr>
        <p:spPr>
          <a:xfrm>
            <a:off x="11116555" y="5414846"/>
            <a:ext cx="548939" cy="384470"/>
          </a:xfrm>
          <a:custGeom>
            <a:avLst/>
            <a:gdLst>
              <a:gd name="connsiteX0" fmla="*/ 548937 w 548939"/>
              <a:gd name="connsiteY0" fmla="*/ 197791 h 384470"/>
              <a:gd name="connsiteX1" fmla="*/ 266586 w 548939"/>
              <a:gd name="connsiteY1" fmla="*/ 384343 h 384470"/>
              <a:gd name="connsiteX2" fmla="*/ 226 w 548939"/>
              <a:gd name="connsiteY2" fmla="*/ 186591 h 384470"/>
              <a:gd name="connsiteX3" fmla="*/ 282577 w 548939"/>
              <a:gd name="connsiteY3" fmla="*/ 39 h 384470"/>
              <a:gd name="connsiteX4" fmla="*/ 549047 w 548939"/>
              <a:gd name="connsiteY4" fmla="*/ 19092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37" y="197791"/>
                </a:moveTo>
                <a:cubicBezTo>
                  <a:pt x="544521" y="303914"/>
                  <a:pt x="418108" y="387436"/>
                  <a:pt x="266586" y="384343"/>
                </a:cubicBezTo>
                <a:cubicBezTo>
                  <a:pt x="115064" y="381250"/>
                  <a:pt x="-4189" y="292714"/>
                  <a:pt x="226" y="186591"/>
                </a:cubicBezTo>
                <a:cubicBezTo>
                  <a:pt x="4642" y="80468"/>
                  <a:pt x="131055" y="-3054"/>
                  <a:pt x="282577" y="39"/>
                </a:cubicBezTo>
                <a:cubicBezTo>
                  <a:pt x="430288" y="3054"/>
                  <a:pt x="548076" y="87433"/>
                  <a:pt x="549047" y="1909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5" name="任意多边形: 形状 54"/>
          <p:cNvSpPr/>
          <p:nvPr userDrawn="1"/>
        </p:nvSpPr>
        <p:spPr>
          <a:xfrm>
            <a:off x="10871517" y="5401856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6" name="任意多边形: 形状 55"/>
          <p:cNvSpPr/>
          <p:nvPr userDrawn="1"/>
        </p:nvSpPr>
        <p:spPr>
          <a:xfrm>
            <a:off x="11405787" y="5442074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7" name="任意多边形: 形状 56"/>
          <p:cNvSpPr/>
          <p:nvPr userDrawn="1"/>
        </p:nvSpPr>
        <p:spPr>
          <a:xfrm>
            <a:off x="11628483" y="5397977"/>
            <a:ext cx="411211" cy="384470"/>
          </a:xfrm>
          <a:custGeom>
            <a:avLst/>
            <a:gdLst>
              <a:gd name="connsiteX0" fmla="*/ 411287 w 411211"/>
              <a:gd name="connsiteY0" fmla="*/ 197789 h 384470"/>
              <a:gd name="connsiteX1" fmla="*/ 199777 w 411211"/>
              <a:gd name="connsiteY1" fmla="*/ 384341 h 384470"/>
              <a:gd name="connsiteX2" fmla="*/ 246 w 411211"/>
              <a:gd name="connsiteY2" fmla="*/ 186589 h 384470"/>
              <a:gd name="connsiteX3" fmla="*/ 211756 w 411211"/>
              <a:gd name="connsiteY3" fmla="*/ 37 h 384470"/>
              <a:gd name="connsiteX4" fmla="*/ 411369 w 411211"/>
              <a:gd name="connsiteY4" fmla="*/ 19092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287" y="197789"/>
                </a:moveTo>
                <a:cubicBezTo>
                  <a:pt x="407979" y="303912"/>
                  <a:pt x="313282" y="387434"/>
                  <a:pt x="199777" y="384341"/>
                </a:cubicBezTo>
                <a:cubicBezTo>
                  <a:pt x="86271" y="381248"/>
                  <a:pt x="-3061" y="292712"/>
                  <a:pt x="246" y="186589"/>
                </a:cubicBezTo>
                <a:cubicBezTo>
                  <a:pt x="3554" y="80467"/>
                  <a:pt x="98251" y="-3056"/>
                  <a:pt x="211756" y="37"/>
                </a:cubicBezTo>
                <a:cubicBezTo>
                  <a:pt x="322406" y="3052"/>
                  <a:pt x="410642" y="87431"/>
                  <a:pt x="411369" y="19092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8" name="任意多边形: 形状 57"/>
          <p:cNvSpPr/>
          <p:nvPr userDrawn="1"/>
        </p:nvSpPr>
        <p:spPr>
          <a:xfrm>
            <a:off x="9639493" y="5761538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9" name="任意多边形: 形状 58"/>
          <p:cNvSpPr/>
          <p:nvPr userDrawn="1"/>
        </p:nvSpPr>
        <p:spPr>
          <a:xfrm>
            <a:off x="9688582" y="5623195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0" name="任意多边形: 形状 59"/>
          <p:cNvSpPr/>
          <p:nvPr userDrawn="1"/>
        </p:nvSpPr>
        <p:spPr>
          <a:xfrm>
            <a:off x="10220488" y="5503385"/>
            <a:ext cx="548939" cy="384470"/>
          </a:xfrm>
          <a:custGeom>
            <a:avLst/>
            <a:gdLst>
              <a:gd name="connsiteX0" fmla="*/ 548836 w 548939"/>
              <a:gd name="connsiteY0" fmla="*/ 197801 h 384470"/>
              <a:gd name="connsiteX1" fmla="*/ 266486 w 548939"/>
              <a:gd name="connsiteY1" fmla="*/ 384353 h 384470"/>
              <a:gd name="connsiteX2" fmla="*/ 126 w 548939"/>
              <a:gd name="connsiteY2" fmla="*/ 186601 h 384470"/>
              <a:gd name="connsiteX3" fmla="*/ 282476 w 548939"/>
              <a:gd name="connsiteY3" fmla="*/ 49 h 384470"/>
              <a:gd name="connsiteX4" fmla="*/ 548946 w 548939"/>
              <a:gd name="connsiteY4" fmla="*/ 19093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36" y="197801"/>
                </a:moveTo>
                <a:cubicBezTo>
                  <a:pt x="544421" y="303924"/>
                  <a:pt x="418007" y="387446"/>
                  <a:pt x="266486" y="384353"/>
                </a:cubicBezTo>
                <a:cubicBezTo>
                  <a:pt x="114964" y="381260"/>
                  <a:pt x="-4289" y="292724"/>
                  <a:pt x="126" y="186601"/>
                </a:cubicBezTo>
                <a:cubicBezTo>
                  <a:pt x="4541" y="80478"/>
                  <a:pt x="130955" y="-3044"/>
                  <a:pt x="282476" y="49"/>
                </a:cubicBezTo>
                <a:cubicBezTo>
                  <a:pt x="430187" y="3064"/>
                  <a:pt x="547976" y="87443"/>
                  <a:pt x="548946" y="19093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1" name="任意多边形: 形状 60"/>
          <p:cNvSpPr/>
          <p:nvPr userDrawn="1"/>
        </p:nvSpPr>
        <p:spPr>
          <a:xfrm>
            <a:off x="10562620" y="5490087"/>
            <a:ext cx="411211" cy="384470"/>
          </a:xfrm>
          <a:custGeom>
            <a:avLst/>
            <a:gdLst>
              <a:gd name="connsiteX0" fmla="*/ 411167 w 411211"/>
              <a:gd name="connsiteY0" fmla="*/ 197800 h 384470"/>
              <a:gd name="connsiteX1" fmla="*/ 199658 w 411211"/>
              <a:gd name="connsiteY1" fmla="*/ 384352 h 384470"/>
              <a:gd name="connsiteX2" fmla="*/ 127 w 411211"/>
              <a:gd name="connsiteY2" fmla="*/ 186599 h 384470"/>
              <a:gd name="connsiteX3" fmla="*/ 211636 w 411211"/>
              <a:gd name="connsiteY3" fmla="*/ 47 h 384470"/>
              <a:gd name="connsiteX4" fmla="*/ 411250 w 411211"/>
              <a:gd name="connsiteY4" fmla="*/ 19093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67" y="197800"/>
                </a:moveTo>
                <a:cubicBezTo>
                  <a:pt x="407860" y="303922"/>
                  <a:pt x="313163" y="387445"/>
                  <a:pt x="199658" y="384352"/>
                </a:cubicBezTo>
                <a:cubicBezTo>
                  <a:pt x="86152" y="381259"/>
                  <a:pt x="-3181" y="292722"/>
                  <a:pt x="127" y="186599"/>
                </a:cubicBezTo>
                <a:cubicBezTo>
                  <a:pt x="3434" y="80477"/>
                  <a:pt x="98131" y="-3046"/>
                  <a:pt x="211636" y="47"/>
                </a:cubicBezTo>
                <a:cubicBezTo>
                  <a:pt x="322287" y="3062"/>
                  <a:pt x="410522" y="87442"/>
                  <a:pt x="411250" y="19093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2" name="任意多边形: 形状 61"/>
          <p:cNvSpPr/>
          <p:nvPr userDrawn="1"/>
        </p:nvSpPr>
        <p:spPr>
          <a:xfrm>
            <a:off x="10785209" y="5526550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3" name="任意多边形: 形状 62"/>
          <p:cNvSpPr/>
          <p:nvPr userDrawn="1"/>
        </p:nvSpPr>
        <p:spPr>
          <a:xfrm>
            <a:off x="10046459" y="5566536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4" name="任意多边形: 形状 63"/>
          <p:cNvSpPr/>
          <p:nvPr userDrawn="1"/>
        </p:nvSpPr>
        <p:spPr>
          <a:xfrm>
            <a:off x="11293098" y="5470183"/>
            <a:ext cx="548939" cy="384470"/>
          </a:xfrm>
          <a:custGeom>
            <a:avLst/>
            <a:gdLst>
              <a:gd name="connsiteX0" fmla="*/ 548956 w 548939"/>
              <a:gd name="connsiteY0" fmla="*/ 197797 h 384470"/>
              <a:gd name="connsiteX1" fmla="*/ 266606 w 548939"/>
              <a:gd name="connsiteY1" fmla="*/ 384349 h 384470"/>
              <a:gd name="connsiteX2" fmla="*/ 246 w 548939"/>
              <a:gd name="connsiteY2" fmla="*/ 186597 h 384470"/>
              <a:gd name="connsiteX3" fmla="*/ 282596 w 548939"/>
              <a:gd name="connsiteY3" fmla="*/ 45 h 384470"/>
              <a:gd name="connsiteX4" fmla="*/ 549066 w 548939"/>
              <a:gd name="connsiteY4" fmla="*/ 190935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56" y="197797"/>
                </a:moveTo>
                <a:cubicBezTo>
                  <a:pt x="544541" y="303920"/>
                  <a:pt x="418127" y="387442"/>
                  <a:pt x="266606" y="384349"/>
                </a:cubicBezTo>
                <a:cubicBezTo>
                  <a:pt x="115084" y="381256"/>
                  <a:pt x="-4169" y="292720"/>
                  <a:pt x="246" y="186597"/>
                </a:cubicBezTo>
                <a:cubicBezTo>
                  <a:pt x="4662" y="80475"/>
                  <a:pt x="131075" y="-3048"/>
                  <a:pt x="282596" y="45"/>
                </a:cubicBezTo>
                <a:cubicBezTo>
                  <a:pt x="430308" y="3060"/>
                  <a:pt x="548096" y="87440"/>
                  <a:pt x="549066" y="19093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5" name="任意多边形: 形状 64"/>
          <p:cNvSpPr/>
          <p:nvPr userDrawn="1"/>
        </p:nvSpPr>
        <p:spPr>
          <a:xfrm>
            <a:off x="11048060" y="5457193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6" name="任意多边形: 形状 65"/>
          <p:cNvSpPr/>
          <p:nvPr userDrawn="1"/>
        </p:nvSpPr>
        <p:spPr>
          <a:xfrm>
            <a:off x="11582330" y="5497411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7" name="任意多边形: 形状 66"/>
          <p:cNvSpPr/>
          <p:nvPr userDrawn="1"/>
        </p:nvSpPr>
        <p:spPr>
          <a:xfrm>
            <a:off x="11818860" y="5443586"/>
            <a:ext cx="411211" cy="384470"/>
          </a:xfrm>
          <a:custGeom>
            <a:avLst/>
            <a:gdLst>
              <a:gd name="connsiteX0" fmla="*/ 411308 w 411211"/>
              <a:gd name="connsiteY0" fmla="*/ 197794 h 384470"/>
              <a:gd name="connsiteX1" fmla="*/ 199799 w 411211"/>
              <a:gd name="connsiteY1" fmla="*/ 384346 h 384470"/>
              <a:gd name="connsiteX2" fmla="*/ 268 w 411211"/>
              <a:gd name="connsiteY2" fmla="*/ 186594 h 384470"/>
              <a:gd name="connsiteX3" fmla="*/ 211777 w 411211"/>
              <a:gd name="connsiteY3" fmla="*/ 42 h 384470"/>
              <a:gd name="connsiteX4" fmla="*/ 411390 w 411211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308" y="197794"/>
                </a:moveTo>
                <a:cubicBezTo>
                  <a:pt x="408000" y="303917"/>
                  <a:pt x="313304" y="387439"/>
                  <a:pt x="199799" y="384346"/>
                </a:cubicBezTo>
                <a:cubicBezTo>
                  <a:pt x="86293" y="381253"/>
                  <a:pt x="-3040" y="292717"/>
                  <a:pt x="268" y="186594"/>
                </a:cubicBezTo>
                <a:cubicBezTo>
                  <a:pt x="3575" y="80472"/>
                  <a:pt x="98272" y="-3051"/>
                  <a:pt x="211777" y="42"/>
                </a:cubicBezTo>
                <a:cubicBezTo>
                  <a:pt x="322428" y="3057"/>
                  <a:pt x="410663" y="87437"/>
                  <a:pt x="411390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8" name="任意多边形: 形状 67"/>
          <p:cNvSpPr/>
          <p:nvPr userDrawn="1"/>
        </p:nvSpPr>
        <p:spPr>
          <a:xfrm>
            <a:off x="-64786" y="6537742"/>
            <a:ext cx="8840486" cy="1599023"/>
          </a:xfrm>
          <a:custGeom>
            <a:avLst/>
            <a:gdLst>
              <a:gd name="connsiteX0" fmla="*/ 0 w 7367502"/>
              <a:gd name="connsiteY0" fmla="*/ 378476 h 2242012"/>
              <a:gd name="connsiteX1" fmla="*/ 0 w 7367502"/>
              <a:gd name="connsiteY1" fmla="*/ 2241728 h 2242012"/>
              <a:gd name="connsiteX2" fmla="*/ 7367503 w 7367502"/>
              <a:gd name="connsiteY2" fmla="*/ 2241728 h 2242012"/>
              <a:gd name="connsiteX3" fmla="*/ 0 w 7367502"/>
              <a:gd name="connsiteY3" fmla="*/ 378922 h 224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67502" h="2242012">
                <a:moveTo>
                  <a:pt x="0" y="378476"/>
                </a:moveTo>
                <a:lnTo>
                  <a:pt x="0" y="2241728"/>
                </a:lnTo>
                <a:lnTo>
                  <a:pt x="7367503" y="2241728"/>
                </a:lnTo>
                <a:cubicBezTo>
                  <a:pt x="2993377" y="-734513"/>
                  <a:pt x="1610754" y="-32447"/>
                  <a:pt x="0" y="378922"/>
                </a:cubicBezTo>
                <a:close/>
              </a:path>
            </a:pathLst>
          </a:custGeom>
          <a:gradFill>
            <a:gsLst>
              <a:gs pos="100000">
                <a:srgbClr val="045702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9" name="任意多边形: 形状 68"/>
          <p:cNvSpPr/>
          <p:nvPr userDrawn="1"/>
        </p:nvSpPr>
        <p:spPr>
          <a:xfrm>
            <a:off x="5738272" y="5910580"/>
            <a:ext cx="6506921" cy="1541167"/>
          </a:xfrm>
          <a:custGeom>
            <a:avLst/>
            <a:gdLst>
              <a:gd name="connsiteX0" fmla="*/ 0 w 6506921"/>
              <a:gd name="connsiteY0" fmla="*/ 1540883 h 1541167"/>
              <a:gd name="connsiteX1" fmla="*/ 6506922 w 6506921"/>
              <a:gd name="connsiteY1" fmla="*/ 1540883 h 1541167"/>
              <a:gd name="connsiteX2" fmla="*/ 6466702 w 6506921"/>
              <a:gd name="connsiteY2" fmla="*/ 12063 h 1541167"/>
              <a:gd name="connsiteX3" fmla="*/ 32 w 6506921"/>
              <a:gd name="connsiteY3" fmla="*/ 1540883 h 15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06921" h="1541167">
                <a:moveTo>
                  <a:pt x="0" y="1540883"/>
                </a:moveTo>
                <a:lnTo>
                  <a:pt x="6506922" y="1540883"/>
                </a:lnTo>
                <a:lnTo>
                  <a:pt x="6466702" y="12063"/>
                </a:lnTo>
                <a:cubicBezTo>
                  <a:pt x="6424097" y="-36446"/>
                  <a:pt x="2434059" y="-17054"/>
                  <a:pt x="32" y="1540883"/>
                </a:cubicBezTo>
                <a:close/>
              </a:path>
            </a:pathLst>
          </a:custGeom>
          <a:gradFill>
            <a:gsLst>
              <a:gs pos="0">
                <a:srgbClr val="73D216"/>
              </a:gs>
              <a:gs pos="100000">
                <a:srgbClr val="2B7911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0" name="任意多边形: 形状 69"/>
          <p:cNvSpPr/>
          <p:nvPr userDrawn="1"/>
        </p:nvSpPr>
        <p:spPr>
          <a:xfrm>
            <a:off x="5298431" y="6593072"/>
            <a:ext cx="1784943" cy="555660"/>
          </a:xfrm>
          <a:custGeom>
            <a:avLst/>
            <a:gdLst>
              <a:gd name="connsiteX0" fmla="*/ 1784042 w 1784943"/>
              <a:gd name="connsiteY0" fmla="*/ 1075352 h 1075636"/>
              <a:gd name="connsiteX1" fmla="*/ 483979 w 1784943"/>
              <a:gd name="connsiteY1" fmla="*/ 568839 h 1075636"/>
              <a:gd name="connsiteX2" fmla="*/ 565545 w 1784943"/>
              <a:gd name="connsiteY2" fmla="*/ 392992 h 1075636"/>
              <a:gd name="connsiteX3" fmla="*/ 0 w 1784943"/>
              <a:gd name="connsiteY3" fmla="*/ 10319 h 1075636"/>
              <a:gd name="connsiteX4" fmla="*/ 60039 w 1784943"/>
              <a:gd name="connsiteY4" fmla="*/ -284 h 1075636"/>
              <a:gd name="connsiteX5" fmla="*/ 1776826 w 1784943"/>
              <a:gd name="connsiteY5" fmla="*/ 885064 h 1075636"/>
              <a:gd name="connsiteX6" fmla="*/ 1784943 w 1784943"/>
              <a:gd name="connsiteY6" fmla="*/ 937612 h 1075636"/>
              <a:gd name="connsiteX7" fmla="*/ 785663 w 1784943"/>
              <a:gd name="connsiteY7" fmla="*/ 680518 h 1075636"/>
              <a:gd name="connsiteX8" fmla="*/ 1773697 w 1784943"/>
              <a:gd name="connsiteY8" fmla="*/ 970529 h 107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943" h="1075636">
                <a:moveTo>
                  <a:pt x="1784042" y="1075352"/>
                </a:moveTo>
                <a:cubicBezTo>
                  <a:pt x="1495129" y="950308"/>
                  <a:pt x="678016" y="703344"/>
                  <a:pt x="483979" y="568839"/>
                </a:cubicBezTo>
                <a:cubicBezTo>
                  <a:pt x="398691" y="509702"/>
                  <a:pt x="415846" y="406362"/>
                  <a:pt x="565545" y="392992"/>
                </a:cubicBezTo>
                <a:cubicBezTo>
                  <a:pt x="1375732" y="320612"/>
                  <a:pt x="621831" y="145984"/>
                  <a:pt x="0" y="10319"/>
                </a:cubicBezTo>
                <a:lnTo>
                  <a:pt x="60039" y="-284"/>
                </a:lnTo>
                <a:cubicBezTo>
                  <a:pt x="2686407" y="616349"/>
                  <a:pt x="-1344094" y="169922"/>
                  <a:pt x="1776826" y="885064"/>
                </a:cubicBezTo>
                <a:lnTo>
                  <a:pt x="1784943" y="937612"/>
                </a:lnTo>
                <a:lnTo>
                  <a:pt x="785663" y="680518"/>
                </a:lnTo>
                <a:lnTo>
                  <a:pt x="1773697" y="970529"/>
                </a:lnTo>
                <a:close/>
              </a:path>
            </a:pathLst>
          </a:custGeom>
          <a:solidFill>
            <a:srgbClr val="2B2200">
              <a:alpha val="44000"/>
            </a:srgb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1" name="任意多边形: 形状 70"/>
          <p:cNvSpPr/>
          <p:nvPr userDrawn="1"/>
        </p:nvSpPr>
        <p:spPr>
          <a:xfrm>
            <a:off x="4842916" y="6243418"/>
            <a:ext cx="7393207" cy="1893418"/>
          </a:xfrm>
          <a:custGeom>
            <a:avLst/>
            <a:gdLst>
              <a:gd name="connsiteX0" fmla="*/ 7380322 w 7393207"/>
              <a:gd name="connsiteY0" fmla="*/ 1011152 h 1893418"/>
              <a:gd name="connsiteX1" fmla="*/ 7393208 w 7393207"/>
              <a:gd name="connsiteY1" fmla="*/ 1893135 h 1893418"/>
              <a:gd name="connsiteX2" fmla="*/ 0 w 7393207"/>
              <a:gd name="connsiteY2" fmla="*/ 1893135 h 1893418"/>
              <a:gd name="connsiteX3" fmla="*/ 4992294 w 7393207"/>
              <a:gd name="connsiteY3" fmla="*/ 7481 h 1893418"/>
              <a:gd name="connsiteX4" fmla="*/ 5783061 w 7393207"/>
              <a:gd name="connsiteY4" fmla="*/ 578372 h 1893418"/>
              <a:gd name="connsiteX5" fmla="*/ 7380605 w 7393207"/>
              <a:gd name="connsiteY5" fmla="*/ 1010741 h 189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93207" h="1893418">
                <a:moveTo>
                  <a:pt x="7380322" y="1011152"/>
                </a:moveTo>
                <a:lnTo>
                  <a:pt x="7393208" y="1893135"/>
                </a:lnTo>
                <a:lnTo>
                  <a:pt x="0" y="1893135"/>
                </a:lnTo>
                <a:cubicBezTo>
                  <a:pt x="1743920" y="299250"/>
                  <a:pt x="3467759" y="84417"/>
                  <a:pt x="4992294" y="7481"/>
                </a:cubicBezTo>
                <a:cubicBezTo>
                  <a:pt x="6499693" y="-68621"/>
                  <a:pt x="5407250" y="436271"/>
                  <a:pt x="5783061" y="578372"/>
                </a:cubicBezTo>
                <a:cubicBezTo>
                  <a:pt x="6273667" y="763876"/>
                  <a:pt x="6157344" y="275133"/>
                  <a:pt x="7380605" y="1010741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2" name="任意多边形: 形状 71"/>
          <p:cNvSpPr/>
          <p:nvPr userDrawn="1"/>
        </p:nvSpPr>
        <p:spPr>
          <a:xfrm>
            <a:off x="9898337" y="5600362"/>
            <a:ext cx="645085" cy="532877"/>
          </a:xfrm>
          <a:custGeom>
            <a:avLst/>
            <a:gdLst>
              <a:gd name="connsiteX0" fmla="*/ 644933 w 645085"/>
              <a:gd name="connsiteY0" fmla="*/ 274185 h 532877"/>
              <a:gd name="connsiteX1" fmla="*/ 313129 w 645085"/>
              <a:gd name="connsiteY1" fmla="*/ 532747 h 532877"/>
              <a:gd name="connsiteX2" fmla="*/ 116 w 645085"/>
              <a:gd name="connsiteY2" fmla="*/ 258662 h 532877"/>
              <a:gd name="connsiteX3" fmla="*/ 331920 w 645085"/>
              <a:gd name="connsiteY3" fmla="*/ 100 h 532877"/>
              <a:gd name="connsiteX4" fmla="*/ 645062 w 645085"/>
              <a:gd name="connsiteY4" fmla="*/ 26467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4933" y="274185"/>
                </a:moveTo>
                <a:cubicBezTo>
                  <a:pt x="639744" y="421272"/>
                  <a:pt x="491189" y="537034"/>
                  <a:pt x="313129" y="532747"/>
                </a:cubicBezTo>
                <a:cubicBezTo>
                  <a:pt x="135067" y="528460"/>
                  <a:pt x="-5073" y="405749"/>
                  <a:pt x="116" y="258662"/>
                </a:cubicBezTo>
                <a:cubicBezTo>
                  <a:pt x="5305" y="111576"/>
                  <a:pt x="153860" y="-4187"/>
                  <a:pt x="331920" y="100"/>
                </a:cubicBezTo>
                <a:cubicBezTo>
                  <a:pt x="505503" y="4279"/>
                  <a:pt x="643921" y="121229"/>
                  <a:pt x="645062" y="26467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3" name="任意多边形: 形状 72"/>
          <p:cNvSpPr/>
          <p:nvPr userDrawn="1"/>
        </p:nvSpPr>
        <p:spPr>
          <a:xfrm>
            <a:off x="9844496" y="5763325"/>
            <a:ext cx="2413513" cy="410037"/>
          </a:xfrm>
          <a:custGeom>
            <a:avLst/>
            <a:gdLst>
              <a:gd name="connsiteX0" fmla="*/ 2409981 w 2413513"/>
              <a:gd name="connsiteY0" fmla="*/ 306140 h 410037"/>
              <a:gd name="connsiteX1" fmla="*/ 2413513 w 2413513"/>
              <a:gd name="connsiteY1" fmla="*/ -284 h 410037"/>
              <a:gd name="connsiteX2" fmla="*/ 1594052 w 2413513"/>
              <a:gd name="connsiteY2" fmla="*/ 110550 h 410037"/>
              <a:gd name="connsiteX3" fmla="*/ 432599 w 2413513"/>
              <a:gd name="connsiteY3" fmla="*/ 339592 h 410037"/>
              <a:gd name="connsiteX4" fmla="*/ 46972 w 2413513"/>
              <a:gd name="connsiteY4" fmla="*/ 322436 h 410037"/>
              <a:gd name="connsiteX5" fmla="*/ 47837 w 2413513"/>
              <a:gd name="connsiteY5" fmla="*/ 401499 h 410037"/>
              <a:gd name="connsiteX6" fmla="*/ 562668 w 2413513"/>
              <a:gd name="connsiteY6" fmla="*/ 377852 h 410037"/>
              <a:gd name="connsiteX7" fmla="*/ 1106676 w 2413513"/>
              <a:gd name="connsiteY7" fmla="*/ 316713 h 410037"/>
              <a:gd name="connsiteX8" fmla="*/ 1936678 w 2413513"/>
              <a:gd name="connsiteY8" fmla="*/ 315917 h 410037"/>
              <a:gd name="connsiteX9" fmla="*/ 2409989 w 2413513"/>
              <a:gd name="connsiteY9" fmla="*/ 306137 h 41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13513" h="410037">
                <a:moveTo>
                  <a:pt x="2409981" y="306140"/>
                </a:moveTo>
                <a:lnTo>
                  <a:pt x="2413513" y="-284"/>
                </a:lnTo>
                <a:cubicBezTo>
                  <a:pt x="1781260" y="104026"/>
                  <a:pt x="2035570" y="107292"/>
                  <a:pt x="1594052" y="110550"/>
                </a:cubicBezTo>
                <a:cubicBezTo>
                  <a:pt x="1323588" y="112547"/>
                  <a:pt x="792495" y="282407"/>
                  <a:pt x="432599" y="339592"/>
                </a:cubicBezTo>
                <a:cubicBezTo>
                  <a:pt x="204968" y="375762"/>
                  <a:pt x="17839" y="318915"/>
                  <a:pt x="46972" y="322436"/>
                </a:cubicBezTo>
                <a:cubicBezTo>
                  <a:pt x="366176" y="361001"/>
                  <a:pt x="-153501" y="385200"/>
                  <a:pt x="47837" y="401499"/>
                </a:cubicBezTo>
                <a:cubicBezTo>
                  <a:pt x="140402" y="408992"/>
                  <a:pt x="343676" y="423489"/>
                  <a:pt x="562668" y="377852"/>
                </a:cubicBezTo>
                <a:cubicBezTo>
                  <a:pt x="781659" y="332215"/>
                  <a:pt x="775483" y="332173"/>
                  <a:pt x="1106676" y="316713"/>
                </a:cubicBezTo>
                <a:cubicBezTo>
                  <a:pt x="1556360" y="295720"/>
                  <a:pt x="1629378" y="384372"/>
                  <a:pt x="1936678" y="315917"/>
                </a:cubicBezTo>
                <a:cubicBezTo>
                  <a:pt x="2243977" y="247461"/>
                  <a:pt x="2409989" y="306137"/>
                  <a:pt x="2409989" y="306137"/>
                </a:cubicBezTo>
                <a:close/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4" name="任意多边形: 形状 73"/>
          <p:cNvSpPr/>
          <p:nvPr userDrawn="1"/>
        </p:nvSpPr>
        <p:spPr>
          <a:xfrm>
            <a:off x="10300092" y="5581975"/>
            <a:ext cx="483220" cy="532877"/>
          </a:xfrm>
          <a:custGeom>
            <a:avLst/>
            <a:gdLst>
              <a:gd name="connsiteX0" fmla="*/ 483136 w 483220"/>
              <a:gd name="connsiteY0" fmla="*/ 274183 h 532877"/>
              <a:gd name="connsiteX1" fmla="*/ 234589 w 483220"/>
              <a:gd name="connsiteY1" fmla="*/ 532745 h 532877"/>
              <a:gd name="connsiteX2" fmla="*/ 117 w 483220"/>
              <a:gd name="connsiteY2" fmla="*/ 258660 h 532877"/>
              <a:gd name="connsiteX3" fmla="*/ 248665 w 483220"/>
              <a:gd name="connsiteY3" fmla="*/ 98 h 532877"/>
              <a:gd name="connsiteX4" fmla="*/ 483233 w 483220"/>
              <a:gd name="connsiteY4" fmla="*/ 264672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136" y="274183"/>
                </a:moveTo>
                <a:cubicBezTo>
                  <a:pt x="479249" y="421270"/>
                  <a:pt x="367970" y="537032"/>
                  <a:pt x="234589" y="532745"/>
                </a:cubicBezTo>
                <a:cubicBezTo>
                  <a:pt x="101206" y="528458"/>
                  <a:pt x="-3770" y="405747"/>
                  <a:pt x="117" y="258660"/>
                </a:cubicBezTo>
                <a:cubicBezTo>
                  <a:pt x="4004" y="111574"/>
                  <a:pt x="115283" y="-4189"/>
                  <a:pt x="248665" y="98"/>
                </a:cubicBezTo>
                <a:cubicBezTo>
                  <a:pt x="378692" y="4277"/>
                  <a:pt x="482379" y="121227"/>
                  <a:pt x="483233" y="26467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5" name="任意多边形: 形状 74"/>
          <p:cNvSpPr/>
          <p:nvPr userDrawn="1"/>
        </p:nvSpPr>
        <p:spPr>
          <a:xfrm>
            <a:off x="10554607" y="5606326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6" name="任意多边形: 形状 75"/>
          <p:cNvSpPr/>
          <p:nvPr userDrawn="1"/>
        </p:nvSpPr>
        <p:spPr>
          <a:xfrm>
            <a:off x="9791580" y="5701560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7" name="任意多边形: 形状 76"/>
          <p:cNvSpPr/>
          <p:nvPr userDrawn="1"/>
        </p:nvSpPr>
        <p:spPr>
          <a:xfrm>
            <a:off x="11158746" y="5554307"/>
            <a:ext cx="645085" cy="532877"/>
          </a:xfrm>
          <a:custGeom>
            <a:avLst/>
            <a:gdLst>
              <a:gd name="connsiteX0" fmla="*/ 645074 w 645085"/>
              <a:gd name="connsiteY0" fmla="*/ 274180 h 532877"/>
              <a:gd name="connsiteX1" fmla="*/ 313270 w 645085"/>
              <a:gd name="connsiteY1" fmla="*/ 532742 h 532877"/>
              <a:gd name="connsiteX2" fmla="*/ 257 w 645085"/>
              <a:gd name="connsiteY2" fmla="*/ 258657 h 532877"/>
              <a:gd name="connsiteX3" fmla="*/ 332061 w 645085"/>
              <a:gd name="connsiteY3" fmla="*/ 95 h 532877"/>
              <a:gd name="connsiteX4" fmla="*/ 645203 w 645085"/>
              <a:gd name="connsiteY4" fmla="*/ 264668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5074" y="274180"/>
                </a:moveTo>
                <a:cubicBezTo>
                  <a:pt x="639885" y="421266"/>
                  <a:pt x="491330" y="537029"/>
                  <a:pt x="313270" y="532742"/>
                </a:cubicBezTo>
                <a:cubicBezTo>
                  <a:pt x="135209" y="528455"/>
                  <a:pt x="-4932" y="405744"/>
                  <a:pt x="257" y="258657"/>
                </a:cubicBezTo>
                <a:cubicBezTo>
                  <a:pt x="5446" y="111571"/>
                  <a:pt x="154001" y="-4192"/>
                  <a:pt x="332061" y="95"/>
                </a:cubicBezTo>
                <a:cubicBezTo>
                  <a:pt x="505644" y="4273"/>
                  <a:pt x="644062" y="121224"/>
                  <a:pt x="645203" y="26466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8" name="任意多边形: 形状 77"/>
          <p:cNvSpPr/>
          <p:nvPr userDrawn="1"/>
        </p:nvSpPr>
        <p:spPr>
          <a:xfrm rot="470390">
            <a:off x="10903168" y="5563444"/>
            <a:ext cx="434362" cy="510012"/>
          </a:xfrm>
          <a:custGeom>
            <a:avLst/>
            <a:gdLst>
              <a:gd name="connsiteX0" fmla="*/ 434353 w 434362"/>
              <a:gd name="connsiteY0" fmla="*/ 262414 h 510012"/>
              <a:gd name="connsiteX1" fmla="*/ 210936 w 434362"/>
              <a:gd name="connsiteY1" fmla="*/ 509881 h 510012"/>
              <a:gd name="connsiteX2" fmla="*/ 171 w 434362"/>
              <a:gd name="connsiteY2" fmla="*/ 247557 h 510012"/>
              <a:gd name="connsiteX3" fmla="*/ 223588 w 434362"/>
              <a:gd name="connsiteY3" fmla="*/ 90 h 510012"/>
              <a:gd name="connsiteX4" fmla="*/ 434440 w 434362"/>
              <a:gd name="connsiteY4" fmla="*/ 253311 h 5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62" h="510012">
                <a:moveTo>
                  <a:pt x="434353" y="262414"/>
                </a:moveTo>
                <a:cubicBezTo>
                  <a:pt x="430859" y="403189"/>
                  <a:pt x="330831" y="513984"/>
                  <a:pt x="210936" y="509881"/>
                </a:cubicBezTo>
                <a:cubicBezTo>
                  <a:pt x="91040" y="505778"/>
                  <a:pt x="-3323" y="388332"/>
                  <a:pt x="171" y="247557"/>
                </a:cubicBezTo>
                <a:cubicBezTo>
                  <a:pt x="3665" y="106782"/>
                  <a:pt x="103693" y="-4013"/>
                  <a:pt x="223588" y="90"/>
                </a:cubicBezTo>
                <a:cubicBezTo>
                  <a:pt x="340469" y="4089"/>
                  <a:pt x="433672" y="116021"/>
                  <a:pt x="434440" y="25331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86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9" name="任意多边形: 形状 78"/>
          <p:cNvSpPr/>
          <p:nvPr userDrawn="1"/>
        </p:nvSpPr>
        <p:spPr>
          <a:xfrm>
            <a:off x="11498193" y="5591919"/>
            <a:ext cx="499750" cy="461853"/>
          </a:xfrm>
          <a:custGeom>
            <a:avLst/>
            <a:gdLst>
              <a:gd name="connsiteX0" fmla="*/ 463929 w 499750"/>
              <a:gd name="connsiteY0" fmla="*/ 261176 h 461853"/>
              <a:gd name="connsiteX1" fmla="*/ 208903 w 499750"/>
              <a:gd name="connsiteY1" fmla="*/ 436821 h 461853"/>
              <a:gd name="connsiteX2" fmla="*/ 35828 w 499750"/>
              <a:gd name="connsiteY2" fmla="*/ 200678 h 461853"/>
              <a:gd name="connsiteX3" fmla="*/ 290854 w 499750"/>
              <a:gd name="connsiteY3" fmla="*/ 25034 h 461853"/>
              <a:gd name="connsiteX4" fmla="*/ 465254 w 499750"/>
              <a:gd name="connsiteY4" fmla="*/ 253807 h 461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61853">
                <a:moveTo>
                  <a:pt x="463929" y="261176"/>
                </a:moveTo>
                <a:cubicBezTo>
                  <a:pt x="441298" y="374888"/>
                  <a:pt x="327119" y="453527"/>
                  <a:pt x="208903" y="436821"/>
                </a:cubicBezTo>
                <a:cubicBezTo>
                  <a:pt x="90686" y="420114"/>
                  <a:pt x="13198" y="314390"/>
                  <a:pt x="35828" y="200678"/>
                </a:cubicBezTo>
                <a:cubicBezTo>
                  <a:pt x="58458" y="86967"/>
                  <a:pt x="172638" y="8328"/>
                  <a:pt x="290854" y="25034"/>
                </a:cubicBezTo>
                <a:cubicBezTo>
                  <a:pt x="406098" y="41320"/>
                  <a:pt x="483188" y="142445"/>
                  <a:pt x="465254" y="25380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05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0" name="任意多边形: 形状 79"/>
          <p:cNvSpPr/>
          <p:nvPr userDrawn="1"/>
        </p:nvSpPr>
        <p:spPr>
          <a:xfrm>
            <a:off x="11776253" y="5517356"/>
            <a:ext cx="483220" cy="532877"/>
          </a:xfrm>
          <a:custGeom>
            <a:avLst/>
            <a:gdLst>
              <a:gd name="connsiteX0" fmla="*/ 483302 w 483220"/>
              <a:gd name="connsiteY0" fmla="*/ 274176 h 532877"/>
              <a:gd name="connsiteX1" fmla="*/ 234754 w 483220"/>
              <a:gd name="connsiteY1" fmla="*/ 532738 h 532877"/>
              <a:gd name="connsiteX2" fmla="*/ 282 w 483220"/>
              <a:gd name="connsiteY2" fmla="*/ 258653 h 532877"/>
              <a:gd name="connsiteX3" fmla="*/ 248830 w 483220"/>
              <a:gd name="connsiteY3" fmla="*/ 91 h 532877"/>
              <a:gd name="connsiteX4" fmla="*/ 483399 w 483220"/>
              <a:gd name="connsiteY4" fmla="*/ 26466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302" y="274176"/>
                </a:moveTo>
                <a:cubicBezTo>
                  <a:pt x="479415" y="421262"/>
                  <a:pt x="368135" y="537025"/>
                  <a:pt x="234754" y="532738"/>
                </a:cubicBezTo>
                <a:cubicBezTo>
                  <a:pt x="101372" y="528451"/>
                  <a:pt x="-3604" y="405739"/>
                  <a:pt x="282" y="258653"/>
                </a:cubicBezTo>
                <a:cubicBezTo>
                  <a:pt x="4169" y="111566"/>
                  <a:pt x="115449" y="-4196"/>
                  <a:pt x="248830" y="91"/>
                </a:cubicBezTo>
                <a:cubicBezTo>
                  <a:pt x="378857" y="4269"/>
                  <a:pt x="482544" y="121220"/>
                  <a:pt x="483399" y="26466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1" name="任意多边形: 形状 80"/>
          <p:cNvSpPr/>
          <p:nvPr userDrawn="1"/>
        </p:nvSpPr>
        <p:spPr>
          <a:xfrm>
            <a:off x="6879018" y="6819195"/>
            <a:ext cx="3630805" cy="1379409"/>
          </a:xfrm>
          <a:custGeom>
            <a:avLst/>
            <a:gdLst>
              <a:gd name="connsiteX0" fmla="*/ 0 w 3630805"/>
              <a:gd name="connsiteY0" fmla="*/ 19366 h 1379409"/>
              <a:gd name="connsiteX1" fmla="*/ 3280416 w 3630805"/>
              <a:gd name="connsiteY1" fmla="*/ 1339601 h 1379409"/>
              <a:gd name="connsiteX2" fmla="*/ 3630806 w 3630805"/>
              <a:gd name="connsiteY2" fmla="*/ 1379125 h 1379409"/>
              <a:gd name="connsiteX3" fmla="*/ 33363 w 3630805"/>
              <a:gd name="connsiteY3" fmla="*/ -284 h 137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805" h="1379409">
                <a:moveTo>
                  <a:pt x="0" y="19366"/>
                </a:moveTo>
                <a:cubicBezTo>
                  <a:pt x="1184302" y="244489"/>
                  <a:pt x="2238026" y="637713"/>
                  <a:pt x="3280416" y="1339601"/>
                </a:cubicBezTo>
                <a:lnTo>
                  <a:pt x="3630806" y="1379125"/>
                </a:lnTo>
                <a:cubicBezTo>
                  <a:pt x="2898037" y="893588"/>
                  <a:pt x="1532819" y="228294"/>
                  <a:pt x="33363" y="-284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2" name="任意多边形: 形状 81"/>
          <p:cNvSpPr/>
          <p:nvPr userDrawn="1"/>
        </p:nvSpPr>
        <p:spPr>
          <a:xfrm>
            <a:off x="6970771" y="6774375"/>
            <a:ext cx="3919094" cy="1392172"/>
          </a:xfrm>
          <a:custGeom>
            <a:avLst/>
            <a:gdLst>
              <a:gd name="connsiteX0" fmla="*/ 0 w 3919094"/>
              <a:gd name="connsiteY0" fmla="*/ 19292 h 1392172"/>
              <a:gd name="connsiteX1" fmla="*/ 3666972 w 3919094"/>
              <a:gd name="connsiteY1" fmla="*/ 1390847 h 1392172"/>
              <a:gd name="connsiteX2" fmla="*/ 3919095 w 3919094"/>
              <a:gd name="connsiteY2" fmla="*/ 1391888 h 1392172"/>
              <a:gd name="connsiteX3" fmla="*/ 33988 w 3919094"/>
              <a:gd name="connsiteY3" fmla="*/ -284 h 139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9094" h="1392172">
                <a:moveTo>
                  <a:pt x="0" y="19292"/>
                </a:moveTo>
                <a:cubicBezTo>
                  <a:pt x="1187158" y="183482"/>
                  <a:pt x="2576564" y="685103"/>
                  <a:pt x="3666972" y="1390847"/>
                </a:cubicBezTo>
                <a:lnTo>
                  <a:pt x="3919095" y="1391888"/>
                </a:lnTo>
                <a:cubicBezTo>
                  <a:pt x="2952481" y="740964"/>
                  <a:pt x="1502204" y="162960"/>
                  <a:pt x="33988" y="-284"/>
                </a:cubicBezTo>
                <a:close/>
              </a:path>
            </a:pathLst>
          </a:custGeom>
          <a:gradFill>
            <a:gsLst>
              <a:gs pos="100000">
                <a:srgbClr val="3A8517"/>
              </a:gs>
              <a:gs pos="0">
                <a:srgbClr val="92D050">
                  <a:alpha val="9000"/>
                </a:srgbClr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83" name="图片 8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486" y="4016820"/>
            <a:ext cx="3197934" cy="2961181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7858410" y="-1286000"/>
            <a:ext cx="5156440" cy="2551346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832" y="-1284235"/>
            <a:ext cx="5424895" cy="2511100"/>
          </a:xfrm>
          <a:prstGeom prst="rect">
            <a:avLst/>
          </a:prstGeom>
        </p:spPr>
      </p:pic>
      <p:grpSp>
        <p:nvGrpSpPr>
          <p:cNvPr id="87" name="图形 190"/>
          <p:cNvGrpSpPr/>
          <p:nvPr/>
        </p:nvGrpSpPr>
        <p:grpSpPr>
          <a:xfrm>
            <a:off x="267851" y="210955"/>
            <a:ext cx="1763392" cy="809286"/>
            <a:chOff x="2097961" y="752965"/>
            <a:chExt cx="3060693" cy="1404666"/>
          </a:xfrm>
        </p:grpSpPr>
        <p:sp>
          <p:nvSpPr>
            <p:cNvPr id="89" name="任意多边形: 形状 88"/>
            <p:cNvSpPr/>
            <p:nvPr/>
          </p:nvSpPr>
          <p:spPr>
            <a:xfrm>
              <a:off x="2097961" y="1090284"/>
              <a:ext cx="1197654" cy="922142"/>
            </a:xfrm>
            <a:custGeom>
              <a:avLst/>
              <a:gdLst>
                <a:gd name="connsiteX0" fmla="*/ 1197949 w 1197654"/>
                <a:gd name="connsiteY0" fmla="*/ 461203 h 922142"/>
                <a:gd name="connsiteX1" fmla="*/ 602671 w 1197654"/>
                <a:gd name="connsiteY1" fmla="*/ 922266 h 922142"/>
                <a:gd name="connsiteX2" fmla="*/ 316 w 1197654"/>
                <a:gd name="connsiteY2" fmla="*/ 466620 h 922142"/>
                <a:gd name="connsiteX3" fmla="*/ 316 w 1197654"/>
                <a:gd name="connsiteY3" fmla="*/ 461203 h 922142"/>
                <a:gd name="connsiteX4" fmla="*/ 595594 w 1197654"/>
                <a:gd name="connsiteY4" fmla="*/ 139 h 922142"/>
                <a:gd name="connsiteX5" fmla="*/ 1197949 w 1197654"/>
                <a:gd name="connsiteY5" fmla="*/ 455786 h 922142"/>
                <a:gd name="connsiteX6" fmla="*/ 1197949 w 1197654"/>
                <a:gd name="connsiteY6" fmla="*/ 461203 h 92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7654" h="922142">
                  <a:moveTo>
                    <a:pt x="1197949" y="461203"/>
                  </a:moveTo>
                  <a:cubicBezTo>
                    <a:pt x="1199904" y="714345"/>
                    <a:pt x="933389" y="920770"/>
                    <a:pt x="602671" y="922266"/>
                  </a:cubicBezTo>
                  <a:cubicBezTo>
                    <a:pt x="271954" y="923762"/>
                    <a:pt x="2271" y="719762"/>
                    <a:pt x="316" y="466620"/>
                  </a:cubicBezTo>
                  <a:cubicBezTo>
                    <a:pt x="302" y="464814"/>
                    <a:pt x="302" y="463008"/>
                    <a:pt x="316" y="461203"/>
                  </a:cubicBezTo>
                  <a:cubicBezTo>
                    <a:pt x="-1638" y="208060"/>
                    <a:pt x="264877" y="1635"/>
                    <a:pt x="595594" y="139"/>
                  </a:cubicBezTo>
                  <a:cubicBezTo>
                    <a:pt x="926312" y="-1356"/>
                    <a:pt x="1195995" y="202643"/>
                    <a:pt x="1197949" y="455786"/>
                  </a:cubicBezTo>
                  <a:cubicBezTo>
                    <a:pt x="1197963" y="457591"/>
                    <a:pt x="1197963" y="459397"/>
                    <a:pt x="1197949" y="461203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0" name="任意多边形: 形状 89"/>
            <p:cNvSpPr/>
            <p:nvPr/>
          </p:nvSpPr>
          <p:spPr>
            <a:xfrm>
              <a:off x="2896324" y="1329616"/>
              <a:ext cx="1360314" cy="828015"/>
            </a:xfrm>
            <a:custGeom>
              <a:avLst/>
              <a:gdLst>
                <a:gd name="connsiteX0" fmla="*/ 1360747 w 1360314"/>
                <a:gd name="connsiteY0" fmla="*/ 414167 h 828015"/>
                <a:gd name="connsiteX1" fmla="*/ 680590 w 1360314"/>
                <a:gd name="connsiteY1" fmla="*/ 828175 h 828015"/>
                <a:gd name="connsiteX2" fmla="*/ 432 w 1360314"/>
                <a:gd name="connsiteY2" fmla="*/ 414167 h 828015"/>
                <a:gd name="connsiteX3" fmla="*/ 680590 w 1360314"/>
                <a:gd name="connsiteY3" fmla="*/ 159 h 828015"/>
                <a:gd name="connsiteX4" fmla="*/ 1360747 w 1360314"/>
                <a:gd name="connsiteY4" fmla="*/ 414167 h 82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0314" h="828015">
                  <a:moveTo>
                    <a:pt x="1360747" y="414167"/>
                  </a:moveTo>
                  <a:cubicBezTo>
                    <a:pt x="1360747" y="642817"/>
                    <a:pt x="1056230" y="828175"/>
                    <a:pt x="680590" y="828175"/>
                  </a:cubicBezTo>
                  <a:cubicBezTo>
                    <a:pt x="304949" y="828175"/>
                    <a:pt x="432" y="642817"/>
                    <a:pt x="432" y="414167"/>
                  </a:cubicBezTo>
                  <a:cubicBezTo>
                    <a:pt x="432" y="185517"/>
                    <a:pt x="304949" y="159"/>
                    <a:pt x="680590" y="159"/>
                  </a:cubicBezTo>
                  <a:cubicBezTo>
                    <a:pt x="1056230" y="159"/>
                    <a:pt x="1360747" y="185517"/>
                    <a:pt x="1360747" y="414167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2837199" y="984876"/>
              <a:ext cx="2321455" cy="985121"/>
            </a:xfrm>
            <a:custGeom>
              <a:avLst/>
              <a:gdLst>
                <a:gd name="connsiteX0" fmla="*/ 2321895 w 2321455"/>
                <a:gd name="connsiteY0" fmla="*/ 492682 h 985121"/>
                <a:gd name="connsiteX1" fmla="*/ 1172237 w 2321455"/>
                <a:gd name="connsiteY1" fmla="*/ 985220 h 985121"/>
                <a:gd name="connsiteX2" fmla="*/ 547 w 2321455"/>
                <a:gd name="connsiteY2" fmla="*/ 501943 h 985121"/>
                <a:gd name="connsiteX3" fmla="*/ 547 w 2321455"/>
                <a:gd name="connsiteY3" fmla="*/ 492682 h 985121"/>
                <a:gd name="connsiteX4" fmla="*/ 1150205 w 2321455"/>
                <a:gd name="connsiteY4" fmla="*/ 143 h 985121"/>
                <a:gd name="connsiteX5" fmla="*/ 2321895 w 2321455"/>
                <a:gd name="connsiteY5" fmla="*/ 483420 h 985121"/>
                <a:gd name="connsiteX6" fmla="*/ 2321895 w 2321455"/>
                <a:gd name="connsiteY6" fmla="*/ 492682 h 98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1455" h="985121">
                  <a:moveTo>
                    <a:pt x="2321895" y="492682"/>
                  </a:moveTo>
                  <a:cubicBezTo>
                    <a:pt x="2327979" y="762146"/>
                    <a:pt x="1813260" y="982663"/>
                    <a:pt x="1172237" y="985220"/>
                  </a:cubicBezTo>
                  <a:cubicBezTo>
                    <a:pt x="531214" y="987778"/>
                    <a:pt x="6630" y="771407"/>
                    <a:pt x="547" y="501943"/>
                  </a:cubicBezTo>
                  <a:cubicBezTo>
                    <a:pt x="477" y="498856"/>
                    <a:pt x="477" y="495769"/>
                    <a:pt x="547" y="492682"/>
                  </a:cubicBezTo>
                  <a:cubicBezTo>
                    <a:pt x="-5537" y="223217"/>
                    <a:pt x="509182" y="2701"/>
                    <a:pt x="1150205" y="143"/>
                  </a:cubicBezTo>
                  <a:cubicBezTo>
                    <a:pt x="1791228" y="-2414"/>
                    <a:pt x="2315811" y="213956"/>
                    <a:pt x="2321895" y="483420"/>
                  </a:cubicBezTo>
                  <a:cubicBezTo>
                    <a:pt x="2321965" y="486507"/>
                    <a:pt x="2321965" y="489594"/>
                    <a:pt x="2321895" y="492682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2" name="任意多边形: 形状 91"/>
            <p:cNvSpPr/>
            <p:nvPr/>
          </p:nvSpPr>
          <p:spPr>
            <a:xfrm>
              <a:off x="2733643" y="752965"/>
              <a:ext cx="1153303" cy="650591"/>
            </a:xfrm>
            <a:custGeom>
              <a:avLst/>
              <a:gdLst>
                <a:gd name="connsiteX0" fmla="*/ 1153698 w 1153303"/>
                <a:gd name="connsiteY0" fmla="*/ 325359 h 650591"/>
                <a:gd name="connsiteX1" fmla="*/ 577046 w 1153303"/>
                <a:gd name="connsiteY1" fmla="*/ 650655 h 650591"/>
                <a:gd name="connsiteX2" fmla="*/ 394 w 1153303"/>
                <a:gd name="connsiteY2" fmla="*/ 325359 h 650591"/>
                <a:gd name="connsiteX3" fmla="*/ 577046 w 1153303"/>
                <a:gd name="connsiteY3" fmla="*/ 63 h 650591"/>
                <a:gd name="connsiteX4" fmla="*/ 1153698 w 1153303"/>
                <a:gd name="connsiteY4" fmla="*/ 325359 h 65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303" h="650591">
                  <a:moveTo>
                    <a:pt x="1153698" y="325359"/>
                  </a:moveTo>
                  <a:cubicBezTo>
                    <a:pt x="1153698" y="505015"/>
                    <a:pt x="895522" y="650655"/>
                    <a:pt x="577046" y="650655"/>
                  </a:cubicBezTo>
                  <a:cubicBezTo>
                    <a:pt x="258570" y="650655"/>
                    <a:pt x="394" y="505015"/>
                    <a:pt x="394" y="325359"/>
                  </a:cubicBezTo>
                  <a:cubicBezTo>
                    <a:pt x="394" y="145703"/>
                    <a:pt x="258570" y="63"/>
                    <a:pt x="577046" y="63"/>
                  </a:cubicBezTo>
                  <a:cubicBezTo>
                    <a:pt x="895522" y="63"/>
                    <a:pt x="1153698" y="145703"/>
                    <a:pt x="1153698" y="325359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3" name="任意多边形: 形状 92"/>
            <p:cNvSpPr/>
            <p:nvPr/>
          </p:nvSpPr>
          <p:spPr>
            <a:xfrm>
              <a:off x="3842669" y="900834"/>
              <a:ext cx="754074" cy="561865"/>
            </a:xfrm>
            <a:custGeom>
              <a:avLst/>
              <a:gdLst>
                <a:gd name="connsiteX0" fmla="*/ 754600 w 754074"/>
                <a:gd name="connsiteY0" fmla="*/ 281011 h 561865"/>
                <a:gd name="connsiteX1" fmla="*/ 377563 w 754074"/>
                <a:gd name="connsiteY1" fmla="*/ 561944 h 561865"/>
                <a:gd name="connsiteX2" fmla="*/ 525 w 754074"/>
                <a:gd name="connsiteY2" fmla="*/ 281011 h 561865"/>
                <a:gd name="connsiteX3" fmla="*/ 377563 w 754074"/>
                <a:gd name="connsiteY3" fmla="*/ 78 h 561865"/>
                <a:gd name="connsiteX4" fmla="*/ 754600 w 754074"/>
                <a:gd name="connsiteY4" fmla="*/ 281011 h 56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4074" h="561865">
                  <a:moveTo>
                    <a:pt x="754600" y="281011"/>
                  </a:moveTo>
                  <a:cubicBezTo>
                    <a:pt x="754600" y="436166"/>
                    <a:pt x="585795" y="561944"/>
                    <a:pt x="377563" y="561944"/>
                  </a:cubicBezTo>
                  <a:cubicBezTo>
                    <a:pt x="169330" y="561944"/>
                    <a:pt x="525" y="436166"/>
                    <a:pt x="525" y="281011"/>
                  </a:cubicBezTo>
                  <a:cubicBezTo>
                    <a:pt x="525" y="125856"/>
                    <a:pt x="169330" y="78"/>
                    <a:pt x="377563" y="78"/>
                  </a:cubicBezTo>
                  <a:cubicBezTo>
                    <a:pt x="585795" y="78"/>
                    <a:pt x="754600" y="125856"/>
                    <a:pt x="754600" y="281011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4" name="任意多边形: 形状 93"/>
            <p:cNvSpPr/>
            <p:nvPr/>
          </p:nvSpPr>
          <p:spPr>
            <a:xfrm>
              <a:off x="2275452" y="974887"/>
              <a:ext cx="2632375" cy="1094082"/>
            </a:xfrm>
            <a:custGeom>
              <a:avLst/>
              <a:gdLst>
                <a:gd name="connsiteX0" fmla="*/ 1042027 w 2632375"/>
                <a:gd name="connsiteY0" fmla="*/ 1788 h 1094082"/>
                <a:gd name="connsiteX1" fmla="*/ 546074 w 2632375"/>
                <a:gd name="connsiteY1" fmla="*/ 255013 h 1094082"/>
                <a:gd name="connsiteX2" fmla="*/ 546636 w 2632375"/>
                <a:gd name="connsiteY2" fmla="*/ 267483 h 1094082"/>
                <a:gd name="connsiteX3" fmla="*/ 514322 w 2632375"/>
                <a:gd name="connsiteY3" fmla="*/ 266720 h 1094082"/>
                <a:gd name="connsiteX4" fmla="*/ -738 w 2632375"/>
                <a:gd name="connsiteY4" fmla="*/ 623778 h 1094082"/>
                <a:gd name="connsiteX5" fmla="*/ 514322 w 2632375"/>
                <a:gd name="connsiteY5" fmla="*/ 980582 h 1094082"/>
                <a:gd name="connsiteX6" fmla="*/ 765252 w 2632375"/>
                <a:gd name="connsiteY6" fmla="*/ 935537 h 1094082"/>
                <a:gd name="connsiteX7" fmla="*/ 1271050 w 2632375"/>
                <a:gd name="connsiteY7" fmla="*/ 1095870 h 1094082"/>
                <a:gd name="connsiteX8" fmla="*/ 1768964 w 2632375"/>
                <a:gd name="connsiteY8" fmla="*/ 942662 h 1094082"/>
                <a:gd name="connsiteX9" fmla="*/ 2631637 w 2632375"/>
                <a:gd name="connsiteY9" fmla="*/ 566010 h 1094082"/>
                <a:gd name="connsiteX10" fmla="*/ 2109821 w 2632375"/>
                <a:gd name="connsiteY10" fmla="*/ 231858 h 1094082"/>
                <a:gd name="connsiteX11" fmla="*/ 1824045 w 2632375"/>
                <a:gd name="connsiteY11" fmla="*/ 116824 h 1094082"/>
                <a:gd name="connsiteX12" fmla="*/ 1586885 w 2632375"/>
                <a:gd name="connsiteY12" fmla="*/ 186556 h 1094082"/>
                <a:gd name="connsiteX13" fmla="*/ 1520571 w 2632375"/>
                <a:gd name="connsiteY13" fmla="*/ 188591 h 1094082"/>
                <a:gd name="connsiteX14" fmla="*/ 1042012 w 2632375"/>
                <a:gd name="connsiteY14" fmla="*/ 1790 h 109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32375" h="1094082">
                  <a:moveTo>
                    <a:pt x="1042027" y="1788"/>
                  </a:moveTo>
                  <a:cubicBezTo>
                    <a:pt x="768124" y="1788"/>
                    <a:pt x="546074" y="115074"/>
                    <a:pt x="546074" y="255013"/>
                  </a:cubicBezTo>
                  <a:cubicBezTo>
                    <a:pt x="546074" y="259134"/>
                    <a:pt x="546253" y="263410"/>
                    <a:pt x="546636" y="267483"/>
                  </a:cubicBezTo>
                  <a:cubicBezTo>
                    <a:pt x="535909" y="267021"/>
                    <a:pt x="525217" y="266720"/>
                    <a:pt x="514322" y="266720"/>
                  </a:cubicBezTo>
                  <a:cubicBezTo>
                    <a:pt x="229886" y="266720"/>
                    <a:pt x="-738" y="426594"/>
                    <a:pt x="-738" y="623778"/>
                  </a:cubicBezTo>
                  <a:cubicBezTo>
                    <a:pt x="-738" y="820962"/>
                    <a:pt x="229894" y="980582"/>
                    <a:pt x="514322" y="980582"/>
                  </a:cubicBezTo>
                  <a:cubicBezTo>
                    <a:pt x="605407" y="980582"/>
                    <a:pt x="691015" y="964298"/>
                    <a:pt x="765252" y="935537"/>
                  </a:cubicBezTo>
                  <a:cubicBezTo>
                    <a:pt x="866628" y="1031424"/>
                    <a:pt x="1055215" y="1095870"/>
                    <a:pt x="1271050" y="1095870"/>
                  </a:cubicBezTo>
                  <a:cubicBezTo>
                    <a:pt x="1481525" y="1095870"/>
                    <a:pt x="1665936" y="1034624"/>
                    <a:pt x="1768964" y="942662"/>
                  </a:cubicBezTo>
                  <a:cubicBezTo>
                    <a:pt x="2256074" y="917449"/>
                    <a:pt x="2631637" y="758385"/>
                    <a:pt x="2631637" y="566010"/>
                  </a:cubicBezTo>
                  <a:cubicBezTo>
                    <a:pt x="2631637" y="421784"/>
                    <a:pt x="2420708" y="296250"/>
                    <a:pt x="2109821" y="231858"/>
                  </a:cubicBezTo>
                  <a:cubicBezTo>
                    <a:pt x="2055048" y="163328"/>
                    <a:pt x="1947518" y="116824"/>
                    <a:pt x="1824045" y="116824"/>
                  </a:cubicBezTo>
                  <a:cubicBezTo>
                    <a:pt x="1730386" y="116824"/>
                    <a:pt x="1646079" y="143704"/>
                    <a:pt x="1586885" y="186556"/>
                  </a:cubicBezTo>
                  <a:cubicBezTo>
                    <a:pt x="1564622" y="186943"/>
                    <a:pt x="1542429" y="187656"/>
                    <a:pt x="1520571" y="188591"/>
                  </a:cubicBezTo>
                  <a:cubicBezTo>
                    <a:pt x="1463345" y="80953"/>
                    <a:pt x="1270833" y="1790"/>
                    <a:pt x="1042012" y="1790"/>
                  </a:cubicBezTo>
                  <a:close/>
                </a:path>
              </a:pathLst>
            </a:custGeom>
            <a:gradFill>
              <a:gsLst>
                <a:gs pos="0">
                  <a:srgbClr val="00B0F0">
                    <a:alpha val="31000"/>
                  </a:srgbClr>
                </a:gs>
                <a:gs pos="100000">
                  <a:srgbClr val="5ACCF5">
                    <a:alpha val="16000"/>
                  </a:srgbClr>
                </a:gs>
              </a:gsLst>
              <a:lin ang="5400000" scaled="1"/>
            </a:gra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64-B2C7-47FC-9853-766C00762E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B6F6-D1B8-4313-9540-1C7EA78371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64-B2C7-47FC-9853-766C00762E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B6F6-D1B8-4313-9540-1C7EA78371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gradFill>
          <a:gsLst>
            <a:gs pos="0">
              <a:srgbClr val="00B0F0">
                <a:alpha val="49000"/>
              </a:srgbClr>
            </a:gs>
            <a:gs pos="53000">
              <a:schemeClr val="bg1">
                <a:alpha val="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/>
        </p:nvGrpSpPr>
        <p:grpSpPr>
          <a:xfrm>
            <a:off x="2233730" y="6215062"/>
            <a:ext cx="9160958" cy="1862643"/>
            <a:chOff x="2246165" y="6075870"/>
            <a:chExt cx="9160958" cy="1862643"/>
          </a:xfrm>
        </p:grpSpPr>
        <p:sp>
          <p:nvSpPr>
            <p:cNvPr id="8" name="任意多边形: 形状 7"/>
            <p:cNvSpPr/>
            <p:nvPr/>
          </p:nvSpPr>
          <p:spPr>
            <a:xfrm>
              <a:off x="5375689" y="6392379"/>
              <a:ext cx="196321" cy="195835"/>
            </a:xfrm>
            <a:custGeom>
              <a:avLst/>
              <a:gdLst>
                <a:gd name="connsiteX0" fmla="*/ 96090 w 196321"/>
                <a:gd name="connsiteY0" fmla="*/ -284 h 195835"/>
                <a:gd name="connsiteX1" fmla="*/ 196322 w 196321"/>
                <a:gd name="connsiteY1" fmla="*/ 80799 h 195835"/>
                <a:gd name="connsiteX2" fmla="*/ 100232 w 196321"/>
                <a:gd name="connsiteY2" fmla="*/ 195552 h 195835"/>
                <a:gd name="connsiteX3" fmla="*/ 0 w 196321"/>
                <a:gd name="connsiteY3" fmla="*/ 114469 h 195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321" h="195835">
                  <a:moveTo>
                    <a:pt x="96090" y="-284"/>
                  </a:moveTo>
                  <a:lnTo>
                    <a:pt x="196322" y="80799"/>
                  </a:lnTo>
                  <a:lnTo>
                    <a:pt x="100232" y="195552"/>
                  </a:lnTo>
                  <a:lnTo>
                    <a:pt x="0" y="114469"/>
                  </a:lnTo>
                  <a:close/>
                </a:path>
              </a:pathLst>
            </a:custGeom>
            <a:solidFill>
              <a:srgbClr val="504416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9" name="图形 9"/>
            <p:cNvGrpSpPr/>
            <p:nvPr/>
          </p:nvGrpSpPr>
          <p:grpSpPr>
            <a:xfrm>
              <a:off x="6522252" y="6114716"/>
              <a:ext cx="226621" cy="311332"/>
              <a:chOff x="5950835" y="4464252"/>
              <a:chExt cx="226621" cy="311332"/>
            </a:xfrm>
          </p:grpSpPr>
          <p:sp>
            <p:nvSpPr>
              <p:cNvPr id="34" name="任意多边形: 形状 33"/>
              <p:cNvSpPr/>
              <p:nvPr/>
            </p:nvSpPr>
            <p:spPr>
              <a:xfrm>
                <a:off x="6017159" y="4734382"/>
                <a:ext cx="29757" cy="41202"/>
              </a:xfrm>
              <a:custGeom>
                <a:avLst/>
                <a:gdLst>
                  <a:gd name="connsiteX0" fmla="*/ 38 w 29757"/>
                  <a:gd name="connsiteY0" fmla="*/ 4 h 41202"/>
                  <a:gd name="connsiteX1" fmla="*/ 29796 w 29757"/>
                  <a:gd name="connsiteY1" fmla="*/ 4 h 41202"/>
                  <a:gd name="connsiteX2" fmla="*/ 29796 w 29757"/>
                  <a:gd name="connsiteY2" fmla="*/ 41207 h 41202"/>
                  <a:gd name="connsiteX3" fmla="*/ 38 w 29757"/>
                  <a:gd name="connsiteY3" fmla="*/ 41207 h 41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57" h="41202">
                    <a:moveTo>
                      <a:pt x="38" y="4"/>
                    </a:moveTo>
                    <a:lnTo>
                      <a:pt x="29796" y="4"/>
                    </a:lnTo>
                    <a:lnTo>
                      <a:pt x="29796" y="41207"/>
                    </a:lnTo>
                    <a:lnTo>
                      <a:pt x="38" y="41207"/>
                    </a:lnTo>
                    <a:close/>
                  </a:path>
                </a:pathLst>
              </a:custGeom>
              <a:solidFill>
                <a:srgbClr val="2B2200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5" name="任意多边形: 形状 34"/>
              <p:cNvSpPr/>
              <p:nvPr/>
            </p:nvSpPr>
            <p:spPr>
              <a:xfrm>
                <a:off x="5966839" y="4608456"/>
                <a:ext cx="103007" cy="139631"/>
              </a:xfrm>
              <a:custGeom>
                <a:avLst/>
                <a:gdLst>
                  <a:gd name="connsiteX0" fmla="*/ 57264 w 103007"/>
                  <a:gd name="connsiteY0" fmla="*/ 4 h 139631"/>
                  <a:gd name="connsiteX1" fmla="*/ 38 w 103007"/>
                  <a:gd name="connsiteY1" fmla="*/ 2293 h 139631"/>
                  <a:gd name="connsiteX2" fmla="*/ 38 w 103007"/>
                  <a:gd name="connsiteY2" fmla="*/ 139636 h 139631"/>
                  <a:gd name="connsiteX3" fmla="*/ 57264 w 103007"/>
                  <a:gd name="connsiteY3" fmla="*/ 139636 h 139631"/>
                  <a:gd name="connsiteX4" fmla="*/ 103045 w 103007"/>
                  <a:gd name="connsiteY4" fmla="*/ 66387 h 139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007" h="139631">
                    <a:moveTo>
                      <a:pt x="57264" y="4"/>
                    </a:moveTo>
                    <a:lnTo>
                      <a:pt x="38" y="2293"/>
                    </a:lnTo>
                    <a:lnTo>
                      <a:pt x="38" y="139636"/>
                    </a:lnTo>
                    <a:lnTo>
                      <a:pt x="57264" y="139636"/>
                    </a:lnTo>
                    <a:lnTo>
                      <a:pt x="103045" y="66387"/>
                    </a:lnTo>
                    <a:close/>
                  </a:path>
                </a:pathLst>
              </a:custGeom>
              <a:solidFill>
                <a:srgbClr val="504416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6" name="任意多边形: 形状 35"/>
              <p:cNvSpPr/>
              <p:nvPr/>
            </p:nvSpPr>
            <p:spPr>
              <a:xfrm>
                <a:off x="6024065" y="4564437"/>
                <a:ext cx="70960" cy="185991"/>
              </a:xfrm>
              <a:custGeom>
                <a:avLst/>
                <a:gdLst>
                  <a:gd name="connsiteX0" fmla="*/ 38 w 70960"/>
                  <a:gd name="connsiteY0" fmla="*/ 41781 h 185991"/>
                  <a:gd name="connsiteX1" fmla="*/ 34682 w 70960"/>
                  <a:gd name="connsiteY1" fmla="*/ 4 h 185991"/>
                  <a:gd name="connsiteX2" fmla="*/ 70998 w 70960"/>
                  <a:gd name="connsiteY2" fmla="*/ 50563 h 185991"/>
                  <a:gd name="connsiteX3" fmla="*/ 70998 w 70960"/>
                  <a:gd name="connsiteY3" fmla="*/ 185996 h 185991"/>
                  <a:gd name="connsiteX4" fmla="*/ 38 w 70960"/>
                  <a:gd name="connsiteY4" fmla="*/ 185996 h 185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60" h="185991">
                    <a:moveTo>
                      <a:pt x="38" y="41781"/>
                    </a:moveTo>
                    <a:lnTo>
                      <a:pt x="34682" y="4"/>
                    </a:lnTo>
                    <a:lnTo>
                      <a:pt x="70998" y="50563"/>
                    </a:lnTo>
                    <a:lnTo>
                      <a:pt x="70998" y="185996"/>
                    </a:lnTo>
                    <a:lnTo>
                      <a:pt x="38" y="185996"/>
                    </a:lnTo>
                    <a:close/>
                  </a:path>
                </a:pathLst>
              </a:custGeom>
              <a:solidFill>
                <a:srgbClr val="786721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7" name="任意多边形: 形状 36"/>
              <p:cNvSpPr/>
              <p:nvPr/>
            </p:nvSpPr>
            <p:spPr>
              <a:xfrm>
                <a:off x="5953285" y="4555134"/>
                <a:ext cx="161909" cy="80554"/>
              </a:xfrm>
              <a:custGeom>
                <a:avLst/>
                <a:gdLst>
                  <a:gd name="connsiteX0" fmla="*/ 114318 w 161909"/>
                  <a:gd name="connsiteY0" fmla="*/ 37362 h 80554"/>
                  <a:gd name="connsiteX1" fmla="*/ 139498 w 161909"/>
                  <a:gd name="connsiteY1" fmla="*/ 67119 h 80554"/>
                  <a:gd name="connsiteX2" fmla="*/ 153232 w 161909"/>
                  <a:gd name="connsiteY2" fmla="*/ 55674 h 80554"/>
                  <a:gd name="connsiteX3" fmla="*/ 121185 w 161909"/>
                  <a:gd name="connsiteY3" fmla="*/ 12182 h 80554"/>
                  <a:gd name="connsiteX4" fmla="*/ 73115 w 161909"/>
                  <a:gd name="connsiteY4" fmla="*/ 737 h 80554"/>
                  <a:gd name="connsiteX5" fmla="*/ 29623 w 161909"/>
                  <a:gd name="connsiteY5" fmla="*/ 9893 h 80554"/>
                  <a:gd name="connsiteX6" fmla="*/ 13600 w 161909"/>
                  <a:gd name="connsiteY6" fmla="*/ 37362 h 80554"/>
                  <a:gd name="connsiteX7" fmla="*/ 18178 w 161909"/>
                  <a:gd name="connsiteY7" fmla="*/ 71698 h 80554"/>
                  <a:gd name="connsiteX8" fmla="*/ 57092 w 161909"/>
                  <a:gd name="connsiteY8" fmla="*/ 73986 h 80554"/>
                  <a:gd name="connsiteX9" fmla="*/ 89138 w 161909"/>
                  <a:gd name="connsiteY9" fmla="*/ 46518 h 80554"/>
                  <a:gd name="connsiteX10" fmla="*/ 107450 w 161909"/>
                  <a:gd name="connsiteY10" fmla="*/ 16760 h 80554"/>
                  <a:gd name="connsiteX11" fmla="*/ 114318 w 161909"/>
                  <a:gd name="connsiteY11" fmla="*/ 37362 h 80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1909" h="80554">
                    <a:moveTo>
                      <a:pt x="114318" y="37362"/>
                    </a:moveTo>
                    <a:cubicBezTo>
                      <a:pt x="134920" y="53385"/>
                      <a:pt x="125764" y="67119"/>
                      <a:pt x="139498" y="67119"/>
                    </a:cubicBezTo>
                    <a:cubicBezTo>
                      <a:pt x="153232" y="67119"/>
                      <a:pt x="173833" y="80854"/>
                      <a:pt x="153232" y="55674"/>
                    </a:cubicBezTo>
                    <a:cubicBezTo>
                      <a:pt x="132630" y="30494"/>
                      <a:pt x="148654" y="28205"/>
                      <a:pt x="121185" y="12182"/>
                    </a:cubicBezTo>
                    <a:cubicBezTo>
                      <a:pt x="93717" y="-3841"/>
                      <a:pt x="114318" y="737"/>
                      <a:pt x="73115" y="737"/>
                    </a:cubicBezTo>
                    <a:cubicBezTo>
                      <a:pt x="31912" y="737"/>
                      <a:pt x="38779" y="-3841"/>
                      <a:pt x="29623" y="9893"/>
                    </a:cubicBezTo>
                    <a:cubicBezTo>
                      <a:pt x="20467" y="23628"/>
                      <a:pt x="22756" y="12182"/>
                      <a:pt x="13600" y="37362"/>
                    </a:cubicBezTo>
                    <a:cubicBezTo>
                      <a:pt x="4444" y="62542"/>
                      <a:pt x="-13869" y="71698"/>
                      <a:pt x="18178" y="71698"/>
                    </a:cubicBezTo>
                    <a:cubicBezTo>
                      <a:pt x="50224" y="71698"/>
                      <a:pt x="34201" y="90010"/>
                      <a:pt x="57092" y="73986"/>
                    </a:cubicBezTo>
                    <a:cubicBezTo>
                      <a:pt x="79983" y="57963"/>
                      <a:pt x="79983" y="69408"/>
                      <a:pt x="89138" y="46518"/>
                    </a:cubicBezTo>
                    <a:cubicBezTo>
                      <a:pt x="98295" y="23627"/>
                      <a:pt x="105162" y="7604"/>
                      <a:pt x="107450" y="16760"/>
                    </a:cubicBezTo>
                    <a:cubicBezTo>
                      <a:pt x="109740" y="25917"/>
                      <a:pt x="114318" y="37362"/>
                      <a:pt x="114318" y="37362"/>
                    </a:cubicBezTo>
                    <a:close/>
                  </a:path>
                </a:pathLst>
              </a:custGeom>
              <a:solidFill>
                <a:srgbClr val="AA8800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38" name="图形 9"/>
              <p:cNvGrpSpPr/>
              <p:nvPr/>
            </p:nvGrpSpPr>
            <p:grpSpPr>
              <a:xfrm>
                <a:off x="5950835" y="4464252"/>
                <a:ext cx="226621" cy="224371"/>
                <a:chOff x="5950835" y="4464252"/>
                <a:chExt cx="226621" cy="224371"/>
              </a:xfrm>
            </p:grpSpPr>
            <p:grpSp>
              <p:nvGrpSpPr>
                <p:cNvPr id="39" name="图形 9"/>
                <p:cNvGrpSpPr/>
                <p:nvPr/>
              </p:nvGrpSpPr>
              <p:grpSpPr>
                <a:xfrm>
                  <a:off x="5950835" y="4466542"/>
                  <a:ext cx="219754" cy="222082"/>
                  <a:chOff x="5950835" y="4466542"/>
                  <a:chExt cx="219754" cy="222082"/>
                </a:xfrm>
                <a:solidFill>
                  <a:srgbClr val="504416"/>
                </a:solidFill>
              </p:grpSpPr>
              <p:sp>
                <p:nvSpPr>
                  <p:cNvPr id="44" name="任意多边形: 形状 43"/>
                  <p:cNvSpPr/>
                  <p:nvPr/>
                </p:nvSpPr>
                <p:spPr>
                  <a:xfrm>
                    <a:off x="5959951" y="4466542"/>
                    <a:ext cx="93852" cy="107583"/>
                  </a:xfrm>
                  <a:custGeom>
                    <a:avLst/>
                    <a:gdLst>
                      <a:gd name="connsiteX0" fmla="*/ 93891 w 93852"/>
                      <a:gd name="connsiteY0" fmla="*/ 107584 h 107583"/>
                      <a:gd name="connsiteX1" fmla="*/ 39 w 93852"/>
                      <a:gd name="connsiteY1" fmla="*/ 9158 h 107583"/>
                      <a:gd name="connsiteX2" fmla="*/ 45820 w 93852"/>
                      <a:gd name="connsiteY2" fmla="*/ 1 h 107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3852" h="107583">
                        <a:moveTo>
                          <a:pt x="93891" y="107584"/>
                        </a:moveTo>
                        <a:lnTo>
                          <a:pt x="39" y="9158"/>
                        </a:lnTo>
                        <a:lnTo>
                          <a:pt x="45820" y="1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5" name="任意多边形: 形状 44"/>
                  <p:cNvSpPr/>
                  <p:nvPr/>
                </p:nvSpPr>
                <p:spPr>
                  <a:xfrm>
                    <a:off x="6053803" y="4576457"/>
                    <a:ext cx="96140" cy="112166"/>
                  </a:xfrm>
                  <a:custGeom>
                    <a:avLst/>
                    <a:gdLst>
                      <a:gd name="connsiteX0" fmla="*/ 39 w 96140"/>
                      <a:gd name="connsiteY0" fmla="*/ 1 h 112166"/>
                      <a:gd name="connsiteX1" fmla="*/ 54976 w 96140"/>
                      <a:gd name="connsiteY1" fmla="*/ 112168 h 112166"/>
                      <a:gd name="connsiteX2" fmla="*/ 96179 w 96140"/>
                      <a:gd name="connsiteY2" fmla="*/ 100723 h 112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6140" h="112166">
                        <a:moveTo>
                          <a:pt x="39" y="1"/>
                        </a:moveTo>
                        <a:lnTo>
                          <a:pt x="54976" y="112168"/>
                        </a:lnTo>
                        <a:lnTo>
                          <a:pt x="96179" y="100723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6" name="任意多边形: 形状 45"/>
                  <p:cNvSpPr/>
                  <p:nvPr/>
                </p:nvSpPr>
                <p:spPr>
                  <a:xfrm>
                    <a:off x="6056135" y="4510074"/>
                    <a:ext cx="114454" cy="66382"/>
                  </a:xfrm>
                  <a:custGeom>
                    <a:avLst/>
                    <a:gdLst>
                      <a:gd name="connsiteX0" fmla="*/ 39 w 114454"/>
                      <a:gd name="connsiteY0" fmla="*/ 66384 h 66382"/>
                      <a:gd name="connsiteX1" fmla="*/ 114493 w 114454"/>
                      <a:gd name="connsiteY1" fmla="*/ 48072 h 66382"/>
                      <a:gd name="connsiteX2" fmla="*/ 80158 w 114454"/>
                      <a:gd name="connsiteY2" fmla="*/ 1 h 6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4454" h="66382">
                        <a:moveTo>
                          <a:pt x="39" y="66384"/>
                        </a:moveTo>
                        <a:lnTo>
                          <a:pt x="114493" y="48072"/>
                        </a:lnTo>
                        <a:lnTo>
                          <a:pt x="80158" y="1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47" name="任意多边形: 形状 46"/>
                  <p:cNvSpPr/>
                  <p:nvPr/>
                </p:nvSpPr>
                <p:spPr>
                  <a:xfrm>
                    <a:off x="5950835" y="4576457"/>
                    <a:ext cx="109874" cy="100715"/>
                  </a:xfrm>
                  <a:custGeom>
                    <a:avLst/>
                    <a:gdLst>
                      <a:gd name="connsiteX0" fmla="*/ 109914 w 109874"/>
                      <a:gd name="connsiteY0" fmla="*/ 1 h 100715"/>
                      <a:gd name="connsiteX1" fmla="*/ 109914 w 109874"/>
                      <a:gd name="connsiteY1" fmla="*/ 2290 h 100715"/>
                      <a:gd name="connsiteX2" fmla="*/ 27508 w 109874"/>
                      <a:gd name="connsiteY2" fmla="*/ 100716 h 100715"/>
                      <a:gd name="connsiteX3" fmla="*/ 39 w 109874"/>
                      <a:gd name="connsiteY3" fmla="*/ 45779 h 100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9874" h="100715">
                        <a:moveTo>
                          <a:pt x="109914" y="1"/>
                        </a:moveTo>
                        <a:lnTo>
                          <a:pt x="109914" y="2290"/>
                        </a:lnTo>
                        <a:lnTo>
                          <a:pt x="27508" y="100716"/>
                        </a:lnTo>
                        <a:lnTo>
                          <a:pt x="39" y="45779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40" name="任意多边形: 形状 39"/>
                <p:cNvSpPr/>
                <p:nvPr/>
              </p:nvSpPr>
              <p:spPr>
                <a:xfrm>
                  <a:off x="5966818" y="4464252"/>
                  <a:ext cx="93852" cy="107583"/>
                </a:xfrm>
                <a:custGeom>
                  <a:avLst/>
                  <a:gdLst>
                    <a:gd name="connsiteX0" fmla="*/ 93892 w 93852"/>
                    <a:gd name="connsiteY0" fmla="*/ 107584 h 107583"/>
                    <a:gd name="connsiteX1" fmla="*/ 39 w 93852"/>
                    <a:gd name="connsiteY1" fmla="*/ 9157 h 107583"/>
                    <a:gd name="connsiteX2" fmla="*/ 45820 w 93852"/>
                    <a:gd name="connsiteY2" fmla="*/ 1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92" y="107584"/>
                      </a:moveTo>
                      <a:lnTo>
                        <a:pt x="39" y="9157"/>
                      </a:lnTo>
                      <a:lnTo>
                        <a:pt x="45820" y="1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1" name="任意多边形: 形状 40"/>
                <p:cNvSpPr/>
                <p:nvPr/>
              </p:nvSpPr>
              <p:spPr>
                <a:xfrm>
                  <a:off x="6060670" y="4574168"/>
                  <a:ext cx="96140" cy="112166"/>
                </a:xfrm>
                <a:custGeom>
                  <a:avLst/>
                  <a:gdLst>
                    <a:gd name="connsiteX0" fmla="*/ 39 w 96140"/>
                    <a:gd name="connsiteY0" fmla="*/ 1 h 112166"/>
                    <a:gd name="connsiteX1" fmla="*/ 54977 w 96140"/>
                    <a:gd name="connsiteY1" fmla="*/ 112168 h 112166"/>
                    <a:gd name="connsiteX2" fmla="*/ 96180 w 96140"/>
                    <a:gd name="connsiteY2" fmla="*/ 100723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39" y="1"/>
                      </a:moveTo>
                      <a:lnTo>
                        <a:pt x="54977" y="112168"/>
                      </a:lnTo>
                      <a:lnTo>
                        <a:pt x="96180" y="100723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2" name="任意多边形: 形状 41"/>
                <p:cNvSpPr/>
                <p:nvPr/>
              </p:nvSpPr>
              <p:spPr>
                <a:xfrm>
                  <a:off x="6063002" y="4507785"/>
                  <a:ext cx="114454" cy="66382"/>
                </a:xfrm>
                <a:custGeom>
                  <a:avLst/>
                  <a:gdLst>
                    <a:gd name="connsiteX0" fmla="*/ 40 w 114454"/>
                    <a:gd name="connsiteY0" fmla="*/ 66384 h 66382"/>
                    <a:gd name="connsiteX1" fmla="*/ 114494 w 114454"/>
                    <a:gd name="connsiteY1" fmla="*/ 48071 h 66382"/>
                    <a:gd name="connsiteX2" fmla="*/ 80158 w 114454"/>
                    <a:gd name="connsiteY2" fmla="*/ 1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40" y="66384"/>
                      </a:moveTo>
                      <a:lnTo>
                        <a:pt x="114494" y="48071"/>
                      </a:lnTo>
                      <a:lnTo>
                        <a:pt x="80158" y="1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3" name="任意多边形: 形状 42"/>
                <p:cNvSpPr/>
                <p:nvPr/>
              </p:nvSpPr>
              <p:spPr>
                <a:xfrm>
                  <a:off x="5957702" y="4574168"/>
                  <a:ext cx="109874" cy="100715"/>
                </a:xfrm>
                <a:custGeom>
                  <a:avLst/>
                  <a:gdLst>
                    <a:gd name="connsiteX0" fmla="*/ 109914 w 109874"/>
                    <a:gd name="connsiteY0" fmla="*/ 1 h 100715"/>
                    <a:gd name="connsiteX1" fmla="*/ 109914 w 109874"/>
                    <a:gd name="connsiteY1" fmla="*/ 2290 h 100715"/>
                    <a:gd name="connsiteX2" fmla="*/ 27508 w 109874"/>
                    <a:gd name="connsiteY2" fmla="*/ 100716 h 100715"/>
                    <a:gd name="connsiteX3" fmla="*/ 39 w 109874"/>
                    <a:gd name="connsiteY3" fmla="*/ 45779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914" y="1"/>
                      </a:moveTo>
                      <a:lnTo>
                        <a:pt x="109914" y="2290"/>
                      </a:lnTo>
                      <a:lnTo>
                        <a:pt x="27508" y="100716"/>
                      </a:lnTo>
                      <a:lnTo>
                        <a:pt x="39" y="45779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" name="图形 9"/>
            <p:cNvGrpSpPr/>
            <p:nvPr/>
          </p:nvGrpSpPr>
          <p:grpSpPr>
            <a:xfrm>
              <a:off x="6159686" y="6075870"/>
              <a:ext cx="226621" cy="311332"/>
              <a:chOff x="5588269" y="4425406"/>
              <a:chExt cx="226621" cy="311332"/>
            </a:xfrm>
          </p:grpSpPr>
          <p:sp>
            <p:nvSpPr>
              <p:cNvPr id="20" name="任意多边形: 形状 19"/>
              <p:cNvSpPr/>
              <p:nvPr/>
            </p:nvSpPr>
            <p:spPr>
              <a:xfrm>
                <a:off x="5654593" y="4695535"/>
                <a:ext cx="29757" cy="41202"/>
              </a:xfrm>
              <a:custGeom>
                <a:avLst/>
                <a:gdLst>
                  <a:gd name="connsiteX0" fmla="*/ -3 w 29757"/>
                  <a:gd name="connsiteY0" fmla="*/ 0 h 41202"/>
                  <a:gd name="connsiteX1" fmla="*/ 29755 w 29757"/>
                  <a:gd name="connsiteY1" fmla="*/ 0 h 41202"/>
                  <a:gd name="connsiteX2" fmla="*/ 29755 w 29757"/>
                  <a:gd name="connsiteY2" fmla="*/ 41203 h 41202"/>
                  <a:gd name="connsiteX3" fmla="*/ -3 w 29757"/>
                  <a:gd name="connsiteY3" fmla="*/ 41203 h 41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9757" h="41202">
                    <a:moveTo>
                      <a:pt x="-3" y="0"/>
                    </a:moveTo>
                    <a:lnTo>
                      <a:pt x="29755" y="0"/>
                    </a:lnTo>
                    <a:lnTo>
                      <a:pt x="29755" y="41203"/>
                    </a:lnTo>
                    <a:lnTo>
                      <a:pt x="-3" y="41203"/>
                    </a:lnTo>
                    <a:close/>
                  </a:path>
                </a:pathLst>
              </a:custGeom>
              <a:solidFill>
                <a:srgbClr val="2B2200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1" name="任意多边形: 形状 20"/>
              <p:cNvSpPr/>
              <p:nvPr/>
            </p:nvSpPr>
            <p:spPr>
              <a:xfrm>
                <a:off x="5604273" y="4569610"/>
                <a:ext cx="103007" cy="139631"/>
              </a:xfrm>
              <a:custGeom>
                <a:avLst/>
                <a:gdLst>
                  <a:gd name="connsiteX0" fmla="*/ 57224 w 103007"/>
                  <a:gd name="connsiteY0" fmla="*/ 0 h 139631"/>
                  <a:gd name="connsiteX1" fmla="*/ -3 w 103007"/>
                  <a:gd name="connsiteY1" fmla="*/ 2289 h 139631"/>
                  <a:gd name="connsiteX2" fmla="*/ -3 w 103007"/>
                  <a:gd name="connsiteY2" fmla="*/ 139632 h 139631"/>
                  <a:gd name="connsiteX3" fmla="*/ 57224 w 103007"/>
                  <a:gd name="connsiteY3" fmla="*/ 139632 h 139631"/>
                  <a:gd name="connsiteX4" fmla="*/ 103005 w 103007"/>
                  <a:gd name="connsiteY4" fmla="*/ 66383 h 139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007" h="139631">
                    <a:moveTo>
                      <a:pt x="57224" y="0"/>
                    </a:moveTo>
                    <a:lnTo>
                      <a:pt x="-3" y="2289"/>
                    </a:lnTo>
                    <a:lnTo>
                      <a:pt x="-3" y="139632"/>
                    </a:lnTo>
                    <a:lnTo>
                      <a:pt x="57224" y="139632"/>
                    </a:lnTo>
                    <a:lnTo>
                      <a:pt x="103005" y="66383"/>
                    </a:lnTo>
                    <a:close/>
                  </a:path>
                </a:pathLst>
              </a:custGeom>
              <a:solidFill>
                <a:srgbClr val="504416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2" name="任意多边形: 形状 21"/>
              <p:cNvSpPr/>
              <p:nvPr/>
            </p:nvSpPr>
            <p:spPr>
              <a:xfrm>
                <a:off x="5661499" y="4525590"/>
                <a:ext cx="70960" cy="185991"/>
              </a:xfrm>
              <a:custGeom>
                <a:avLst/>
                <a:gdLst>
                  <a:gd name="connsiteX0" fmla="*/ -3 w 70960"/>
                  <a:gd name="connsiteY0" fmla="*/ 41777 h 185991"/>
                  <a:gd name="connsiteX1" fmla="*/ 34641 w 70960"/>
                  <a:gd name="connsiteY1" fmla="*/ 0 h 185991"/>
                  <a:gd name="connsiteX2" fmla="*/ 70958 w 70960"/>
                  <a:gd name="connsiteY2" fmla="*/ 50558 h 185991"/>
                  <a:gd name="connsiteX3" fmla="*/ 70958 w 70960"/>
                  <a:gd name="connsiteY3" fmla="*/ 185992 h 185991"/>
                  <a:gd name="connsiteX4" fmla="*/ -3 w 70960"/>
                  <a:gd name="connsiteY4" fmla="*/ 185992 h 185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960" h="185991">
                    <a:moveTo>
                      <a:pt x="-3" y="41777"/>
                    </a:moveTo>
                    <a:lnTo>
                      <a:pt x="34641" y="0"/>
                    </a:lnTo>
                    <a:lnTo>
                      <a:pt x="70958" y="50558"/>
                    </a:lnTo>
                    <a:lnTo>
                      <a:pt x="70958" y="185992"/>
                    </a:lnTo>
                    <a:lnTo>
                      <a:pt x="-3" y="185992"/>
                    </a:lnTo>
                    <a:close/>
                  </a:path>
                </a:pathLst>
              </a:custGeom>
              <a:solidFill>
                <a:srgbClr val="786721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3" name="任意多边形: 形状 22"/>
              <p:cNvSpPr/>
              <p:nvPr/>
            </p:nvSpPr>
            <p:spPr>
              <a:xfrm>
                <a:off x="5590719" y="4516287"/>
                <a:ext cx="161909" cy="80554"/>
              </a:xfrm>
              <a:custGeom>
                <a:avLst/>
                <a:gdLst>
                  <a:gd name="connsiteX0" fmla="*/ 114277 w 161909"/>
                  <a:gd name="connsiteY0" fmla="*/ 37358 h 80554"/>
                  <a:gd name="connsiteX1" fmla="*/ 139457 w 161909"/>
                  <a:gd name="connsiteY1" fmla="*/ 67115 h 80554"/>
                  <a:gd name="connsiteX2" fmla="*/ 153191 w 161909"/>
                  <a:gd name="connsiteY2" fmla="*/ 55670 h 80554"/>
                  <a:gd name="connsiteX3" fmla="*/ 121145 w 161909"/>
                  <a:gd name="connsiteY3" fmla="*/ 12178 h 80554"/>
                  <a:gd name="connsiteX4" fmla="*/ 73075 w 161909"/>
                  <a:gd name="connsiteY4" fmla="*/ 733 h 80554"/>
                  <a:gd name="connsiteX5" fmla="*/ 29582 w 161909"/>
                  <a:gd name="connsiteY5" fmla="*/ 9889 h 80554"/>
                  <a:gd name="connsiteX6" fmla="*/ 13559 w 161909"/>
                  <a:gd name="connsiteY6" fmla="*/ 37358 h 80554"/>
                  <a:gd name="connsiteX7" fmla="*/ 18137 w 161909"/>
                  <a:gd name="connsiteY7" fmla="*/ 71693 h 80554"/>
                  <a:gd name="connsiteX8" fmla="*/ 57051 w 161909"/>
                  <a:gd name="connsiteY8" fmla="*/ 73982 h 80554"/>
                  <a:gd name="connsiteX9" fmla="*/ 89098 w 161909"/>
                  <a:gd name="connsiteY9" fmla="*/ 46513 h 80554"/>
                  <a:gd name="connsiteX10" fmla="*/ 107410 w 161909"/>
                  <a:gd name="connsiteY10" fmla="*/ 16756 h 80554"/>
                  <a:gd name="connsiteX11" fmla="*/ 114277 w 161909"/>
                  <a:gd name="connsiteY11" fmla="*/ 37358 h 80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1909" h="80554">
                    <a:moveTo>
                      <a:pt x="114277" y="37358"/>
                    </a:moveTo>
                    <a:cubicBezTo>
                      <a:pt x="134879" y="53381"/>
                      <a:pt x="125723" y="67115"/>
                      <a:pt x="139457" y="67115"/>
                    </a:cubicBezTo>
                    <a:cubicBezTo>
                      <a:pt x="153191" y="67115"/>
                      <a:pt x="173793" y="80849"/>
                      <a:pt x="153191" y="55670"/>
                    </a:cubicBezTo>
                    <a:cubicBezTo>
                      <a:pt x="132589" y="30490"/>
                      <a:pt x="148613" y="28201"/>
                      <a:pt x="121145" y="12178"/>
                    </a:cubicBezTo>
                    <a:cubicBezTo>
                      <a:pt x="93676" y="-3845"/>
                      <a:pt x="114278" y="733"/>
                      <a:pt x="73075" y="733"/>
                    </a:cubicBezTo>
                    <a:cubicBezTo>
                      <a:pt x="31871" y="733"/>
                      <a:pt x="38739" y="-3846"/>
                      <a:pt x="29582" y="9889"/>
                    </a:cubicBezTo>
                    <a:cubicBezTo>
                      <a:pt x="20426" y="23624"/>
                      <a:pt x="22716" y="12178"/>
                      <a:pt x="13559" y="37358"/>
                    </a:cubicBezTo>
                    <a:cubicBezTo>
                      <a:pt x="4403" y="62537"/>
                      <a:pt x="-13910" y="71693"/>
                      <a:pt x="18137" y="71693"/>
                    </a:cubicBezTo>
                    <a:cubicBezTo>
                      <a:pt x="50184" y="71693"/>
                      <a:pt x="34161" y="90005"/>
                      <a:pt x="57051" y="73982"/>
                    </a:cubicBezTo>
                    <a:cubicBezTo>
                      <a:pt x="79942" y="57959"/>
                      <a:pt x="79942" y="69404"/>
                      <a:pt x="89098" y="46513"/>
                    </a:cubicBezTo>
                    <a:cubicBezTo>
                      <a:pt x="98255" y="23622"/>
                      <a:pt x="105121" y="7599"/>
                      <a:pt x="107410" y="16756"/>
                    </a:cubicBezTo>
                    <a:cubicBezTo>
                      <a:pt x="109699" y="25912"/>
                      <a:pt x="114277" y="37358"/>
                      <a:pt x="114277" y="37358"/>
                    </a:cubicBezTo>
                    <a:close/>
                  </a:path>
                </a:pathLst>
              </a:custGeom>
              <a:solidFill>
                <a:srgbClr val="AA8800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24" name="图形 9"/>
              <p:cNvGrpSpPr/>
              <p:nvPr/>
            </p:nvGrpSpPr>
            <p:grpSpPr>
              <a:xfrm>
                <a:off x="5588269" y="4425406"/>
                <a:ext cx="226621" cy="224371"/>
                <a:chOff x="5588269" y="4425406"/>
                <a:chExt cx="226621" cy="224371"/>
              </a:xfrm>
            </p:grpSpPr>
            <p:grpSp>
              <p:nvGrpSpPr>
                <p:cNvPr id="25" name="图形 9"/>
                <p:cNvGrpSpPr/>
                <p:nvPr/>
              </p:nvGrpSpPr>
              <p:grpSpPr>
                <a:xfrm>
                  <a:off x="5588269" y="4427695"/>
                  <a:ext cx="219754" cy="222082"/>
                  <a:chOff x="5588269" y="4427695"/>
                  <a:chExt cx="219754" cy="222082"/>
                </a:xfrm>
                <a:solidFill>
                  <a:srgbClr val="504416"/>
                </a:solidFill>
              </p:grpSpPr>
              <p:sp>
                <p:nvSpPr>
                  <p:cNvPr id="30" name="任意多边形: 形状 29"/>
                  <p:cNvSpPr/>
                  <p:nvPr/>
                </p:nvSpPr>
                <p:spPr>
                  <a:xfrm>
                    <a:off x="5597385" y="4427695"/>
                    <a:ext cx="93852" cy="107583"/>
                  </a:xfrm>
                  <a:custGeom>
                    <a:avLst/>
                    <a:gdLst>
                      <a:gd name="connsiteX0" fmla="*/ 93850 w 93852"/>
                      <a:gd name="connsiteY0" fmla="*/ 107580 h 107583"/>
                      <a:gd name="connsiteX1" fmla="*/ -2 w 93852"/>
                      <a:gd name="connsiteY1" fmla="*/ 9153 h 107583"/>
                      <a:gd name="connsiteX2" fmla="*/ 45779 w 93852"/>
                      <a:gd name="connsiteY2" fmla="*/ -3 h 1075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3852" h="107583">
                        <a:moveTo>
                          <a:pt x="93850" y="107580"/>
                        </a:moveTo>
                        <a:lnTo>
                          <a:pt x="-2" y="9153"/>
                        </a:lnTo>
                        <a:lnTo>
                          <a:pt x="45779" y="-3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1" name="任意多边形: 形状 30"/>
                  <p:cNvSpPr/>
                  <p:nvPr/>
                </p:nvSpPr>
                <p:spPr>
                  <a:xfrm>
                    <a:off x="5691238" y="4537610"/>
                    <a:ext cx="96140" cy="112166"/>
                  </a:xfrm>
                  <a:custGeom>
                    <a:avLst/>
                    <a:gdLst>
                      <a:gd name="connsiteX0" fmla="*/ -2 w 96140"/>
                      <a:gd name="connsiteY0" fmla="*/ -3 h 112166"/>
                      <a:gd name="connsiteX1" fmla="*/ 54935 w 96140"/>
                      <a:gd name="connsiteY1" fmla="*/ 112164 h 112166"/>
                      <a:gd name="connsiteX2" fmla="*/ 96139 w 96140"/>
                      <a:gd name="connsiteY2" fmla="*/ 100719 h 1121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96140" h="112166">
                        <a:moveTo>
                          <a:pt x="-2" y="-3"/>
                        </a:moveTo>
                        <a:lnTo>
                          <a:pt x="54935" y="112164"/>
                        </a:lnTo>
                        <a:lnTo>
                          <a:pt x="96139" y="100719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2" name="任意多边形: 形状 31"/>
                  <p:cNvSpPr/>
                  <p:nvPr/>
                </p:nvSpPr>
                <p:spPr>
                  <a:xfrm>
                    <a:off x="5693570" y="4471227"/>
                    <a:ext cx="114454" cy="66382"/>
                  </a:xfrm>
                  <a:custGeom>
                    <a:avLst/>
                    <a:gdLst>
                      <a:gd name="connsiteX0" fmla="*/ -2 w 114454"/>
                      <a:gd name="connsiteY0" fmla="*/ 66379 h 66382"/>
                      <a:gd name="connsiteX1" fmla="*/ 114452 w 114454"/>
                      <a:gd name="connsiteY1" fmla="*/ 48067 h 66382"/>
                      <a:gd name="connsiteX2" fmla="*/ 80117 w 114454"/>
                      <a:gd name="connsiteY2" fmla="*/ -3 h 6638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114454" h="66382">
                        <a:moveTo>
                          <a:pt x="-2" y="66379"/>
                        </a:moveTo>
                        <a:lnTo>
                          <a:pt x="114452" y="48067"/>
                        </a:lnTo>
                        <a:lnTo>
                          <a:pt x="80117" y="-3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33" name="任意多边形: 形状 32"/>
                  <p:cNvSpPr/>
                  <p:nvPr/>
                </p:nvSpPr>
                <p:spPr>
                  <a:xfrm>
                    <a:off x="5588269" y="4537610"/>
                    <a:ext cx="109874" cy="100715"/>
                  </a:xfrm>
                  <a:custGeom>
                    <a:avLst/>
                    <a:gdLst>
                      <a:gd name="connsiteX0" fmla="*/ 109873 w 109874"/>
                      <a:gd name="connsiteY0" fmla="*/ -3 h 100715"/>
                      <a:gd name="connsiteX1" fmla="*/ 109873 w 109874"/>
                      <a:gd name="connsiteY1" fmla="*/ 2286 h 100715"/>
                      <a:gd name="connsiteX2" fmla="*/ 27467 w 109874"/>
                      <a:gd name="connsiteY2" fmla="*/ 100712 h 100715"/>
                      <a:gd name="connsiteX3" fmla="*/ -2 w 109874"/>
                      <a:gd name="connsiteY3" fmla="*/ 45775 h 100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09874" h="100715">
                        <a:moveTo>
                          <a:pt x="109873" y="-3"/>
                        </a:moveTo>
                        <a:lnTo>
                          <a:pt x="109873" y="2286"/>
                        </a:lnTo>
                        <a:lnTo>
                          <a:pt x="27467" y="100712"/>
                        </a:lnTo>
                        <a:lnTo>
                          <a:pt x="-2" y="45775"/>
                        </a:lnTo>
                        <a:close/>
                      </a:path>
                    </a:pathLst>
                  </a:custGeom>
                  <a:solidFill>
                    <a:srgbClr val="504416"/>
                  </a:solidFill>
                  <a:ln w="8969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26" name="任意多边形: 形状 25"/>
                <p:cNvSpPr/>
                <p:nvPr/>
              </p:nvSpPr>
              <p:spPr>
                <a:xfrm>
                  <a:off x="5604253" y="4425406"/>
                  <a:ext cx="93852" cy="107583"/>
                </a:xfrm>
                <a:custGeom>
                  <a:avLst/>
                  <a:gdLst>
                    <a:gd name="connsiteX0" fmla="*/ 93851 w 93852"/>
                    <a:gd name="connsiteY0" fmla="*/ 107579 h 107583"/>
                    <a:gd name="connsiteX1" fmla="*/ -1 w 93852"/>
                    <a:gd name="connsiteY1" fmla="*/ 9153 h 107583"/>
                    <a:gd name="connsiteX2" fmla="*/ 45780 w 93852"/>
                    <a:gd name="connsiteY2" fmla="*/ -4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51" y="107579"/>
                      </a:moveTo>
                      <a:lnTo>
                        <a:pt x="-1" y="9153"/>
                      </a:lnTo>
                      <a:lnTo>
                        <a:pt x="45780" y="-4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7" name="任意多边形: 形状 26"/>
                <p:cNvSpPr/>
                <p:nvPr/>
              </p:nvSpPr>
              <p:spPr>
                <a:xfrm>
                  <a:off x="5698105" y="4535321"/>
                  <a:ext cx="96140" cy="112166"/>
                </a:xfrm>
                <a:custGeom>
                  <a:avLst/>
                  <a:gdLst>
                    <a:gd name="connsiteX0" fmla="*/ -1 w 96140"/>
                    <a:gd name="connsiteY0" fmla="*/ -4 h 112166"/>
                    <a:gd name="connsiteX1" fmla="*/ 54936 w 96140"/>
                    <a:gd name="connsiteY1" fmla="*/ 112163 h 112166"/>
                    <a:gd name="connsiteX2" fmla="*/ 96139 w 96140"/>
                    <a:gd name="connsiteY2" fmla="*/ 100718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-1" y="-4"/>
                      </a:moveTo>
                      <a:lnTo>
                        <a:pt x="54936" y="112163"/>
                      </a:lnTo>
                      <a:lnTo>
                        <a:pt x="96139" y="100718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8" name="任意多边形: 形状 27"/>
                <p:cNvSpPr/>
                <p:nvPr/>
              </p:nvSpPr>
              <p:spPr>
                <a:xfrm>
                  <a:off x="5700437" y="4468938"/>
                  <a:ext cx="114454" cy="66382"/>
                </a:xfrm>
                <a:custGeom>
                  <a:avLst/>
                  <a:gdLst>
                    <a:gd name="connsiteX0" fmla="*/ -1 w 114454"/>
                    <a:gd name="connsiteY0" fmla="*/ 66379 h 66382"/>
                    <a:gd name="connsiteX1" fmla="*/ 114453 w 114454"/>
                    <a:gd name="connsiteY1" fmla="*/ 48067 h 66382"/>
                    <a:gd name="connsiteX2" fmla="*/ 80118 w 114454"/>
                    <a:gd name="connsiteY2" fmla="*/ -4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-1" y="66379"/>
                      </a:moveTo>
                      <a:lnTo>
                        <a:pt x="114453" y="48067"/>
                      </a:lnTo>
                      <a:lnTo>
                        <a:pt x="80118" y="-4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29" name="任意多边形: 形状 28"/>
                <p:cNvSpPr/>
                <p:nvPr/>
              </p:nvSpPr>
              <p:spPr>
                <a:xfrm>
                  <a:off x="5595136" y="4535321"/>
                  <a:ext cx="109874" cy="100715"/>
                </a:xfrm>
                <a:custGeom>
                  <a:avLst/>
                  <a:gdLst>
                    <a:gd name="connsiteX0" fmla="*/ 109874 w 109874"/>
                    <a:gd name="connsiteY0" fmla="*/ -4 h 100715"/>
                    <a:gd name="connsiteX1" fmla="*/ 109874 w 109874"/>
                    <a:gd name="connsiteY1" fmla="*/ 2286 h 100715"/>
                    <a:gd name="connsiteX2" fmla="*/ 27468 w 109874"/>
                    <a:gd name="connsiteY2" fmla="*/ 100712 h 100715"/>
                    <a:gd name="connsiteX3" fmla="*/ -1 w 109874"/>
                    <a:gd name="connsiteY3" fmla="*/ 45775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874" y="-4"/>
                      </a:moveTo>
                      <a:lnTo>
                        <a:pt x="109874" y="2286"/>
                      </a:lnTo>
                      <a:lnTo>
                        <a:pt x="27468" y="100712"/>
                      </a:lnTo>
                      <a:lnTo>
                        <a:pt x="-1" y="45775"/>
                      </a:lnTo>
                      <a:close/>
                    </a:path>
                  </a:pathLst>
                </a:custGeom>
                <a:solidFill>
                  <a:srgbClr val="B3B3B3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1" name="任意多边形: 形状 10"/>
            <p:cNvSpPr/>
            <p:nvPr/>
          </p:nvSpPr>
          <p:spPr>
            <a:xfrm>
              <a:off x="5116676" y="6467262"/>
              <a:ext cx="196321" cy="195836"/>
            </a:xfrm>
            <a:custGeom>
              <a:avLst/>
              <a:gdLst>
                <a:gd name="connsiteX0" fmla="*/ 96090 w 196321"/>
                <a:gd name="connsiteY0" fmla="*/ -284 h 195836"/>
                <a:gd name="connsiteX1" fmla="*/ 196322 w 196321"/>
                <a:gd name="connsiteY1" fmla="*/ 80799 h 195836"/>
                <a:gd name="connsiteX2" fmla="*/ 100232 w 196321"/>
                <a:gd name="connsiteY2" fmla="*/ 195552 h 195836"/>
                <a:gd name="connsiteX3" fmla="*/ 0 w 196321"/>
                <a:gd name="connsiteY3" fmla="*/ 114469 h 195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6321" h="195836">
                  <a:moveTo>
                    <a:pt x="96090" y="-284"/>
                  </a:moveTo>
                  <a:lnTo>
                    <a:pt x="196322" y="80799"/>
                  </a:lnTo>
                  <a:lnTo>
                    <a:pt x="100232" y="195552"/>
                  </a:lnTo>
                  <a:lnTo>
                    <a:pt x="0" y="114469"/>
                  </a:lnTo>
                  <a:close/>
                </a:path>
              </a:pathLst>
            </a:custGeom>
            <a:solidFill>
              <a:srgbClr val="78672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5384824" y="6373627"/>
              <a:ext cx="340668" cy="148804"/>
            </a:xfrm>
            <a:custGeom>
              <a:avLst/>
              <a:gdLst>
                <a:gd name="connsiteX0" fmla="*/ 91686 w 340668"/>
                <a:gd name="connsiteY0" fmla="*/ 28464 h 148804"/>
                <a:gd name="connsiteX1" fmla="*/ 36587 w 340668"/>
                <a:gd name="connsiteY1" fmla="*/ 92094 h 148804"/>
                <a:gd name="connsiteX2" fmla="*/ 0 w 340668"/>
                <a:gd name="connsiteY2" fmla="*/ 93238 h 148804"/>
                <a:gd name="connsiteX3" fmla="*/ 61575 w 340668"/>
                <a:gd name="connsiteY3" fmla="*/ 34523 h 148804"/>
                <a:gd name="connsiteX4" fmla="*/ 88566 w 340668"/>
                <a:gd name="connsiteY4" fmla="*/ 5685 h 148804"/>
                <a:gd name="connsiteX5" fmla="*/ 190734 w 340668"/>
                <a:gd name="connsiteY5" fmla="*/ 3292 h 148804"/>
                <a:gd name="connsiteX6" fmla="*/ 235876 w 340668"/>
                <a:gd name="connsiteY6" fmla="*/ 22248 h 148804"/>
                <a:gd name="connsiteX7" fmla="*/ 315160 w 340668"/>
                <a:gd name="connsiteY7" fmla="*/ 135153 h 148804"/>
                <a:gd name="connsiteX8" fmla="*/ 222748 w 340668"/>
                <a:gd name="connsiteY8" fmla="*/ 138144 h 148804"/>
                <a:gd name="connsiteX9" fmla="*/ 158962 w 340668"/>
                <a:gd name="connsiteY9" fmla="*/ 110139 h 148804"/>
                <a:gd name="connsiteX10" fmla="*/ 108619 w 340668"/>
                <a:gd name="connsiteY10" fmla="*/ 53219 h 148804"/>
                <a:gd name="connsiteX11" fmla="*/ 91692 w 340668"/>
                <a:gd name="connsiteY11" fmla="*/ 28464 h 148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0668" h="148804">
                  <a:moveTo>
                    <a:pt x="91686" y="28464"/>
                  </a:moveTo>
                  <a:lnTo>
                    <a:pt x="36587" y="92094"/>
                  </a:lnTo>
                  <a:lnTo>
                    <a:pt x="0" y="93238"/>
                  </a:lnTo>
                  <a:lnTo>
                    <a:pt x="61575" y="34523"/>
                  </a:lnTo>
                  <a:cubicBezTo>
                    <a:pt x="61575" y="34523"/>
                    <a:pt x="67425" y="6647"/>
                    <a:pt x="88566" y="5685"/>
                  </a:cubicBezTo>
                  <a:cubicBezTo>
                    <a:pt x="109706" y="4721"/>
                    <a:pt x="156642" y="-5576"/>
                    <a:pt x="190734" y="3292"/>
                  </a:cubicBezTo>
                  <a:cubicBezTo>
                    <a:pt x="224824" y="12159"/>
                    <a:pt x="210574" y="-7162"/>
                    <a:pt x="235876" y="22248"/>
                  </a:cubicBezTo>
                  <a:cubicBezTo>
                    <a:pt x="317095" y="116650"/>
                    <a:pt x="376940" y="134421"/>
                    <a:pt x="315160" y="135153"/>
                  </a:cubicBezTo>
                  <a:cubicBezTo>
                    <a:pt x="253377" y="135881"/>
                    <a:pt x="268667" y="162795"/>
                    <a:pt x="222748" y="138144"/>
                  </a:cubicBezTo>
                  <a:cubicBezTo>
                    <a:pt x="176825" y="113493"/>
                    <a:pt x="196952" y="147479"/>
                    <a:pt x="158962" y="110139"/>
                  </a:cubicBezTo>
                  <a:cubicBezTo>
                    <a:pt x="120971" y="72799"/>
                    <a:pt x="122869" y="72539"/>
                    <a:pt x="108619" y="53219"/>
                  </a:cubicBezTo>
                  <a:cubicBezTo>
                    <a:pt x="94369" y="33899"/>
                    <a:pt x="91692" y="28464"/>
                    <a:pt x="91692" y="28464"/>
                  </a:cubicBezTo>
                  <a:close/>
                </a:path>
              </a:pathLst>
            </a:custGeom>
            <a:solidFill>
              <a:srgbClr val="AA8800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5624059" y="6327513"/>
              <a:ext cx="122301" cy="155677"/>
            </a:xfrm>
            <a:custGeom>
              <a:avLst/>
              <a:gdLst>
                <a:gd name="connsiteX0" fmla="*/ 85045 w 122301"/>
                <a:gd name="connsiteY0" fmla="*/ 48159 h 155677"/>
                <a:gd name="connsiteX1" fmla="*/ 39609 w 122301"/>
                <a:gd name="connsiteY1" fmla="*/ -284 h 155677"/>
                <a:gd name="connsiteX2" fmla="*/ 12768 w 122301"/>
                <a:gd name="connsiteY2" fmla="*/ 17290 h 155677"/>
                <a:gd name="connsiteX3" fmla="*/ 0 w 122301"/>
                <a:gd name="connsiteY3" fmla="*/ 55555 h 155677"/>
                <a:gd name="connsiteX4" fmla="*/ 0 w 122301"/>
                <a:gd name="connsiteY4" fmla="*/ 155394 h 155677"/>
                <a:gd name="connsiteX5" fmla="*/ 85045 w 122301"/>
                <a:gd name="connsiteY5" fmla="*/ 147998 h 155677"/>
                <a:gd name="connsiteX6" fmla="*/ 122301 w 122301"/>
                <a:gd name="connsiteY6" fmla="*/ 103780 h 15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301" h="155677">
                  <a:moveTo>
                    <a:pt x="85045" y="48159"/>
                  </a:moveTo>
                  <a:lnTo>
                    <a:pt x="39609" y="-284"/>
                  </a:lnTo>
                  <a:lnTo>
                    <a:pt x="12768" y="17290"/>
                  </a:lnTo>
                  <a:lnTo>
                    <a:pt x="0" y="55555"/>
                  </a:lnTo>
                  <a:lnTo>
                    <a:pt x="0" y="155394"/>
                  </a:lnTo>
                  <a:lnTo>
                    <a:pt x="85045" y="147998"/>
                  </a:lnTo>
                  <a:lnTo>
                    <a:pt x="122301" y="103780"/>
                  </a:lnTo>
                  <a:close/>
                </a:path>
              </a:pathLst>
            </a:custGeom>
            <a:solidFill>
              <a:srgbClr val="504416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>
              <a:off x="5709461" y="6375956"/>
              <a:ext cx="192278" cy="99839"/>
            </a:xfrm>
            <a:custGeom>
              <a:avLst/>
              <a:gdLst>
                <a:gd name="connsiteX0" fmla="*/ 0 w 192278"/>
                <a:gd name="connsiteY0" fmla="*/ -284 h 99839"/>
                <a:gd name="connsiteX1" fmla="*/ 192279 w 192278"/>
                <a:gd name="connsiteY1" fmla="*/ -284 h 99839"/>
                <a:gd name="connsiteX2" fmla="*/ 192279 w 192278"/>
                <a:gd name="connsiteY2" fmla="*/ 99555 h 99839"/>
                <a:gd name="connsiteX3" fmla="*/ 0 w 192278"/>
                <a:gd name="connsiteY3" fmla="*/ 99555 h 9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2278" h="99839">
                  <a:moveTo>
                    <a:pt x="0" y="-284"/>
                  </a:moveTo>
                  <a:lnTo>
                    <a:pt x="192279" y="-284"/>
                  </a:lnTo>
                  <a:lnTo>
                    <a:pt x="192279" y="99555"/>
                  </a:lnTo>
                  <a:lnTo>
                    <a:pt x="0" y="99555"/>
                  </a:lnTo>
                  <a:close/>
                </a:path>
              </a:pathLst>
            </a:custGeom>
            <a:solidFill>
              <a:srgbClr val="786721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多边形: 形状 14"/>
            <p:cNvSpPr/>
            <p:nvPr/>
          </p:nvSpPr>
          <p:spPr>
            <a:xfrm>
              <a:off x="4973947" y="6452692"/>
              <a:ext cx="338906" cy="152774"/>
            </a:xfrm>
            <a:custGeom>
              <a:avLst/>
              <a:gdLst>
                <a:gd name="connsiteX0" fmla="*/ 244620 w 338906"/>
                <a:gd name="connsiteY0" fmla="*/ 25889 h 152774"/>
                <a:gd name="connsiteX1" fmla="*/ 302303 w 338906"/>
                <a:gd name="connsiteY1" fmla="*/ 87188 h 152774"/>
                <a:gd name="connsiteX2" fmla="*/ 338906 w 338906"/>
                <a:gd name="connsiteY2" fmla="*/ 86819 h 152774"/>
                <a:gd name="connsiteX3" fmla="*/ 274958 w 338906"/>
                <a:gd name="connsiteY3" fmla="*/ 30698 h 152774"/>
                <a:gd name="connsiteX4" fmla="*/ 246798 w 338906"/>
                <a:gd name="connsiteY4" fmla="*/ 3000 h 152774"/>
                <a:gd name="connsiteX5" fmla="*/ 144621 w 338906"/>
                <a:gd name="connsiteY5" fmla="*/ 4831 h 152774"/>
                <a:gd name="connsiteX6" fmla="*/ 100302 w 338906"/>
                <a:gd name="connsiteY6" fmla="*/ 25636 h 152774"/>
                <a:gd name="connsiteX7" fmla="*/ 25750 w 338906"/>
                <a:gd name="connsiteY7" fmla="*/ 141719 h 152774"/>
                <a:gd name="connsiteX8" fmla="*/ 118207 w 338906"/>
                <a:gd name="connsiteY8" fmla="*/ 140889 h 152774"/>
                <a:gd name="connsiteX9" fmla="*/ 180781 w 338906"/>
                <a:gd name="connsiteY9" fmla="*/ 110272 h 152774"/>
                <a:gd name="connsiteX10" fmla="*/ 228729 w 338906"/>
                <a:gd name="connsiteY10" fmla="*/ 51320 h 152774"/>
                <a:gd name="connsiteX11" fmla="*/ 244620 w 338906"/>
                <a:gd name="connsiteY11" fmla="*/ 25887 h 152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8906" h="152774">
                  <a:moveTo>
                    <a:pt x="244620" y="25889"/>
                  </a:moveTo>
                  <a:lnTo>
                    <a:pt x="302303" y="87188"/>
                  </a:lnTo>
                  <a:lnTo>
                    <a:pt x="338906" y="86819"/>
                  </a:lnTo>
                  <a:lnTo>
                    <a:pt x="274958" y="30698"/>
                  </a:lnTo>
                  <a:cubicBezTo>
                    <a:pt x="274958" y="30698"/>
                    <a:pt x="267960" y="3089"/>
                    <a:pt x="246798" y="3000"/>
                  </a:cubicBezTo>
                  <a:cubicBezTo>
                    <a:pt x="225637" y="2911"/>
                    <a:pt x="178315" y="-5436"/>
                    <a:pt x="144621" y="4831"/>
                  </a:cubicBezTo>
                  <a:cubicBezTo>
                    <a:pt x="110926" y="15099"/>
                    <a:pt x="124366" y="-4794"/>
                    <a:pt x="100302" y="25636"/>
                  </a:cubicBezTo>
                  <a:cubicBezTo>
                    <a:pt x="23052" y="123315"/>
                    <a:pt x="-36006" y="143549"/>
                    <a:pt x="25750" y="141719"/>
                  </a:cubicBezTo>
                  <a:cubicBezTo>
                    <a:pt x="87511" y="139894"/>
                    <a:pt x="73346" y="167416"/>
                    <a:pt x="118207" y="140889"/>
                  </a:cubicBezTo>
                  <a:cubicBezTo>
                    <a:pt x="163072" y="114362"/>
                    <a:pt x="144366" y="149150"/>
                    <a:pt x="180781" y="110272"/>
                  </a:cubicBezTo>
                  <a:cubicBezTo>
                    <a:pt x="217197" y="71394"/>
                    <a:pt x="215290" y="71213"/>
                    <a:pt x="228729" y="51320"/>
                  </a:cubicBezTo>
                  <a:cubicBezTo>
                    <a:pt x="242169" y="31428"/>
                    <a:pt x="244620" y="25887"/>
                    <a:pt x="244620" y="25887"/>
                  </a:cubicBezTo>
                  <a:close/>
                </a:path>
              </a:pathLst>
            </a:custGeom>
            <a:solidFill>
              <a:srgbClr val="AA8800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6" name="任意多边形: 形状 15"/>
            <p:cNvSpPr/>
            <p:nvPr/>
          </p:nvSpPr>
          <p:spPr>
            <a:xfrm>
              <a:off x="5270786" y="6343493"/>
              <a:ext cx="203990" cy="231216"/>
            </a:xfrm>
            <a:custGeom>
              <a:avLst/>
              <a:gdLst>
                <a:gd name="connsiteX0" fmla="*/ 200726 w 203990"/>
                <a:gd name="connsiteY0" fmla="*/ 153832 h 231216"/>
                <a:gd name="connsiteX1" fmla="*/ 107090 w 203990"/>
                <a:gd name="connsiteY1" fmla="*/ 228862 h 231216"/>
                <a:gd name="connsiteX2" fmla="*/ 156 w 203990"/>
                <a:gd name="connsiteY2" fmla="*/ 120259 h 231216"/>
                <a:gd name="connsiteX3" fmla="*/ 128413 w 203990"/>
                <a:gd name="connsiteY3" fmla="*/ 7550 h 231216"/>
                <a:gd name="connsiteX4" fmla="*/ 201349 w 203990"/>
                <a:gd name="connsiteY4" fmla="*/ 149748 h 231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3990" h="231216">
                  <a:moveTo>
                    <a:pt x="200726" y="153832"/>
                  </a:moveTo>
                  <a:cubicBezTo>
                    <a:pt x="190105" y="216794"/>
                    <a:pt x="162479" y="238134"/>
                    <a:pt x="107090" y="228862"/>
                  </a:cubicBezTo>
                  <a:cubicBezTo>
                    <a:pt x="51705" y="219590"/>
                    <a:pt x="4217" y="183392"/>
                    <a:pt x="156" y="120259"/>
                  </a:cubicBezTo>
                  <a:cubicBezTo>
                    <a:pt x="-4445" y="48819"/>
                    <a:pt x="93783" y="-24769"/>
                    <a:pt x="128413" y="7550"/>
                  </a:cubicBezTo>
                  <a:cubicBezTo>
                    <a:pt x="202503" y="76705"/>
                    <a:pt x="209460" y="89018"/>
                    <a:pt x="201349" y="149748"/>
                  </a:cubicBezTo>
                </a:path>
              </a:pathLst>
            </a:custGeom>
            <a:solidFill>
              <a:srgbClr val="165016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7" name="任意多边形: 形状 16"/>
            <p:cNvSpPr/>
            <p:nvPr/>
          </p:nvSpPr>
          <p:spPr>
            <a:xfrm>
              <a:off x="5606127" y="6292657"/>
              <a:ext cx="287800" cy="107899"/>
            </a:xfrm>
            <a:custGeom>
              <a:avLst/>
              <a:gdLst>
                <a:gd name="connsiteX0" fmla="*/ 54869 w 287800"/>
                <a:gd name="connsiteY0" fmla="*/ 37050 h 107899"/>
                <a:gd name="connsiteX1" fmla="*/ 92803 w 287800"/>
                <a:gd name="connsiteY1" fmla="*/ 87176 h 107899"/>
                <a:gd name="connsiteX2" fmla="*/ 151058 w 287800"/>
                <a:gd name="connsiteY2" fmla="*/ 98014 h 107899"/>
                <a:gd name="connsiteX3" fmla="*/ 188314 w 287800"/>
                <a:gd name="connsiteY3" fmla="*/ 89886 h 107899"/>
                <a:gd name="connsiteX4" fmla="*/ 232345 w 287800"/>
                <a:gd name="connsiteY4" fmla="*/ 93272 h 107899"/>
                <a:gd name="connsiteX5" fmla="*/ 282472 w 287800"/>
                <a:gd name="connsiteY5" fmla="*/ 88531 h 107899"/>
                <a:gd name="connsiteX6" fmla="*/ 244538 w 287800"/>
                <a:gd name="connsiteY6" fmla="*/ 37726 h 107899"/>
                <a:gd name="connsiteX7" fmla="*/ 215410 w 287800"/>
                <a:gd name="connsiteY7" fmla="*/ 11985 h 107899"/>
                <a:gd name="connsiteX8" fmla="*/ 150380 w 287800"/>
                <a:gd name="connsiteY8" fmla="*/ 15372 h 107899"/>
                <a:gd name="connsiteX9" fmla="*/ 81964 w 287800"/>
                <a:gd name="connsiteY9" fmla="*/ 14018 h 107899"/>
                <a:gd name="connsiteX10" fmla="*/ 35901 w 287800"/>
                <a:gd name="connsiteY10" fmla="*/ 16050 h 107899"/>
                <a:gd name="connsiteX11" fmla="*/ 0 w 287800"/>
                <a:gd name="connsiteY11" fmla="*/ 73628 h 107899"/>
                <a:gd name="connsiteX12" fmla="*/ 15563 w 287800"/>
                <a:gd name="connsiteY12" fmla="*/ 107562 h 107899"/>
                <a:gd name="connsiteX13" fmla="*/ 23031 w 287800"/>
                <a:gd name="connsiteY13" fmla="*/ 83112 h 107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7800" h="107899">
                  <a:moveTo>
                    <a:pt x="54869" y="37050"/>
                  </a:moveTo>
                  <a:cubicBezTo>
                    <a:pt x="55298" y="36558"/>
                    <a:pt x="75193" y="64626"/>
                    <a:pt x="92803" y="87176"/>
                  </a:cubicBezTo>
                  <a:cubicBezTo>
                    <a:pt x="111397" y="110986"/>
                    <a:pt x="127350" y="105466"/>
                    <a:pt x="151058" y="98014"/>
                  </a:cubicBezTo>
                  <a:cubicBezTo>
                    <a:pt x="174767" y="90563"/>
                    <a:pt x="155123" y="87176"/>
                    <a:pt x="188314" y="89886"/>
                  </a:cubicBezTo>
                  <a:cubicBezTo>
                    <a:pt x="221507" y="92595"/>
                    <a:pt x="193057" y="98692"/>
                    <a:pt x="232345" y="93272"/>
                  </a:cubicBezTo>
                  <a:cubicBezTo>
                    <a:pt x="271634" y="87853"/>
                    <a:pt x="300084" y="114948"/>
                    <a:pt x="282472" y="88531"/>
                  </a:cubicBezTo>
                  <a:cubicBezTo>
                    <a:pt x="264859" y="62113"/>
                    <a:pt x="261473" y="58048"/>
                    <a:pt x="244538" y="37726"/>
                  </a:cubicBezTo>
                  <a:cubicBezTo>
                    <a:pt x="227603" y="17404"/>
                    <a:pt x="255376" y="7921"/>
                    <a:pt x="215410" y="11985"/>
                  </a:cubicBezTo>
                  <a:cubicBezTo>
                    <a:pt x="175445" y="16050"/>
                    <a:pt x="190347" y="16727"/>
                    <a:pt x="150380" y="15372"/>
                  </a:cubicBezTo>
                  <a:cubicBezTo>
                    <a:pt x="110414" y="14018"/>
                    <a:pt x="109737" y="10630"/>
                    <a:pt x="81964" y="14018"/>
                  </a:cubicBezTo>
                  <a:cubicBezTo>
                    <a:pt x="54191" y="17404"/>
                    <a:pt x="63674" y="-21208"/>
                    <a:pt x="35901" y="16050"/>
                  </a:cubicBezTo>
                  <a:cubicBezTo>
                    <a:pt x="8128" y="53306"/>
                    <a:pt x="3386" y="44500"/>
                    <a:pt x="0" y="73628"/>
                  </a:cubicBezTo>
                  <a:cubicBezTo>
                    <a:pt x="3047" y="96818"/>
                    <a:pt x="13106" y="106740"/>
                    <a:pt x="15563" y="107562"/>
                  </a:cubicBezTo>
                  <a:cubicBezTo>
                    <a:pt x="18771" y="108635"/>
                    <a:pt x="19690" y="93126"/>
                    <a:pt x="23031" y="83112"/>
                  </a:cubicBezTo>
                  <a:close/>
                </a:path>
              </a:pathLst>
            </a:custGeom>
            <a:solidFill>
              <a:srgbClr val="AA8800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8" name="任意多边形: 形状 17"/>
            <p:cNvSpPr/>
            <p:nvPr/>
          </p:nvSpPr>
          <p:spPr>
            <a:xfrm>
              <a:off x="2246165" y="6371324"/>
              <a:ext cx="9160958" cy="1567189"/>
            </a:xfrm>
            <a:custGeom>
              <a:avLst/>
              <a:gdLst>
                <a:gd name="connsiteX0" fmla="*/ 0 w 9160958"/>
                <a:gd name="connsiteY0" fmla="*/ 1566905 h 1567189"/>
                <a:gd name="connsiteX1" fmla="*/ 9160958 w 9160958"/>
                <a:gd name="connsiteY1" fmla="*/ 1566905 h 1567189"/>
                <a:gd name="connsiteX2" fmla="*/ 0 w 9160958"/>
                <a:gd name="connsiteY2" fmla="*/ 1566905 h 1567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60958" h="1567189">
                  <a:moveTo>
                    <a:pt x="0" y="1566905"/>
                  </a:moveTo>
                  <a:lnTo>
                    <a:pt x="9160958" y="1566905"/>
                  </a:lnTo>
                  <a:cubicBezTo>
                    <a:pt x="6028168" y="167592"/>
                    <a:pt x="3958116" y="-1116495"/>
                    <a:pt x="0" y="1566905"/>
                  </a:cubicBezTo>
                  <a:close/>
                </a:path>
              </a:pathLst>
            </a:custGeom>
            <a:gradFill>
              <a:gsLst>
                <a:gs pos="100000">
                  <a:srgbClr val="5A9B5B"/>
                </a:gs>
                <a:gs pos="0">
                  <a:srgbClr val="81C233"/>
                </a:gs>
              </a:gsLst>
              <a:lin ang="5400000" scaled="1"/>
            </a:gra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9" name="任意多边形: 形状 18"/>
            <p:cNvSpPr/>
            <p:nvPr/>
          </p:nvSpPr>
          <p:spPr>
            <a:xfrm>
              <a:off x="5813252" y="6209862"/>
              <a:ext cx="211915" cy="254290"/>
            </a:xfrm>
            <a:custGeom>
              <a:avLst/>
              <a:gdLst>
                <a:gd name="connsiteX0" fmla="*/ 207524 w 211915"/>
                <a:gd name="connsiteY0" fmla="*/ 155546 h 254290"/>
                <a:gd name="connsiteX1" fmla="*/ 88005 w 211915"/>
                <a:gd name="connsiteY1" fmla="*/ 252761 h 254290"/>
                <a:gd name="connsiteX2" fmla="*/ 6953 w 211915"/>
                <a:gd name="connsiteY2" fmla="*/ 121969 h 254290"/>
                <a:gd name="connsiteX3" fmla="*/ 135210 w 211915"/>
                <a:gd name="connsiteY3" fmla="*/ 9260 h 254290"/>
                <a:gd name="connsiteX4" fmla="*/ 208146 w 211915"/>
                <a:gd name="connsiteY4" fmla="*/ 151459 h 25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1915" h="254290">
                  <a:moveTo>
                    <a:pt x="207524" y="155546"/>
                  </a:moveTo>
                  <a:cubicBezTo>
                    <a:pt x="196903" y="218509"/>
                    <a:pt x="143394" y="262034"/>
                    <a:pt x="88005" y="252761"/>
                  </a:cubicBezTo>
                  <a:cubicBezTo>
                    <a:pt x="32620" y="243489"/>
                    <a:pt x="-19125" y="179609"/>
                    <a:pt x="6953" y="121969"/>
                  </a:cubicBezTo>
                  <a:cubicBezTo>
                    <a:pt x="64179" y="-4503"/>
                    <a:pt x="93331" y="-12884"/>
                    <a:pt x="135210" y="9260"/>
                  </a:cubicBezTo>
                  <a:cubicBezTo>
                    <a:pt x="217794" y="52932"/>
                    <a:pt x="216567" y="89799"/>
                    <a:pt x="208146" y="151459"/>
                  </a:cubicBezTo>
                </a:path>
              </a:pathLst>
            </a:custGeom>
            <a:solidFill>
              <a:srgbClr val="165016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pic>
        <p:nvPicPr>
          <p:cNvPr id="48" name="图片 4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22" y="905021"/>
            <a:ext cx="5511840" cy="2551346"/>
          </a:xfrm>
          <a:prstGeom prst="rect">
            <a:avLst/>
          </a:prstGeom>
        </p:spPr>
      </p:pic>
      <p:sp>
        <p:nvSpPr>
          <p:cNvPr id="49" name="任意多边形: 形状 48"/>
          <p:cNvSpPr/>
          <p:nvPr userDrawn="1"/>
        </p:nvSpPr>
        <p:spPr>
          <a:xfrm>
            <a:off x="11845984" y="5362674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0" name="任意多边形: 形状 49"/>
          <p:cNvSpPr/>
          <p:nvPr userDrawn="1"/>
        </p:nvSpPr>
        <p:spPr>
          <a:xfrm>
            <a:off x="10043936" y="5448138"/>
            <a:ext cx="548939" cy="384470"/>
          </a:xfrm>
          <a:custGeom>
            <a:avLst/>
            <a:gdLst>
              <a:gd name="connsiteX0" fmla="*/ 548816 w 548939"/>
              <a:gd name="connsiteY0" fmla="*/ 197795 h 384470"/>
              <a:gd name="connsiteX1" fmla="*/ 266466 w 548939"/>
              <a:gd name="connsiteY1" fmla="*/ 384347 h 384470"/>
              <a:gd name="connsiteX2" fmla="*/ 106 w 548939"/>
              <a:gd name="connsiteY2" fmla="*/ 186595 h 384470"/>
              <a:gd name="connsiteX3" fmla="*/ 282457 w 548939"/>
              <a:gd name="connsiteY3" fmla="*/ 42 h 384470"/>
              <a:gd name="connsiteX4" fmla="*/ 548927 w 548939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16" y="197795"/>
                </a:moveTo>
                <a:cubicBezTo>
                  <a:pt x="544401" y="303917"/>
                  <a:pt x="417987" y="387440"/>
                  <a:pt x="266466" y="384347"/>
                </a:cubicBezTo>
                <a:cubicBezTo>
                  <a:pt x="114944" y="381254"/>
                  <a:pt x="-4309" y="292718"/>
                  <a:pt x="106" y="186595"/>
                </a:cubicBezTo>
                <a:cubicBezTo>
                  <a:pt x="4522" y="80472"/>
                  <a:pt x="130935" y="-3050"/>
                  <a:pt x="282457" y="42"/>
                </a:cubicBezTo>
                <a:cubicBezTo>
                  <a:pt x="430168" y="3057"/>
                  <a:pt x="547956" y="87437"/>
                  <a:pt x="548927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1" name="任意多边形: 形状 50"/>
          <p:cNvSpPr/>
          <p:nvPr userDrawn="1"/>
        </p:nvSpPr>
        <p:spPr>
          <a:xfrm>
            <a:off x="10386077" y="5434750"/>
            <a:ext cx="411211" cy="384470"/>
          </a:xfrm>
          <a:custGeom>
            <a:avLst/>
            <a:gdLst>
              <a:gd name="connsiteX0" fmla="*/ 411147 w 411211"/>
              <a:gd name="connsiteY0" fmla="*/ 197793 h 384470"/>
              <a:gd name="connsiteX1" fmla="*/ 199638 w 411211"/>
              <a:gd name="connsiteY1" fmla="*/ 384345 h 384470"/>
              <a:gd name="connsiteX2" fmla="*/ 107 w 411211"/>
              <a:gd name="connsiteY2" fmla="*/ 186593 h 384470"/>
              <a:gd name="connsiteX3" fmla="*/ 211616 w 411211"/>
              <a:gd name="connsiteY3" fmla="*/ 41 h 384470"/>
              <a:gd name="connsiteX4" fmla="*/ 411230 w 411211"/>
              <a:gd name="connsiteY4" fmla="*/ 190931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47" y="197793"/>
                </a:moveTo>
                <a:cubicBezTo>
                  <a:pt x="407840" y="303916"/>
                  <a:pt x="313143" y="387438"/>
                  <a:pt x="199638" y="384345"/>
                </a:cubicBezTo>
                <a:cubicBezTo>
                  <a:pt x="86132" y="381253"/>
                  <a:pt x="-3201" y="292716"/>
                  <a:pt x="107" y="186593"/>
                </a:cubicBezTo>
                <a:cubicBezTo>
                  <a:pt x="3415" y="80471"/>
                  <a:pt x="98111" y="-3052"/>
                  <a:pt x="211616" y="41"/>
                </a:cubicBezTo>
                <a:cubicBezTo>
                  <a:pt x="322267" y="3056"/>
                  <a:pt x="410503" y="87436"/>
                  <a:pt x="411230" y="19093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2" name="任意多边形: 形状 51"/>
          <p:cNvSpPr/>
          <p:nvPr userDrawn="1"/>
        </p:nvSpPr>
        <p:spPr>
          <a:xfrm>
            <a:off x="10608577" y="5471302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3" name="任意多边形: 形状 52"/>
          <p:cNvSpPr/>
          <p:nvPr userDrawn="1"/>
        </p:nvSpPr>
        <p:spPr>
          <a:xfrm>
            <a:off x="9869916" y="5511199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4" name="任意多边形: 形状 53"/>
          <p:cNvSpPr/>
          <p:nvPr userDrawn="1"/>
        </p:nvSpPr>
        <p:spPr>
          <a:xfrm>
            <a:off x="11116555" y="5414846"/>
            <a:ext cx="548939" cy="384470"/>
          </a:xfrm>
          <a:custGeom>
            <a:avLst/>
            <a:gdLst>
              <a:gd name="connsiteX0" fmla="*/ 548937 w 548939"/>
              <a:gd name="connsiteY0" fmla="*/ 197791 h 384470"/>
              <a:gd name="connsiteX1" fmla="*/ 266586 w 548939"/>
              <a:gd name="connsiteY1" fmla="*/ 384343 h 384470"/>
              <a:gd name="connsiteX2" fmla="*/ 226 w 548939"/>
              <a:gd name="connsiteY2" fmla="*/ 186591 h 384470"/>
              <a:gd name="connsiteX3" fmla="*/ 282577 w 548939"/>
              <a:gd name="connsiteY3" fmla="*/ 39 h 384470"/>
              <a:gd name="connsiteX4" fmla="*/ 549047 w 548939"/>
              <a:gd name="connsiteY4" fmla="*/ 19092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37" y="197791"/>
                </a:moveTo>
                <a:cubicBezTo>
                  <a:pt x="544521" y="303914"/>
                  <a:pt x="418108" y="387436"/>
                  <a:pt x="266586" y="384343"/>
                </a:cubicBezTo>
                <a:cubicBezTo>
                  <a:pt x="115064" y="381250"/>
                  <a:pt x="-4189" y="292714"/>
                  <a:pt x="226" y="186591"/>
                </a:cubicBezTo>
                <a:cubicBezTo>
                  <a:pt x="4642" y="80468"/>
                  <a:pt x="131055" y="-3054"/>
                  <a:pt x="282577" y="39"/>
                </a:cubicBezTo>
                <a:cubicBezTo>
                  <a:pt x="430288" y="3054"/>
                  <a:pt x="548076" y="87433"/>
                  <a:pt x="549047" y="1909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5" name="任意多边形: 形状 54"/>
          <p:cNvSpPr/>
          <p:nvPr userDrawn="1"/>
        </p:nvSpPr>
        <p:spPr>
          <a:xfrm>
            <a:off x="10871517" y="5401856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6" name="任意多边形: 形状 55"/>
          <p:cNvSpPr/>
          <p:nvPr userDrawn="1"/>
        </p:nvSpPr>
        <p:spPr>
          <a:xfrm>
            <a:off x="11405787" y="5442074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7" name="任意多边形: 形状 56"/>
          <p:cNvSpPr/>
          <p:nvPr userDrawn="1"/>
        </p:nvSpPr>
        <p:spPr>
          <a:xfrm>
            <a:off x="11628483" y="5397977"/>
            <a:ext cx="411211" cy="384470"/>
          </a:xfrm>
          <a:custGeom>
            <a:avLst/>
            <a:gdLst>
              <a:gd name="connsiteX0" fmla="*/ 411287 w 411211"/>
              <a:gd name="connsiteY0" fmla="*/ 197789 h 384470"/>
              <a:gd name="connsiteX1" fmla="*/ 199777 w 411211"/>
              <a:gd name="connsiteY1" fmla="*/ 384341 h 384470"/>
              <a:gd name="connsiteX2" fmla="*/ 246 w 411211"/>
              <a:gd name="connsiteY2" fmla="*/ 186589 h 384470"/>
              <a:gd name="connsiteX3" fmla="*/ 211756 w 411211"/>
              <a:gd name="connsiteY3" fmla="*/ 37 h 384470"/>
              <a:gd name="connsiteX4" fmla="*/ 411369 w 411211"/>
              <a:gd name="connsiteY4" fmla="*/ 19092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287" y="197789"/>
                </a:moveTo>
                <a:cubicBezTo>
                  <a:pt x="407979" y="303912"/>
                  <a:pt x="313282" y="387434"/>
                  <a:pt x="199777" y="384341"/>
                </a:cubicBezTo>
                <a:cubicBezTo>
                  <a:pt x="86271" y="381248"/>
                  <a:pt x="-3061" y="292712"/>
                  <a:pt x="246" y="186589"/>
                </a:cubicBezTo>
                <a:cubicBezTo>
                  <a:pt x="3554" y="80467"/>
                  <a:pt x="98251" y="-3056"/>
                  <a:pt x="211756" y="37"/>
                </a:cubicBezTo>
                <a:cubicBezTo>
                  <a:pt x="322406" y="3052"/>
                  <a:pt x="410642" y="87431"/>
                  <a:pt x="411369" y="19092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8" name="任意多边形: 形状 57"/>
          <p:cNvSpPr/>
          <p:nvPr userDrawn="1"/>
        </p:nvSpPr>
        <p:spPr>
          <a:xfrm>
            <a:off x="9639493" y="5761538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59" name="任意多边形: 形状 58"/>
          <p:cNvSpPr/>
          <p:nvPr userDrawn="1"/>
        </p:nvSpPr>
        <p:spPr>
          <a:xfrm>
            <a:off x="9688582" y="5623195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0" name="任意多边形: 形状 59"/>
          <p:cNvSpPr/>
          <p:nvPr userDrawn="1"/>
        </p:nvSpPr>
        <p:spPr>
          <a:xfrm>
            <a:off x="10220488" y="5503385"/>
            <a:ext cx="548939" cy="384470"/>
          </a:xfrm>
          <a:custGeom>
            <a:avLst/>
            <a:gdLst>
              <a:gd name="connsiteX0" fmla="*/ 548836 w 548939"/>
              <a:gd name="connsiteY0" fmla="*/ 197801 h 384470"/>
              <a:gd name="connsiteX1" fmla="*/ 266486 w 548939"/>
              <a:gd name="connsiteY1" fmla="*/ 384353 h 384470"/>
              <a:gd name="connsiteX2" fmla="*/ 126 w 548939"/>
              <a:gd name="connsiteY2" fmla="*/ 186601 h 384470"/>
              <a:gd name="connsiteX3" fmla="*/ 282476 w 548939"/>
              <a:gd name="connsiteY3" fmla="*/ 49 h 384470"/>
              <a:gd name="connsiteX4" fmla="*/ 548946 w 548939"/>
              <a:gd name="connsiteY4" fmla="*/ 19093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36" y="197801"/>
                </a:moveTo>
                <a:cubicBezTo>
                  <a:pt x="544421" y="303924"/>
                  <a:pt x="418007" y="387446"/>
                  <a:pt x="266486" y="384353"/>
                </a:cubicBezTo>
                <a:cubicBezTo>
                  <a:pt x="114964" y="381260"/>
                  <a:pt x="-4289" y="292724"/>
                  <a:pt x="126" y="186601"/>
                </a:cubicBezTo>
                <a:cubicBezTo>
                  <a:pt x="4541" y="80478"/>
                  <a:pt x="130955" y="-3044"/>
                  <a:pt x="282476" y="49"/>
                </a:cubicBezTo>
                <a:cubicBezTo>
                  <a:pt x="430187" y="3064"/>
                  <a:pt x="547976" y="87443"/>
                  <a:pt x="548946" y="19093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1" name="任意多边形: 形状 60"/>
          <p:cNvSpPr/>
          <p:nvPr userDrawn="1"/>
        </p:nvSpPr>
        <p:spPr>
          <a:xfrm>
            <a:off x="10562620" y="5490087"/>
            <a:ext cx="411211" cy="384470"/>
          </a:xfrm>
          <a:custGeom>
            <a:avLst/>
            <a:gdLst>
              <a:gd name="connsiteX0" fmla="*/ 411167 w 411211"/>
              <a:gd name="connsiteY0" fmla="*/ 197800 h 384470"/>
              <a:gd name="connsiteX1" fmla="*/ 199658 w 411211"/>
              <a:gd name="connsiteY1" fmla="*/ 384352 h 384470"/>
              <a:gd name="connsiteX2" fmla="*/ 127 w 411211"/>
              <a:gd name="connsiteY2" fmla="*/ 186599 h 384470"/>
              <a:gd name="connsiteX3" fmla="*/ 211636 w 411211"/>
              <a:gd name="connsiteY3" fmla="*/ 47 h 384470"/>
              <a:gd name="connsiteX4" fmla="*/ 411250 w 411211"/>
              <a:gd name="connsiteY4" fmla="*/ 19093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67" y="197800"/>
                </a:moveTo>
                <a:cubicBezTo>
                  <a:pt x="407860" y="303922"/>
                  <a:pt x="313163" y="387445"/>
                  <a:pt x="199658" y="384352"/>
                </a:cubicBezTo>
                <a:cubicBezTo>
                  <a:pt x="86152" y="381259"/>
                  <a:pt x="-3181" y="292722"/>
                  <a:pt x="127" y="186599"/>
                </a:cubicBezTo>
                <a:cubicBezTo>
                  <a:pt x="3434" y="80477"/>
                  <a:pt x="98131" y="-3046"/>
                  <a:pt x="211636" y="47"/>
                </a:cubicBezTo>
                <a:cubicBezTo>
                  <a:pt x="322287" y="3062"/>
                  <a:pt x="410522" y="87442"/>
                  <a:pt x="411250" y="19093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2" name="任意多边形: 形状 61"/>
          <p:cNvSpPr/>
          <p:nvPr userDrawn="1"/>
        </p:nvSpPr>
        <p:spPr>
          <a:xfrm>
            <a:off x="10785209" y="5526550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3" name="任意多边形: 形状 62"/>
          <p:cNvSpPr/>
          <p:nvPr userDrawn="1"/>
        </p:nvSpPr>
        <p:spPr>
          <a:xfrm>
            <a:off x="10046459" y="5566536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4" name="任意多边形: 形状 63"/>
          <p:cNvSpPr/>
          <p:nvPr userDrawn="1"/>
        </p:nvSpPr>
        <p:spPr>
          <a:xfrm>
            <a:off x="11293098" y="5470183"/>
            <a:ext cx="548939" cy="384470"/>
          </a:xfrm>
          <a:custGeom>
            <a:avLst/>
            <a:gdLst>
              <a:gd name="connsiteX0" fmla="*/ 548956 w 548939"/>
              <a:gd name="connsiteY0" fmla="*/ 197797 h 384470"/>
              <a:gd name="connsiteX1" fmla="*/ 266606 w 548939"/>
              <a:gd name="connsiteY1" fmla="*/ 384349 h 384470"/>
              <a:gd name="connsiteX2" fmla="*/ 246 w 548939"/>
              <a:gd name="connsiteY2" fmla="*/ 186597 h 384470"/>
              <a:gd name="connsiteX3" fmla="*/ 282596 w 548939"/>
              <a:gd name="connsiteY3" fmla="*/ 45 h 384470"/>
              <a:gd name="connsiteX4" fmla="*/ 549066 w 548939"/>
              <a:gd name="connsiteY4" fmla="*/ 190935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56" y="197797"/>
                </a:moveTo>
                <a:cubicBezTo>
                  <a:pt x="544541" y="303920"/>
                  <a:pt x="418127" y="387442"/>
                  <a:pt x="266606" y="384349"/>
                </a:cubicBezTo>
                <a:cubicBezTo>
                  <a:pt x="115084" y="381256"/>
                  <a:pt x="-4169" y="292720"/>
                  <a:pt x="246" y="186597"/>
                </a:cubicBezTo>
                <a:cubicBezTo>
                  <a:pt x="4662" y="80475"/>
                  <a:pt x="131075" y="-3048"/>
                  <a:pt x="282596" y="45"/>
                </a:cubicBezTo>
                <a:cubicBezTo>
                  <a:pt x="430308" y="3060"/>
                  <a:pt x="548096" y="87440"/>
                  <a:pt x="549066" y="19093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5" name="任意多边形: 形状 64"/>
          <p:cNvSpPr/>
          <p:nvPr userDrawn="1"/>
        </p:nvSpPr>
        <p:spPr>
          <a:xfrm>
            <a:off x="11048060" y="5457193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6" name="任意多边形: 形状 65"/>
          <p:cNvSpPr/>
          <p:nvPr userDrawn="1"/>
        </p:nvSpPr>
        <p:spPr>
          <a:xfrm>
            <a:off x="11582330" y="5497411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7" name="任意多边形: 形状 66"/>
          <p:cNvSpPr/>
          <p:nvPr userDrawn="1"/>
        </p:nvSpPr>
        <p:spPr>
          <a:xfrm>
            <a:off x="11818860" y="5443586"/>
            <a:ext cx="411211" cy="384470"/>
          </a:xfrm>
          <a:custGeom>
            <a:avLst/>
            <a:gdLst>
              <a:gd name="connsiteX0" fmla="*/ 411308 w 411211"/>
              <a:gd name="connsiteY0" fmla="*/ 197794 h 384470"/>
              <a:gd name="connsiteX1" fmla="*/ 199799 w 411211"/>
              <a:gd name="connsiteY1" fmla="*/ 384346 h 384470"/>
              <a:gd name="connsiteX2" fmla="*/ 268 w 411211"/>
              <a:gd name="connsiteY2" fmla="*/ 186594 h 384470"/>
              <a:gd name="connsiteX3" fmla="*/ 211777 w 411211"/>
              <a:gd name="connsiteY3" fmla="*/ 42 h 384470"/>
              <a:gd name="connsiteX4" fmla="*/ 411390 w 411211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308" y="197794"/>
                </a:moveTo>
                <a:cubicBezTo>
                  <a:pt x="408000" y="303917"/>
                  <a:pt x="313304" y="387439"/>
                  <a:pt x="199799" y="384346"/>
                </a:cubicBezTo>
                <a:cubicBezTo>
                  <a:pt x="86293" y="381253"/>
                  <a:pt x="-3040" y="292717"/>
                  <a:pt x="268" y="186594"/>
                </a:cubicBezTo>
                <a:cubicBezTo>
                  <a:pt x="3575" y="80472"/>
                  <a:pt x="98272" y="-3051"/>
                  <a:pt x="211777" y="42"/>
                </a:cubicBezTo>
                <a:cubicBezTo>
                  <a:pt x="322428" y="3057"/>
                  <a:pt x="410663" y="87437"/>
                  <a:pt x="411390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8" name="任意多边形: 形状 67"/>
          <p:cNvSpPr/>
          <p:nvPr userDrawn="1"/>
        </p:nvSpPr>
        <p:spPr>
          <a:xfrm>
            <a:off x="-64786" y="6537742"/>
            <a:ext cx="8840486" cy="1599023"/>
          </a:xfrm>
          <a:custGeom>
            <a:avLst/>
            <a:gdLst>
              <a:gd name="connsiteX0" fmla="*/ 0 w 7367502"/>
              <a:gd name="connsiteY0" fmla="*/ 378476 h 2242012"/>
              <a:gd name="connsiteX1" fmla="*/ 0 w 7367502"/>
              <a:gd name="connsiteY1" fmla="*/ 2241728 h 2242012"/>
              <a:gd name="connsiteX2" fmla="*/ 7367503 w 7367502"/>
              <a:gd name="connsiteY2" fmla="*/ 2241728 h 2242012"/>
              <a:gd name="connsiteX3" fmla="*/ 0 w 7367502"/>
              <a:gd name="connsiteY3" fmla="*/ 378922 h 224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67502" h="2242012">
                <a:moveTo>
                  <a:pt x="0" y="378476"/>
                </a:moveTo>
                <a:lnTo>
                  <a:pt x="0" y="2241728"/>
                </a:lnTo>
                <a:lnTo>
                  <a:pt x="7367503" y="2241728"/>
                </a:lnTo>
                <a:cubicBezTo>
                  <a:pt x="2993377" y="-734513"/>
                  <a:pt x="1610754" y="-32447"/>
                  <a:pt x="0" y="378922"/>
                </a:cubicBezTo>
                <a:close/>
              </a:path>
            </a:pathLst>
          </a:custGeom>
          <a:gradFill>
            <a:gsLst>
              <a:gs pos="100000">
                <a:srgbClr val="045702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9" name="任意多边形: 形状 68"/>
          <p:cNvSpPr/>
          <p:nvPr userDrawn="1"/>
        </p:nvSpPr>
        <p:spPr>
          <a:xfrm>
            <a:off x="5738272" y="5910580"/>
            <a:ext cx="6506921" cy="1541167"/>
          </a:xfrm>
          <a:custGeom>
            <a:avLst/>
            <a:gdLst>
              <a:gd name="connsiteX0" fmla="*/ 0 w 6506921"/>
              <a:gd name="connsiteY0" fmla="*/ 1540883 h 1541167"/>
              <a:gd name="connsiteX1" fmla="*/ 6506922 w 6506921"/>
              <a:gd name="connsiteY1" fmla="*/ 1540883 h 1541167"/>
              <a:gd name="connsiteX2" fmla="*/ 6466702 w 6506921"/>
              <a:gd name="connsiteY2" fmla="*/ 12063 h 1541167"/>
              <a:gd name="connsiteX3" fmla="*/ 32 w 6506921"/>
              <a:gd name="connsiteY3" fmla="*/ 1540883 h 15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06921" h="1541167">
                <a:moveTo>
                  <a:pt x="0" y="1540883"/>
                </a:moveTo>
                <a:lnTo>
                  <a:pt x="6506922" y="1540883"/>
                </a:lnTo>
                <a:lnTo>
                  <a:pt x="6466702" y="12063"/>
                </a:lnTo>
                <a:cubicBezTo>
                  <a:pt x="6424097" y="-36446"/>
                  <a:pt x="2434059" y="-17054"/>
                  <a:pt x="32" y="1540883"/>
                </a:cubicBezTo>
                <a:close/>
              </a:path>
            </a:pathLst>
          </a:custGeom>
          <a:gradFill>
            <a:gsLst>
              <a:gs pos="0">
                <a:srgbClr val="73D216"/>
              </a:gs>
              <a:gs pos="100000">
                <a:srgbClr val="2B7911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0" name="任意多边形: 形状 69"/>
          <p:cNvSpPr/>
          <p:nvPr userDrawn="1"/>
        </p:nvSpPr>
        <p:spPr>
          <a:xfrm>
            <a:off x="5298431" y="6593072"/>
            <a:ext cx="1784943" cy="555660"/>
          </a:xfrm>
          <a:custGeom>
            <a:avLst/>
            <a:gdLst>
              <a:gd name="connsiteX0" fmla="*/ 1784042 w 1784943"/>
              <a:gd name="connsiteY0" fmla="*/ 1075352 h 1075636"/>
              <a:gd name="connsiteX1" fmla="*/ 483979 w 1784943"/>
              <a:gd name="connsiteY1" fmla="*/ 568839 h 1075636"/>
              <a:gd name="connsiteX2" fmla="*/ 565545 w 1784943"/>
              <a:gd name="connsiteY2" fmla="*/ 392992 h 1075636"/>
              <a:gd name="connsiteX3" fmla="*/ 0 w 1784943"/>
              <a:gd name="connsiteY3" fmla="*/ 10319 h 1075636"/>
              <a:gd name="connsiteX4" fmla="*/ 60039 w 1784943"/>
              <a:gd name="connsiteY4" fmla="*/ -284 h 1075636"/>
              <a:gd name="connsiteX5" fmla="*/ 1776826 w 1784943"/>
              <a:gd name="connsiteY5" fmla="*/ 885064 h 1075636"/>
              <a:gd name="connsiteX6" fmla="*/ 1784943 w 1784943"/>
              <a:gd name="connsiteY6" fmla="*/ 937612 h 1075636"/>
              <a:gd name="connsiteX7" fmla="*/ 785663 w 1784943"/>
              <a:gd name="connsiteY7" fmla="*/ 680518 h 1075636"/>
              <a:gd name="connsiteX8" fmla="*/ 1773697 w 1784943"/>
              <a:gd name="connsiteY8" fmla="*/ 970529 h 107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943" h="1075636">
                <a:moveTo>
                  <a:pt x="1784042" y="1075352"/>
                </a:moveTo>
                <a:cubicBezTo>
                  <a:pt x="1495129" y="950308"/>
                  <a:pt x="678016" y="703344"/>
                  <a:pt x="483979" y="568839"/>
                </a:cubicBezTo>
                <a:cubicBezTo>
                  <a:pt x="398691" y="509702"/>
                  <a:pt x="415846" y="406362"/>
                  <a:pt x="565545" y="392992"/>
                </a:cubicBezTo>
                <a:cubicBezTo>
                  <a:pt x="1375732" y="320612"/>
                  <a:pt x="621831" y="145984"/>
                  <a:pt x="0" y="10319"/>
                </a:cubicBezTo>
                <a:lnTo>
                  <a:pt x="60039" y="-284"/>
                </a:lnTo>
                <a:cubicBezTo>
                  <a:pt x="2686407" y="616349"/>
                  <a:pt x="-1344094" y="169922"/>
                  <a:pt x="1776826" y="885064"/>
                </a:cubicBezTo>
                <a:lnTo>
                  <a:pt x="1784943" y="937612"/>
                </a:lnTo>
                <a:lnTo>
                  <a:pt x="785663" y="680518"/>
                </a:lnTo>
                <a:lnTo>
                  <a:pt x="1773697" y="970529"/>
                </a:lnTo>
                <a:close/>
              </a:path>
            </a:pathLst>
          </a:custGeom>
          <a:solidFill>
            <a:srgbClr val="2B2200">
              <a:alpha val="44000"/>
            </a:srgb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1" name="任意多边形: 形状 70"/>
          <p:cNvSpPr/>
          <p:nvPr userDrawn="1"/>
        </p:nvSpPr>
        <p:spPr>
          <a:xfrm>
            <a:off x="4842916" y="6243418"/>
            <a:ext cx="7393207" cy="1893418"/>
          </a:xfrm>
          <a:custGeom>
            <a:avLst/>
            <a:gdLst>
              <a:gd name="connsiteX0" fmla="*/ 7380322 w 7393207"/>
              <a:gd name="connsiteY0" fmla="*/ 1011152 h 1893418"/>
              <a:gd name="connsiteX1" fmla="*/ 7393208 w 7393207"/>
              <a:gd name="connsiteY1" fmla="*/ 1893135 h 1893418"/>
              <a:gd name="connsiteX2" fmla="*/ 0 w 7393207"/>
              <a:gd name="connsiteY2" fmla="*/ 1893135 h 1893418"/>
              <a:gd name="connsiteX3" fmla="*/ 4992294 w 7393207"/>
              <a:gd name="connsiteY3" fmla="*/ 7481 h 1893418"/>
              <a:gd name="connsiteX4" fmla="*/ 5783061 w 7393207"/>
              <a:gd name="connsiteY4" fmla="*/ 578372 h 1893418"/>
              <a:gd name="connsiteX5" fmla="*/ 7380605 w 7393207"/>
              <a:gd name="connsiteY5" fmla="*/ 1010741 h 189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93207" h="1893418">
                <a:moveTo>
                  <a:pt x="7380322" y="1011152"/>
                </a:moveTo>
                <a:lnTo>
                  <a:pt x="7393208" y="1893135"/>
                </a:lnTo>
                <a:lnTo>
                  <a:pt x="0" y="1893135"/>
                </a:lnTo>
                <a:cubicBezTo>
                  <a:pt x="1743920" y="299250"/>
                  <a:pt x="3467759" y="84417"/>
                  <a:pt x="4992294" y="7481"/>
                </a:cubicBezTo>
                <a:cubicBezTo>
                  <a:pt x="6499693" y="-68621"/>
                  <a:pt x="5407250" y="436271"/>
                  <a:pt x="5783061" y="578372"/>
                </a:cubicBezTo>
                <a:cubicBezTo>
                  <a:pt x="6273667" y="763876"/>
                  <a:pt x="6157344" y="275133"/>
                  <a:pt x="7380605" y="1010741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2" name="任意多边形: 形状 71"/>
          <p:cNvSpPr/>
          <p:nvPr userDrawn="1"/>
        </p:nvSpPr>
        <p:spPr>
          <a:xfrm>
            <a:off x="9898337" y="5600362"/>
            <a:ext cx="645085" cy="532877"/>
          </a:xfrm>
          <a:custGeom>
            <a:avLst/>
            <a:gdLst>
              <a:gd name="connsiteX0" fmla="*/ 644933 w 645085"/>
              <a:gd name="connsiteY0" fmla="*/ 274185 h 532877"/>
              <a:gd name="connsiteX1" fmla="*/ 313129 w 645085"/>
              <a:gd name="connsiteY1" fmla="*/ 532747 h 532877"/>
              <a:gd name="connsiteX2" fmla="*/ 116 w 645085"/>
              <a:gd name="connsiteY2" fmla="*/ 258662 h 532877"/>
              <a:gd name="connsiteX3" fmla="*/ 331920 w 645085"/>
              <a:gd name="connsiteY3" fmla="*/ 100 h 532877"/>
              <a:gd name="connsiteX4" fmla="*/ 645062 w 645085"/>
              <a:gd name="connsiteY4" fmla="*/ 26467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4933" y="274185"/>
                </a:moveTo>
                <a:cubicBezTo>
                  <a:pt x="639744" y="421272"/>
                  <a:pt x="491189" y="537034"/>
                  <a:pt x="313129" y="532747"/>
                </a:cubicBezTo>
                <a:cubicBezTo>
                  <a:pt x="135067" y="528460"/>
                  <a:pt x="-5073" y="405749"/>
                  <a:pt x="116" y="258662"/>
                </a:cubicBezTo>
                <a:cubicBezTo>
                  <a:pt x="5305" y="111576"/>
                  <a:pt x="153860" y="-4187"/>
                  <a:pt x="331920" y="100"/>
                </a:cubicBezTo>
                <a:cubicBezTo>
                  <a:pt x="505503" y="4279"/>
                  <a:pt x="643921" y="121229"/>
                  <a:pt x="645062" y="26467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3" name="任意多边形: 形状 72"/>
          <p:cNvSpPr/>
          <p:nvPr userDrawn="1"/>
        </p:nvSpPr>
        <p:spPr>
          <a:xfrm>
            <a:off x="9844496" y="5763325"/>
            <a:ext cx="2413513" cy="410037"/>
          </a:xfrm>
          <a:custGeom>
            <a:avLst/>
            <a:gdLst>
              <a:gd name="connsiteX0" fmla="*/ 2409981 w 2413513"/>
              <a:gd name="connsiteY0" fmla="*/ 306140 h 410037"/>
              <a:gd name="connsiteX1" fmla="*/ 2413513 w 2413513"/>
              <a:gd name="connsiteY1" fmla="*/ -284 h 410037"/>
              <a:gd name="connsiteX2" fmla="*/ 1594052 w 2413513"/>
              <a:gd name="connsiteY2" fmla="*/ 110550 h 410037"/>
              <a:gd name="connsiteX3" fmla="*/ 432599 w 2413513"/>
              <a:gd name="connsiteY3" fmla="*/ 339592 h 410037"/>
              <a:gd name="connsiteX4" fmla="*/ 46972 w 2413513"/>
              <a:gd name="connsiteY4" fmla="*/ 322436 h 410037"/>
              <a:gd name="connsiteX5" fmla="*/ 47837 w 2413513"/>
              <a:gd name="connsiteY5" fmla="*/ 401499 h 410037"/>
              <a:gd name="connsiteX6" fmla="*/ 562668 w 2413513"/>
              <a:gd name="connsiteY6" fmla="*/ 377852 h 410037"/>
              <a:gd name="connsiteX7" fmla="*/ 1106676 w 2413513"/>
              <a:gd name="connsiteY7" fmla="*/ 316713 h 410037"/>
              <a:gd name="connsiteX8" fmla="*/ 1936678 w 2413513"/>
              <a:gd name="connsiteY8" fmla="*/ 315917 h 410037"/>
              <a:gd name="connsiteX9" fmla="*/ 2409989 w 2413513"/>
              <a:gd name="connsiteY9" fmla="*/ 306137 h 41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13513" h="410037">
                <a:moveTo>
                  <a:pt x="2409981" y="306140"/>
                </a:moveTo>
                <a:lnTo>
                  <a:pt x="2413513" y="-284"/>
                </a:lnTo>
                <a:cubicBezTo>
                  <a:pt x="1781260" y="104026"/>
                  <a:pt x="2035570" y="107292"/>
                  <a:pt x="1594052" y="110550"/>
                </a:cubicBezTo>
                <a:cubicBezTo>
                  <a:pt x="1323588" y="112547"/>
                  <a:pt x="792495" y="282407"/>
                  <a:pt x="432599" y="339592"/>
                </a:cubicBezTo>
                <a:cubicBezTo>
                  <a:pt x="204968" y="375762"/>
                  <a:pt x="17839" y="318915"/>
                  <a:pt x="46972" y="322436"/>
                </a:cubicBezTo>
                <a:cubicBezTo>
                  <a:pt x="366176" y="361001"/>
                  <a:pt x="-153501" y="385200"/>
                  <a:pt x="47837" y="401499"/>
                </a:cubicBezTo>
                <a:cubicBezTo>
                  <a:pt x="140402" y="408992"/>
                  <a:pt x="343676" y="423489"/>
                  <a:pt x="562668" y="377852"/>
                </a:cubicBezTo>
                <a:cubicBezTo>
                  <a:pt x="781659" y="332215"/>
                  <a:pt x="775483" y="332173"/>
                  <a:pt x="1106676" y="316713"/>
                </a:cubicBezTo>
                <a:cubicBezTo>
                  <a:pt x="1556360" y="295720"/>
                  <a:pt x="1629378" y="384372"/>
                  <a:pt x="1936678" y="315917"/>
                </a:cubicBezTo>
                <a:cubicBezTo>
                  <a:pt x="2243977" y="247461"/>
                  <a:pt x="2409989" y="306137"/>
                  <a:pt x="2409989" y="306137"/>
                </a:cubicBezTo>
                <a:close/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4" name="任意多边形: 形状 73"/>
          <p:cNvSpPr/>
          <p:nvPr userDrawn="1"/>
        </p:nvSpPr>
        <p:spPr>
          <a:xfrm>
            <a:off x="10300092" y="5581975"/>
            <a:ext cx="483220" cy="532877"/>
          </a:xfrm>
          <a:custGeom>
            <a:avLst/>
            <a:gdLst>
              <a:gd name="connsiteX0" fmla="*/ 483136 w 483220"/>
              <a:gd name="connsiteY0" fmla="*/ 274183 h 532877"/>
              <a:gd name="connsiteX1" fmla="*/ 234589 w 483220"/>
              <a:gd name="connsiteY1" fmla="*/ 532745 h 532877"/>
              <a:gd name="connsiteX2" fmla="*/ 117 w 483220"/>
              <a:gd name="connsiteY2" fmla="*/ 258660 h 532877"/>
              <a:gd name="connsiteX3" fmla="*/ 248665 w 483220"/>
              <a:gd name="connsiteY3" fmla="*/ 98 h 532877"/>
              <a:gd name="connsiteX4" fmla="*/ 483233 w 483220"/>
              <a:gd name="connsiteY4" fmla="*/ 264672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136" y="274183"/>
                </a:moveTo>
                <a:cubicBezTo>
                  <a:pt x="479249" y="421270"/>
                  <a:pt x="367970" y="537032"/>
                  <a:pt x="234589" y="532745"/>
                </a:cubicBezTo>
                <a:cubicBezTo>
                  <a:pt x="101206" y="528458"/>
                  <a:pt x="-3770" y="405747"/>
                  <a:pt x="117" y="258660"/>
                </a:cubicBezTo>
                <a:cubicBezTo>
                  <a:pt x="4004" y="111574"/>
                  <a:pt x="115283" y="-4189"/>
                  <a:pt x="248665" y="98"/>
                </a:cubicBezTo>
                <a:cubicBezTo>
                  <a:pt x="378692" y="4277"/>
                  <a:pt x="482379" y="121227"/>
                  <a:pt x="483233" y="26467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5" name="任意多边形: 形状 74"/>
          <p:cNvSpPr/>
          <p:nvPr userDrawn="1"/>
        </p:nvSpPr>
        <p:spPr>
          <a:xfrm>
            <a:off x="10554607" y="5606326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6" name="任意多边形: 形状 75"/>
          <p:cNvSpPr/>
          <p:nvPr userDrawn="1"/>
        </p:nvSpPr>
        <p:spPr>
          <a:xfrm>
            <a:off x="9791580" y="5701560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7" name="任意多边形: 形状 76"/>
          <p:cNvSpPr/>
          <p:nvPr userDrawn="1"/>
        </p:nvSpPr>
        <p:spPr>
          <a:xfrm>
            <a:off x="11158746" y="5554307"/>
            <a:ext cx="645085" cy="532877"/>
          </a:xfrm>
          <a:custGeom>
            <a:avLst/>
            <a:gdLst>
              <a:gd name="connsiteX0" fmla="*/ 645074 w 645085"/>
              <a:gd name="connsiteY0" fmla="*/ 274180 h 532877"/>
              <a:gd name="connsiteX1" fmla="*/ 313270 w 645085"/>
              <a:gd name="connsiteY1" fmla="*/ 532742 h 532877"/>
              <a:gd name="connsiteX2" fmla="*/ 257 w 645085"/>
              <a:gd name="connsiteY2" fmla="*/ 258657 h 532877"/>
              <a:gd name="connsiteX3" fmla="*/ 332061 w 645085"/>
              <a:gd name="connsiteY3" fmla="*/ 95 h 532877"/>
              <a:gd name="connsiteX4" fmla="*/ 645203 w 645085"/>
              <a:gd name="connsiteY4" fmla="*/ 264668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5074" y="274180"/>
                </a:moveTo>
                <a:cubicBezTo>
                  <a:pt x="639885" y="421266"/>
                  <a:pt x="491330" y="537029"/>
                  <a:pt x="313270" y="532742"/>
                </a:cubicBezTo>
                <a:cubicBezTo>
                  <a:pt x="135209" y="528455"/>
                  <a:pt x="-4932" y="405744"/>
                  <a:pt x="257" y="258657"/>
                </a:cubicBezTo>
                <a:cubicBezTo>
                  <a:pt x="5446" y="111571"/>
                  <a:pt x="154001" y="-4192"/>
                  <a:pt x="332061" y="95"/>
                </a:cubicBezTo>
                <a:cubicBezTo>
                  <a:pt x="505644" y="4273"/>
                  <a:pt x="644062" y="121224"/>
                  <a:pt x="645203" y="26466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8" name="任意多边形: 形状 77"/>
          <p:cNvSpPr/>
          <p:nvPr userDrawn="1"/>
        </p:nvSpPr>
        <p:spPr>
          <a:xfrm rot="470390">
            <a:off x="10903168" y="5563444"/>
            <a:ext cx="434362" cy="510012"/>
          </a:xfrm>
          <a:custGeom>
            <a:avLst/>
            <a:gdLst>
              <a:gd name="connsiteX0" fmla="*/ 434353 w 434362"/>
              <a:gd name="connsiteY0" fmla="*/ 262414 h 510012"/>
              <a:gd name="connsiteX1" fmla="*/ 210936 w 434362"/>
              <a:gd name="connsiteY1" fmla="*/ 509881 h 510012"/>
              <a:gd name="connsiteX2" fmla="*/ 171 w 434362"/>
              <a:gd name="connsiteY2" fmla="*/ 247557 h 510012"/>
              <a:gd name="connsiteX3" fmla="*/ 223588 w 434362"/>
              <a:gd name="connsiteY3" fmla="*/ 90 h 510012"/>
              <a:gd name="connsiteX4" fmla="*/ 434440 w 434362"/>
              <a:gd name="connsiteY4" fmla="*/ 253311 h 5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62" h="510012">
                <a:moveTo>
                  <a:pt x="434353" y="262414"/>
                </a:moveTo>
                <a:cubicBezTo>
                  <a:pt x="430859" y="403189"/>
                  <a:pt x="330831" y="513984"/>
                  <a:pt x="210936" y="509881"/>
                </a:cubicBezTo>
                <a:cubicBezTo>
                  <a:pt x="91040" y="505778"/>
                  <a:pt x="-3323" y="388332"/>
                  <a:pt x="171" y="247557"/>
                </a:cubicBezTo>
                <a:cubicBezTo>
                  <a:pt x="3665" y="106782"/>
                  <a:pt x="103693" y="-4013"/>
                  <a:pt x="223588" y="90"/>
                </a:cubicBezTo>
                <a:cubicBezTo>
                  <a:pt x="340469" y="4089"/>
                  <a:pt x="433672" y="116021"/>
                  <a:pt x="434440" y="25331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86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9" name="任意多边形: 形状 78"/>
          <p:cNvSpPr/>
          <p:nvPr userDrawn="1"/>
        </p:nvSpPr>
        <p:spPr>
          <a:xfrm>
            <a:off x="11498193" y="5591919"/>
            <a:ext cx="499750" cy="461853"/>
          </a:xfrm>
          <a:custGeom>
            <a:avLst/>
            <a:gdLst>
              <a:gd name="connsiteX0" fmla="*/ 463929 w 499750"/>
              <a:gd name="connsiteY0" fmla="*/ 261176 h 461853"/>
              <a:gd name="connsiteX1" fmla="*/ 208903 w 499750"/>
              <a:gd name="connsiteY1" fmla="*/ 436821 h 461853"/>
              <a:gd name="connsiteX2" fmla="*/ 35828 w 499750"/>
              <a:gd name="connsiteY2" fmla="*/ 200678 h 461853"/>
              <a:gd name="connsiteX3" fmla="*/ 290854 w 499750"/>
              <a:gd name="connsiteY3" fmla="*/ 25034 h 461853"/>
              <a:gd name="connsiteX4" fmla="*/ 465254 w 499750"/>
              <a:gd name="connsiteY4" fmla="*/ 253807 h 461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61853">
                <a:moveTo>
                  <a:pt x="463929" y="261176"/>
                </a:moveTo>
                <a:cubicBezTo>
                  <a:pt x="441298" y="374888"/>
                  <a:pt x="327119" y="453527"/>
                  <a:pt x="208903" y="436821"/>
                </a:cubicBezTo>
                <a:cubicBezTo>
                  <a:pt x="90686" y="420114"/>
                  <a:pt x="13198" y="314390"/>
                  <a:pt x="35828" y="200678"/>
                </a:cubicBezTo>
                <a:cubicBezTo>
                  <a:pt x="58458" y="86967"/>
                  <a:pt x="172638" y="8328"/>
                  <a:pt x="290854" y="25034"/>
                </a:cubicBezTo>
                <a:cubicBezTo>
                  <a:pt x="406098" y="41320"/>
                  <a:pt x="483188" y="142445"/>
                  <a:pt x="465254" y="25380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05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0" name="任意多边形: 形状 79"/>
          <p:cNvSpPr/>
          <p:nvPr userDrawn="1"/>
        </p:nvSpPr>
        <p:spPr>
          <a:xfrm>
            <a:off x="11776253" y="5517356"/>
            <a:ext cx="483220" cy="532877"/>
          </a:xfrm>
          <a:custGeom>
            <a:avLst/>
            <a:gdLst>
              <a:gd name="connsiteX0" fmla="*/ 483302 w 483220"/>
              <a:gd name="connsiteY0" fmla="*/ 274176 h 532877"/>
              <a:gd name="connsiteX1" fmla="*/ 234754 w 483220"/>
              <a:gd name="connsiteY1" fmla="*/ 532738 h 532877"/>
              <a:gd name="connsiteX2" fmla="*/ 282 w 483220"/>
              <a:gd name="connsiteY2" fmla="*/ 258653 h 532877"/>
              <a:gd name="connsiteX3" fmla="*/ 248830 w 483220"/>
              <a:gd name="connsiteY3" fmla="*/ 91 h 532877"/>
              <a:gd name="connsiteX4" fmla="*/ 483399 w 483220"/>
              <a:gd name="connsiteY4" fmla="*/ 26466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302" y="274176"/>
                </a:moveTo>
                <a:cubicBezTo>
                  <a:pt x="479415" y="421262"/>
                  <a:pt x="368135" y="537025"/>
                  <a:pt x="234754" y="532738"/>
                </a:cubicBezTo>
                <a:cubicBezTo>
                  <a:pt x="101372" y="528451"/>
                  <a:pt x="-3604" y="405739"/>
                  <a:pt x="282" y="258653"/>
                </a:cubicBezTo>
                <a:cubicBezTo>
                  <a:pt x="4169" y="111566"/>
                  <a:pt x="115449" y="-4196"/>
                  <a:pt x="248830" y="91"/>
                </a:cubicBezTo>
                <a:cubicBezTo>
                  <a:pt x="378857" y="4269"/>
                  <a:pt x="482544" y="121220"/>
                  <a:pt x="483399" y="26466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1" name="任意多边形: 形状 80"/>
          <p:cNvSpPr/>
          <p:nvPr userDrawn="1"/>
        </p:nvSpPr>
        <p:spPr>
          <a:xfrm>
            <a:off x="6879018" y="6819195"/>
            <a:ext cx="3630805" cy="1379409"/>
          </a:xfrm>
          <a:custGeom>
            <a:avLst/>
            <a:gdLst>
              <a:gd name="connsiteX0" fmla="*/ 0 w 3630805"/>
              <a:gd name="connsiteY0" fmla="*/ 19366 h 1379409"/>
              <a:gd name="connsiteX1" fmla="*/ 3280416 w 3630805"/>
              <a:gd name="connsiteY1" fmla="*/ 1339601 h 1379409"/>
              <a:gd name="connsiteX2" fmla="*/ 3630806 w 3630805"/>
              <a:gd name="connsiteY2" fmla="*/ 1379125 h 1379409"/>
              <a:gd name="connsiteX3" fmla="*/ 33363 w 3630805"/>
              <a:gd name="connsiteY3" fmla="*/ -284 h 137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805" h="1379409">
                <a:moveTo>
                  <a:pt x="0" y="19366"/>
                </a:moveTo>
                <a:cubicBezTo>
                  <a:pt x="1184302" y="244489"/>
                  <a:pt x="2238026" y="637713"/>
                  <a:pt x="3280416" y="1339601"/>
                </a:cubicBezTo>
                <a:lnTo>
                  <a:pt x="3630806" y="1379125"/>
                </a:lnTo>
                <a:cubicBezTo>
                  <a:pt x="2898037" y="893588"/>
                  <a:pt x="1532819" y="228294"/>
                  <a:pt x="33363" y="-284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2" name="任意多边形: 形状 81"/>
          <p:cNvSpPr/>
          <p:nvPr userDrawn="1"/>
        </p:nvSpPr>
        <p:spPr>
          <a:xfrm>
            <a:off x="6970771" y="6774375"/>
            <a:ext cx="3919094" cy="1392172"/>
          </a:xfrm>
          <a:custGeom>
            <a:avLst/>
            <a:gdLst>
              <a:gd name="connsiteX0" fmla="*/ 0 w 3919094"/>
              <a:gd name="connsiteY0" fmla="*/ 19292 h 1392172"/>
              <a:gd name="connsiteX1" fmla="*/ 3666972 w 3919094"/>
              <a:gd name="connsiteY1" fmla="*/ 1390847 h 1392172"/>
              <a:gd name="connsiteX2" fmla="*/ 3919095 w 3919094"/>
              <a:gd name="connsiteY2" fmla="*/ 1391888 h 1392172"/>
              <a:gd name="connsiteX3" fmla="*/ 33988 w 3919094"/>
              <a:gd name="connsiteY3" fmla="*/ -284 h 139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9094" h="1392172">
                <a:moveTo>
                  <a:pt x="0" y="19292"/>
                </a:moveTo>
                <a:cubicBezTo>
                  <a:pt x="1187158" y="183482"/>
                  <a:pt x="2576564" y="685103"/>
                  <a:pt x="3666972" y="1390847"/>
                </a:cubicBezTo>
                <a:lnTo>
                  <a:pt x="3919095" y="1391888"/>
                </a:lnTo>
                <a:cubicBezTo>
                  <a:pt x="2952481" y="740964"/>
                  <a:pt x="1502204" y="162960"/>
                  <a:pt x="33988" y="-284"/>
                </a:cubicBezTo>
                <a:close/>
              </a:path>
            </a:pathLst>
          </a:custGeom>
          <a:gradFill>
            <a:gsLst>
              <a:gs pos="100000">
                <a:srgbClr val="3A8517"/>
              </a:gs>
              <a:gs pos="0">
                <a:srgbClr val="92D050">
                  <a:alpha val="9000"/>
                </a:srgbClr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83" name="图片 8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486" y="4016820"/>
            <a:ext cx="3197934" cy="2961181"/>
          </a:xfrm>
          <a:prstGeom prst="rect">
            <a:avLst/>
          </a:prstGeom>
        </p:spPr>
      </p:pic>
      <p:pic>
        <p:nvPicPr>
          <p:cNvPr id="84" name="图片 8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7858410" y="-1286000"/>
            <a:ext cx="5156440" cy="2551346"/>
          </a:xfrm>
          <a:prstGeom prst="rect">
            <a:avLst/>
          </a:prstGeom>
        </p:spPr>
      </p:pic>
      <p:pic>
        <p:nvPicPr>
          <p:cNvPr id="85" name="图片 8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832" y="-1284235"/>
            <a:ext cx="5424895" cy="2511100"/>
          </a:xfrm>
          <a:prstGeom prst="rect">
            <a:avLst/>
          </a:prstGeom>
        </p:spPr>
      </p:pic>
      <p:grpSp>
        <p:nvGrpSpPr>
          <p:cNvPr id="86" name="图形 190"/>
          <p:cNvGrpSpPr/>
          <p:nvPr userDrawn="1"/>
        </p:nvGrpSpPr>
        <p:grpSpPr>
          <a:xfrm>
            <a:off x="267851" y="210955"/>
            <a:ext cx="1763392" cy="809286"/>
            <a:chOff x="2097961" y="752965"/>
            <a:chExt cx="3060693" cy="1404666"/>
          </a:xfrm>
        </p:grpSpPr>
        <p:sp>
          <p:nvSpPr>
            <p:cNvPr id="87" name="任意多边形: 形状 86"/>
            <p:cNvSpPr/>
            <p:nvPr/>
          </p:nvSpPr>
          <p:spPr>
            <a:xfrm>
              <a:off x="2097961" y="1090284"/>
              <a:ext cx="1197654" cy="922142"/>
            </a:xfrm>
            <a:custGeom>
              <a:avLst/>
              <a:gdLst>
                <a:gd name="connsiteX0" fmla="*/ 1197949 w 1197654"/>
                <a:gd name="connsiteY0" fmla="*/ 461203 h 922142"/>
                <a:gd name="connsiteX1" fmla="*/ 602671 w 1197654"/>
                <a:gd name="connsiteY1" fmla="*/ 922266 h 922142"/>
                <a:gd name="connsiteX2" fmla="*/ 316 w 1197654"/>
                <a:gd name="connsiteY2" fmla="*/ 466620 h 922142"/>
                <a:gd name="connsiteX3" fmla="*/ 316 w 1197654"/>
                <a:gd name="connsiteY3" fmla="*/ 461203 h 922142"/>
                <a:gd name="connsiteX4" fmla="*/ 595594 w 1197654"/>
                <a:gd name="connsiteY4" fmla="*/ 139 h 922142"/>
                <a:gd name="connsiteX5" fmla="*/ 1197949 w 1197654"/>
                <a:gd name="connsiteY5" fmla="*/ 455786 h 922142"/>
                <a:gd name="connsiteX6" fmla="*/ 1197949 w 1197654"/>
                <a:gd name="connsiteY6" fmla="*/ 461203 h 92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7654" h="922142">
                  <a:moveTo>
                    <a:pt x="1197949" y="461203"/>
                  </a:moveTo>
                  <a:cubicBezTo>
                    <a:pt x="1199904" y="714345"/>
                    <a:pt x="933389" y="920770"/>
                    <a:pt x="602671" y="922266"/>
                  </a:cubicBezTo>
                  <a:cubicBezTo>
                    <a:pt x="271954" y="923762"/>
                    <a:pt x="2271" y="719762"/>
                    <a:pt x="316" y="466620"/>
                  </a:cubicBezTo>
                  <a:cubicBezTo>
                    <a:pt x="302" y="464814"/>
                    <a:pt x="302" y="463008"/>
                    <a:pt x="316" y="461203"/>
                  </a:cubicBezTo>
                  <a:cubicBezTo>
                    <a:pt x="-1638" y="208060"/>
                    <a:pt x="264877" y="1635"/>
                    <a:pt x="595594" y="139"/>
                  </a:cubicBezTo>
                  <a:cubicBezTo>
                    <a:pt x="926312" y="-1356"/>
                    <a:pt x="1195995" y="202643"/>
                    <a:pt x="1197949" y="455786"/>
                  </a:cubicBezTo>
                  <a:cubicBezTo>
                    <a:pt x="1197963" y="457591"/>
                    <a:pt x="1197963" y="459397"/>
                    <a:pt x="1197949" y="461203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8" name="任意多边形: 形状 87"/>
            <p:cNvSpPr/>
            <p:nvPr/>
          </p:nvSpPr>
          <p:spPr>
            <a:xfrm>
              <a:off x="2896324" y="1329616"/>
              <a:ext cx="1360314" cy="828015"/>
            </a:xfrm>
            <a:custGeom>
              <a:avLst/>
              <a:gdLst>
                <a:gd name="connsiteX0" fmla="*/ 1360747 w 1360314"/>
                <a:gd name="connsiteY0" fmla="*/ 414167 h 828015"/>
                <a:gd name="connsiteX1" fmla="*/ 680590 w 1360314"/>
                <a:gd name="connsiteY1" fmla="*/ 828175 h 828015"/>
                <a:gd name="connsiteX2" fmla="*/ 432 w 1360314"/>
                <a:gd name="connsiteY2" fmla="*/ 414167 h 828015"/>
                <a:gd name="connsiteX3" fmla="*/ 680590 w 1360314"/>
                <a:gd name="connsiteY3" fmla="*/ 159 h 828015"/>
                <a:gd name="connsiteX4" fmla="*/ 1360747 w 1360314"/>
                <a:gd name="connsiteY4" fmla="*/ 414167 h 82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0314" h="828015">
                  <a:moveTo>
                    <a:pt x="1360747" y="414167"/>
                  </a:moveTo>
                  <a:cubicBezTo>
                    <a:pt x="1360747" y="642817"/>
                    <a:pt x="1056230" y="828175"/>
                    <a:pt x="680590" y="828175"/>
                  </a:cubicBezTo>
                  <a:cubicBezTo>
                    <a:pt x="304949" y="828175"/>
                    <a:pt x="432" y="642817"/>
                    <a:pt x="432" y="414167"/>
                  </a:cubicBezTo>
                  <a:cubicBezTo>
                    <a:pt x="432" y="185517"/>
                    <a:pt x="304949" y="159"/>
                    <a:pt x="680590" y="159"/>
                  </a:cubicBezTo>
                  <a:cubicBezTo>
                    <a:pt x="1056230" y="159"/>
                    <a:pt x="1360747" y="185517"/>
                    <a:pt x="1360747" y="414167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89" name="任意多边形: 形状 88"/>
            <p:cNvSpPr/>
            <p:nvPr/>
          </p:nvSpPr>
          <p:spPr>
            <a:xfrm>
              <a:off x="2837199" y="984876"/>
              <a:ext cx="2321455" cy="985121"/>
            </a:xfrm>
            <a:custGeom>
              <a:avLst/>
              <a:gdLst>
                <a:gd name="connsiteX0" fmla="*/ 2321895 w 2321455"/>
                <a:gd name="connsiteY0" fmla="*/ 492682 h 985121"/>
                <a:gd name="connsiteX1" fmla="*/ 1172237 w 2321455"/>
                <a:gd name="connsiteY1" fmla="*/ 985220 h 985121"/>
                <a:gd name="connsiteX2" fmla="*/ 547 w 2321455"/>
                <a:gd name="connsiteY2" fmla="*/ 501943 h 985121"/>
                <a:gd name="connsiteX3" fmla="*/ 547 w 2321455"/>
                <a:gd name="connsiteY3" fmla="*/ 492682 h 985121"/>
                <a:gd name="connsiteX4" fmla="*/ 1150205 w 2321455"/>
                <a:gd name="connsiteY4" fmla="*/ 143 h 985121"/>
                <a:gd name="connsiteX5" fmla="*/ 2321895 w 2321455"/>
                <a:gd name="connsiteY5" fmla="*/ 483420 h 985121"/>
                <a:gd name="connsiteX6" fmla="*/ 2321895 w 2321455"/>
                <a:gd name="connsiteY6" fmla="*/ 492682 h 98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1455" h="985121">
                  <a:moveTo>
                    <a:pt x="2321895" y="492682"/>
                  </a:moveTo>
                  <a:cubicBezTo>
                    <a:pt x="2327979" y="762146"/>
                    <a:pt x="1813260" y="982663"/>
                    <a:pt x="1172237" y="985220"/>
                  </a:cubicBezTo>
                  <a:cubicBezTo>
                    <a:pt x="531214" y="987778"/>
                    <a:pt x="6630" y="771407"/>
                    <a:pt x="547" y="501943"/>
                  </a:cubicBezTo>
                  <a:cubicBezTo>
                    <a:pt x="477" y="498856"/>
                    <a:pt x="477" y="495769"/>
                    <a:pt x="547" y="492682"/>
                  </a:cubicBezTo>
                  <a:cubicBezTo>
                    <a:pt x="-5537" y="223217"/>
                    <a:pt x="509182" y="2701"/>
                    <a:pt x="1150205" y="143"/>
                  </a:cubicBezTo>
                  <a:cubicBezTo>
                    <a:pt x="1791228" y="-2414"/>
                    <a:pt x="2315811" y="213956"/>
                    <a:pt x="2321895" y="483420"/>
                  </a:cubicBezTo>
                  <a:cubicBezTo>
                    <a:pt x="2321965" y="486507"/>
                    <a:pt x="2321965" y="489594"/>
                    <a:pt x="2321895" y="492682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0" name="任意多边形: 形状 89"/>
            <p:cNvSpPr/>
            <p:nvPr/>
          </p:nvSpPr>
          <p:spPr>
            <a:xfrm>
              <a:off x="2733643" y="752965"/>
              <a:ext cx="1153303" cy="650591"/>
            </a:xfrm>
            <a:custGeom>
              <a:avLst/>
              <a:gdLst>
                <a:gd name="connsiteX0" fmla="*/ 1153698 w 1153303"/>
                <a:gd name="connsiteY0" fmla="*/ 325359 h 650591"/>
                <a:gd name="connsiteX1" fmla="*/ 577046 w 1153303"/>
                <a:gd name="connsiteY1" fmla="*/ 650655 h 650591"/>
                <a:gd name="connsiteX2" fmla="*/ 394 w 1153303"/>
                <a:gd name="connsiteY2" fmla="*/ 325359 h 650591"/>
                <a:gd name="connsiteX3" fmla="*/ 577046 w 1153303"/>
                <a:gd name="connsiteY3" fmla="*/ 63 h 650591"/>
                <a:gd name="connsiteX4" fmla="*/ 1153698 w 1153303"/>
                <a:gd name="connsiteY4" fmla="*/ 325359 h 65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303" h="650591">
                  <a:moveTo>
                    <a:pt x="1153698" y="325359"/>
                  </a:moveTo>
                  <a:cubicBezTo>
                    <a:pt x="1153698" y="505015"/>
                    <a:pt x="895522" y="650655"/>
                    <a:pt x="577046" y="650655"/>
                  </a:cubicBezTo>
                  <a:cubicBezTo>
                    <a:pt x="258570" y="650655"/>
                    <a:pt x="394" y="505015"/>
                    <a:pt x="394" y="325359"/>
                  </a:cubicBezTo>
                  <a:cubicBezTo>
                    <a:pt x="394" y="145703"/>
                    <a:pt x="258570" y="63"/>
                    <a:pt x="577046" y="63"/>
                  </a:cubicBezTo>
                  <a:cubicBezTo>
                    <a:pt x="895522" y="63"/>
                    <a:pt x="1153698" y="145703"/>
                    <a:pt x="1153698" y="325359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1" name="任意多边形: 形状 90"/>
            <p:cNvSpPr/>
            <p:nvPr/>
          </p:nvSpPr>
          <p:spPr>
            <a:xfrm>
              <a:off x="3842669" y="900834"/>
              <a:ext cx="754074" cy="561865"/>
            </a:xfrm>
            <a:custGeom>
              <a:avLst/>
              <a:gdLst>
                <a:gd name="connsiteX0" fmla="*/ 754600 w 754074"/>
                <a:gd name="connsiteY0" fmla="*/ 281011 h 561865"/>
                <a:gd name="connsiteX1" fmla="*/ 377563 w 754074"/>
                <a:gd name="connsiteY1" fmla="*/ 561944 h 561865"/>
                <a:gd name="connsiteX2" fmla="*/ 525 w 754074"/>
                <a:gd name="connsiteY2" fmla="*/ 281011 h 561865"/>
                <a:gd name="connsiteX3" fmla="*/ 377563 w 754074"/>
                <a:gd name="connsiteY3" fmla="*/ 78 h 561865"/>
                <a:gd name="connsiteX4" fmla="*/ 754600 w 754074"/>
                <a:gd name="connsiteY4" fmla="*/ 281011 h 56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4074" h="561865">
                  <a:moveTo>
                    <a:pt x="754600" y="281011"/>
                  </a:moveTo>
                  <a:cubicBezTo>
                    <a:pt x="754600" y="436166"/>
                    <a:pt x="585795" y="561944"/>
                    <a:pt x="377563" y="561944"/>
                  </a:cubicBezTo>
                  <a:cubicBezTo>
                    <a:pt x="169330" y="561944"/>
                    <a:pt x="525" y="436166"/>
                    <a:pt x="525" y="281011"/>
                  </a:cubicBezTo>
                  <a:cubicBezTo>
                    <a:pt x="525" y="125856"/>
                    <a:pt x="169330" y="78"/>
                    <a:pt x="377563" y="78"/>
                  </a:cubicBezTo>
                  <a:cubicBezTo>
                    <a:pt x="585795" y="78"/>
                    <a:pt x="754600" y="125856"/>
                    <a:pt x="754600" y="281011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2" name="任意多边形: 形状 91"/>
            <p:cNvSpPr/>
            <p:nvPr/>
          </p:nvSpPr>
          <p:spPr>
            <a:xfrm>
              <a:off x="2275452" y="974887"/>
              <a:ext cx="2632375" cy="1094082"/>
            </a:xfrm>
            <a:custGeom>
              <a:avLst/>
              <a:gdLst>
                <a:gd name="connsiteX0" fmla="*/ 1042027 w 2632375"/>
                <a:gd name="connsiteY0" fmla="*/ 1788 h 1094082"/>
                <a:gd name="connsiteX1" fmla="*/ 546074 w 2632375"/>
                <a:gd name="connsiteY1" fmla="*/ 255013 h 1094082"/>
                <a:gd name="connsiteX2" fmla="*/ 546636 w 2632375"/>
                <a:gd name="connsiteY2" fmla="*/ 267483 h 1094082"/>
                <a:gd name="connsiteX3" fmla="*/ 514322 w 2632375"/>
                <a:gd name="connsiteY3" fmla="*/ 266720 h 1094082"/>
                <a:gd name="connsiteX4" fmla="*/ -738 w 2632375"/>
                <a:gd name="connsiteY4" fmla="*/ 623778 h 1094082"/>
                <a:gd name="connsiteX5" fmla="*/ 514322 w 2632375"/>
                <a:gd name="connsiteY5" fmla="*/ 980582 h 1094082"/>
                <a:gd name="connsiteX6" fmla="*/ 765252 w 2632375"/>
                <a:gd name="connsiteY6" fmla="*/ 935537 h 1094082"/>
                <a:gd name="connsiteX7" fmla="*/ 1271050 w 2632375"/>
                <a:gd name="connsiteY7" fmla="*/ 1095870 h 1094082"/>
                <a:gd name="connsiteX8" fmla="*/ 1768964 w 2632375"/>
                <a:gd name="connsiteY8" fmla="*/ 942662 h 1094082"/>
                <a:gd name="connsiteX9" fmla="*/ 2631637 w 2632375"/>
                <a:gd name="connsiteY9" fmla="*/ 566010 h 1094082"/>
                <a:gd name="connsiteX10" fmla="*/ 2109821 w 2632375"/>
                <a:gd name="connsiteY10" fmla="*/ 231858 h 1094082"/>
                <a:gd name="connsiteX11" fmla="*/ 1824045 w 2632375"/>
                <a:gd name="connsiteY11" fmla="*/ 116824 h 1094082"/>
                <a:gd name="connsiteX12" fmla="*/ 1586885 w 2632375"/>
                <a:gd name="connsiteY12" fmla="*/ 186556 h 1094082"/>
                <a:gd name="connsiteX13" fmla="*/ 1520571 w 2632375"/>
                <a:gd name="connsiteY13" fmla="*/ 188591 h 1094082"/>
                <a:gd name="connsiteX14" fmla="*/ 1042012 w 2632375"/>
                <a:gd name="connsiteY14" fmla="*/ 1790 h 109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32375" h="1094082">
                  <a:moveTo>
                    <a:pt x="1042027" y="1788"/>
                  </a:moveTo>
                  <a:cubicBezTo>
                    <a:pt x="768124" y="1788"/>
                    <a:pt x="546074" y="115074"/>
                    <a:pt x="546074" y="255013"/>
                  </a:cubicBezTo>
                  <a:cubicBezTo>
                    <a:pt x="546074" y="259134"/>
                    <a:pt x="546253" y="263410"/>
                    <a:pt x="546636" y="267483"/>
                  </a:cubicBezTo>
                  <a:cubicBezTo>
                    <a:pt x="535909" y="267021"/>
                    <a:pt x="525217" y="266720"/>
                    <a:pt x="514322" y="266720"/>
                  </a:cubicBezTo>
                  <a:cubicBezTo>
                    <a:pt x="229886" y="266720"/>
                    <a:pt x="-738" y="426594"/>
                    <a:pt x="-738" y="623778"/>
                  </a:cubicBezTo>
                  <a:cubicBezTo>
                    <a:pt x="-738" y="820962"/>
                    <a:pt x="229894" y="980582"/>
                    <a:pt x="514322" y="980582"/>
                  </a:cubicBezTo>
                  <a:cubicBezTo>
                    <a:pt x="605407" y="980582"/>
                    <a:pt x="691015" y="964298"/>
                    <a:pt x="765252" y="935537"/>
                  </a:cubicBezTo>
                  <a:cubicBezTo>
                    <a:pt x="866628" y="1031424"/>
                    <a:pt x="1055215" y="1095870"/>
                    <a:pt x="1271050" y="1095870"/>
                  </a:cubicBezTo>
                  <a:cubicBezTo>
                    <a:pt x="1481525" y="1095870"/>
                    <a:pt x="1665936" y="1034624"/>
                    <a:pt x="1768964" y="942662"/>
                  </a:cubicBezTo>
                  <a:cubicBezTo>
                    <a:pt x="2256074" y="917449"/>
                    <a:pt x="2631637" y="758385"/>
                    <a:pt x="2631637" y="566010"/>
                  </a:cubicBezTo>
                  <a:cubicBezTo>
                    <a:pt x="2631637" y="421784"/>
                    <a:pt x="2420708" y="296250"/>
                    <a:pt x="2109821" y="231858"/>
                  </a:cubicBezTo>
                  <a:cubicBezTo>
                    <a:pt x="2055048" y="163328"/>
                    <a:pt x="1947518" y="116824"/>
                    <a:pt x="1824045" y="116824"/>
                  </a:cubicBezTo>
                  <a:cubicBezTo>
                    <a:pt x="1730386" y="116824"/>
                    <a:pt x="1646079" y="143704"/>
                    <a:pt x="1586885" y="186556"/>
                  </a:cubicBezTo>
                  <a:cubicBezTo>
                    <a:pt x="1564622" y="186943"/>
                    <a:pt x="1542429" y="187656"/>
                    <a:pt x="1520571" y="188591"/>
                  </a:cubicBezTo>
                  <a:cubicBezTo>
                    <a:pt x="1463345" y="80953"/>
                    <a:pt x="1270833" y="1790"/>
                    <a:pt x="1042012" y="1790"/>
                  </a:cubicBezTo>
                  <a:close/>
                </a:path>
              </a:pathLst>
            </a:custGeom>
            <a:gradFill>
              <a:gsLst>
                <a:gs pos="0">
                  <a:srgbClr val="00B0F0">
                    <a:alpha val="31000"/>
                  </a:srgbClr>
                </a:gs>
                <a:gs pos="100000">
                  <a:srgbClr val="5ACCF5">
                    <a:alpha val="16000"/>
                  </a:srgbClr>
                </a:gs>
              </a:gsLst>
              <a:lin ang="5400000" scaled="1"/>
            </a:gra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64-B2C7-47FC-9853-766C00762E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B6F6-D1B8-4313-9540-1C7EA78371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64-B2C7-47FC-9853-766C00762E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B6F6-D1B8-4313-9540-1C7EA78371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64-B2C7-47FC-9853-766C00762E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B6F6-D1B8-4313-9540-1C7EA78371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64-B2C7-47FC-9853-766C00762E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B6F6-D1B8-4313-9540-1C7EA78371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64-B2C7-47FC-9853-766C00762E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B6F6-D1B8-4313-9540-1C7EA78371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64-B2C7-47FC-9853-766C00762E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B6F6-D1B8-4313-9540-1C7EA78371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64-B2C7-47FC-9853-766C00762E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B6F6-D1B8-4313-9540-1C7EA78371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98264-B2C7-47FC-9853-766C00762E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BB6F6-D1B8-4313-9540-1C7EA783713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198264-B2C7-47FC-9853-766C00762E7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BB6F6-D1B8-4313-9540-1C7EA783713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10.xml"/><Relationship Id="rId8" Type="http://schemas.openxmlformats.org/officeDocument/2006/relationships/tags" Target="../tags/tag9.xml"/><Relationship Id="rId7" Type="http://schemas.openxmlformats.org/officeDocument/2006/relationships/tags" Target="../tags/tag8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3" Type="http://schemas.openxmlformats.org/officeDocument/2006/relationships/tags" Target="../tags/tag4.xml"/><Relationship Id="rId23" Type="http://schemas.openxmlformats.org/officeDocument/2006/relationships/notesSlide" Target="../notesSlides/notesSlide17.xml"/><Relationship Id="rId22" Type="http://schemas.openxmlformats.org/officeDocument/2006/relationships/slideLayout" Target="../slideLayouts/slideLayout12.xml"/><Relationship Id="rId21" Type="http://schemas.openxmlformats.org/officeDocument/2006/relationships/tags" Target="../tags/tag22.xml"/><Relationship Id="rId20" Type="http://schemas.openxmlformats.org/officeDocument/2006/relationships/tags" Target="../tags/tag21.xml"/><Relationship Id="rId2" Type="http://schemas.openxmlformats.org/officeDocument/2006/relationships/tags" Target="../tags/tag3.xml"/><Relationship Id="rId19" Type="http://schemas.openxmlformats.org/officeDocument/2006/relationships/tags" Target="../tags/tag20.xml"/><Relationship Id="rId18" Type="http://schemas.openxmlformats.org/officeDocument/2006/relationships/tags" Target="../tags/tag19.xml"/><Relationship Id="rId17" Type="http://schemas.openxmlformats.org/officeDocument/2006/relationships/tags" Target="../tags/tag18.xml"/><Relationship Id="rId16" Type="http://schemas.openxmlformats.org/officeDocument/2006/relationships/tags" Target="../tags/tag17.xml"/><Relationship Id="rId15" Type="http://schemas.openxmlformats.org/officeDocument/2006/relationships/tags" Target="../tags/tag16.xml"/><Relationship Id="rId14" Type="http://schemas.openxmlformats.org/officeDocument/2006/relationships/tags" Target="../tags/tag15.xml"/><Relationship Id="rId13" Type="http://schemas.openxmlformats.org/officeDocument/2006/relationships/tags" Target="../tags/tag14.xml"/><Relationship Id="rId12" Type="http://schemas.openxmlformats.org/officeDocument/2006/relationships/tags" Target="../tags/tag13.xml"/><Relationship Id="rId11" Type="http://schemas.openxmlformats.org/officeDocument/2006/relationships/tags" Target="../tags/tag12.xml"/><Relationship Id="rId10" Type="http://schemas.openxmlformats.org/officeDocument/2006/relationships/tags" Target="../tags/tag11.xml"/><Relationship Id="rId1" Type="http://schemas.openxmlformats.org/officeDocument/2006/relationships/tags" Target="../tags/tag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B0F0">
                <a:alpha val="49000"/>
              </a:srgbClr>
            </a:gs>
            <a:gs pos="53000">
              <a:schemeClr val="bg1">
                <a:alpha val="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22" y="905021"/>
            <a:ext cx="5511840" cy="2551346"/>
          </a:xfrm>
          <a:prstGeom prst="rect">
            <a:avLst/>
          </a:prstGeom>
        </p:spPr>
      </p:pic>
      <p:sp>
        <p:nvSpPr>
          <p:cNvPr id="33" name="任意多边形: 形状 32"/>
          <p:cNvSpPr/>
          <p:nvPr/>
        </p:nvSpPr>
        <p:spPr>
          <a:xfrm>
            <a:off x="-66047" y="3119959"/>
            <a:ext cx="10062501" cy="2307242"/>
          </a:xfrm>
          <a:custGeom>
            <a:avLst/>
            <a:gdLst>
              <a:gd name="connsiteX0" fmla="*/ 10062416 w 10062501"/>
              <a:gd name="connsiteY0" fmla="*/ 2276969 h 2307242"/>
              <a:gd name="connsiteX1" fmla="*/ 0 w 10062501"/>
              <a:gd name="connsiteY1" fmla="*/ 2306958 h 2307242"/>
              <a:gd name="connsiteX2" fmla="*/ 22844 w 10062501"/>
              <a:gd name="connsiteY2" fmla="*/ 810448 h 2307242"/>
              <a:gd name="connsiteX3" fmla="*/ 1572103 w 10062501"/>
              <a:gd name="connsiteY3" fmla="*/ 4312 h 2307242"/>
              <a:gd name="connsiteX4" fmla="*/ 3130912 w 10062501"/>
              <a:gd name="connsiteY4" fmla="*/ 688234 h 2307242"/>
              <a:gd name="connsiteX5" fmla="*/ 4927046 w 10062501"/>
              <a:gd name="connsiteY5" fmla="*/ 378543 h 2307242"/>
              <a:gd name="connsiteX6" fmla="*/ 6752454 w 10062501"/>
              <a:gd name="connsiteY6" fmla="*/ 702791 h 2307242"/>
              <a:gd name="connsiteX7" fmla="*/ 10062501 w 10062501"/>
              <a:gd name="connsiteY7" fmla="*/ 2276951 h 230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62501" h="2307242">
                <a:moveTo>
                  <a:pt x="10062416" y="2276969"/>
                </a:moveTo>
                <a:lnTo>
                  <a:pt x="0" y="2306958"/>
                </a:lnTo>
                <a:lnTo>
                  <a:pt x="22844" y="810448"/>
                </a:lnTo>
                <a:cubicBezTo>
                  <a:pt x="574573" y="779656"/>
                  <a:pt x="1126551" y="-69946"/>
                  <a:pt x="1572103" y="4312"/>
                </a:cubicBezTo>
                <a:cubicBezTo>
                  <a:pt x="1769076" y="37144"/>
                  <a:pt x="2645196" y="625649"/>
                  <a:pt x="3130912" y="688234"/>
                </a:cubicBezTo>
                <a:cubicBezTo>
                  <a:pt x="3646671" y="754698"/>
                  <a:pt x="4442578" y="63113"/>
                  <a:pt x="4927046" y="378543"/>
                </a:cubicBezTo>
                <a:cubicBezTo>
                  <a:pt x="5325526" y="638002"/>
                  <a:pt x="6206313" y="531300"/>
                  <a:pt x="6752454" y="702791"/>
                </a:cubicBezTo>
                <a:cubicBezTo>
                  <a:pt x="7932561" y="1073290"/>
                  <a:pt x="8954332" y="1644234"/>
                  <a:pt x="10062501" y="2276951"/>
                </a:cubicBezTo>
                <a:close/>
              </a:path>
            </a:pathLst>
          </a:custGeom>
          <a:gradFill>
            <a:gsLst>
              <a:gs pos="100000">
                <a:srgbClr val="5A9B5B">
                  <a:alpha val="0"/>
                </a:srgbClr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4" name="任意多边形: 形状 33"/>
          <p:cNvSpPr/>
          <p:nvPr/>
        </p:nvSpPr>
        <p:spPr>
          <a:xfrm>
            <a:off x="4804272" y="4741915"/>
            <a:ext cx="196321" cy="195835"/>
          </a:xfrm>
          <a:custGeom>
            <a:avLst/>
            <a:gdLst>
              <a:gd name="connsiteX0" fmla="*/ 96090 w 196321"/>
              <a:gd name="connsiteY0" fmla="*/ -284 h 195835"/>
              <a:gd name="connsiteX1" fmla="*/ 196322 w 196321"/>
              <a:gd name="connsiteY1" fmla="*/ 80799 h 195835"/>
              <a:gd name="connsiteX2" fmla="*/ 100232 w 196321"/>
              <a:gd name="connsiteY2" fmla="*/ 195552 h 195835"/>
              <a:gd name="connsiteX3" fmla="*/ 0 w 196321"/>
              <a:gd name="connsiteY3" fmla="*/ 114469 h 195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321" h="195835">
                <a:moveTo>
                  <a:pt x="96090" y="-284"/>
                </a:moveTo>
                <a:lnTo>
                  <a:pt x="196322" y="80799"/>
                </a:lnTo>
                <a:lnTo>
                  <a:pt x="100232" y="195552"/>
                </a:lnTo>
                <a:lnTo>
                  <a:pt x="0" y="114469"/>
                </a:lnTo>
                <a:close/>
              </a:path>
            </a:pathLst>
          </a:custGeom>
          <a:solidFill>
            <a:srgbClr val="5044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35" name="图形 9"/>
          <p:cNvGrpSpPr/>
          <p:nvPr/>
        </p:nvGrpSpPr>
        <p:grpSpPr>
          <a:xfrm>
            <a:off x="5950835" y="4464252"/>
            <a:ext cx="226621" cy="311332"/>
            <a:chOff x="5950835" y="4464252"/>
            <a:chExt cx="226621" cy="311332"/>
          </a:xfrm>
        </p:grpSpPr>
        <p:sp>
          <p:nvSpPr>
            <p:cNvPr id="36" name="任意多边形: 形状 35"/>
            <p:cNvSpPr/>
            <p:nvPr/>
          </p:nvSpPr>
          <p:spPr>
            <a:xfrm>
              <a:off x="6017159" y="4734382"/>
              <a:ext cx="29757" cy="41202"/>
            </a:xfrm>
            <a:custGeom>
              <a:avLst/>
              <a:gdLst>
                <a:gd name="connsiteX0" fmla="*/ 38 w 29757"/>
                <a:gd name="connsiteY0" fmla="*/ 4 h 41202"/>
                <a:gd name="connsiteX1" fmla="*/ 29796 w 29757"/>
                <a:gd name="connsiteY1" fmla="*/ 4 h 41202"/>
                <a:gd name="connsiteX2" fmla="*/ 29796 w 29757"/>
                <a:gd name="connsiteY2" fmla="*/ 41207 h 41202"/>
                <a:gd name="connsiteX3" fmla="*/ 38 w 29757"/>
                <a:gd name="connsiteY3" fmla="*/ 41207 h 4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57" h="41202">
                  <a:moveTo>
                    <a:pt x="38" y="4"/>
                  </a:moveTo>
                  <a:lnTo>
                    <a:pt x="29796" y="4"/>
                  </a:lnTo>
                  <a:lnTo>
                    <a:pt x="29796" y="41207"/>
                  </a:lnTo>
                  <a:lnTo>
                    <a:pt x="38" y="41207"/>
                  </a:lnTo>
                  <a:close/>
                </a:path>
              </a:pathLst>
            </a:custGeom>
            <a:solidFill>
              <a:srgbClr val="2B22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7" name="任意多边形: 形状 36"/>
            <p:cNvSpPr/>
            <p:nvPr/>
          </p:nvSpPr>
          <p:spPr>
            <a:xfrm>
              <a:off x="5966839" y="4608456"/>
              <a:ext cx="103007" cy="139631"/>
            </a:xfrm>
            <a:custGeom>
              <a:avLst/>
              <a:gdLst>
                <a:gd name="connsiteX0" fmla="*/ 57264 w 103007"/>
                <a:gd name="connsiteY0" fmla="*/ 4 h 139631"/>
                <a:gd name="connsiteX1" fmla="*/ 38 w 103007"/>
                <a:gd name="connsiteY1" fmla="*/ 2293 h 139631"/>
                <a:gd name="connsiteX2" fmla="*/ 38 w 103007"/>
                <a:gd name="connsiteY2" fmla="*/ 139636 h 139631"/>
                <a:gd name="connsiteX3" fmla="*/ 57264 w 103007"/>
                <a:gd name="connsiteY3" fmla="*/ 139636 h 139631"/>
                <a:gd name="connsiteX4" fmla="*/ 103045 w 103007"/>
                <a:gd name="connsiteY4" fmla="*/ 66387 h 13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007" h="139631">
                  <a:moveTo>
                    <a:pt x="57264" y="4"/>
                  </a:moveTo>
                  <a:lnTo>
                    <a:pt x="38" y="2293"/>
                  </a:lnTo>
                  <a:lnTo>
                    <a:pt x="38" y="139636"/>
                  </a:lnTo>
                  <a:lnTo>
                    <a:pt x="57264" y="139636"/>
                  </a:lnTo>
                  <a:lnTo>
                    <a:pt x="103045" y="66387"/>
                  </a:lnTo>
                  <a:close/>
                </a:path>
              </a:pathLst>
            </a:custGeom>
            <a:solidFill>
              <a:srgbClr val="504416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6024065" y="4564437"/>
              <a:ext cx="70960" cy="185991"/>
            </a:xfrm>
            <a:custGeom>
              <a:avLst/>
              <a:gdLst>
                <a:gd name="connsiteX0" fmla="*/ 38 w 70960"/>
                <a:gd name="connsiteY0" fmla="*/ 41781 h 185991"/>
                <a:gd name="connsiteX1" fmla="*/ 34682 w 70960"/>
                <a:gd name="connsiteY1" fmla="*/ 4 h 185991"/>
                <a:gd name="connsiteX2" fmla="*/ 70998 w 70960"/>
                <a:gd name="connsiteY2" fmla="*/ 50563 h 185991"/>
                <a:gd name="connsiteX3" fmla="*/ 70998 w 70960"/>
                <a:gd name="connsiteY3" fmla="*/ 185996 h 185991"/>
                <a:gd name="connsiteX4" fmla="*/ 38 w 70960"/>
                <a:gd name="connsiteY4" fmla="*/ 185996 h 185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960" h="185991">
                  <a:moveTo>
                    <a:pt x="38" y="41781"/>
                  </a:moveTo>
                  <a:lnTo>
                    <a:pt x="34682" y="4"/>
                  </a:lnTo>
                  <a:lnTo>
                    <a:pt x="70998" y="50563"/>
                  </a:lnTo>
                  <a:lnTo>
                    <a:pt x="70998" y="185996"/>
                  </a:lnTo>
                  <a:lnTo>
                    <a:pt x="38" y="185996"/>
                  </a:lnTo>
                  <a:close/>
                </a:path>
              </a:pathLst>
            </a:custGeom>
            <a:solidFill>
              <a:srgbClr val="786721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5953285" y="4555134"/>
              <a:ext cx="161909" cy="80554"/>
            </a:xfrm>
            <a:custGeom>
              <a:avLst/>
              <a:gdLst>
                <a:gd name="connsiteX0" fmla="*/ 114318 w 161909"/>
                <a:gd name="connsiteY0" fmla="*/ 37362 h 80554"/>
                <a:gd name="connsiteX1" fmla="*/ 139498 w 161909"/>
                <a:gd name="connsiteY1" fmla="*/ 67119 h 80554"/>
                <a:gd name="connsiteX2" fmla="*/ 153232 w 161909"/>
                <a:gd name="connsiteY2" fmla="*/ 55674 h 80554"/>
                <a:gd name="connsiteX3" fmla="*/ 121185 w 161909"/>
                <a:gd name="connsiteY3" fmla="*/ 12182 h 80554"/>
                <a:gd name="connsiteX4" fmla="*/ 73115 w 161909"/>
                <a:gd name="connsiteY4" fmla="*/ 737 h 80554"/>
                <a:gd name="connsiteX5" fmla="*/ 29623 w 161909"/>
                <a:gd name="connsiteY5" fmla="*/ 9893 h 80554"/>
                <a:gd name="connsiteX6" fmla="*/ 13600 w 161909"/>
                <a:gd name="connsiteY6" fmla="*/ 37362 h 80554"/>
                <a:gd name="connsiteX7" fmla="*/ 18178 w 161909"/>
                <a:gd name="connsiteY7" fmla="*/ 71698 h 80554"/>
                <a:gd name="connsiteX8" fmla="*/ 57092 w 161909"/>
                <a:gd name="connsiteY8" fmla="*/ 73986 h 80554"/>
                <a:gd name="connsiteX9" fmla="*/ 89138 w 161909"/>
                <a:gd name="connsiteY9" fmla="*/ 46518 h 80554"/>
                <a:gd name="connsiteX10" fmla="*/ 107450 w 161909"/>
                <a:gd name="connsiteY10" fmla="*/ 16760 h 80554"/>
                <a:gd name="connsiteX11" fmla="*/ 114318 w 161909"/>
                <a:gd name="connsiteY11" fmla="*/ 37362 h 8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09" h="80554">
                  <a:moveTo>
                    <a:pt x="114318" y="37362"/>
                  </a:moveTo>
                  <a:cubicBezTo>
                    <a:pt x="134920" y="53385"/>
                    <a:pt x="125764" y="67119"/>
                    <a:pt x="139498" y="67119"/>
                  </a:cubicBezTo>
                  <a:cubicBezTo>
                    <a:pt x="153232" y="67119"/>
                    <a:pt x="173833" y="80854"/>
                    <a:pt x="153232" y="55674"/>
                  </a:cubicBezTo>
                  <a:cubicBezTo>
                    <a:pt x="132630" y="30494"/>
                    <a:pt x="148654" y="28205"/>
                    <a:pt x="121185" y="12182"/>
                  </a:cubicBezTo>
                  <a:cubicBezTo>
                    <a:pt x="93717" y="-3841"/>
                    <a:pt x="114318" y="737"/>
                    <a:pt x="73115" y="737"/>
                  </a:cubicBezTo>
                  <a:cubicBezTo>
                    <a:pt x="31912" y="737"/>
                    <a:pt x="38779" y="-3841"/>
                    <a:pt x="29623" y="9893"/>
                  </a:cubicBezTo>
                  <a:cubicBezTo>
                    <a:pt x="20467" y="23628"/>
                    <a:pt x="22756" y="12182"/>
                    <a:pt x="13600" y="37362"/>
                  </a:cubicBezTo>
                  <a:cubicBezTo>
                    <a:pt x="4444" y="62542"/>
                    <a:pt x="-13869" y="71698"/>
                    <a:pt x="18178" y="71698"/>
                  </a:cubicBezTo>
                  <a:cubicBezTo>
                    <a:pt x="50224" y="71698"/>
                    <a:pt x="34201" y="90010"/>
                    <a:pt x="57092" y="73986"/>
                  </a:cubicBezTo>
                  <a:cubicBezTo>
                    <a:pt x="79983" y="57963"/>
                    <a:pt x="79983" y="69408"/>
                    <a:pt x="89138" y="46518"/>
                  </a:cubicBezTo>
                  <a:cubicBezTo>
                    <a:pt x="98295" y="23627"/>
                    <a:pt x="105162" y="7604"/>
                    <a:pt x="107450" y="16760"/>
                  </a:cubicBezTo>
                  <a:cubicBezTo>
                    <a:pt x="109740" y="25917"/>
                    <a:pt x="114318" y="37362"/>
                    <a:pt x="114318" y="37362"/>
                  </a:cubicBezTo>
                  <a:close/>
                </a:path>
              </a:pathLst>
            </a:custGeom>
            <a:solidFill>
              <a:srgbClr val="AA88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40" name="图形 9"/>
            <p:cNvGrpSpPr/>
            <p:nvPr/>
          </p:nvGrpSpPr>
          <p:grpSpPr>
            <a:xfrm>
              <a:off x="5950835" y="4464252"/>
              <a:ext cx="226621" cy="224371"/>
              <a:chOff x="5950835" y="4464252"/>
              <a:chExt cx="226621" cy="224371"/>
            </a:xfrm>
          </p:grpSpPr>
          <p:grpSp>
            <p:nvGrpSpPr>
              <p:cNvPr id="41" name="图形 9"/>
              <p:cNvGrpSpPr/>
              <p:nvPr/>
            </p:nvGrpSpPr>
            <p:grpSpPr>
              <a:xfrm>
                <a:off x="5950835" y="4466542"/>
                <a:ext cx="219754" cy="222082"/>
                <a:chOff x="5950835" y="4466542"/>
                <a:chExt cx="219754" cy="222082"/>
              </a:xfrm>
              <a:solidFill>
                <a:srgbClr val="504416"/>
              </a:solidFill>
            </p:grpSpPr>
            <p:sp>
              <p:nvSpPr>
                <p:cNvPr id="42" name="任意多边形: 形状 41"/>
                <p:cNvSpPr/>
                <p:nvPr/>
              </p:nvSpPr>
              <p:spPr>
                <a:xfrm>
                  <a:off x="5959951" y="4466542"/>
                  <a:ext cx="93852" cy="107583"/>
                </a:xfrm>
                <a:custGeom>
                  <a:avLst/>
                  <a:gdLst>
                    <a:gd name="connsiteX0" fmla="*/ 93891 w 93852"/>
                    <a:gd name="connsiteY0" fmla="*/ 107584 h 107583"/>
                    <a:gd name="connsiteX1" fmla="*/ 39 w 93852"/>
                    <a:gd name="connsiteY1" fmla="*/ 9158 h 107583"/>
                    <a:gd name="connsiteX2" fmla="*/ 45820 w 93852"/>
                    <a:gd name="connsiteY2" fmla="*/ 1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91" y="107584"/>
                      </a:moveTo>
                      <a:lnTo>
                        <a:pt x="39" y="9158"/>
                      </a:lnTo>
                      <a:lnTo>
                        <a:pt x="45820" y="1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3" name="任意多边形: 形状 42"/>
                <p:cNvSpPr/>
                <p:nvPr/>
              </p:nvSpPr>
              <p:spPr>
                <a:xfrm>
                  <a:off x="6053803" y="4576457"/>
                  <a:ext cx="96140" cy="112166"/>
                </a:xfrm>
                <a:custGeom>
                  <a:avLst/>
                  <a:gdLst>
                    <a:gd name="connsiteX0" fmla="*/ 39 w 96140"/>
                    <a:gd name="connsiteY0" fmla="*/ 1 h 112166"/>
                    <a:gd name="connsiteX1" fmla="*/ 54976 w 96140"/>
                    <a:gd name="connsiteY1" fmla="*/ 112168 h 112166"/>
                    <a:gd name="connsiteX2" fmla="*/ 96179 w 96140"/>
                    <a:gd name="connsiteY2" fmla="*/ 100723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39" y="1"/>
                      </a:moveTo>
                      <a:lnTo>
                        <a:pt x="54976" y="112168"/>
                      </a:lnTo>
                      <a:lnTo>
                        <a:pt x="96179" y="10072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4" name="任意多边形: 形状 43"/>
                <p:cNvSpPr/>
                <p:nvPr/>
              </p:nvSpPr>
              <p:spPr>
                <a:xfrm>
                  <a:off x="6056135" y="4510074"/>
                  <a:ext cx="114454" cy="66382"/>
                </a:xfrm>
                <a:custGeom>
                  <a:avLst/>
                  <a:gdLst>
                    <a:gd name="connsiteX0" fmla="*/ 39 w 114454"/>
                    <a:gd name="connsiteY0" fmla="*/ 66384 h 66382"/>
                    <a:gd name="connsiteX1" fmla="*/ 114493 w 114454"/>
                    <a:gd name="connsiteY1" fmla="*/ 48072 h 66382"/>
                    <a:gd name="connsiteX2" fmla="*/ 80158 w 114454"/>
                    <a:gd name="connsiteY2" fmla="*/ 1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39" y="66384"/>
                      </a:moveTo>
                      <a:lnTo>
                        <a:pt x="114493" y="48072"/>
                      </a:lnTo>
                      <a:lnTo>
                        <a:pt x="80158" y="1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5" name="任意多边形: 形状 44"/>
                <p:cNvSpPr/>
                <p:nvPr/>
              </p:nvSpPr>
              <p:spPr>
                <a:xfrm>
                  <a:off x="5950835" y="4576457"/>
                  <a:ext cx="109874" cy="100715"/>
                </a:xfrm>
                <a:custGeom>
                  <a:avLst/>
                  <a:gdLst>
                    <a:gd name="connsiteX0" fmla="*/ 109914 w 109874"/>
                    <a:gd name="connsiteY0" fmla="*/ 1 h 100715"/>
                    <a:gd name="connsiteX1" fmla="*/ 109914 w 109874"/>
                    <a:gd name="connsiteY1" fmla="*/ 2290 h 100715"/>
                    <a:gd name="connsiteX2" fmla="*/ 27508 w 109874"/>
                    <a:gd name="connsiteY2" fmla="*/ 100716 h 100715"/>
                    <a:gd name="connsiteX3" fmla="*/ 39 w 109874"/>
                    <a:gd name="connsiteY3" fmla="*/ 45779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914" y="1"/>
                      </a:moveTo>
                      <a:lnTo>
                        <a:pt x="109914" y="2290"/>
                      </a:lnTo>
                      <a:lnTo>
                        <a:pt x="27508" y="100716"/>
                      </a:lnTo>
                      <a:lnTo>
                        <a:pt x="39" y="45779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46" name="任意多边形: 形状 45"/>
              <p:cNvSpPr/>
              <p:nvPr/>
            </p:nvSpPr>
            <p:spPr>
              <a:xfrm>
                <a:off x="5966818" y="4464252"/>
                <a:ext cx="93852" cy="107583"/>
              </a:xfrm>
              <a:custGeom>
                <a:avLst/>
                <a:gdLst>
                  <a:gd name="connsiteX0" fmla="*/ 93892 w 93852"/>
                  <a:gd name="connsiteY0" fmla="*/ 107584 h 107583"/>
                  <a:gd name="connsiteX1" fmla="*/ 39 w 93852"/>
                  <a:gd name="connsiteY1" fmla="*/ 9157 h 107583"/>
                  <a:gd name="connsiteX2" fmla="*/ 45820 w 93852"/>
                  <a:gd name="connsiteY2" fmla="*/ 1 h 10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3852" h="107583">
                    <a:moveTo>
                      <a:pt x="93892" y="107584"/>
                    </a:moveTo>
                    <a:lnTo>
                      <a:pt x="39" y="9157"/>
                    </a:lnTo>
                    <a:lnTo>
                      <a:pt x="45820" y="1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6060670" y="4574168"/>
                <a:ext cx="96140" cy="112166"/>
              </a:xfrm>
              <a:custGeom>
                <a:avLst/>
                <a:gdLst>
                  <a:gd name="connsiteX0" fmla="*/ 39 w 96140"/>
                  <a:gd name="connsiteY0" fmla="*/ 1 h 112166"/>
                  <a:gd name="connsiteX1" fmla="*/ 54977 w 96140"/>
                  <a:gd name="connsiteY1" fmla="*/ 112168 h 112166"/>
                  <a:gd name="connsiteX2" fmla="*/ 96180 w 96140"/>
                  <a:gd name="connsiteY2" fmla="*/ 100723 h 11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140" h="112166">
                    <a:moveTo>
                      <a:pt x="39" y="1"/>
                    </a:moveTo>
                    <a:lnTo>
                      <a:pt x="54977" y="112168"/>
                    </a:lnTo>
                    <a:lnTo>
                      <a:pt x="96180" y="100723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6063002" y="4507785"/>
                <a:ext cx="114454" cy="66382"/>
              </a:xfrm>
              <a:custGeom>
                <a:avLst/>
                <a:gdLst>
                  <a:gd name="connsiteX0" fmla="*/ 40 w 114454"/>
                  <a:gd name="connsiteY0" fmla="*/ 66384 h 66382"/>
                  <a:gd name="connsiteX1" fmla="*/ 114494 w 114454"/>
                  <a:gd name="connsiteY1" fmla="*/ 48071 h 66382"/>
                  <a:gd name="connsiteX2" fmla="*/ 80158 w 114454"/>
                  <a:gd name="connsiteY2" fmla="*/ 1 h 6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454" h="66382">
                    <a:moveTo>
                      <a:pt x="40" y="66384"/>
                    </a:moveTo>
                    <a:lnTo>
                      <a:pt x="114494" y="48071"/>
                    </a:lnTo>
                    <a:lnTo>
                      <a:pt x="80158" y="1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9" name="任意多边形: 形状 48"/>
              <p:cNvSpPr/>
              <p:nvPr/>
            </p:nvSpPr>
            <p:spPr>
              <a:xfrm>
                <a:off x="5957702" y="4574168"/>
                <a:ext cx="109874" cy="100715"/>
              </a:xfrm>
              <a:custGeom>
                <a:avLst/>
                <a:gdLst>
                  <a:gd name="connsiteX0" fmla="*/ 109914 w 109874"/>
                  <a:gd name="connsiteY0" fmla="*/ 1 h 100715"/>
                  <a:gd name="connsiteX1" fmla="*/ 109914 w 109874"/>
                  <a:gd name="connsiteY1" fmla="*/ 2290 h 100715"/>
                  <a:gd name="connsiteX2" fmla="*/ 27508 w 109874"/>
                  <a:gd name="connsiteY2" fmla="*/ 100716 h 100715"/>
                  <a:gd name="connsiteX3" fmla="*/ 39 w 109874"/>
                  <a:gd name="connsiteY3" fmla="*/ 45779 h 10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874" h="100715">
                    <a:moveTo>
                      <a:pt x="109914" y="1"/>
                    </a:moveTo>
                    <a:lnTo>
                      <a:pt x="109914" y="2290"/>
                    </a:lnTo>
                    <a:lnTo>
                      <a:pt x="27508" y="100716"/>
                    </a:lnTo>
                    <a:lnTo>
                      <a:pt x="39" y="45779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图形 9"/>
          <p:cNvGrpSpPr/>
          <p:nvPr/>
        </p:nvGrpSpPr>
        <p:grpSpPr>
          <a:xfrm>
            <a:off x="5588269" y="4425406"/>
            <a:ext cx="226621" cy="311332"/>
            <a:chOff x="5588269" y="4425406"/>
            <a:chExt cx="226621" cy="311332"/>
          </a:xfrm>
        </p:grpSpPr>
        <p:sp>
          <p:nvSpPr>
            <p:cNvPr id="51" name="任意多边形: 形状 50"/>
            <p:cNvSpPr/>
            <p:nvPr/>
          </p:nvSpPr>
          <p:spPr>
            <a:xfrm>
              <a:off x="5654593" y="4695535"/>
              <a:ext cx="29757" cy="41202"/>
            </a:xfrm>
            <a:custGeom>
              <a:avLst/>
              <a:gdLst>
                <a:gd name="connsiteX0" fmla="*/ -3 w 29757"/>
                <a:gd name="connsiteY0" fmla="*/ 0 h 41202"/>
                <a:gd name="connsiteX1" fmla="*/ 29755 w 29757"/>
                <a:gd name="connsiteY1" fmla="*/ 0 h 41202"/>
                <a:gd name="connsiteX2" fmla="*/ 29755 w 29757"/>
                <a:gd name="connsiteY2" fmla="*/ 41203 h 41202"/>
                <a:gd name="connsiteX3" fmla="*/ -3 w 29757"/>
                <a:gd name="connsiteY3" fmla="*/ 41203 h 4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57" h="41202">
                  <a:moveTo>
                    <a:pt x="-3" y="0"/>
                  </a:moveTo>
                  <a:lnTo>
                    <a:pt x="29755" y="0"/>
                  </a:lnTo>
                  <a:lnTo>
                    <a:pt x="29755" y="41203"/>
                  </a:lnTo>
                  <a:lnTo>
                    <a:pt x="-3" y="41203"/>
                  </a:lnTo>
                  <a:close/>
                </a:path>
              </a:pathLst>
            </a:custGeom>
            <a:solidFill>
              <a:srgbClr val="2B22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5604273" y="4569610"/>
              <a:ext cx="103007" cy="139631"/>
            </a:xfrm>
            <a:custGeom>
              <a:avLst/>
              <a:gdLst>
                <a:gd name="connsiteX0" fmla="*/ 57224 w 103007"/>
                <a:gd name="connsiteY0" fmla="*/ 0 h 139631"/>
                <a:gd name="connsiteX1" fmla="*/ -3 w 103007"/>
                <a:gd name="connsiteY1" fmla="*/ 2289 h 139631"/>
                <a:gd name="connsiteX2" fmla="*/ -3 w 103007"/>
                <a:gd name="connsiteY2" fmla="*/ 139632 h 139631"/>
                <a:gd name="connsiteX3" fmla="*/ 57224 w 103007"/>
                <a:gd name="connsiteY3" fmla="*/ 139632 h 139631"/>
                <a:gd name="connsiteX4" fmla="*/ 103005 w 103007"/>
                <a:gd name="connsiteY4" fmla="*/ 66383 h 13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007" h="139631">
                  <a:moveTo>
                    <a:pt x="57224" y="0"/>
                  </a:moveTo>
                  <a:lnTo>
                    <a:pt x="-3" y="2289"/>
                  </a:lnTo>
                  <a:lnTo>
                    <a:pt x="-3" y="139632"/>
                  </a:lnTo>
                  <a:lnTo>
                    <a:pt x="57224" y="139632"/>
                  </a:lnTo>
                  <a:lnTo>
                    <a:pt x="103005" y="66383"/>
                  </a:lnTo>
                  <a:close/>
                </a:path>
              </a:pathLst>
            </a:custGeom>
            <a:solidFill>
              <a:srgbClr val="504416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/>
            <p:cNvSpPr/>
            <p:nvPr/>
          </p:nvSpPr>
          <p:spPr>
            <a:xfrm>
              <a:off x="5661499" y="4525590"/>
              <a:ext cx="70960" cy="185991"/>
            </a:xfrm>
            <a:custGeom>
              <a:avLst/>
              <a:gdLst>
                <a:gd name="connsiteX0" fmla="*/ -3 w 70960"/>
                <a:gd name="connsiteY0" fmla="*/ 41777 h 185991"/>
                <a:gd name="connsiteX1" fmla="*/ 34641 w 70960"/>
                <a:gd name="connsiteY1" fmla="*/ 0 h 185991"/>
                <a:gd name="connsiteX2" fmla="*/ 70958 w 70960"/>
                <a:gd name="connsiteY2" fmla="*/ 50558 h 185991"/>
                <a:gd name="connsiteX3" fmla="*/ 70958 w 70960"/>
                <a:gd name="connsiteY3" fmla="*/ 185992 h 185991"/>
                <a:gd name="connsiteX4" fmla="*/ -3 w 70960"/>
                <a:gd name="connsiteY4" fmla="*/ 185992 h 185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960" h="185991">
                  <a:moveTo>
                    <a:pt x="-3" y="41777"/>
                  </a:moveTo>
                  <a:lnTo>
                    <a:pt x="34641" y="0"/>
                  </a:lnTo>
                  <a:lnTo>
                    <a:pt x="70958" y="50558"/>
                  </a:lnTo>
                  <a:lnTo>
                    <a:pt x="70958" y="185992"/>
                  </a:lnTo>
                  <a:lnTo>
                    <a:pt x="-3" y="185992"/>
                  </a:lnTo>
                  <a:close/>
                </a:path>
              </a:pathLst>
            </a:custGeom>
            <a:solidFill>
              <a:srgbClr val="786721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5590719" y="4516287"/>
              <a:ext cx="161909" cy="80554"/>
            </a:xfrm>
            <a:custGeom>
              <a:avLst/>
              <a:gdLst>
                <a:gd name="connsiteX0" fmla="*/ 114277 w 161909"/>
                <a:gd name="connsiteY0" fmla="*/ 37358 h 80554"/>
                <a:gd name="connsiteX1" fmla="*/ 139457 w 161909"/>
                <a:gd name="connsiteY1" fmla="*/ 67115 h 80554"/>
                <a:gd name="connsiteX2" fmla="*/ 153191 w 161909"/>
                <a:gd name="connsiteY2" fmla="*/ 55670 h 80554"/>
                <a:gd name="connsiteX3" fmla="*/ 121145 w 161909"/>
                <a:gd name="connsiteY3" fmla="*/ 12178 h 80554"/>
                <a:gd name="connsiteX4" fmla="*/ 73075 w 161909"/>
                <a:gd name="connsiteY4" fmla="*/ 733 h 80554"/>
                <a:gd name="connsiteX5" fmla="*/ 29582 w 161909"/>
                <a:gd name="connsiteY5" fmla="*/ 9889 h 80554"/>
                <a:gd name="connsiteX6" fmla="*/ 13559 w 161909"/>
                <a:gd name="connsiteY6" fmla="*/ 37358 h 80554"/>
                <a:gd name="connsiteX7" fmla="*/ 18137 w 161909"/>
                <a:gd name="connsiteY7" fmla="*/ 71693 h 80554"/>
                <a:gd name="connsiteX8" fmla="*/ 57051 w 161909"/>
                <a:gd name="connsiteY8" fmla="*/ 73982 h 80554"/>
                <a:gd name="connsiteX9" fmla="*/ 89098 w 161909"/>
                <a:gd name="connsiteY9" fmla="*/ 46513 h 80554"/>
                <a:gd name="connsiteX10" fmla="*/ 107410 w 161909"/>
                <a:gd name="connsiteY10" fmla="*/ 16756 h 80554"/>
                <a:gd name="connsiteX11" fmla="*/ 114277 w 161909"/>
                <a:gd name="connsiteY11" fmla="*/ 37358 h 8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09" h="80554">
                  <a:moveTo>
                    <a:pt x="114277" y="37358"/>
                  </a:moveTo>
                  <a:cubicBezTo>
                    <a:pt x="134879" y="53381"/>
                    <a:pt x="125723" y="67115"/>
                    <a:pt x="139457" y="67115"/>
                  </a:cubicBezTo>
                  <a:cubicBezTo>
                    <a:pt x="153191" y="67115"/>
                    <a:pt x="173793" y="80849"/>
                    <a:pt x="153191" y="55670"/>
                  </a:cubicBezTo>
                  <a:cubicBezTo>
                    <a:pt x="132589" y="30490"/>
                    <a:pt x="148613" y="28201"/>
                    <a:pt x="121145" y="12178"/>
                  </a:cubicBezTo>
                  <a:cubicBezTo>
                    <a:pt x="93676" y="-3845"/>
                    <a:pt x="114278" y="733"/>
                    <a:pt x="73075" y="733"/>
                  </a:cubicBezTo>
                  <a:cubicBezTo>
                    <a:pt x="31871" y="733"/>
                    <a:pt x="38739" y="-3846"/>
                    <a:pt x="29582" y="9889"/>
                  </a:cubicBezTo>
                  <a:cubicBezTo>
                    <a:pt x="20426" y="23624"/>
                    <a:pt x="22716" y="12178"/>
                    <a:pt x="13559" y="37358"/>
                  </a:cubicBezTo>
                  <a:cubicBezTo>
                    <a:pt x="4403" y="62537"/>
                    <a:pt x="-13910" y="71693"/>
                    <a:pt x="18137" y="71693"/>
                  </a:cubicBezTo>
                  <a:cubicBezTo>
                    <a:pt x="50184" y="71693"/>
                    <a:pt x="34161" y="90005"/>
                    <a:pt x="57051" y="73982"/>
                  </a:cubicBezTo>
                  <a:cubicBezTo>
                    <a:pt x="79942" y="57959"/>
                    <a:pt x="79942" y="69404"/>
                    <a:pt x="89098" y="46513"/>
                  </a:cubicBezTo>
                  <a:cubicBezTo>
                    <a:pt x="98255" y="23622"/>
                    <a:pt x="105121" y="7599"/>
                    <a:pt x="107410" y="16756"/>
                  </a:cubicBezTo>
                  <a:cubicBezTo>
                    <a:pt x="109699" y="25912"/>
                    <a:pt x="114277" y="37358"/>
                    <a:pt x="114277" y="37358"/>
                  </a:cubicBezTo>
                  <a:close/>
                </a:path>
              </a:pathLst>
            </a:custGeom>
            <a:solidFill>
              <a:srgbClr val="AA88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55" name="图形 9"/>
            <p:cNvGrpSpPr/>
            <p:nvPr/>
          </p:nvGrpSpPr>
          <p:grpSpPr>
            <a:xfrm>
              <a:off x="5588269" y="4425406"/>
              <a:ext cx="226621" cy="224371"/>
              <a:chOff x="5588269" y="4425406"/>
              <a:chExt cx="226621" cy="224371"/>
            </a:xfrm>
          </p:grpSpPr>
          <p:grpSp>
            <p:nvGrpSpPr>
              <p:cNvPr id="56" name="图形 9"/>
              <p:cNvGrpSpPr/>
              <p:nvPr/>
            </p:nvGrpSpPr>
            <p:grpSpPr>
              <a:xfrm>
                <a:off x="5588269" y="4427695"/>
                <a:ext cx="219754" cy="222082"/>
                <a:chOff x="5588269" y="4427695"/>
                <a:chExt cx="219754" cy="222082"/>
              </a:xfrm>
              <a:solidFill>
                <a:srgbClr val="504416"/>
              </a:solidFill>
            </p:grpSpPr>
            <p:sp>
              <p:nvSpPr>
                <p:cNvPr id="57" name="任意多边形: 形状 56"/>
                <p:cNvSpPr/>
                <p:nvPr/>
              </p:nvSpPr>
              <p:spPr>
                <a:xfrm>
                  <a:off x="5597385" y="4427695"/>
                  <a:ext cx="93852" cy="107583"/>
                </a:xfrm>
                <a:custGeom>
                  <a:avLst/>
                  <a:gdLst>
                    <a:gd name="connsiteX0" fmla="*/ 93850 w 93852"/>
                    <a:gd name="connsiteY0" fmla="*/ 107580 h 107583"/>
                    <a:gd name="connsiteX1" fmla="*/ -2 w 93852"/>
                    <a:gd name="connsiteY1" fmla="*/ 9153 h 107583"/>
                    <a:gd name="connsiteX2" fmla="*/ 45779 w 93852"/>
                    <a:gd name="connsiteY2" fmla="*/ -3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50" y="107580"/>
                      </a:moveTo>
                      <a:lnTo>
                        <a:pt x="-2" y="9153"/>
                      </a:lnTo>
                      <a:lnTo>
                        <a:pt x="45779" y="-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8" name="任意多边形: 形状 57"/>
                <p:cNvSpPr/>
                <p:nvPr/>
              </p:nvSpPr>
              <p:spPr>
                <a:xfrm>
                  <a:off x="5691238" y="4537610"/>
                  <a:ext cx="96140" cy="112166"/>
                </a:xfrm>
                <a:custGeom>
                  <a:avLst/>
                  <a:gdLst>
                    <a:gd name="connsiteX0" fmla="*/ -2 w 96140"/>
                    <a:gd name="connsiteY0" fmla="*/ -3 h 112166"/>
                    <a:gd name="connsiteX1" fmla="*/ 54935 w 96140"/>
                    <a:gd name="connsiteY1" fmla="*/ 112164 h 112166"/>
                    <a:gd name="connsiteX2" fmla="*/ 96139 w 96140"/>
                    <a:gd name="connsiteY2" fmla="*/ 100719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-2" y="-3"/>
                      </a:moveTo>
                      <a:lnTo>
                        <a:pt x="54935" y="112164"/>
                      </a:lnTo>
                      <a:lnTo>
                        <a:pt x="96139" y="100719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9" name="任意多边形: 形状 58"/>
                <p:cNvSpPr/>
                <p:nvPr/>
              </p:nvSpPr>
              <p:spPr>
                <a:xfrm>
                  <a:off x="5693570" y="4471227"/>
                  <a:ext cx="114454" cy="66382"/>
                </a:xfrm>
                <a:custGeom>
                  <a:avLst/>
                  <a:gdLst>
                    <a:gd name="connsiteX0" fmla="*/ -2 w 114454"/>
                    <a:gd name="connsiteY0" fmla="*/ 66379 h 66382"/>
                    <a:gd name="connsiteX1" fmla="*/ 114452 w 114454"/>
                    <a:gd name="connsiteY1" fmla="*/ 48067 h 66382"/>
                    <a:gd name="connsiteX2" fmla="*/ 80117 w 114454"/>
                    <a:gd name="connsiteY2" fmla="*/ -3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-2" y="66379"/>
                      </a:moveTo>
                      <a:lnTo>
                        <a:pt x="114452" y="48067"/>
                      </a:lnTo>
                      <a:lnTo>
                        <a:pt x="80117" y="-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60" name="任意多边形: 形状 59"/>
                <p:cNvSpPr/>
                <p:nvPr/>
              </p:nvSpPr>
              <p:spPr>
                <a:xfrm>
                  <a:off x="5588269" y="4537610"/>
                  <a:ext cx="109874" cy="100715"/>
                </a:xfrm>
                <a:custGeom>
                  <a:avLst/>
                  <a:gdLst>
                    <a:gd name="connsiteX0" fmla="*/ 109873 w 109874"/>
                    <a:gd name="connsiteY0" fmla="*/ -3 h 100715"/>
                    <a:gd name="connsiteX1" fmla="*/ 109873 w 109874"/>
                    <a:gd name="connsiteY1" fmla="*/ 2286 h 100715"/>
                    <a:gd name="connsiteX2" fmla="*/ 27467 w 109874"/>
                    <a:gd name="connsiteY2" fmla="*/ 100712 h 100715"/>
                    <a:gd name="connsiteX3" fmla="*/ -2 w 109874"/>
                    <a:gd name="connsiteY3" fmla="*/ 45775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873" y="-3"/>
                      </a:moveTo>
                      <a:lnTo>
                        <a:pt x="109873" y="2286"/>
                      </a:lnTo>
                      <a:lnTo>
                        <a:pt x="27467" y="100712"/>
                      </a:lnTo>
                      <a:lnTo>
                        <a:pt x="-2" y="45775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61" name="任意多边形: 形状 60"/>
              <p:cNvSpPr/>
              <p:nvPr/>
            </p:nvSpPr>
            <p:spPr>
              <a:xfrm>
                <a:off x="5604253" y="4425406"/>
                <a:ext cx="93852" cy="107583"/>
              </a:xfrm>
              <a:custGeom>
                <a:avLst/>
                <a:gdLst>
                  <a:gd name="connsiteX0" fmla="*/ 93851 w 93852"/>
                  <a:gd name="connsiteY0" fmla="*/ 107579 h 107583"/>
                  <a:gd name="connsiteX1" fmla="*/ -1 w 93852"/>
                  <a:gd name="connsiteY1" fmla="*/ 9153 h 107583"/>
                  <a:gd name="connsiteX2" fmla="*/ 45780 w 93852"/>
                  <a:gd name="connsiteY2" fmla="*/ -4 h 10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3852" h="107583">
                    <a:moveTo>
                      <a:pt x="93851" y="107579"/>
                    </a:moveTo>
                    <a:lnTo>
                      <a:pt x="-1" y="9153"/>
                    </a:lnTo>
                    <a:lnTo>
                      <a:pt x="45780" y="-4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5698105" y="4535321"/>
                <a:ext cx="96140" cy="112166"/>
              </a:xfrm>
              <a:custGeom>
                <a:avLst/>
                <a:gdLst>
                  <a:gd name="connsiteX0" fmla="*/ -1 w 96140"/>
                  <a:gd name="connsiteY0" fmla="*/ -4 h 112166"/>
                  <a:gd name="connsiteX1" fmla="*/ 54936 w 96140"/>
                  <a:gd name="connsiteY1" fmla="*/ 112163 h 112166"/>
                  <a:gd name="connsiteX2" fmla="*/ 96139 w 96140"/>
                  <a:gd name="connsiteY2" fmla="*/ 100718 h 11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140" h="112166">
                    <a:moveTo>
                      <a:pt x="-1" y="-4"/>
                    </a:moveTo>
                    <a:lnTo>
                      <a:pt x="54936" y="112163"/>
                    </a:lnTo>
                    <a:lnTo>
                      <a:pt x="96139" y="100718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3" name="任意多边形: 形状 62"/>
              <p:cNvSpPr/>
              <p:nvPr/>
            </p:nvSpPr>
            <p:spPr>
              <a:xfrm>
                <a:off x="5700437" y="4468938"/>
                <a:ext cx="114454" cy="66382"/>
              </a:xfrm>
              <a:custGeom>
                <a:avLst/>
                <a:gdLst>
                  <a:gd name="connsiteX0" fmla="*/ -1 w 114454"/>
                  <a:gd name="connsiteY0" fmla="*/ 66379 h 66382"/>
                  <a:gd name="connsiteX1" fmla="*/ 114453 w 114454"/>
                  <a:gd name="connsiteY1" fmla="*/ 48067 h 66382"/>
                  <a:gd name="connsiteX2" fmla="*/ 80118 w 114454"/>
                  <a:gd name="connsiteY2" fmla="*/ -4 h 6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454" h="66382">
                    <a:moveTo>
                      <a:pt x="-1" y="66379"/>
                    </a:moveTo>
                    <a:lnTo>
                      <a:pt x="114453" y="48067"/>
                    </a:lnTo>
                    <a:lnTo>
                      <a:pt x="80118" y="-4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/>
              <p:cNvSpPr/>
              <p:nvPr/>
            </p:nvSpPr>
            <p:spPr>
              <a:xfrm>
                <a:off x="5595136" y="4535321"/>
                <a:ext cx="109874" cy="100715"/>
              </a:xfrm>
              <a:custGeom>
                <a:avLst/>
                <a:gdLst>
                  <a:gd name="connsiteX0" fmla="*/ 109874 w 109874"/>
                  <a:gd name="connsiteY0" fmla="*/ -4 h 100715"/>
                  <a:gd name="connsiteX1" fmla="*/ 109874 w 109874"/>
                  <a:gd name="connsiteY1" fmla="*/ 2286 h 100715"/>
                  <a:gd name="connsiteX2" fmla="*/ 27468 w 109874"/>
                  <a:gd name="connsiteY2" fmla="*/ 100712 h 100715"/>
                  <a:gd name="connsiteX3" fmla="*/ -1 w 109874"/>
                  <a:gd name="connsiteY3" fmla="*/ 45775 h 10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874" h="100715">
                    <a:moveTo>
                      <a:pt x="109874" y="-4"/>
                    </a:moveTo>
                    <a:lnTo>
                      <a:pt x="109874" y="2286"/>
                    </a:lnTo>
                    <a:lnTo>
                      <a:pt x="27468" y="100712"/>
                    </a:lnTo>
                    <a:lnTo>
                      <a:pt x="-1" y="45775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65" name="任意多边形: 形状 64"/>
          <p:cNvSpPr/>
          <p:nvPr/>
        </p:nvSpPr>
        <p:spPr>
          <a:xfrm>
            <a:off x="4545259" y="4816798"/>
            <a:ext cx="196321" cy="195836"/>
          </a:xfrm>
          <a:custGeom>
            <a:avLst/>
            <a:gdLst>
              <a:gd name="connsiteX0" fmla="*/ 96090 w 196321"/>
              <a:gd name="connsiteY0" fmla="*/ -284 h 195836"/>
              <a:gd name="connsiteX1" fmla="*/ 196322 w 196321"/>
              <a:gd name="connsiteY1" fmla="*/ 80799 h 195836"/>
              <a:gd name="connsiteX2" fmla="*/ 100232 w 196321"/>
              <a:gd name="connsiteY2" fmla="*/ 195552 h 195836"/>
              <a:gd name="connsiteX3" fmla="*/ 0 w 196321"/>
              <a:gd name="connsiteY3" fmla="*/ 114469 h 19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321" h="195836">
                <a:moveTo>
                  <a:pt x="96090" y="-284"/>
                </a:moveTo>
                <a:lnTo>
                  <a:pt x="196322" y="80799"/>
                </a:lnTo>
                <a:lnTo>
                  <a:pt x="100232" y="195552"/>
                </a:lnTo>
                <a:lnTo>
                  <a:pt x="0" y="114469"/>
                </a:lnTo>
                <a:close/>
              </a:path>
            </a:pathLst>
          </a:custGeom>
          <a:solidFill>
            <a:srgbClr val="786721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6" name="任意多边形: 形状 65"/>
          <p:cNvSpPr/>
          <p:nvPr/>
        </p:nvSpPr>
        <p:spPr>
          <a:xfrm>
            <a:off x="4813407" y="4723163"/>
            <a:ext cx="340668" cy="148804"/>
          </a:xfrm>
          <a:custGeom>
            <a:avLst/>
            <a:gdLst>
              <a:gd name="connsiteX0" fmla="*/ 91686 w 340668"/>
              <a:gd name="connsiteY0" fmla="*/ 28464 h 148804"/>
              <a:gd name="connsiteX1" fmla="*/ 36587 w 340668"/>
              <a:gd name="connsiteY1" fmla="*/ 92094 h 148804"/>
              <a:gd name="connsiteX2" fmla="*/ 0 w 340668"/>
              <a:gd name="connsiteY2" fmla="*/ 93238 h 148804"/>
              <a:gd name="connsiteX3" fmla="*/ 61575 w 340668"/>
              <a:gd name="connsiteY3" fmla="*/ 34523 h 148804"/>
              <a:gd name="connsiteX4" fmla="*/ 88566 w 340668"/>
              <a:gd name="connsiteY4" fmla="*/ 5685 h 148804"/>
              <a:gd name="connsiteX5" fmla="*/ 190734 w 340668"/>
              <a:gd name="connsiteY5" fmla="*/ 3292 h 148804"/>
              <a:gd name="connsiteX6" fmla="*/ 235876 w 340668"/>
              <a:gd name="connsiteY6" fmla="*/ 22248 h 148804"/>
              <a:gd name="connsiteX7" fmla="*/ 315160 w 340668"/>
              <a:gd name="connsiteY7" fmla="*/ 135153 h 148804"/>
              <a:gd name="connsiteX8" fmla="*/ 222748 w 340668"/>
              <a:gd name="connsiteY8" fmla="*/ 138144 h 148804"/>
              <a:gd name="connsiteX9" fmla="*/ 158962 w 340668"/>
              <a:gd name="connsiteY9" fmla="*/ 110139 h 148804"/>
              <a:gd name="connsiteX10" fmla="*/ 108619 w 340668"/>
              <a:gd name="connsiteY10" fmla="*/ 53219 h 148804"/>
              <a:gd name="connsiteX11" fmla="*/ 91692 w 340668"/>
              <a:gd name="connsiteY11" fmla="*/ 28464 h 148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0668" h="148804">
                <a:moveTo>
                  <a:pt x="91686" y="28464"/>
                </a:moveTo>
                <a:lnTo>
                  <a:pt x="36587" y="92094"/>
                </a:lnTo>
                <a:lnTo>
                  <a:pt x="0" y="93238"/>
                </a:lnTo>
                <a:lnTo>
                  <a:pt x="61575" y="34523"/>
                </a:lnTo>
                <a:cubicBezTo>
                  <a:pt x="61575" y="34523"/>
                  <a:pt x="67425" y="6647"/>
                  <a:pt x="88566" y="5685"/>
                </a:cubicBezTo>
                <a:cubicBezTo>
                  <a:pt x="109706" y="4721"/>
                  <a:pt x="156642" y="-5576"/>
                  <a:pt x="190734" y="3292"/>
                </a:cubicBezTo>
                <a:cubicBezTo>
                  <a:pt x="224824" y="12159"/>
                  <a:pt x="210574" y="-7162"/>
                  <a:pt x="235876" y="22248"/>
                </a:cubicBezTo>
                <a:cubicBezTo>
                  <a:pt x="317095" y="116650"/>
                  <a:pt x="376940" y="134421"/>
                  <a:pt x="315160" y="135153"/>
                </a:cubicBezTo>
                <a:cubicBezTo>
                  <a:pt x="253377" y="135881"/>
                  <a:pt x="268667" y="162795"/>
                  <a:pt x="222748" y="138144"/>
                </a:cubicBezTo>
                <a:cubicBezTo>
                  <a:pt x="176825" y="113493"/>
                  <a:pt x="196952" y="147479"/>
                  <a:pt x="158962" y="110139"/>
                </a:cubicBezTo>
                <a:cubicBezTo>
                  <a:pt x="120971" y="72799"/>
                  <a:pt x="122869" y="72539"/>
                  <a:pt x="108619" y="53219"/>
                </a:cubicBezTo>
                <a:cubicBezTo>
                  <a:pt x="94369" y="33899"/>
                  <a:pt x="91692" y="28464"/>
                  <a:pt x="91692" y="28464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7" name="任意多边形: 形状 66"/>
          <p:cNvSpPr/>
          <p:nvPr/>
        </p:nvSpPr>
        <p:spPr>
          <a:xfrm>
            <a:off x="5052642" y="4677049"/>
            <a:ext cx="122301" cy="155677"/>
          </a:xfrm>
          <a:custGeom>
            <a:avLst/>
            <a:gdLst>
              <a:gd name="connsiteX0" fmla="*/ 85045 w 122301"/>
              <a:gd name="connsiteY0" fmla="*/ 48159 h 155677"/>
              <a:gd name="connsiteX1" fmla="*/ 39609 w 122301"/>
              <a:gd name="connsiteY1" fmla="*/ -284 h 155677"/>
              <a:gd name="connsiteX2" fmla="*/ 12768 w 122301"/>
              <a:gd name="connsiteY2" fmla="*/ 17290 h 155677"/>
              <a:gd name="connsiteX3" fmla="*/ 0 w 122301"/>
              <a:gd name="connsiteY3" fmla="*/ 55555 h 155677"/>
              <a:gd name="connsiteX4" fmla="*/ 0 w 122301"/>
              <a:gd name="connsiteY4" fmla="*/ 155394 h 155677"/>
              <a:gd name="connsiteX5" fmla="*/ 85045 w 122301"/>
              <a:gd name="connsiteY5" fmla="*/ 147998 h 155677"/>
              <a:gd name="connsiteX6" fmla="*/ 122301 w 122301"/>
              <a:gd name="connsiteY6" fmla="*/ 103780 h 155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301" h="155677">
                <a:moveTo>
                  <a:pt x="85045" y="48159"/>
                </a:moveTo>
                <a:lnTo>
                  <a:pt x="39609" y="-284"/>
                </a:lnTo>
                <a:lnTo>
                  <a:pt x="12768" y="17290"/>
                </a:lnTo>
                <a:lnTo>
                  <a:pt x="0" y="55555"/>
                </a:lnTo>
                <a:lnTo>
                  <a:pt x="0" y="155394"/>
                </a:lnTo>
                <a:lnTo>
                  <a:pt x="85045" y="147998"/>
                </a:lnTo>
                <a:lnTo>
                  <a:pt x="122301" y="103780"/>
                </a:lnTo>
                <a:close/>
              </a:path>
            </a:pathLst>
          </a:custGeom>
          <a:solidFill>
            <a:srgbClr val="5044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8" name="任意多边形: 形状 67"/>
          <p:cNvSpPr/>
          <p:nvPr/>
        </p:nvSpPr>
        <p:spPr>
          <a:xfrm>
            <a:off x="5138044" y="4725492"/>
            <a:ext cx="192278" cy="99839"/>
          </a:xfrm>
          <a:custGeom>
            <a:avLst/>
            <a:gdLst>
              <a:gd name="connsiteX0" fmla="*/ 0 w 192278"/>
              <a:gd name="connsiteY0" fmla="*/ -284 h 99839"/>
              <a:gd name="connsiteX1" fmla="*/ 192279 w 192278"/>
              <a:gd name="connsiteY1" fmla="*/ -284 h 99839"/>
              <a:gd name="connsiteX2" fmla="*/ 192279 w 192278"/>
              <a:gd name="connsiteY2" fmla="*/ 99555 h 99839"/>
              <a:gd name="connsiteX3" fmla="*/ 0 w 192278"/>
              <a:gd name="connsiteY3" fmla="*/ 99555 h 99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78" h="99839">
                <a:moveTo>
                  <a:pt x="0" y="-284"/>
                </a:moveTo>
                <a:lnTo>
                  <a:pt x="192279" y="-284"/>
                </a:lnTo>
                <a:lnTo>
                  <a:pt x="192279" y="99555"/>
                </a:lnTo>
                <a:lnTo>
                  <a:pt x="0" y="99555"/>
                </a:lnTo>
                <a:close/>
              </a:path>
            </a:pathLst>
          </a:custGeom>
          <a:solidFill>
            <a:srgbClr val="786721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9" name="任意多边形: 形状 68"/>
          <p:cNvSpPr/>
          <p:nvPr/>
        </p:nvSpPr>
        <p:spPr>
          <a:xfrm>
            <a:off x="4402530" y="4802228"/>
            <a:ext cx="338906" cy="152774"/>
          </a:xfrm>
          <a:custGeom>
            <a:avLst/>
            <a:gdLst>
              <a:gd name="connsiteX0" fmla="*/ 244620 w 338906"/>
              <a:gd name="connsiteY0" fmla="*/ 25889 h 152774"/>
              <a:gd name="connsiteX1" fmla="*/ 302303 w 338906"/>
              <a:gd name="connsiteY1" fmla="*/ 87188 h 152774"/>
              <a:gd name="connsiteX2" fmla="*/ 338906 w 338906"/>
              <a:gd name="connsiteY2" fmla="*/ 86819 h 152774"/>
              <a:gd name="connsiteX3" fmla="*/ 274958 w 338906"/>
              <a:gd name="connsiteY3" fmla="*/ 30698 h 152774"/>
              <a:gd name="connsiteX4" fmla="*/ 246798 w 338906"/>
              <a:gd name="connsiteY4" fmla="*/ 3000 h 152774"/>
              <a:gd name="connsiteX5" fmla="*/ 144621 w 338906"/>
              <a:gd name="connsiteY5" fmla="*/ 4831 h 152774"/>
              <a:gd name="connsiteX6" fmla="*/ 100302 w 338906"/>
              <a:gd name="connsiteY6" fmla="*/ 25636 h 152774"/>
              <a:gd name="connsiteX7" fmla="*/ 25750 w 338906"/>
              <a:gd name="connsiteY7" fmla="*/ 141719 h 152774"/>
              <a:gd name="connsiteX8" fmla="*/ 118207 w 338906"/>
              <a:gd name="connsiteY8" fmla="*/ 140889 h 152774"/>
              <a:gd name="connsiteX9" fmla="*/ 180781 w 338906"/>
              <a:gd name="connsiteY9" fmla="*/ 110272 h 152774"/>
              <a:gd name="connsiteX10" fmla="*/ 228729 w 338906"/>
              <a:gd name="connsiteY10" fmla="*/ 51320 h 152774"/>
              <a:gd name="connsiteX11" fmla="*/ 244620 w 338906"/>
              <a:gd name="connsiteY11" fmla="*/ 25887 h 15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8906" h="152774">
                <a:moveTo>
                  <a:pt x="244620" y="25889"/>
                </a:moveTo>
                <a:lnTo>
                  <a:pt x="302303" y="87188"/>
                </a:lnTo>
                <a:lnTo>
                  <a:pt x="338906" y="86819"/>
                </a:lnTo>
                <a:lnTo>
                  <a:pt x="274958" y="30698"/>
                </a:lnTo>
                <a:cubicBezTo>
                  <a:pt x="274958" y="30698"/>
                  <a:pt x="267960" y="3089"/>
                  <a:pt x="246798" y="3000"/>
                </a:cubicBezTo>
                <a:cubicBezTo>
                  <a:pt x="225637" y="2911"/>
                  <a:pt x="178315" y="-5436"/>
                  <a:pt x="144621" y="4831"/>
                </a:cubicBezTo>
                <a:cubicBezTo>
                  <a:pt x="110926" y="15099"/>
                  <a:pt x="124366" y="-4794"/>
                  <a:pt x="100302" y="25636"/>
                </a:cubicBezTo>
                <a:cubicBezTo>
                  <a:pt x="23052" y="123315"/>
                  <a:pt x="-36006" y="143549"/>
                  <a:pt x="25750" y="141719"/>
                </a:cubicBezTo>
                <a:cubicBezTo>
                  <a:pt x="87511" y="139894"/>
                  <a:pt x="73346" y="167416"/>
                  <a:pt x="118207" y="140889"/>
                </a:cubicBezTo>
                <a:cubicBezTo>
                  <a:pt x="163072" y="114362"/>
                  <a:pt x="144366" y="149150"/>
                  <a:pt x="180781" y="110272"/>
                </a:cubicBezTo>
                <a:cubicBezTo>
                  <a:pt x="217197" y="71394"/>
                  <a:pt x="215290" y="71213"/>
                  <a:pt x="228729" y="51320"/>
                </a:cubicBezTo>
                <a:cubicBezTo>
                  <a:pt x="242169" y="31428"/>
                  <a:pt x="244620" y="25887"/>
                  <a:pt x="244620" y="25887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0" name="任意多边形: 形状 69"/>
          <p:cNvSpPr/>
          <p:nvPr/>
        </p:nvSpPr>
        <p:spPr>
          <a:xfrm>
            <a:off x="4699369" y="4693029"/>
            <a:ext cx="203990" cy="231216"/>
          </a:xfrm>
          <a:custGeom>
            <a:avLst/>
            <a:gdLst>
              <a:gd name="connsiteX0" fmla="*/ 200726 w 203990"/>
              <a:gd name="connsiteY0" fmla="*/ 153832 h 231216"/>
              <a:gd name="connsiteX1" fmla="*/ 107090 w 203990"/>
              <a:gd name="connsiteY1" fmla="*/ 228862 h 231216"/>
              <a:gd name="connsiteX2" fmla="*/ 156 w 203990"/>
              <a:gd name="connsiteY2" fmla="*/ 120259 h 231216"/>
              <a:gd name="connsiteX3" fmla="*/ 128413 w 203990"/>
              <a:gd name="connsiteY3" fmla="*/ 7550 h 231216"/>
              <a:gd name="connsiteX4" fmla="*/ 201349 w 203990"/>
              <a:gd name="connsiteY4" fmla="*/ 149748 h 2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990" h="231216">
                <a:moveTo>
                  <a:pt x="200726" y="153832"/>
                </a:moveTo>
                <a:cubicBezTo>
                  <a:pt x="190105" y="216794"/>
                  <a:pt x="162479" y="238134"/>
                  <a:pt x="107090" y="228862"/>
                </a:cubicBezTo>
                <a:cubicBezTo>
                  <a:pt x="51705" y="219590"/>
                  <a:pt x="4217" y="183392"/>
                  <a:pt x="156" y="120259"/>
                </a:cubicBezTo>
                <a:cubicBezTo>
                  <a:pt x="-4445" y="48819"/>
                  <a:pt x="93783" y="-24769"/>
                  <a:pt x="128413" y="7550"/>
                </a:cubicBezTo>
                <a:cubicBezTo>
                  <a:pt x="202503" y="76705"/>
                  <a:pt x="209460" y="89018"/>
                  <a:pt x="201349" y="149748"/>
                </a:cubicBezTo>
              </a:path>
            </a:pathLst>
          </a:custGeom>
          <a:solidFill>
            <a:srgbClr val="1650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1" name="任意多边形: 形状 70"/>
          <p:cNvSpPr/>
          <p:nvPr/>
        </p:nvSpPr>
        <p:spPr>
          <a:xfrm>
            <a:off x="4854817" y="3786264"/>
            <a:ext cx="7408737" cy="2029368"/>
          </a:xfrm>
          <a:custGeom>
            <a:avLst/>
            <a:gdLst>
              <a:gd name="connsiteX0" fmla="*/ 26 w 7408737"/>
              <a:gd name="connsiteY0" fmla="*/ 2029084 h 2029368"/>
              <a:gd name="connsiteX1" fmla="*/ 7383416 w 7408737"/>
              <a:gd name="connsiteY1" fmla="*/ 2029084 h 2029368"/>
              <a:gd name="connsiteX2" fmla="*/ 7408738 w 7408737"/>
              <a:gd name="connsiteY2" fmla="*/ 249552 h 2029368"/>
              <a:gd name="connsiteX3" fmla="*/ 6080560 w 7408737"/>
              <a:gd name="connsiteY3" fmla="*/ 1070 h 2029368"/>
              <a:gd name="connsiteX4" fmla="*/ 4637155 w 7408737"/>
              <a:gd name="connsiteY4" fmla="*/ 439956 h 2029368"/>
              <a:gd name="connsiteX5" fmla="*/ 3186611 w 7408737"/>
              <a:gd name="connsiteY5" fmla="*/ 340733 h 2029368"/>
              <a:gd name="connsiteX6" fmla="*/ 0 w 7408737"/>
              <a:gd name="connsiteY6" fmla="*/ 2029048 h 2029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08737" h="2029368">
                <a:moveTo>
                  <a:pt x="26" y="2029084"/>
                </a:moveTo>
                <a:lnTo>
                  <a:pt x="7383416" y="2029084"/>
                </a:lnTo>
                <a:lnTo>
                  <a:pt x="7408738" y="249552"/>
                </a:lnTo>
                <a:cubicBezTo>
                  <a:pt x="7389753" y="219032"/>
                  <a:pt x="7066907" y="77499"/>
                  <a:pt x="6080560" y="1070"/>
                </a:cubicBezTo>
                <a:cubicBezTo>
                  <a:pt x="5723484" y="-26596"/>
                  <a:pt x="5068160" y="377943"/>
                  <a:pt x="4637155" y="439956"/>
                </a:cubicBezTo>
                <a:cubicBezTo>
                  <a:pt x="4179393" y="505816"/>
                  <a:pt x="3681431" y="197722"/>
                  <a:pt x="3186611" y="340733"/>
                </a:cubicBezTo>
                <a:cubicBezTo>
                  <a:pt x="2068803" y="663857"/>
                  <a:pt x="916453" y="1200947"/>
                  <a:pt x="0" y="2029048"/>
                </a:cubicBezTo>
                <a:close/>
              </a:path>
            </a:pathLst>
          </a:custGeom>
          <a:gradFill>
            <a:gsLst>
              <a:gs pos="100000">
                <a:srgbClr val="5A9B5B">
                  <a:alpha val="0"/>
                </a:srgbClr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2" name="任意多边形: 形状 71"/>
          <p:cNvSpPr/>
          <p:nvPr/>
        </p:nvSpPr>
        <p:spPr>
          <a:xfrm>
            <a:off x="5034710" y="4642193"/>
            <a:ext cx="287800" cy="107899"/>
          </a:xfrm>
          <a:custGeom>
            <a:avLst/>
            <a:gdLst>
              <a:gd name="connsiteX0" fmla="*/ 54869 w 287800"/>
              <a:gd name="connsiteY0" fmla="*/ 37050 h 107899"/>
              <a:gd name="connsiteX1" fmla="*/ 92803 w 287800"/>
              <a:gd name="connsiteY1" fmla="*/ 87176 h 107899"/>
              <a:gd name="connsiteX2" fmla="*/ 151058 w 287800"/>
              <a:gd name="connsiteY2" fmla="*/ 98014 h 107899"/>
              <a:gd name="connsiteX3" fmla="*/ 188314 w 287800"/>
              <a:gd name="connsiteY3" fmla="*/ 89886 h 107899"/>
              <a:gd name="connsiteX4" fmla="*/ 232345 w 287800"/>
              <a:gd name="connsiteY4" fmla="*/ 93272 h 107899"/>
              <a:gd name="connsiteX5" fmla="*/ 282472 w 287800"/>
              <a:gd name="connsiteY5" fmla="*/ 88531 h 107899"/>
              <a:gd name="connsiteX6" fmla="*/ 244538 w 287800"/>
              <a:gd name="connsiteY6" fmla="*/ 37726 h 107899"/>
              <a:gd name="connsiteX7" fmla="*/ 215410 w 287800"/>
              <a:gd name="connsiteY7" fmla="*/ 11985 h 107899"/>
              <a:gd name="connsiteX8" fmla="*/ 150380 w 287800"/>
              <a:gd name="connsiteY8" fmla="*/ 15372 h 107899"/>
              <a:gd name="connsiteX9" fmla="*/ 81964 w 287800"/>
              <a:gd name="connsiteY9" fmla="*/ 14018 h 107899"/>
              <a:gd name="connsiteX10" fmla="*/ 35901 w 287800"/>
              <a:gd name="connsiteY10" fmla="*/ 16050 h 107899"/>
              <a:gd name="connsiteX11" fmla="*/ 0 w 287800"/>
              <a:gd name="connsiteY11" fmla="*/ 73628 h 107899"/>
              <a:gd name="connsiteX12" fmla="*/ 15563 w 287800"/>
              <a:gd name="connsiteY12" fmla="*/ 107562 h 107899"/>
              <a:gd name="connsiteX13" fmla="*/ 23031 w 287800"/>
              <a:gd name="connsiteY13" fmla="*/ 83112 h 10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7800" h="107899">
                <a:moveTo>
                  <a:pt x="54869" y="37050"/>
                </a:moveTo>
                <a:cubicBezTo>
                  <a:pt x="55298" y="36558"/>
                  <a:pt x="75193" y="64626"/>
                  <a:pt x="92803" y="87176"/>
                </a:cubicBezTo>
                <a:cubicBezTo>
                  <a:pt x="111397" y="110986"/>
                  <a:pt x="127350" y="105466"/>
                  <a:pt x="151058" y="98014"/>
                </a:cubicBezTo>
                <a:cubicBezTo>
                  <a:pt x="174767" y="90563"/>
                  <a:pt x="155123" y="87176"/>
                  <a:pt x="188314" y="89886"/>
                </a:cubicBezTo>
                <a:cubicBezTo>
                  <a:pt x="221507" y="92595"/>
                  <a:pt x="193057" y="98692"/>
                  <a:pt x="232345" y="93272"/>
                </a:cubicBezTo>
                <a:cubicBezTo>
                  <a:pt x="271634" y="87853"/>
                  <a:pt x="300084" y="114948"/>
                  <a:pt x="282472" y="88531"/>
                </a:cubicBezTo>
                <a:cubicBezTo>
                  <a:pt x="264859" y="62113"/>
                  <a:pt x="261473" y="58048"/>
                  <a:pt x="244538" y="37726"/>
                </a:cubicBezTo>
                <a:cubicBezTo>
                  <a:pt x="227603" y="17404"/>
                  <a:pt x="255376" y="7921"/>
                  <a:pt x="215410" y="11985"/>
                </a:cubicBezTo>
                <a:cubicBezTo>
                  <a:pt x="175445" y="16050"/>
                  <a:pt x="190347" y="16727"/>
                  <a:pt x="150380" y="15372"/>
                </a:cubicBezTo>
                <a:cubicBezTo>
                  <a:pt x="110414" y="14018"/>
                  <a:pt x="109737" y="10630"/>
                  <a:pt x="81964" y="14018"/>
                </a:cubicBezTo>
                <a:cubicBezTo>
                  <a:pt x="54191" y="17404"/>
                  <a:pt x="63674" y="-21208"/>
                  <a:pt x="35901" y="16050"/>
                </a:cubicBezTo>
                <a:cubicBezTo>
                  <a:pt x="8128" y="53306"/>
                  <a:pt x="3386" y="44500"/>
                  <a:pt x="0" y="73628"/>
                </a:cubicBezTo>
                <a:cubicBezTo>
                  <a:pt x="3047" y="96818"/>
                  <a:pt x="13106" y="106740"/>
                  <a:pt x="15563" y="107562"/>
                </a:cubicBezTo>
                <a:cubicBezTo>
                  <a:pt x="18771" y="108635"/>
                  <a:pt x="19690" y="93126"/>
                  <a:pt x="23031" y="83112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3" name="任意多边形: 形状 72"/>
          <p:cNvSpPr/>
          <p:nvPr/>
        </p:nvSpPr>
        <p:spPr>
          <a:xfrm>
            <a:off x="11845984" y="4093747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4" name="任意多边形: 形状 73"/>
          <p:cNvSpPr/>
          <p:nvPr/>
        </p:nvSpPr>
        <p:spPr>
          <a:xfrm>
            <a:off x="10043936" y="4179211"/>
            <a:ext cx="548939" cy="384470"/>
          </a:xfrm>
          <a:custGeom>
            <a:avLst/>
            <a:gdLst>
              <a:gd name="connsiteX0" fmla="*/ 548816 w 548939"/>
              <a:gd name="connsiteY0" fmla="*/ 197795 h 384470"/>
              <a:gd name="connsiteX1" fmla="*/ 266466 w 548939"/>
              <a:gd name="connsiteY1" fmla="*/ 384347 h 384470"/>
              <a:gd name="connsiteX2" fmla="*/ 106 w 548939"/>
              <a:gd name="connsiteY2" fmla="*/ 186595 h 384470"/>
              <a:gd name="connsiteX3" fmla="*/ 282457 w 548939"/>
              <a:gd name="connsiteY3" fmla="*/ 42 h 384470"/>
              <a:gd name="connsiteX4" fmla="*/ 548927 w 548939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16" y="197795"/>
                </a:moveTo>
                <a:cubicBezTo>
                  <a:pt x="544401" y="303917"/>
                  <a:pt x="417987" y="387440"/>
                  <a:pt x="266466" y="384347"/>
                </a:cubicBezTo>
                <a:cubicBezTo>
                  <a:pt x="114944" y="381254"/>
                  <a:pt x="-4309" y="292718"/>
                  <a:pt x="106" y="186595"/>
                </a:cubicBezTo>
                <a:cubicBezTo>
                  <a:pt x="4522" y="80472"/>
                  <a:pt x="130935" y="-3050"/>
                  <a:pt x="282457" y="42"/>
                </a:cubicBezTo>
                <a:cubicBezTo>
                  <a:pt x="430168" y="3057"/>
                  <a:pt x="547956" y="87437"/>
                  <a:pt x="548927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5" name="任意多边形: 形状 74"/>
          <p:cNvSpPr/>
          <p:nvPr/>
        </p:nvSpPr>
        <p:spPr>
          <a:xfrm>
            <a:off x="10386077" y="4165823"/>
            <a:ext cx="411211" cy="384470"/>
          </a:xfrm>
          <a:custGeom>
            <a:avLst/>
            <a:gdLst>
              <a:gd name="connsiteX0" fmla="*/ 411147 w 411211"/>
              <a:gd name="connsiteY0" fmla="*/ 197793 h 384470"/>
              <a:gd name="connsiteX1" fmla="*/ 199638 w 411211"/>
              <a:gd name="connsiteY1" fmla="*/ 384345 h 384470"/>
              <a:gd name="connsiteX2" fmla="*/ 107 w 411211"/>
              <a:gd name="connsiteY2" fmla="*/ 186593 h 384470"/>
              <a:gd name="connsiteX3" fmla="*/ 211616 w 411211"/>
              <a:gd name="connsiteY3" fmla="*/ 41 h 384470"/>
              <a:gd name="connsiteX4" fmla="*/ 411230 w 411211"/>
              <a:gd name="connsiteY4" fmla="*/ 190931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47" y="197793"/>
                </a:moveTo>
                <a:cubicBezTo>
                  <a:pt x="407840" y="303916"/>
                  <a:pt x="313143" y="387438"/>
                  <a:pt x="199638" y="384345"/>
                </a:cubicBezTo>
                <a:cubicBezTo>
                  <a:pt x="86132" y="381253"/>
                  <a:pt x="-3201" y="292716"/>
                  <a:pt x="107" y="186593"/>
                </a:cubicBezTo>
                <a:cubicBezTo>
                  <a:pt x="3415" y="80471"/>
                  <a:pt x="98111" y="-3052"/>
                  <a:pt x="211616" y="41"/>
                </a:cubicBezTo>
                <a:cubicBezTo>
                  <a:pt x="322267" y="3056"/>
                  <a:pt x="410503" y="87436"/>
                  <a:pt x="411230" y="19093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6" name="任意多边形: 形状 75"/>
          <p:cNvSpPr/>
          <p:nvPr/>
        </p:nvSpPr>
        <p:spPr>
          <a:xfrm>
            <a:off x="10608577" y="4202375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7" name="任意多边形: 形状 76"/>
          <p:cNvSpPr/>
          <p:nvPr/>
        </p:nvSpPr>
        <p:spPr>
          <a:xfrm>
            <a:off x="9869916" y="4242272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8" name="任意多边形: 形状 77"/>
          <p:cNvSpPr/>
          <p:nvPr/>
        </p:nvSpPr>
        <p:spPr>
          <a:xfrm>
            <a:off x="11116555" y="4145919"/>
            <a:ext cx="548939" cy="384470"/>
          </a:xfrm>
          <a:custGeom>
            <a:avLst/>
            <a:gdLst>
              <a:gd name="connsiteX0" fmla="*/ 548937 w 548939"/>
              <a:gd name="connsiteY0" fmla="*/ 197791 h 384470"/>
              <a:gd name="connsiteX1" fmla="*/ 266586 w 548939"/>
              <a:gd name="connsiteY1" fmla="*/ 384343 h 384470"/>
              <a:gd name="connsiteX2" fmla="*/ 226 w 548939"/>
              <a:gd name="connsiteY2" fmla="*/ 186591 h 384470"/>
              <a:gd name="connsiteX3" fmla="*/ 282577 w 548939"/>
              <a:gd name="connsiteY3" fmla="*/ 39 h 384470"/>
              <a:gd name="connsiteX4" fmla="*/ 549047 w 548939"/>
              <a:gd name="connsiteY4" fmla="*/ 19092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37" y="197791"/>
                </a:moveTo>
                <a:cubicBezTo>
                  <a:pt x="544521" y="303914"/>
                  <a:pt x="418108" y="387436"/>
                  <a:pt x="266586" y="384343"/>
                </a:cubicBezTo>
                <a:cubicBezTo>
                  <a:pt x="115064" y="381250"/>
                  <a:pt x="-4189" y="292714"/>
                  <a:pt x="226" y="186591"/>
                </a:cubicBezTo>
                <a:cubicBezTo>
                  <a:pt x="4642" y="80468"/>
                  <a:pt x="131055" y="-3054"/>
                  <a:pt x="282577" y="39"/>
                </a:cubicBezTo>
                <a:cubicBezTo>
                  <a:pt x="430288" y="3054"/>
                  <a:pt x="548076" y="87433"/>
                  <a:pt x="549047" y="1909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9" name="任意多边形: 形状 78"/>
          <p:cNvSpPr/>
          <p:nvPr/>
        </p:nvSpPr>
        <p:spPr>
          <a:xfrm>
            <a:off x="10871517" y="4132929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0" name="任意多边形: 形状 79"/>
          <p:cNvSpPr/>
          <p:nvPr/>
        </p:nvSpPr>
        <p:spPr>
          <a:xfrm>
            <a:off x="11405787" y="4173147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1" name="任意多边形: 形状 80"/>
          <p:cNvSpPr/>
          <p:nvPr/>
        </p:nvSpPr>
        <p:spPr>
          <a:xfrm>
            <a:off x="11628483" y="4129050"/>
            <a:ext cx="411211" cy="384470"/>
          </a:xfrm>
          <a:custGeom>
            <a:avLst/>
            <a:gdLst>
              <a:gd name="connsiteX0" fmla="*/ 411287 w 411211"/>
              <a:gd name="connsiteY0" fmla="*/ 197789 h 384470"/>
              <a:gd name="connsiteX1" fmla="*/ 199777 w 411211"/>
              <a:gd name="connsiteY1" fmla="*/ 384341 h 384470"/>
              <a:gd name="connsiteX2" fmla="*/ 246 w 411211"/>
              <a:gd name="connsiteY2" fmla="*/ 186589 h 384470"/>
              <a:gd name="connsiteX3" fmla="*/ 211756 w 411211"/>
              <a:gd name="connsiteY3" fmla="*/ 37 h 384470"/>
              <a:gd name="connsiteX4" fmla="*/ 411369 w 411211"/>
              <a:gd name="connsiteY4" fmla="*/ 19092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287" y="197789"/>
                </a:moveTo>
                <a:cubicBezTo>
                  <a:pt x="407979" y="303912"/>
                  <a:pt x="313282" y="387434"/>
                  <a:pt x="199777" y="384341"/>
                </a:cubicBezTo>
                <a:cubicBezTo>
                  <a:pt x="86271" y="381248"/>
                  <a:pt x="-3061" y="292712"/>
                  <a:pt x="246" y="186589"/>
                </a:cubicBezTo>
                <a:cubicBezTo>
                  <a:pt x="3554" y="80467"/>
                  <a:pt x="98251" y="-3056"/>
                  <a:pt x="211756" y="37"/>
                </a:cubicBezTo>
                <a:cubicBezTo>
                  <a:pt x="322406" y="3052"/>
                  <a:pt x="410642" y="87431"/>
                  <a:pt x="411369" y="19092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2" name="任意多边形: 形状 81"/>
          <p:cNvSpPr/>
          <p:nvPr/>
        </p:nvSpPr>
        <p:spPr>
          <a:xfrm>
            <a:off x="9639493" y="4492611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3" name="任意多边形: 形状 82"/>
          <p:cNvSpPr/>
          <p:nvPr/>
        </p:nvSpPr>
        <p:spPr>
          <a:xfrm>
            <a:off x="9688582" y="4354268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4" name="任意多边形: 形状 83"/>
          <p:cNvSpPr/>
          <p:nvPr/>
        </p:nvSpPr>
        <p:spPr>
          <a:xfrm>
            <a:off x="10220488" y="4234458"/>
            <a:ext cx="548939" cy="384470"/>
          </a:xfrm>
          <a:custGeom>
            <a:avLst/>
            <a:gdLst>
              <a:gd name="connsiteX0" fmla="*/ 548836 w 548939"/>
              <a:gd name="connsiteY0" fmla="*/ 197801 h 384470"/>
              <a:gd name="connsiteX1" fmla="*/ 266486 w 548939"/>
              <a:gd name="connsiteY1" fmla="*/ 384353 h 384470"/>
              <a:gd name="connsiteX2" fmla="*/ 126 w 548939"/>
              <a:gd name="connsiteY2" fmla="*/ 186601 h 384470"/>
              <a:gd name="connsiteX3" fmla="*/ 282476 w 548939"/>
              <a:gd name="connsiteY3" fmla="*/ 49 h 384470"/>
              <a:gd name="connsiteX4" fmla="*/ 548946 w 548939"/>
              <a:gd name="connsiteY4" fmla="*/ 19093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36" y="197801"/>
                </a:moveTo>
                <a:cubicBezTo>
                  <a:pt x="544421" y="303924"/>
                  <a:pt x="418007" y="387446"/>
                  <a:pt x="266486" y="384353"/>
                </a:cubicBezTo>
                <a:cubicBezTo>
                  <a:pt x="114964" y="381260"/>
                  <a:pt x="-4289" y="292724"/>
                  <a:pt x="126" y="186601"/>
                </a:cubicBezTo>
                <a:cubicBezTo>
                  <a:pt x="4541" y="80478"/>
                  <a:pt x="130955" y="-3044"/>
                  <a:pt x="282476" y="49"/>
                </a:cubicBezTo>
                <a:cubicBezTo>
                  <a:pt x="430187" y="3064"/>
                  <a:pt x="547976" y="87443"/>
                  <a:pt x="548946" y="19093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5" name="任意多边形: 形状 84"/>
          <p:cNvSpPr/>
          <p:nvPr/>
        </p:nvSpPr>
        <p:spPr>
          <a:xfrm>
            <a:off x="10562620" y="4221160"/>
            <a:ext cx="411211" cy="384470"/>
          </a:xfrm>
          <a:custGeom>
            <a:avLst/>
            <a:gdLst>
              <a:gd name="connsiteX0" fmla="*/ 411167 w 411211"/>
              <a:gd name="connsiteY0" fmla="*/ 197800 h 384470"/>
              <a:gd name="connsiteX1" fmla="*/ 199658 w 411211"/>
              <a:gd name="connsiteY1" fmla="*/ 384352 h 384470"/>
              <a:gd name="connsiteX2" fmla="*/ 127 w 411211"/>
              <a:gd name="connsiteY2" fmla="*/ 186599 h 384470"/>
              <a:gd name="connsiteX3" fmla="*/ 211636 w 411211"/>
              <a:gd name="connsiteY3" fmla="*/ 47 h 384470"/>
              <a:gd name="connsiteX4" fmla="*/ 411250 w 411211"/>
              <a:gd name="connsiteY4" fmla="*/ 19093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67" y="197800"/>
                </a:moveTo>
                <a:cubicBezTo>
                  <a:pt x="407860" y="303922"/>
                  <a:pt x="313163" y="387445"/>
                  <a:pt x="199658" y="384352"/>
                </a:cubicBezTo>
                <a:cubicBezTo>
                  <a:pt x="86152" y="381259"/>
                  <a:pt x="-3181" y="292722"/>
                  <a:pt x="127" y="186599"/>
                </a:cubicBezTo>
                <a:cubicBezTo>
                  <a:pt x="3434" y="80477"/>
                  <a:pt x="98131" y="-3046"/>
                  <a:pt x="211636" y="47"/>
                </a:cubicBezTo>
                <a:cubicBezTo>
                  <a:pt x="322287" y="3062"/>
                  <a:pt x="410522" y="87442"/>
                  <a:pt x="411250" y="19093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6" name="任意多边形: 形状 85"/>
          <p:cNvSpPr/>
          <p:nvPr/>
        </p:nvSpPr>
        <p:spPr>
          <a:xfrm>
            <a:off x="10785209" y="4257623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7" name="任意多边形: 形状 86"/>
          <p:cNvSpPr/>
          <p:nvPr/>
        </p:nvSpPr>
        <p:spPr>
          <a:xfrm>
            <a:off x="10046459" y="4297609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8" name="任意多边形: 形状 87"/>
          <p:cNvSpPr/>
          <p:nvPr/>
        </p:nvSpPr>
        <p:spPr>
          <a:xfrm>
            <a:off x="11293098" y="4201256"/>
            <a:ext cx="548939" cy="384470"/>
          </a:xfrm>
          <a:custGeom>
            <a:avLst/>
            <a:gdLst>
              <a:gd name="connsiteX0" fmla="*/ 548956 w 548939"/>
              <a:gd name="connsiteY0" fmla="*/ 197797 h 384470"/>
              <a:gd name="connsiteX1" fmla="*/ 266606 w 548939"/>
              <a:gd name="connsiteY1" fmla="*/ 384349 h 384470"/>
              <a:gd name="connsiteX2" fmla="*/ 246 w 548939"/>
              <a:gd name="connsiteY2" fmla="*/ 186597 h 384470"/>
              <a:gd name="connsiteX3" fmla="*/ 282596 w 548939"/>
              <a:gd name="connsiteY3" fmla="*/ 45 h 384470"/>
              <a:gd name="connsiteX4" fmla="*/ 549066 w 548939"/>
              <a:gd name="connsiteY4" fmla="*/ 190935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56" y="197797"/>
                </a:moveTo>
                <a:cubicBezTo>
                  <a:pt x="544541" y="303920"/>
                  <a:pt x="418127" y="387442"/>
                  <a:pt x="266606" y="384349"/>
                </a:cubicBezTo>
                <a:cubicBezTo>
                  <a:pt x="115084" y="381256"/>
                  <a:pt x="-4169" y="292720"/>
                  <a:pt x="246" y="186597"/>
                </a:cubicBezTo>
                <a:cubicBezTo>
                  <a:pt x="4662" y="80475"/>
                  <a:pt x="131075" y="-3048"/>
                  <a:pt x="282596" y="45"/>
                </a:cubicBezTo>
                <a:cubicBezTo>
                  <a:pt x="430308" y="3060"/>
                  <a:pt x="548096" y="87440"/>
                  <a:pt x="549066" y="19093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9" name="任意多边形: 形状 88"/>
          <p:cNvSpPr/>
          <p:nvPr/>
        </p:nvSpPr>
        <p:spPr>
          <a:xfrm>
            <a:off x="11048060" y="4188266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0" name="任意多边形: 形状 89"/>
          <p:cNvSpPr/>
          <p:nvPr/>
        </p:nvSpPr>
        <p:spPr>
          <a:xfrm>
            <a:off x="11582330" y="4228484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1" name="任意多边形: 形状 90"/>
          <p:cNvSpPr/>
          <p:nvPr/>
        </p:nvSpPr>
        <p:spPr>
          <a:xfrm>
            <a:off x="11818860" y="4174659"/>
            <a:ext cx="411211" cy="384470"/>
          </a:xfrm>
          <a:custGeom>
            <a:avLst/>
            <a:gdLst>
              <a:gd name="connsiteX0" fmla="*/ 411308 w 411211"/>
              <a:gd name="connsiteY0" fmla="*/ 197794 h 384470"/>
              <a:gd name="connsiteX1" fmla="*/ 199799 w 411211"/>
              <a:gd name="connsiteY1" fmla="*/ 384346 h 384470"/>
              <a:gd name="connsiteX2" fmla="*/ 268 w 411211"/>
              <a:gd name="connsiteY2" fmla="*/ 186594 h 384470"/>
              <a:gd name="connsiteX3" fmla="*/ 211777 w 411211"/>
              <a:gd name="connsiteY3" fmla="*/ 42 h 384470"/>
              <a:gd name="connsiteX4" fmla="*/ 411390 w 411211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308" y="197794"/>
                </a:moveTo>
                <a:cubicBezTo>
                  <a:pt x="408000" y="303917"/>
                  <a:pt x="313304" y="387439"/>
                  <a:pt x="199799" y="384346"/>
                </a:cubicBezTo>
                <a:cubicBezTo>
                  <a:pt x="86293" y="381253"/>
                  <a:pt x="-3040" y="292717"/>
                  <a:pt x="268" y="186594"/>
                </a:cubicBezTo>
                <a:cubicBezTo>
                  <a:pt x="3575" y="80472"/>
                  <a:pt x="98272" y="-3051"/>
                  <a:pt x="211777" y="42"/>
                </a:cubicBezTo>
                <a:cubicBezTo>
                  <a:pt x="322428" y="3057"/>
                  <a:pt x="410663" y="87437"/>
                  <a:pt x="411390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2" name="任意多边形: 形状 91"/>
          <p:cNvSpPr/>
          <p:nvPr/>
        </p:nvSpPr>
        <p:spPr>
          <a:xfrm>
            <a:off x="1674748" y="4720860"/>
            <a:ext cx="9160958" cy="1567189"/>
          </a:xfrm>
          <a:custGeom>
            <a:avLst/>
            <a:gdLst>
              <a:gd name="connsiteX0" fmla="*/ 0 w 9160958"/>
              <a:gd name="connsiteY0" fmla="*/ 1566905 h 1567189"/>
              <a:gd name="connsiteX1" fmla="*/ 9160958 w 9160958"/>
              <a:gd name="connsiteY1" fmla="*/ 1566905 h 1567189"/>
              <a:gd name="connsiteX2" fmla="*/ 0 w 9160958"/>
              <a:gd name="connsiteY2" fmla="*/ 1566905 h 1567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0958" h="1567189">
                <a:moveTo>
                  <a:pt x="0" y="1566905"/>
                </a:moveTo>
                <a:lnTo>
                  <a:pt x="9160958" y="1566905"/>
                </a:lnTo>
                <a:cubicBezTo>
                  <a:pt x="6028168" y="167592"/>
                  <a:pt x="3958116" y="-1116495"/>
                  <a:pt x="0" y="1566905"/>
                </a:cubicBezTo>
                <a:close/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93" name="图形 9"/>
          <p:cNvGrpSpPr/>
          <p:nvPr/>
        </p:nvGrpSpPr>
        <p:grpSpPr>
          <a:xfrm>
            <a:off x="-106213" y="4277142"/>
            <a:ext cx="2636411" cy="761294"/>
            <a:chOff x="-106213" y="4277142"/>
            <a:chExt cx="2636411" cy="761294"/>
          </a:xfr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</p:grpSpPr>
        <p:sp>
          <p:nvSpPr>
            <p:cNvPr id="94" name="任意多边形: 形状 93"/>
            <p:cNvSpPr/>
            <p:nvPr/>
          </p:nvSpPr>
          <p:spPr>
            <a:xfrm rot="10225657" flipV="1">
              <a:off x="-65156" y="4329294"/>
              <a:ext cx="370075" cy="349683"/>
            </a:xfrm>
            <a:custGeom>
              <a:avLst/>
              <a:gdLst>
                <a:gd name="connsiteX0" fmla="*/ 368851 w 370075"/>
                <a:gd name="connsiteY0" fmla="*/ 179967 h 349683"/>
                <a:gd name="connsiteX1" fmla="*/ 178436 w 370075"/>
                <a:gd name="connsiteY1" fmla="*/ 349580 h 349683"/>
                <a:gd name="connsiteX2" fmla="*/ -1073 w 370075"/>
                <a:gd name="connsiteY2" fmla="*/ 169665 h 349683"/>
                <a:gd name="connsiteX3" fmla="*/ 189336 w 370075"/>
                <a:gd name="connsiteY3" fmla="*/ 52 h 349683"/>
                <a:gd name="connsiteX4" fmla="*/ 368920 w 370075"/>
                <a:gd name="connsiteY4" fmla="*/ 173728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851" y="179967"/>
                  </a:moveTo>
                  <a:cubicBezTo>
                    <a:pt x="365840" y="276487"/>
                    <a:pt x="280590" y="352428"/>
                    <a:pt x="178436" y="349580"/>
                  </a:cubicBezTo>
                  <a:cubicBezTo>
                    <a:pt x="76282" y="346735"/>
                    <a:pt x="-4084" y="266185"/>
                    <a:pt x="-1073" y="169665"/>
                  </a:cubicBezTo>
                  <a:cubicBezTo>
                    <a:pt x="1937" y="73145"/>
                    <a:pt x="87187" y="-2797"/>
                    <a:pt x="189336" y="52"/>
                  </a:cubicBezTo>
                  <a:cubicBezTo>
                    <a:pt x="288916" y="2825"/>
                    <a:pt x="368300" y="79593"/>
                    <a:pt x="368920" y="173728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1580523" y="4277142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1376353" y="4283837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1141128" y="4334688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1877309" y="4330921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511411" y="4306112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0" name="任意多边形: 形状 99"/>
            <p:cNvSpPr/>
            <p:nvPr/>
          </p:nvSpPr>
          <p:spPr>
            <a:xfrm rot="10225657" flipV="1">
              <a:off x="905924" y="4311535"/>
              <a:ext cx="370075" cy="349683"/>
            </a:xfrm>
            <a:custGeom>
              <a:avLst/>
              <a:gdLst>
                <a:gd name="connsiteX0" fmla="*/ 368960 w 370075"/>
                <a:gd name="connsiteY0" fmla="*/ 179965 h 349683"/>
                <a:gd name="connsiteX1" fmla="*/ 178545 w 370075"/>
                <a:gd name="connsiteY1" fmla="*/ 349578 h 349683"/>
                <a:gd name="connsiteX2" fmla="*/ -965 w 370075"/>
                <a:gd name="connsiteY2" fmla="*/ 169663 h 349683"/>
                <a:gd name="connsiteX3" fmla="*/ 189445 w 370075"/>
                <a:gd name="connsiteY3" fmla="*/ 50 h 349683"/>
                <a:gd name="connsiteX4" fmla="*/ 369029 w 370075"/>
                <a:gd name="connsiteY4" fmla="*/ 173726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960" y="179965"/>
                  </a:moveTo>
                  <a:cubicBezTo>
                    <a:pt x="365949" y="276485"/>
                    <a:pt x="280699" y="352426"/>
                    <a:pt x="178545" y="349578"/>
                  </a:cubicBezTo>
                  <a:cubicBezTo>
                    <a:pt x="76391" y="346733"/>
                    <a:pt x="-3975" y="266183"/>
                    <a:pt x="-965" y="169663"/>
                  </a:cubicBezTo>
                  <a:cubicBezTo>
                    <a:pt x="2046" y="73143"/>
                    <a:pt x="87296" y="-2799"/>
                    <a:pt x="189445" y="50"/>
                  </a:cubicBezTo>
                  <a:cubicBezTo>
                    <a:pt x="289024" y="2823"/>
                    <a:pt x="368409" y="79591"/>
                    <a:pt x="369029" y="173726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1" name="任意多边形: 形状 100"/>
            <p:cNvSpPr/>
            <p:nvPr/>
          </p:nvSpPr>
          <p:spPr>
            <a:xfrm>
              <a:off x="346738" y="4351832"/>
              <a:ext cx="423817" cy="335515"/>
            </a:xfrm>
            <a:custGeom>
              <a:avLst/>
              <a:gdLst>
                <a:gd name="connsiteX0" fmla="*/ 30383 w 423817"/>
                <a:gd name="connsiteY0" fmla="*/ 198952 h 335515"/>
                <a:gd name="connsiteX1" fmla="*/ 246714 w 423817"/>
                <a:gd name="connsiteY1" fmla="*/ 307597 h 335515"/>
                <a:gd name="connsiteX2" fmla="*/ 393422 w 423817"/>
                <a:gd name="connsiteY2" fmla="*/ 136565 h 335515"/>
                <a:gd name="connsiteX3" fmla="*/ 177096 w 423817"/>
                <a:gd name="connsiteY3" fmla="*/ 27919 h 335515"/>
                <a:gd name="connsiteX4" fmla="*/ 29264 w 423817"/>
                <a:gd name="connsiteY4" fmla="*/ 193942 h 335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35515">
                  <a:moveTo>
                    <a:pt x="30383" y="198952"/>
                  </a:moveTo>
                  <a:cubicBezTo>
                    <a:pt x="49608" y="276184"/>
                    <a:pt x="146462" y="324828"/>
                    <a:pt x="246714" y="307597"/>
                  </a:cubicBezTo>
                  <a:cubicBezTo>
                    <a:pt x="346967" y="290370"/>
                    <a:pt x="412647" y="213797"/>
                    <a:pt x="393422" y="136565"/>
                  </a:cubicBezTo>
                  <a:cubicBezTo>
                    <a:pt x="374197" y="59334"/>
                    <a:pt x="277343" y="10689"/>
                    <a:pt x="177096" y="27919"/>
                  </a:cubicBezTo>
                  <a:cubicBezTo>
                    <a:pt x="79371" y="44713"/>
                    <a:pt x="14021" y="118099"/>
                    <a:pt x="29264" y="193942"/>
                  </a:cubicBezTo>
                </a:path>
              </a:pathLst>
            </a:custGeom>
            <a:grpFill/>
            <a:ln w="5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2" name="任意多边形: 形状 101"/>
            <p:cNvSpPr/>
            <p:nvPr/>
          </p:nvSpPr>
          <p:spPr>
            <a:xfrm>
              <a:off x="138712" y="4319085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3" name="任意多边形: 形状 102"/>
            <p:cNvSpPr/>
            <p:nvPr/>
          </p:nvSpPr>
          <p:spPr>
            <a:xfrm rot="10222715" flipV="1">
              <a:off x="2063704" y="4590912"/>
              <a:ext cx="434949" cy="414087"/>
            </a:xfrm>
            <a:custGeom>
              <a:avLst/>
              <a:gdLst>
                <a:gd name="connsiteX0" fmla="*/ 433956 w 434949"/>
                <a:gd name="connsiteY0" fmla="*/ 213151 h 414087"/>
                <a:gd name="connsiteX1" fmla="*/ 210161 w 434949"/>
                <a:gd name="connsiteY1" fmla="*/ 414003 h 414087"/>
                <a:gd name="connsiteX2" fmla="*/ -817 w 434949"/>
                <a:gd name="connsiteY2" fmla="*/ 200951 h 414087"/>
                <a:gd name="connsiteX3" fmla="*/ 222971 w 434949"/>
                <a:gd name="connsiteY3" fmla="*/ 99 h 414087"/>
                <a:gd name="connsiteX4" fmla="*/ 434036 w 434949"/>
                <a:gd name="connsiteY4" fmla="*/ 205762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56" y="213151"/>
                  </a:moveTo>
                  <a:cubicBezTo>
                    <a:pt x="430417" y="327448"/>
                    <a:pt x="330222" y="417376"/>
                    <a:pt x="210161" y="414003"/>
                  </a:cubicBezTo>
                  <a:cubicBezTo>
                    <a:pt x="90099" y="410634"/>
                    <a:pt x="-4355" y="315249"/>
                    <a:pt x="-817" y="200951"/>
                  </a:cubicBezTo>
                  <a:cubicBezTo>
                    <a:pt x="2721" y="86654"/>
                    <a:pt x="102916" y="-3274"/>
                    <a:pt x="222971" y="99"/>
                  </a:cubicBezTo>
                  <a:cubicBezTo>
                    <a:pt x="340007" y="3383"/>
                    <a:pt x="433308" y="94290"/>
                    <a:pt x="434036" y="205762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4" name="任意多边形: 形状 103"/>
            <p:cNvSpPr/>
            <p:nvPr/>
          </p:nvSpPr>
          <p:spPr>
            <a:xfrm rot="10222715" flipV="1">
              <a:off x="2015271" y="4461668"/>
              <a:ext cx="434949" cy="414087"/>
            </a:xfrm>
            <a:custGeom>
              <a:avLst/>
              <a:gdLst>
                <a:gd name="connsiteX0" fmla="*/ 433950 w 434949"/>
                <a:gd name="connsiteY0" fmla="*/ 213136 h 414087"/>
                <a:gd name="connsiteX1" fmla="*/ 210155 w 434949"/>
                <a:gd name="connsiteY1" fmla="*/ 413988 h 414087"/>
                <a:gd name="connsiteX2" fmla="*/ -822 w 434949"/>
                <a:gd name="connsiteY2" fmla="*/ 200937 h 414087"/>
                <a:gd name="connsiteX3" fmla="*/ 222966 w 434949"/>
                <a:gd name="connsiteY3" fmla="*/ 84 h 414087"/>
                <a:gd name="connsiteX4" fmla="*/ 434031 w 434949"/>
                <a:gd name="connsiteY4" fmla="*/ 205748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50" y="213136"/>
                  </a:moveTo>
                  <a:cubicBezTo>
                    <a:pt x="430411" y="327433"/>
                    <a:pt x="330216" y="417361"/>
                    <a:pt x="210155" y="413988"/>
                  </a:cubicBezTo>
                  <a:cubicBezTo>
                    <a:pt x="90093" y="410620"/>
                    <a:pt x="-4360" y="315234"/>
                    <a:pt x="-822" y="200937"/>
                  </a:cubicBezTo>
                  <a:cubicBezTo>
                    <a:pt x="2716" y="86639"/>
                    <a:pt x="102911" y="-3288"/>
                    <a:pt x="222966" y="84"/>
                  </a:cubicBezTo>
                  <a:cubicBezTo>
                    <a:pt x="340002" y="3368"/>
                    <a:pt x="433303" y="94276"/>
                    <a:pt x="434031" y="205748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5" name="任意多边形: 形状 104"/>
            <p:cNvSpPr/>
            <p:nvPr/>
          </p:nvSpPr>
          <p:spPr>
            <a:xfrm>
              <a:off x="1404729" y="4340015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6" name="任意多边形: 形状 105"/>
            <p:cNvSpPr/>
            <p:nvPr/>
          </p:nvSpPr>
          <p:spPr>
            <a:xfrm>
              <a:off x="1200829" y="4346620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7" name="任意多边形: 形状 106"/>
            <p:cNvSpPr/>
            <p:nvPr/>
          </p:nvSpPr>
          <p:spPr>
            <a:xfrm>
              <a:off x="965155" y="4397471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8" name="任意多边形: 形状 107"/>
            <p:cNvSpPr/>
            <p:nvPr/>
          </p:nvSpPr>
          <p:spPr>
            <a:xfrm>
              <a:off x="1701336" y="4393794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9" name="任意多边形: 形状 108"/>
            <p:cNvSpPr/>
            <p:nvPr/>
          </p:nvSpPr>
          <p:spPr>
            <a:xfrm>
              <a:off x="335617" y="4368985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0" name="任意多边形: 形状 109"/>
            <p:cNvSpPr/>
            <p:nvPr/>
          </p:nvSpPr>
          <p:spPr>
            <a:xfrm rot="10225657" flipV="1">
              <a:off x="729951" y="4374319"/>
              <a:ext cx="370075" cy="349683"/>
            </a:xfrm>
            <a:custGeom>
              <a:avLst/>
              <a:gdLst>
                <a:gd name="connsiteX0" fmla="*/ 368940 w 370075"/>
                <a:gd name="connsiteY0" fmla="*/ 179972 h 349683"/>
                <a:gd name="connsiteX1" fmla="*/ 178525 w 370075"/>
                <a:gd name="connsiteY1" fmla="*/ 349585 h 349683"/>
                <a:gd name="connsiteX2" fmla="*/ -984 w 370075"/>
                <a:gd name="connsiteY2" fmla="*/ 169670 h 349683"/>
                <a:gd name="connsiteX3" fmla="*/ 189425 w 370075"/>
                <a:gd name="connsiteY3" fmla="*/ 57 h 349683"/>
                <a:gd name="connsiteX4" fmla="*/ 369009 w 370075"/>
                <a:gd name="connsiteY4" fmla="*/ 173733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940" y="179972"/>
                  </a:moveTo>
                  <a:cubicBezTo>
                    <a:pt x="365929" y="276492"/>
                    <a:pt x="280679" y="352433"/>
                    <a:pt x="178525" y="349585"/>
                  </a:cubicBezTo>
                  <a:cubicBezTo>
                    <a:pt x="76371" y="346740"/>
                    <a:pt x="-3995" y="266190"/>
                    <a:pt x="-984" y="169670"/>
                  </a:cubicBezTo>
                  <a:cubicBezTo>
                    <a:pt x="2026" y="73150"/>
                    <a:pt x="87277" y="-2792"/>
                    <a:pt x="189425" y="57"/>
                  </a:cubicBezTo>
                  <a:cubicBezTo>
                    <a:pt x="289005" y="2830"/>
                    <a:pt x="368390" y="79598"/>
                    <a:pt x="369009" y="173733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1" name="任意多边形: 形状 110"/>
            <p:cNvSpPr/>
            <p:nvPr/>
          </p:nvSpPr>
          <p:spPr>
            <a:xfrm>
              <a:off x="170765" y="4414705"/>
              <a:ext cx="423817" cy="335515"/>
            </a:xfrm>
            <a:custGeom>
              <a:avLst/>
              <a:gdLst>
                <a:gd name="connsiteX0" fmla="*/ 30383 w 423817"/>
                <a:gd name="connsiteY0" fmla="*/ 198952 h 335515"/>
                <a:gd name="connsiteX1" fmla="*/ 246714 w 423817"/>
                <a:gd name="connsiteY1" fmla="*/ 307597 h 335515"/>
                <a:gd name="connsiteX2" fmla="*/ 393422 w 423817"/>
                <a:gd name="connsiteY2" fmla="*/ 136565 h 335515"/>
                <a:gd name="connsiteX3" fmla="*/ 177096 w 423817"/>
                <a:gd name="connsiteY3" fmla="*/ 27919 h 335515"/>
                <a:gd name="connsiteX4" fmla="*/ 29264 w 423817"/>
                <a:gd name="connsiteY4" fmla="*/ 193942 h 335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35515">
                  <a:moveTo>
                    <a:pt x="30383" y="198952"/>
                  </a:moveTo>
                  <a:cubicBezTo>
                    <a:pt x="49608" y="276184"/>
                    <a:pt x="146462" y="324828"/>
                    <a:pt x="246714" y="307597"/>
                  </a:cubicBezTo>
                  <a:cubicBezTo>
                    <a:pt x="346967" y="290370"/>
                    <a:pt x="412647" y="213797"/>
                    <a:pt x="393422" y="136565"/>
                  </a:cubicBezTo>
                  <a:cubicBezTo>
                    <a:pt x="374197" y="59334"/>
                    <a:pt x="277343" y="10689"/>
                    <a:pt x="177096" y="27919"/>
                  </a:cubicBezTo>
                  <a:cubicBezTo>
                    <a:pt x="79371" y="44713"/>
                    <a:pt x="14021" y="118099"/>
                    <a:pt x="29264" y="193942"/>
                  </a:cubicBezTo>
                </a:path>
              </a:pathLst>
            </a:custGeom>
            <a:grpFill/>
            <a:ln w="5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2" name="任意多边形: 形状 111"/>
            <p:cNvSpPr/>
            <p:nvPr/>
          </p:nvSpPr>
          <p:spPr>
            <a:xfrm>
              <a:off x="-51072" y="4373348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3" name="任意多边形: 形状 112"/>
            <p:cNvSpPr/>
            <p:nvPr/>
          </p:nvSpPr>
          <p:spPr>
            <a:xfrm>
              <a:off x="1630508" y="4414224"/>
              <a:ext cx="642850" cy="545240"/>
            </a:xfrm>
            <a:custGeom>
              <a:avLst/>
              <a:gdLst>
                <a:gd name="connsiteX0" fmla="*/ 119 w 642850"/>
                <a:gd name="connsiteY0" fmla="*/ 298364 h 545240"/>
                <a:gd name="connsiteX1" fmla="*/ 330885 w 642850"/>
                <a:gd name="connsiteY1" fmla="*/ 526333 h 545240"/>
                <a:gd name="connsiteX2" fmla="*/ 642708 w 642850"/>
                <a:gd name="connsiteY2" fmla="*/ 246878 h 545240"/>
                <a:gd name="connsiteX3" fmla="*/ 311951 w 642850"/>
                <a:gd name="connsiteY3" fmla="*/ 18908 h 545240"/>
                <a:gd name="connsiteX4" fmla="*/ 0 w 642850"/>
                <a:gd name="connsiteY4" fmla="*/ 289294 h 54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50" h="545240">
                  <a:moveTo>
                    <a:pt x="119" y="298364"/>
                  </a:moveTo>
                  <a:cubicBezTo>
                    <a:pt x="5350" y="438487"/>
                    <a:pt x="153436" y="540556"/>
                    <a:pt x="330885" y="526333"/>
                  </a:cubicBezTo>
                  <a:cubicBezTo>
                    <a:pt x="508336" y="512116"/>
                    <a:pt x="647937" y="387000"/>
                    <a:pt x="642708" y="246878"/>
                  </a:cubicBezTo>
                  <a:cubicBezTo>
                    <a:pt x="637478" y="106755"/>
                    <a:pt x="489392" y="4685"/>
                    <a:pt x="311951" y="18908"/>
                  </a:cubicBezTo>
                  <a:cubicBezTo>
                    <a:pt x="138974" y="32767"/>
                    <a:pt x="1076" y="152284"/>
                    <a:pt x="0" y="289294"/>
                  </a:cubicBezTo>
                </a:path>
              </a:pathLst>
            </a:custGeom>
            <a:grpFill/>
            <a:ln w="9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4" name="任意多边形: 形状 113"/>
            <p:cNvSpPr/>
            <p:nvPr/>
          </p:nvSpPr>
          <p:spPr>
            <a:xfrm>
              <a:off x="-35621" y="4701081"/>
              <a:ext cx="2361547" cy="292346"/>
            </a:xfrm>
            <a:custGeom>
              <a:avLst/>
              <a:gdLst>
                <a:gd name="connsiteX0" fmla="*/ 3451 w 2361547"/>
                <a:gd name="connsiteY0" fmla="*/ 292061 h 292346"/>
                <a:gd name="connsiteX1" fmla="*/ -5 w 2361547"/>
                <a:gd name="connsiteY1" fmla="*/ -286 h 292346"/>
                <a:gd name="connsiteX2" fmla="*/ 801793 w 2361547"/>
                <a:gd name="connsiteY2" fmla="*/ 59985 h 292346"/>
                <a:gd name="connsiteX3" fmla="*/ 1938263 w 2361547"/>
                <a:gd name="connsiteY3" fmla="*/ 214100 h 292346"/>
                <a:gd name="connsiteX4" fmla="*/ 2315583 w 2361547"/>
                <a:gd name="connsiteY4" fmla="*/ 176289 h 292346"/>
                <a:gd name="connsiteX5" fmla="*/ 2314736 w 2361547"/>
                <a:gd name="connsiteY5" fmla="*/ 251818 h 292346"/>
                <a:gd name="connsiteX6" fmla="*/ 1810998 w 2361547"/>
                <a:gd name="connsiteY6" fmla="*/ 257855 h 292346"/>
                <a:gd name="connsiteX7" fmla="*/ 1278711 w 2361547"/>
                <a:gd name="connsiteY7" fmla="*/ 229719 h 292346"/>
                <a:gd name="connsiteX8" fmla="*/ 466598 w 2361547"/>
                <a:gd name="connsiteY8" fmla="*/ 275087 h 292346"/>
                <a:gd name="connsiteX9" fmla="*/ 3489 w 2361547"/>
                <a:gd name="connsiteY9" fmla="*/ 292055 h 29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1547" h="292346">
                  <a:moveTo>
                    <a:pt x="3451" y="292061"/>
                  </a:moveTo>
                  <a:lnTo>
                    <a:pt x="-5" y="-286"/>
                  </a:lnTo>
                  <a:cubicBezTo>
                    <a:pt x="618627" y="64164"/>
                    <a:pt x="369789" y="81410"/>
                    <a:pt x="801793" y="59985"/>
                  </a:cubicBezTo>
                  <a:cubicBezTo>
                    <a:pt x="1066426" y="46860"/>
                    <a:pt x="1586075" y="179506"/>
                    <a:pt x="1938263" y="214100"/>
                  </a:cubicBezTo>
                  <a:cubicBezTo>
                    <a:pt x="2160983" y="235981"/>
                    <a:pt x="2344087" y="171310"/>
                    <a:pt x="2315583" y="176289"/>
                  </a:cubicBezTo>
                  <a:cubicBezTo>
                    <a:pt x="2003253" y="230848"/>
                    <a:pt x="2511736" y="225069"/>
                    <a:pt x="2314736" y="251818"/>
                  </a:cubicBezTo>
                  <a:cubicBezTo>
                    <a:pt x="2224167" y="264117"/>
                    <a:pt x="2025278" y="289254"/>
                    <a:pt x="1810998" y="257855"/>
                  </a:cubicBezTo>
                  <a:cubicBezTo>
                    <a:pt x="1596727" y="226456"/>
                    <a:pt x="1602772" y="226073"/>
                    <a:pt x="1278711" y="229719"/>
                  </a:cubicBezTo>
                  <a:cubicBezTo>
                    <a:pt x="838715" y="234670"/>
                    <a:pt x="767277" y="323365"/>
                    <a:pt x="466598" y="275087"/>
                  </a:cubicBezTo>
                  <a:cubicBezTo>
                    <a:pt x="165919" y="226811"/>
                    <a:pt x="3489" y="292055"/>
                    <a:pt x="3489" y="292055"/>
                  </a:cubicBezTo>
                  <a:close/>
                </a:path>
              </a:pathLst>
            </a:custGeom>
            <a:grpFill/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" name="任意多边形: 形状 114"/>
            <p:cNvSpPr/>
            <p:nvPr/>
          </p:nvSpPr>
          <p:spPr>
            <a:xfrm>
              <a:off x="1390910" y="4419399"/>
              <a:ext cx="481567" cy="536079"/>
            </a:xfrm>
            <a:custGeom>
              <a:avLst/>
              <a:gdLst>
                <a:gd name="connsiteX0" fmla="*/ 89 w 481567"/>
                <a:gd name="connsiteY0" fmla="*/ 289205 h 536079"/>
                <a:gd name="connsiteX1" fmla="*/ 247871 w 481567"/>
                <a:gd name="connsiteY1" fmla="*/ 521888 h 536079"/>
                <a:gd name="connsiteX2" fmla="*/ 481461 w 481567"/>
                <a:gd name="connsiteY2" fmla="*/ 246876 h 536079"/>
                <a:gd name="connsiteX3" fmla="*/ 233687 w 481567"/>
                <a:gd name="connsiteY3" fmla="*/ 14192 h 536079"/>
                <a:gd name="connsiteX4" fmla="*/ 0 w 481567"/>
                <a:gd name="connsiteY4" fmla="*/ 280133 h 536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67" h="536079">
                  <a:moveTo>
                    <a:pt x="89" y="289205"/>
                  </a:moveTo>
                  <a:cubicBezTo>
                    <a:pt x="4008" y="429402"/>
                    <a:pt x="114941" y="533582"/>
                    <a:pt x="247871" y="521888"/>
                  </a:cubicBezTo>
                  <a:cubicBezTo>
                    <a:pt x="380801" y="510199"/>
                    <a:pt x="485378" y="387073"/>
                    <a:pt x="481461" y="246876"/>
                  </a:cubicBezTo>
                  <a:cubicBezTo>
                    <a:pt x="477543" y="106679"/>
                    <a:pt x="366610" y="2499"/>
                    <a:pt x="233687" y="14192"/>
                  </a:cubicBezTo>
                  <a:cubicBezTo>
                    <a:pt x="104107" y="25587"/>
                    <a:pt x="806" y="143139"/>
                    <a:pt x="0" y="280133"/>
                  </a:cubicBezTo>
                </a:path>
              </a:pathLst>
            </a:custGeom>
            <a:grpFill/>
            <a:ln w="8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/>
            <p:cNvSpPr/>
            <p:nvPr/>
          </p:nvSpPr>
          <p:spPr>
            <a:xfrm rot="10222715" flipV="1">
              <a:off x="1152088" y="4494585"/>
              <a:ext cx="434949" cy="414087"/>
            </a:xfrm>
            <a:custGeom>
              <a:avLst/>
              <a:gdLst>
                <a:gd name="connsiteX0" fmla="*/ 433853 w 434949"/>
                <a:gd name="connsiteY0" fmla="*/ 213140 h 414087"/>
                <a:gd name="connsiteX1" fmla="*/ 210059 w 434949"/>
                <a:gd name="connsiteY1" fmla="*/ 413992 h 414087"/>
                <a:gd name="connsiteX2" fmla="*/ -919 w 434949"/>
                <a:gd name="connsiteY2" fmla="*/ 200940 h 414087"/>
                <a:gd name="connsiteX3" fmla="*/ 222869 w 434949"/>
                <a:gd name="connsiteY3" fmla="*/ 88 h 414087"/>
                <a:gd name="connsiteX4" fmla="*/ 433934 w 434949"/>
                <a:gd name="connsiteY4" fmla="*/ 205751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853" y="213140"/>
                  </a:moveTo>
                  <a:cubicBezTo>
                    <a:pt x="430314" y="327437"/>
                    <a:pt x="330120" y="417365"/>
                    <a:pt x="210059" y="413992"/>
                  </a:cubicBezTo>
                  <a:cubicBezTo>
                    <a:pt x="89996" y="410623"/>
                    <a:pt x="-4457" y="315238"/>
                    <a:pt x="-919" y="200940"/>
                  </a:cubicBezTo>
                  <a:cubicBezTo>
                    <a:pt x="2619" y="86643"/>
                    <a:pt x="102814" y="-3285"/>
                    <a:pt x="222869" y="88"/>
                  </a:cubicBezTo>
                  <a:cubicBezTo>
                    <a:pt x="339905" y="3372"/>
                    <a:pt x="433206" y="94280"/>
                    <a:pt x="433934" y="205751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7" name="任意多边形: 形状 116"/>
            <p:cNvSpPr/>
            <p:nvPr/>
          </p:nvSpPr>
          <p:spPr>
            <a:xfrm rot="10222715" flipV="1">
              <a:off x="1912127" y="4542300"/>
              <a:ext cx="434949" cy="414087"/>
            </a:xfrm>
            <a:custGeom>
              <a:avLst/>
              <a:gdLst>
                <a:gd name="connsiteX0" fmla="*/ 433939 w 434949"/>
                <a:gd name="connsiteY0" fmla="*/ 213145 h 414087"/>
                <a:gd name="connsiteX1" fmla="*/ 210144 w 434949"/>
                <a:gd name="connsiteY1" fmla="*/ 413997 h 414087"/>
                <a:gd name="connsiteX2" fmla="*/ -834 w 434949"/>
                <a:gd name="connsiteY2" fmla="*/ 200946 h 414087"/>
                <a:gd name="connsiteX3" fmla="*/ 222954 w 434949"/>
                <a:gd name="connsiteY3" fmla="*/ 93 h 414087"/>
                <a:gd name="connsiteX4" fmla="*/ 434019 w 434949"/>
                <a:gd name="connsiteY4" fmla="*/ 205757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39" y="213145"/>
                  </a:moveTo>
                  <a:cubicBezTo>
                    <a:pt x="430400" y="327442"/>
                    <a:pt x="330205" y="417370"/>
                    <a:pt x="210144" y="413997"/>
                  </a:cubicBezTo>
                  <a:cubicBezTo>
                    <a:pt x="90082" y="410629"/>
                    <a:pt x="-4372" y="315243"/>
                    <a:pt x="-834" y="200946"/>
                  </a:cubicBezTo>
                  <a:cubicBezTo>
                    <a:pt x="2704" y="86649"/>
                    <a:pt x="102899" y="-3279"/>
                    <a:pt x="222954" y="93"/>
                  </a:cubicBezTo>
                  <a:cubicBezTo>
                    <a:pt x="339990" y="3377"/>
                    <a:pt x="433291" y="94285"/>
                    <a:pt x="434019" y="205757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8" name="任意多边形: 形状 117"/>
            <p:cNvSpPr/>
            <p:nvPr/>
          </p:nvSpPr>
          <p:spPr>
            <a:xfrm>
              <a:off x="373942" y="4441580"/>
              <a:ext cx="642850" cy="545240"/>
            </a:xfrm>
            <a:custGeom>
              <a:avLst/>
              <a:gdLst>
                <a:gd name="connsiteX0" fmla="*/ 119 w 642850"/>
                <a:gd name="connsiteY0" fmla="*/ 298364 h 545240"/>
                <a:gd name="connsiteX1" fmla="*/ 330885 w 642850"/>
                <a:gd name="connsiteY1" fmla="*/ 526333 h 545240"/>
                <a:gd name="connsiteX2" fmla="*/ 642708 w 642850"/>
                <a:gd name="connsiteY2" fmla="*/ 246878 h 545240"/>
                <a:gd name="connsiteX3" fmla="*/ 311951 w 642850"/>
                <a:gd name="connsiteY3" fmla="*/ 18908 h 545240"/>
                <a:gd name="connsiteX4" fmla="*/ 0 w 642850"/>
                <a:gd name="connsiteY4" fmla="*/ 289294 h 54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50" h="545240">
                  <a:moveTo>
                    <a:pt x="119" y="298364"/>
                  </a:moveTo>
                  <a:cubicBezTo>
                    <a:pt x="5350" y="438487"/>
                    <a:pt x="153436" y="540556"/>
                    <a:pt x="330885" y="526333"/>
                  </a:cubicBezTo>
                  <a:cubicBezTo>
                    <a:pt x="508336" y="512116"/>
                    <a:pt x="647937" y="387000"/>
                    <a:pt x="642708" y="246878"/>
                  </a:cubicBezTo>
                  <a:cubicBezTo>
                    <a:pt x="637478" y="106755"/>
                    <a:pt x="489392" y="4685"/>
                    <a:pt x="311951" y="18908"/>
                  </a:cubicBezTo>
                  <a:cubicBezTo>
                    <a:pt x="138974" y="32767"/>
                    <a:pt x="1076" y="152284"/>
                    <a:pt x="0" y="289294"/>
                  </a:cubicBezTo>
                </a:path>
              </a:pathLst>
            </a:custGeom>
            <a:grpFill/>
            <a:ln w="9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9" name="任意多边形: 形状 118"/>
            <p:cNvSpPr/>
            <p:nvPr/>
          </p:nvSpPr>
          <p:spPr>
            <a:xfrm>
              <a:off x="805730" y="4411947"/>
              <a:ext cx="498038" cy="559359"/>
            </a:xfrm>
            <a:custGeom>
              <a:avLst/>
              <a:gdLst>
                <a:gd name="connsiteX0" fmla="*/ 35703 w 498038"/>
                <a:gd name="connsiteY0" fmla="*/ 327173 h 559359"/>
                <a:gd name="connsiteX1" fmla="*/ 289918 w 498038"/>
                <a:gd name="connsiteY1" fmla="*/ 517601 h 559359"/>
                <a:gd name="connsiteX2" fmla="*/ 462320 w 498038"/>
                <a:gd name="connsiteY2" fmla="*/ 232189 h 559359"/>
                <a:gd name="connsiteX3" fmla="*/ 208111 w 498038"/>
                <a:gd name="connsiteY3" fmla="*/ 41760 h 559359"/>
                <a:gd name="connsiteX4" fmla="*/ 34388 w 498038"/>
                <a:gd name="connsiteY4" fmla="*/ 318652 h 55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038" h="559359">
                  <a:moveTo>
                    <a:pt x="35703" y="327173"/>
                  </a:moveTo>
                  <a:cubicBezTo>
                    <a:pt x="58294" y="458574"/>
                    <a:pt x="172110" y="543836"/>
                    <a:pt x="289918" y="517601"/>
                  </a:cubicBezTo>
                  <a:cubicBezTo>
                    <a:pt x="407728" y="491371"/>
                    <a:pt x="484911" y="363590"/>
                    <a:pt x="462320" y="232189"/>
                  </a:cubicBezTo>
                  <a:cubicBezTo>
                    <a:pt x="439729" y="100788"/>
                    <a:pt x="325914" y="15526"/>
                    <a:pt x="208111" y="41760"/>
                  </a:cubicBezTo>
                  <a:cubicBezTo>
                    <a:pt x="93271" y="67329"/>
                    <a:pt x="16476" y="189722"/>
                    <a:pt x="34388" y="318652"/>
                  </a:cubicBezTo>
                </a:path>
              </a:pathLst>
            </a:custGeom>
            <a:grpFill/>
            <a:ln w="76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0" name="任意多边形: 形状 119"/>
            <p:cNvSpPr/>
            <p:nvPr/>
          </p:nvSpPr>
          <p:spPr>
            <a:xfrm>
              <a:off x="180138" y="4500751"/>
              <a:ext cx="498038" cy="461357"/>
            </a:xfrm>
            <a:custGeom>
              <a:avLst/>
              <a:gdLst>
                <a:gd name="connsiteX0" fmla="*/ 35703 w 498038"/>
                <a:gd name="connsiteY0" fmla="*/ 271739 h 461357"/>
                <a:gd name="connsiteX1" fmla="*/ 289918 w 498038"/>
                <a:gd name="connsiteY1" fmla="*/ 424914 h 461357"/>
                <a:gd name="connsiteX2" fmla="*/ 462320 w 498038"/>
                <a:gd name="connsiteY2" fmla="*/ 189621 h 461357"/>
                <a:gd name="connsiteX3" fmla="*/ 208111 w 498038"/>
                <a:gd name="connsiteY3" fmla="*/ 36445 h 461357"/>
                <a:gd name="connsiteX4" fmla="*/ 34388 w 498038"/>
                <a:gd name="connsiteY4" fmla="*/ 264781 h 46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038" h="461357">
                  <a:moveTo>
                    <a:pt x="35703" y="271739"/>
                  </a:moveTo>
                  <a:cubicBezTo>
                    <a:pt x="58294" y="379012"/>
                    <a:pt x="172110" y="447594"/>
                    <a:pt x="289918" y="424914"/>
                  </a:cubicBezTo>
                  <a:cubicBezTo>
                    <a:pt x="407728" y="402237"/>
                    <a:pt x="484911" y="296895"/>
                    <a:pt x="462320" y="189621"/>
                  </a:cubicBezTo>
                  <a:cubicBezTo>
                    <a:pt x="439729" y="82348"/>
                    <a:pt x="325914" y="13766"/>
                    <a:pt x="208111" y="36445"/>
                  </a:cubicBezTo>
                  <a:cubicBezTo>
                    <a:pt x="93271" y="58550"/>
                    <a:pt x="16476" y="159481"/>
                    <a:pt x="34388" y="264781"/>
                  </a:cubicBezTo>
                </a:path>
              </a:pathLst>
            </a:custGeom>
            <a:grpFill/>
            <a:ln w="68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1" name="任意多边形: 形状 120"/>
            <p:cNvSpPr/>
            <p:nvPr/>
          </p:nvSpPr>
          <p:spPr>
            <a:xfrm>
              <a:off x="-106213" y="4492938"/>
              <a:ext cx="481576" cy="536083"/>
            </a:xfrm>
            <a:custGeom>
              <a:avLst/>
              <a:gdLst>
                <a:gd name="connsiteX0" fmla="*/ 97 w 481576"/>
                <a:gd name="connsiteY0" fmla="*/ 289123 h 536083"/>
                <a:gd name="connsiteX1" fmla="*/ 247799 w 481576"/>
                <a:gd name="connsiteY1" fmla="*/ 521898 h 536083"/>
                <a:gd name="connsiteX2" fmla="*/ 481473 w 481576"/>
                <a:gd name="connsiteY2" fmla="*/ 246961 h 536083"/>
                <a:gd name="connsiteX3" fmla="*/ 233771 w 481576"/>
                <a:gd name="connsiteY3" fmla="*/ 14185 h 536083"/>
                <a:gd name="connsiteX4" fmla="*/ 0 w 481576"/>
                <a:gd name="connsiteY4" fmla="*/ 280048 h 53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76" h="536083">
                  <a:moveTo>
                    <a:pt x="97" y="289123"/>
                  </a:moveTo>
                  <a:cubicBezTo>
                    <a:pt x="3970" y="429324"/>
                    <a:pt x="114871" y="533541"/>
                    <a:pt x="247799" y="521898"/>
                  </a:cubicBezTo>
                  <a:cubicBezTo>
                    <a:pt x="380727" y="510255"/>
                    <a:pt x="485346" y="387162"/>
                    <a:pt x="481473" y="246961"/>
                  </a:cubicBezTo>
                  <a:cubicBezTo>
                    <a:pt x="477599" y="106760"/>
                    <a:pt x="366698" y="2543"/>
                    <a:pt x="233771" y="14185"/>
                  </a:cubicBezTo>
                  <a:cubicBezTo>
                    <a:pt x="104186" y="25535"/>
                    <a:pt x="852" y="143055"/>
                    <a:pt x="0" y="280048"/>
                  </a:cubicBezTo>
                </a:path>
              </a:pathLst>
            </a:custGeom>
            <a:grpFill/>
            <a:ln w="8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22" name="图形 9"/>
          <p:cNvGrpSpPr/>
          <p:nvPr/>
        </p:nvGrpSpPr>
        <p:grpSpPr>
          <a:xfrm>
            <a:off x="1825436" y="4148765"/>
            <a:ext cx="1903871" cy="1422853"/>
            <a:chOff x="1825436" y="4148765"/>
            <a:chExt cx="1903871" cy="1422853"/>
          </a:xfr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</p:grpSpPr>
        <p:sp>
          <p:nvSpPr>
            <p:cNvPr id="123" name="任意多边形: 形状 122"/>
            <p:cNvSpPr/>
            <p:nvPr/>
          </p:nvSpPr>
          <p:spPr>
            <a:xfrm>
              <a:off x="1907631" y="4262746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4" name="任意多边形: 形状 123"/>
            <p:cNvSpPr/>
            <p:nvPr/>
          </p:nvSpPr>
          <p:spPr>
            <a:xfrm>
              <a:off x="3069562" y="4612148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5" name="任意多边形: 形状 124"/>
            <p:cNvSpPr/>
            <p:nvPr/>
          </p:nvSpPr>
          <p:spPr>
            <a:xfrm>
              <a:off x="2927724" y="4561761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6" name="任意多边形: 形状 125"/>
            <p:cNvSpPr/>
            <p:nvPr/>
          </p:nvSpPr>
          <p:spPr>
            <a:xfrm>
              <a:off x="2764312" y="4588155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7" name="任意多边形: 形状 126"/>
            <p:cNvSpPr/>
            <p:nvPr/>
          </p:nvSpPr>
          <p:spPr>
            <a:xfrm>
              <a:off x="3275741" y="4762100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8" name="任意多边形: 形状 127"/>
            <p:cNvSpPr/>
            <p:nvPr/>
          </p:nvSpPr>
          <p:spPr>
            <a:xfrm>
              <a:off x="2326843" y="4383037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9" name="任意多边形: 形状 128"/>
            <p:cNvSpPr/>
            <p:nvPr/>
          </p:nvSpPr>
          <p:spPr>
            <a:xfrm>
              <a:off x="2582246" y="4479404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212445" y="4412052"/>
              <a:ext cx="294428" cy="329586"/>
            </a:xfrm>
            <a:custGeom>
              <a:avLst/>
              <a:gdLst>
                <a:gd name="connsiteX0" fmla="*/ 21107 w 294428"/>
                <a:gd name="connsiteY0" fmla="*/ 152168 h 329586"/>
                <a:gd name="connsiteX1" fmla="*/ 171393 w 294428"/>
                <a:gd name="connsiteY1" fmla="*/ 313035 h 329586"/>
                <a:gd name="connsiteX2" fmla="*/ 273312 w 294428"/>
                <a:gd name="connsiteY2" fmla="*/ 177418 h 329586"/>
                <a:gd name="connsiteX3" fmla="*/ 123030 w 294428"/>
                <a:gd name="connsiteY3" fmla="*/ 16551 h 329586"/>
                <a:gd name="connsiteX4" fmla="*/ 20330 w 294428"/>
                <a:gd name="connsiteY4" fmla="*/ 146887 h 32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29586">
                  <a:moveTo>
                    <a:pt x="21107" y="152168"/>
                  </a:moveTo>
                  <a:cubicBezTo>
                    <a:pt x="34463" y="234040"/>
                    <a:pt x="101748" y="306065"/>
                    <a:pt x="171393" y="313035"/>
                  </a:cubicBezTo>
                  <a:cubicBezTo>
                    <a:pt x="241040" y="320008"/>
                    <a:pt x="286668" y="259290"/>
                    <a:pt x="273312" y="177418"/>
                  </a:cubicBezTo>
                  <a:cubicBezTo>
                    <a:pt x="259957" y="95545"/>
                    <a:pt x="192672" y="23520"/>
                    <a:pt x="123030" y="16551"/>
                  </a:cubicBezTo>
                  <a:cubicBezTo>
                    <a:pt x="55139" y="9754"/>
                    <a:pt x="9740" y="67365"/>
                    <a:pt x="20330" y="146887"/>
                  </a:cubicBezTo>
                </a:path>
              </a:pathLst>
            </a:custGeom>
            <a:grpFill/>
            <a:ln w="46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1" name="任意多边形: 形状 130"/>
            <p:cNvSpPr/>
            <p:nvPr/>
          </p:nvSpPr>
          <p:spPr>
            <a:xfrm>
              <a:off x="2067928" y="4298247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2" name="任意多边形: 形状 131"/>
            <p:cNvSpPr/>
            <p:nvPr/>
          </p:nvSpPr>
          <p:spPr>
            <a:xfrm>
              <a:off x="3383317" y="5043130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3" name="任意多边形: 形状 132"/>
            <p:cNvSpPr/>
            <p:nvPr/>
          </p:nvSpPr>
          <p:spPr>
            <a:xfrm>
              <a:off x="3349670" y="4902194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4" name="任意多边形: 形状 133"/>
            <p:cNvSpPr/>
            <p:nvPr/>
          </p:nvSpPr>
          <p:spPr>
            <a:xfrm>
              <a:off x="2947437" y="4632585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5" name="任意多边形: 形状 134"/>
            <p:cNvSpPr/>
            <p:nvPr/>
          </p:nvSpPr>
          <p:spPr>
            <a:xfrm>
              <a:off x="2805786" y="4582174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6" name="任意多边形: 形状 135"/>
            <p:cNvSpPr/>
            <p:nvPr/>
          </p:nvSpPr>
          <p:spPr>
            <a:xfrm>
              <a:off x="2642063" y="4608459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7" name="任意多边形: 形状 136"/>
            <p:cNvSpPr/>
            <p:nvPr/>
          </p:nvSpPr>
          <p:spPr>
            <a:xfrm>
              <a:off x="3153492" y="4782494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8" name="任意多边形: 形状 137"/>
            <p:cNvSpPr/>
            <p:nvPr/>
          </p:nvSpPr>
          <p:spPr>
            <a:xfrm>
              <a:off x="2204719" y="4403474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9" name="任意多边形: 形状 138"/>
            <p:cNvSpPr/>
            <p:nvPr/>
          </p:nvSpPr>
          <p:spPr>
            <a:xfrm>
              <a:off x="2459997" y="4499708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0" name="任意多边形: 形状 139"/>
            <p:cNvSpPr/>
            <p:nvPr/>
          </p:nvSpPr>
          <p:spPr>
            <a:xfrm>
              <a:off x="2090195" y="4432445"/>
              <a:ext cx="294428" cy="329586"/>
            </a:xfrm>
            <a:custGeom>
              <a:avLst/>
              <a:gdLst>
                <a:gd name="connsiteX0" fmla="*/ 21107 w 294428"/>
                <a:gd name="connsiteY0" fmla="*/ 152168 h 329586"/>
                <a:gd name="connsiteX1" fmla="*/ 171393 w 294428"/>
                <a:gd name="connsiteY1" fmla="*/ 313035 h 329586"/>
                <a:gd name="connsiteX2" fmla="*/ 273312 w 294428"/>
                <a:gd name="connsiteY2" fmla="*/ 177418 h 329586"/>
                <a:gd name="connsiteX3" fmla="*/ 123030 w 294428"/>
                <a:gd name="connsiteY3" fmla="*/ 16551 h 329586"/>
                <a:gd name="connsiteX4" fmla="*/ 20330 w 294428"/>
                <a:gd name="connsiteY4" fmla="*/ 146887 h 32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29586">
                  <a:moveTo>
                    <a:pt x="21107" y="152168"/>
                  </a:moveTo>
                  <a:cubicBezTo>
                    <a:pt x="34463" y="234040"/>
                    <a:pt x="101748" y="306065"/>
                    <a:pt x="171393" y="313035"/>
                  </a:cubicBezTo>
                  <a:cubicBezTo>
                    <a:pt x="241040" y="320008"/>
                    <a:pt x="286668" y="259290"/>
                    <a:pt x="273312" y="177418"/>
                  </a:cubicBezTo>
                  <a:cubicBezTo>
                    <a:pt x="259957" y="95545"/>
                    <a:pt x="192672" y="23520"/>
                    <a:pt x="123030" y="16551"/>
                  </a:cubicBezTo>
                  <a:cubicBezTo>
                    <a:pt x="55139" y="9754"/>
                    <a:pt x="9740" y="67365"/>
                    <a:pt x="20330" y="146887"/>
                  </a:cubicBezTo>
                </a:path>
              </a:pathLst>
            </a:custGeom>
            <a:grpFill/>
            <a:ln w="46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1" name="任意多边形: 形状 140"/>
            <p:cNvSpPr/>
            <p:nvPr/>
          </p:nvSpPr>
          <p:spPr>
            <a:xfrm>
              <a:off x="1936083" y="4306696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2" name="任意多边形: 形状 141"/>
            <p:cNvSpPr/>
            <p:nvPr/>
          </p:nvSpPr>
          <p:spPr>
            <a:xfrm>
              <a:off x="3104287" y="4766738"/>
              <a:ext cx="446591" cy="627395"/>
            </a:xfrm>
            <a:custGeom>
              <a:avLst/>
              <a:gdLst>
                <a:gd name="connsiteX0" fmla="*/ 83 w 446591"/>
                <a:gd name="connsiteY0" fmla="*/ 261879 h 627395"/>
                <a:gd name="connsiteX1" fmla="*/ 229868 w 446591"/>
                <a:gd name="connsiteY1" fmla="*/ 569694 h 627395"/>
                <a:gd name="connsiteX2" fmla="*/ 446493 w 446591"/>
                <a:gd name="connsiteY2" fmla="*/ 365512 h 627395"/>
                <a:gd name="connsiteX3" fmla="*/ 216714 w 446591"/>
                <a:gd name="connsiteY3" fmla="*/ 57698 h 627395"/>
                <a:gd name="connsiteX4" fmla="*/ 0 w 446591"/>
                <a:gd name="connsiteY4" fmla="*/ 252780 h 62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91" h="627395">
                  <a:moveTo>
                    <a:pt x="83" y="261879"/>
                  </a:moveTo>
                  <a:cubicBezTo>
                    <a:pt x="3716" y="403264"/>
                    <a:pt x="106593" y="541082"/>
                    <a:pt x="229868" y="569694"/>
                  </a:cubicBezTo>
                  <a:cubicBezTo>
                    <a:pt x="353144" y="598313"/>
                    <a:pt x="450126" y="506897"/>
                    <a:pt x="446493" y="365512"/>
                  </a:cubicBezTo>
                  <a:cubicBezTo>
                    <a:pt x="442860" y="224127"/>
                    <a:pt x="339983" y="86310"/>
                    <a:pt x="216714" y="57698"/>
                  </a:cubicBezTo>
                  <a:cubicBezTo>
                    <a:pt x="96546" y="29802"/>
                    <a:pt x="748" y="116030"/>
                    <a:pt x="0" y="252780"/>
                  </a:cubicBezTo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3" name="任意多边形: 形状 142"/>
            <p:cNvSpPr/>
            <p:nvPr/>
          </p:nvSpPr>
          <p:spPr>
            <a:xfrm>
              <a:off x="1946816" y="4614882"/>
              <a:ext cx="1640580" cy="862417"/>
            </a:xfrm>
            <a:custGeom>
              <a:avLst/>
              <a:gdLst>
                <a:gd name="connsiteX0" fmla="*/ 2401 w 1640580"/>
                <a:gd name="connsiteY0" fmla="*/ 293181 h 862417"/>
                <a:gd name="connsiteX1" fmla="*/ 0 w 1640580"/>
                <a:gd name="connsiteY1" fmla="*/ 0 h 862417"/>
                <a:gd name="connsiteX2" fmla="*/ 557014 w 1640580"/>
                <a:gd name="connsiteY2" fmla="*/ 253822 h 862417"/>
                <a:gd name="connsiteX3" fmla="*/ 1346527 w 1640580"/>
                <a:gd name="connsiteY3" fmla="*/ 682278 h 862417"/>
                <a:gd name="connsiteX4" fmla="*/ 1608653 w 1640580"/>
                <a:gd name="connsiteY4" fmla="*/ 735551 h 862417"/>
                <a:gd name="connsiteX5" fmla="*/ 1608065 w 1640580"/>
                <a:gd name="connsiteY5" fmla="*/ 810876 h 862417"/>
                <a:gd name="connsiteX6" fmla="*/ 1258114 w 1640580"/>
                <a:gd name="connsiteY6" fmla="*/ 695312 h 862417"/>
                <a:gd name="connsiteX7" fmla="*/ 888331 w 1640580"/>
                <a:gd name="connsiteY7" fmla="*/ 538683 h 862417"/>
                <a:gd name="connsiteX8" fmla="*/ 324152 w 1640580"/>
                <a:gd name="connsiteY8" fmla="*/ 388009 h 862417"/>
                <a:gd name="connsiteX9" fmla="*/ 2428 w 1640580"/>
                <a:gd name="connsiteY9" fmla="*/ 293184 h 86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0580" h="862417">
                  <a:moveTo>
                    <a:pt x="2401" y="293181"/>
                  </a:moveTo>
                  <a:lnTo>
                    <a:pt x="0" y="0"/>
                  </a:lnTo>
                  <a:cubicBezTo>
                    <a:pt x="429767" y="213786"/>
                    <a:pt x="256898" y="170963"/>
                    <a:pt x="557014" y="253822"/>
                  </a:cubicBezTo>
                  <a:cubicBezTo>
                    <a:pt x="740856" y="304579"/>
                    <a:pt x="1101859" y="562667"/>
                    <a:pt x="1346527" y="682278"/>
                  </a:cubicBezTo>
                  <a:cubicBezTo>
                    <a:pt x="1501251" y="757923"/>
                    <a:pt x="1628454" y="737452"/>
                    <a:pt x="1608653" y="735551"/>
                  </a:cubicBezTo>
                  <a:cubicBezTo>
                    <a:pt x="1391676" y="714714"/>
                    <a:pt x="1744922" y="831682"/>
                    <a:pt x="1608065" y="810876"/>
                  </a:cubicBezTo>
                  <a:cubicBezTo>
                    <a:pt x="1545145" y="801311"/>
                    <a:pt x="1406976" y="778437"/>
                    <a:pt x="1258114" y="695312"/>
                  </a:cubicBezTo>
                  <a:cubicBezTo>
                    <a:pt x="1109259" y="612189"/>
                    <a:pt x="1113459" y="613265"/>
                    <a:pt x="888331" y="538683"/>
                  </a:cubicBezTo>
                  <a:cubicBezTo>
                    <a:pt x="582664" y="437420"/>
                    <a:pt x="533035" y="508871"/>
                    <a:pt x="324152" y="388009"/>
                  </a:cubicBezTo>
                  <a:cubicBezTo>
                    <a:pt x="115268" y="267150"/>
                    <a:pt x="2428" y="293184"/>
                    <a:pt x="2428" y="293184"/>
                  </a:cubicBezTo>
                  <a:close/>
                </a:path>
              </a:pathLst>
            </a:custGeom>
            <a:grpFill/>
            <a:ln w="7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4" name="任意多边形: 形状 143"/>
            <p:cNvSpPr/>
            <p:nvPr/>
          </p:nvSpPr>
          <p:spPr>
            <a:xfrm>
              <a:off x="2937837" y="4704913"/>
              <a:ext cx="334547" cy="597622"/>
            </a:xfrm>
            <a:custGeom>
              <a:avLst/>
              <a:gdLst>
                <a:gd name="connsiteX0" fmla="*/ 62 w 334547"/>
                <a:gd name="connsiteY0" fmla="*/ 261874 h 597622"/>
                <a:gd name="connsiteX1" fmla="*/ 172197 w 334547"/>
                <a:gd name="connsiteY1" fmla="*/ 554370 h 597622"/>
                <a:gd name="connsiteX2" fmla="*/ 334474 w 334547"/>
                <a:gd name="connsiteY2" fmla="*/ 335746 h 597622"/>
                <a:gd name="connsiteX3" fmla="*/ 162344 w 334547"/>
                <a:gd name="connsiteY3" fmla="*/ 43251 h 597622"/>
                <a:gd name="connsiteX4" fmla="*/ 0 w 334547"/>
                <a:gd name="connsiteY4" fmla="*/ 252780 h 59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47" h="597622">
                  <a:moveTo>
                    <a:pt x="62" y="261874"/>
                  </a:moveTo>
                  <a:cubicBezTo>
                    <a:pt x="2784" y="403017"/>
                    <a:pt x="79850" y="533976"/>
                    <a:pt x="172197" y="554370"/>
                  </a:cubicBezTo>
                  <a:cubicBezTo>
                    <a:pt x="264545" y="574770"/>
                    <a:pt x="337195" y="476889"/>
                    <a:pt x="334474" y="335746"/>
                  </a:cubicBezTo>
                  <a:cubicBezTo>
                    <a:pt x="331752" y="194603"/>
                    <a:pt x="254686" y="63644"/>
                    <a:pt x="162344" y="43251"/>
                  </a:cubicBezTo>
                  <a:cubicBezTo>
                    <a:pt x="72324" y="23365"/>
                    <a:pt x="560" y="115981"/>
                    <a:pt x="0" y="252780"/>
                  </a:cubicBezTo>
                </a:path>
              </a:pathLst>
            </a:custGeom>
            <a:grpFill/>
            <a:ln w="71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5" name="任意多边形: 形状 144"/>
            <p:cNvSpPr/>
            <p:nvPr/>
          </p:nvSpPr>
          <p:spPr>
            <a:xfrm>
              <a:off x="2750012" y="4726741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6" name="任意多边形: 形状 145"/>
            <p:cNvSpPr/>
            <p:nvPr/>
          </p:nvSpPr>
          <p:spPr>
            <a:xfrm>
              <a:off x="3278015" y="4957927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7" name="任意多边形: 形状 146"/>
            <p:cNvSpPr/>
            <p:nvPr/>
          </p:nvSpPr>
          <p:spPr>
            <a:xfrm>
              <a:off x="2231344" y="4490762"/>
              <a:ext cx="446591" cy="627395"/>
            </a:xfrm>
            <a:custGeom>
              <a:avLst/>
              <a:gdLst>
                <a:gd name="connsiteX0" fmla="*/ 83 w 446591"/>
                <a:gd name="connsiteY0" fmla="*/ 261879 h 627395"/>
                <a:gd name="connsiteX1" fmla="*/ 229868 w 446591"/>
                <a:gd name="connsiteY1" fmla="*/ 569694 h 627395"/>
                <a:gd name="connsiteX2" fmla="*/ 446493 w 446591"/>
                <a:gd name="connsiteY2" fmla="*/ 365512 h 627395"/>
                <a:gd name="connsiteX3" fmla="*/ 216714 w 446591"/>
                <a:gd name="connsiteY3" fmla="*/ 57698 h 627395"/>
                <a:gd name="connsiteX4" fmla="*/ 0 w 446591"/>
                <a:gd name="connsiteY4" fmla="*/ 252780 h 62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91" h="627395">
                  <a:moveTo>
                    <a:pt x="83" y="261879"/>
                  </a:moveTo>
                  <a:cubicBezTo>
                    <a:pt x="3716" y="403264"/>
                    <a:pt x="106593" y="541082"/>
                    <a:pt x="229868" y="569694"/>
                  </a:cubicBezTo>
                  <a:cubicBezTo>
                    <a:pt x="353144" y="598313"/>
                    <a:pt x="450126" y="506897"/>
                    <a:pt x="446493" y="365512"/>
                  </a:cubicBezTo>
                  <a:cubicBezTo>
                    <a:pt x="442860" y="224127"/>
                    <a:pt x="339983" y="86310"/>
                    <a:pt x="216714" y="57698"/>
                  </a:cubicBezTo>
                  <a:cubicBezTo>
                    <a:pt x="96546" y="29802"/>
                    <a:pt x="748" y="116030"/>
                    <a:pt x="0" y="252780"/>
                  </a:cubicBezTo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8" name="任意多边形: 形状 147"/>
            <p:cNvSpPr/>
            <p:nvPr/>
          </p:nvSpPr>
          <p:spPr>
            <a:xfrm>
              <a:off x="2531309" y="4609770"/>
              <a:ext cx="345990" cy="517739"/>
            </a:xfrm>
            <a:custGeom>
              <a:avLst/>
              <a:gdLst>
                <a:gd name="connsiteX0" fmla="*/ 24803 w 345990"/>
                <a:gd name="connsiteY0" fmla="*/ 254870 h 517739"/>
                <a:gd name="connsiteX1" fmla="*/ 201408 w 345990"/>
                <a:gd name="connsiteY1" fmla="*/ 506664 h 517739"/>
                <a:gd name="connsiteX2" fmla="*/ 321177 w 345990"/>
                <a:gd name="connsiteY2" fmla="*/ 262870 h 517739"/>
                <a:gd name="connsiteX3" fmla="*/ 144576 w 345990"/>
                <a:gd name="connsiteY3" fmla="*/ 11075 h 517739"/>
                <a:gd name="connsiteX4" fmla="*/ 23890 w 345990"/>
                <a:gd name="connsiteY4" fmla="*/ 246031 h 51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517739">
                  <a:moveTo>
                    <a:pt x="24803" y="254870"/>
                  </a:moveTo>
                  <a:cubicBezTo>
                    <a:pt x="40497" y="391724"/>
                    <a:pt x="119566" y="504460"/>
                    <a:pt x="201408" y="506664"/>
                  </a:cubicBezTo>
                  <a:cubicBezTo>
                    <a:pt x="283251" y="508874"/>
                    <a:pt x="336871" y="399724"/>
                    <a:pt x="321177" y="262870"/>
                  </a:cubicBezTo>
                  <a:cubicBezTo>
                    <a:pt x="305483" y="126015"/>
                    <a:pt x="226414" y="13279"/>
                    <a:pt x="144576" y="11075"/>
                  </a:cubicBezTo>
                  <a:cubicBezTo>
                    <a:pt x="64796" y="8922"/>
                    <a:pt x="11446" y="112777"/>
                    <a:pt x="23890" y="246031"/>
                  </a:cubicBezTo>
                </a:path>
              </a:pathLst>
            </a:custGeom>
            <a:grpFill/>
            <a:ln w="6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9" name="任意多边形: 形状 148"/>
            <p:cNvSpPr/>
            <p:nvPr/>
          </p:nvSpPr>
          <p:spPr>
            <a:xfrm>
              <a:off x="2096706" y="4537271"/>
              <a:ext cx="345990" cy="440312"/>
            </a:xfrm>
            <a:custGeom>
              <a:avLst/>
              <a:gdLst>
                <a:gd name="connsiteX0" fmla="*/ 24803 w 345990"/>
                <a:gd name="connsiteY0" fmla="*/ 209722 h 440312"/>
                <a:gd name="connsiteX1" fmla="*/ 201408 w 345990"/>
                <a:gd name="connsiteY1" fmla="*/ 424264 h 440312"/>
                <a:gd name="connsiteX2" fmla="*/ 321177 w 345990"/>
                <a:gd name="connsiteY2" fmla="*/ 230589 h 440312"/>
                <a:gd name="connsiteX3" fmla="*/ 144576 w 345990"/>
                <a:gd name="connsiteY3" fmla="*/ 16047 h 440312"/>
                <a:gd name="connsiteX4" fmla="*/ 23890 w 345990"/>
                <a:gd name="connsiteY4" fmla="*/ 202447 h 440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40312">
                  <a:moveTo>
                    <a:pt x="24803" y="209722"/>
                  </a:moveTo>
                  <a:cubicBezTo>
                    <a:pt x="40497" y="322449"/>
                    <a:pt x="119566" y="418506"/>
                    <a:pt x="201408" y="424264"/>
                  </a:cubicBezTo>
                  <a:cubicBezTo>
                    <a:pt x="283251" y="430026"/>
                    <a:pt x="336871" y="343316"/>
                    <a:pt x="321177" y="230589"/>
                  </a:cubicBezTo>
                  <a:cubicBezTo>
                    <a:pt x="305483" y="117862"/>
                    <a:pt x="226414" y="21805"/>
                    <a:pt x="144576" y="16047"/>
                  </a:cubicBezTo>
                  <a:cubicBezTo>
                    <a:pt x="64796" y="10430"/>
                    <a:pt x="11446" y="92822"/>
                    <a:pt x="23890" y="202447"/>
                  </a:cubicBezTo>
                </a:path>
              </a:pathLst>
            </a:custGeom>
            <a:grpFill/>
            <a:ln w="59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0" name="任意多边形: 形状 149"/>
            <p:cNvSpPr/>
            <p:nvPr/>
          </p:nvSpPr>
          <p:spPr>
            <a:xfrm>
              <a:off x="1825436" y="4371734"/>
              <a:ext cx="334554" cy="597627"/>
            </a:xfrm>
            <a:custGeom>
              <a:avLst/>
              <a:gdLst>
                <a:gd name="connsiteX0" fmla="*/ 67 w 334554"/>
                <a:gd name="connsiteY0" fmla="*/ 261793 h 597627"/>
                <a:gd name="connsiteX1" fmla="*/ 172147 w 334554"/>
                <a:gd name="connsiteY1" fmla="*/ 554363 h 597627"/>
                <a:gd name="connsiteX2" fmla="*/ 334482 w 334554"/>
                <a:gd name="connsiteY2" fmla="*/ 335834 h 597627"/>
                <a:gd name="connsiteX3" fmla="*/ 162402 w 334554"/>
                <a:gd name="connsiteY3" fmla="*/ 43264 h 597627"/>
                <a:gd name="connsiteX4" fmla="*/ 0 w 334554"/>
                <a:gd name="connsiteY4" fmla="*/ 252694 h 597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54" h="597627">
                  <a:moveTo>
                    <a:pt x="67" y="261793"/>
                  </a:moveTo>
                  <a:cubicBezTo>
                    <a:pt x="2758" y="402929"/>
                    <a:pt x="79802" y="533917"/>
                    <a:pt x="172147" y="554363"/>
                  </a:cubicBezTo>
                  <a:cubicBezTo>
                    <a:pt x="264493" y="574808"/>
                    <a:pt x="337173" y="476970"/>
                    <a:pt x="334482" y="335834"/>
                  </a:cubicBezTo>
                  <a:cubicBezTo>
                    <a:pt x="331791" y="194698"/>
                    <a:pt x="254747" y="63709"/>
                    <a:pt x="162402" y="43264"/>
                  </a:cubicBezTo>
                  <a:cubicBezTo>
                    <a:pt x="72378" y="23332"/>
                    <a:pt x="592" y="115907"/>
                    <a:pt x="0" y="252694"/>
                  </a:cubicBezTo>
                </a:path>
              </a:pathLst>
            </a:custGeom>
            <a:grpFill/>
            <a:ln w="71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51" name="任意多边形: 形状 150"/>
          <p:cNvSpPr/>
          <p:nvPr/>
        </p:nvSpPr>
        <p:spPr>
          <a:xfrm>
            <a:off x="-64786" y="4625827"/>
            <a:ext cx="7367502" cy="2242012"/>
          </a:xfrm>
          <a:custGeom>
            <a:avLst/>
            <a:gdLst>
              <a:gd name="connsiteX0" fmla="*/ 0 w 7367502"/>
              <a:gd name="connsiteY0" fmla="*/ 378476 h 2242012"/>
              <a:gd name="connsiteX1" fmla="*/ 0 w 7367502"/>
              <a:gd name="connsiteY1" fmla="*/ 2241728 h 2242012"/>
              <a:gd name="connsiteX2" fmla="*/ 7367503 w 7367502"/>
              <a:gd name="connsiteY2" fmla="*/ 2241728 h 2242012"/>
              <a:gd name="connsiteX3" fmla="*/ 0 w 7367502"/>
              <a:gd name="connsiteY3" fmla="*/ 378922 h 224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67502" h="2242012">
                <a:moveTo>
                  <a:pt x="0" y="378476"/>
                </a:moveTo>
                <a:lnTo>
                  <a:pt x="0" y="2241728"/>
                </a:lnTo>
                <a:lnTo>
                  <a:pt x="7367503" y="2241728"/>
                </a:lnTo>
                <a:cubicBezTo>
                  <a:pt x="2993377" y="-734513"/>
                  <a:pt x="1610754" y="-32447"/>
                  <a:pt x="0" y="378922"/>
                </a:cubicBezTo>
                <a:close/>
              </a:path>
            </a:pathLst>
          </a:custGeom>
          <a:gradFill>
            <a:gsLst>
              <a:gs pos="100000">
                <a:srgbClr val="045702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2" name="任意多边形: 形状 151"/>
          <p:cNvSpPr/>
          <p:nvPr/>
        </p:nvSpPr>
        <p:spPr>
          <a:xfrm>
            <a:off x="2051308" y="4625886"/>
            <a:ext cx="4747382" cy="2241953"/>
          </a:xfrm>
          <a:custGeom>
            <a:avLst/>
            <a:gdLst>
              <a:gd name="connsiteX0" fmla="*/ 0 w 4747382"/>
              <a:gd name="connsiteY0" fmla="*/ -284 h 2241953"/>
              <a:gd name="connsiteX1" fmla="*/ 3576112 w 4747382"/>
              <a:gd name="connsiteY1" fmla="*/ 2241669 h 2241953"/>
              <a:gd name="connsiteX2" fmla="*/ 4747383 w 4747382"/>
              <a:gd name="connsiteY2" fmla="*/ 2241669 h 2241953"/>
              <a:gd name="connsiteX3" fmla="*/ 780877 w 4747382"/>
              <a:gd name="connsiteY3" fmla="*/ 79508 h 2241953"/>
              <a:gd name="connsiteX4" fmla="*/ 9 w 4747382"/>
              <a:gd name="connsiteY4" fmla="*/ 187 h 22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7382" h="2241953">
                <a:moveTo>
                  <a:pt x="0" y="-284"/>
                </a:moveTo>
                <a:cubicBezTo>
                  <a:pt x="1094960" y="432031"/>
                  <a:pt x="2857533" y="1466861"/>
                  <a:pt x="3576112" y="2241669"/>
                </a:cubicBezTo>
                <a:lnTo>
                  <a:pt x="4747383" y="2241669"/>
                </a:lnTo>
                <a:cubicBezTo>
                  <a:pt x="3813525" y="1471770"/>
                  <a:pt x="1917161" y="532379"/>
                  <a:pt x="780877" y="79508"/>
                </a:cubicBezTo>
                <a:cubicBezTo>
                  <a:pt x="500068" y="27925"/>
                  <a:pt x="241743" y="3888"/>
                  <a:pt x="9" y="187"/>
                </a:cubicBezTo>
                <a:close/>
              </a:path>
            </a:pathLst>
          </a:custGeom>
          <a:gradFill>
            <a:gsLst>
              <a:gs pos="0">
                <a:srgbClr val="7C6F1F">
                  <a:alpha val="4000"/>
                </a:srgbClr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3" name="任意多边形: 形状 152"/>
          <p:cNvSpPr/>
          <p:nvPr/>
        </p:nvSpPr>
        <p:spPr>
          <a:xfrm>
            <a:off x="5738272" y="4641653"/>
            <a:ext cx="6506921" cy="1541167"/>
          </a:xfrm>
          <a:custGeom>
            <a:avLst/>
            <a:gdLst>
              <a:gd name="connsiteX0" fmla="*/ 0 w 6506921"/>
              <a:gd name="connsiteY0" fmla="*/ 1540883 h 1541167"/>
              <a:gd name="connsiteX1" fmla="*/ 6506922 w 6506921"/>
              <a:gd name="connsiteY1" fmla="*/ 1540883 h 1541167"/>
              <a:gd name="connsiteX2" fmla="*/ 6466702 w 6506921"/>
              <a:gd name="connsiteY2" fmla="*/ 12063 h 1541167"/>
              <a:gd name="connsiteX3" fmla="*/ 32 w 6506921"/>
              <a:gd name="connsiteY3" fmla="*/ 1540883 h 15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06921" h="1541167">
                <a:moveTo>
                  <a:pt x="0" y="1540883"/>
                </a:moveTo>
                <a:lnTo>
                  <a:pt x="6506922" y="1540883"/>
                </a:lnTo>
                <a:lnTo>
                  <a:pt x="6466702" y="12063"/>
                </a:lnTo>
                <a:cubicBezTo>
                  <a:pt x="6424097" y="-36446"/>
                  <a:pt x="2434059" y="-17054"/>
                  <a:pt x="32" y="1540883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4" name="任意多边形: 形状 153"/>
          <p:cNvSpPr/>
          <p:nvPr/>
        </p:nvSpPr>
        <p:spPr>
          <a:xfrm>
            <a:off x="4934410" y="4804169"/>
            <a:ext cx="1784943" cy="1075636"/>
          </a:xfrm>
          <a:custGeom>
            <a:avLst/>
            <a:gdLst>
              <a:gd name="connsiteX0" fmla="*/ 1784042 w 1784943"/>
              <a:gd name="connsiteY0" fmla="*/ 1075352 h 1075636"/>
              <a:gd name="connsiteX1" fmla="*/ 483979 w 1784943"/>
              <a:gd name="connsiteY1" fmla="*/ 568839 h 1075636"/>
              <a:gd name="connsiteX2" fmla="*/ 565545 w 1784943"/>
              <a:gd name="connsiteY2" fmla="*/ 392992 h 1075636"/>
              <a:gd name="connsiteX3" fmla="*/ 0 w 1784943"/>
              <a:gd name="connsiteY3" fmla="*/ 10319 h 1075636"/>
              <a:gd name="connsiteX4" fmla="*/ 60039 w 1784943"/>
              <a:gd name="connsiteY4" fmla="*/ -284 h 1075636"/>
              <a:gd name="connsiteX5" fmla="*/ 1776826 w 1784943"/>
              <a:gd name="connsiteY5" fmla="*/ 885064 h 1075636"/>
              <a:gd name="connsiteX6" fmla="*/ 1784943 w 1784943"/>
              <a:gd name="connsiteY6" fmla="*/ 937612 h 1075636"/>
              <a:gd name="connsiteX7" fmla="*/ 785663 w 1784943"/>
              <a:gd name="connsiteY7" fmla="*/ 680518 h 1075636"/>
              <a:gd name="connsiteX8" fmla="*/ 1773697 w 1784943"/>
              <a:gd name="connsiteY8" fmla="*/ 970529 h 107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943" h="1075636">
                <a:moveTo>
                  <a:pt x="1784042" y="1075352"/>
                </a:moveTo>
                <a:cubicBezTo>
                  <a:pt x="1495129" y="950308"/>
                  <a:pt x="678016" y="703344"/>
                  <a:pt x="483979" y="568839"/>
                </a:cubicBezTo>
                <a:cubicBezTo>
                  <a:pt x="398691" y="509702"/>
                  <a:pt x="415846" y="406362"/>
                  <a:pt x="565545" y="392992"/>
                </a:cubicBezTo>
                <a:cubicBezTo>
                  <a:pt x="1375732" y="320612"/>
                  <a:pt x="621831" y="145984"/>
                  <a:pt x="0" y="10319"/>
                </a:cubicBezTo>
                <a:lnTo>
                  <a:pt x="60039" y="-284"/>
                </a:lnTo>
                <a:cubicBezTo>
                  <a:pt x="2686407" y="616349"/>
                  <a:pt x="-1344094" y="169922"/>
                  <a:pt x="1776826" y="885064"/>
                </a:cubicBezTo>
                <a:lnTo>
                  <a:pt x="1784943" y="937612"/>
                </a:lnTo>
                <a:lnTo>
                  <a:pt x="785663" y="680518"/>
                </a:lnTo>
                <a:lnTo>
                  <a:pt x="1773697" y="970529"/>
                </a:lnTo>
                <a:close/>
              </a:path>
            </a:pathLst>
          </a:custGeom>
          <a:solidFill>
            <a:srgbClr val="2B2200">
              <a:alpha val="44000"/>
            </a:srgb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5" name="任意多边形: 形状 154"/>
          <p:cNvSpPr/>
          <p:nvPr/>
        </p:nvSpPr>
        <p:spPr>
          <a:xfrm>
            <a:off x="4842916" y="4974491"/>
            <a:ext cx="7393207" cy="1893418"/>
          </a:xfrm>
          <a:custGeom>
            <a:avLst/>
            <a:gdLst>
              <a:gd name="connsiteX0" fmla="*/ 7380322 w 7393207"/>
              <a:gd name="connsiteY0" fmla="*/ 1011152 h 1893418"/>
              <a:gd name="connsiteX1" fmla="*/ 7393208 w 7393207"/>
              <a:gd name="connsiteY1" fmla="*/ 1893135 h 1893418"/>
              <a:gd name="connsiteX2" fmla="*/ 0 w 7393207"/>
              <a:gd name="connsiteY2" fmla="*/ 1893135 h 1893418"/>
              <a:gd name="connsiteX3" fmla="*/ 4992294 w 7393207"/>
              <a:gd name="connsiteY3" fmla="*/ 7481 h 1893418"/>
              <a:gd name="connsiteX4" fmla="*/ 5783061 w 7393207"/>
              <a:gd name="connsiteY4" fmla="*/ 578372 h 1893418"/>
              <a:gd name="connsiteX5" fmla="*/ 7380605 w 7393207"/>
              <a:gd name="connsiteY5" fmla="*/ 1010741 h 189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93207" h="1893418">
                <a:moveTo>
                  <a:pt x="7380322" y="1011152"/>
                </a:moveTo>
                <a:lnTo>
                  <a:pt x="7393208" y="1893135"/>
                </a:lnTo>
                <a:lnTo>
                  <a:pt x="0" y="1893135"/>
                </a:lnTo>
                <a:cubicBezTo>
                  <a:pt x="1743920" y="299250"/>
                  <a:pt x="3467759" y="84417"/>
                  <a:pt x="4992294" y="7481"/>
                </a:cubicBezTo>
                <a:cubicBezTo>
                  <a:pt x="6499693" y="-68621"/>
                  <a:pt x="5407250" y="436271"/>
                  <a:pt x="5783061" y="578372"/>
                </a:cubicBezTo>
                <a:cubicBezTo>
                  <a:pt x="6273667" y="763876"/>
                  <a:pt x="6157344" y="275133"/>
                  <a:pt x="7380605" y="1010741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7" name="任意多边形: 形状 156"/>
          <p:cNvSpPr/>
          <p:nvPr/>
        </p:nvSpPr>
        <p:spPr>
          <a:xfrm>
            <a:off x="1005545" y="4652215"/>
            <a:ext cx="3491231" cy="2215611"/>
          </a:xfrm>
          <a:custGeom>
            <a:avLst/>
            <a:gdLst>
              <a:gd name="connsiteX0" fmla="*/ 494981 w 3491231"/>
              <a:gd name="connsiteY0" fmla="*/ -284 h 2215611"/>
              <a:gd name="connsiteX1" fmla="*/ 0 w 3491231"/>
              <a:gd name="connsiteY1" fmla="*/ 79316 h 2215611"/>
              <a:gd name="connsiteX2" fmla="*/ 2074425 w 3491231"/>
              <a:gd name="connsiteY2" fmla="*/ 2215327 h 2215611"/>
              <a:gd name="connsiteX3" fmla="*/ 3491232 w 3491231"/>
              <a:gd name="connsiteY3" fmla="*/ 2215327 h 2215611"/>
              <a:gd name="connsiteX4" fmla="*/ 494999 w 3491231"/>
              <a:gd name="connsiteY4" fmla="*/ 149 h 2215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1231" h="2215611">
                <a:moveTo>
                  <a:pt x="494981" y="-284"/>
                </a:moveTo>
                <a:cubicBezTo>
                  <a:pt x="323686" y="18568"/>
                  <a:pt x="159603" y="46218"/>
                  <a:pt x="0" y="79316"/>
                </a:cubicBezTo>
                <a:cubicBezTo>
                  <a:pt x="809054" y="712488"/>
                  <a:pt x="1468306" y="1465420"/>
                  <a:pt x="2074425" y="2215327"/>
                </a:cubicBezTo>
                <a:lnTo>
                  <a:pt x="3491232" y="2215327"/>
                </a:lnTo>
                <a:cubicBezTo>
                  <a:pt x="2569870" y="1394285"/>
                  <a:pt x="1472769" y="564497"/>
                  <a:pt x="494999" y="149"/>
                </a:cubicBezTo>
                <a:close/>
              </a:path>
            </a:pathLst>
          </a:custGeom>
          <a:gradFill>
            <a:gsLst>
              <a:gs pos="0">
                <a:srgbClr val="7C6F1F">
                  <a:alpha val="4000"/>
                </a:srgbClr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8" name="任意多边形: 形状 157"/>
          <p:cNvSpPr/>
          <p:nvPr/>
        </p:nvSpPr>
        <p:spPr>
          <a:xfrm>
            <a:off x="9898337" y="4331435"/>
            <a:ext cx="645085" cy="532877"/>
          </a:xfrm>
          <a:custGeom>
            <a:avLst/>
            <a:gdLst>
              <a:gd name="connsiteX0" fmla="*/ 644933 w 645085"/>
              <a:gd name="connsiteY0" fmla="*/ 274185 h 532877"/>
              <a:gd name="connsiteX1" fmla="*/ 313129 w 645085"/>
              <a:gd name="connsiteY1" fmla="*/ 532747 h 532877"/>
              <a:gd name="connsiteX2" fmla="*/ 116 w 645085"/>
              <a:gd name="connsiteY2" fmla="*/ 258662 h 532877"/>
              <a:gd name="connsiteX3" fmla="*/ 331920 w 645085"/>
              <a:gd name="connsiteY3" fmla="*/ 100 h 532877"/>
              <a:gd name="connsiteX4" fmla="*/ 645062 w 645085"/>
              <a:gd name="connsiteY4" fmla="*/ 26467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4933" y="274185"/>
                </a:moveTo>
                <a:cubicBezTo>
                  <a:pt x="639744" y="421272"/>
                  <a:pt x="491189" y="537034"/>
                  <a:pt x="313129" y="532747"/>
                </a:cubicBezTo>
                <a:cubicBezTo>
                  <a:pt x="135067" y="528460"/>
                  <a:pt x="-5073" y="405749"/>
                  <a:pt x="116" y="258662"/>
                </a:cubicBezTo>
                <a:cubicBezTo>
                  <a:pt x="5305" y="111576"/>
                  <a:pt x="153860" y="-4187"/>
                  <a:pt x="331920" y="100"/>
                </a:cubicBezTo>
                <a:cubicBezTo>
                  <a:pt x="505503" y="4279"/>
                  <a:pt x="643921" y="121229"/>
                  <a:pt x="645062" y="26467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9" name="任意多边形: 形状 158"/>
          <p:cNvSpPr/>
          <p:nvPr/>
        </p:nvSpPr>
        <p:spPr>
          <a:xfrm>
            <a:off x="9844496" y="4494398"/>
            <a:ext cx="2413513" cy="410037"/>
          </a:xfrm>
          <a:custGeom>
            <a:avLst/>
            <a:gdLst>
              <a:gd name="connsiteX0" fmla="*/ 2409981 w 2413513"/>
              <a:gd name="connsiteY0" fmla="*/ 306140 h 410037"/>
              <a:gd name="connsiteX1" fmla="*/ 2413513 w 2413513"/>
              <a:gd name="connsiteY1" fmla="*/ -284 h 410037"/>
              <a:gd name="connsiteX2" fmla="*/ 1594052 w 2413513"/>
              <a:gd name="connsiteY2" fmla="*/ 110550 h 410037"/>
              <a:gd name="connsiteX3" fmla="*/ 432599 w 2413513"/>
              <a:gd name="connsiteY3" fmla="*/ 339592 h 410037"/>
              <a:gd name="connsiteX4" fmla="*/ 46972 w 2413513"/>
              <a:gd name="connsiteY4" fmla="*/ 322436 h 410037"/>
              <a:gd name="connsiteX5" fmla="*/ 47837 w 2413513"/>
              <a:gd name="connsiteY5" fmla="*/ 401499 h 410037"/>
              <a:gd name="connsiteX6" fmla="*/ 562668 w 2413513"/>
              <a:gd name="connsiteY6" fmla="*/ 377852 h 410037"/>
              <a:gd name="connsiteX7" fmla="*/ 1106676 w 2413513"/>
              <a:gd name="connsiteY7" fmla="*/ 316713 h 410037"/>
              <a:gd name="connsiteX8" fmla="*/ 1936678 w 2413513"/>
              <a:gd name="connsiteY8" fmla="*/ 315917 h 410037"/>
              <a:gd name="connsiteX9" fmla="*/ 2409989 w 2413513"/>
              <a:gd name="connsiteY9" fmla="*/ 306137 h 41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13513" h="410037">
                <a:moveTo>
                  <a:pt x="2409981" y="306140"/>
                </a:moveTo>
                <a:lnTo>
                  <a:pt x="2413513" y="-284"/>
                </a:lnTo>
                <a:cubicBezTo>
                  <a:pt x="1781260" y="104026"/>
                  <a:pt x="2035570" y="107292"/>
                  <a:pt x="1594052" y="110550"/>
                </a:cubicBezTo>
                <a:cubicBezTo>
                  <a:pt x="1323588" y="112547"/>
                  <a:pt x="792495" y="282407"/>
                  <a:pt x="432599" y="339592"/>
                </a:cubicBezTo>
                <a:cubicBezTo>
                  <a:pt x="204968" y="375762"/>
                  <a:pt x="17839" y="318915"/>
                  <a:pt x="46972" y="322436"/>
                </a:cubicBezTo>
                <a:cubicBezTo>
                  <a:pt x="366176" y="361001"/>
                  <a:pt x="-153501" y="385200"/>
                  <a:pt x="47837" y="401499"/>
                </a:cubicBezTo>
                <a:cubicBezTo>
                  <a:pt x="140402" y="408992"/>
                  <a:pt x="343676" y="423489"/>
                  <a:pt x="562668" y="377852"/>
                </a:cubicBezTo>
                <a:cubicBezTo>
                  <a:pt x="781659" y="332215"/>
                  <a:pt x="775483" y="332173"/>
                  <a:pt x="1106676" y="316713"/>
                </a:cubicBezTo>
                <a:cubicBezTo>
                  <a:pt x="1556360" y="295720"/>
                  <a:pt x="1629378" y="384372"/>
                  <a:pt x="1936678" y="315917"/>
                </a:cubicBezTo>
                <a:cubicBezTo>
                  <a:pt x="2243977" y="247461"/>
                  <a:pt x="2409989" y="306137"/>
                  <a:pt x="2409989" y="306137"/>
                </a:cubicBezTo>
                <a:close/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0" name="任意多边形: 形状 159"/>
          <p:cNvSpPr/>
          <p:nvPr/>
        </p:nvSpPr>
        <p:spPr>
          <a:xfrm>
            <a:off x="10300092" y="4313048"/>
            <a:ext cx="483220" cy="532877"/>
          </a:xfrm>
          <a:custGeom>
            <a:avLst/>
            <a:gdLst>
              <a:gd name="connsiteX0" fmla="*/ 483136 w 483220"/>
              <a:gd name="connsiteY0" fmla="*/ 274183 h 532877"/>
              <a:gd name="connsiteX1" fmla="*/ 234589 w 483220"/>
              <a:gd name="connsiteY1" fmla="*/ 532745 h 532877"/>
              <a:gd name="connsiteX2" fmla="*/ 117 w 483220"/>
              <a:gd name="connsiteY2" fmla="*/ 258660 h 532877"/>
              <a:gd name="connsiteX3" fmla="*/ 248665 w 483220"/>
              <a:gd name="connsiteY3" fmla="*/ 98 h 532877"/>
              <a:gd name="connsiteX4" fmla="*/ 483233 w 483220"/>
              <a:gd name="connsiteY4" fmla="*/ 264672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136" y="274183"/>
                </a:moveTo>
                <a:cubicBezTo>
                  <a:pt x="479249" y="421270"/>
                  <a:pt x="367970" y="537032"/>
                  <a:pt x="234589" y="532745"/>
                </a:cubicBezTo>
                <a:cubicBezTo>
                  <a:pt x="101206" y="528458"/>
                  <a:pt x="-3770" y="405747"/>
                  <a:pt x="117" y="258660"/>
                </a:cubicBezTo>
                <a:cubicBezTo>
                  <a:pt x="4004" y="111574"/>
                  <a:pt x="115283" y="-4189"/>
                  <a:pt x="248665" y="98"/>
                </a:cubicBezTo>
                <a:cubicBezTo>
                  <a:pt x="378692" y="4277"/>
                  <a:pt x="482379" y="121227"/>
                  <a:pt x="483233" y="26467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1" name="任意多边形: 形状 160"/>
          <p:cNvSpPr/>
          <p:nvPr/>
        </p:nvSpPr>
        <p:spPr>
          <a:xfrm>
            <a:off x="10554607" y="4337399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2" name="任意多边形: 形状 161"/>
          <p:cNvSpPr/>
          <p:nvPr/>
        </p:nvSpPr>
        <p:spPr>
          <a:xfrm>
            <a:off x="9791580" y="4432633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3" name="任意多边形: 形状 162"/>
          <p:cNvSpPr/>
          <p:nvPr/>
        </p:nvSpPr>
        <p:spPr>
          <a:xfrm>
            <a:off x="11158746" y="4285380"/>
            <a:ext cx="645085" cy="532877"/>
          </a:xfrm>
          <a:custGeom>
            <a:avLst/>
            <a:gdLst>
              <a:gd name="connsiteX0" fmla="*/ 645074 w 645085"/>
              <a:gd name="connsiteY0" fmla="*/ 274180 h 532877"/>
              <a:gd name="connsiteX1" fmla="*/ 313270 w 645085"/>
              <a:gd name="connsiteY1" fmla="*/ 532742 h 532877"/>
              <a:gd name="connsiteX2" fmla="*/ 257 w 645085"/>
              <a:gd name="connsiteY2" fmla="*/ 258657 h 532877"/>
              <a:gd name="connsiteX3" fmla="*/ 332061 w 645085"/>
              <a:gd name="connsiteY3" fmla="*/ 95 h 532877"/>
              <a:gd name="connsiteX4" fmla="*/ 645203 w 645085"/>
              <a:gd name="connsiteY4" fmla="*/ 264668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5074" y="274180"/>
                </a:moveTo>
                <a:cubicBezTo>
                  <a:pt x="639885" y="421266"/>
                  <a:pt x="491330" y="537029"/>
                  <a:pt x="313270" y="532742"/>
                </a:cubicBezTo>
                <a:cubicBezTo>
                  <a:pt x="135209" y="528455"/>
                  <a:pt x="-4932" y="405744"/>
                  <a:pt x="257" y="258657"/>
                </a:cubicBezTo>
                <a:cubicBezTo>
                  <a:pt x="5446" y="111571"/>
                  <a:pt x="154001" y="-4192"/>
                  <a:pt x="332061" y="95"/>
                </a:cubicBezTo>
                <a:cubicBezTo>
                  <a:pt x="505644" y="4273"/>
                  <a:pt x="644062" y="121224"/>
                  <a:pt x="645203" y="26466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4" name="任意多边形: 形状 163"/>
          <p:cNvSpPr/>
          <p:nvPr/>
        </p:nvSpPr>
        <p:spPr>
          <a:xfrm rot="470390">
            <a:off x="10903168" y="4294517"/>
            <a:ext cx="434362" cy="510012"/>
          </a:xfrm>
          <a:custGeom>
            <a:avLst/>
            <a:gdLst>
              <a:gd name="connsiteX0" fmla="*/ 434353 w 434362"/>
              <a:gd name="connsiteY0" fmla="*/ 262414 h 510012"/>
              <a:gd name="connsiteX1" fmla="*/ 210936 w 434362"/>
              <a:gd name="connsiteY1" fmla="*/ 509881 h 510012"/>
              <a:gd name="connsiteX2" fmla="*/ 171 w 434362"/>
              <a:gd name="connsiteY2" fmla="*/ 247557 h 510012"/>
              <a:gd name="connsiteX3" fmla="*/ 223588 w 434362"/>
              <a:gd name="connsiteY3" fmla="*/ 90 h 510012"/>
              <a:gd name="connsiteX4" fmla="*/ 434440 w 434362"/>
              <a:gd name="connsiteY4" fmla="*/ 253311 h 5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62" h="510012">
                <a:moveTo>
                  <a:pt x="434353" y="262414"/>
                </a:moveTo>
                <a:cubicBezTo>
                  <a:pt x="430859" y="403189"/>
                  <a:pt x="330831" y="513984"/>
                  <a:pt x="210936" y="509881"/>
                </a:cubicBezTo>
                <a:cubicBezTo>
                  <a:pt x="91040" y="505778"/>
                  <a:pt x="-3323" y="388332"/>
                  <a:pt x="171" y="247557"/>
                </a:cubicBezTo>
                <a:cubicBezTo>
                  <a:pt x="3665" y="106782"/>
                  <a:pt x="103693" y="-4013"/>
                  <a:pt x="223588" y="90"/>
                </a:cubicBezTo>
                <a:cubicBezTo>
                  <a:pt x="340469" y="4089"/>
                  <a:pt x="433672" y="116021"/>
                  <a:pt x="434440" y="25331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86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5" name="任意多边形: 形状 164"/>
          <p:cNvSpPr/>
          <p:nvPr/>
        </p:nvSpPr>
        <p:spPr>
          <a:xfrm>
            <a:off x="11498193" y="4322992"/>
            <a:ext cx="499750" cy="461853"/>
          </a:xfrm>
          <a:custGeom>
            <a:avLst/>
            <a:gdLst>
              <a:gd name="connsiteX0" fmla="*/ 463929 w 499750"/>
              <a:gd name="connsiteY0" fmla="*/ 261176 h 461853"/>
              <a:gd name="connsiteX1" fmla="*/ 208903 w 499750"/>
              <a:gd name="connsiteY1" fmla="*/ 436821 h 461853"/>
              <a:gd name="connsiteX2" fmla="*/ 35828 w 499750"/>
              <a:gd name="connsiteY2" fmla="*/ 200678 h 461853"/>
              <a:gd name="connsiteX3" fmla="*/ 290854 w 499750"/>
              <a:gd name="connsiteY3" fmla="*/ 25034 h 461853"/>
              <a:gd name="connsiteX4" fmla="*/ 465254 w 499750"/>
              <a:gd name="connsiteY4" fmla="*/ 253807 h 461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61853">
                <a:moveTo>
                  <a:pt x="463929" y="261176"/>
                </a:moveTo>
                <a:cubicBezTo>
                  <a:pt x="441298" y="374888"/>
                  <a:pt x="327119" y="453527"/>
                  <a:pt x="208903" y="436821"/>
                </a:cubicBezTo>
                <a:cubicBezTo>
                  <a:pt x="90686" y="420114"/>
                  <a:pt x="13198" y="314390"/>
                  <a:pt x="35828" y="200678"/>
                </a:cubicBezTo>
                <a:cubicBezTo>
                  <a:pt x="58458" y="86967"/>
                  <a:pt x="172638" y="8328"/>
                  <a:pt x="290854" y="25034"/>
                </a:cubicBezTo>
                <a:cubicBezTo>
                  <a:pt x="406098" y="41320"/>
                  <a:pt x="483188" y="142445"/>
                  <a:pt x="465254" y="25380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05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6" name="任意多边形: 形状 165"/>
          <p:cNvSpPr/>
          <p:nvPr/>
        </p:nvSpPr>
        <p:spPr>
          <a:xfrm>
            <a:off x="11776253" y="4248429"/>
            <a:ext cx="483220" cy="532877"/>
          </a:xfrm>
          <a:custGeom>
            <a:avLst/>
            <a:gdLst>
              <a:gd name="connsiteX0" fmla="*/ 483302 w 483220"/>
              <a:gd name="connsiteY0" fmla="*/ 274176 h 532877"/>
              <a:gd name="connsiteX1" fmla="*/ 234754 w 483220"/>
              <a:gd name="connsiteY1" fmla="*/ 532738 h 532877"/>
              <a:gd name="connsiteX2" fmla="*/ 282 w 483220"/>
              <a:gd name="connsiteY2" fmla="*/ 258653 h 532877"/>
              <a:gd name="connsiteX3" fmla="*/ 248830 w 483220"/>
              <a:gd name="connsiteY3" fmla="*/ 91 h 532877"/>
              <a:gd name="connsiteX4" fmla="*/ 483399 w 483220"/>
              <a:gd name="connsiteY4" fmla="*/ 26466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302" y="274176"/>
                </a:moveTo>
                <a:cubicBezTo>
                  <a:pt x="479415" y="421262"/>
                  <a:pt x="368135" y="537025"/>
                  <a:pt x="234754" y="532738"/>
                </a:cubicBezTo>
                <a:cubicBezTo>
                  <a:pt x="101372" y="528451"/>
                  <a:pt x="-3604" y="405739"/>
                  <a:pt x="282" y="258653"/>
                </a:cubicBezTo>
                <a:cubicBezTo>
                  <a:pt x="4169" y="111566"/>
                  <a:pt x="115449" y="-4196"/>
                  <a:pt x="248830" y="91"/>
                </a:cubicBezTo>
                <a:cubicBezTo>
                  <a:pt x="378857" y="4269"/>
                  <a:pt x="482544" y="121220"/>
                  <a:pt x="483399" y="26466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7" name="任意多边形: 形状 166"/>
          <p:cNvSpPr/>
          <p:nvPr/>
        </p:nvSpPr>
        <p:spPr>
          <a:xfrm>
            <a:off x="6879018" y="5550268"/>
            <a:ext cx="3630805" cy="1379409"/>
          </a:xfrm>
          <a:custGeom>
            <a:avLst/>
            <a:gdLst>
              <a:gd name="connsiteX0" fmla="*/ 0 w 3630805"/>
              <a:gd name="connsiteY0" fmla="*/ 19366 h 1379409"/>
              <a:gd name="connsiteX1" fmla="*/ 3280416 w 3630805"/>
              <a:gd name="connsiteY1" fmla="*/ 1339601 h 1379409"/>
              <a:gd name="connsiteX2" fmla="*/ 3630806 w 3630805"/>
              <a:gd name="connsiteY2" fmla="*/ 1379125 h 1379409"/>
              <a:gd name="connsiteX3" fmla="*/ 33363 w 3630805"/>
              <a:gd name="connsiteY3" fmla="*/ -284 h 137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805" h="1379409">
                <a:moveTo>
                  <a:pt x="0" y="19366"/>
                </a:moveTo>
                <a:cubicBezTo>
                  <a:pt x="1184302" y="244489"/>
                  <a:pt x="2238026" y="637713"/>
                  <a:pt x="3280416" y="1339601"/>
                </a:cubicBezTo>
                <a:lnTo>
                  <a:pt x="3630806" y="1379125"/>
                </a:lnTo>
                <a:cubicBezTo>
                  <a:pt x="2898037" y="893588"/>
                  <a:pt x="1532819" y="228294"/>
                  <a:pt x="33363" y="-284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8" name="任意多边形: 形状 167"/>
          <p:cNvSpPr/>
          <p:nvPr/>
        </p:nvSpPr>
        <p:spPr>
          <a:xfrm>
            <a:off x="6970771" y="5505448"/>
            <a:ext cx="3919094" cy="1392172"/>
          </a:xfrm>
          <a:custGeom>
            <a:avLst/>
            <a:gdLst>
              <a:gd name="connsiteX0" fmla="*/ 0 w 3919094"/>
              <a:gd name="connsiteY0" fmla="*/ 19292 h 1392172"/>
              <a:gd name="connsiteX1" fmla="*/ 3666972 w 3919094"/>
              <a:gd name="connsiteY1" fmla="*/ 1390847 h 1392172"/>
              <a:gd name="connsiteX2" fmla="*/ 3919095 w 3919094"/>
              <a:gd name="connsiteY2" fmla="*/ 1391888 h 1392172"/>
              <a:gd name="connsiteX3" fmla="*/ 33988 w 3919094"/>
              <a:gd name="connsiteY3" fmla="*/ -284 h 139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9094" h="1392172">
                <a:moveTo>
                  <a:pt x="0" y="19292"/>
                </a:moveTo>
                <a:cubicBezTo>
                  <a:pt x="1187158" y="183482"/>
                  <a:pt x="2576564" y="685103"/>
                  <a:pt x="3666972" y="1390847"/>
                </a:cubicBezTo>
                <a:lnTo>
                  <a:pt x="3919095" y="1391888"/>
                </a:lnTo>
                <a:cubicBezTo>
                  <a:pt x="2952481" y="740964"/>
                  <a:pt x="1502204" y="162960"/>
                  <a:pt x="33988" y="-284"/>
                </a:cubicBezTo>
                <a:close/>
              </a:path>
            </a:pathLst>
          </a:custGeom>
          <a:gradFill>
            <a:gsLst>
              <a:gs pos="100000">
                <a:srgbClr val="3A8517"/>
              </a:gs>
              <a:gs pos="0">
                <a:srgbClr val="92D050">
                  <a:alpha val="9000"/>
                </a:srgbClr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9" name="任意多边形: 形状 168"/>
          <p:cNvSpPr/>
          <p:nvPr/>
        </p:nvSpPr>
        <p:spPr>
          <a:xfrm>
            <a:off x="5241835" y="4559398"/>
            <a:ext cx="211915" cy="254290"/>
          </a:xfrm>
          <a:custGeom>
            <a:avLst/>
            <a:gdLst>
              <a:gd name="connsiteX0" fmla="*/ 207524 w 211915"/>
              <a:gd name="connsiteY0" fmla="*/ 155546 h 254290"/>
              <a:gd name="connsiteX1" fmla="*/ 88005 w 211915"/>
              <a:gd name="connsiteY1" fmla="*/ 252761 h 254290"/>
              <a:gd name="connsiteX2" fmla="*/ 6953 w 211915"/>
              <a:gd name="connsiteY2" fmla="*/ 121969 h 254290"/>
              <a:gd name="connsiteX3" fmla="*/ 135210 w 211915"/>
              <a:gd name="connsiteY3" fmla="*/ 9260 h 254290"/>
              <a:gd name="connsiteX4" fmla="*/ 208146 w 211915"/>
              <a:gd name="connsiteY4" fmla="*/ 151459 h 25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915" h="254290">
                <a:moveTo>
                  <a:pt x="207524" y="155546"/>
                </a:moveTo>
                <a:cubicBezTo>
                  <a:pt x="196903" y="218509"/>
                  <a:pt x="143394" y="262034"/>
                  <a:pt x="88005" y="252761"/>
                </a:cubicBezTo>
                <a:cubicBezTo>
                  <a:pt x="32620" y="243489"/>
                  <a:pt x="-19125" y="179609"/>
                  <a:pt x="6953" y="121969"/>
                </a:cubicBezTo>
                <a:cubicBezTo>
                  <a:pt x="64179" y="-4503"/>
                  <a:pt x="93331" y="-12884"/>
                  <a:pt x="135210" y="9260"/>
                </a:cubicBezTo>
                <a:cubicBezTo>
                  <a:pt x="217794" y="52932"/>
                  <a:pt x="216567" y="89799"/>
                  <a:pt x="208146" y="151459"/>
                </a:cubicBezTo>
              </a:path>
            </a:pathLst>
          </a:custGeom>
          <a:solidFill>
            <a:srgbClr val="1650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9" name="组合 188"/>
          <p:cNvGrpSpPr/>
          <p:nvPr/>
        </p:nvGrpSpPr>
        <p:grpSpPr>
          <a:xfrm>
            <a:off x="-64869" y="4872225"/>
            <a:ext cx="1989723" cy="1995614"/>
            <a:chOff x="-64869" y="4872225"/>
            <a:chExt cx="1989723" cy="1995614"/>
          </a:xfrm>
        </p:grpSpPr>
        <p:sp>
          <p:nvSpPr>
            <p:cNvPr id="156" name="任意多边形: 形状 155"/>
            <p:cNvSpPr/>
            <p:nvPr/>
          </p:nvSpPr>
          <p:spPr>
            <a:xfrm>
              <a:off x="-64869" y="4872225"/>
              <a:ext cx="1989723" cy="1995614"/>
            </a:xfrm>
            <a:custGeom>
              <a:avLst/>
              <a:gdLst>
                <a:gd name="connsiteX0" fmla="*/ 496382 w 1989723"/>
                <a:gd name="connsiteY0" fmla="*/ -284 h 1995614"/>
                <a:gd name="connsiteX1" fmla="*/ 0 w 1989723"/>
                <a:gd name="connsiteY1" fmla="*/ 132007 h 1995614"/>
                <a:gd name="connsiteX2" fmla="*/ 0 w 1989723"/>
                <a:gd name="connsiteY2" fmla="*/ 185541 h 1995614"/>
                <a:gd name="connsiteX3" fmla="*/ 995531 w 1989723"/>
                <a:gd name="connsiteY3" fmla="*/ 1995330 h 1995614"/>
                <a:gd name="connsiteX4" fmla="*/ 1989724 w 1989723"/>
                <a:gd name="connsiteY4" fmla="*/ 1995330 h 1995614"/>
                <a:gd name="connsiteX5" fmla="*/ 496427 w 1989723"/>
                <a:gd name="connsiteY5" fmla="*/ 162 h 199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89723" h="1995614">
                  <a:moveTo>
                    <a:pt x="496382" y="-284"/>
                  </a:moveTo>
                  <a:cubicBezTo>
                    <a:pt x="331085" y="44100"/>
                    <a:pt x="166609" y="89451"/>
                    <a:pt x="0" y="132007"/>
                  </a:cubicBezTo>
                  <a:lnTo>
                    <a:pt x="0" y="185541"/>
                  </a:lnTo>
                  <a:cubicBezTo>
                    <a:pt x="429674" y="766741"/>
                    <a:pt x="703245" y="1385552"/>
                    <a:pt x="995531" y="1995330"/>
                  </a:cubicBezTo>
                  <a:lnTo>
                    <a:pt x="1989724" y="1995330"/>
                  </a:lnTo>
                  <a:cubicBezTo>
                    <a:pt x="1540780" y="1328786"/>
                    <a:pt x="1116470" y="651711"/>
                    <a:pt x="496427" y="162"/>
                  </a:cubicBezTo>
                  <a:close/>
                </a:path>
              </a:pathLst>
            </a:custGeom>
            <a:gradFill>
              <a:gsLst>
                <a:gs pos="0">
                  <a:srgbClr val="7C6F1F">
                    <a:alpha val="4000"/>
                  </a:srgbClr>
                </a:gs>
                <a:gs pos="100000">
                  <a:srgbClr val="045702"/>
                </a:gs>
              </a:gsLst>
              <a:lin ang="5400000" scaled="1"/>
            </a:gra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70" name="图形 9"/>
            <p:cNvGrpSpPr/>
            <p:nvPr/>
          </p:nvGrpSpPr>
          <p:grpSpPr>
            <a:xfrm>
              <a:off x="1255479" y="6598192"/>
              <a:ext cx="294862" cy="196836"/>
              <a:chOff x="1255479" y="6598192"/>
              <a:chExt cx="294862" cy="196836"/>
            </a:xfrm>
          </p:grpSpPr>
          <p:sp>
            <p:nvSpPr>
              <p:cNvPr id="171" name="任意多边形: 形状 170"/>
              <p:cNvSpPr/>
              <p:nvPr/>
            </p:nvSpPr>
            <p:spPr>
              <a:xfrm>
                <a:off x="1255479" y="6598192"/>
                <a:ext cx="294862" cy="196836"/>
              </a:xfrm>
              <a:custGeom>
                <a:avLst/>
                <a:gdLst>
                  <a:gd name="connsiteX0" fmla="*/ 294318 w 294862"/>
                  <a:gd name="connsiteY0" fmla="*/ 158406 h 196836"/>
                  <a:gd name="connsiteX1" fmla="*/ 243887 w 294862"/>
                  <a:gd name="connsiteY1" fmla="*/ 77914 h 196836"/>
                  <a:gd name="connsiteX2" fmla="*/ 204983 w 294862"/>
                  <a:gd name="connsiteY2" fmla="*/ 16086 h 196836"/>
                  <a:gd name="connsiteX3" fmla="*/ 112766 w 294862"/>
                  <a:gd name="connsiteY3" fmla="*/ 27752 h 196836"/>
                  <a:gd name="connsiteX4" fmla="*/ 60893 w 294862"/>
                  <a:gd name="connsiteY4" fmla="*/ 130409 h 196836"/>
                  <a:gd name="connsiteX5" fmla="*/ 13343 w 294862"/>
                  <a:gd name="connsiteY5" fmla="*/ 182904 h 196836"/>
                  <a:gd name="connsiteX6" fmla="*/ 11902 w 294862"/>
                  <a:gd name="connsiteY6" fmla="*/ 182904 h 196836"/>
                  <a:gd name="connsiteX7" fmla="*/ 65215 w 294862"/>
                  <a:gd name="connsiteY7" fmla="*/ 181737 h 196836"/>
                  <a:gd name="connsiteX8" fmla="*/ 186251 w 294862"/>
                  <a:gd name="connsiteY8" fmla="*/ 193403 h 196836"/>
                  <a:gd name="connsiteX9" fmla="*/ 230920 w 294862"/>
                  <a:gd name="connsiteY9" fmla="*/ 188737 h 196836"/>
                  <a:gd name="connsiteX10" fmla="*/ 294319 w 294862"/>
                  <a:gd name="connsiteY10" fmla="*/ 158406 h 19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4862" h="196836">
                    <a:moveTo>
                      <a:pt x="294318" y="158406"/>
                    </a:moveTo>
                    <a:cubicBezTo>
                      <a:pt x="294318" y="158406"/>
                      <a:pt x="266941" y="118744"/>
                      <a:pt x="243887" y="77914"/>
                    </a:cubicBezTo>
                    <a:cubicBezTo>
                      <a:pt x="220832" y="37085"/>
                      <a:pt x="235241" y="40584"/>
                      <a:pt x="204983" y="16086"/>
                    </a:cubicBezTo>
                    <a:cubicBezTo>
                      <a:pt x="174724" y="-8411"/>
                      <a:pt x="135819" y="-4912"/>
                      <a:pt x="112766" y="27752"/>
                    </a:cubicBezTo>
                    <a:cubicBezTo>
                      <a:pt x="89711" y="60415"/>
                      <a:pt x="88270" y="96579"/>
                      <a:pt x="60893" y="130409"/>
                    </a:cubicBezTo>
                    <a:cubicBezTo>
                      <a:pt x="33517" y="164239"/>
                      <a:pt x="13343" y="182904"/>
                      <a:pt x="13343" y="182904"/>
                    </a:cubicBezTo>
                    <a:cubicBezTo>
                      <a:pt x="13343" y="182904"/>
                      <a:pt x="-16916" y="195736"/>
                      <a:pt x="11902" y="182904"/>
                    </a:cubicBezTo>
                    <a:cubicBezTo>
                      <a:pt x="40720" y="170071"/>
                      <a:pt x="65215" y="181737"/>
                      <a:pt x="65215" y="181737"/>
                    </a:cubicBezTo>
                    <a:lnTo>
                      <a:pt x="186251" y="193403"/>
                    </a:lnTo>
                    <a:cubicBezTo>
                      <a:pt x="186251" y="193403"/>
                      <a:pt x="281351" y="203902"/>
                      <a:pt x="230920" y="188737"/>
                    </a:cubicBezTo>
                    <a:cubicBezTo>
                      <a:pt x="180488" y="173571"/>
                      <a:pt x="294319" y="158406"/>
                      <a:pt x="294319" y="158406"/>
                    </a:cubicBezTo>
                    <a:close/>
                  </a:path>
                </a:pathLst>
              </a:custGeom>
              <a:solidFill>
                <a:srgbClr val="C8AB37"/>
              </a:solidFill>
              <a:ln w="12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2" name="任意多边形: 形状 171"/>
              <p:cNvSpPr/>
              <p:nvPr/>
            </p:nvSpPr>
            <p:spPr>
              <a:xfrm>
                <a:off x="1306836" y="6606004"/>
                <a:ext cx="113832" cy="165673"/>
              </a:xfrm>
              <a:custGeom>
                <a:avLst/>
                <a:gdLst>
                  <a:gd name="connsiteX0" fmla="*/ -519 w 113832"/>
                  <a:gd name="connsiteY0" fmla="*/ 154097 h 165673"/>
                  <a:gd name="connsiteX1" fmla="*/ 44149 w 113832"/>
                  <a:gd name="connsiteY1" fmla="*/ 119100 h 165673"/>
                  <a:gd name="connsiteX2" fmla="*/ 75849 w 113832"/>
                  <a:gd name="connsiteY2" fmla="*/ 22276 h 165673"/>
                  <a:gd name="connsiteX3" fmla="*/ 113313 w 113832"/>
                  <a:gd name="connsiteY3" fmla="*/ 112 h 165673"/>
                  <a:gd name="connsiteX4" fmla="*/ 85936 w 113832"/>
                  <a:gd name="connsiteY4" fmla="*/ 91104 h 165673"/>
                  <a:gd name="connsiteX5" fmla="*/ 98904 w 113832"/>
                  <a:gd name="connsiteY5" fmla="*/ 154098 h 165673"/>
                  <a:gd name="connsiteX6" fmla="*/ 36946 w 113832"/>
                  <a:gd name="connsiteY6" fmla="*/ 159931 h 165673"/>
                  <a:gd name="connsiteX7" fmla="*/ -518 w 113832"/>
                  <a:gd name="connsiteY7" fmla="*/ 154098 h 16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3832" h="165673">
                    <a:moveTo>
                      <a:pt x="-519" y="154097"/>
                    </a:moveTo>
                    <a:cubicBezTo>
                      <a:pt x="-519" y="154097"/>
                      <a:pt x="28298" y="149430"/>
                      <a:pt x="44149" y="119100"/>
                    </a:cubicBezTo>
                    <a:cubicBezTo>
                      <a:pt x="59999" y="88769"/>
                      <a:pt x="44149" y="42108"/>
                      <a:pt x="75849" y="22276"/>
                    </a:cubicBezTo>
                    <a:cubicBezTo>
                      <a:pt x="107548" y="2444"/>
                      <a:pt x="113313" y="112"/>
                      <a:pt x="113313" y="112"/>
                    </a:cubicBezTo>
                    <a:cubicBezTo>
                      <a:pt x="113313" y="112"/>
                      <a:pt x="75849" y="52607"/>
                      <a:pt x="85936" y="91104"/>
                    </a:cubicBezTo>
                    <a:cubicBezTo>
                      <a:pt x="96023" y="129600"/>
                      <a:pt x="121959" y="137766"/>
                      <a:pt x="98904" y="154098"/>
                    </a:cubicBezTo>
                    <a:cubicBezTo>
                      <a:pt x="75849" y="170429"/>
                      <a:pt x="57118" y="166930"/>
                      <a:pt x="36946" y="159931"/>
                    </a:cubicBezTo>
                    <a:cubicBezTo>
                      <a:pt x="16773" y="152931"/>
                      <a:pt x="-518" y="154098"/>
                      <a:pt x="-518" y="154098"/>
                    </a:cubicBezTo>
                    <a:close/>
                  </a:path>
                </a:pathLst>
              </a:custGeom>
              <a:solidFill>
                <a:srgbClr val="A0892C"/>
              </a:solidFill>
              <a:ln w="12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3" name="图形 9"/>
            <p:cNvGrpSpPr/>
            <p:nvPr/>
          </p:nvGrpSpPr>
          <p:grpSpPr>
            <a:xfrm>
              <a:off x="933035" y="6276774"/>
              <a:ext cx="264749" cy="194807"/>
              <a:chOff x="933035" y="6276774"/>
              <a:chExt cx="264749" cy="194807"/>
            </a:xfrm>
          </p:grpSpPr>
          <p:sp>
            <p:nvSpPr>
              <p:cNvPr id="174" name="任意多边形: 形状 173"/>
              <p:cNvSpPr/>
              <p:nvPr/>
            </p:nvSpPr>
            <p:spPr>
              <a:xfrm>
                <a:off x="933035" y="6276774"/>
                <a:ext cx="264749" cy="194807"/>
              </a:xfrm>
              <a:custGeom>
                <a:avLst/>
                <a:gdLst>
                  <a:gd name="connsiteX0" fmla="*/ 264167 w 264749"/>
                  <a:gd name="connsiteY0" fmla="*/ 156738 h 194807"/>
                  <a:gd name="connsiteX1" fmla="*/ 218886 w 264749"/>
                  <a:gd name="connsiteY1" fmla="*/ 77075 h 194807"/>
                  <a:gd name="connsiteX2" fmla="*/ 183956 w 264749"/>
                  <a:gd name="connsiteY2" fmla="*/ 15885 h 194807"/>
                  <a:gd name="connsiteX3" fmla="*/ 101156 w 264749"/>
                  <a:gd name="connsiteY3" fmla="*/ 27431 h 194807"/>
                  <a:gd name="connsiteX4" fmla="*/ 54581 w 264749"/>
                  <a:gd name="connsiteY4" fmla="*/ 129029 h 194807"/>
                  <a:gd name="connsiteX5" fmla="*/ 11887 w 264749"/>
                  <a:gd name="connsiteY5" fmla="*/ 180983 h 194807"/>
                  <a:gd name="connsiteX6" fmla="*/ 10593 w 264749"/>
                  <a:gd name="connsiteY6" fmla="*/ 180983 h 194807"/>
                  <a:gd name="connsiteX7" fmla="*/ 58462 w 264749"/>
                  <a:gd name="connsiteY7" fmla="*/ 179828 h 194807"/>
                  <a:gd name="connsiteX8" fmla="*/ 167137 w 264749"/>
                  <a:gd name="connsiteY8" fmla="*/ 191374 h 194807"/>
                  <a:gd name="connsiteX9" fmla="*/ 207244 w 264749"/>
                  <a:gd name="connsiteY9" fmla="*/ 186756 h 194807"/>
                  <a:gd name="connsiteX10" fmla="*/ 264169 w 264749"/>
                  <a:gd name="connsiteY10" fmla="*/ 156737 h 19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4749" h="194807">
                    <a:moveTo>
                      <a:pt x="264167" y="156738"/>
                    </a:moveTo>
                    <a:cubicBezTo>
                      <a:pt x="264167" y="156738"/>
                      <a:pt x="239587" y="117485"/>
                      <a:pt x="218886" y="77075"/>
                    </a:cubicBezTo>
                    <a:cubicBezTo>
                      <a:pt x="198186" y="36667"/>
                      <a:pt x="211124" y="40130"/>
                      <a:pt x="183956" y="15885"/>
                    </a:cubicBezTo>
                    <a:cubicBezTo>
                      <a:pt x="156787" y="-8360"/>
                      <a:pt x="121855" y="-4897"/>
                      <a:pt x="101156" y="27431"/>
                    </a:cubicBezTo>
                    <a:cubicBezTo>
                      <a:pt x="80456" y="59757"/>
                      <a:pt x="79162" y="95548"/>
                      <a:pt x="54581" y="129029"/>
                    </a:cubicBezTo>
                    <a:cubicBezTo>
                      <a:pt x="30001" y="162510"/>
                      <a:pt x="11887" y="180983"/>
                      <a:pt x="11887" y="180983"/>
                    </a:cubicBezTo>
                    <a:cubicBezTo>
                      <a:pt x="11887" y="180983"/>
                      <a:pt x="-15282" y="193683"/>
                      <a:pt x="10593" y="180983"/>
                    </a:cubicBezTo>
                    <a:cubicBezTo>
                      <a:pt x="36468" y="168282"/>
                      <a:pt x="58462" y="179828"/>
                      <a:pt x="58462" y="179828"/>
                    </a:cubicBezTo>
                    <a:lnTo>
                      <a:pt x="167137" y="191374"/>
                    </a:lnTo>
                    <a:cubicBezTo>
                      <a:pt x="167137" y="191374"/>
                      <a:pt x="252525" y="201765"/>
                      <a:pt x="207244" y="186756"/>
                    </a:cubicBezTo>
                    <a:cubicBezTo>
                      <a:pt x="161963" y="171747"/>
                      <a:pt x="264169" y="156737"/>
                      <a:pt x="264169" y="156737"/>
                    </a:cubicBezTo>
                    <a:close/>
                  </a:path>
                </a:pathLst>
              </a:custGeom>
              <a:solidFill>
                <a:srgbClr val="C8AB37"/>
              </a:solidFill>
              <a:ln w="11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5" name="任意多边形: 形状 174"/>
              <p:cNvSpPr/>
              <p:nvPr/>
            </p:nvSpPr>
            <p:spPr>
              <a:xfrm>
                <a:off x="979147" y="6284505"/>
                <a:ext cx="102207" cy="163965"/>
              </a:xfrm>
              <a:custGeom>
                <a:avLst/>
                <a:gdLst>
                  <a:gd name="connsiteX0" fmla="*/ -557 w 102207"/>
                  <a:gd name="connsiteY0" fmla="*/ 152473 h 163965"/>
                  <a:gd name="connsiteX1" fmla="*/ 39550 w 102207"/>
                  <a:gd name="connsiteY1" fmla="*/ 117837 h 163965"/>
                  <a:gd name="connsiteX2" fmla="*/ 68012 w 102207"/>
                  <a:gd name="connsiteY2" fmla="*/ 22011 h 163965"/>
                  <a:gd name="connsiteX3" fmla="*/ 101650 w 102207"/>
                  <a:gd name="connsiteY3" fmla="*/ 76 h 163965"/>
                  <a:gd name="connsiteX4" fmla="*/ 77070 w 102207"/>
                  <a:gd name="connsiteY4" fmla="*/ 90129 h 163965"/>
                  <a:gd name="connsiteX5" fmla="*/ 88713 w 102207"/>
                  <a:gd name="connsiteY5" fmla="*/ 152474 h 163965"/>
                  <a:gd name="connsiteX6" fmla="*/ 33082 w 102207"/>
                  <a:gd name="connsiteY6" fmla="*/ 158247 h 163965"/>
                  <a:gd name="connsiteX7" fmla="*/ -556 w 102207"/>
                  <a:gd name="connsiteY7" fmla="*/ 152474 h 163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207" h="163965">
                    <a:moveTo>
                      <a:pt x="-557" y="152473"/>
                    </a:moveTo>
                    <a:cubicBezTo>
                      <a:pt x="-557" y="152473"/>
                      <a:pt x="25318" y="147855"/>
                      <a:pt x="39550" y="117837"/>
                    </a:cubicBezTo>
                    <a:cubicBezTo>
                      <a:pt x="53782" y="87819"/>
                      <a:pt x="39550" y="41639"/>
                      <a:pt x="68012" y="22011"/>
                    </a:cubicBezTo>
                    <a:cubicBezTo>
                      <a:pt x="96475" y="2384"/>
                      <a:pt x="101650" y="76"/>
                      <a:pt x="101650" y="76"/>
                    </a:cubicBezTo>
                    <a:cubicBezTo>
                      <a:pt x="101650" y="76"/>
                      <a:pt x="68012" y="52029"/>
                      <a:pt x="77070" y="90129"/>
                    </a:cubicBezTo>
                    <a:cubicBezTo>
                      <a:pt x="86126" y="128229"/>
                      <a:pt x="109414" y="136311"/>
                      <a:pt x="88713" y="152474"/>
                    </a:cubicBezTo>
                    <a:cubicBezTo>
                      <a:pt x="68013" y="168637"/>
                      <a:pt x="51195" y="165174"/>
                      <a:pt x="33082" y="158247"/>
                    </a:cubicBezTo>
                    <a:cubicBezTo>
                      <a:pt x="14970" y="151319"/>
                      <a:pt x="-556" y="152474"/>
                      <a:pt x="-556" y="152474"/>
                    </a:cubicBezTo>
                    <a:close/>
                  </a:path>
                </a:pathLst>
              </a:custGeom>
              <a:solidFill>
                <a:srgbClr val="A0892C"/>
              </a:solidFill>
              <a:ln w="11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6" name="图形 9"/>
            <p:cNvGrpSpPr/>
            <p:nvPr/>
          </p:nvGrpSpPr>
          <p:grpSpPr>
            <a:xfrm>
              <a:off x="912750" y="5927531"/>
              <a:ext cx="216214" cy="167687"/>
              <a:chOff x="912750" y="5927531"/>
              <a:chExt cx="216214" cy="167687"/>
            </a:xfrm>
          </p:grpSpPr>
          <p:sp>
            <p:nvSpPr>
              <p:cNvPr id="177" name="任意多边形: 形状 176"/>
              <p:cNvSpPr/>
              <p:nvPr/>
            </p:nvSpPr>
            <p:spPr>
              <a:xfrm>
                <a:off x="912750" y="5927531"/>
                <a:ext cx="216214" cy="167687"/>
              </a:xfrm>
              <a:custGeom>
                <a:avLst/>
                <a:gdLst>
                  <a:gd name="connsiteX0" fmla="*/ 215628 w 216214"/>
                  <a:gd name="connsiteY0" fmla="*/ 134887 h 167687"/>
                  <a:gd name="connsiteX1" fmla="*/ 178648 w 216214"/>
                  <a:gd name="connsiteY1" fmla="*/ 66314 h 167687"/>
                  <a:gd name="connsiteX2" fmla="*/ 150121 w 216214"/>
                  <a:gd name="connsiteY2" fmla="*/ 13643 h 167687"/>
                  <a:gd name="connsiteX3" fmla="*/ 82500 w 216214"/>
                  <a:gd name="connsiteY3" fmla="*/ 23581 h 167687"/>
                  <a:gd name="connsiteX4" fmla="*/ 44464 w 216214"/>
                  <a:gd name="connsiteY4" fmla="*/ 111035 h 167687"/>
                  <a:gd name="connsiteX5" fmla="*/ 9596 w 216214"/>
                  <a:gd name="connsiteY5" fmla="*/ 155756 h 167687"/>
                  <a:gd name="connsiteX6" fmla="*/ 8540 w 216214"/>
                  <a:gd name="connsiteY6" fmla="*/ 155756 h 167687"/>
                  <a:gd name="connsiteX7" fmla="*/ 47633 w 216214"/>
                  <a:gd name="connsiteY7" fmla="*/ 154762 h 167687"/>
                  <a:gd name="connsiteX8" fmla="*/ 136386 w 216214"/>
                  <a:gd name="connsiteY8" fmla="*/ 164701 h 167687"/>
                  <a:gd name="connsiteX9" fmla="*/ 169140 w 216214"/>
                  <a:gd name="connsiteY9" fmla="*/ 160725 h 167687"/>
                  <a:gd name="connsiteX10" fmla="*/ 215629 w 216214"/>
                  <a:gd name="connsiteY10" fmla="*/ 134886 h 16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6214" h="167687">
                    <a:moveTo>
                      <a:pt x="215628" y="134887"/>
                    </a:moveTo>
                    <a:cubicBezTo>
                      <a:pt x="215628" y="134887"/>
                      <a:pt x="195554" y="101098"/>
                      <a:pt x="178648" y="66314"/>
                    </a:cubicBezTo>
                    <a:cubicBezTo>
                      <a:pt x="161743" y="31532"/>
                      <a:pt x="172309" y="34512"/>
                      <a:pt x="150121" y="13643"/>
                    </a:cubicBezTo>
                    <a:cubicBezTo>
                      <a:pt x="127933" y="-7227"/>
                      <a:pt x="99405" y="-4246"/>
                      <a:pt x="82500" y="23581"/>
                    </a:cubicBezTo>
                    <a:cubicBezTo>
                      <a:pt x="65595" y="51407"/>
                      <a:pt x="64538" y="82215"/>
                      <a:pt x="44464" y="111035"/>
                    </a:cubicBezTo>
                    <a:cubicBezTo>
                      <a:pt x="24389" y="139855"/>
                      <a:pt x="9596" y="155756"/>
                      <a:pt x="9596" y="155756"/>
                    </a:cubicBezTo>
                    <a:cubicBezTo>
                      <a:pt x="9596" y="155756"/>
                      <a:pt x="-12592" y="166688"/>
                      <a:pt x="8540" y="155756"/>
                    </a:cubicBezTo>
                    <a:cubicBezTo>
                      <a:pt x="29671" y="144824"/>
                      <a:pt x="47633" y="154762"/>
                      <a:pt x="47633" y="154762"/>
                    </a:cubicBezTo>
                    <a:lnTo>
                      <a:pt x="136386" y="164701"/>
                    </a:lnTo>
                    <a:cubicBezTo>
                      <a:pt x="136386" y="164701"/>
                      <a:pt x="206120" y="173645"/>
                      <a:pt x="169140" y="160725"/>
                    </a:cubicBezTo>
                    <a:cubicBezTo>
                      <a:pt x="132160" y="147806"/>
                      <a:pt x="215629" y="134886"/>
                      <a:pt x="215629" y="134886"/>
                    </a:cubicBezTo>
                    <a:close/>
                  </a:path>
                </a:pathLst>
              </a:custGeom>
              <a:solidFill>
                <a:srgbClr val="C8AB37"/>
              </a:solidFill>
              <a:ln w="10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8" name="任意多边形: 形状 177"/>
              <p:cNvSpPr/>
              <p:nvPr/>
            </p:nvSpPr>
            <p:spPr>
              <a:xfrm>
                <a:off x="950408" y="5934186"/>
                <a:ext cx="83470" cy="141139"/>
              </a:xfrm>
              <a:custGeom>
                <a:avLst/>
                <a:gdLst>
                  <a:gd name="connsiteX0" fmla="*/ -561 w 83470"/>
                  <a:gd name="connsiteY0" fmla="*/ 131216 h 141139"/>
                  <a:gd name="connsiteX1" fmla="*/ 32193 w 83470"/>
                  <a:gd name="connsiteY1" fmla="*/ 101402 h 141139"/>
                  <a:gd name="connsiteX2" fmla="*/ 55438 w 83470"/>
                  <a:gd name="connsiteY2" fmla="*/ 18917 h 141139"/>
                  <a:gd name="connsiteX3" fmla="*/ 82909 w 83470"/>
                  <a:gd name="connsiteY3" fmla="*/ 35 h 141139"/>
                  <a:gd name="connsiteX4" fmla="*/ 62835 w 83470"/>
                  <a:gd name="connsiteY4" fmla="*/ 77552 h 141139"/>
                  <a:gd name="connsiteX5" fmla="*/ 72344 w 83470"/>
                  <a:gd name="connsiteY5" fmla="*/ 131217 h 141139"/>
                  <a:gd name="connsiteX6" fmla="*/ 26911 w 83470"/>
                  <a:gd name="connsiteY6" fmla="*/ 136186 h 141139"/>
                  <a:gd name="connsiteX7" fmla="*/ -560 w 83470"/>
                  <a:gd name="connsiteY7" fmla="*/ 131217 h 14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470" h="141139">
                    <a:moveTo>
                      <a:pt x="-561" y="131216"/>
                    </a:moveTo>
                    <a:cubicBezTo>
                      <a:pt x="-561" y="131216"/>
                      <a:pt x="20570" y="127241"/>
                      <a:pt x="32193" y="101402"/>
                    </a:cubicBezTo>
                    <a:cubicBezTo>
                      <a:pt x="43816" y="75563"/>
                      <a:pt x="32193" y="35812"/>
                      <a:pt x="55438" y="18917"/>
                    </a:cubicBezTo>
                    <a:cubicBezTo>
                      <a:pt x="78682" y="2022"/>
                      <a:pt x="82909" y="35"/>
                      <a:pt x="82909" y="35"/>
                    </a:cubicBezTo>
                    <a:cubicBezTo>
                      <a:pt x="82909" y="35"/>
                      <a:pt x="55438" y="44756"/>
                      <a:pt x="62835" y="77552"/>
                    </a:cubicBezTo>
                    <a:cubicBezTo>
                      <a:pt x="70231" y="110348"/>
                      <a:pt x="89249" y="117304"/>
                      <a:pt x="72344" y="131217"/>
                    </a:cubicBezTo>
                    <a:cubicBezTo>
                      <a:pt x="55438" y="145130"/>
                      <a:pt x="41703" y="142150"/>
                      <a:pt x="26911" y="136186"/>
                    </a:cubicBezTo>
                    <a:cubicBezTo>
                      <a:pt x="12119" y="130223"/>
                      <a:pt x="-560" y="131217"/>
                      <a:pt x="-560" y="131217"/>
                    </a:cubicBezTo>
                    <a:close/>
                  </a:path>
                </a:pathLst>
              </a:custGeom>
              <a:solidFill>
                <a:srgbClr val="A0892C"/>
              </a:solidFill>
              <a:ln w="10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9" name="图形 9"/>
            <p:cNvGrpSpPr/>
            <p:nvPr/>
          </p:nvGrpSpPr>
          <p:grpSpPr>
            <a:xfrm>
              <a:off x="601439" y="5716937"/>
              <a:ext cx="179591" cy="149371"/>
              <a:chOff x="601439" y="5716937"/>
              <a:chExt cx="179591" cy="149371"/>
            </a:xfrm>
          </p:grpSpPr>
          <p:sp>
            <p:nvSpPr>
              <p:cNvPr id="180" name="任意多边形: 形状 179"/>
              <p:cNvSpPr/>
              <p:nvPr/>
            </p:nvSpPr>
            <p:spPr>
              <a:xfrm>
                <a:off x="601439" y="5716937"/>
                <a:ext cx="179591" cy="149371"/>
              </a:xfrm>
              <a:custGeom>
                <a:avLst/>
                <a:gdLst>
                  <a:gd name="connsiteX0" fmla="*/ 178968 w 179591"/>
                  <a:gd name="connsiteY0" fmla="*/ 120132 h 149371"/>
                  <a:gd name="connsiteX1" fmla="*/ 148252 w 179591"/>
                  <a:gd name="connsiteY1" fmla="*/ 59050 h 149371"/>
                  <a:gd name="connsiteX2" fmla="*/ 124556 w 179591"/>
                  <a:gd name="connsiteY2" fmla="*/ 12131 h 149371"/>
                  <a:gd name="connsiteX3" fmla="*/ 68390 w 179591"/>
                  <a:gd name="connsiteY3" fmla="*/ 20984 h 149371"/>
                  <a:gd name="connsiteX4" fmla="*/ 36796 w 179591"/>
                  <a:gd name="connsiteY4" fmla="*/ 98886 h 149371"/>
                  <a:gd name="connsiteX5" fmla="*/ 7835 w 179591"/>
                  <a:gd name="connsiteY5" fmla="*/ 138723 h 149371"/>
                  <a:gd name="connsiteX6" fmla="*/ 6957 w 179591"/>
                  <a:gd name="connsiteY6" fmla="*/ 138723 h 149371"/>
                  <a:gd name="connsiteX7" fmla="*/ 39429 w 179591"/>
                  <a:gd name="connsiteY7" fmla="*/ 137837 h 149371"/>
                  <a:gd name="connsiteX8" fmla="*/ 113148 w 179591"/>
                  <a:gd name="connsiteY8" fmla="*/ 146690 h 149371"/>
                  <a:gd name="connsiteX9" fmla="*/ 140354 w 179591"/>
                  <a:gd name="connsiteY9" fmla="*/ 143149 h 149371"/>
                  <a:gd name="connsiteX10" fmla="*/ 178968 w 179591"/>
                  <a:gd name="connsiteY10" fmla="*/ 120132 h 149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9591" h="149371">
                    <a:moveTo>
                      <a:pt x="178968" y="120132"/>
                    </a:moveTo>
                    <a:cubicBezTo>
                      <a:pt x="178968" y="120132"/>
                      <a:pt x="162293" y="90034"/>
                      <a:pt x="148252" y="59050"/>
                    </a:cubicBezTo>
                    <a:cubicBezTo>
                      <a:pt x="134210" y="28066"/>
                      <a:pt x="142986" y="30721"/>
                      <a:pt x="124556" y="12131"/>
                    </a:cubicBezTo>
                    <a:cubicBezTo>
                      <a:pt x="106127" y="-6459"/>
                      <a:pt x="82431" y="-3804"/>
                      <a:pt x="68390" y="20984"/>
                    </a:cubicBezTo>
                    <a:cubicBezTo>
                      <a:pt x="54348" y="45771"/>
                      <a:pt x="53470" y="73214"/>
                      <a:pt x="36796" y="98886"/>
                    </a:cubicBezTo>
                    <a:cubicBezTo>
                      <a:pt x="20122" y="124558"/>
                      <a:pt x="7835" y="138723"/>
                      <a:pt x="7835" y="138723"/>
                    </a:cubicBezTo>
                    <a:cubicBezTo>
                      <a:pt x="7835" y="138723"/>
                      <a:pt x="-10595" y="148461"/>
                      <a:pt x="6957" y="138723"/>
                    </a:cubicBezTo>
                    <a:cubicBezTo>
                      <a:pt x="24509" y="128984"/>
                      <a:pt x="39429" y="137837"/>
                      <a:pt x="39429" y="137837"/>
                    </a:cubicBezTo>
                    <a:lnTo>
                      <a:pt x="113148" y="146690"/>
                    </a:lnTo>
                    <a:cubicBezTo>
                      <a:pt x="113148" y="146690"/>
                      <a:pt x="171070" y="154657"/>
                      <a:pt x="140354" y="143149"/>
                    </a:cubicBezTo>
                    <a:cubicBezTo>
                      <a:pt x="109638" y="131641"/>
                      <a:pt x="178968" y="120132"/>
                      <a:pt x="178968" y="120132"/>
                    </a:cubicBezTo>
                    <a:close/>
                  </a:path>
                </a:pathLst>
              </a:custGeom>
              <a:solidFill>
                <a:srgbClr val="C8AB37"/>
              </a:solidFill>
              <a:ln w="8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1" name="任意多边形: 形状 180"/>
              <p:cNvSpPr/>
              <p:nvPr/>
            </p:nvSpPr>
            <p:spPr>
              <a:xfrm>
                <a:off x="632719" y="5722865"/>
                <a:ext cx="69331" cy="125723"/>
              </a:xfrm>
              <a:custGeom>
                <a:avLst/>
                <a:gdLst>
                  <a:gd name="connsiteX0" fmla="*/ -597 w 69331"/>
                  <a:gd name="connsiteY0" fmla="*/ 116864 h 125723"/>
                  <a:gd name="connsiteX1" fmla="*/ 26609 w 69331"/>
                  <a:gd name="connsiteY1" fmla="*/ 90306 h 125723"/>
                  <a:gd name="connsiteX2" fmla="*/ 45916 w 69331"/>
                  <a:gd name="connsiteY2" fmla="*/ 16830 h 125723"/>
                  <a:gd name="connsiteX3" fmla="*/ 68734 w 69331"/>
                  <a:gd name="connsiteY3" fmla="*/ 11 h 125723"/>
                  <a:gd name="connsiteX4" fmla="*/ 52060 w 69331"/>
                  <a:gd name="connsiteY4" fmla="*/ 69061 h 125723"/>
                  <a:gd name="connsiteX5" fmla="*/ 59958 w 69331"/>
                  <a:gd name="connsiteY5" fmla="*/ 116865 h 125723"/>
                  <a:gd name="connsiteX6" fmla="*/ 22221 w 69331"/>
                  <a:gd name="connsiteY6" fmla="*/ 121291 h 125723"/>
                  <a:gd name="connsiteX7" fmla="*/ -597 w 69331"/>
                  <a:gd name="connsiteY7" fmla="*/ 116865 h 12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31" h="125723">
                    <a:moveTo>
                      <a:pt x="-597" y="116864"/>
                    </a:moveTo>
                    <a:cubicBezTo>
                      <a:pt x="-597" y="116864"/>
                      <a:pt x="16954" y="113323"/>
                      <a:pt x="26609" y="90306"/>
                    </a:cubicBezTo>
                    <a:cubicBezTo>
                      <a:pt x="36263" y="67289"/>
                      <a:pt x="26609" y="31880"/>
                      <a:pt x="45916" y="16830"/>
                    </a:cubicBezTo>
                    <a:cubicBezTo>
                      <a:pt x="65223" y="1781"/>
                      <a:pt x="68734" y="11"/>
                      <a:pt x="68734" y="11"/>
                    </a:cubicBezTo>
                    <a:cubicBezTo>
                      <a:pt x="68734" y="11"/>
                      <a:pt x="45916" y="39847"/>
                      <a:pt x="52060" y="69061"/>
                    </a:cubicBezTo>
                    <a:cubicBezTo>
                      <a:pt x="58203" y="98274"/>
                      <a:pt x="74000" y="104471"/>
                      <a:pt x="59958" y="116865"/>
                    </a:cubicBezTo>
                    <a:cubicBezTo>
                      <a:pt x="45916" y="129258"/>
                      <a:pt x="34508" y="126603"/>
                      <a:pt x="22221" y="121291"/>
                    </a:cubicBezTo>
                    <a:cubicBezTo>
                      <a:pt x="9935" y="115979"/>
                      <a:pt x="-597" y="116865"/>
                      <a:pt x="-597" y="116865"/>
                    </a:cubicBezTo>
                    <a:close/>
                  </a:path>
                </a:pathLst>
              </a:custGeom>
              <a:solidFill>
                <a:srgbClr val="A0892C"/>
              </a:solidFill>
              <a:ln w="8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82" name="图形 9"/>
            <p:cNvGrpSpPr/>
            <p:nvPr/>
          </p:nvGrpSpPr>
          <p:grpSpPr>
            <a:xfrm>
              <a:off x="555657" y="5488044"/>
              <a:ext cx="152122" cy="130891"/>
              <a:chOff x="555657" y="5488044"/>
              <a:chExt cx="152122" cy="130891"/>
            </a:xfrm>
          </p:grpSpPr>
          <p:sp>
            <p:nvSpPr>
              <p:cNvPr id="183" name="任意多边形: 形状 182"/>
              <p:cNvSpPr/>
              <p:nvPr/>
            </p:nvSpPr>
            <p:spPr>
              <a:xfrm>
                <a:off x="555657" y="5488044"/>
                <a:ext cx="152122" cy="130891"/>
              </a:xfrm>
              <a:custGeom>
                <a:avLst/>
                <a:gdLst>
                  <a:gd name="connsiteX0" fmla="*/ 151492 w 152122"/>
                  <a:gd name="connsiteY0" fmla="*/ 105244 h 130891"/>
                  <a:gd name="connsiteX1" fmla="*/ 125474 w 152122"/>
                  <a:gd name="connsiteY1" fmla="*/ 51718 h 130891"/>
                  <a:gd name="connsiteX2" fmla="*/ 105403 w 152122"/>
                  <a:gd name="connsiteY2" fmla="*/ 10604 h 130891"/>
                  <a:gd name="connsiteX3" fmla="*/ 57828 w 152122"/>
                  <a:gd name="connsiteY3" fmla="*/ 18362 h 130891"/>
                  <a:gd name="connsiteX4" fmla="*/ 31066 w 152122"/>
                  <a:gd name="connsiteY4" fmla="*/ 86626 h 130891"/>
                  <a:gd name="connsiteX5" fmla="*/ 6535 w 152122"/>
                  <a:gd name="connsiteY5" fmla="*/ 121534 h 130891"/>
                  <a:gd name="connsiteX6" fmla="*/ 5791 w 152122"/>
                  <a:gd name="connsiteY6" fmla="*/ 121534 h 130891"/>
                  <a:gd name="connsiteX7" fmla="*/ 33296 w 152122"/>
                  <a:gd name="connsiteY7" fmla="*/ 120758 h 130891"/>
                  <a:gd name="connsiteX8" fmla="*/ 95740 w 152122"/>
                  <a:gd name="connsiteY8" fmla="*/ 128516 h 130891"/>
                  <a:gd name="connsiteX9" fmla="*/ 118785 w 152122"/>
                  <a:gd name="connsiteY9" fmla="*/ 125413 h 130891"/>
                  <a:gd name="connsiteX10" fmla="*/ 151493 w 152122"/>
                  <a:gd name="connsiteY10" fmla="*/ 105244 h 130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2122" h="130891">
                    <a:moveTo>
                      <a:pt x="151492" y="105244"/>
                    </a:moveTo>
                    <a:cubicBezTo>
                      <a:pt x="151492" y="105244"/>
                      <a:pt x="137368" y="78869"/>
                      <a:pt x="125474" y="51718"/>
                    </a:cubicBezTo>
                    <a:cubicBezTo>
                      <a:pt x="113580" y="24568"/>
                      <a:pt x="121014" y="26895"/>
                      <a:pt x="105403" y="10604"/>
                    </a:cubicBezTo>
                    <a:cubicBezTo>
                      <a:pt x="89793" y="-5686"/>
                      <a:pt x="69721" y="-3359"/>
                      <a:pt x="57828" y="18362"/>
                    </a:cubicBezTo>
                    <a:cubicBezTo>
                      <a:pt x="45934" y="40082"/>
                      <a:pt x="45190" y="64130"/>
                      <a:pt x="31066" y="86626"/>
                    </a:cubicBezTo>
                    <a:cubicBezTo>
                      <a:pt x="16942" y="109122"/>
                      <a:pt x="6535" y="121534"/>
                      <a:pt x="6535" y="121534"/>
                    </a:cubicBezTo>
                    <a:cubicBezTo>
                      <a:pt x="6535" y="121534"/>
                      <a:pt x="-9076" y="130067"/>
                      <a:pt x="5791" y="121534"/>
                    </a:cubicBezTo>
                    <a:cubicBezTo>
                      <a:pt x="20658" y="113001"/>
                      <a:pt x="33296" y="120758"/>
                      <a:pt x="33296" y="120758"/>
                    </a:cubicBezTo>
                    <a:lnTo>
                      <a:pt x="95740" y="128516"/>
                    </a:lnTo>
                    <a:cubicBezTo>
                      <a:pt x="95740" y="128516"/>
                      <a:pt x="144803" y="135497"/>
                      <a:pt x="118785" y="125413"/>
                    </a:cubicBezTo>
                    <a:cubicBezTo>
                      <a:pt x="92767" y="115328"/>
                      <a:pt x="151493" y="105244"/>
                      <a:pt x="151493" y="105244"/>
                    </a:cubicBezTo>
                    <a:close/>
                  </a:path>
                </a:pathLst>
              </a:custGeom>
              <a:solidFill>
                <a:srgbClr val="C8AB37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4" name="任意多边形: 形状 183"/>
              <p:cNvSpPr/>
              <p:nvPr/>
            </p:nvSpPr>
            <p:spPr>
              <a:xfrm>
                <a:off x="582153" y="5493239"/>
                <a:ext cx="58727" cy="110169"/>
              </a:xfrm>
              <a:custGeom>
                <a:avLst/>
                <a:gdLst>
                  <a:gd name="connsiteX0" fmla="*/ -604 w 58727"/>
                  <a:gd name="connsiteY0" fmla="*/ 102380 h 110169"/>
                  <a:gd name="connsiteX1" fmla="*/ 22441 w 58727"/>
                  <a:gd name="connsiteY1" fmla="*/ 79108 h 110169"/>
                  <a:gd name="connsiteX2" fmla="*/ 38795 w 58727"/>
                  <a:gd name="connsiteY2" fmla="*/ 14723 h 110169"/>
                  <a:gd name="connsiteX3" fmla="*/ 58123 w 58727"/>
                  <a:gd name="connsiteY3" fmla="*/ -16 h 110169"/>
                  <a:gd name="connsiteX4" fmla="*/ 44000 w 58727"/>
                  <a:gd name="connsiteY4" fmla="*/ 60491 h 110169"/>
                  <a:gd name="connsiteX5" fmla="*/ 50690 w 58727"/>
                  <a:gd name="connsiteY5" fmla="*/ 102381 h 110169"/>
                  <a:gd name="connsiteX6" fmla="*/ 18725 w 58727"/>
                  <a:gd name="connsiteY6" fmla="*/ 106260 h 110169"/>
                  <a:gd name="connsiteX7" fmla="*/ -603 w 58727"/>
                  <a:gd name="connsiteY7" fmla="*/ 102381 h 110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727" h="110169">
                    <a:moveTo>
                      <a:pt x="-604" y="102380"/>
                    </a:moveTo>
                    <a:cubicBezTo>
                      <a:pt x="-604" y="102380"/>
                      <a:pt x="14264" y="99277"/>
                      <a:pt x="22441" y="79108"/>
                    </a:cubicBezTo>
                    <a:cubicBezTo>
                      <a:pt x="30619" y="58939"/>
                      <a:pt x="22441" y="27910"/>
                      <a:pt x="38795" y="14723"/>
                    </a:cubicBezTo>
                    <a:cubicBezTo>
                      <a:pt x="55150" y="1535"/>
                      <a:pt x="58123" y="-16"/>
                      <a:pt x="58123" y="-16"/>
                    </a:cubicBezTo>
                    <a:cubicBezTo>
                      <a:pt x="58123" y="-16"/>
                      <a:pt x="38795" y="34892"/>
                      <a:pt x="44000" y="60491"/>
                    </a:cubicBezTo>
                    <a:cubicBezTo>
                      <a:pt x="49203" y="86091"/>
                      <a:pt x="62584" y="91521"/>
                      <a:pt x="50690" y="102381"/>
                    </a:cubicBezTo>
                    <a:cubicBezTo>
                      <a:pt x="38796" y="113241"/>
                      <a:pt x="29132" y="110915"/>
                      <a:pt x="18725" y="106260"/>
                    </a:cubicBezTo>
                    <a:cubicBezTo>
                      <a:pt x="8318" y="101605"/>
                      <a:pt x="-603" y="102381"/>
                      <a:pt x="-603" y="102381"/>
                    </a:cubicBezTo>
                    <a:close/>
                  </a:path>
                </a:pathLst>
              </a:custGeom>
              <a:solidFill>
                <a:srgbClr val="A0892C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85" name="图形 9"/>
            <p:cNvGrpSpPr/>
            <p:nvPr/>
          </p:nvGrpSpPr>
          <p:grpSpPr>
            <a:xfrm>
              <a:off x="253508" y="5130930"/>
              <a:ext cx="115498" cy="84440"/>
              <a:chOff x="253508" y="5130930"/>
              <a:chExt cx="115498" cy="84440"/>
            </a:xfrm>
          </p:grpSpPr>
          <p:sp>
            <p:nvSpPr>
              <p:cNvPr id="186" name="任意多边形: 形状 185"/>
              <p:cNvSpPr/>
              <p:nvPr/>
            </p:nvSpPr>
            <p:spPr>
              <a:xfrm>
                <a:off x="253508" y="5130930"/>
                <a:ext cx="115498" cy="84440"/>
              </a:xfrm>
              <a:custGeom>
                <a:avLst/>
                <a:gdLst>
                  <a:gd name="connsiteX0" fmla="*/ 114833 w 115498"/>
                  <a:gd name="connsiteY0" fmla="*/ 67844 h 84440"/>
                  <a:gd name="connsiteX1" fmla="*/ 95079 w 115498"/>
                  <a:gd name="connsiteY1" fmla="*/ 33314 h 84440"/>
                  <a:gd name="connsiteX2" fmla="*/ 79840 w 115498"/>
                  <a:gd name="connsiteY2" fmla="*/ 6791 h 84440"/>
                  <a:gd name="connsiteX3" fmla="*/ 43718 w 115498"/>
                  <a:gd name="connsiteY3" fmla="*/ 11795 h 84440"/>
                  <a:gd name="connsiteX4" fmla="*/ 23400 w 115498"/>
                  <a:gd name="connsiteY4" fmla="*/ 55833 h 84440"/>
                  <a:gd name="connsiteX5" fmla="*/ 4774 w 115498"/>
                  <a:gd name="connsiteY5" fmla="*/ 78353 h 84440"/>
                  <a:gd name="connsiteX6" fmla="*/ 4210 w 115498"/>
                  <a:gd name="connsiteY6" fmla="*/ 78353 h 84440"/>
                  <a:gd name="connsiteX7" fmla="*/ 25093 w 115498"/>
                  <a:gd name="connsiteY7" fmla="*/ 77852 h 84440"/>
                  <a:gd name="connsiteX8" fmla="*/ 72503 w 115498"/>
                  <a:gd name="connsiteY8" fmla="*/ 82857 h 84440"/>
                  <a:gd name="connsiteX9" fmla="*/ 90000 w 115498"/>
                  <a:gd name="connsiteY9" fmla="*/ 80855 h 84440"/>
                  <a:gd name="connsiteX10" fmla="*/ 114833 w 115498"/>
                  <a:gd name="connsiteY10" fmla="*/ 67844 h 8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498" h="84440">
                    <a:moveTo>
                      <a:pt x="114833" y="67844"/>
                    </a:moveTo>
                    <a:cubicBezTo>
                      <a:pt x="114833" y="67844"/>
                      <a:pt x="104109" y="50829"/>
                      <a:pt x="95079" y="33314"/>
                    </a:cubicBezTo>
                    <a:cubicBezTo>
                      <a:pt x="86048" y="15799"/>
                      <a:pt x="91692" y="17300"/>
                      <a:pt x="79840" y="6791"/>
                    </a:cubicBezTo>
                    <a:cubicBezTo>
                      <a:pt x="67988" y="-3718"/>
                      <a:pt x="52748" y="-2217"/>
                      <a:pt x="43718" y="11795"/>
                    </a:cubicBezTo>
                    <a:cubicBezTo>
                      <a:pt x="34688" y="25807"/>
                      <a:pt x="34123" y="41321"/>
                      <a:pt x="23400" y="55833"/>
                    </a:cubicBezTo>
                    <a:cubicBezTo>
                      <a:pt x="12676" y="70346"/>
                      <a:pt x="4774" y="78353"/>
                      <a:pt x="4774" y="78353"/>
                    </a:cubicBezTo>
                    <a:cubicBezTo>
                      <a:pt x="4774" y="78353"/>
                      <a:pt x="-7078" y="83858"/>
                      <a:pt x="4210" y="78353"/>
                    </a:cubicBezTo>
                    <a:cubicBezTo>
                      <a:pt x="15498" y="72848"/>
                      <a:pt x="25093" y="77852"/>
                      <a:pt x="25093" y="77852"/>
                    </a:cubicBezTo>
                    <a:lnTo>
                      <a:pt x="72503" y="82857"/>
                    </a:lnTo>
                    <a:cubicBezTo>
                      <a:pt x="72503" y="82857"/>
                      <a:pt x="109754" y="87361"/>
                      <a:pt x="90000" y="80855"/>
                    </a:cubicBezTo>
                    <a:cubicBezTo>
                      <a:pt x="70245" y="74349"/>
                      <a:pt x="114833" y="67844"/>
                      <a:pt x="114833" y="67844"/>
                    </a:cubicBezTo>
                    <a:close/>
                  </a:path>
                </a:pathLst>
              </a:custGeom>
              <a:solidFill>
                <a:srgbClr val="C8AB37"/>
              </a:solidFill>
              <a:ln w="5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7" name="任意多边形: 形状 186"/>
              <p:cNvSpPr/>
              <p:nvPr/>
            </p:nvSpPr>
            <p:spPr>
              <a:xfrm>
                <a:off x="273625" y="5134281"/>
                <a:ext cx="44588" cy="71071"/>
              </a:xfrm>
              <a:custGeom>
                <a:avLst/>
                <a:gdLst>
                  <a:gd name="connsiteX0" fmla="*/ -639 w 44588"/>
                  <a:gd name="connsiteY0" fmla="*/ 65999 h 71071"/>
                  <a:gd name="connsiteX1" fmla="*/ 16858 w 44588"/>
                  <a:gd name="connsiteY1" fmla="*/ 50986 h 71071"/>
                  <a:gd name="connsiteX2" fmla="*/ 29275 w 44588"/>
                  <a:gd name="connsiteY2" fmla="*/ 9450 h 71071"/>
                  <a:gd name="connsiteX3" fmla="*/ 43949 w 44588"/>
                  <a:gd name="connsiteY3" fmla="*/ -58 h 71071"/>
                  <a:gd name="connsiteX4" fmla="*/ 33226 w 44588"/>
                  <a:gd name="connsiteY4" fmla="*/ 38976 h 71071"/>
                  <a:gd name="connsiteX5" fmla="*/ 38306 w 44588"/>
                  <a:gd name="connsiteY5" fmla="*/ 65999 h 71071"/>
                  <a:gd name="connsiteX6" fmla="*/ 14036 w 44588"/>
                  <a:gd name="connsiteY6" fmla="*/ 68502 h 71071"/>
                  <a:gd name="connsiteX7" fmla="*/ -639 w 44588"/>
                  <a:gd name="connsiteY7" fmla="*/ 65999 h 71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88" h="71071">
                    <a:moveTo>
                      <a:pt x="-639" y="65999"/>
                    </a:moveTo>
                    <a:cubicBezTo>
                      <a:pt x="-639" y="65999"/>
                      <a:pt x="10649" y="63997"/>
                      <a:pt x="16858" y="50986"/>
                    </a:cubicBezTo>
                    <a:cubicBezTo>
                      <a:pt x="23066" y="37974"/>
                      <a:pt x="16858" y="17957"/>
                      <a:pt x="29275" y="9450"/>
                    </a:cubicBezTo>
                    <a:cubicBezTo>
                      <a:pt x="41691" y="942"/>
                      <a:pt x="43949" y="-58"/>
                      <a:pt x="43949" y="-58"/>
                    </a:cubicBezTo>
                    <a:cubicBezTo>
                      <a:pt x="43949" y="-58"/>
                      <a:pt x="29275" y="22461"/>
                      <a:pt x="33226" y="38976"/>
                    </a:cubicBezTo>
                    <a:cubicBezTo>
                      <a:pt x="37177" y="55490"/>
                      <a:pt x="47336" y="58993"/>
                      <a:pt x="38306" y="65999"/>
                    </a:cubicBezTo>
                    <a:cubicBezTo>
                      <a:pt x="29275" y="73005"/>
                      <a:pt x="21938" y="71504"/>
                      <a:pt x="14036" y="68502"/>
                    </a:cubicBezTo>
                    <a:cubicBezTo>
                      <a:pt x="6135" y="65499"/>
                      <a:pt x="-639" y="65999"/>
                      <a:pt x="-639" y="65999"/>
                    </a:cubicBezTo>
                    <a:close/>
                  </a:path>
                </a:pathLst>
              </a:custGeom>
              <a:solidFill>
                <a:srgbClr val="A0892C"/>
              </a:solidFill>
              <a:ln w="5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94" name="图形 190"/>
          <p:cNvGrpSpPr/>
          <p:nvPr/>
        </p:nvGrpSpPr>
        <p:grpSpPr>
          <a:xfrm>
            <a:off x="356598" y="337149"/>
            <a:ext cx="2755706" cy="1264696"/>
            <a:chOff x="2097961" y="752965"/>
            <a:chExt cx="3060693" cy="1404666"/>
          </a:xfrm>
        </p:grpSpPr>
        <p:sp>
          <p:nvSpPr>
            <p:cNvPr id="295" name="任意多边形: 形状 294"/>
            <p:cNvSpPr/>
            <p:nvPr/>
          </p:nvSpPr>
          <p:spPr>
            <a:xfrm>
              <a:off x="2097961" y="1090284"/>
              <a:ext cx="1197654" cy="922142"/>
            </a:xfrm>
            <a:custGeom>
              <a:avLst/>
              <a:gdLst>
                <a:gd name="connsiteX0" fmla="*/ 1197949 w 1197654"/>
                <a:gd name="connsiteY0" fmla="*/ 461203 h 922142"/>
                <a:gd name="connsiteX1" fmla="*/ 602671 w 1197654"/>
                <a:gd name="connsiteY1" fmla="*/ 922266 h 922142"/>
                <a:gd name="connsiteX2" fmla="*/ 316 w 1197654"/>
                <a:gd name="connsiteY2" fmla="*/ 466620 h 922142"/>
                <a:gd name="connsiteX3" fmla="*/ 316 w 1197654"/>
                <a:gd name="connsiteY3" fmla="*/ 461203 h 922142"/>
                <a:gd name="connsiteX4" fmla="*/ 595594 w 1197654"/>
                <a:gd name="connsiteY4" fmla="*/ 139 h 922142"/>
                <a:gd name="connsiteX5" fmla="*/ 1197949 w 1197654"/>
                <a:gd name="connsiteY5" fmla="*/ 455786 h 922142"/>
                <a:gd name="connsiteX6" fmla="*/ 1197949 w 1197654"/>
                <a:gd name="connsiteY6" fmla="*/ 461203 h 92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7654" h="922142">
                  <a:moveTo>
                    <a:pt x="1197949" y="461203"/>
                  </a:moveTo>
                  <a:cubicBezTo>
                    <a:pt x="1199904" y="714345"/>
                    <a:pt x="933389" y="920770"/>
                    <a:pt x="602671" y="922266"/>
                  </a:cubicBezTo>
                  <a:cubicBezTo>
                    <a:pt x="271954" y="923762"/>
                    <a:pt x="2271" y="719762"/>
                    <a:pt x="316" y="466620"/>
                  </a:cubicBezTo>
                  <a:cubicBezTo>
                    <a:pt x="302" y="464814"/>
                    <a:pt x="302" y="463008"/>
                    <a:pt x="316" y="461203"/>
                  </a:cubicBezTo>
                  <a:cubicBezTo>
                    <a:pt x="-1638" y="208060"/>
                    <a:pt x="264877" y="1635"/>
                    <a:pt x="595594" y="139"/>
                  </a:cubicBezTo>
                  <a:cubicBezTo>
                    <a:pt x="926312" y="-1356"/>
                    <a:pt x="1195995" y="202643"/>
                    <a:pt x="1197949" y="455786"/>
                  </a:cubicBezTo>
                  <a:cubicBezTo>
                    <a:pt x="1197963" y="457591"/>
                    <a:pt x="1197963" y="459397"/>
                    <a:pt x="1197949" y="461203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6" name="任意多边形: 形状 295"/>
            <p:cNvSpPr/>
            <p:nvPr/>
          </p:nvSpPr>
          <p:spPr>
            <a:xfrm>
              <a:off x="2896324" y="1329616"/>
              <a:ext cx="1360314" cy="828015"/>
            </a:xfrm>
            <a:custGeom>
              <a:avLst/>
              <a:gdLst>
                <a:gd name="connsiteX0" fmla="*/ 1360747 w 1360314"/>
                <a:gd name="connsiteY0" fmla="*/ 414167 h 828015"/>
                <a:gd name="connsiteX1" fmla="*/ 680590 w 1360314"/>
                <a:gd name="connsiteY1" fmla="*/ 828175 h 828015"/>
                <a:gd name="connsiteX2" fmla="*/ 432 w 1360314"/>
                <a:gd name="connsiteY2" fmla="*/ 414167 h 828015"/>
                <a:gd name="connsiteX3" fmla="*/ 680590 w 1360314"/>
                <a:gd name="connsiteY3" fmla="*/ 159 h 828015"/>
                <a:gd name="connsiteX4" fmla="*/ 1360747 w 1360314"/>
                <a:gd name="connsiteY4" fmla="*/ 414167 h 82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0314" h="828015">
                  <a:moveTo>
                    <a:pt x="1360747" y="414167"/>
                  </a:moveTo>
                  <a:cubicBezTo>
                    <a:pt x="1360747" y="642817"/>
                    <a:pt x="1056230" y="828175"/>
                    <a:pt x="680590" y="828175"/>
                  </a:cubicBezTo>
                  <a:cubicBezTo>
                    <a:pt x="304949" y="828175"/>
                    <a:pt x="432" y="642817"/>
                    <a:pt x="432" y="414167"/>
                  </a:cubicBezTo>
                  <a:cubicBezTo>
                    <a:pt x="432" y="185517"/>
                    <a:pt x="304949" y="159"/>
                    <a:pt x="680590" y="159"/>
                  </a:cubicBezTo>
                  <a:cubicBezTo>
                    <a:pt x="1056230" y="159"/>
                    <a:pt x="1360747" y="185517"/>
                    <a:pt x="1360747" y="414167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7" name="任意多边形: 形状 296"/>
            <p:cNvSpPr/>
            <p:nvPr/>
          </p:nvSpPr>
          <p:spPr>
            <a:xfrm>
              <a:off x="2837199" y="984876"/>
              <a:ext cx="2321455" cy="985121"/>
            </a:xfrm>
            <a:custGeom>
              <a:avLst/>
              <a:gdLst>
                <a:gd name="connsiteX0" fmla="*/ 2321895 w 2321455"/>
                <a:gd name="connsiteY0" fmla="*/ 492682 h 985121"/>
                <a:gd name="connsiteX1" fmla="*/ 1172237 w 2321455"/>
                <a:gd name="connsiteY1" fmla="*/ 985220 h 985121"/>
                <a:gd name="connsiteX2" fmla="*/ 547 w 2321455"/>
                <a:gd name="connsiteY2" fmla="*/ 501943 h 985121"/>
                <a:gd name="connsiteX3" fmla="*/ 547 w 2321455"/>
                <a:gd name="connsiteY3" fmla="*/ 492682 h 985121"/>
                <a:gd name="connsiteX4" fmla="*/ 1150205 w 2321455"/>
                <a:gd name="connsiteY4" fmla="*/ 143 h 985121"/>
                <a:gd name="connsiteX5" fmla="*/ 2321895 w 2321455"/>
                <a:gd name="connsiteY5" fmla="*/ 483420 h 985121"/>
                <a:gd name="connsiteX6" fmla="*/ 2321895 w 2321455"/>
                <a:gd name="connsiteY6" fmla="*/ 492682 h 98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1455" h="985121">
                  <a:moveTo>
                    <a:pt x="2321895" y="492682"/>
                  </a:moveTo>
                  <a:cubicBezTo>
                    <a:pt x="2327979" y="762146"/>
                    <a:pt x="1813260" y="982663"/>
                    <a:pt x="1172237" y="985220"/>
                  </a:cubicBezTo>
                  <a:cubicBezTo>
                    <a:pt x="531214" y="987778"/>
                    <a:pt x="6630" y="771407"/>
                    <a:pt x="547" y="501943"/>
                  </a:cubicBezTo>
                  <a:cubicBezTo>
                    <a:pt x="477" y="498856"/>
                    <a:pt x="477" y="495769"/>
                    <a:pt x="547" y="492682"/>
                  </a:cubicBezTo>
                  <a:cubicBezTo>
                    <a:pt x="-5537" y="223217"/>
                    <a:pt x="509182" y="2701"/>
                    <a:pt x="1150205" y="143"/>
                  </a:cubicBezTo>
                  <a:cubicBezTo>
                    <a:pt x="1791228" y="-2414"/>
                    <a:pt x="2315811" y="213956"/>
                    <a:pt x="2321895" y="483420"/>
                  </a:cubicBezTo>
                  <a:cubicBezTo>
                    <a:pt x="2321965" y="486507"/>
                    <a:pt x="2321965" y="489594"/>
                    <a:pt x="2321895" y="492682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8" name="任意多边形: 形状 297"/>
            <p:cNvSpPr/>
            <p:nvPr/>
          </p:nvSpPr>
          <p:spPr>
            <a:xfrm>
              <a:off x="2733643" y="752965"/>
              <a:ext cx="1153303" cy="650591"/>
            </a:xfrm>
            <a:custGeom>
              <a:avLst/>
              <a:gdLst>
                <a:gd name="connsiteX0" fmla="*/ 1153698 w 1153303"/>
                <a:gd name="connsiteY0" fmla="*/ 325359 h 650591"/>
                <a:gd name="connsiteX1" fmla="*/ 577046 w 1153303"/>
                <a:gd name="connsiteY1" fmla="*/ 650655 h 650591"/>
                <a:gd name="connsiteX2" fmla="*/ 394 w 1153303"/>
                <a:gd name="connsiteY2" fmla="*/ 325359 h 650591"/>
                <a:gd name="connsiteX3" fmla="*/ 577046 w 1153303"/>
                <a:gd name="connsiteY3" fmla="*/ 63 h 650591"/>
                <a:gd name="connsiteX4" fmla="*/ 1153698 w 1153303"/>
                <a:gd name="connsiteY4" fmla="*/ 325359 h 65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303" h="650591">
                  <a:moveTo>
                    <a:pt x="1153698" y="325359"/>
                  </a:moveTo>
                  <a:cubicBezTo>
                    <a:pt x="1153698" y="505015"/>
                    <a:pt x="895522" y="650655"/>
                    <a:pt x="577046" y="650655"/>
                  </a:cubicBezTo>
                  <a:cubicBezTo>
                    <a:pt x="258570" y="650655"/>
                    <a:pt x="394" y="505015"/>
                    <a:pt x="394" y="325359"/>
                  </a:cubicBezTo>
                  <a:cubicBezTo>
                    <a:pt x="394" y="145703"/>
                    <a:pt x="258570" y="63"/>
                    <a:pt x="577046" y="63"/>
                  </a:cubicBezTo>
                  <a:cubicBezTo>
                    <a:pt x="895522" y="63"/>
                    <a:pt x="1153698" y="145703"/>
                    <a:pt x="1153698" y="325359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9" name="任意多边形: 形状 298"/>
            <p:cNvSpPr/>
            <p:nvPr/>
          </p:nvSpPr>
          <p:spPr>
            <a:xfrm>
              <a:off x="3842669" y="900834"/>
              <a:ext cx="754074" cy="561865"/>
            </a:xfrm>
            <a:custGeom>
              <a:avLst/>
              <a:gdLst>
                <a:gd name="connsiteX0" fmla="*/ 754600 w 754074"/>
                <a:gd name="connsiteY0" fmla="*/ 281011 h 561865"/>
                <a:gd name="connsiteX1" fmla="*/ 377563 w 754074"/>
                <a:gd name="connsiteY1" fmla="*/ 561944 h 561865"/>
                <a:gd name="connsiteX2" fmla="*/ 525 w 754074"/>
                <a:gd name="connsiteY2" fmla="*/ 281011 h 561865"/>
                <a:gd name="connsiteX3" fmla="*/ 377563 w 754074"/>
                <a:gd name="connsiteY3" fmla="*/ 78 h 561865"/>
                <a:gd name="connsiteX4" fmla="*/ 754600 w 754074"/>
                <a:gd name="connsiteY4" fmla="*/ 281011 h 56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4074" h="561865">
                  <a:moveTo>
                    <a:pt x="754600" y="281011"/>
                  </a:moveTo>
                  <a:cubicBezTo>
                    <a:pt x="754600" y="436166"/>
                    <a:pt x="585795" y="561944"/>
                    <a:pt x="377563" y="561944"/>
                  </a:cubicBezTo>
                  <a:cubicBezTo>
                    <a:pt x="169330" y="561944"/>
                    <a:pt x="525" y="436166"/>
                    <a:pt x="525" y="281011"/>
                  </a:cubicBezTo>
                  <a:cubicBezTo>
                    <a:pt x="525" y="125856"/>
                    <a:pt x="169330" y="78"/>
                    <a:pt x="377563" y="78"/>
                  </a:cubicBezTo>
                  <a:cubicBezTo>
                    <a:pt x="585795" y="78"/>
                    <a:pt x="754600" y="125856"/>
                    <a:pt x="754600" y="281011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0" name="任意多边形: 形状 299"/>
            <p:cNvSpPr/>
            <p:nvPr/>
          </p:nvSpPr>
          <p:spPr>
            <a:xfrm>
              <a:off x="2275452" y="974887"/>
              <a:ext cx="2632375" cy="1094082"/>
            </a:xfrm>
            <a:custGeom>
              <a:avLst/>
              <a:gdLst>
                <a:gd name="connsiteX0" fmla="*/ 1042027 w 2632375"/>
                <a:gd name="connsiteY0" fmla="*/ 1788 h 1094082"/>
                <a:gd name="connsiteX1" fmla="*/ 546074 w 2632375"/>
                <a:gd name="connsiteY1" fmla="*/ 255013 h 1094082"/>
                <a:gd name="connsiteX2" fmla="*/ 546636 w 2632375"/>
                <a:gd name="connsiteY2" fmla="*/ 267483 h 1094082"/>
                <a:gd name="connsiteX3" fmla="*/ 514322 w 2632375"/>
                <a:gd name="connsiteY3" fmla="*/ 266720 h 1094082"/>
                <a:gd name="connsiteX4" fmla="*/ -738 w 2632375"/>
                <a:gd name="connsiteY4" fmla="*/ 623778 h 1094082"/>
                <a:gd name="connsiteX5" fmla="*/ 514322 w 2632375"/>
                <a:gd name="connsiteY5" fmla="*/ 980582 h 1094082"/>
                <a:gd name="connsiteX6" fmla="*/ 765252 w 2632375"/>
                <a:gd name="connsiteY6" fmla="*/ 935537 h 1094082"/>
                <a:gd name="connsiteX7" fmla="*/ 1271050 w 2632375"/>
                <a:gd name="connsiteY7" fmla="*/ 1095870 h 1094082"/>
                <a:gd name="connsiteX8" fmla="*/ 1768964 w 2632375"/>
                <a:gd name="connsiteY8" fmla="*/ 942662 h 1094082"/>
                <a:gd name="connsiteX9" fmla="*/ 2631637 w 2632375"/>
                <a:gd name="connsiteY9" fmla="*/ 566010 h 1094082"/>
                <a:gd name="connsiteX10" fmla="*/ 2109821 w 2632375"/>
                <a:gd name="connsiteY10" fmla="*/ 231858 h 1094082"/>
                <a:gd name="connsiteX11" fmla="*/ 1824045 w 2632375"/>
                <a:gd name="connsiteY11" fmla="*/ 116824 h 1094082"/>
                <a:gd name="connsiteX12" fmla="*/ 1586885 w 2632375"/>
                <a:gd name="connsiteY12" fmla="*/ 186556 h 1094082"/>
                <a:gd name="connsiteX13" fmla="*/ 1520571 w 2632375"/>
                <a:gd name="connsiteY13" fmla="*/ 188591 h 1094082"/>
                <a:gd name="connsiteX14" fmla="*/ 1042012 w 2632375"/>
                <a:gd name="connsiteY14" fmla="*/ 1790 h 109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32375" h="1094082">
                  <a:moveTo>
                    <a:pt x="1042027" y="1788"/>
                  </a:moveTo>
                  <a:cubicBezTo>
                    <a:pt x="768124" y="1788"/>
                    <a:pt x="546074" y="115074"/>
                    <a:pt x="546074" y="255013"/>
                  </a:cubicBezTo>
                  <a:cubicBezTo>
                    <a:pt x="546074" y="259134"/>
                    <a:pt x="546253" y="263410"/>
                    <a:pt x="546636" y="267483"/>
                  </a:cubicBezTo>
                  <a:cubicBezTo>
                    <a:pt x="535909" y="267021"/>
                    <a:pt x="525217" y="266720"/>
                    <a:pt x="514322" y="266720"/>
                  </a:cubicBezTo>
                  <a:cubicBezTo>
                    <a:pt x="229886" y="266720"/>
                    <a:pt x="-738" y="426594"/>
                    <a:pt x="-738" y="623778"/>
                  </a:cubicBezTo>
                  <a:cubicBezTo>
                    <a:pt x="-738" y="820962"/>
                    <a:pt x="229894" y="980582"/>
                    <a:pt x="514322" y="980582"/>
                  </a:cubicBezTo>
                  <a:cubicBezTo>
                    <a:pt x="605407" y="980582"/>
                    <a:pt x="691015" y="964298"/>
                    <a:pt x="765252" y="935537"/>
                  </a:cubicBezTo>
                  <a:cubicBezTo>
                    <a:pt x="866628" y="1031424"/>
                    <a:pt x="1055215" y="1095870"/>
                    <a:pt x="1271050" y="1095870"/>
                  </a:cubicBezTo>
                  <a:cubicBezTo>
                    <a:pt x="1481525" y="1095870"/>
                    <a:pt x="1665936" y="1034624"/>
                    <a:pt x="1768964" y="942662"/>
                  </a:cubicBezTo>
                  <a:cubicBezTo>
                    <a:pt x="2256074" y="917449"/>
                    <a:pt x="2631637" y="758385"/>
                    <a:pt x="2631637" y="566010"/>
                  </a:cubicBezTo>
                  <a:cubicBezTo>
                    <a:pt x="2631637" y="421784"/>
                    <a:pt x="2420708" y="296250"/>
                    <a:pt x="2109821" y="231858"/>
                  </a:cubicBezTo>
                  <a:cubicBezTo>
                    <a:pt x="2055048" y="163328"/>
                    <a:pt x="1947518" y="116824"/>
                    <a:pt x="1824045" y="116824"/>
                  </a:cubicBezTo>
                  <a:cubicBezTo>
                    <a:pt x="1730386" y="116824"/>
                    <a:pt x="1646079" y="143704"/>
                    <a:pt x="1586885" y="186556"/>
                  </a:cubicBezTo>
                  <a:cubicBezTo>
                    <a:pt x="1564622" y="186943"/>
                    <a:pt x="1542429" y="187656"/>
                    <a:pt x="1520571" y="188591"/>
                  </a:cubicBezTo>
                  <a:cubicBezTo>
                    <a:pt x="1463345" y="80953"/>
                    <a:pt x="1270833" y="1790"/>
                    <a:pt x="1042012" y="1790"/>
                  </a:cubicBezTo>
                  <a:close/>
                </a:path>
              </a:pathLst>
            </a:custGeom>
            <a:gradFill>
              <a:gsLst>
                <a:gs pos="0">
                  <a:srgbClr val="00B0F0">
                    <a:alpha val="31000"/>
                  </a:srgbClr>
                </a:gs>
                <a:gs pos="100000">
                  <a:srgbClr val="5ACCF5">
                    <a:alpha val="16000"/>
                  </a:srgbClr>
                </a:gs>
              </a:gsLst>
              <a:lin ang="5400000" scaled="1"/>
            </a:gra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301" name="图形 190"/>
          <p:cNvGrpSpPr/>
          <p:nvPr/>
        </p:nvGrpSpPr>
        <p:grpSpPr>
          <a:xfrm>
            <a:off x="9315223" y="1774872"/>
            <a:ext cx="2180729" cy="985121"/>
            <a:chOff x="8750863" y="688303"/>
            <a:chExt cx="2348372" cy="1060852"/>
          </a:xfrm>
        </p:grpSpPr>
        <p:sp>
          <p:nvSpPr>
            <p:cNvPr id="302" name="任意多边形: 形状 301"/>
            <p:cNvSpPr/>
            <p:nvPr/>
          </p:nvSpPr>
          <p:spPr>
            <a:xfrm>
              <a:off x="8750863" y="688303"/>
              <a:ext cx="2348372" cy="1060852"/>
            </a:xfrm>
            <a:custGeom>
              <a:avLst/>
              <a:gdLst>
                <a:gd name="connsiteX0" fmla="*/ 1032909 w 2348372"/>
                <a:gd name="connsiteY0" fmla="*/ 1788 h 1060852"/>
                <a:gd name="connsiteX1" fmla="*/ 628008 w 2348372"/>
                <a:gd name="connsiteY1" fmla="*/ 221807 h 1060852"/>
                <a:gd name="connsiteX2" fmla="*/ 584090 w 2348372"/>
                <a:gd name="connsiteY2" fmla="*/ 219399 h 1060852"/>
                <a:gd name="connsiteX3" fmla="*/ 293092 w 2348372"/>
                <a:gd name="connsiteY3" fmla="*/ 406409 h 1060852"/>
                <a:gd name="connsiteX4" fmla="*/ -738 w 2348372"/>
                <a:gd name="connsiteY4" fmla="*/ 622886 h 1060852"/>
                <a:gd name="connsiteX5" fmla="*/ 371437 w 2348372"/>
                <a:gd name="connsiteY5" fmla="*/ 850272 h 1060852"/>
                <a:gd name="connsiteX6" fmla="*/ 665693 w 2348372"/>
                <a:gd name="connsiteY6" fmla="*/ 1062641 h 1060852"/>
                <a:gd name="connsiteX7" fmla="*/ 916173 w 2348372"/>
                <a:gd name="connsiteY7" fmla="*/ 957518 h 1060852"/>
                <a:gd name="connsiteX8" fmla="*/ 1255056 w 2348372"/>
                <a:gd name="connsiteY8" fmla="*/ 1035438 h 1060852"/>
                <a:gd name="connsiteX9" fmla="*/ 1638850 w 2348372"/>
                <a:gd name="connsiteY9" fmla="*/ 928051 h 1060852"/>
                <a:gd name="connsiteX10" fmla="*/ 1885220 w 2348372"/>
                <a:gd name="connsiteY10" fmla="*/ 971968 h 1060852"/>
                <a:gd name="connsiteX11" fmla="*/ 2347635 w 2348372"/>
                <a:gd name="connsiteY11" fmla="*/ 686356 h 1060852"/>
                <a:gd name="connsiteX12" fmla="*/ 1885220 w 2348372"/>
                <a:gd name="connsiteY12" fmla="*/ 400744 h 1060852"/>
                <a:gd name="connsiteX13" fmla="*/ 1785341 w 2348372"/>
                <a:gd name="connsiteY13" fmla="*/ 407403 h 1060852"/>
                <a:gd name="connsiteX14" fmla="*/ 1486267 w 2348372"/>
                <a:gd name="connsiteY14" fmla="*/ 164999 h 1060852"/>
                <a:gd name="connsiteX15" fmla="*/ 1404663 w 2348372"/>
                <a:gd name="connsiteY15" fmla="*/ 174350 h 1060852"/>
                <a:gd name="connsiteX16" fmla="*/ 1032913 w 2348372"/>
                <a:gd name="connsiteY16" fmla="*/ 1790 h 106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48372" h="1060852">
                  <a:moveTo>
                    <a:pt x="1032909" y="1788"/>
                  </a:moveTo>
                  <a:cubicBezTo>
                    <a:pt x="858640" y="1788"/>
                    <a:pt x="706829" y="90592"/>
                    <a:pt x="628008" y="221807"/>
                  </a:cubicBezTo>
                  <a:cubicBezTo>
                    <a:pt x="613689" y="220196"/>
                    <a:pt x="599003" y="219399"/>
                    <a:pt x="584090" y="219399"/>
                  </a:cubicBezTo>
                  <a:cubicBezTo>
                    <a:pt x="437194" y="219399"/>
                    <a:pt x="315422" y="300406"/>
                    <a:pt x="293092" y="406409"/>
                  </a:cubicBezTo>
                  <a:cubicBezTo>
                    <a:pt x="121441" y="439335"/>
                    <a:pt x="-738" y="523833"/>
                    <a:pt x="-738" y="622886"/>
                  </a:cubicBezTo>
                  <a:cubicBezTo>
                    <a:pt x="-738" y="736435"/>
                    <a:pt x="159824" y="830745"/>
                    <a:pt x="371437" y="850272"/>
                  </a:cubicBezTo>
                  <a:cubicBezTo>
                    <a:pt x="378207" y="968435"/>
                    <a:pt x="507280" y="1062641"/>
                    <a:pt x="665693" y="1062641"/>
                  </a:cubicBezTo>
                  <a:cubicBezTo>
                    <a:pt x="771462" y="1062641"/>
                    <a:pt x="864187" y="1020609"/>
                    <a:pt x="916173" y="957518"/>
                  </a:cubicBezTo>
                  <a:cubicBezTo>
                    <a:pt x="1001272" y="1005458"/>
                    <a:pt x="1121588" y="1035438"/>
                    <a:pt x="1255056" y="1035438"/>
                  </a:cubicBezTo>
                  <a:cubicBezTo>
                    <a:pt x="1414137" y="1035438"/>
                    <a:pt x="1554534" y="992922"/>
                    <a:pt x="1638850" y="928051"/>
                  </a:cubicBezTo>
                  <a:cubicBezTo>
                    <a:pt x="1710178" y="955843"/>
                    <a:pt x="1794652" y="971968"/>
                    <a:pt x="1885220" y="971968"/>
                  </a:cubicBezTo>
                  <a:cubicBezTo>
                    <a:pt x="2140610" y="971968"/>
                    <a:pt x="2347635" y="844095"/>
                    <a:pt x="2347635" y="686356"/>
                  </a:cubicBezTo>
                  <a:cubicBezTo>
                    <a:pt x="2347635" y="528618"/>
                    <a:pt x="2140601" y="400744"/>
                    <a:pt x="1885220" y="400744"/>
                  </a:cubicBezTo>
                  <a:cubicBezTo>
                    <a:pt x="1850927" y="400744"/>
                    <a:pt x="1817508" y="403029"/>
                    <a:pt x="1785341" y="407403"/>
                  </a:cubicBezTo>
                  <a:cubicBezTo>
                    <a:pt x="1783754" y="273313"/>
                    <a:pt x="1650533" y="164999"/>
                    <a:pt x="1486267" y="164999"/>
                  </a:cubicBezTo>
                  <a:cubicBezTo>
                    <a:pt x="1457963" y="164999"/>
                    <a:pt x="1430614" y="168341"/>
                    <a:pt x="1404663" y="174350"/>
                  </a:cubicBezTo>
                  <a:cubicBezTo>
                    <a:pt x="1320411" y="69636"/>
                    <a:pt x="1185232" y="1790"/>
                    <a:pt x="1032913" y="1790"/>
                  </a:cubicBezTo>
                  <a:close/>
                </a:path>
              </a:pathLst>
            </a:custGeom>
            <a:solidFill>
              <a:srgbClr val="F6FBFC"/>
            </a:soli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3" name="任意多边形: 形状 302"/>
            <p:cNvSpPr/>
            <p:nvPr/>
          </p:nvSpPr>
          <p:spPr>
            <a:xfrm>
              <a:off x="8968527" y="854747"/>
              <a:ext cx="1979901" cy="894394"/>
            </a:xfrm>
            <a:custGeom>
              <a:avLst/>
              <a:gdLst>
                <a:gd name="connsiteX0" fmla="*/ 870727 w 1979901"/>
                <a:gd name="connsiteY0" fmla="*/ 1788 h 894394"/>
                <a:gd name="connsiteX1" fmla="*/ 529353 w 1979901"/>
                <a:gd name="connsiteY1" fmla="*/ 187283 h 894394"/>
                <a:gd name="connsiteX2" fmla="*/ 492325 w 1979901"/>
                <a:gd name="connsiteY2" fmla="*/ 185253 h 894394"/>
                <a:gd name="connsiteX3" fmla="*/ 246989 w 1979901"/>
                <a:gd name="connsiteY3" fmla="*/ 342920 h 894394"/>
                <a:gd name="connsiteX4" fmla="*/ -738 w 1979901"/>
                <a:gd name="connsiteY4" fmla="*/ 525429 h 894394"/>
                <a:gd name="connsiteX5" fmla="*/ 313042 w 1979901"/>
                <a:gd name="connsiteY5" fmla="*/ 717136 h 894394"/>
                <a:gd name="connsiteX6" fmla="*/ 561127 w 1979901"/>
                <a:gd name="connsiteY6" fmla="*/ 896182 h 894394"/>
                <a:gd name="connsiteX7" fmla="*/ 772302 w 1979901"/>
                <a:gd name="connsiteY7" fmla="*/ 807554 h 894394"/>
                <a:gd name="connsiteX8" fmla="*/ 1058011 w 1979901"/>
                <a:gd name="connsiteY8" fmla="*/ 873247 h 894394"/>
                <a:gd name="connsiteX9" fmla="*/ 1381584 w 1979901"/>
                <a:gd name="connsiteY9" fmla="*/ 782708 h 894394"/>
                <a:gd name="connsiteX10" fmla="*/ 1589297 w 1979901"/>
                <a:gd name="connsiteY10" fmla="*/ 819736 h 894394"/>
                <a:gd name="connsiteX11" fmla="*/ 1979164 w 1979901"/>
                <a:gd name="connsiteY11" fmla="*/ 578938 h 894394"/>
                <a:gd name="connsiteX12" fmla="*/ 1589297 w 1979901"/>
                <a:gd name="connsiteY12" fmla="*/ 338141 h 894394"/>
                <a:gd name="connsiteX13" fmla="*/ 1505090 w 1979901"/>
                <a:gd name="connsiteY13" fmla="*/ 343755 h 894394"/>
                <a:gd name="connsiteX14" fmla="*/ 1252942 w 1979901"/>
                <a:gd name="connsiteY14" fmla="*/ 139387 h 894394"/>
                <a:gd name="connsiteX15" fmla="*/ 1184141 w 1979901"/>
                <a:gd name="connsiteY15" fmla="*/ 147270 h 894394"/>
                <a:gd name="connsiteX16" fmla="*/ 870720 w 1979901"/>
                <a:gd name="connsiteY16" fmla="*/ 1788 h 89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79901" h="894394">
                  <a:moveTo>
                    <a:pt x="870727" y="1788"/>
                  </a:moveTo>
                  <a:cubicBezTo>
                    <a:pt x="723801" y="1788"/>
                    <a:pt x="595810" y="76659"/>
                    <a:pt x="529353" y="187283"/>
                  </a:cubicBezTo>
                  <a:cubicBezTo>
                    <a:pt x="517281" y="185925"/>
                    <a:pt x="504900" y="185253"/>
                    <a:pt x="492325" y="185253"/>
                  </a:cubicBezTo>
                  <a:cubicBezTo>
                    <a:pt x="368476" y="185253"/>
                    <a:pt x="265816" y="253549"/>
                    <a:pt x="246989" y="342920"/>
                  </a:cubicBezTo>
                  <a:cubicBezTo>
                    <a:pt x="102270" y="370680"/>
                    <a:pt x="-738" y="441919"/>
                    <a:pt x="-738" y="525429"/>
                  </a:cubicBezTo>
                  <a:cubicBezTo>
                    <a:pt x="-738" y="621161"/>
                    <a:pt x="134633" y="700675"/>
                    <a:pt x="313042" y="717136"/>
                  </a:cubicBezTo>
                  <a:cubicBezTo>
                    <a:pt x="318748" y="816760"/>
                    <a:pt x="427566" y="896182"/>
                    <a:pt x="561127" y="896182"/>
                  </a:cubicBezTo>
                  <a:cubicBezTo>
                    <a:pt x="650301" y="896182"/>
                    <a:pt x="728476" y="860746"/>
                    <a:pt x="772302" y="807554"/>
                  </a:cubicBezTo>
                  <a:cubicBezTo>
                    <a:pt x="844049" y="847971"/>
                    <a:pt x="945487" y="873247"/>
                    <a:pt x="1058011" y="873247"/>
                  </a:cubicBezTo>
                  <a:cubicBezTo>
                    <a:pt x="1192129" y="873247"/>
                    <a:pt x="1310500" y="837402"/>
                    <a:pt x="1381584" y="782708"/>
                  </a:cubicBezTo>
                  <a:cubicBezTo>
                    <a:pt x="1441720" y="806140"/>
                    <a:pt x="1512941" y="819736"/>
                    <a:pt x="1589297" y="819736"/>
                  </a:cubicBezTo>
                  <a:cubicBezTo>
                    <a:pt x="1804614" y="819736"/>
                    <a:pt x="1979164" y="711927"/>
                    <a:pt x="1979164" y="578938"/>
                  </a:cubicBezTo>
                  <a:cubicBezTo>
                    <a:pt x="1979164" y="445950"/>
                    <a:pt x="1804614" y="338141"/>
                    <a:pt x="1589297" y="338141"/>
                  </a:cubicBezTo>
                  <a:cubicBezTo>
                    <a:pt x="1560383" y="338141"/>
                    <a:pt x="1532205" y="340067"/>
                    <a:pt x="1505090" y="343755"/>
                  </a:cubicBezTo>
                  <a:cubicBezTo>
                    <a:pt x="1503752" y="230701"/>
                    <a:pt x="1391433" y="139387"/>
                    <a:pt x="1252942" y="139387"/>
                  </a:cubicBezTo>
                  <a:cubicBezTo>
                    <a:pt x="1229078" y="139387"/>
                    <a:pt x="1206025" y="142204"/>
                    <a:pt x="1184141" y="147270"/>
                  </a:cubicBezTo>
                  <a:cubicBezTo>
                    <a:pt x="1113108" y="58984"/>
                    <a:pt x="999142" y="1788"/>
                    <a:pt x="870720" y="1788"/>
                  </a:cubicBezTo>
                  <a:close/>
                </a:path>
              </a:pathLst>
            </a:custGeom>
            <a:gradFill>
              <a:gsLst>
                <a:gs pos="0">
                  <a:srgbClr val="00B0F0">
                    <a:alpha val="31000"/>
                  </a:srgbClr>
                </a:gs>
                <a:gs pos="100000">
                  <a:srgbClr val="5ACCF5">
                    <a:alpha val="16000"/>
                  </a:srgbClr>
                </a:gs>
              </a:gsLst>
              <a:lin ang="5400000" scaled="1"/>
            </a:gra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713" name="图形 190"/>
          <p:cNvGrpSpPr/>
          <p:nvPr/>
        </p:nvGrpSpPr>
        <p:grpSpPr>
          <a:xfrm>
            <a:off x="1372199" y="2845636"/>
            <a:ext cx="1471364" cy="1967966"/>
            <a:chOff x="8769332" y="2408276"/>
            <a:chExt cx="1471364" cy="1967966"/>
          </a:xfrm>
        </p:grpSpPr>
        <p:sp>
          <p:nvSpPr>
            <p:cNvPr id="714" name="任意多边形: 形状 713"/>
            <p:cNvSpPr/>
            <p:nvPr/>
          </p:nvSpPr>
          <p:spPr>
            <a:xfrm>
              <a:off x="8929660" y="2646506"/>
              <a:ext cx="1258637" cy="941295"/>
            </a:xfrm>
            <a:custGeom>
              <a:avLst/>
              <a:gdLst>
                <a:gd name="connsiteX0" fmla="*/ 484085 w 1258637"/>
                <a:gd name="connsiteY0" fmla="*/ 579 h 941295"/>
                <a:gd name="connsiteX1" fmla="*/ 460665 w 1258637"/>
                <a:gd name="connsiteY1" fmla="*/ 1386 h 941295"/>
                <a:gd name="connsiteX2" fmla="*/ 351140 w 1258637"/>
                <a:gd name="connsiteY2" fmla="*/ 117190 h 941295"/>
                <a:gd name="connsiteX3" fmla="*/ 365157 w 1258637"/>
                <a:gd name="connsiteY3" fmla="*/ 156030 h 941295"/>
                <a:gd name="connsiteX4" fmla="*/ 350655 w 1258637"/>
                <a:gd name="connsiteY4" fmla="*/ 233570 h 941295"/>
                <a:gd name="connsiteX5" fmla="*/ 348267 w 1258637"/>
                <a:gd name="connsiteY5" fmla="*/ 235144 h 941295"/>
                <a:gd name="connsiteX6" fmla="*/ 338254 w 1258637"/>
                <a:gd name="connsiteY6" fmla="*/ 242230 h 941295"/>
                <a:gd name="connsiteX7" fmla="*/ 276265 w 1258637"/>
                <a:gd name="connsiteY7" fmla="*/ 243935 h 941295"/>
                <a:gd name="connsiteX8" fmla="*/ 187460 w 1258637"/>
                <a:gd name="connsiteY8" fmla="*/ 223304 h 941295"/>
                <a:gd name="connsiteX9" fmla="*/ 77935 w 1258637"/>
                <a:gd name="connsiteY9" fmla="*/ 339107 h 941295"/>
                <a:gd name="connsiteX10" fmla="*/ 172833 w 1258637"/>
                <a:gd name="connsiteY10" fmla="*/ 426655 h 941295"/>
                <a:gd name="connsiteX11" fmla="*/ 218735 w 1258637"/>
                <a:gd name="connsiteY11" fmla="*/ 489895 h 941295"/>
                <a:gd name="connsiteX12" fmla="*/ 218455 w 1258637"/>
                <a:gd name="connsiteY12" fmla="*/ 491687 h 941295"/>
                <a:gd name="connsiteX13" fmla="*/ 215059 w 1258637"/>
                <a:gd name="connsiteY13" fmla="*/ 517790 h 941295"/>
                <a:gd name="connsiteX14" fmla="*/ 156292 w 1258637"/>
                <a:gd name="connsiteY14" fmla="*/ 568484 h 941295"/>
                <a:gd name="connsiteX15" fmla="*/ 152111 w 1258637"/>
                <a:gd name="connsiteY15" fmla="*/ 567933 h 941295"/>
                <a:gd name="connsiteX16" fmla="*/ 112410 w 1258637"/>
                <a:gd name="connsiteY16" fmla="*/ 566857 h 941295"/>
                <a:gd name="connsiteX17" fmla="*/ 2886 w 1258637"/>
                <a:gd name="connsiteY17" fmla="*/ 682661 h 941295"/>
                <a:gd name="connsiteX18" fmla="*/ 126778 w 1258637"/>
                <a:gd name="connsiteY18" fmla="*/ 771555 h 941295"/>
                <a:gd name="connsiteX19" fmla="*/ 184061 w 1258637"/>
                <a:gd name="connsiteY19" fmla="*/ 824020 h 941295"/>
                <a:gd name="connsiteX20" fmla="*/ 183805 w 1258637"/>
                <a:gd name="connsiteY20" fmla="*/ 833627 h 941295"/>
                <a:gd name="connsiteX21" fmla="*/ 183805 w 1258637"/>
                <a:gd name="connsiteY21" fmla="*/ 852554 h 941295"/>
                <a:gd name="connsiteX22" fmla="*/ 315359 w 1258637"/>
                <a:gd name="connsiteY22" fmla="*/ 940730 h 941295"/>
                <a:gd name="connsiteX23" fmla="*/ 410433 w 1258637"/>
                <a:gd name="connsiteY23" fmla="*/ 884129 h 941295"/>
                <a:gd name="connsiteX24" fmla="*/ 470594 w 1258637"/>
                <a:gd name="connsiteY24" fmla="*/ 860896 h 941295"/>
                <a:gd name="connsiteX25" fmla="*/ 638977 w 1258637"/>
                <a:gd name="connsiteY25" fmla="*/ 874710 h 941295"/>
                <a:gd name="connsiteX26" fmla="*/ 827993 w 1258637"/>
                <a:gd name="connsiteY26" fmla="*/ 806268 h 941295"/>
                <a:gd name="connsiteX27" fmla="*/ 882930 w 1258637"/>
                <a:gd name="connsiteY27" fmla="*/ 803756 h 941295"/>
                <a:gd name="connsiteX28" fmla="*/ 930120 w 1258637"/>
                <a:gd name="connsiteY28" fmla="*/ 812547 h 941295"/>
                <a:gd name="connsiteX29" fmla="*/ 990889 w 1258637"/>
                <a:gd name="connsiteY29" fmla="*/ 770567 h 941295"/>
                <a:gd name="connsiteX30" fmla="*/ 1061726 w 1258637"/>
                <a:gd name="connsiteY30" fmla="*/ 740411 h 941295"/>
                <a:gd name="connsiteX31" fmla="*/ 1075691 w 1258637"/>
                <a:gd name="connsiteY31" fmla="*/ 749129 h 941295"/>
                <a:gd name="connsiteX32" fmla="*/ 1163537 w 1258637"/>
                <a:gd name="connsiteY32" fmla="*/ 774245 h 941295"/>
                <a:gd name="connsiteX33" fmla="*/ 1260614 w 1258637"/>
                <a:gd name="connsiteY33" fmla="*/ 672615 h 941295"/>
                <a:gd name="connsiteX34" fmla="*/ 1192618 w 1258637"/>
                <a:gd name="connsiteY34" fmla="*/ 599241 h 941295"/>
                <a:gd name="connsiteX35" fmla="*/ 1155246 w 1258637"/>
                <a:gd name="connsiteY35" fmla="*/ 530298 h 941295"/>
                <a:gd name="connsiteX36" fmla="*/ 1160751 w 1258637"/>
                <a:gd name="connsiteY36" fmla="*/ 517076 h 941295"/>
                <a:gd name="connsiteX37" fmla="*/ 1171373 w 1258637"/>
                <a:gd name="connsiteY37" fmla="*/ 469085 h 941295"/>
                <a:gd name="connsiteX38" fmla="*/ 1143340 w 1258637"/>
                <a:gd name="connsiteY38" fmla="*/ 417240 h 941295"/>
                <a:gd name="connsiteX39" fmla="*/ 1134198 w 1258637"/>
                <a:gd name="connsiteY39" fmla="*/ 342340 h 941295"/>
                <a:gd name="connsiteX40" fmla="*/ 1151002 w 1258637"/>
                <a:gd name="connsiteY40" fmla="*/ 279730 h 941295"/>
                <a:gd name="connsiteX41" fmla="*/ 1042956 w 1258637"/>
                <a:gd name="connsiteY41" fmla="*/ 190836 h 941295"/>
                <a:gd name="connsiteX42" fmla="*/ 991519 w 1258637"/>
                <a:gd name="connsiteY42" fmla="*/ 132293 h 941295"/>
                <a:gd name="connsiteX43" fmla="*/ 992025 w 1258637"/>
                <a:gd name="connsiteY43" fmla="*/ 126970 h 941295"/>
                <a:gd name="connsiteX44" fmla="*/ 992286 w 1258637"/>
                <a:gd name="connsiteY44" fmla="*/ 108402 h 941295"/>
                <a:gd name="connsiteX45" fmla="*/ 875969 w 1258637"/>
                <a:gd name="connsiteY45" fmla="*/ 31078 h 941295"/>
                <a:gd name="connsiteX46" fmla="*/ 803445 w 1258637"/>
                <a:gd name="connsiteY46" fmla="*/ 66063 h 941295"/>
                <a:gd name="connsiteX47" fmla="*/ 758782 w 1258637"/>
                <a:gd name="connsiteY47" fmla="*/ 82478 h 941295"/>
                <a:gd name="connsiteX48" fmla="*/ 730139 w 1258637"/>
                <a:gd name="connsiteY48" fmla="*/ 82389 h 941295"/>
                <a:gd name="connsiteX49" fmla="*/ 672502 w 1258637"/>
                <a:gd name="connsiteY49" fmla="*/ 104545 h 941295"/>
                <a:gd name="connsiteX50" fmla="*/ 596962 w 1258637"/>
                <a:gd name="connsiteY50" fmla="*/ 91176 h 941295"/>
                <a:gd name="connsiteX51" fmla="*/ 589269 w 1258637"/>
                <a:gd name="connsiteY51" fmla="*/ 74853 h 941295"/>
                <a:gd name="connsiteX52" fmla="*/ 484096 w 1258637"/>
                <a:gd name="connsiteY52" fmla="*/ 581 h 941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58637" h="941295">
                  <a:moveTo>
                    <a:pt x="484085" y="579"/>
                  </a:moveTo>
                  <a:cubicBezTo>
                    <a:pt x="476644" y="197"/>
                    <a:pt x="468806" y="453"/>
                    <a:pt x="460665" y="1386"/>
                  </a:cubicBezTo>
                  <a:cubicBezTo>
                    <a:pt x="389924" y="9490"/>
                    <a:pt x="345454" y="64507"/>
                    <a:pt x="351140" y="117190"/>
                  </a:cubicBezTo>
                  <a:cubicBezTo>
                    <a:pt x="352674" y="131406"/>
                    <a:pt x="357348" y="144153"/>
                    <a:pt x="365157" y="156030"/>
                  </a:cubicBezTo>
                  <a:cubicBezTo>
                    <a:pt x="381935" y="181568"/>
                    <a:pt x="375443" y="216284"/>
                    <a:pt x="350655" y="233570"/>
                  </a:cubicBezTo>
                  <a:cubicBezTo>
                    <a:pt x="349872" y="234116"/>
                    <a:pt x="349076" y="234641"/>
                    <a:pt x="348267" y="235144"/>
                  </a:cubicBezTo>
                  <a:cubicBezTo>
                    <a:pt x="345352" y="236951"/>
                    <a:pt x="342006" y="239376"/>
                    <a:pt x="338254" y="242230"/>
                  </a:cubicBezTo>
                  <a:cubicBezTo>
                    <a:pt x="319979" y="256125"/>
                    <a:pt x="295233" y="256805"/>
                    <a:pt x="276265" y="243935"/>
                  </a:cubicBezTo>
                  <a:cubicBezTo>
                    <a:pt x="252973" y="228125"/>
                    <a:pt x="221569" y="219396"/>
                    <a:pt x="187460" y="223304"/>
                  </a:cubicBezTo>
                  <a:cubicBezTo>
                    <a:pt x="116720" y="231407"/>
                    <a:pt x="72249" y="286424"/>
                    <a:pt x="77935" y="339107"/>
                  </a:cubicBezTo>
                  <a:cubicBezTo>
                    <a:pt x="82599" y="382327"/>
                    <a:pt x="119422" y="418684"/>
                    <a:pt x="172833" y="426655"/>
                  </a:cubicBezTo>
                  <a:cubicBezTo>
                    <a:pt x="202459" y="431059"/>
                    <a:pt x="223009" y="459373"/>
                    <a:pt x="218735" y="489895"/>
                  </a:cubicBezTo>
                  <a:cubicBezTo>
                    <a:pt x="218651" y="490494"/>
                    <a:pt x="218557" y="491091"/>
                    <a:pt x="218455" y="491687"/>
                  </a:cubicBezTo>
                  <a:cubicBezTo>
                    <a:pt x="216959" y="500327"/>
                    <a:pt x="215814" y="509016"/>
                    <a:pt x="215059" y="517790"/>
                  </a:cubicBezTo>
                  <a:cubicBezTo>
                    <a:pt x="212418" y="548508"/>
                    <a:pt x="186108" y="571205"/>
                    <a:pt x="156292" y="568484"/>
                  </a:cubicBezTo>
                  <a:cubicBezTo>
                    <a:pt x="154892" y="568357"/>
                    <a:pt x="153498" y="568173"/>
                    <a:pt x="152111" y="567933"/>
                  </a:cubicBezTo>
                  <a:cubicBezTo>
                    <a:pt x="139475" y="565747"/>
                    <a:pt x="126156" y="565282"/>
                    <a:pt x="112410" y="566857"/>
                  </a:cubicBezTo>
                  <a:cubicBezTo>
                    <a:pt x="41670" y="574960"/>
                    <a:pt x="-2801" y="629977"/>
                    <a:pt x="2886" y="682661"/>
                  </a:cubicBezTo>
                  <a:cubicBezTo>
                    <a:pt x="8365" y="733441"/>
                    <a:pt x="59481" y="775674"/>
                    <a:pt x="126778" y="771555"/>
                  </a:cubicBezTo>
                  <a:cubicBezTo>
                    <a:pt x="156658" y="769745"/>
                    <a:pt x="182305" y="793235"/>
                    <a:pt x="184061" y="824020"/>
                  </a:cubicBezTo>
                  <a:cubicBezTo>
                    <a:pt x="184244" y="827224"/>
                    <a:pt x="184158" y="830438"/>
                    <a:pt x="183805" y="833627"/>
                  </a:cubicBezTo>
                  <a:cubicBezTo>
                    <a:pt x="183097" y="839981"/>
                    <a:pt x="183122" y="846221"/>
                    <a:pt x="183805" y="852554"/>
                  </a:cubicBezTo>
                  <a:cubicBezTo>
                    <a:pt x="189488" y="905215"/>
                    <a:pt x="244602" y="948834"/>
                    <a:pt x="315359" y="940730"/>
                  </a:cubicBezTo>
                  <a:cubicBezTo>
                    <a:pt x="358139" y="935830"/>
                    <a:pt x="392477" y="912450"/>
                    <a:pt x="410433" y="884129"/>
                  </a:cubicBezTo>
                  <a:cubicBezTo>
                    <a:pt x="423389" y="863652"/>
                    <a:pt x="447766" y="854239"/>
                    <a:pt x="470594" y="860896"/>
                  </a:cubicBezTo>
                  <a:cubicBezTo>
                    <a:pt x="522727" y="876122"/>
                    <a:pt x="579726" y="881497"/>
                    <a:pt x="638977" y="874710"/>
                  </a:cubicBezTo>
                  <a:cubicBezTo>
                    <a:pt x="709998" y="866574"/>
                    <a:pt x="774395" y="842073"/>
                    <a:pt x="827993" y="806268"/>
                  </a:cubicBezTo>
                  <a:cubicBezTo>
                    <a:pt x="844503" y="795210"/>
                    <a:pt x="865535" y="794248"/>
                    <a:pt x="882930" y="803756"/>
                  </a:cubicBezTo>
                  <a:cubicBezTo>
                    <a:pt x="895819" y="810820"/>
                    <a:pt x="912240" y="814595"/>
                    <a:pt x="930120" y="812547"/>
                  </a:cubicBezTo>
                  <a:cubicBezTo>
                    <a:pt x="960878" y="809024"/>
                    <a:pt x="983270" y="789487"/>
                    <a:pt x="990889" y="770567"/>
                  </a:cubicBezTo>
                  <a:cubicBezTo>
                    <a:pt x="1002368" y="742086"/>
                    <a:pt x="1034082" y="728585"/>
                    <a:pt x="1061726" y="740411"/>
                  </a:cubicBezTo>
                  <a:cubicBezTo>
                    <a:pt x="1066782" y="742573"/>
                    <a:pt x="1071490" y="745513"/>
                    <a:pt x="1075691" y="749129"/>
                  </a:cubicBezTo>
                  <a:cubicBezTo>
                    <a:pt x="1096644" y="767174"/>
                    <a:pt x="1128364" y="778275"/>
                    <a:pt x="1163537" y="774245"/>
                  </a:cubicBezTo>
                  <a:cubicBezTo>
                    <a:pt x="1226669" y="767013"/>
                    <a:pt x="1265551" y="718381"/>
                    <a:pt x="1260614" y="672615"/>
                  </a:cubicBezTo>
                  <a:cubicBezTo>
                    <a:pt x="1257023" y="639335"/>
                    <a:pt x="1231882" y="610740"/>
                    <a:pt x="1192618" y="599241"/>
                  </a:cubicBezTo>
                  <a:cubicBezTo>
                    <a:pt x="1163819" y="590836"/>
                    <a:pt x="1147087" y="559969"/>
                    <a:pt x="1155246" y="530298"/>
                  </a:cubicBezTo>
                  <a:cubicBezTo>
                    <a:pt x="1156520" y="525664"/>
                    <a:pt x="1158370" y="521220"/>
                    <a:pt x="1160751" y="517076"/>
                  </a:cubicBezTo>
                  <a:cubicBezTo>
                    <a:pt x="1169583" y="501697"/>
                    <a:pt x="1173186" y="485886"/>
                    <a:pt x="1171373" y="469085"/>
                  </a:cubicBezTo>
                  <a:cubicBezTo>
                    <a:pt x="1169205" y="448994"/>
                    <a:pt x="1159710" y="431506"/>
                    <a:pt x="1143340" y="417240"/>
                  </a:cubicBezTo>
                  <a:cubicBezTo>
                    <a:pt x="1121892" y="398498"/>
                    <a:pt x="1117922" y="365969"/>
                    <a:pt x="1134198" y="342340"/>
                  </a:cubicBezTo>
                  <a:cubicBezTo>
                    <a:pt x="1147605" y="322891"/>
                    <a:pt x="1153379" y="301761"/>
                    <a:pt x="1151002" y="279730"/>
                  </a:cubicBezTo>
                  <a:cubicBezTo>
                    <a:pt x="1145964" y="233049"/>
                    <a:pt x="1102784" y="193936"/>
                    <a:pt x="1042956" y="190836"/>
                  </a:cubicBezTo>
                  <a:cubicBezTo>
                    <a:pt x="1013061" y="189304"/>
                    <a:pt x="990032" y="163094"/>
                    <a:pt x="991519" y="132293"/>
                  </a:cubicBezTo>
                  <a:cubicBezTo>
                    <a:pt x="991605" y="130511"/>
                    <a:pt x="991774" y="128735"/>
                    <a:pt x="992025" y="126970"/>
                  </a:cubicBezTo>
                  <a:cubicBezTo>
                    <a:pt x="992885" y="120884"/>
                    <a:pt x="992981" y="114840"/>
                    <a:pt x="992286" y="108402"/>
                  </a:cubicBezTo>
                  <a:cubicBezTo>
                    <a:pt x="987345" y="62616"/>
                    <a:pt x="939061" y="23854"/>
                    <a:pt x="875969" y="31078"/>
                  </a:cubicBezTo>
                  <a:cubicBezTo>
                    <a:pt x="845924" y="34520"/>
                    <a:pt x="820507" y="48147"/>
                    <a:pt x="803445" y="66063"/>
                  </a:cubicBezTo>
                  <a:cubicBezTo>
                    <a:pt x="791794" y="78311"/>
                    <a:pt x="775327" y="84363"/>
                    <a:pt x="758782" y="82478"/>
                  </a:cubicBezTo>
                  <a:cubicBezTo>
                    <a:pt x="749318" y="81390"/>
                    <a:pt x="739693" y="81294"/>
                    <a:pt x="730139" y="82389"/>
                  </a:cubicBezTo>
                  <a:cubicBezTo>
                    <a:pt x="707974" y="84928"/>
                    <a:pt x="688273" y="93092"/>
                    <a:pt x="672502" y="104545"/>
                  </a:cubicBezTo>
                  <a:cubicBezTo>
                    <a:pt x="648059" y="122344"/>
                    <a:pt x="614239" y="116359"/>
                    <a:pt x="596962" y="91176"/>
                  </a:cubicBezTo>
                  <a:cubicBezTo>
                    <a:pt x="593551" y="86204"/>
                    <a:pt x="590952" y="80690"/>
                    <a:pt x="589269" y="74853"/>
                  </a:cubicBezTo>
                  <a:cubicBezTo>
                    <a:pt x="578060" y="36074"/>
                    <a:pt x="537365" y="3314"/>
                    <a:pt x="484096" y="581"/>
                  </a:cubicBezTo>
                  <a:close/>
                </a:path>
              </a:pathLst>
            </a:custGeom>
            <a:solidFill>
              <a:srgbClr val="376E04"/>
            </a:solidFill>
            <a:ln w="2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5" name="任意多边形: 形状 714"/>
            <p:cNvSpPr/>
            <p:nvPr/>
          </p:nvSpPr>
          <p:spPr>
            <a:xfrm>
              <a:off x="9031662" y="3168717"/>
              <a:ext cx="877531" cy="1207525"/>
            </a:xfrm>
            <a:custGeom>
              <a:avLst/>
              <a:gdLst>
                <a:gd name="connsiteX0" fmla="*/ 149019 w 877531"/>
                <a:gd name="connsiteY0" fmla="*/ 187179 h 1207525"/>
                <a:gd name="connsiteX1" fmla="*/ 394889 w 877531"/>
                <a:gd name="connsiteY1" fmla="*/ 499014 h 1207525"/>
                <a:gd name="connsiteX2" fmla="*/ 29083 w 877531"/>
                <a:gd name="connsiteY2" fmla="*/ 1140675 h 1207525"/>
                <a:gd name="connsiteX3" fmla="*/ 352911 w 877531"/>
                <a:gd name="connsiteY3" fmla="*/ 1122684 h 1207525"/>
                <a:gd name="connsiteX4" fmla="*/ 496835 w 877531"/>
                <a:gd name="connsiteY4" fmla="*/ 1206640 h 1207525"/>
                <a:gd name="connsiteX5" fmla="*/ 568797 w 877531"/>
                <a:gd name="connsiteY5" fmla="*/ 1080706 h 1207525"/>
                <a:gd name="connsiteX6" fmla="*/ 820664 w 877531"/>
                <a:gd name="connsiteY6" fmla="*/ 1182653 h 1207525"/>
                <a:gd name="connsiteX7" fmla="*/ 580791 w 877531"/>
                <a:gd name="connsiteY7" fmla="*/ 546989 h 1207525"/>
                <a:gd name="connsiteX8" fmla="*/ 874636 w 877531"/>
                <a:gd name="connsiteY8" fmla="*/ 85233 h 1207525"/>
                <a:gd name="connsiteX9" fmla="*/ 598781 w 877531"/>
                <a:gd name="connsiteY9" fmla="*/ 409062 h 1207525"/>
                <a:gd name="connsiteX10" fmla="*/ 628766 w 877531"/>
                <a:gd name="connsiteY10" fmla="*/ 13271 h 1207525"/>
                <a:gd name="connsiteX11" fmla="*/ 514826 w 877531"/>
                <a:gd name="connsiteY11" fmla="*/ 391071 h 1207525"/>
                <a:gd name="connsiteX12" fmla="*/ 352911 w 877531"/>
                <a:gd name="connsiteY12" fmla="*/ 1277 h 1207525"/>
                <a:gd name="connsiteX13" fmla="*/ 427872 w 877531"/>
                <a:gd name="connsiteY13" fmla="*/ 370082 h 1207525"/>
                <a:gd name="connsiteX14" fmla="*/ 251361 w 877531"/>
                <a:gd name="connsiteY14" fmla="*/ 235852 h 1207525"/>
                <a:gd name="connsiteX15" fmla="*/ 149019 w 877531"/>
                <a:gd name="connsiteY15" fmla="*/ 187179 h 120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7531" h="1207525">
                  <a:moveTo>
                    <a:pt x="149019" y="187179"/>
                  </a:moveTo>
                  <a:cubicBezTo>
                    <a:pt x="74710" y="280295"/>
                    <a:pt x="385990" y="380214"/>
                    <a:pt x="394889" y="499014"/>
                  </a:cubicBezTo>
                  <a:cubicBezTo>
                    <a:pt x="411440" y="719979"/>
                    <a:pt x="155016" y="1098697"/>
                    <a:pt x="29083" y="1140675"/>
                  </a:cubicBezTo>
                  <a:cubicBezTo>
                    <a:pt x="-96851" y="1182653"/>
                    <a:pt x="258317" y="1099908"/>
                    <a:pt x="352911" y="1122684"/>
                  </a:cubicBezTo>
                  <a:cubicBezTo>
                    <a:pt x="401510" y="1134386"/>
                    <a:pt x="448552" y="1219578"/>
                    <a:pt x="496835" y="1206640"/>
                  </a:cubicBezTo>
                  <a:cubicBezTo>
                    <a:pt x="538867" y="1195378"/>
                    <a:pt x="527683" y="1094952"/>
                    <a:pt x="568797" y="1080706"/>
                  </a:cubicBezTo>
                  <a:cubicBezTo>
                    <a:pt x="645821" y="1054021"/>
                    <a:pt x="778686" y="1206640"/>
                    <a:pt x="820664" y="1182653"/>
                  </a:cubicBezTo>
                  <a:cubicBezTo>
                    <a:pt x="862642" y="1158665"/>
                    <a:pt x="532816" y="588967"/>
                    <a:pt x="580791" y="546989"/>
                  </a:cubicBezTo>
                  <a:cubicBezTo>
                    <a:pt x="628766" y="505011"/>
                    <a:pt x="922610" y="241150"/>
                    <a:pt x="874636" y="85233"/>
                  </a:cubicBezTo>
                  <a:cubicBezTo>
                    <a:pt x="838655" y="58247"/>
                    <a:pt x="716787" y="457636"/>
                    <a:pt x="598781" y="409062"/>
                  </a:cubicBezTo>
                  <a:cubicBezTo>
                    <a:pt x="614606" y="258781"/>
                    <a:pt x="721716" y="76238"/>
                    <a:pt x="628766" y="13271"/>
                  </a:cubicBezTo>
                  <a:cubicBezTo>
                    <a:pt x="592785" y="1277"/>
                    <a:pt x="633058" y="385104"/>
                    <a:pt x="514826" y="391071"/>
                  </a:cubicBezTo>
                  <a:cubicBezTo>
                    <a:pt x="457325" y="364467"/>
                    <a:pt x="568797" y="-19712"/>
                    <a:pt x="352911" y="1277"/>
                  </a:cubicBezTo>
                  <a:cubicBezTo>
                    <a:pt x="309869" y="5462"/>
                    <a:pt x="505756" y="320039"/>
                    <a:pt x="427872" y="370082"/>
                  </a:cubicBezTo>
                  <a:cubicBezTo>
                    <a:pt x="358498" y="414666"/>
                    <a:pt x="318382" y="283899"/>
                    <a:pt x="251361" y="235852"/>
                  </a:cubicBezTo>
                  <a:cubicBezTo>
                    <a:pt x="223730" y="216044"/>
                    <a:pt x="170227" y="160607"/>
                    <a:pt x="149019" y="187179"/>
                  </a:cubicBezTo>
                  <a:close/>
                </a:path>
              </a:pathLst>
            </a:custGeom>
            <a:solidFill>
              <a:srgbClr val="8F5902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6" name="任意多边形: 形状 715"/>
            <p:cNvSpPr/>
            <p:nvPr/>
          </p:nvSpPr>
          <p:spPr>
            <a:xfrm>
              <a:off x="9157897" y="3193623"/>
              <a:ext cx="719141" cy="1152221"/>
            </a:xfrm>
            <a:custGeom>
              <a:avLst/>
              <a:gdLst>
                <a:gd name="connsiteX0" fmla="*/ 254776 w 719141"/>
                <a:gd name="connsiteY0" fmla="*/ 332 h 1152221"/>
                <a:gd name="connsiteX1" fmla="*/ 259929 w 719141"/>
                <a:gd name="connsiteY1" fmla="*/ 16355 h 1152221"/>
                <a:gd name="connsiteX2" fmla="*/ 305655 w 719141"/>
                <a:gd name="connsiteY2" fmla="*/ 130388 h 1152221"/>
                <a:gd name="connsiteX3" fmla="*/ 344634 w 719141"/>
                <a:gd name="connsiteY3" fmla="*/ 250417 h 1152221"/>
                <a:gd name="connsiteX4" fmla="*/ 343041 w 719141"/>
                <a:gd name="connsiteY4" fmla="*/ 160839 h 1152221"/>
                <a:gd name="connsiteX5" fmla="*/ 318961 w 719141"/>
                <a:gd name="connsiteY5" fmla="*/ 43808 h 1152221"/>
                <a:gd name="connsiteX6" fmla="*/ 254777 w 719141"/>
                <a:gd name="connsiteY6" fmla="*/ 331 h 1152221"/>
                <a:gd name="connsiteX7" fmla="*/ 514981 w 719141"/>
                <a:gd name="connsiteY7" fmla="*/ 59833 h 1152221"/>
                <a:gd name="connsiteX8" fmla="*/ 511608 w 719141"/>
                <a:gd name="connsiteY8" fmla="*/ 106401 h 1152221"/>
                <a:gd name="connsiteX9" fmla="*/ 514981 w 719141"/>
                <a:gd name="connsiteY9" fmla="*/ 59833 h 1152221"/>
                <a:gd name="connsiteX10" fmla="*/ 721404 w 719141"/>
                <a:gd name="connsiteY10" fmla="*/ 139665 h 1152221"/>
                <a:gd name="connsiteX11" fmla="*/ 668182 w 719141"/>
                <a:gd name="connsiteY11" fmla="*/ 240487 h 1152221"/>
                <a:gd name="connsiteX12" fmla="*/ 648786 w 719141"/>
                <a:gd name="connsiteY12" fmla="*/ 274687 h 1152221"/>
                <a:gd name="connsiteX13" fmla="*/ 707441 w 719141"/>
                <a:gd name="connsiteY13" fmla="*/ 177895 h 1152221"/>
                <a:gd name="connsiteX14" fmla="*/ 721402 w 719141"/>
                <a:gd name="connsiteY14" fmla="*/ 139665 h 1152221"/>
                <a:gd name="connsiteX15" fmla="*/ 44422 w 719141"/>
                <a:gd name="connsiteY15" fmla="*/ 180893 h 1152221"/>
                <a:gd name="connsiteX16" fmla="*/ 41798 w 719141"/>
                <a:gd name="connsiteY16" fmla="*/ 191201 h 1152221"/>
                <a:gd name="connsiteX17" fmla="*/ 53136 w 719141"/>
                <a:gd name="connsiteY17" fmla="*/ 213595 h 1152221"/>
                <a:gd name="connsiteX18" fmla="*/ 133718 w 719141"/>
                <a:gd name="connsiteY18" fmla="*/ 283401 h 1152221"/>
                <a:gd name="connsiteX19" fmla="*/ 199590 w 719141"/>
                <a:gd name="connsiteY19" fmla="*/ 332875 h 1152221"/>
                <a:gd name="connsiteX20" fmla="*/ 194156 w 719141"/>
                <a:gd name="connsiteY20" fmla="*/ 326972 h 1152221"/>
                <a:gd name="connsiteX21" fmla="*/ 111981 w 719141"/>
                <a:gd name="connsiteY21" fmla="*/ 230087 h 1152221"/>
                <a:gd name="connsiteX22" fmla="*/ 59227 w 719141"/>
                <a:gd name="connsiteY22" fmla="*/ 188859 h 1152221"/>
                <a:gd name="connsiteX23" fmla="*/ 44422 w 719141"/>
                <a:gd name="connsiteY23" fmla="*/ 180894 h 1152221"/>
                <a:gd name="connsiteX24" fmla="*/ 347082 w 719141"/>
                <a:gd name="connsiteY24" fmla="*/ 323975 h 1152221"/>
                <a:gd name="connsiteX25" fmla="*/ 319346 w 719141"/>
                <a:gd name="connsiteY25" fmla="*/ 365110 h 1152221"/>
                <a:gd name="connsiteX26" fmla="*/ 245603 w 719141"/>
                <a:gd name="connsiteY26" fmla="*/ 371575 h 1152221"/>
                <a:gd name="connsiteX27" fmla="*/ 241668 w 719141"/>
                <a:gd name="connsiteY27" fmla="*/ 369326 h 1152221"/>
                <a:gd name="connsiteX28" fmla="*/ 298920 w 719141"/>
                <a:gd name="connsiteY28" fmla="*/ 468931 h 1152221"/>
                <a:gd name="connsiteX29" fmla="*/ 165490 w 719141"/>
                <a:gd name="connsiteY29" fmla="*/ 873237 h 1152221"/>
                <a:gd name="connsiteX30" fmla="*/ 38525 w 719141"/>
                <a:gd name="connsiteY30" fmla="*/ 1044333 h 1152221"/>
                <a:gd name="connsiteX31" fmla="*/ 2263 w 719141"/>
                <a:gd name="connsiteY31" fmla="*/ 1080688 h 1152221"/>
                <a:gd name="connsiteX32" fmla="*/ 119015 w 719141"/>
                <a:gd name="connsiteY32" fmla="*/ 1066446 h 1152221"/>
                <a:gd name="connsiteX33" fmla="*/ 236046 w 719141"/>
                <a:gd name="connsiteY33" fmla="*/ 1067945 h 1152221"/>
                <a:gd name="connsiteX34" fmla="*/ 319816 w 719141"/>
                <a:gd name="connsiteY34" fmla="*/ 1125290 h 1152221"/>
                <a:gd name="connsiteX35" fmla="*/ 350363 w 719141"/>
                <a:gd name="connsiteY35" fmla="*/ 1148340 h 1152221"/>
                <a:gd name="connsiteX36" fmla="*/ 366386 w 719141"/>
                <a:gd name="connsiteY36" fmla="*/ 1152088 h 1152221"/>
                <a:gd name="connsiteX37" fmla="*/ 372102 w 719141"/>
                <a:gd name="connsiteY37" fmla="*/ 1144124 h 1152221"/>
                <a:gd name="connsiteX38" fmla="*/ 383346 w 719141"/>
                <a:gd name="connsiteY38" fmla="*/ 1109642 h 1152221"/>
                <a:gd name="connsiteX39" fmla="*/ 397870 w 719141"/>
                <a:gd name="connsiteY39" fmla="*/ 1065229 h 1152221"/>
                <a:gd name="connsiteX40" fmla="*/ 436474 w 719141"/>
                <a:gd name="connsiteY40" fmla="*/ 1026718 h 1152221"/>
                <a:gd name="connsiteX41" fmla="*/ 522115 w 719141"/>
                <a:gd name="connsiteY41" fmla="*/ 1035432 h 1152221"/>
                <a:gd name="connsiteX42" fmla="*/ 599699 w 719141"/>
                <a:gd name="connsiteY42" fmla="*/ 1079751 h 1152221"/>
                <a:gd name="connsiteX43" fmla="*/ 664072 w 719141"/>
                <a:gd name="connsiteY43" fmla="*/ 1120887 h 1152221"/>
                <a:gd name="connsiteX44" fmla="*/ 668382 w 719141"/>
                <a:gd name="connsiteY44" fmla="*/ 1122761 h 1152221"/>
                <a:gd name="connsiteX45" fmla="*/ 645519 w 719141"/>
                <a:gd name="connsiteY45" fmla="*/ 1061761 h 1152221"/>
                <a:gd name="connsiteX46" fmla="*/ 550320 w 719141"/>
                <a:gd name="connsiteY46" fmla="*/ 855245 h 1152221"/>
                <a:gd name="connsiteX47" fmla="*/ 455120 w 719141"/>
                <a:gd name="connsiteY47" fmla="*/ 642639 h 1152221"/>
                <a:gd name="connsiteX48" fmla="*/ 428977 w 719141"/>
                <a:gd name="connsiteY48" fmla="*/ 563274 h 1152221"/>
                <a:gd name="connsiteX49" fmla="*/ 425323 w 719141"/>
                <a:gd name="connsiteY49" fmla="*/ 531791 h 1152221"/>
                <a:gd name="connsiteX50" fmla="*/ 439378 w 719141"/>
                <a:gd name="connsiteY50" fmla="*/ 498341 h 1152221"/>
                <a:gd name="connsiteX51" fmla="*/ 542448 w 719141"/>
                <a:gd name="connsiteY51" fmla="*/ 399111 h 1152221"/>
                <a:gd name="connsiteX52" fmla="*/ 530361 w 719141"/>
                <a:gd name="connsiteY52" fmla="*/ 405202 h 1152221"/>
                <a:gd name="connsiteX53" fmla="*/ 465053 w 719141"/>
                <a:gd name="connsiteY53" fmla="*/ 406420 h 1152221"/>
                <a:gd name="connsiteX54" fmla="*/ 448187 w 719141"/>
                <a:gd name="connsiteY54" fmla="*/ 378122 h 1152221"/>
                <a:gd name="connsiteX55" fmla="*/ 450436 w 719141"/>
                <a:gd name="connsiteY55" fmla="*/ 361443 h 1152221"/>
                <a:gd name="connsiteX56" fmla="*/ 448936 w 719141"/>
                <a:gd name="connsiteY56" fmla="*/ 363317 h 1152221"/>
                <a:gd name="connsiteX57" fmla="*/ 392902 w 719141"/>
                <a:gd name="connsiteY57" fmla="*/ 390397 h 1152221"/>
                <a:gd name="connsiteX58" fmla="*/ 379971 w 719141"/>
                <a:gd name="connsiteY58" fmla="*/ 387961 h 1152221"/>
                <a:gd name="connsiteX59" fmla="*/ 350456 w 719141"/>
                <a:gd name="connsiteY59" fmla="*/ 345233 h 1152221"/>
                <a:gd name="connsiteX60" fmla="*/ 347082 w 719141"/>
                <a:gd name="connsiteY60" fmla="*/ 323963 h 1152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719141" h="1152221">
                  <a:moveTo>
                    <a:pt x="254776" y="332"/>
                  </a:moveTo>
                  <a:cubicBezTo>
                    <a:pt x="256203" y="5143"/>
                    <a:pt x="257765" y="10335"/>
                    <a:pt x="259929" y="16355"/>
                  </a:cubicBezTo>
                  <a:cubicBezTo>
                    <a:pt x="270460" y="45647"/>
                    <a:pt x="288501" y="87108"/>
                    <a:pt x="305655" y="130388"/>
                  </a:cubicBezTo>
                  <a:cubicBezTo>
                    <a:pt x="321629" y="170692"/>
                    <a:pt x="336614" y="212343"/>
                    <a:pt x="344634" y="250417"/>
                  </a:cubicBezTo>
                  <a:cubicBezTo>
                    <a:pt x="344601" y="221408"/>
                    <a:pt x="344643" y="191183"/>
                    <a:pt x="343041" y="160839"/>
                  </a:cubicBezTo>
                  <a:cubicBezTo>
                    <a:pt x="340645" y="115476"/>
                    <a:pt x="333604" y="72230"/>
                    <a:pt x="318961" y="43808"/>
                  </a:cubicBezTo>
                  <a:cubicBezTo>
                    <a:pt x="305182" y="17063"/>
                    <a:pt x="288875" y="2571"/>
                    <a:pt x="254777" y="331"/>
                  </a:cubicBezTo>
                  <a:close/>
                  <a:moveTo>
                    <a:pt x="514981" y="59833"/>
                  </a:moveTo>
                  <a:cubicBezTo>
                    <a:pt x="513896" y="74303"/>
                    <a:pt x="512786" y="89069"/>
                    <a:pt x="511608" y="106401"/>
                  </a:cubicBezTo>
                  <a:cubicBezTo>
                    <a:pt x="514288" y="89084"/>
                    <a:pt x="515784" y="73068"/>
                    <a:pt x="514981" y="59833"/>
                  </a:cubicBezTo>
                  <a:close/>
                  <a:moveTo>
                    <a:pt x="721404" y="139665"/>
                  </a:moveTo>
                  <a:cubicBezTo>
                    <a:pt x="705637" y="169421"/>
                    <a:pt x="688772" y="203049"/>
                    <a:pt x="668182" y="240487"/>
                  </a:cubicBezTo>
                  <a:cubicBezTo>
                    <a:pt x="661878" y="251950"/>
                    <a:pt x="655430" y="263421"/>
                    <a:pt x="648786" y="274687"/>
                  </a:cubicBezTo>
                  <a:cubicBezTo>
                    <a:pt x="672401" y="242253"/>
                    <a:pt x="693177" y="209217"/>
                    <a:pt x="707441" y="177895"/>
                  </a:cubicBezTo>
                  <a:cubicBezTo>
                    <a:pt x="713488" y="164618"/>
                    <a:pt x="717853" y="151936"/>
                    <a:pt x="721402" y="139665"/>
                  </a:cubicBezTo>
                  <a:close/>
                  <a:moveTo>
                    <a:pt x="44422" y="180893"/>
                  </a:moveTo>
                  <a:cubicBezTo>
                    <a:pt x="42244" y="184697"/>
                    <a:pt x="41380" y="187701"/>
                    <a:pt x="41798" y="191201"/>
                  </a:cubicBezTo>
                  <a:cubicBezTo>
                    <a:pt x="42376" y="196042"/>
                    <a:pt x="45552" y="203823"/>
                    <a:pt x="53136" y="213595"/>
                  </a:cubicBezTo>
                  <a:cubicBezTo>
                    <a:pt x="68303" y="233140"/>
                    <a:pt x="99203" y="257894"/>
                    <a:pt x="133718" y="283401"/>
                  </a:cubicBezTo>
                  <a:cubicBezTo>
                    <a:pt x="155145" y="299237"/>
                    <a:pt x="177861" y="315688"/>
                    <a:pt x="199590" y="332875"/>
                  </a:cubicBezTo>
                  <a:cubicBezTo>
                    <a:pt x="197855" y="330829"/>
                    <a:pt x="195860" y="329057"/>
                    <a:pt x="194156" y="326972"/>
                  </a:cubicBezTo>
                  <a:cubicBezTo>
                    <a:pt x="165029" y="291336"/>
                    <a:pt x="138019" y="248752"/>
                    <a:pt x="111981" y="230087"/>
                  </a:cubicBezTo>
                  <a:cubicBezTo>
                    <a:pt x="95137" y="218011"/>
                    <a:pt x="75862" y="199965"/>
                    <a:pt x="59227" y="188859"/>
                  </a:cubicBezTo>
                  <a:cubicBezTo>
                    <a:pt x="52930" y="184654"/>
                    <a:pt x="47861" y="182254"/>
                    <a:pt x="44422" y="180894"/>
                  </a:cubicBezTo>
                  <a:close/>
                  <a:moveTo>
                    <a:pt x="347082" y="323975"/>
                  </a:moveTo>
                  <a:cubicBezTo>
                    <a:pt x="342997" y="339842"/>
                    <a:pt x="334376" y="355449"/>
                    <a:pt x="319346" y="365110"/>
                  </a:cubicBezTo>
                  <a:cubicBezTo>
                    <a:pt x="295858" y="380204"/>
                    <a:pt x="267084" y="381521"/>
                    <a:pt x="245603" y="371575"/>
                  </a:cubicBezTo>
                  <a:cubicBezTo>
                    <a:pt x="244206" y="370928"/>
                    <a:pt x="243015" y="370029"/>
                    <a:pt x="241668" y="369326"/>
                  </a:cubicBezTo>
                  <a:cubicBezTo>
                    <a:pt x="271222" y="397816"/>
                    <a:pt x="295963" y="429457"/>
                    <a:pt x="298920" y="468931"/>
                  </a:cubicBezTo>
                  <a:cubicBezTo>
                    <a:pt x="308071" y="591098"/>
                    <a:pt x="244981" y="742893"/>
                    <a:pt x="165490" y="873237"/>
                  </a:cubicBezTo>
                  <a:cubicBezTo>
                    <a:pt x="125746" y="938414"/>
                    <a:pt x="81580" y="997785"/>
                    <a:pt x="38525" y="1044333"/>
                  </a:cubicBezTo>
                  <a:cubicBezTo>
                    <a:pt x="26237" y="1057619"/>
                    <a:pt x="14191" y="1069605"/>
                    <a:pt x="2263" y="1080688"/>
                  </a:cubicBezTo>
                  <a:cubicBezTo>
                    <a:pt x="39830" y="1075264"/>
                    <a:pt x="80518" y="1069808"/>
                    <a:pt x="119015" y="1066446"/>
                  </a:cubicBezTo>
                  <a:cubicBezTo>
                    <a:pt x="164696" y="1062456"/>
                    <a:pt x="204925" y="1060451"/>
                    <a:pt x="236046" y="1067945"/>
                  </a:cubicBezTo>
                  <a:cubicBezTo>
                    <a:pt x="273115" y="1076871"/>
                    <a:pt x="296923" y="1105014"/>
                    <a:pt x="319816" y="1125290"/>
                  </a:cubicBezTo>
                  <a:cubicBezTo>
                    <a:pt x="331262" y="1135428"/>
                    <a:pt x="342058" y="1143931"/>
                    <a:pt x="350363" y="1148340"/>
                  </a:cubicBezTo>
                  <a:cubicBezTo>
                    <a:pt x="358669" y="1152749"/>
                    <a:pt x="362661" y="1153086"/>
                    <a:pt x="366386" y="1152088"/>
                  </a:cubicBezTo>
                  <a:cubicBezTo>
                    <a:pt x="366755" y="1151989"/>
                    <a:pt x="368372" y="1151728"/>
                    <a:pt x="372102" y="1144124"/>
                  </a:cubicBezTo>
                  <a:cubicBezTo>
                    <a:pt x="375832" y="1136520"/>
                    <a:pt x="379564" y="1123727"/>
                    <a:pt x="383346" y="1109642"/>
                  </a:cubicBezTo>
                  <a:cubicBezTo>
                    <a:pt x="387128" y="1095557"/>
                    <a:pt x="390921" y="1080175"/>
                    <a:pt x="397870" y="1065229"/>
                  </a:cubicBezTo>
                  <a:cubicBezTo>
                    <a:pt x="404819" y="1050284"/>
                    <a:pt x="416411" y="1033671"/>
                    <a:pt x="436474" y="1026718"/>
                  </a:cubicBezTo>
                  <a:cubicBezTo>
                    <a:pt x="465678" y="1016600"/>
                    <a:pt x="495114" y="1023951"/>
                    <a:pt x="522115" y="1035432"/>
                  </a:cubicBezTo>
                  <a:cubicBezTo>
                    <a:pt x="549116" y="1046912"/>
                    <a:pt x="575295" y="1063605"/>
                    <a:pt x="599699" y="1079751"/>
                  </a:cubicBezTo>
                  <a:cubicBezTo>
                    <a:pt x="624103" y="1095897"/>
                    <a:pt x="646843" y="1111625"/>
                    <a:pt x="664072" y="1120887"/>
                  </a:cubicBezTo>
                  <a:cubicBezTo>
                    <a:pt x="665955" y="1121899"/>
                    <a:pt x="666649" y="1121918"/>
                    <a:pt x="668382" y="1122761"/>
                  </a:cubicBezTo>
                  <a:cubicBezTo>
                    <a:pt x="663682" y="1107329"/>
                    <a:pt x="656070" y="1086732"/>
                    <a:pt x="645519" y="1061761"/>
                  </a:cubicBezTo>
                  <a:cubicBezTo>
                    <a:pt x="621693" y="1005367"/>
                    <a:pt x="585965" y="930661"/>
                    <a:pt x="550320" y="855245"/>
                  </a:cubicBezTo>
                  <a:cubicBezTo>
                    <a:pt x="514674" y="779829"/>
                    <a:pt x="479176" y="703687"/>
                    <a:pt x="455120" y="642639"/>
                  </a:cubicBezTo>
                  <a:cubicBezTo>
                    <a:pt x="443092" y="612116"/>
                    <a:pt x="433913" y="585586"/>
                    <a:pt x="428977" y="563274"/>
                  </a:cubicBezTo>
                  <a:cubicBezTo>
                    <a:pt x="426510" y="552119"/>
                    <a:pt x="424958" y="542094"/>
                    <a:pt x="425323" y="531791"/>
                  </a:cubicBezTo>
                  <a:cubicBezTo>
                    <a:pt x="425688" y="521488"/>
                    <a:pt x="427663" y="508590"/>
                    <a:pt x="439378" y="498341"/>
                  </a:cubicBezTo>
                  <a:cubicBezTo>
                    <a:pt x="454566" y="485051"/>
                    <a:pt x="496075" y="447236"/>
                    <a:pt x="542448" y="399111"/>
                  </a:cubicBezTo>
                  <a:cubicBezTo>
                    <a:pt x="538524" y="401336"/>
                    <a:pt x="534522" y="403442"/>
                    <a:pt x="530361" y="405202"/>
                  </a:cubicBezTo>
                  <a:cubicBezTo>
                    <a:pt x="510474" y="413617"/>
                    <a:pt x="486689" y="415328"/>
                    <a:pt x="465053" y="406420"/>
                  </a:cubicBezTo>
                  <a:cubicBezTo>
                    <a:pt x="453763" y="401788"/>
                    <a:pt x="446890" y="390256"/>
                    <a:pt x="448187" y="378122"/>
                  </a:cubicBezTo>
                  <a:cubicBezTo>
                    <a:pt x="448770" y="372585"/>
                    <a:pt x="449647" y="367009"/>
                    <a:pt x="450436" y="361443"/>
                  </a:cubicBezTo>
                  <a:cubicBezTo>
                    <a:pt x="449902" y="362042"/>
                    <a:pt x="449484" y="362730"/>
                    <a:pt x="448936" y="363317"/>
                  </a:cubicBezTo>
                  <a:cubicBezTo>
                    <a:pt x="434959" y="378325"/>
                    <a:pt x="415114" y="389277"/>
                    <a:pt x="392902" y="390397"/>
                  </a:cubicBezTo>
                  <a:cubicBezTo>
                    <a:pt x="388458" y="390646"/>
                    <a:pt x="384020" y="389810"/>
                    <a:pt x="379971" y="387961"/>
                  </a:cubicBezTo>
                  <a:cubicBezTo>
                    <a:pt x="360462" y="378934"/>
                    <a:pt x="354145" y="361013"/>
                    <a:pt x="350456" y="345233"/>
                  </a:cubicBezTo>
                  <a:cubicBezTo>
                    <a:pt x="348881" y="338499"/>
                    <a:pt x="347892" y="331339"/>
                    <a:pt x="347082" y="323963"/>
                  </a:cubicBezTo>
                  <a:close/>
                </a:path>
              </a:pathLst>
            </a:custGeom>
            <a:solidFill>
              <a:srgbClr val="C17D11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7" name="任意多边形: 形状 716"/>
            <p:cNvSpPr/>
            <p:nvPr/>
          </p:nvSpPr>
          <p:spPr>
            <a:xfrm>
              <a:off x="9172825" y="3165655"/>
              <a:ext cx="742344" cy="491532"/>
            </a:xfrm>
            <a:custGeom>
              <a:avLst/>
              <a:gdLst>
                <a:gd name="connsiteX0" fmla="*/ 237018 w 742344"/>
                <a:gd name="connsiteY0" fmla="*/ 505 h 491532"/>
                <a:gd name="connsiteX1" fmla="*/ 217716 w 742344"/>
                <a:gd name="connsiteY1" fmla="*/ 1348 h 491532"/>
                <a:gd name="connsiteX2" fmla="*/ 292676 w 742344"/>
                <a:gd name="connsiteY2" fmla="*/ 370153 h 491532"/>
                <a:gd name="connsiteX3" fmla="*/ 116144 w 742344"/>
                <a:gd name="connsiteY3" fmla="*/ 235881 h 491532"/>
                <a:gd name="connsiteX4" fmla="*/ 13824 w 742344"/>
                <a:gd name="connsiteY4" fmla="*/ 187250 h 491532"/>
                <a:gd name="connsiteX5" fmla="*/ 257259 w 742344"/>
                <a:gd name="connsiteY5" fmla="*/ 485124 h 491532"/>
                <a:gd name="connsiteX6" fmla="*/ 402775 w 742344"/>
                <a:gd name="connsiteY6" fmla="*/ 488685 h 491532"/>
                <a:gd name="connsiteX7" fmla="*/ 544264 w 742344"/>
                <a:gd name="connsiteY7" fmla="*/ 453172 h 491532"/>
                <a:gd name="connsiteX8" fmla="*/ 739443 w 742344"/>
                <a:gd name="connsiteY8" fmla="*/ 85296 h 491532"/>
                <a:gd name="connsiteX9" fmla="*/ 463589 w 742344"/>
                <a:gd name="connsiteY9" fmla="*/ 409125 h 491532"/>
                <a:gd name="connsiteX10" fmla="*/ 493573 w 742344"/>
                <a:gd name="connsiteY10" fmla="*/ 13334 h 491532"/>
                <a:gd name="connsiteX11" fmla="*/ 379633 w 742344"/>
                <a:gd name="connsiteY11" fmla="*/ 391135 h 491532"/>
                <a:gd name="connsiteX12" fmla="*/ 237022 w 742344"/>
                <a:gd name="connsiteY12" fmla="*/ 501 h 49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344" h="491532">
                  <a:moveTo>
                    <a:pt x="237018" y="505"/>
                  </a:moveTo>
                  <a:cubicBezTo>
                    <a:pt x="230896" y="393"/>
                    <a:pt x="224462" y="692"/>
                    <a:pt x="217716" y="1348"/>
                  </a:cubicBezTo>
                  <a:cubicBezTo>
                    <a:pt x="174674" y="5533"/>
                    <a:pt x="370560" y="320110"/>
                    <a:pt x="292676" y="370153"/>
                  </a:cubicBezTo>
                  <a:cubicBezTo>
                    <a:pt x="223302" y="414737"/>
                    <a:pt x="183165" y="283928"/>
                    <a:pt x="116144" y="235881"/>
                  </a:cubicBezTo>
                  <a:cubicBezTo>
                    <a:pt x="88514" y="216073"/>
                    <a:pt x="35028" y="160678"/>
                    <a:pt x="13824" y="187250"/>
                  </a:cubicBezTo>
                  <a:cubicBezTo>
                    <a:pt x="-57554" y="276696"/>
                    <a:pt x="226831" y="372420"/>
                    <a:pt x="257259" y="485124"/>
                  </a:cubicBezTo>
                  <a:cubicBezTo>
                    <a:pt x="303890" y="492700"/>
                    <a:pt x="352794" y="494242"/>
                    <a:pt x="402775" y="488685"/>
                  </a:cubicBezTo>
                  <a:cubicBezTo>
                    <a:pt x="452839" y="483119"/>
                    <a:pt x="500349" y="470831"/>
                    <a:pt x="544264" y="453172"/>
                  </a:cubicBezTo>
                  <a:cubicBezTo>
                    <a:pt x="643488" y="351130"/>
                    <a:pt x="772467" y="192634"/>
                    <a:pt x="739443" y="85296"/>
                  </a:cubicBezTo>
                  <a:cubicBezTo>
                    <a:pt x="703462" y="58311"/>
                    <a:pt x="581594" y="457700"/>
                    <a:pt x="463589" y="409125"/>
                  </a:cubicBezTo>
                  <a:cubicBezTo>
                    <a:pt x="479413" y="258845"/>
                    <a:pt x="586524" y="76301"/>
                    <a:pt x="493573" y="13334"/>
                  </a:cubicBezTo>
                  <a:cubicBezTo>
                    <a:pt x="457592" y="1341"/>
                    <a:pt x="497865" y="385168"/>
                    <a:pt x="379633" y="391135"/>
                  </a:cubicBezTo>
                  <a:cubicBezTo>
                    <a:pt x="323929" y="365362"/>
                    <a:pt x="426810" y="3979"/>
                    <a:pt x="237022" y="501"/>
                  </a:cubicBez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8" name="任意多边形: 形状 717"/>
            <p:cNvSpPr/>
            <p:nvPr/>
          </p:nvSpPr>
          <p:spPr>
            <a:xfrm>
              <a:off x="8769332" y="2408276"/>
              <a:ext cx="1471364" cy="1099896"/>
            </a:xfrm>
            <a:custGeom>
              <a:avLst/>
              <a:gdLst>
                <a:gd name="connsiteX0" fmla="*/ 547503 w 1471364"/>
                <a:gd name="connsiteY0" fmla="*/ 1859 h 1099896"/>
                <a:gd name="connsiteX1" fmla="*/ 378057 w 1471364"/>
                <a:gd name="connsiteY1" fmla="*/ 187287 h 1099896"/>
                <a:gd name="connsiteX2" fmla="*/ 402927 w 1471364"/>
                <a:gd name="connsiteY2" fmla="*/ 254097 h 1099896"/>
                <a:gd name="connsiteX3" fmla="*/ 387582 w 1471364"/>
                <a:gd name="connsiteY3" fmla="*/ 264477 h 1099896"/>
                <a:gd name="connsiteX4" fmla="*/ 253487 w 1471364"/>
                <a:gd name="connsiteY4" fmla="*/ 233662 h 1099896"/>
                <a:gd name="connsiteX5" fmla="*/ 84041 w 1471364"/>
                <a:gd name="connsiteY5" fmla="*/ 419090 h 1099896"/>
                <a:gd name="connsiteX6" fmla="*/ 235859 w 1471364"/>
                <a:gd name="connsiteY6" fmla="*/ 561824 h 1099896"/>
                <a:gd name="connsiteX7" fmla="*/ 231537 w 1471364"/>
                <a:gd name="connsiteY7" fmla="*/ 594171 h 1099896"/>
                <a:gd name="connsiteX8" fmla="*/ 172723 w 1471364"/>
                <a:gd name="connsiteY8" fmla="*/ 592602 h 1099896"/>
                <a:gd name="connsiteX9" fmla="*/ 3276 w 1471364"/>
                <a:gd name="connsiteY9" fmla="*/ 778030 h 1099896"/>
                <a:gd name="connsiteX10" fmla="*/ 198098 w 1471364"/>
                <a:gd name="connsiteY10" fmla="*/ 922581 h 1099896"/>
                <a:gd name="connsiteX11" fmla="*/ 197987 w 1471364"/>
                <a:gd name="connsiteY11" fmla="*/ 955497 h 1099896"/>
                <a:gd name="connsiteX12" fmla="*/ 404017 w 1471364"/>
                <a:gd name="connsiteY12" fmla="*/ 1099085 h 1099896"/>
                <a:gd name="connsiteX13" fmla="*/ 548678 w 1471364"/>
                <a:gd name="connsiteY13" fmla="*/ 1013801 h 1099896"/>
                <a:gd name="connsiteX14" fmla="*/ 752348 w 1471364"/>
                <a:gd name="connsiteY14" fmla="*/ 1030187 h 1099896"/>
                <a:gd name="connsiteX15" fmla="*/ 981065 w 1471364"/>
                <a:gd name="connsiteY15" fmla="*/ 949605 h 1099896"/>
                <a:gd name="connsiteX16" fmla="*/ 1065668 w 1471364"/>
                <a:gd name="connsiteY16" fmla="*/ 965182 h 1099896"/>
                <a:gd name="connsiteX17" fmla="*/ 1178450 w 1471364"/>
                <a:gd name="connsiteY17" fmla="*/ 885706 h 1099896"/>
                <a:gd name="connsiteX18" fmla="*/ 1316902 w 1471364"/>
                <a:gd name="connsiteY18" fmla="*/ 925183 h 1099896"/>
                <a:gd name="connsiteX19" fmla="*/ 1472909 w 1471364"/>
                <a:gd name="connsiteY19" fmla="*/ 754541 h 1099896"/>
                <a:gd name="connsiteX20" fmla="*/ 1357620 w 1471364"/>
                <a:gd name="connsiteY20" fmla="*/ 628298 h 1099896"/>
                <a:gd name="connsiteX21" fmla="*/ 1376871 w 1471364"/>
                <a:gd name="connsiteY21" fmla="*/ 541968 h 1099896"/>
                <a:gd name="connsiteX22" fmla="*/ 1326360 w 1471364"/>
                <a:gd name="connsiteY22" fmla="*/ 449725 h 1099896"/>
                <a:gd name="connsiteX23" fmla="*/ 1354880 w 1471364"/>
                <a:gd name="connsiteY23" fmla="*/ 344169 h 1099896"/>
                <a:gd name="connsiteX24" fmla="*/ 1183514 w 1471364"/>
                <a:gd name="connsiteY24" fmla="*/ 199462 h 1099896"/>
                <a:gd name="connsiteX25" fmla="*/ 1184133 w 1471364"/>
                <a:gd name="connsiteY25" fmla="*/ 165169 h 1099896"/>
                <a:gd name="connsiteX26" fmla="*/ 994444 w 1471364"/>
                <a:gd name="connsiteY26" fmla="*/ 32870 h 1099896"/>
                <a:gd name="connsiteX27" fmla="*/ 881248 w 1471364"/>
                <a:gd name="connsiteY27" fmla="*/ 86560 h 1099896"/>
                <a:gd name="connsiteX28" fmla="*/ 837498 w 1471364"/>
                <a:gd name="connsiteY28" fmla="*/ 86522 h 1099896"/>
                <a:gd name="connsiteX29" fmla="*/ 748346 w 1471364"/>
                <a:gd name="connsiteY29" fmla="*/ 119909 h 1099896"/>
                <a:gd name="connsiteX30" fmla="*/ 547512 w 1471364"/>
                <a:gd name="connsiteY30" fmla="*/ 1858 h 1099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71364" h="1099896">
                  <a:moveTo>
                    <a:pt x="547503" y="1859"/>
                  </a:moveTo>
                  <a:cubicBezTo>
                    <a:pt x="443869" y="13381"/>
                    <a:pt x="367958" y="96480"/>
                    <a:pt x="378057" y="187287"/>
                  </a:cubicBezTo>
                  <a:cubicBezTo>
                    <a:pt x="380787" y="211842"/>
                    <a:pt x="389576" y="234389"/>
                    <a:pt x="402927" y="254097"/>
                  </a:cubicBezTo>
                  <a:cubicBezTo>
                    <a:pt x="397591" y="257308"/>
                    <a:pt x="392513" y="260836"/>
                    <a:pt x="387582" y="264477"/>
                  </a:cubicBezTo>
                  <a:cubicBezTo>
                    <a:pt x="350813" y="240255"/>
                    <a:pt x="303498" y="228100"/>
                    <a:pt x="253487" y="233662"/>
                  </a:cubicBezTo>
                  <a:cubicBezTo>
                    <a:pt x="149853" y="245185"/>
                    <a:pt x="73942" y="328283"/>
                    <a:pt x="84041" y="419090"/>
                  </a:cubicBezTo>
                  <a:cubicBezTo>
                    <a:pt x="92327" y="493619"/>
                    <a:pt x="156009" y="550256"/>
                    <a:pt x="235859" y="561824"/>
                  </a:cubicBezTo>
                  <a:cubicBezTo>
                    <a:pt x="233954" y="572510"/>
                    <a:pt x="232501" y="583290"/>
                    <a:pt x="231537" y="594171"/>
                  </a:cubicBezTo>
                  <a:cubicBezTo>
                    <a:pt x="212701" y="591007"/>
                    <a:pt x="192947" y="590353"/>
                    <a:pt x="172723" y="592602"/>
                  </a:cubicBezTo>
                  <a:cubicBezTo>
                    <a:pt x="69088" y="604125"/>
                    <a:pt x="-6823" y="687223"/>
                    <a:pt x="3276" y="778030"/>
                  </a:cubicBezTo>
                  <a:cubicBezTo>
                    <a:pt x="13008" y="865557"/>
                    <a:pt x="99091" y="928461"/>
                    <a:pt x="198098" y="922581"/>
                  </a:cubicBezTo>
                  <a:cubicBezTo>
                    <a:pt x="196860" y="933356"/>
                    <a:pt x="196750" y="944370"/>
                    <a:pt x="197987" y="955497"/>
                  </a:cubicBezTo>
                  <a:cubicBezTo>
                    <a:pt x="208083" y="1046304"/>
                    <a:pt x="300382" y="1110608"/>
                    <a:pt x="404017" y="1099085"/>
                  </a:cubicBezTo>
                  <a:cubicBezTo>
                    <a:pt x="466681" y="1092118"/>
                    <a:pt x="519171" y="1058973"/>
                    <a:pt x="548678" y="1013801"/>
                  </a:cubicBezTo>
                  <a:cubicBezTo>
                    <a:pt x="612053" y="1031766"/>
                    <a:pt x="681118" y="1038107"/>
                    <a:pt x="752348" y="1030187"/>
                  </a:cubicBezTo>
                  <a:cubicBezTo>
                    <a:pt x="837743" y="1020693"/>
                    <a:pt x="915705" y="991985"/>
                    <a:pt x="981065" y="949605"/>
                  </a:cubicBezTo>
                  <a:cubicBezTo>
                    <a:pt x="1005391" y="962546"/>
                    <a:pt x="1034793" y="968615"/>
                    <a:pt x="1065668" y="965182"/>
                  </a:cubicBezTo>
                  <a:cubicBezTo>
                    <a:pt x="1118515" y="959306"/>
                    <a:pt x="1161230" y="927198"/>
                    <a:pt x="1178450" y="885706"/>
                  </a:cubicBezTo>
                  <a:cubicBezTo>
                    <a:pt x="1213846" y="915294"/>
                    <a:pt x="1263743" y="931093"/>
                    <a:pt x="1316902" y="925183"/>
                  </a:cubicBezTo>
                  <a:cubicBezTo>
                    <a:pt x="1412311" y="914575"/>
                    <a:pt x="1482204" y="838142"/>
                    <a:pt x="1472909" y="754541"/>
                  </a:cubicBezTo>
                  <a:cubicBezTo>
                    <a:pt x="1466150" y="693751"/>
                    <a:pt x="1419325" y="645839"/>
                    <a:pt x="1357620" y="628298"/>
                  </a:cubicBezTo>
                  <a:cubicBezTo>
                    <a:pt x="1372935" y="602414"/>
                    <a:pt x="1380287" y="572696"/>
                    <a:pt x="1376871" y="541968"/>
                  </a:cubicBezTo>
                  <a:cubicBezTo>
                    <a:pt x="1372789" y="505258"/>
                    <a:pt x="1354100" y="473187"/>
                    <a:pt x="1326360" y="449725"/>
                  </a:cubicBezTo>
                  <a:cubicBezTo>
                    <a:pt x="1348149" y="419045"/>
                    <a:pt x="1359120" y="382311"/>
                    <a:pt x="1354880" y="344169"/>
                  </a:cubicBezTo>
                  <a:cubicBezTo>
                    <a:pt x="1345927" y="263652"/>
                    <a:pt x="1272321" y="203930"/>
                    <a:pt x="1183514" y="199462"/>
                  </a:cubicBezTo>
                  <a:cubicBezTo>
                    <a:pt x="1185145" y="188258"/>
                    <a:pt x="1185427" y="176810"/>
                    <a:pt x="1184133" y="165169"/>
                  </a:cubicBezTo>
                  <a:cubicBezTo>
                    <a:pt x="1174838" y="81567"/>
                    <a:pt x="1089854" y="22262"/>
                    <a:pt x="994444" y="32870"/>
                  </a:cubicBezTo>
                  <a:cubicBezTo>
                    <a:pt x="948988" y="37924"/>
                    <a:pt x="909313" y="57960"/>
                    <a:pt x="881248" y="86560"/>
                  </a:cubicBezTo>
                  <a:cubicBezTo>
                    <a:pt x="867098" y="84980"/>
                    <a:pt x="852407" y="84864"/>
                    <a:pt x="837498" y="86522"/>
                  </a:cubicBezTo>
                  <a:cubicBezTo>
                    <a:pt x="803784" y="90270"/>
                    <a:pt x="773320" y="102306"/>
                    <a:pt x="748346" y="119909"/>
                  </a:cubicBezTo>
                  <a:cubicBezTo>
                    <a:pt x="725431" y="42964"/>
                    <a:pt x="641096" y="-8546"/>
                    <a:pt x="547512" y="1858"/>
                  </a:cubicBezTo>
                  <a:close/>
                </a:path>
              </a:pathLst>
            </a:custGeom>
            <a:solidFill>
              <a:srgbClr val="4E9A06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9" name="任意多边形: 形状 718"/>
            <p:cNvSpPr/>
            <p:nvPr/>
          </p:nvSpPr>
          <p:spPr>
            <a:xfrm>
              <a:off x="8827719" y="2448610"/>
              <a:ext cx="1354582" cy="983271"/>
            </a:xfrm>
            <a:custGeom>
              <a:avLst/>
              <a:gdLst>
                <a:gd name="connsiteX0" fmla="*/ 520790 w 1354582"/>
                <a:gd name="connsiteY0" fmla="*/ 544 h 983271"/>
                <a:gd name="connsiteX1" fmla="*/ 495585 w 1354582"/>
                <a:gd name="connsiteY1" fmla="*/ 1387 h 983271"/>
                <a:gd name="connsiteX2" fmla="*/ 377711 w 1354582"/>
                <a:gd name="connsiteY2" fmla="*/ 122355 h 983271"/>
                <a:gd name="connsiteX3" fmla="*/ 392797 w 1354582"/>
                <a:gd name="connsiteY3" fmla="*/ 162927 h 983271"/>
                <a:gd name="connsiteX4" fmla="*/ 377190 w 1354582"/>
                <a:gd name="connsiteY4" fmla="*/ 243925 h 983271"/>
                <a:gd name="connsiteX5" fmla="*/ 374619 w 1354582"/>
                <a:gd name="connsiteY5" fmla="*/ 245569 h 983271"/>
                <a:gd name="connsiteX6" fmla="*/ 363843 w 1354582"/>
                <a:gd name="connsiteY6" fmla="*/ 252972 h 983271"/>
                <a:gd name="connsiteX7" fmla="*/ 297129 w 1354582"/>
                <a:gd name="connsiteY7" fmla="*/ 254752 h 983271"/>
                <a:gd name="connsiteX8" fmla="*/ 201554 w 1354582"/>
                <a:gd name="connsiteY8" fmla="*/ 233201 h 983271"/>
                <a:gd name="connsiteX9" fmla="*/ 83681 w 1354582"/>
                <a:gd name="connsiteY9" fmla="*/ 354169 h 983271"/>
                <a:gd name="connsiteX10" fmla="*/ 185813 w 1354582"/>
                <a:gd name="connsiteY10" fmla="*/ 445621 h 983271"/>
                <a:gd name="connsiteX11" fmla="*/ 235213 w 1354582"/>
                <a:gd name="connsiteY11" fmla="*/ 511681 h 983271"/>
                <a:gd name="connsiteX12" fmla="*/ 234912 w 1354582"/>
                <a:gd name="connsiteY12" fmla="*/ 513553 h 983271"/>
                <a:gd name="connsiteX13" fmla="*/ 231257 w 1354582"/>
                <a:gd name="connsiteY13" fmla="*/ 540820 h 983271"/>
                <a:gd name="connsiteX14" fmla="*/ 168011 w 1354582"/>
                <a:gd name="connsiteY14" fmla="*/ 593775 h 983271"/>
                <a:gd name="connsiteX15" fmla="*/ 163511 w 1354582"/>
                <a:gd name="connsiteY15" fmla="*/ 593199 h 983271"/>
                <a:gd name="connsiteX16" fmla="*/ 120784 w 1354582"/>
                <a:gd name="connsiteY16" fmla="*/ 592075 h 983271"/>
                <a:gd name="connsiteX17" fmla="*/ 2910 w 1354582"/>
                <a:gd name="connsiteY17" fmla="*/ 713043 h 983271"/>
                <a:gd name="connsiteX18" fmla="*/ 136246 w 1354582"/>
                <a:gd name="connsiteY18" fmla="*/ 805901 h 983271"/>
                <a:gd name="connsiteX19" fmla="*/ 197896 w 1354582"/>
                <a:gd name="connsiteY19" fmla="*/ 860706 h 983271"/>
                <a:gd name="connsiteX20" fmla="*/ 197621 w 1354582"/>
                <a:gd name="connsiteY20" fmla="*/ 870741 h 983271"/>
                <a:gd name="connsiteX21" fmla="*/ 197621 w 1354582"/>
                <a:gd name="connsiteY21" fmla="*/ 890512 h 983271"/>
                <a:gd name="connsiteX22" fmla="*/ 339203 w 1354582"/>
                <a:gd name="connsiteY22" fmla="*/ 982620 h 983271"/>
                <a:gd name="connsiteX23" fmla="*/ 441524 w 1354582"/>
                <a:gd name="connsiteY23" fmla="*/ 923495 h 983271"/>
                <a:gd name="connsiteX24" fmla="*/ 506272 w 1354582"/>
                <a:gd name="connsiteY24" fmla="*/ 899226 h 983271"/>
                <a:gd name="connsiteX25" fmla="*/ 687490 w 1354582"/>
                <a:gd name="connsiteY25" fmla="*/ 913656 h 983271"/>
                <a:gd name="connsiteX26" fmla="*/ 890914 w 1354582"/>
                <a:gd name="connsiteY26" fmla="*/ 842162 h 983271"/>
                <a:gd name="connsiteX27" fmla="*/ 950040 w 1354582"/>
                <a:gd name="connsiteY27" fmla="*/ 839538 h 983271"/>
                <a:gd name="connsiteX28" fmla="*/ 1000827 w 1354582"/>
                <a:gd name="connsiteY28" fmla="*/ 848721 h 983271"/>
                <a:gd name="connsiteX29" fmla="*/ 1066229 w 1354582"/>
                <a:gd name="connsiteY29" fmla="*/ 804869 h 983271"/>
                <a:gd name="connsiteX30" fmla="*/ 1142465 w 1354582"/>
                <a:gd name="connsiteY30" fmla="*/ 773368 h 983271"/>
                <a:gd name="connsiteX31" fmla="*/ 1157494 w 1354582"/>
                <a:gd name="connsiteY31" fmla="*/ 782474 h 983271"/>
                <a:gd name="connsiteX32" fmla="*/ 1252037 w 1354582"/>
                <a:gd name="connsiteY32" fmla="*/ 808711 h 983271"/>
                <a:gd name="connsiteX33" fmla="*/ 1356514 w 1354582"/>
                <a:gd name="connsiteY33" fmla="*/ 702549 h 983271"/>
                <a:gd name="connsiteX34" fmla="*/ 1283335 w 1354582"/>
                <a:gd name="connsiteY34" fmla="*/ 625903 h 983271"/>
                <a:gd name="connsiteX35" fmla="*/ 1243114 w 1354582"/>
                <a:gd name="connsiteY35" fmla="*/ 553885 h 983271"/>
                <a:gd name="connsiteX36" fmla="*/ 1249039 w 1354582"/>
                <a:gd name="connsiteY36" fmla="*/ 540074 h 983271"/>
                <a:gd name="connsiteX37" fmla="*/ 1260470 w 1354582"/>
                <a:gd name="connsiteY37" fmla="*/ 489943 h 983271"/>
                <a:gd name="connsiteX38" fmla="*/ 1230300 w 1354582"/>
                <a:gd name="connsiteY38" fmla="*/ 435786 h 983271"/>
                <a:gd name="connsiteX39" fmla="*/ 1220462 w 1354582"/>
                <a:gd name="connsiteY39" fmla="*/ 357545 h 983271"/>
                <a:gd name="connsiteX40" fmla="*/ 1238546 w 1354582"/>
                <a:gd name="connsiteY40" fmla="*/ 292144 h 983271"/>
                <a:gd name="connsiteX41" fmla="*/ 1122264 w 1354582"/>
                <a:gd name="connsiteY41" fmla="*/ 199286 h 983271"/>
                <a:gd name="connsiteX42" fmla="*/ 1066906 w 1354582"/>
                <a:gd name="connsiteY42" fmla="*/ 138132 h 983271"/>
                <a:gd name="connsiteX43" fmla="*/ 1067450 w 1354582"/>
                <a:gd name="connsiteY43" fmla="*/ 132571 h 983271"/>
                <a:gd name="connsiteX44" fmla="*/ 1067731 w 1354582"/>
                <a:gd name="connsiteY44" fmla="*/ 113175 h 983271"/>
                <a:gd name="connsiteX45" fmla="*/ 942548 w 1354582"/>
                <a:gd name="connsiteY45" fmla="*/ 32404 h 983271"/>
                <a:gd name="connsiteX46" fmla="*/ 864496 w 1354582"/>
                <a:gd name="connsiteY46" fmla="*/ 68948 h 983271"/>
                <a:gd name="connsiteX47" fmla="*/ 816428 w 1354582"/>
                <a:gd name="connsiteY47" fmla="*/ 86096 h 983271"/>
                <a:gd name="connsiteX48" fmla="*/ 785602 w 1354582"/>
                <a:gd name="connsiteY48" fmla="*/ 86002 h 983271"/>
                <a:gd name="connsiteX49" fmla="*/ 723570 w 1354582"/>
                <a:gd name="connsiteY49" fmla="*/ 109146 h 983271"/>
                <a:gd name="connsiteX50" fmla="*/ 642273 w 1354582"/>
                <a:gd name="connsiteY50" fmla="*/ 95181 h 983271"/>
                <a:gd name="connsiteX51" fmla="*/ 633993 w 1354582"/>
                <a:gd name="connsiteY51" fmla="*/ 78131 h 983271"/>
                <a:gd name="connsiteX52" fmla="*/ 520803 w 1354582"/>
                <a:gd name="connsiteY52" fmla="*/ 547 h 983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54582" h="983271">
                  <a:moveTo>
                    <a:pt x="520790" y="544"/>
                  </a:moveTo>
                  <a:cubicBezTo>
                    <a:pt x="512782" y="145"/>
                    <a:pt x="504347" y="413"/>
                    <a:pt x="495585" y="1387"/>
                  </a:cubicBezTo>
                  <a:cubicBezTo>
                    <a:pt x="419452" y="9852"/>
                    <a:pt x="371592" y="67322"/>
                    <a:pt x="377711" y="122355"/>
                  </a:cubicBezTo>
                  <a:cubicBezTo>
                    <a:pt x="379362" y="137206"/>
                    <a:pt x="384393" y="150521"/>
                    <a:pt x="392797" y="162927"/>
                  </a:cubicBezTo>
                  <a:cubicBezTo>
                    <a:pt x="410854" y="189604"/>
                    <a:pt x="403867" y="225868"/>
                    <a:pt x="377190" y="243925"/>
                  </a:cubicBezTo>
                  <a:cubicBezTo>
                    <a:pt x="376347" y="244496"/>
                    <a:pt x="375490" y="245044"/>
                    <a:pt x="374619" y="245569"/>
                  </a:cubicBezTo>
                  <a:cubicBezTo>
                    <a:pt x="371482" y="247457"/>
                    <a:pt x="367881" y="249990"/>
                    <a:pt x="363843" y="252972"/>
                  </a:cubicBezTo>
                  <a:cubicBezTo>
                    <a:pt x="344175" y="267486"/>
                    <a:pt x="317543" y="268196"/>
                    <a:pt x="297129" y="254752"/>
                  </a:cubicBezTo>
                  <a:cubicBezTo>
                    <a:pt x="272061" y="238238"/>
                    <a:pt x="238264" y="229119"/>
                    <a:pt x="201554" y="233201"/>
                  </a:cubicBezTo>
                  <a:cubicBezTo>
                    <a:pt x="125421" y="241666"/>
                    <a:pt x="77561" y="299136"/>
                    <a:pt x="83681" y="354169"/>
                  </a:cubicBezTo>
                  <a:cubicBezTo>
                    <a:pt x="88700" y="399316"/>
                    <a:pt x="128330" y="437294"/>
                    <a:pt x="185813" y="445621"/>
                  </a:cubicBezTo>
                  <a:cubicBezTo>
                    <a:pt x="217696" y="450221"/>
                    <a:pt x="239813" y="479797"/>
                    <a:pt x="235213" y="511681"/>
                  </a:cubicBezTo>
                  <a:cubicBezTo>
                    <a:pt x="235123" y="512306"/>
                    <a:pt x="235022" y="512930"/>
                    <a:pt x="234912" y="513553"/>
                  </a:cubicBezTo>
                  <a:cubicBezTo>
                    <a:pt x="233302" y="522578"/>
                    <a:pt x="232070" y="531654"/>
                    <a:pt x="231257" y="540820"/>
                  </a:cubicBezTo>
                  <a:cubicBezTo>
                    <a:pt x="228415" y="572908"/>
                    <a:pt x="200099" y="596617"/>
                    <a:pt x="168011" y="593775"/>
                  </a:cubicBezTo>
                  <a:cubicBezTo>
                    <a:pt x="166504" y="593641"/>
                    <a:pt x="165003" y="593449"/>
                    <a:pt x="163511" y="593199"/>
                  </a:cubicBezTo>
                  <a:cubicBezTo>
                    <a:pt x="149912" y="590915"/>
                    <a:pt x="135577" y="590430"/>
                    <a:pt x="120784" y="592075"/>
                  </a:cubicBezTo>
                  <a:cubicBezTo>
                    <a:pt x="44651" y="600539"/>
                    <a:pt x="-3210" y="658010"/>
                    <a:pt x="2910" y="713043"/>
                  </a:cubicBezTo>
                  <a:cubicBezTo>
                    <a:pt x="8807" y="766088"/>
                    <a:pt x="63820" y="810203"/>
                    <a:pt x="136246" y="805901"/>
                  </a:cubicBezTo>
                  <a:cubicBezTo>
                    <a:pt x="168405" y="804010"/>
                    <a:pt x="196006" y="828547"/>
                    <a:pt x="197896" y="860706"/>
                  </a:cubicBezTo>
                  <a:cubicBezTo>
                    <a:pt x="198093" y="864053"/>
                    <a:pt x="198001" y="867410"/>
                    <a:pt x="197621" y="870741"/>
                  </a:cubicBezTo>
                  <a:cubicBezTo>
                    <a:pt x="196858" y="877379"/>
                    <a:pt x="196885" y="883896"/>
                    <a:pt x="197621" y="890512"/>
                  </a:cubicBezTo>
                  <a:cubicBezTo>
                    <a:pt x="203737" y="945521"/>
                    <a:pt x="263052" y="991085"/>
                    <a:pt x="339203" y="982620"/>
                  </a:cubicBezTo>
                  <a:cubicBezTo>
                    <a:pt x="385244" y="977502"/>
                    <a:pt x="422199" y="953079"/>
                    <a:pt x="441524" y="923495"/>
                  </a:cubicBezTo>
                  <a:cubicBezTo>
                    <a:pt x="455468" y="902105"/>
                    <a:pt x="481704" y="892272"/>
                    <a:pt x="506272" y="899226"/>
                  </a:cubicBezTo>
                  <a:cubicBezTo>
                    <a:pt x="562378" y="915131"/>
                    <a:pt x="623723" y="920746"/>
                    <a:pt x="687490" y="913656"/>
                  </a:cubicBezTo>
                  <a:cubicBezTo>
                    <a:pt x="763925" y="905158"/>
                    <a:pt x="833231" y="879564"/>
                    <a:pt x="890914" y="842162"/>
                  </a:cubicBezTo>
                  <a:cubicBezTo>
                    <a:pt x="908683" y="830611"/>
                    <a:pt x="931318" y="829606"/>
                    <a:pt x="950040" y="839538"/>
                  </a:cubicBezTo>
                  <a:cubicBezTo>
                    <a:pt x="963911" y="846917"/>
                    <a:pt x="981583" y="850860"/>
                    <a:pt x="1000827" y="848721"/>
                  </a:cubicBezTo>
                  <a:cubicBezTo>
                    <a:pt x="1033930" y="845041"/>
                    <a:pt x="1058028" y="824632"/>
                    <a:pt x="1066229" y="804869"/>
                  </a:cubicBezTo>
                  <a:cubicBezTo>
                    <a:pt x="1078582" y="775118"/>
                    <a:pt x="1112714" y="761014"/>
                    <a:pt x="1142465" y="773368"/>
                  </a:cubicBezTo>
                  <a:cubicBezTo>
                    <a:pt x="1147906" y="775627"/>
                    <a:pt x="1152973" y="778697"/>
                    <a:pt x="1157494" y="782474"/>
                  </a:cubicBezTo>
                  <a:cubicBezTo>
                    <a:pt x="1180044" y="801324"/>
                    <a:pt x="1214182" y="812920"/>
                    <a:pt x="1252037" y="808711"/>
                  </a:cubicBezTo>
                  <a:cubicBezTo>
                    <a:pt x="1319981" y="801156"/>
                    <a:pt x="1361827" y="750355"/>
                    <a:pt x="1356514" y="702549"/>
                  </a:cubicBezTo>
                  <a:cubicBezTo>
                    <a:pt x="1352649" y="667785"/>
                    <a:pt x="1325591" y="637915"/>
                    <a:pt x="1283335" y="625903"/>
                  </a:cubicBezTo>
                  <a:cubicBezTo>
                    <a:pt x="1252341" y="617123"/>
                    <a:pt x="1234333" y="584879"/>
                    <a:pt x="1243114" y="553885"/>
                  </a:cubicBezTo>
                  <a:cubicBezTo>
                    <a:pt x="1244485" y="549045"/>
                    <a:pt x="1246477" y="544403"/>
                    <a:pt x="1249039" y="540074"/>
                  </a:cubicBezTo>
                  <a:cubicBezTo>
                    <a:pt x="1258544" y="524009"/>
                    <a:pt x="1262421" y="507493"/>
                    <a:pt x="1260470" y="489943"/>
                  </a:cubicBezTo>
                  <a:cubicBezTo>
                    <a:pt x="1258137" y="468956"/>
                    <a:pt x="1247918" y="450688"/>
                    <a:pt x="1230300" y="435786"/>
                  </a:cubicBezTo>
                  <a:cubicBezTo>
                    <a:pt x="1207218" y="416208"/>
                    <a:pt x="1202945" y="382228"/>
                    <a:pt x="1220462" y="357545"/>
                  </a:cubicBezTo>
                  <a:cubicBezTo>
                    <a:pt x="1234891" y="337230"/>
                    <a:pt x="1241105" y="315157"/>
                    <a:pt x="1238546" y="292144"/>
                  </a:cubicBezTo>
                  <a:cubicBezTo>
                    <a:pt x="1233124" y="243380"/>
                    <a:pt x="1186652" y="202524"/>
                    <a:pt x="1122264" y="199286"/>
                  </a:cubicBezTo>
                  <a:cubicBezTo>
                    <a:pt x="1090090" y="197686"/>
                    <a:pt x="1065306" y="170306"/>
                    <a:pt x="1066906" y="138132"/>
                  </a:cubicBezTo>
                  <a:cubicBezTo>
                    <a:pt x="1066998" y="136271"/>
                    <a:pt x="1067180" y="134415"/>
                    <a:pt x="1067450" y="132571"/>
                  </a:cubicBezTo>
                  <a:cubicBezTo>
                    <a:pt x="1068376" y="126214"/>
                    <a:pt x="1068479" y="119901"/>
                    <a:pt x="1067731" y="113175"/>
                  </a:cubicBezTo>
                  <a:cubicBezTo>
                    <a:pt x="1062414" y="65347"/>
                    <a:pt x="1010450" y="24857"/>
                    <a:pt x="942548" y="32404"/>
                  </a:cubicBezTo>
                  <a:cubicBezTo>
                    <a:pt x="910213" y="35999"/>
                    <a:pt x="882858" y="50234"/>
                    <a:pt x="864496" y="68948"/>
                  </a:cubicBezTo>
                  <a:cubicBezTo>
                    <a:pt x="851957" y="81742"/>
                    <a:pt x="834234" y="88065"/>
                    <a:pt x="816428" y="86096"/>
                  </a:cubicBezTo>
                  <a:cubicBezTo>
                    <a:pt x="806242" y="84959"/>
                    <a:pt x="795884" y="84859"/>
                    <a:pt x="785602" y="86002"/>
                  </a:cubicBezTo>
                  <a:cubicBezTo>
                    <a:pt x="761747" y="88654"/>
                    <a:pt x="740544" y="97183"/>
                    <a:pt x="723570" y="109146"/>
                  </a:cubicBezTo>
                  <a:cubicBezTo>
                    <a:pt x="697264" y="127740"/>
                    <a:pt x="660866" y="121487"/>
                    <a:pt x="642273" y="95181"/>
                  </a:cubicBezTo>
                  <a:cubicBezTo>
                    <a:pt x="638602" y="89987"/>
                    <a:pt x="635805" y="84228"/>
                    <a:pt x="633993" y="78131"/>
                  </a:cubicBezTo>
                  <a:cubicBezTo>
                    <a:pt x="621929" y="37622"/>
                    <a:pt x="578132" y="3401"/>
                    <a:pt x="520803" y="547"/>
                  </a:cubicBezTo>
                  <a:close/>
                </a:path>
              </a:pathLst>
            </a:custGeom>
            <a:solidFill>
              <a:srgbClr val="73D216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0" name="任意多边形: 形状 719"/>
            <p:cNvSpPr/>
            <p:nvPr/>
          </p:nvSpPr>
          <p:spPr>
            <a:xfrm>
              <a:off x="9459536" y="3701315"/>
              <a:ext cx="21659" cy="202111"/>
            </a:xfrm>
            <a:custGeom>
              <a:avLst/>
              <a:gdLst>
                <a:gd name="connsiteX0" fmla="*/ 13341 w 21659"/>
                <a:gd name="connsiteY0" fmla="*/ 445 h 202111"/>
                <a:gd name="connsiteX1" fmla="*/ 24023 w 21659"/>
                <a:gd name="connsiteY1" fmla="*/ 98550 h 202111"/>
                <a:gd name="connsiteX2" fmla="*/ 13341 w 21659"/>
                <a:gd name="connsiteY2" fmla="*/ 445 h 202111"/>
                <a:gd name="connsiteX3" fmla="*/ 23086 w 21659"/>
                <a:gd name="connsiteY3" fmla="*/ 116727 h 202111"/>
                <a:gd name="connsiteX4" fmla="*/ 2378 w 21659"/>
                <a:gd name="connsiteY4" fmla="*/ 202556 h 202111"/>
                <a:gd name="connsiteX5" fmla="*/ 23273 w 21659"/>
                <a:gd name="connsiteY5" fmla="*/ 115788 h 202111"/>
                <a:gd name="connsiteX6" fmla="*/ 23086 w 21659"/>
                <a:gd name="connsiteY6" fmla="*/ 116725 h 20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59" h="202111">
                  <a:moveTo>
                    <a:pt x="13341" y="445"/>
                  </a:moveTo>
                  <a:cubicBezTo>
                    <a:pt x="3308" y="33548"/>
                    <a:pt x="23302" y="65469"/>
                    <a:pt x="24023" y="98550"/>
                  </a:cubicBezTo>
                  <a:cubicBezTo>
                    <a:pt x="24283" y="65835"/>
                    <a:pt x="21114" y="30693"/>
                    <a:pt x="13341" y="445"/>
                  </a:cubicBezTo>
                  <a:close/>
                  <a:moveTo>
                    <a:pt x="23086" y="116727"/>
                  </a:moveTo>
                  <a:cubicBezTo>
                    <a:pt x="17565" y="145626"/>
                    <a:pt x="11256" y="174710"/>
                    <a:pt x="2378" y="202556"/>
                  </a:cubicBezTo>
                  <a:cubicBezTo>
                    <a:pt x="14541" y="175389"/>
                    <a:pt x="21329" y="145509"/>
                    <a:pt x="23273" y="115788"/>
                  </a:cubicBezTo>
                  <a:lnTo>
                    <a:pt x="23086" y="116725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1" name="任意多边形: 形状 720"/>
            <p:cNvSpPr/>
            <p:nvPr/>
          </p:nvSpPr>
          <p:spPr>
            <a:xfrm>
              <a:off x="9532771" y="3891995"/>
              <a:ext cx="45960" cy="389546"/>
            </a:xfrm>
            <a:custGeom>
              <a:avLst/>
              <a:gdLst>
                <a:gd name="connsiteX0" fmla="*/ 47861 w 45960"/>
                <a:gd name="connsiteY0" fmla="*/ 1548 h 389546"/>
                <a:gd name="connsiteX1" fmla="*/ 18064 w 45960"/>
                <a:gd name="connsiteY1" fmla="*/ 157933 h 389546"/>
                <a:gd name="connsiteX2" fmla="*/ 21906 w 45960"/>
                <a:gd name="connsiteY2" fmla="*/ 385998 h 389546"/>
                <a:gd name="connsiteX3" fmla="*/ 23780 w 45960"/>
                <a:gd name="connsiteY3" fmla="*/ 374192 h 389546"/>
                <a:gd name="connsiteX4" fmla="*/ 6146 w 45960"/>
                <a:gd name="connsiteY4" fmla="*/ 281808 h 389546"/>
                <a:gd name="connsiteX5" fmla="*/ 48330 w 45960"/>
                <a:gd name="connsiteY5" fmla="*/ 419 h 389546"/>
                <a:gd name="connsiteX6" fmla="*/ 47862 w 45960"/>
                <a:gd name="connsiteY6" fmla="*/ 1543 h 38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60" h="389546">
                  <a:moveTo>
                    <a:pt x="47861" y="1548"/>
                  </a:moveTo>
                  <a:cubicBezTo>
                    <a:pt x="28595" y="51528"/>
                    <a:pt x="32332" y="106780"/>
                    <a:pt x="18064" y="157933"/>
                  </a:cubicBezTo>
                  <a:cubicBezTo>
                    <a:pt x="8455" y="232953"/>
                    <a:pt x="-13755" y="314585"/>
                    <a:pt x="21906" y="385998"/>
                  </a:cubicBezTo>
                  <a:cubicBezTo>
                    <a:pt x="31684" y="397854"/>
                    <a:pt x="25263" y="379900"/>
                    <a:pt x="23780" y="374192"/>
                  </a:cubicBezTo>
                  <a:cubicBezTo>
                    <a:pt x="14948" y="343830"/>
                    <a:pt x="471" y="314320"/>
                    <a:pt x="6146" y="281808"/>
                  </a:cubicBezTo>
                  <a:cubicBezTo>
                    <a:pt x="9886" y="186755"/>
                    <a:pt x="31746" y="93828"/>
                    <a:pt x="48330" y="419"/>
                  </a:cubicBezTo>
                  <a:lnTo>
                    <a:pt x="47862" y="1543"/>
                  </a:lnTo>
                  <a:close/>
                </a:path>
              </a:pathLst>
            </a:custGeom>
            <a:solidFill>
              <a:srgbClr val="E9B96E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2" name="任意多边形: 形状 721"/>
            <p:cNvSpPr/>
            <p:nvPr/>
          </p:nvSpPr>
          <p:spPr>
            <a:xfrm>
              <a:off x="9569884" y="3716853"/>
              <a:ext cx="190804" cy="527157"/>
            </a:xfrm>
            <a:custGeom>
              <a:avLst/>
              <a:gdLst>
                <a:gd name="connsiteX0" fmla="*/ 16134 w 190804"/>
                <a:gd name="connsiteY0" fmla="*/ 1082 h 527157"/>
                <a:gd name="connsiteX1" fmla="*/ 2360 w 190804"/>
                <a:gd name="connsiteY1" fmla="*/ 120083 h 527157"/>
                <a:gd name="connsiteX2" fmla="*/ 76385 w 190804"/>
                <a:gd name="connsiteY2" fmla="*/ 326224 h 527157"/>
                <a:gd name="connsiteX3" fmla="*/ 190981 w 190804"/>
                <a:gd name="connsiteY3" fmla="*/ 527586 h 527157"/>
                <a:gd name="connsiteX4" fmla="*/ 189013 w 190804"/>
                <a:gd name="connsiteY4" fmla="*/ 509595 h 527157"/>
                <a:gd name="connsiteX5" fmla="*/ 135228 w 190804"/>
                <a:gd name="connsiteY5" fmla="*/ 422267 h 527157"/>
                <a:gd name="connsiteX6" fmla="*/ 34406 w 190804"/>
                <a:gd name="connsiteY6" fmla="*/ 194669 h 527157"/>
                <a:gd name="connsiteX7" fmla="*/ 16415 w 190804"/>
                <a:gd name="connsiteY7" fmla="*/ 429 h 527157"/>
                <a:gd name="connsiteX8" fmla="*/ 16135 w 190804"/>
                <a:gd name="connsiteY8" fmla="*/ 1084 h 52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804" h="527157">
                  <a:moveTo>
                    <a:pt x="16134" y="1082"/>
                  </a:moveTo>
                  <a:cubicBezTo>
                    <a:pt x="869" y="38431"/>
                    <a:pt x="10192" y="80873"/>
                    <a:pt x="2360" y="120083"/>
                  </a:cubicBezTo>
                  <a:cubicBezTo>
                    <a:pt x="20723" y="190903"/>
                    <a:pt x="57536" y="255486"/>
                    <a:pt x="76385" y="326224"/>
                  </a:cubicBezTo>
                  <a:cubicBezTo>
                    <a:pt x="104431" y="398894"/>
                    <a:pt x="162799" y="455321"/>
                    <a:pt x="190981" y="527586"/>
                  </a:cubicBezTo>
                  <a:cubicBezTo>
                    <a:pt x="196545" y="526722"/>
                    <a:pt x="189815" y="514215"/>
                    <a:pt x="189013" y="509595"/>
                  </a:cubicBezTo>
                  <a:cubicBezTo>
                    <a:pt x="178280" y="476388"/>
                    <a:pt x="155737" y="449330"/>
                    <a:pt x="135228" y="422267"/>
                  </a:cubicBezTo>
                  <a:cubicBezTo>
                    <a:pt x="87622" y="353576"/>
                    <a:pt x="64969" y="271677"/>
                    <a:pt x="34406" y="194669"/>
                  </a:cubicBezTo>
                  <a:cubicBezTo>
                    <a:pt x="-3524" y="137408"/>
                    <a:pt x="6077" y="64520"/>
                    <a:pt x="16415" y="429"/>
                  </a:cubicBezTo>
                  <a:lnTo>
                    <a:pt x="16135" y="1084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3" name="任意多边形: 形状 722"/>
            <p:cNvSpPr/>
            <p:nvPr/>
          </p:nvSpPr>
          <p:spPr>
            <a:xfrm>
              <a:off x="9601730" y="4166883"/>
              <a:ext cx="102795" cy="94535"/>
            </a:xfrm>
            <a:custGeom>
              <a:avLst/>
              <a:gdLst>
                <a:gd name="connsiteX0" fmla="*/ 29925 w 102795"/>
                <a:gd name="connsiteY0" fmla="*/ 492 h 94535"/>
                <a:gd name="connsiteX1" fmla="*/ 7344 w 102795"/>
                <a:gd name="connsiteY1" fmla="*/ 54932 h 94535"/>
                <a:gd name="connsiteX2" fmla="*/ 9780 w 102795"/>
                <a:gd name="connsiteY2" fmla="*/ 22606 h 94535"/>
                <a:gd name="connsiteX3" fmla="*/ 30113 w 102795"/>
                <a:gd name="connsiteY3" fmla="*/ 4240 h 94535"/>
                <a:gd name="connsiteX4" fmla="*/ 70028 w 102795"/>
                <a:gd name="connsiteY4" fmla="*/ 48281 h 94535"/>
                <a:gd name="connsiteX5" fmla="*/ 101418 w 102795"/>
                <a:gd name="connsiteY5" fmla="*/ 94942 h 94535"/>
                <a:gd name="connsiteX6" fmla="*/ 91298 w 102795"/>
                <a:gd name="connsiteY6" fmla="*/ 73297 h 94535"/>
                <a:gd name="connsiteX7" fmla="*/ 78180 w 102795"/>
                <a:gd name="connsiteY7" fmla="*/ 44156 h 94535"/>
                <a:gd name="connsiteX8" fmla="*/ 29924 w 102795"/>
                <a:gd name="connsiteY8" fmla="*/ 494 h 94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795" h="94535">
                  <a:moveTo>
                    <a:pt x="29925" y="492"/>
                  </a:moveTo>
                  <a:cubicBezTo>
                    <a:pt x="3220" y="802"/>
                    <a:pt x="-3570" y="35940"/>
                    <a:pt x="7344" y="54932"/>
                  </a:cubicBezTo>
                  <a:cubicBezTo>
                    <a:pt x="18911" y="51999"/>
                    <a:pt x="16237" y="31110"/>
                    <a:pt x="9780" y="22606"/>
                  </a:cubicBezTo>
                  <a:cubicBezTo>
                    <a:pt x="5880" y="13771"/>
                    <a:pt x="21652" y="6881"/>
                    <a:pt x="30113" y="4240"/>
                  </a:cubicBezTo>
                  <a:cubicBezTo>
                    <a:pt x="54658" y="836"/>
                    <a:pt x="62754" y="30873"/>
                    <a:pt x="70028" y="48281"/>
                  </a:cubicBezTo>
                  <a:cubicBezTo>
                    <a:pt x="77476" y="64607"/>
                    <a:pt x="82542" y="88955"/>
                    <a:pt x="101418" y="94942"/>
                  </a:cubicBezTo>
                  <a:cubicBezTo>
                    <a:pt x="112592" y="88943"/>
                    <a:pt x="95566" y="78044"/>
                    <a:pt x="91298" y="73297"/>
                  </a:cubicBezTo>
                  <a:cubicBezTo>
                    <a:pt x="81616" y="66011"/>
                    <a:pt x="71344" y="56827"/>
                    <a:pt x="78180" y="44156"/>
                  </a:cubicBezTo>
                  <a:cubicBezTo>
                    <a:pt x="81188" y="18134"/>
                    <a:pt x="53720" y="-1051"/>
                    <a:pt x="29924" y="494"/>
                  </a:cubicBez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4" name="任意多边形: 形状 723"/>
            <p:cNvSpPr/>
            <p:nvPr/>
          </p:nvSpPr>
          <p:spPr>
            <a:xfrm>
              <a:off x="9416328" y="4047749"/>
              <a:ext cx="17788" cy="49848"/>
            </a:xfrm>
            <a:custGeom>
              <a:avLst/>
              <a:gdLst>
                <a:gd name="connsiteX0" fmla="*/ 19342 w 17788"/>
                <a:gd name="connsiteY0" fmla="*/ 2762 h 49848"/>
                <a:gd name="connsiteX1" fmla="*/ 2382 w 17788"/>
                <a:gd name="connsiteY1" fmla="*/ 50269 h 49848"/>
                <a:gd name="connsiteX2" fmla="*/ 19998 w 17788"/>
                <a:gd name="connsiteY2" fmla="*/ 420 h 49848"/>
                <a:gd name="connsiteX3" fmla="*/ 19342 w 17788"/>
                <a:gd name="connsiteY3" fmla="*/ 2762 h 4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8" h="49848">
                  <a:moveTo>
                    <a:pt x="19342" y="2762"/>
                  </a:moveTo>
                  <a:cubicBezTo>
                    <a:pt x="14572" y="18935"/>
                    <a:pt x="8934" y="34719"/>
                    <a:pt x="2382" y="50269"/>
                  </a:cubicBezTo>
                  <a:cubicBezTo>
                    <a:pt x="10910" y="34890"/>
                    <a:pt x="21666" y="18668"/>
                    <a:pt x="19998" y="420"/>
                  </a:cubicBezTo>
                  <a:lnTo>
                    <a:pt x="19342" y="2762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5" name="任意多边形: 形状 724"/>
            <p:cNvSpPr/>
            <p:nvPr/>
          </p:nvSpPr>
          <p:spPr>
            <a:xfrm>
              <a:off x="9561834" y="4096140"/>
              <a:ext cx="18927" cy="47788"/>
            </a:xfrm>
            <a:custGeom>
              <a:avLst/>
              <a:gdLst>
                <a:gd name="connsiteX0" fmla="*/ 20265 w 18927"/>
                <a:gd name="connsiteY0" fmla="*/ 2011 h 47788"/>
                <a:gd name="connsiteX1" fmla="*/ 2369 w 18927"/>
                <a:gd name="connsiteY1" fmla="*/ 48204 h 47788"/>
                <a:gd name="connsiteX2" fmla="*/ 21296 w 18927"/>
                <a:gd name="connsiteY2" fmla="*/ 415 h 47788"/>
                <a:gd name="connsiteX3" fmla="*/ 20265 w 18927"/>
                <a:gd name="connsiteY3" fmla="*/ 2008 h 4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27" h="47788">
                  <a:moveTo>
                    <a:pt x="20265" y="2011"/>
                  </a:moveTo>
                  <a:cubicBezTo>
                    <a:pt x="12200" y="15762"/>
                    <a:pt x="3605" y="35068"/>
                    <a:pt x="2369" y="48204"/>
                  </a:cubicBezTo>
                  <a:cubicBezTo>
                    <a:pt x="13061" y="34481"/>
                    <a:pt x="15150" y="16364"/>
                    <a:pt x="21296" y="415"/>
                  </a:cubicBezTo>
                  <a:lnTo>
                    <a:pt x="20265" y="2008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6" name="任意多边形: 形状 725"/>
            <p:cNvSpPr/>
            <p:nvPr/>
          </p:nvSpPr>
          <p:spPr>
            <a:xfrm>
              <a:off x="9248192" y="3752891"/>
              <a:ext cx="198719" cy="495355"/>
            </a:xfrm>
            <a:custGeom>
              <a:avLst/>
              <a:gdLst>
                <a:gd name="connsiteX0" fmla="*/ 2933 w 198719"/>
                <a:gd name="connsiteY0" fmla="*/ 495192 h 495355"/>
                <a:gd name="connsiteX1" fmla="*/ 80241 w 198719"/>
                <a:gd name="connsiteY1" fmla="*/ 366476 h 495355"/>
                <a:gd name="connsiteX2" fmla="*/ 137514 w 198719"/>
                <a:gd name="connsiteY2" fmla="*/ 182353 h 495355"/>
                <a:gd name="connsiteX3" fmla="*/ 199920 w 198719"/>
                <a:gd name="connsiteY3" fmla="*/ 427 h 495355"/>
                <a:gd name="connsiteX4" fmla="*/ 198848 w 198719"/>
                <a:gd name="connsiteY4" fmla="*/ 16681 h 495355"/>
                <a:gd name="connsiteX5" fmla="*/ 169559 w 198719"/>
                <a:gd name="connsiteY5" fmla="*/ 95581 h 495355"/>
                <a:gd name="connsiteX6" fmla="*/ 114655 w 198719"/>
                <a:gd name="connsiteY6" fmla="*/ 301209 h 495355"/>
                <a:gd name="connsiteX7" fmla="*/ 3087 w 198719"/>
                <a:gd name="connsiteY7" fmla="*/ 495782 h 495355"/>
                <a:gd name="connsiteX8" fmla="*/ 2934 w 198719"/>
                <a:gd name="connsiteY8" fmla="*/ 495190 h 49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719" h="495355">
                  <a:moveTo>
                    <a:pt x="2933" y="495192"/>
                  </a:moveTo>
                  <a:cubicBezTo>
                    <a:pt x="-5380" y="461448"/>
                    <a:pt x="84505" y="401899"/>
                    <a:pt x="80241" y="366476"/>
                  </a:cubicBezTo>
                  <a:cubicBezTo>
                    <a:pt x="105082" y="308853"/>
                    <a:pt x="127250" y="246264"/>
                    <a:pt x="137514" y="182353"/>
                  </a:cubicBezTo>
                  <a:cubicBezTo>
                    <a:pt x="152787" y="116696"/>
                    <a:pt x="184574" y="65717"/>
                    <a:pt x="199920" y="427"/>
                  </a:cubicBezTo>
                  <a:cubicBezTo>
                    <a:pt x="202950" y="1207"/>
                    <a:pt x="199285" y="12507"/>
                    <a:pt x="198848" y="16681"/>
                  </a:cubicBezTo>
                  <a:cubicBezTo>
                    <a:pt x="193003" y="46683"/>
                    <a:pt x="180728" y="71129"/>
                    <a:pt x="169559" y="95581"/>
                  </a:cubicBezTo>
                  <a:cubicBezTo>
                    <a:pt x="143635" y="157639"/>
                    <a:pt x="131299" y="231634"/>
                    <a:pt x="114655" y="301209"/>
                  </a:cubicBezTo>
                  <a:cubicBezTo>
                    <a:pt x="94000" y="352944"/>
                    <a:pt x="-2541" y="437877"/>
                    <a:pt x="3087" y="495782"/>
                  </a:cubicBezTo>
                  <a:lnTo>
                    <a:pt x="2934" y="495190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7" name="任意多边形: 形状 726"/>
            <p:cNvSpPr/>
            <p:nvPr/>
          </p:nvSpPr>
          <p:spPr>
            <a:xfrm>
              <a:off x="9463032" y="2831535"/>
              <a:ext cx="279788" cy="124527"/>
            </a:xfrm>
            <a:custGeom>
              <a:avLst/>
              <a:gdLst>
                <a:gd name="connsiteX0" fmla="*/ 164280 w 279788"/>
                <a:gd name="connsiteY0" fmla="*/ 531 h 124527"/>
                <a:gd name="connsiteX1" fmla="*/ 2366 w 279788"/>
                <a:gd name="connsiteY1" fmla="*/ 125058 h 124527"/>
                <a:gd name="connsiteX2" fmla="*/ 209256 w 279788"/>
                <a:gd name="connsiteY2" fmla="*/ 36511 h 124527"/>
                <a:gd name="connsiteX3" fmla="*/ 282154 w 279788"/>
                <a:gd name="connsiteY3" fmla="*/ 44851 h 124527"/>
                <a:gd name="connsiteX4" fmla="*/ 164280 w 279788"/>
                <a:gd name="connsiteY4" fmla="*/ 531 h 12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88" h="124527">
                  <a:moveTo>
                    <a:pt x="164280" y="531"/>
                  </a:moveTo>
                  <a:cubicBezTo>
                    <a:pt x="81542" y="531"/>
                    <a:pt x="13130" y="54775"/>
                    <a:pt x="2366" y="125058"/>
                  </a:cubicBezTo>
                  <a:cubicBezTo>
                    <a:pt x="42262" y="72307"/>
                    <a:pt x="119990" y="36511"/>
                    <a:pt x="209256" y="36511"/>
                  </a:cubicBezTo>
                  <a:cubicBezTo>
                    <a:pt x="234705" y="36511"/>
                    <a:pt x="259195" y="39465"/>
                    <a:pt x="282154" y="44851"/>
                  </a:cubicBezTo>
                  <a:cubicBezTo>
                    <a:pt x="252407" y="17550"/>
                    <a:pt x="210599" y="531"/>
                    <a:pt x="164280" y="531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8" name="任意多边形: 形状 727"/>
            <p:cNvSpPr/>
            <p:nvPr/>
          </p:nvSpPr>
          <p:spPr>
            <a:xfrm>
              <a:off x="9240043" y="2781275"/>
              <a:ext cx="277080" cy="133083"/>
            </a:xfrm>
            <a:custGeom>
              <a:avLst/>
              <a:gdLst>
                <a:gd name="connsiteX0" fmla="*/ 206216 w 277080"/>
                <a:gd name="connsiteY0" fmla="*/ 31185 h 133083"/>
                <a:gd name="connsiteX1" fmla="*/ 2387 w 277080"/>
                <a:gd name="connsiteY1" fmla="*/ 44508 h 133083"/>
                <a:gd name="connsiteX2" fmla="*/ 223550 w 277080"/>
                <a:gd name="connsiteY2" fmla="*/ 86111 h 133083"/>
                <a:gd name="connsiteX3" fmla="*/ 279467 w 277080"/>
                <a:gd name="connsiteY3" fmla="*/ 133618 h 133083"/>
                <a:gd name="connsiteX4" fmla="*/ 206213 w 277080"/>
                <a:gd name="connsiteY4" fmla="*/ 31183 h 1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80" h="133083">
                  <a:moveTo>
                    <a:pt x="206216" y="31185"/>
                  </a:moveTo>
                  <a:cubicBezTo>
                    <a:pt x="137483" y="-14871"/>
                    <a:pt x="50454" y="-7890"/>
                    <a:pt x="2387" y="44508"/>
                  </a:cubicBezTo>
                  <a:cubicBezTo>
                    <a:pt x="64894" y="22894"/>
                    <a:pt x="149393" y="36423"/>
                    <a:pt x="223550" y="86111"/>
                  </a:cubicBezTo>
                  <a:cubicBezTo>
                    <a:pt x="244691" y="100277"/>
                    <a:pt x="263390" y="116362"/>
                    <a:pt x="279467" y="133618"/>
                  </a:cubicBezTo>
                  <a:cubicBezTo>
                    <a:pt x="269952" y="94381"/>
                    <a:pt x="244694" y="56969"/>
                    <a:pt x="206213" y="31183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9" name="任意多边形: 形状 728"/>
            <p:cNvSpPr/>
            <p:nvPr/>
          </p:nvSpPr>
          <p:spPr>
            <a:xfrm>
              <a:off x="9625921" y="2734615"/>
              <a:ext cx="204995" cy="111883"/>
            </a:xfrm>
            <a:custGeom>
              <a:avLst/>
              <a:gdLst>
                <a:gd name="connsiteX0" fmla="*/ 56550 w 204995"/>
                <a:gd name="connsiteY0" fmla="*/ 26308 h 111883"/>
                <a:gd name="connsiteX1" fmla="*/ 207349 w 204995"/>
                <a:gd name="connsiteY1" fmla="*/ 37508 h 111883"/>
                <a:gd name="connsiteX2" fmla="*/ 43726 w 204995"/>
                <a:gd name="connsiteY2" fmla="*/ 72484 h 111883"/>
                <a:gd name="connsiteX3" fmla="*/ 2354 w 204995"/>
                <a:gd name="connsiteY3" fmla="*/ 112423 h 111883"/>
                <a:gd name="connsiteX4" fmla="*/ 56550 w 204995"/>
                <a:gd name="connsiteY4" fmla="*/ 26309 h 11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995" h="111883">
                  <a:moveTo>
                    <a:pt x="56550" y="26308"/>
                  </a:moveTo>
                  <a:cubicBezTo>
                    <a:pt x="107403" y="-12411"/>
                    <a:pt x="171788" y="-6543"/>
                    <a:pt x="207349" y="37508"/>
                  </a:cubicBezTo>
                  <a:cubicBezTo>
                    <a:pt x="161105" y="19337"/>
                    <a:pt x="98588" y="30711"/>
                    <a:pt x="43726" y="72484"/>
                  </a:cubicBezTo>
                  <a:cubicBezTo>
                    <a:pt x="28085" y="84393"/>
                    <a:pt x="14250" y="97916"/>
                    <a:pt x="2354" y="112423"/>
                  </a:cubicBezTo>
                  <a:cubicBezTo>
                    <a:pt x="9393" y="79438"/>
                    <a:pt x="28080" y="47984"/>
                    <a:pt x="56550" y="26309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0" name="任意多边形: 形状 729"/>
            <p:cNvSpPr/>
            <p:nvPr/>
          </p:nvSpPr>
          <p:spPr>
            <a:xfrm rot="1896178" flipV="1">
              <a:off x="9825843" y="3148394"/>
              <a:ext cx="279788" cy="124527"/>
            </a:xfrm>
            <a:custGeom>
              <a:avLst/>
              <a:gdLst>
                <a:gd name="connsiteX0" fmla="*/ 164367 w 279788"/>
                <a:gd name="connsiteY0" fmla="*/ 606 h 124527"/>
                <a:gd name="connsiteX1" fmla="*/ 2453 w 279788"/>
                <a:gd name="connsiteY1" fmla="*/ 125134 h 124527"/>
                <a:gd name="connsiteX2" fmla="*/ 209343 w 279788"/>
                <a:gd name="connsiteY2" fmla="*/ 36587 h 124527"/>
                <a:gd name="connsiteX3" fmla="*/ 282241 w 279788"/>
                <a:gd name="connsiteY3" fmla="*/ 44927 h 124527"/>
                <a:gd name="connsiteX4" fmla="*/ 164367 w 279788"/>
                <a:gd name="connsiteY4" fmla="*/ 607 h 12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88" h="124527">
                  <a:moveTo>
                    <a:pt x="164367" y="606"/>
                  </a:moveTo>
                  <a:cubicBezTo>
                    <a:pt x="81629" y="606"/>
                    <a:pt x="13217" y="54851"/>
                    <a:pt x="2453" y="125134"/>
                  </a:cubicBezTo>
                  <a:cubicBezTo>
                    <a:pt x="42349" y="72383"/>
                    <a:pt x="120077" y="36587"/>
                    <a:pt x="209343" y="36587"/>
                  </a:cubicBezTo>
                  <a:cubicBezTo>
                    <a:pt x="234792" y="36587"/>
                    <a:pt x="259282" y="39541"/>
                    <a:pt x="282241" y="44927"/>
                  </a:cubicBezTo>
                  <a:cubicBezTo>
                    <a:pt x="252494" y="17626"/>
                    <a:pt x="210686" y="607"/>
                    <a:pt x="164367" y="607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1" name="任意多边形: 形状 730"/>
            <p:cNvSpPr/>
            <p:nvPr/>
          </p:nvSpPr>
          <p:spPr>
            <a:xfrm rot="-1078745" flipV="1">
              <a:off x="9132097" y="3268058"/>
              <a:ext cx="277080" cy="133083"/>
            </a:xfrm>
            <a:custGeom>
              <a:avLst/>
              <a:gdLst>
                <a:gd name="connsiteX0" fmla="*/ 206190 w 277080"/>
                <a:gd name="connsiteY0" fmla="*/ 31302 h 133083"/>
                <a:gd name="connsiteX1" fmla="*/ 2361 w 277080"/>
                <a:gd name="connsiteY1" fmla="*/ 44625 h 133083"/>
                <a:gd name="connsiteX2" fmla="*/ 223524 w 277080"/>
                <a:gd name="connsiteY2" fmla="*/ 86228 h 133083"/>
                <a:gd name="connsiteX3" fmla="*/ 279441 w 277080"/>
                <a:gd name="connsiteY3" fmla="*/ 133735 h 133083"/>
                <a:gd name="connsiteX4" fmla="*/ 206187 w 277080"/>
                <a:gd name="connsiteY4" fmla="*/ 31300 h 1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80" h="133083">
                  <a:moveTo>
                    <a:pt x="206190" y="31302"/>
                  </a:moveTo>
                  <a:cubicBezTo>
                    <a:pt x="137457" y="-14754"/>
                    <a:pt x="50428" y="-7774"/>
                    <a:pt x="2361" y="44625"/>
                  </a:cubicBezTo>
                  <a:cubicBezTo>
                    <a:pt x="64869" y="23011"/>
                    <a:pt x="149367" y="36539"/>
                    <a:pt x="223524" y="86228"/>
                  </a:cubicBezTo>
                  <a:cubicBezTo>
                    <a:pt x="244665" y="100393"/>
                    <a:pt x="263364" y="116479"/>
                    <a:pt x="279441" y="133735"/>
                  </a:cubicBezTo>
                  <a:cubicBezTo>
                    <a:pt x="269927" y="94497"/>
                    <a:pt x="244669" y="57086"/>
                    <a:pt x="206187" y="31300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2" name="任意多边形: 形状 731"/>
            <p:cNvSpPr/>
            <p:nvPr/>
          </p:nvSpPr>
          <p:spPr>
            <a:xfrm flipV="1">
              <a:off x="9649908" y="3218989"/>
              <a:ext cx="204995" cy="111883"/>
            </a:xfrm>
            <a:custGeom>
              <a:avLst/>
              <a:gdLst>
                <a:gd name="connsiteX0" fmla="*/ 56556 w 204995"/>
                <a:gd name="connsiteY0" fmla="*/ 26424 h 111883"/>
                <a:gd name="connsiteX1" fmla="*/ 207355 w 204995"/>
                <a:gd name="connsiteY1" fmla="*/ 37624 h 111883"/>
                <a:gd name="connsiteX2" fmla="*/ 43732 w 204995"/>
                <a:gd name="connsiteY2" fmla="*/ 72601 h 111883"/>
                <a:gd name="connsiteX3" fmla="*/ 2360 w 204995"/>
                <a:gd name="connsiteY3" fmla="*/ 112539 h 111883"/>
                <a:gd name="connsiteX4" fmla="*/ 56556 w 204995"/>
                <a:gd name="connsiteY4" fmla="*/ 26425 h 11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995" h="111883">
                  <a:moveTo>
                    <a:pt x="56556" y="26424"/>
                  </a:moveTo>
                  <a:cubicBezTo>
                    <a:pt x="107409" y="-12295"/>
                    <a:pt x="171794" y="-6427"/>
                    <a:pt x="207355" y="37624"/>
                  </a:cubicBezTo>
                  <a:cubicBezTo>
                    <a:pt x="161111" y="19453"/>
                    <a:pt x="98594" y="30827"/>
                    <a:pt x="43732" y="72601"/>
                  </a:cubicBezTo>
                  <a:cubicBezTo>
                    <a:pt x="28090" y="84509"/>
                    <a:pt x="14256" y="98032"/>
                    <a:pt x="2360" y="112539"/>
                  </a:cubicBezTo>
                  <a:cubicBezTo>
                    <a:pt x="9399" y="79554"/>
                    <a:pt x="28086" y="48101"/>
                    <a:pt x="56556" y="26425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424" name="文本框 1423"/>
          <p:cNvSpPr txBox="1"/>
          <p:nvPr/>
        </p:nvSpPr>
        <p:spPr>
          <a:xfrm>
            <a:off x="795584" y="219235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3.12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1426" name="图片 14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486" y="2747893"/>
            <a:ext cx="3197934" cy="2961181"/>
          </a:xfrm>
          <a:prstGeom prst="rect">
            <a:avLst/>
          </a:prstGeom>
        </p:spPr>
      </p:pic>
      <p:sp>
        <p:nvSpPr>
          <p:cNvPr id="7" name="69 CuadroTexto"/>
          <p:cNvSpPr txBox="1"/>
          <p:nvPr/>
        </p:nvSpPr>
        <p:spPr>
          <a:xfrm>
            <a:off x="3598946" y="2912679"/>
            <a:ext cx="5047965" cy="482297"/>
          </a:xfrm>
          <a:prstGeom prst="rect">
            <a:avLst/>
          </a:prstGeom>
          <a:noFill/>
        </p:spPr>
        <p:txBody>
          <a:bodyPr vert="horz" wrap="square" lIns="90625" tIns="45332" rIns="90625" bIns="45332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50" kern="1000" spc="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50" kern="1000" spc="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050" kern="1000" spc="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9" name="文本框 198"/>
          <p:cNvSpPr txBox="1"/>
          <p:nvPr/>
        </p:nvSpPr>
        <p:spPr>
          <a:xfrm>
            <a:off x="9721504" y="2164027"/>
            <a:ext cx="15680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 Arbor Day </a:t>
            </a:r>
            <a:endParaRPr lang="zh-CN" altLang="en-US" b="1" dirty="0">
              <a:solidFill>
                <a:schemeClr val="bg1"/>
              </a:solidFill>
              <a:latin typeface="851tegakizatsu" panose="02000600000000000000" pitchFamily="2" charset="-128"/>
              <a:ea typeface="851tegakizatsu" panose="02000600000000000000" pitchFamily="2" charset="-128"/>
              <a:cs typeface="851tegakizatsu" panose="02000600000000000000" pitchFamily="2" charset="-128"/>
            </a:endParaRPr>
          </a:p>
        </p:txBody>
      </p:sp>
      <p:pic>
        <p:nvPicPr>
          <p:cNvPr id="206" name="图片 20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7858410" y="-1286000"/>
            <a:ext cx="5156440" cy="255134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832" y="-1284235"/>
            <a:ext cx="5424895" cy="251110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588276" y="191666"/>
            <a:ext cx="6521169" cy="3209435"/>
            <a:chOff x="2436564" y="191666"/>
            <a:chExt cx="6521169" cy="3209435"/>
          </a:xfrm>
        </p:grpSpPr>
        <p:sp>
          <p:nvSpPr>
            <p:cNvPr id="188" name="任意多边形: 形状 187"/>
            <p:cNvSpPr/>
            <p:nvPr/>
          </p:nvSpPr>
          <p:spPr>
            <a:xfrm>
              <a:off x="5076196" y="1778481"/>
              <a:ext cx="3881537" cy="1065952"/>
            </a:xfrm>
            <a:custGeom>
              <a:avLst/>
              <a:gdLst>
                <a:gd name="connsiteX0" fmla="*/ 1362184 w 3881537"/>
                <a:gd name="connsiteY0" fmla="*/ 0 h 1065952"/>
                <a:gd name="connsiteX1" fmla="*/ 1020522 w 3881537"/>
                <a:gd name="connsiteY1" fmla="*/ 205015 h 1065952"/>
                <a:gd name="connsiteX2" fmla="*/ 1174752 w 3881537"/>
                <a:gd name="connsiteY2" fmla="*/ 376203 h 1065952"/>
                <a:gd name="connsiteX3" fmla="*/ 1161632 w 3881537"/>
                <a:gd name="connsiteY3" fmla="*/ 389591 h 1065952"/>
                <a:gd name="connsiteX4" fmla="*/ 1047834 w 3881537"/>
                <a:gd name="connsiteY4" fmla="*/ 382629 h 1065952"/>
                <a:gd name="connsiteX5" fmla="*/ 1007134 w 3881537"/>
                <a:gd name="connsiteY5" fmla="*/ 383521 h 1065952"/>
                <a:gd name="connsiteX6" fmla="*/ 920648 w 3881537"/>
                <a:gd name="connsiteY6" fmla="*/ 353622 h 1065952"/>
                <a:gd name="connsiteX7" fmla="*/ 929306 w 3881537"/>
                <a:gd name="connsiteY7" fmla="*/ 332469 h 1065952"/>
                <a:gd name="connsiteX8" fmla="*/ 801852 w 3881537"/>
                <a:gd name="connsiteY8" fmla="*/ 273294 h 1065952"/>
                <a:gd name="connsiteX9" fmla="*/ 697783 w 3881537"/>
                <a:gd name="connsiteY9" fmla="*/ 298106 h 1065952"/>
                <a:gd name="connsiteX10" fmla="*/ 510083 w 3881537"/>
                <a:gd name="connsiteY10" fmla="*/ 209478 h 1065952"/>
                <a:gd name="connsiteX11" fmla="*/ 309798 w 3881537"/>
                <a:gd name="connsiteY11" fmla="*/ 339966 h 1065952"/>
                <a:gd name="connsiteX12" fmla="*/ 218671 w 3881537"/>
                <a:gd name="connsiteY12" fmla="*/ 423685 h 1065952"/>
                <a:gd name="connsiteX13" fmla="*/ 252141 w 3881537"/>
                <a:gd name="connsiteY13" fmla="*/ 482771 h 1065952"/>
                <a:gd name="connsiteX14" fmla="*/ 250445 w 3881537"/>
                <a:gd name="connsiteY14" fmla="*/ 482771 h 1065952"/>
                <a:gd name="connsiteX15" fmla="*/ 81935 w 3881537"/>
                <a:gd name="connsiteY15" fmla="*/ 601299 h 1065952"/>
                <a:gd name="connsiteX16" fmla="*/ 101482 w 3881537"/>
                <a:gd name="connsiteY16" fmla="*/ 656279 h 1065952"/>
                <a:gd name="connsiteX17" fmla="*/ 0 w 3881537"/>
                <a:gd name="connsiteY17" fmla="*/ 715097 h 1065952"/>
                <a:gd name="connsiteX18" fmla="*/ 113798 w 3881537"/>
                <a:gd name="connsiteY18" fmla="*/ 774540 h 1065952"/>
                <a:gd name="connsiteX19" fmla="*/ 149767 w 3881537"/>
                <a:gd name="connsiteY19" fmla="*/ 771416 h 1065952"/>
                <a:gd name="connsiteX20" fmla="*/ 136647 w 3881537"/>
                <a:gd name="connsiteY20" fmla="*/ 810777 h 1065952"/>
                <a:gd name="connsiteX21" fmla="*/ 405478 w 3881537"/>
                <a:gd name="connsiteY21" fmla="*/ 938498 h 1065952"/>
                <a:gd name="connsiteX22" fmla="*/ 438680 w 3881537"/>
                <a:gd name="connsiteY22" fmla="*/ 937160 h 1065952"/>
                <a:gd name="connsiteX23" fmla="*/ 674130 w 3881537"/>
                <a:gd name="connsiteY23" fmla="*/ 956617 h 1065952"/>
                <a:gd name="connsiteX24" fmla="*/ 932429 w 3881537"/>
                <a:gd name="connsiteY24" fmla="*/ 932429 h 1065952"/>
                <a:gd name="connsiteX25" fmla="*/ 1084160 w 3881537"/>
                <a:gd name="connsiteY25" fmla="*/ 947424 h 1065952"/>
                <a:gd name="connsiteX26" fmla="*/ 1087194 w 3881537"/>
                <a:gd name="connsiteY26" fmla="*/ 947424 h 1065952"/>
                <a:gd name="connsiteX27" fmla="*/ 1316486 w 3881537"/>
                <a:gd name="connsiteY27" fmla="*/ 1002136 h 1065952"/>
                <a:gd name="connsiteX28" fmla="*/ 1575589 w 3881537"/>
                <a:gd name="connsiteY28" fmla="*/ 930109 h 1065952"/>
                <a:gd name="connsiteX29" fmla="*/ 2032208 w 3881537"/>
                <a:gd name="connsiteY29" fmla="*/ 1020522 h 1065952"/>
                <a:gd name="connsiteX30" fmla="*/ 2350843 w 3881537"/>
                <a:gd name="connsiteY30" fmla="*/ 983661 h 1065952"/>
                <a:gd name="connsiteX31" fmla="*/ 2641809 w 3881537"/>
                <a:gd name="connsiteY31" fmla="*/ 1047834 h 1065952"/>
                <a:gd name="connsiteX32" fmla="*/ 2793539 w 3881537"/>
                <a:gd name="connsiteY32" fmla="*/ 1032750 h 1065952"/>
                <a:gd name="connsiteX33" fmla="*/ 2879222 w 3881537"/>
                <a:gd name="connsiteY33" fmla="*/ 1056759 h 1065952"/>
                <a:gd name="connsiteX34" fmla="*/ 2977401 w 3881537"/>
                <a:gd name="connsiteY34" fmla="*/ 1022753 h 1065952"/>
                <a:gd name="connsiteX35" fmla="*/ 3070225 w 3881537"/>
                <a:gd name="connsiteY35" fmla="*/ 1038641 h 1065952"/>
                <a:gd name="connsiteX36" fmla="*/ 3106818 w 3881537"/>
                <a:gd name="connsiteY36" fmla="*/ 1036409 h 1065952"/>
                <a:gd name="connsiteX37" fmla="*/ 3193394 w 3881537"/>
                <a:gd name="connsiteY37" fmla="*/ 1065952 h 1065952"/>
                <a:gd name="connsiteX38" fmla="*/ 3297821 w 3881537"/>
                <a:gd name="connsiteY38" fmla="*/ 1004635 h 1065952"/>
                <a:gd name="connsiteX39" fmla="*/ 3412064 w 3881537"/>
                <a:gd name="connsiteY39" fmla="*/ 1029447 h 1065952"/>
                <a:gd name="connsiteX40" fmla="*/ 3464724 w 3881537"/>
                <a:gd name="connsiteY40" fmla="*/ 1025253 h 1065952"/>
                <a:gd name="connsiteX41" fmla="*/ 3589678 w 3881537"/>
                <a:gd name="connsiteY41" fmla="*/ 1056759 h 1065952"/>
                <a:gd name="connsiteX42" fmla="*/ 3681610 w 3881537"/>
                <a:gd name="connsiteY42" fmla="*/ 1041407 h 1065952"/>
                <a:gd name="connsiteX43" fmla="*/ 3781573 w 3881537"/>
                <a:gd name="connsiteY43" fmla="*/ 1065952 h 1065952"/>
                <a:gd name="connsiteX44" fmla="*/ 3881537 w 3881537"/>
                <a:gd name="connsiteY44" fmla="*/ 1038641 h 1065952"/>
                <a:gd name="connsiteX45" fmla="*/ 3781573 w 3881537"/>
                <a:gd name="connsiteY45" fmla="*/ 1011329 h 1065952"/>
                <a:gd name="connsiteX46" fmla="*/ 3836017 w 3881537"/>
                <a:gd name="connsiteY46" fmla="*/ 947424 h 1065952"/>
                <a:gd name="connsiteX47" fmla="*/ 3807457 w 3881537"/>
                <a:gd name="connsiteY47" fmla="*/ 897799 h 1065952"/>
                <a:gd name="connsiteX48" fmla="*/ 3818167 w 3881537"/>
                <a:gd name="connsiteY48" fmla="*/ 865489 h 1065952"/>
                <a:gd name="connsiteX49" fmla="*/ 3721774 w 3881537"/>
                <a:gd name="connsiteY49" fmla="*/ 792659 h 1065952"/>
                <a:gd name="connsiteX50" fmla="*/ 3717311 w 3881537"/>
                <a:gd name="connsiteY50" fmla="*/ 792659 h 1065952"/>
                <a:gd name="connsiteX51" fmla="*/ 3576290 w 3881537"/>
                <a:gd name="connsiteY51" fmla="*/ 719560 h 1065952"/>
                <a:gd name="connsiteX52" fmla="*/ 3445981 w 3881537"/>
                <a:gd name="connsiteY52" fmla="*/ 764454 h 1065952"/>
                <a:gd name="connsiteX53" fmla="*/ 3404925 w 3881537"/>
                <a:gd name="connsiteY53" fmla="*/ 756422 h 1065952"/>
                <a:gd name="connsiteX54" fmla="*/ 3416527 w 3881537"/>
                <a:gd name="connsiteY54" fmla="*/ 719560 h 1065952"/>
                <a:gd name="connsiteX55" fmla="*/ 3329952 w 3881537"/>
                <a:gd name="connsiteY55" fmla="*/ 646819 h 1065952"/>
                <a:gd name="connsiteX56" fmla="*/ 3243376 w 3881537"/>
                <a:gd name="connsiteY56" fmla="*/ 719560 h 1065952"/>
                <a:gd name="connsiteX57" fmla="*/ 3273722 w 3881537"/>
                <a:gd name="connsiteY57" fmla="*/ 774540 h 1065952"/>
                <a:gd name="connsiteX58" fmla="*/ 3266582 w 3881537"/>
                <a:gd name="connsiteY58" fmla="*/ 774540 h 1065952"/>
                <a:gd name="connsiteX59" fmla="*/ 3097893 w 3881537"/>
                <a:gd name="connsiteY59" fmla="*/ 870220 h 1065952"/>
                <a:gd name="connsiteX60" fmla="*/ 3099678 w 3881537"/>
                <a:gd name="connsiteY60" fmla="*/ 885214 h 1065952"/>
                <a:gd name="connsiteX61" fmla="*/ 3070225 w 3881537"/>
                <a:gd name="connsiteY61" fmla="*/ 883875 h 1065952"/>
                <a:gd name="connsiteX62" fmla="*/ 3022028 w 3881537"/>
                <a:gd name="connsiteY62" fmla="*/ 887803 h 1065952"/>
                <a:gd name="connsiteX63" fmla="*/ 3024706 w 3881537"/>
                <a:gd name="connsiteY63" fmla="*/ 865489 h 1065952"/>
                <a:gd name="connsiteX64" fmla="*/ 2914031 w 3881537"/>
                <a:gd name="connsiteY64" fmla="*/ 736875 h 1065952"/>
                <a:gd name="connsiteX65" fmla="*/ 2970260 w 3881537"/>
                <a:gd name="connsiteY65" fmla="*/ 660474 h 1065952"/>
                <a:gd name="connsiteX66" fmla="*/ 2829241 w 3881537"/>
                <a:gd name="connsiteY66" fmla="*/ 564795 h 1065952"/>
                <a:gd name="connsiteX67" fmla="*/ 2800679 w 3881537"/>
                <a:gd name="connsiteY67" fmla="*/ 566758 h 1065952"/>
                <a:gd name="connsiteX68" fmla="*/ 2651626 w 3881537"/>
                <a:gd name="connsiteY68" fmla="*/ 500889 h 1065952"/>
                <a:gd name="connsiteX69" fmla="*/ 2505251 w 3881537"/>
                <a:gd name="connsiteY69" fmla="*/ 562296 h 1065952"/>
                <a:gd name="connsiteX70" fmla="*/ 2352628 w 3881537"/>
                <a:gd name="connsiteY70" fmla="*/ 428416 h 1065952"/>
                <a:gd name="connsiteX71" fmla="*/ 2359769 w 3881537"/>
                <a:gd name="connsiteY71" fmla="*/ 400747 h 1065952"/>
                <a:gd name="connsiteX72" fmla="*/ 2173229 w 3881537"/>
                <a:gd name="connsiteY72" fmla="*/ 300605 h 1065952"/>
                <a:gd name="connsiteX73" fmla="*/ 2133065 w 3881537"/>
                <a:gd name="connsiteY73" fmla="*/ 302836 h 1065952"/>
                <a:gd name="connsiteX74" fmla="*/ 1911628 w 3881537"/>
                <a:gd name="connsiteY74" fmla="*/ 223401 h 1065952"/>
                <a:gd name="connsiteX75" fmla="*/ 1922516 w 3881537"/>
                <a:gd name="connsiteY75" fmla="*/ 191270 h 1065952"/>
                <a:gd name="connsiteX76" fmla="*/ 1721964 w 3881537"/>
                <a:gd name="connsiteY76" fmla="*/ 90860 h 1065952"/>
                <a:gd name="connsiteX77" fmla="*/ 1652793 w 3881537"/>
                <a:gd name="connsiteY77" fmla="*/ 97286 h 1065952"/>
                <a:gd name="connsiteX78" fmla="*/ 1362184 w 3881537"/>
                <a:gd name="connsiteY78" fmla="*/ 0 h 1065952"/>
                <a:gd name="connsiteX79" fmla="*/ 380398 w 3881537"/>
                <a:gd name="connsiteY79" fmla="*/ 676897 h 1065952"/>
                <a:gd name="connsiteX80" fmla="*/ 382361 w 3881537"/>
                <a:gd name="connsiteY80" fmla="*/ 683859 h 1065952"/>
                <a:gd name="connsiteX81" fmla="*/ 370669 w 3881537"/>
                <a:gd name="connsiteY81" fmla="*/ 684394 h 1065952"/>
                <a:gd name="connsiteX82" fmla="*/ 380398 w 3881537"/>
                <a:gd name="connsiteY82" fmla="*/ 676897 h 1065952"/>
                <a:gd name="connsiteX83" fmla="*/ 3458476 w 3881537"/>
                <a:gd name="connsiteY83" fmla="*/ 832822 h 1065952"/>
                <a:gd name="connsiteX84" fmla="*/ 3461153 w 3881537"/>
                <a:gd name="connsiteY84" fmla="*/ 835054 h 1065952"/>
                <a:gd name="connsiteX85" fmla="*/ 3432593 w 3881537"/>
                <a:gd name="connsiteY85" fmla="*/ 856207 h 1065952"/>
                <a:gd name="connsiteX86" fmla="*/ 3428130 w 3881537"/>
                <a:gd name="connsiteY86" fmla="*/ 844247 h 1065952"/>
                <a:gd name="connsiteX87" fmla="*/ 3458476 w 3881537"/>
                <a:gd name="connsiteY87" fmla="*/ 832822 h 1065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881537" h="1065952">
                  <a:moveTo>
                    <a:pt x="1362184" y="0"/>
                  </a:moveTo>
                  <a:cubicBezTo>
                    <a:pt x="1173503" y="0"/>
                    <a:pt x="1020522" y="91752"/>
                    <a:pt x="1020522" y="205015"/>
                  </a:cubicBezTo>
                  <a:cubicBezTo>
                    <a:pt x="1020522" y="276685"/>
                    <a:pt x="1081839" y="339609"/>
                    <a:pt x="1174752" y="376203"/>
                  </a:cubicBezTo>
                  <a:cubicBezTo>
                    <a:pt x="1169843" y="380398"/>
                    <a:pt x="1165291" y="384860"/>
                    <a:pt x="1161632" y="389591"/>
                  </a:cubicBezTo>
                  <a:cubicBezTo>
                    <a:pt x="1126912" y="385128"/>
                    <a:pt x="1088533" y="382629"/>
                    <a:pt x="1047834" y="382629"/>
                  </a:cubicBezTo>
                  <a:cubicBezTo>
                    <a:pt x="1034000" y="382629"/>
                    <a:pt x="1020433" y="382897"/>
                    <a:pt x="1007134" y="383521"/>
                  </a:cubicBezTo>
                  <a:cubicBezTo>
                    <a:pt x="980269" y="371204"/>
                    <a:pt x="951351" y="361297"/>
                    <a:pt x="920648" y="353622"/>
                  </a:cubicBezTo>
                  <a:cubicBezTo>
                    <a:pt x="926092" y="347017"/>
                    <a:pt x="929306" y="339877"/>
                    <a:pt x="929306" y="332469"/>
                  </a:cubicBezTo>
                  <a:cubicBezTo>
                    <a:pt x="929306" y="299713"/>
                    <a:pt x="872273" y="273294"/>
                    <a:pt x="801852" y="273294"/>
                  </a:cubicBezTo>
                  <a:cubicBezTo>
                    <a:pt x="758921" y="273294"/>
                    <a:pt x="720899" y="283022"/>
                    <a:pt x="697783" y="298106"/>
                  </a:cubicBezTo>
                  <a:cubicBezTo>
                    <a:pt x="669311" y="246339"/>
                    <a:pt x="596034" y="209478"/>
                    <a:pt x="510083" y="209478"/>
                  </a:cubicBezTo>
                  <a:cubicBezTo>
                    <a:pt x="402443" y="209478"/>
                    <a:pt x="314618" y="267314"/>
                    <a:pt x="309798" y="339966"/>
                  </a:cubicBezTo>
                  <a:cubicBezTo>
                    <a:pt x="257317" y="349873"/>
                    <a:pt x="218671" y="383611"/>
                    <a:pt x="218671" y="423685"/>
                  </a:cubicBezTo>
                  <a:cubicBezTo>
                    <a:pt x="218671" y="446623"/>
                    <a:pt x="231434" y="467241"/>
                    <a:pt x="252141" y="482771"/>
                  </a:cubicBezTo>
                  <a:lnTo>
                    <a:pt x="250445" y="482771"/>
                  </a:lnTo>
                  <a:cubicBezTo>
                    <a:pt x="157354" y="482771"/>
                    <a:pt x="81935" y="535877"/>
                    <a:pt x="81935" y="601299"/>
                  </a:cubicBezTo>
                  <a:cubicBezTo>
                    <a:pt x="81935" y="621203"/>
                    <a:pt x="89165" y="639768"/>
                    <a:pt x="101482" y="656279"/>
                  </a:cubicBezTo>
                  <a:cubicBezTo>
                    <a:pt x="44359" y="659403"/>
                    <a:pt x="0" y="684573"/>
                    <a:pt x="0" y="715097"/>
                  </a:cubicBezTo>
                  <a:cubicBezTo>
                    <a:pt x="0" y="747853"/>
                    <a:pt x="50874" y="774540"/>
                    <a:pt x="113798" y="774540"/>
                  </a:cubicBezTo>
                  <a:cubicBezTo>
                    <a:pt x="126294" y="774540"/>
                    <a:pt x="138432" y="773380"/>
                    <a:pt x="149767" y="771416"/>
                  </a:cubicBezTo>
                  <a:cubicBezTo>
                    <a:pt x="141288" y="783823"/>
                    <a:pt x="136647" y="797032"/>
                    <a:pt x="136647" y="810777"/>
                  </a:cubicBezTo>
                  <a:cubicBezTo>
                    <a:pt x="136647" y="881198"/>
                    <a:pt x="257050" y="938498"/>
                    <a:pt x="405478" y="938498"/>
                  </a:cubicBezTo>
                  <a:cubicBezTo>
                    <a:pt x="416813" y="938498"/>
                    <a:pt x="427792" y="937784"/>
                    <a:pt x="438680" y="937160"/>
                  </a:cubicBezTo>
                  <a:cubicBezTo>
                    <a:pt x="502943" y="949209"/>
                    <a:pt x="584877" y="956617"/>
                    <a:pt x="674130" y="956617"/>
                  </a:cubicBezTo>
                  <a:cubicBezTo>
                    <a:pt x="774451" y="956617"/>
                    <a:pt x="865311" y="947334"/>
                    <a:pt x="932429" y="932429"/>
                  </a:cubicBezTo>
                  <a:cubicBezTo>
                    <a:pt x="978306" y="941890"/>
                    <a:pt x="1029537" y="947424"/>
                    <a:pt x="1084160" y="947424"/>
                  </a:cubicBezTo>
                  <a:lnTo>
                    <a:pt x="1087194" y="947424"/>
                  </a:lnTo>
                  <a:cubicBezTo>
                    <a:pt x="1151903" y="981876"/>
                    <a:pt x="1230982" y="1002136"/>
                    <a:pt x="1316486" y="1002136"/>
                  </a:cubicBezTo>
                  <a:cubicBezTo>
                    <a:pt x="1415468" y="1002136"/>
                    <a:pt x="1506061" y="975003"/>
                    <a:pt x="1575589" y="930109"/>
                  </a:cubicBezTo>
                  <a:cubicBezTo>
                    <a:pt x="1663682" y="983928"/>
                    <a:pt x="1835048" y="1020522"/>
                    <a:pt x="2032208" y="1020522"/>
                  </a:cubicBezTo>
                  <a:cubicBezTo>
                    <a:pt x="2152700" y="1020522"/>
                    <a:pt x="2263375" y="1006688"/>
                    <a:pt x="2350843" y="983661"/>
                  </a:cubicBezTo>
                  <a:cubicBezTo>
                    <a:pt x="2421353" y="1022843"/>
                    <a:pt x="2525780" y="1047834"/>
                    <a:pt x="2641809" y="1047834"/>
                  </a:cubicBezTo>
                  <a:cubicBezTo>
                    <a:pt x="2696253" y="1047834"/>
                    <a:pt x="2747127" y="1042300"/>
                    <a:pt x="2793539" y="1032750"/>
                  </a:cubicBezTo>
                  <a:cubicBezTo>
                    <a:pt x="2814960" y="1047566"/>
                    <a:pt x="2845306" y="1056759"/>
                    <a:pt x="2879222" y="1056759"/>
                  </a:cubicBezTo>
                  <a:cubicBezTo>
                    <a:pt x="2920279" y="1056759"/>
                    <a:pt x="2955980" y="1043371"/>
                    <a:pt x="2977401" y="1022753"/>
                  </a:cubicBezTo>
                  <a:cubicBezTo>
                    <a:pt x="3003285" y="1032571"/>
                    <a:pt x="3035416" y="1038641"/>
                    <a:pt x="3070225" y="1038641"/>
                  </a:cubicBezTo>
                  <a:cubicBezTo>
                    <a:pt x="3082720" y="1038641"/>
                    <a:pt x="3095215" y="1037837"/>
                    <a:pt x="3106818" y="1036409"/>
                  </a:cubicBezTo>
                  <a:cubicBezTo>
                    <a:pt x="3125561" y="1054260"/>
                    <a:pt x="3157692" y="1065952"/>
                    <a:pt x="3193394" y="1065952"/>
                  </a:cubicBezTo>
                  <a:cubicBezTo>
                    <a:pt x="3247839" y="1065952"/>
                    <a:pt x="3292466" y="1039087"/>
                    <a:pt x="3297821" y="1004635"/>
                  </a:cubicBezTo>
                  <a:cubicBezTo>
                    <a:pt x="3321026" y="1019541"/>
                    <a:pt x="3363868" y="1029447"/>
                    <a:pt x="3412064" y="1029447"/>
                  </a:cubicBezTo>
                  <a:cubicBezTo>
                    <a:pt x="3430808" y="1029447"/>
                    <a:pt x="3448659" y="1027930"/>
                    <a:pt x="3464724" y="1025253"/>
                  </a:cubicBezTo>
                  <a:cubicBezTo>
                    <a:pt x="3497748" y="1044799"/>
                    <a:pt x="3541481" y="1056759"/>
                    <a:pt x="3589678" y="1056759"/>
                  </a:cubicBezTo>
                  <a:cubicBezTo>
                    <a:pt x="3622703" y="1056759"/>
                    <a:pt x="3653941" y="1051315"/>
                    <a:pt x="3681610" y="1041407"/>
                  </a:cubicBezTo>
                  <a:cubicBezTo>
                    <a:pt x="3686965" y="1055242"/>
                    <a:pt x="3728913" y="1065952"/>
                    <a:pt x="3781573" y="1065952"/>
                  </a:cubicBezTo>
                  <a:cubicBezTo>
                    <a:pt x="3836911" y="1065952"/>
                    <a:pt x="3881537" y="1053724"/>
                    <a:pt x="3881537" y="1038641"/>
                  </a:cubicBezTo>
                  <a:cubicBezTo>
                    <a:pt x="3881537" y="1023557"/>
                    <a:pt x="3836911" y="1011329"/>
                    <a:pt x="3781573" y="1011329"/>
                  </a:cubicBezTo>
                  <a:cubicBezTo>
                    <a:pt x="3813704" y="998923"/>
                    <a:pt x="3836017" y="974914"/>
                    <a:pt x="3836017" y="947424"/>
                  </a:cubicBezTo>
                  <a:cubicBezTo>
                    <a:pt x="3836017" y="928234"/>
                    <a:pt x="3825307" y="910830"/>
                    <a:pt x="3807457" y="897799"/>
                  </a:cubicBezTo>
                  <a:cubicBezTo>
                    <a:pt x="3813704" y="888070"/>
                    <a:pt x="3818167" y="877003"/>
                    <a:pt x="3818167" y="865489"/>
                  </a:cubicBezTo>
                  <a:cubicBezTo>
                    <a:pt x="3818167" y="825147"/>
                    <a:pt x="3775326" y="792659"/>
                    <a:pt x="3721774" y="792659"/>
                  </a:cubicBezTo>
                  <a:cubicBezTo>
                    <a:pt x="3720881" y="792659"/>
                    <a:pt x="3719096" y="792569"/>
                    <a:pt x="3717311" y="792659"/>
                  </a:cubicBezTo>
                  <a:cubicBezTo>
                    <a:pt x="3717311" y="752405"/>
                    <a:pt x="3653941" y="719560"/>
                    <a:pt x="3576290" y="719560"/>
                  </a:cubicBezTo>
                  <a:cubicBezTo>
                    <a:pt x="3517383" y="719560"/>
                    <a:pt x="3467402" y="738125"/>
                    <a:pt x="3445981" y="764454"/>
                  </a:cubicBezTo>
                  <a:cubicBezTo>
                    <a:pt x="3434377" y="759902"/>
                    <a:pt x="3420097" y="757047"/>
                    <a:pt x="3404925" y="756422"/>
                  </a:cubicBezTo>
                  <a:cubicBezTo>
                    <a:pt x="3412064" y="745622"/>
                    <a:pt x="3416527" y="732948"/>
                    <a:pt x="3416527" y="719560"/>
                  </a:cubicBezTo>
                  <a:cubicBezTo>
                    <a:pt x="3416527" y="679307"/>
                    <a:pt x="3378149" y="646819"/>
                    <a:pt x="3329952" y="646819"/>
                  </a:cubicBezTo>
                  <a:cubicBezTo>
                    <a:pt x="3282647" y="646819"/>
                    <a:pt x="3243376" y="679307"/>
                    <a:pt x="3243376" y="719560"/>
                  </a:cubicBezTo>
                  <a:cubicBezTo>
                    <a:pt x="3243376" y="741516"/>
                    <a:pt x="3254979" y="761152"/>
                    <a:pt x="3273722" y="774540"/>
                  </a:cubicBezTo>
                  <a:cubicBezTo>
                    <a:pt x="3271045" y="774451"/>
                    <a:pt x="3268367" y="774540"/>
                    <a:pt x="3266582" y="774540"/>
                  </a:cubicBezTo>
                  <a:cubicBezTo>
                    <a:pt x="3172866" y="774540"/>
                    <a:pt x="3097893" y="817382"/>
                    <a:pt x="3097893" y="870220"/>
                  </a:cubicBezTo>
                  <a:cubicBezTo>
                    <a:pt x="3097893" y="875307"/>
                    <a:pt x="3098785" y="880305"/>
                    <a:pt x="3099678" y="885214"/>
                  </a:cubicBezTo>
                  <a:cubicBezTo>
                    <a:pt x="3090752" y="884322"/>
                    <a:pt x="3080935" y="883875"/>
                    <a:pt x="3070225" y="883875"/>
                  </a:cubicBezTo>
                  <a:cubicBezTo>
                    <a:pt x="3053266" y="883875"/>
                    <a:pt x="3037200" y="885214"/>
                    <a:pt x="3022028" y="887803"/>
                  </a:cubicBezTo>
                  <a:cubicBezTo>
                    <a:pt x="3023812" y="880484"/>
                    <a:pt x="3024706" y="872986"/>
                    <a:pt x="3024706" y="865489"/>
                  </a:cubicBezTo>
                  <a:cubicBezTo>
                    <a:pt x="3024706" y="815329"/>
                    <a:pt x="2982756" y="769810"/>
                    <a:pt x="2914031" y="736875"/>
                  </a:cubicBezTo>
                  <a:cubicBezTo>
                    <a:pt x="2947947" y="719382"/>
                    <a:pt x="2970260" y="691713"/>
                    <a:pt x="2970260" y="660474"/>
                  </a:cubicBezTo>
                  <a:cubicBezTo>
                    <a:pt x="2970260" y="607636"/>
                    <a:pt x="2906891" y="564795"/>
                    <a:pt x="2829241" y="564795"/>
                  </a:cubicBezTo>
                  <a:cubicBezTo>
                    <a:pt x="2819423" y="564795"/>
                    <a:pt x="2809604" y="565509"/>
                    <a:pt x="2800679" y="566758"/>
                  </a:cubicBezTo>
                  <a:cubicBezTo>
                    <a:pt x="2771226" y="527487"/>
                    <a:pt x="2714996" y="500889"/>
                    <a:pt x="2651626" y="500889"/>
                  </a:cubicBezTo>
                  <a:cubicBezTo>
                    <a:pt x="2590041" y="500889"/>
                    <a:pt x="2535597" y="525434"/>
                    <a:pt x="2505251" y="562296"/>
                  </a:cubicBezTo>
                  <a:cubicBezTo>
                    <a:pt x="2500788" y="504103"/>
                    <a:pt x="2440097" y="454121"/>
                    <a:pt x="2352628" y="428416"/>
                  </a:cubicBezTo>
                  <a:cubicBezTo>
                    <a:pt x="2357091" y="419669"/>
                    <a:pt x="2359769" y="410297"/>
                    <a:pt x="2359769" y="400747"/>
                  </a:cubicBezTo>
                  <a:cubicBezTo>
                    <a:pt x="2359769" y="345410"/>
                    <a:pt x="2275870" y="300605"/>
                    <a:pt x="2173229" y="300605"/>
                  </a:cubicBezTo>
                  <a:cubicBezTo>
                    <a:pt x="2159841" y="300605"/>
                    <a:pt x="2146453" y="301408"/>
                    <a:pt x="2133065" y="302836"/>
                  </a:cubicBezTo>
                  <a:cubicBezTo>
                    <a:pt x="2072372" y="262315"/>
                    <a:pt x="1996507" y="234111"/>
                    <a:pt x="1911628" y="223401"/>
                  </a:cubicBezTo>
                  <a:cubicBezTo>
                    <a:pt x="1918500" y="213315"/>
                    <a:pt x="1922516" y="202516"/>
                    <a:pt x="1922516" y="191270"/>
                  </a:cubicBezTo>
                  <a:cubicBezTo>
                    <a:pt x="1922516" y="135933"/>
                    <a:pt x="1832727" y="90860"/>
                    <a:pt x="1721964" y="90860"/>
                  </a:cubicBezTo>
                  <a:cubicBezTo>
                    <a:pt x="1697687" y="90860"/>
                    <a:pt x="1674392" y="93359"/>
                    <a:pt x="1652793" y="97286"/>
                  </a:cubicBezTo>
                  <a:cubicBezTo>
                    <a:pt x="1592636" y="38914"/>
                    <a:pt x="1485086" y="0"/>
                    <a:pt x="1362184" y="0"/>
                  </a:cubicBezTo>
                  <a:close/>
                  <a:moveTo>
                    <a:pt x="380398" y="676897"/>
                  </a:moveTo>
                  <a:cubicBezTo>
                    <a:pt x="381022" y="679218"/>
                    <a:pt x="381647" y="681538"/>
                    <a:pt x="382361" y="683859"/>
                  </a:cubicBezTo>
                  <a:cubicBezTo>
                    <a:pt x="378434" y="684037"/>
                    <a:pt x="374507" y="684216"/>
                    <a:pt x="370669" y="684394"/>
                  </a:cubicBezTo>
                  <a:cubicBezTo>
                    <a:pt x="374061" y="681984"/>
                    <a:pt x="377274" y="679485"/>
                    <a:pt x="380398" y="676897"/>
                  </a:cubicBezTo>
                  <a:close/>
                  <a:moveTo>
                    <a:pt x="3458476" y="832822"/>
                  </a:moveTo>
                  <a:cubicBezTo>
                    <a:pt x="3459369" y="833536"/>
                    <a:pt x="3460261" y="834340"/>
                    <a:pt x="3461153" y="835054"/>
                  </a:cubicBezTo>
                  <a:cubicBezTo>
                    <a:pt x="3450443" y="841480"/>
                    <a:pt x="3440626" y="848442"/>
                    <a:pt x="3432593" y="856207"/>
                  </a:cubicBezTo>
                  <a:cubicBezTo>
                    <a:pt x="3431700" y="852101"/>
                    <a:pt x="3430808" y="848174"/>
                    <a:pt x="3428130" y="844247"/>
                  </a:cubicBezTo>
                  <a:cubicBezTo>
                    <a:pt x="3439734" y="841748"/>
                    <a:pt x="3450443" y="837731"/>
                    <a:pt x="3458476" y="832822"/>
                  </a:cubicBezTo>
                  <a:close/>
                </a:path>
              </a:pathLst>
            </a:custGeom>
            <a:solidFill>
              <a:srgbClr val="FFFFFF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436564" y="191666"/>
              <a:ext cx="6252783" cy="3209435"/>
              <a:chOff x="2626945" y="78073"/>
              <a:chExt cx="6252783" cy="3209435"/>
            </a:xfrm>
          </p:grpSpPr>
          <p:sp>
            <p:nvSpPr>
              <p:cNvPr id="213" name="文本框 212"/>
              <p:cNvSpPr txBox="1"/>
              <p:nvPr/>
            </p:nvSpPr>
            <p:spPr>
              <a:xfrm>
                <a:off x="2626945" y="78073"/>
                <a:ext cx="2014805" cy="31547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9900" spc="-300" dirty="0">
                    <a:gradFill>
                      <a:gsLst>
                        <a:gs pos="0">
                          <a:srgbClr val="73D216"/>
                        </a:gs>
                        <a:gs pos="100000">
                          <a:srgbClr val="045702"/>
                        </a:gs>
                      </a:gsLst>
                      <a:lin ang="5400000" scaled="1"/>
                    </a:gradFill>
                    <a:latin typeface="胡晓波骚包体" panose="02010600030101010101" pitchFamily="2" charset="-122"/>
                    <a:ea typeface="胡晓波骚包体" panose="02010600030101010101" pitchFamily="2" charset="-122"/>
                    <a:cs typeface="+mn-ea"/>
                    <a:sym typeface="+mn-lt"/>
                  </a:rPr>
                  <a:t>植</a:t>
                </a:r>
                <a:endParaRPr lang="zh-CN" altLang="en-US" sz="3200" dirty="0">
                  <a:gradFill>
                    <a:gsLst>
                      <a:gs pos="0">
                        <a:srgbClr val="73D216"/>
                      </a:gs>
                      <a:gs pos="100000">
                        <a:srgbClr val="045702"/>
                      </a:gs>
                    </a:gsLst>
                    <a:lin ang="5400000" scaled="1"/>
                  </a:gradFill>
                </a:endParaRPr>
              </a:p>
            </p:txBody>
          </p:sp>
          <p:sp>
            <p:nvSpPr>
              <p:cNvPr id="214" name="文本框 213"/>
              <p:cNvSpPr txBox="1"/>
              <p:nvPr/>
            </p:nvSpPr>
            <p:spPr>
              <a:xfrm>
                <a:off x="4534678" y="788005"/>
                <a:ext cx="2014805" cy="22159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3800" spc="-300" dirty="0">
                    <a:gradFill>
                      <a:gsLst>
                        <a:gs pos="0">
                          <a:srgbClr val="73D216"/>
                        </a:gs>
                        <a:gs pos="100000">
                          <a:srgbClr val="045702"/>
                        </a:gs>
                      </a:gsLst>
                      <a:lin ang="5400000" scaled="1"/>
                    </a:gradFill>
                    <a:latin typeface="胡晓波骚包体" panose="02010600030101010101" pitchFamily="2" charset="-122"/>
                    <a:ea typeface="胡晓波骚包体" panose="02010600030101010101" pitchFamily="2" charset="-122"/>
                    <a:cs typeface="+mn-ea"/>
                    <a:sym typeface="+mn-lt"/>
                  </a:rPr>
                  <a:t>树</a:t>
                </a:r>
                <a:endParaRPr lang="zh-CN" altLang="en-US" sz="2400" dirty="0">
                  <a:gradFill>
                    <a:gsLst>
                      <a:gs pos="0">
                        <a:srgbClr val="73D216"/>
                      </a:gs>
                      <a:gs pos="100000">
                        <a:srgbClr val="045702"/>
                      </a:gs>
                    </a:gsLst>
                    <a:lin ang="5400000" scaled="1"/>
                  </a:gradFill>
                </a:endParaRPr>
              </a:p>
            </p:txBody>
          </p:sp>
          <p:sp>
            <p:nvSpPr>
              <p:cNvPr id="215" name="文本框 214"/>
              <p:cNvSpPr txBox="1"/>
              <p:nvPr/>
            </p:nvSpPr>
            <p:spPr>
              <a:xfrm>
                <a:off x="5914995" y="752547"/>
                <a:ext cx="2014805" cy="22159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3800" spc="-300" dirty="0">
                    <a:gradFill>
                      <a:gsLst>
                        <a:gs pos="0">
                          <a:srgbClr val="73D216"/>
                        </a:gs>
                        <a:gs pos="100000">
                          <a:srgbClr val="045702"/>
                        </a:gs>
                      </a:gsLst>
                      <a:lin ang="5400000" scaled="1"/>
                    </a:gradFill>
                    <a:latin typeface="胡晓波骚包体" panose="02010600030101010101" pitchFamily="2" charset="-122"/>
                    <a:ea typeface="胡晓波骚包体" panose="02010600030101010101" pitchFamily="2" charset="-122"/>
                    <a:cs typeface="+mn-ea"/>
                    <a:sym typeface="+mn-lt"/>
                  </a:rPr>
                  <a:t>造</a:t>
                </a:r>
                <a:endParaRPr lang="zh-CN" altLang="en-US" sz="2400" dirty="0">
                  <a:gradFill>
                    <a:gsLst>
                      <a:gs pos="0">
                        <a:srgbClr val="73D216"/>
                      </a:gs>
                      <a:gs pos="100000">
                        <a:srgbClr val="045702"/>
                      </a:gs>
                    </a:gsLst>
                    <a:lin ang="5400000" scaled="1"/>
                  </a:gradFill>
                </a:endParaRPr>
              </a:p>
            </p:txBody>
          </p:sp>
          <p:sp>
            <p:nvSpPr>
              <p:cNvPr id="216" name="文本框 215"/>
              <p:cNvSpPr txBox="1"/>
              <p:nvPr/>
            </p:nvSpPr>
            <p:spPr>
              <a:xfrm>
                <a:off x="6864923" y="132798"/>
                <a:ext cx="2014805" cy="31547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9900" spc="-300" dirty="0">
                    <a:gradFill>
                      <a:gsLst>
                        <a:gs pos="0">
                          <a:srgbClr val="73D216"/>
                        </a:gs>
                        <a:gs pos="100000">
                          <a:srgbClr val="045702"/>
                        </a:gs>
                      </a:gsLst>
                      <a:lin ang="5400000" scaled="1"/>
                    </a:gradFill>
                    <a:latin typeface="胡晓波骚包体" panose="02010600030101010101" pitchFamily="2" charset="-122"/>
                    <a:ea typeface="胡晓波骚包体" panose="02010600030101010101" pitchFamily="2" charset="-122"/>
                    <a:cs typeface="+mn-ea"/>
                    <a:sym typeface="+mn-lt"/>
                  </a:rPr>
                  <a:t>林</a:t>
                </a:r>
                <a:endParaRPr lang="zh-CN" altLang="en-US" sz="3200" dirty="0">
                  <a:gradFill>
                    <a:gsLst>
                      <a:gs pos="0">
                        <a:srgbClr val="73D216"/>
                      </a:gs>
                      <a:gs pos="100000">
                        <a:srgbClr val="045702"/>
                      </a:gs>
                    </a:gsLst>
                    <a:lin ang="5400000" scaled="1"/>
                  </a:gradFill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4825969" y="1049629"/>
              <a:ext cx="2217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gradFill>
                    <a:gsLst>
                      <a:gs pos="100000">
                        <a:srgbClr val="045702"/>
                      </a:gs>
                      <a:gs pos="0">
                        <a:srgbClr val="73D216"/>
                      </a:gs>
                    </a:gsLst>
                    <a:lin ang="5400000" scaled="1"/>
                  </a:gra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3.12</a:t>
              </a:r>
              <a:r>
                <a:rPr lang="zh-CN" altLang="en-US" dirty="0">
                  <a:gradFill>
                    <a:gsLst>
                      <a:gs pos="100000">
                        <a:srgbClr val="045702"/>
                      </a:gs>
                      <a:gs pos="0">
                        <a:srgbClr val="73D216"/>
                      </a:gs>
                    </a:gsLst>
                    <a:lin ang="5400000" scaled="1"/>
                  </a:gra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植树节</a:t>
              </a:r>
              <a:r>
                <a:rPr lang="en-US" altLang="zh-CN" dirty="0">
                  <a:gradFill>
                    <a:gsLst>
                      <a:gs pos="100000">
                        <a:srgbClr val="045702"/>
                      </a:gs>
                      <a:gs pos="0">
                        <a:srgbClr val="73D216"/>
                      </a:gs>
                    </a:gsLst>
                    <a:lin ang="5400000" scaled="1"/>
                  </a:gra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ppt</a:t>
              </a:r>
              <a:r>
                <a:rPr lang="zh-CN" altLang="en-US" dirty="0">
                  <a:gradFill>
                    <a:gsLst>
                      <a:gs pos="100000">
                        <a:srgbClr val="045702"/>
                      </a:gs>
                      <a:gs pos="0">
                        <a:srgbClr val="73D216"/>
                      </a:gs>
                    </a:gsLst>
                    <a:lin ang="5400000" scaled="1"/>
                  </a:gra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模板</a:t>
              </a:r>
              <a:endParaRPr lang="zh-CN" altLang="en-US" dirty="0">
                <a:gradFill>
                  <a:gsLst>
                    <a:gs pos="100000">
                      <a:srgbClr val="045702"/>
                    </a:gs>
                    <a:gs pos="0">
                      <a:srgbClr val="73D216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endParaRPr>
            </a:p>
          </p:txBody>
        </p:sp>
      </p:grpSp>
      <p:sp>
        <p:nvSpPr>
          <p:cNvPr id="222" name="矩形: 对角圆角 221"/>
          <p:cNvSpPr/>
          <p:nvPr/>
        </p:nvSpPr>
        <p:spPr>
          <a:xfrm>
            <a:off x="3883244" y="3872909"/>
            <a:ext cx="4399222" cy="465745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2B7911"/>
              </a:gs>
              <a:gs pos="100000">
                <a:srgbClr val="73D216"/>
              </a:gs>
            </a:gsLst>
            <a:lin ang="13500000" scaled="1"/>
            <a:tileRect/>
          </a:gra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文本框 223"/>
          <p:cNvSpPr txBox="1"/>
          <p:nvPr/>
        </p:nvSpPr>
        <p:spPr>
          <a:xfrm>
            <a:off x="2796689" y="3923609"/>
            <a:ext cx="655955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15975"/>
            <a:r>
              <a:rPr lang="zh-CN" altLang="en-US" spc="300" dirty="0">
                <a:solidFill>
                  <a:schemeClr val="bg1"/>
                </a:solidFill>
                <a:cs typeface="+mn-ea"/>
                <a:sym typeface="+mn-lt"/>
              </a:rPr>
              <a:t>五年三班      </a:t>
            </a:r>
            <a:r>
              <a:rPr lang="en-US" spc="3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127160a5-3e3b-4810-8159-fe57806f6d29" descr="OQAAAB+LCAAAAAAABACrVlIpqSxIVbJSCs5NLCpxyUxML0rM9SxJzVXSUfJMUbLKK83J0VFyysxLycxLdy/KLy0oVrKKjq0FALpUkis5AAAA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1613713" y="1916113"/>
            <a:ext cx="8964574" cy="3060628"/>
            <a:chOff x="2265951" y="2590801"/>
            <a:chExt cx="7626533" cy="2603848"/>
          </a:xfrm>
        </p:grpSpPr>
        <p:cxnSp>
          <p:nvCxnSpPr>
            <p:cNvPr id="17" name="Connector: Elbow 2"/>
            <p:cNvCxnSpPr/>
            <p:nvPr/>
          </p:nvCxnSpPr>
          <p:spPr>
            <a:xfrm rot="5400000" flipH="1" flipV="1">
              <a:off x="6079930" y="90648"/>
              <a:ext cx="15451" cy="6002620"/>
            </a:xfrm>
            <a:prstGeom prst="bentConnector3">
              <a:avLst>
                <a:gd name="adj1" fmla="val 2117646"/>
              </a:avLst>
            </a:prstGeom>
            <a:ln w="12700">
              <a:solidFill>
                <a:srgbClr val="04570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or: Elbow 3"/>
            <p:cNvCxnSpPr/>
            <p:nvPr/>
          </p:nvCxnSpPr>
          <p:spPr>
            <a:xfrm rot="5400000">
              <a:off x="6079929" y="1692156"/>
              <a:ext cx="15451" cy="6002620"/>
            </a:xfrm>
            <a:prstGeom prst="bentConnector3">
              <a:avLst>
                <a:gd name="adj1" fmla="val 2117646"/>
              </a:avLst>
            </a:prstGeom>
            <a:ln w="12700">
              <a:solidFill>
                <a:srgbClr val="04570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išḷïḑè"/>
            <p:cNvSpPr/>
            <p:nvPr/>
          </p:nvSpPr>
          <p:spPr>
            <a:xfrm>
              <a:off x="5003060" y="2590801"/>
              <a:ext cx="2126238" cy="378944"/>
            </a:xfrm>
            <a:prstGeom prst="roundRect">
              <a:avLst>
                <a:gd name="adj" fmla="val 50000"/>
              </a:avLst>
            </a:prstGeom>
            <a:solidFill>
              <a:srgbClr val="9FD400"/>
            </a:solidFill>
            <a:ln w="3175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ïṡḻíḍè"/>
            <p:cNvSpPr/>
            <p:nvPr/>
          </p:nvSpPr>
          <p:spPr>
            <a:xfrm>
              <a:off x="5003058" y="4815705"/>
              <a:ext cx="2126238" cy="378944"/>
            </a:xfrm>
            <a:prstGeom prst="roundRect">
              <a:avLst>
                <a:gd name="adj" fmla="val 50000"/>
              </a:avLst>
            </a:prstGeom>
            <a:solidFill>
              <a:srgbClr val="9FD400"/>
            </a:solidFill>
            <a:ln w="3175">
              <a:noFill/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îś1íḓè"/>
            <p:cNvSpPr/>
            <p:nvPr/>
          </p:nvSpPr>
          <p:spPr>
            <a:xfrm>
              <a:off x="2265951" y="3113388"/>
              <a:ext cx="1640785" cy="1640781"/>
            </a:xfrm>
            <a:prstGeom prst="ellipse">
              <a:avLst/>
            </a:prstGeom>
            <a:gradFill>
              <a:gsLst>
                <a:gs pos="0">
                  <a:srgbClr val="9FD400"/>
                </a:gs>
                <a:gs pos="100000">
                  <a:srgbClr val="2B7911"/>
                </a:gs>
              </a:gsLst>
              <a:lin ang="5400000" scaled="1"/>
            </a:gradFill>
            <a:ln w="15875">
              <a:noFill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iṧlîḑe"/>
            <p:cNvSpPr/>
            <p:nvPr/>
          </p:nvSpPr>
          <p:spPr>
            <a:xfrm>
              <a:off x="8251067" y="3113086"/>
              <a:ext cx="1641417" cy="1641412"/>
            </a:xfrm>
            <a:prstGeom prst="ellipse">
              <a:avLst/>
            </a:prstGeom>
            <a:gradFill>
              <a:gsLst>
                <a:gs pos="0">
                  <a:srgbClr val="9FD400"/>
                </a:gs>
                <a:gs pos="100000">
                  <a:srgbClr val="2B7911"/>
                </a:gs>
              </a:gsLst>
              <a:lin ang="5400000" scaled="1"/>
            </a:gradFill>
            <a:ln w="15875">
              <a:noFill/>
              <a:miter lim="8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îṧḷidê"/>
            <p:cNvSpPr/>
            <p:nvPr/>
          </p:nvSpPr>
          <p:spPr bwMode="auto">
            <a:xfrm>
              <a:off x="8804171" y="3355825"/>
              <a:ext cx="568774" cy="568774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îṧḷîḍè"/>
            <p:cNvSpPr/>
            <p:nvPr/>
          </p:nvSpPr>
          <p:spPr bwMode="auto">
            <a:xfrm>
              <a:off x="2801957" y="3355825"/>
              <a:ext cx="568774" cy="568774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8" name="文本框 37"/>
          <p:cNvSpPr txBox="1"/>
          <p:nvPr/>
        </p:nvSpPr>
        <p:spPr>
          <a:xfrm>
            <a:off x="1742261" y="3663663"/>
            <a:ext cx="167155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777811" y="3663663"/>
            <a:ext cx="1671556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254418" y="1984769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5254418" y="4600142"/>
            <a:ext cx="1671556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972646" y="2783382"/>
            <a:ext cx="4290706" cy="117365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200</a:t>
            </a:r>
            <a:r>
              <a:rPr lang="zh-CN" altLang="en-US" sz="1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字以内，据统计每页幻灯片的最好控制在</a:t>
            </a:r>
            <a:r>
              <a:rPr lang="en-US" altLang="zh-CN" sz="1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sz="12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分钟之内。</a:t>
            </a:r>
            <a:endParaRPr lang="en-US" altLang="zh-CN" sz="1200" spc="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364516" y="1381478"/>
            <a:ext cx="9462968" cy="2330623"/>
          </a:xfrm>
          <a:prstGeom prst="rect">
            <a:avLst/>
          </a:prstGeom>
          <a:blipFill>
            <a:blip r:embed="rId1"/>
            <a:srcRect/>
            <a:stretch>
              <a:fillRect/>
            </a:stretch>
          </a:blipFill>
          <a:ln>
            <a:noFill/>
          </a:ln>
          <a:effectLst>
            <a:outerShdw blurRad="508000" dist="254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096000" y="3853836"/>
            <a:ext cx="4731484" cy="1783873"/>
          </a:xfrm>
          <a:prstGeom prst="rect">
            <a:avLst/>
          </a:prstGeom>
          <a:gradFill flip="none" rotWithShape="1">
            <a:gsLst>
              <a:gs pos="1000">
                <a:schemeClr val="accent1"/>
              </a:gs>
              <a:gs pos="99000">
                <a:srgbClr val="9FD400"/>
              </a:gs>
            </a:gsLst>
            <a:lin ang="13500000" scaled="1"/>
            <a:tileRect/>
          </a:gradFill>
          <a:ln>
            <a:noFill/>
          </a:ln>
          <a:effectLst>
            <a:outerShdw blurRad="508000" dist="254000" dir="54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64516" y="3853837"/>
            <a:ext cx="4731484" cy="1783873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>
            <a:outerShdw blurRad="508000" dist="254000" dir="54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48323" y="4128008"/>
            <a:ext cx="4138523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300" dirty="0">
                <a:cs typeface="+mn-ea"/>
                <a:sym typeface="+mn-lt"/>
              </a:rPr>
              <a:t>添加您的标题</a:t>
            </a:r>
            <a:endParaRPr lang="en-US" altLang="zh-CN" b="1" spc="3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050" spc="3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340288" y="4739049"/>
            <a:ext cx="4229100" cy="0"/>
          </a:xfrm>
          <a:prstGeom prst="line">
            <a:avLst/>
          </a:prstGeom>
          <a:ln w="508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333564" y="4745772"/>
            <a:ext cx="3092824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等腰三角形 15"/>
          <p:cNvSpPr/>
          <p:nvPr/>
        </p:nvSpPr>
        <p:spPr>
          <a:xfrm>
            <a:off x="9349067" y="4820890"/>
            <a:ext cx="154641" cy="13331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14816" y="4918904"/>
            <a:ext cx="435457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spc="300" dirty="0">
                <a:solidFill>
                  <a:schemeClr val="bg1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50" spc="300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zh-CN" altLang="en-US" sz="105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14817" y="4084670"/>
            <a:ext cx="13718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>
                <a:solidFill>
                  <a:schemeClr val="bg1"/>
                </a:solidFill>
                <a:cs typeface="+mn-ea"/>
                <a:sym typeface="+mn-lt"/>
              </a:rPr>
              <a:t>70%</a:t>
            </a:r>
            <a:endParaRPr lang="zh-CN" altLang="en-US" sz="2400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 descr="e7d195523061f1c0deeec63e560781cfd59afb0ea006f2a87ABB68BF51EA6619813959095094C18C62A12F549504892A4AAA8C1554C6663626E05CA27F281A14E6983772AFC3FB97135759321DEA3D704CB8FFD9D2544D201D3A0847D74FDA0FB61EF2F0EF8C19CB831FF74D30D14E4C1D2A1CAE1CCD23E4CA3D29CA121DDC17CD3FF46171415BB206F07C3823F5FDD8"/>
          <p:cNvGrpSpPr/>
          <p:nvPr/>
        </p:nvGrpSpPr>
        <p:grpSpPr>
          <a:xfrm>
            <a:off x="1905700" y="1229224"/>
            <a:ext cx="8424390" cy="4232961"/>
            <a:chOff x="2156524" y="1791199"/>
            <a:chExt cx="8424390" cy="4232961"/>
          </a:xfrm>
        </p:grpSpPr>
        <p:grpSp>
          <p:nvGrpSpPr>
            <p:cNvPr id="53" name="组合 52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GrpSpPr/>
            <p:nvPr/>
          </p:nvGrpSpPr>
          <p:grpSpPr>
            <a:xfrm>
              <a:off x="2156524" y="1791199"/>
              <a:ext cx="8424390" cy="4232961"/>
              <a:chOff x="3650968" y="2196025"/>
              <a:chExt cx="4890106" cy="2457106"/>
            </a:xfrm>
            <a:effectLst/>
            <a:scene3d>
              <a:camera prst="perspectiveRelaxedModerately">
                <a:rot lat="17390632" lon="0" rev="0"/>
              </a:camera>
              <a:lightRig rig="flat" dir="t">
                <a:rot lat="0" lon="0" rev="4200000"/>
              </a:lightRig>
            </a:scene3d>
          </p:grpSpPr>
          <p:grpSp>
            <p:nvGrpSpPr>
              <p:cNvPr id="55" name="组合 54"/>
              <p:cNvGrpSpPr/>
              <p:nvPr/>
            </p:nvGrpSpPr>
            <p:grpSpPr>
              <a:xfrm rot="16200000">
                <a:off x="4867468" y="979525"/>
                <a:ext cx="2457106" cy="4890106"/>
                <a:chOff x="1910354" y="1548938"/>
                <a:chExt cx="1697887" cy="3379127"/>
              </a:xfrm>
            </p:grpSpPr>
            <p:sp>
              <p:nvSpPr>
                <p:cNvPr id="57" name="圆角矩形 56"/>
                <p:cNvSpPr/>
                <p:nvPr/>
              </p:nvSpPr>
              <p:spPr>
                <a:xfrm>
                  <a:off x="3577013" y="2171625"/>
                  <a:ext cx="31228" cy="26589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  <a:alpha val="99000"/>
                  </a:schemeClr>
                </a:solidFill>
                <a:ln>
                  <a:noFill/>
                </a:ln>
                <a:sp3d extrusionH="3175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8" name="圆角矩形 57"/>
                <p:cNvSpPr/>
                <p:nvPr/>
              </p:nvSpPr>
              <p:spPr>
                <a:xfrm>
                  <a:off x="1910364" y="2318762"/>
                  <a:ext cx="23463" cy="2197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sp3d extrusionH="31750" prstMaterial="metal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圆角矩形 58"/>
                <p:cNvSpPr/>
                <p:nvPr/>
              </p:nvSpPr>
              <p:spPr>
                <a:xfrm>
                  <a:off x="1910354" y="2054578"/>
                  <a:ext cx="23463" cy="21975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75000"/>
                  </a:schemeClr>
                </a:solidFill>
                <a:ln>
                  <a:noFill/>
                </a:ln>
                <a:sp3d extrusionH="31750" prstMaterial="metal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grpSp>
              <p:nvGrpSpPr>
                <p:cNvPr id="60" name="组合 59"/>
                <p:cNvGrpSpPr/>
                <p:nvPr/>
              </p:nvGrpSpPr>
              <p:grpSpPr>
                <a:xfrm>
                  <a:off x="1958085" y="1548938"/>
                  <a:ext cx="1617852" cy="3379127"/>
                  <a:chOff x="1958085" y="1548938"/>
                  <a:chExt cx="1617852" cy="3379127"/>
                </a:xfrm>
              </p:grpSpPr>
              <p:sp>
                <p:nvSpPr>
                  <p:cNvPr id="65" name="圆角矩形 64"/>
                  <p:cNvSpPr/>
                  <p:nvPr/>
                </p:nvSpPr>
                <p:spPr>
                  <a:xfrm>
                    <a:off x="1958085" y="1548938"/>
                    <a:ext cx="1617852" cy="3379127"/>
                  </a:xfrm>
                  <a:prstGeom prst="roundRect">
                    <a:avLst>
                      <a:gd name="adj" fmla="val 17218"/>
                    </a:avLst>
                  </a:prstGeom>
                  <a:gradFill>
                    <a:gsLst>
                      <a:gs pos="0">
                        <a:schemeClr val="bg1"/>
                      </a:gs>
                      <a:gs pos="100000">
                        <a:srgbClr val="E8E8E8"/>
                      </a:gs>
                    </a:gsLst>
                    <a:lin ang="5400000" scaled="1"/>
                  </a:gradFill>
                  <a:ln>
                    <a:noFill/>
                  </a:ln>
                  <a:effectLst>
                    <a:outerShdw blurRad="571500" dist="444500" dir="5400000" algn="t" rotWithShape="0">
                      <a:prstClr val="black">
                        <a:alpha val="13000"/>
                      </a:prstClr>
                    </a:outerShdw>
                  </a:effectLst>
                  <a:sp3d extrusionH="88900" prstMaterial="flat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圆角矩形 65"/>
                  <p:cNvSpPr/>
                  <p:nvPr/>
                </p:nvSpPr>
                <p:spPr>
                  <a:xfrm>
                    <a:off x="1962728" y="1548938"/>
                    <a:ext cx="1608572" cy="3379127"/>
                  </a:xfrm>
                  <a:prstGeom prst="roundRect">
                    <a:avLst>
                      <a:gd name="adj" fmla="val 16021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>
                    <a:softEdge rad="38100"/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61" name="矩形 60"/>
                <p:cNvSpPr/>
                <p:nvPr/>
              </p:nvSpPr>
              <p:spPr>
                <a:xfrm>
                  <a:off x="2047874" y="1933575"/>
                  <a:ext cx="1438275" cy="2609850"/>
                </a:xfrm>
                <a:prstGeom prst="rect">
                  <a:avLst/>
                </a:prstGeom>
                <a:solidFill>
                  <a:srgbClr val="F2F2F2"/>
                </a:solidFill>
                <a:ln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2" name="圆角矩形 61"/>
                <p:cNvSpPr/>
                <p:nvPr/>
              </p:nvSpPr>
              <p:spPr>
                <a:xfrm>
                  <a:off x="2575729" y="1717911"/>
                  <a:ext cx="382562" cy="39991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3" name="椭圆 62"/>
                <p:cNvSpPr/>
                <p:nvPr/>
              </p:nvSpPr>
              <p:spPr>
                <a:xfrm>
                  <a:off x="3018677" y="1708183"/>
                  <a:ext cx="57765" cy="57765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64" name="椭圆 63"/>
                <p:cNvSpPr/>
                <p:nvPr/>
              </p:nvSpPr>
              <p:spPr>
                <a:xfrm>
                  <a:off x="2648931" y="4620359"/>
                  <a:ext cx="236160" cy="236160"/>
                </a:xfrm>
                <a:prstGeom prst="ellipse">
                  <a:avLst/>
                </a:prstGeom>
                <a:solidFill>
                  <a:srgbClr val="FAFAFA"/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pic>
            <p:nvPicPr>
              <p:cNvPr id="56" name="图片 55"/>
              <p:cNvPicPr>
                <a:picLocks noChangeAspect="1"/>
              </p:cNvPicPr>
              <p:nvPr/>
            </p:nvPicPr>
            <p:blipFill>
              <a:blip r:embed="rId1" cstate="screen"/>
              <a:stretch>
                <a:fillRect/>
              </a:stretch>
            </p:blipFill>
            <p:spPr>
              <a:xfrm>
                <a:off x="4183898" y="2353443"/>
                <a:ext cx="3824204" cy="2151114"/>
              </a:xfrm>
              <a:prstGeom prst="rect">
                <a:avLst/>
              </a:prstGeom>
              <a:ln w="635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</p:pic>
        </p:grpSp>
        <p:pic>
          <p:nvPicPr>
            <p:cNvPr id="54" name="图片 53" descr="e7d195523061f1c0deeec63e560781cfd59afb0ea006f2a87ABB68BF51EA6619813959095094C18C62A12F549504892A4AAA8C1554C6663626E05CA27F281A14E6983772AFC3FB97135759321DEA3D704CB8FFD9D2544D200FAA49E1A61082A1CFCC3FAB0BAC99C3DCD3AB8874FEA57BBB10F616741CB5A6A11743AD2272FF907402777966AE5DC25E5CB3747705C830"/>
            <p:cNvPicPr preferRelativeResize="0"/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2732523" y="3378362"/>
              <a:ext cx="7305253" cy="1230467"/>
            </a:xfrm>
            <a:custGeom>
              <a:avLst/>
              <a:gdLst>
                <a:gd name="connsiteX0" fmla="*/ 785915 w 7305253"/>
                <a:gd name="connsiteY0" fmla="*/ 0 h 1230467"/>
                <a:gd name="connsiteX1" fmla="*/ 6498554 w 7305253"/>
                <a:gd name="connsiteY1" fmla="*/ 0 h 1230467"/>
                <a:gd name="connsiteX2" fmla="*/ 7305253 w 7305253"/>
                <a:gd name="connsiteY2" fmla="*/ 1230467 h 1230467"/>
                <a:gd name="connsiteX3" fmla="*/ 0 w 7305253"/>
                <a:gd name="connsiteY3" fmla="*/ 1230467 h 1230467"/>
                <a:gd name="connsiteX4" fmla="*/ 0 w 7305253"/>
                <a:gd name="connsiteY4" fmla="*/ 1198763 h 1230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05253" h="1230467">
                  <a:moveTo>
                    <a:pt x="785915" y="0"/>
                  </a:moveTo>
                  <a:lnTo>
                    <a:pt x="6498554" y="0"/>
                  </a:lnTo>
                  <a:lnTo>
                    <a:pt x="7305253" y="1230467"/>
                  </a:lnTo>
                  <a:lnTo>
                    <a:pt x="0" y="1230467"/>
                  </a:lnTo>
                  <a:lnTo>
                    <a:pt x="0" y="1198763"/>
                  </a:lnTo>
                  <a:close/>
                </a:path>
              </a:pathLst>
            </a:custGeom>
          </p:spPr>
        </p:pic>
      </p:grpSp>
      <p:grpSp>
        <p:nvGrpSpPr>
          <p:cNvPr id="67" name="组合 66" descr="e7d195523061f1c0deeec63e560781cfd59afb0ea006f2a87ABB68BF51EA6619813959095094C18C62A12F549504892A4AAA8C1554C6663626E05CA27F281A14E6983772AFC3FB97135759321DEA3D704CB8FFD9D2544D201D3A0847D74FDA0FB61EF2F0EF8C19CB831FF74D30D14E4C1D2A1CAE1CCD23E4CA3D29CA121DDC17CD3FF46171415BB206F07C3823F5FDD8"/>
          <p:cNvGrpSpPr/>
          <p:nvPr/>
        </p:nvGrpSpPr>
        <p:grpSpPr>
          <a:xfrm>
            <a:off x="3285462" y="2874601"/>
            <a:ext cx="1187062" cy="691153"/>
            <a:chOff x="3536286" y="3436576"/>
            <a:chExt cx="1187062" cy="691153"/>
          </a:xfrm>
        </p:grpSpPr>
        <p:sp>
          <p:nvSpPr>
            <p:cNvPr id="68" name="Rectangle 8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>
              <a:spLocks noChangeArrowheads="1"/>
            </p:cNvSpPr>
            <p:nvPr/>
          </p:nvSpPr>
          <p:spPr bwMode="auto">
            <a:xfrm>
              <a:off x="3612544" y="3436576"/>
              <a:ext cx="1034548" cy="69115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文本框 68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 txBox="1"/>
            <p:nvPr/>
          </p:nvSpPr>
          <p:spPr>
            <a:xfrm>
              <a:off x="3536286" y="3680627"/>
              <a:ext cx="1187062" cy="375920"/>
            </a:xfrm>
            <a:prstGeom prst="rect">
              <a:avLst/>
            </a:prstGeom>
            <a:noFill/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square" lIns="68580" tIns="34290" rIns="68580" bIns="34290" rtlCol="0">
              <a:spAutoFit/>
              <a:sp3d prstMaterial="softEdge"/>
            </a:bodyPr>
            <a:lstStyle/>
            <a:p>
              <a:pPr algn="ctr"/>
              <a:r>
                <a:rPr lang="en-US" altLang="zh-CN" sz="2000" b="1" dirty="0">
                  <a:solidFill>
                    <a:srgbClr val="2B2B29"/>
                  </a:solidFill>
                  <a:cs typeface="+mn-ea"/>
                  <a:sym typeface="+mn-lt"/>
                </a:rPr>
                <a:t>20XX</a:t>
              </a:r>
              <a:endParaRPr lang="en-US" altLang="zh-CN" sz="2000" b="1" dirty="0">
                <a:solidFill>
                  <a:srgbClr val="2B2B2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0" name="组合 69" descr="e7d195523061f1c0deeec63e560781cfd59afb0ea006f2a87ABB68BF51EA6619813959095094C18C62A12F549504892A4AAA8C1554C6663626E05CA27F281A14E6983772AFC3FB97135759321DEA3D704CB8FFD9D2544D201D3A0847D74FDA0FB61EF2F0EF8C19CB831FF74D30D14E4C1D2A1CAE1CCD23E4CA3D29CA121DDC17CD3FF46171415BB206F07C3823F5FDD8"/>
          <p:cNvGrpSpPr/>
          <p:nvPr/>
        </p:nvGrpSpPr>
        <p:grpSpPr>
          <a:xfrm>
            <a:off x="4697577" y="2523502"/>
            <a:ext cx="1187062" cy="1042251"/>
            <a:chOff x="4948401" y="3085477"/>
            <a:chExt cx="1187062" cy="1042251"/>
          </a:xfrm>
        </p:grpSpPr>
        <p:sp>
          <p:nvSpPr>
            <p:cNvPr id="71" name="Rectangle 5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>
              <a:spLocks noChangeArrowheads="1"/>
            </p:cNvSpPr>
            <p:nvPr/>
          </p:nvSpPr>
          <p:spPr bwMode="auto">
            <a:xfrm>
              <a:off x="5017311" y="3085477"/>
              <a:ext cx="1049244" cy="1042251"/>
            </a:xfrm>
            <a:prstGeom prst="rect">
              <a:avLst/>
            </a:prstGeom>
            <a:gradFill>
              <a:gsLst>
                <a:gs pos="0">
                  <a:srgbClr val="FDFA75"/>
                </a:gs>
                <a:gs pos="100000">
                  <a:srgbClr val="73D216"/>
                </a:gs>
              </a:gsLst>
              <a:lin ang="2700000" scaled="1"/>
            </a:gradFill>
            <a:ln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文本框 71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 txBox="1"/>
            <p:nvPr/>
          </p:nvSpPr>
          <p:spPr>
            <a:xfrm>
              <a:off x="4948401" y="3680627"/>
              <a:ext cx="1187062" cy="375920"/>
            </a:xfrm>
            <a:prstGeom prst="rect">
              <a:avLst/>
            </a:prstGeom>
            <a:noFill/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square" lIns="68580" tIns="34290" rIns="68580" bIns="34290" rtlCol="0">
              <a:spAutoFit/>
              <a:sp3d prstMaterial="softEdge"/>
            </a:bodyPr>
            <a:lstStyle/>
            <a:p>
              <a:pPr algn="ctr"/>
              <a:r>
                <a:rPr lang="en-US" altLang="zh-CN" sz="2000" b="1" dirty="0">
                  <a:solidFill>
                    <a:srgbClr val="2B2B29"/>
                  </a:solidFill>
                  <a:cs typeface="+mn-ea"/>
                  <a:sym typeface="+mn-lt"/>
                </a:rPr>
                <a:t>20XX</a:t>
              </a:r>
              <a:endParaRPr lang="en-US" altLang="zh-CN" sz="2000" b="1" dirty="0">
                <a:solidFill>
                  <a:srgbClr val="2B2B2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3" name="组合 72" descr="e7d195523061f1c0deeec63e560781cfd59afb0ea006f2a87ABB68BF51EA6619813959095094C18C62A12F549504892A4AAA8C1554C6663626E05CA27F281A14E6983772AFC3FB97135759321DEA3D704CB8FFD9D2544D201D3A0847D74FDA0FB61EF2F0EF8C19CB831FF74D30D14E4C1D2A1CAE1CCD23E4CA3D29CA121DDC17CD3FF46171415BB206F07C3823F5FDD8"/>
          <p:cNvGrpSpPr/>
          <p:nvPr/>
        </p:nvGrpSpPr>
        <p:grpSpPr>
          <a:xfrm>
            <a:off x="6101421" y="2172406"/>
            <a:ext cx="1187062" cy="1393348"/>
            <a:chOff x="6352245" y="2734381"/>
            <a:chExt cx="1187062" cy="1393348"/>
          </a:xfrm>
        </p:grpSpPr>
        <p:sp>
          <p:nvSpPr>
            <p:cNvPr id="74" name="Rectangle 6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>
              <a:spLocks noChangeArrowheads="1"/>
            </p:cNvSpPr>
            <p:nvPr/>
          </p:nvSpPr>
          <p:spPr bwMode="auto">
            <a:xfrm>
              <a:off x="6423907" y="2734381"/>
              <a:ext cx="1049244" cy="1393348"/>
            </a:xfrm>
            <a:prstGeom prst="rect">
              <a:avLst/>
            </a:prstGeom>
            <a:gradFill>
              <a:gsLst>
                <a:gs pos="0">
                  <a:srgbClr val="92D050"/>
                </a:gs>
                <a:gs pos="100000">
                  <a:srgbClr val="9FD400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文本框 74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 txBox="1"/>
            <p:nvPr/>
          </p:nvSpPr>
          <p:spPr>
            <a:xfrm>
              <a:off x="6352245" y="3680627"/>
              <a:ext cx="1187062" cy="375920"/>
            </a:xfrm>
            <a:prstGeom prst="rect">
              <a:avLst/>
            </a:prstGeom>
            <a:noFill/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square" lIns="68580" tIns="34290" rIns="68580" bIns="34290" rtlCol="0">
              <a:spAutoFit/>
              <a:sp3d prstMaterial="softEdge"/>
            </a:bodyPr>
            <a:lstStyle/>
            <a:p>
              <a:pPr algn="ctr"/>
              <a:r>
                <a:rPr lang="en-US" altLang="zh-CN" sz="2000" b="1" dirty="0">
                  <a:solidFill>
                    <a:srgbClr val="2B2B29"/>
                  </a:solidFill>
                  <a:cs typeface="+mn-ea"/>
                  <a:sym typeface="+mn-lt"/>
                </a:rPr>
                <a:t>20XX</a:t>
              </a:r>
              <a:endParaRPr lang="en-US" altLang="zh-CN" sz="2000" b="1" dirty="0">
                <a:solidFill>
                  <a:srgbClr val="2B2B2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6" name="组合 75" descr="e7d195523061f1c0deeec63e560781cfd59afb0ea006f2a87ABB68BF51EA6619813959095094C18C62A12F549504892A4AAA8C1554C6663626E05CA27F281A14E6983772AFC3FB97135759321DEA3D704CB8FFD9D2544D201D3A0847D74FDA0FB61EF2F0EF8C19CB831FF74D30D14E4C1D2A1CAE1CCD23E4CA3D29CA121DDC17CD3FF46171415BB206F07C3823F5FDD8"/>
          <p:cNvGrpSpPr/>
          <p:nvPr/>
        </p:nvGrpSpPr>
        <p:grpSpPr>
          <a:xfrm>
            <a:off x="7516288" y="1832350"/>
            <a:ext cx="1187062" cy="1733404"/>
            <a:chOff x="7767112" y="2394325"/>
            <a:chExt cx="1187062" cy="1733404"/>
          </a:xfrm>
        </p:grpSpPr>
        <p:sp>
          <p:nvSpPr>
            <p:cNvPr id="77" name="Rectangle 7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>
              <a:spLocks noChangeArrowheads="1"/>
            </p:cNvSpPr>
            <p:nvPr/>
          </p:nvSpPr>
          <p:spPr bwMode="auto">
            <a:xfrm>
              <a:off x="7843370" y="2394325"/>
              <a:ext cx="1034548" cy="1733404"/>
            </a:xfrm>
            <a:prstGeom prst="rect">
              <a:avLst/>
            </a:prstGeom>
            <a:gradFill>
              <a:gsLst>
                <a:gs pos="0">
                  <a:srgbClr val="9FD400"/>
                </a:gs>
                <a:gs pos="100000">
                  <a:srgbClr val="2B7911"/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文本框 77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  <p:cNvSpPr txBox="1"/>
            <p:nvPr/>
          </p:nvSpPr>
          <p:spPr>
            <a:xfrm>
              <a:off x="7767112" y="3680627"/>
              <a:ext cx="1187062" cy="375920"/>
            </a:xfrm>
            <a:prstGeom prst="rect">
              <a:avLst/>
            </a:prstGeom>
            <a:noFill/>
            <a:effectLst/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 wrap="square" lIns="68580" tIns="34290" rIns="68580" bIns="34290" rtlCol="0">
              <a:spAutoFit/>
              <a:sp3d prstMaterial="softEdge"/>
            </a:bodyPr>
            <a:lstStyle/>
            <a:p>
              <a:pPr algn="ctr"/>
              <a:r>
                <a:rPr lang="en-US" altLang="zh-CN" sz="2000" b="1" dirty="0">
                  <a:solidFill>
                    <a:srgbClr val="2B2B29"/>
                  </a:solidFill>
                  <a:cs typeface="+mn-ea"/>
                  <a:sym typeface="+mn-lt"/>
                </a:rPr>
                <a:t>20XX</a:t>
              </a:r>
              <a:endParaRPr lang="en-US" altLang="zh-CN" sz="2000" b="1" dirty="0">
                <a:solidFill>
                  <a:srgbClr val="2B2B2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9" name="Group 4" descr="e7d195523061f1c0deeec63e560781cfd59afb0ea006f2a87ABB68BF51EA6619813959095094C18C62A12F549504892A4AAA8C1554C6663626E05CA27F281A14E6983772AFC3FB97135759321DEA3D709AACD122C08E6ED10941157556AA252E452E39D1B69791EE1C8E45FE64F3020515F186C0327963E89362B456026D94665019A11B7E75A369"/>
          <p:cNvGrpSpPr>
            <a:grpSpLocks noChangeAspect="1"/>
          </p:cNvGrpSpPr>
          <p:nvPr/>
        </p:nvGrpSpPr>
        <p:grpSpPr bwMode="auto">
          <a:xfrm flipH="1">
            <a:off x="5037375" y="2000887"/>
            <a:ext cx="592714" cy="526033"/>
            <a:chOff x="330" y="1320"/>
            <a:chExt cx="560" cy="497"/>
          </a:xfrm>
          <a:gradFill>
            <a:gsLst>
              <a:gs pos="0">
                <a:srgbClr val="9FD400"/>
              </a:gs>
              <a:gs pos="100000">
                <a:srgbClr val="2B7911"/>
              </a:gs>
            </a:gsLst>
            <a:lin ang="2700000" scaled="1"/>
          </a:gradFill>
          <a:effectLst/>
        </p:grpSpPr>
        <p:sp>
          <p:nvSpPr>
            <p:cNvPr id="80" name="Oval 7"/>
            <p:cNvSpPr>
              <a:spLocks noChangeArrowheads="1"/>
            </p:cNvSpPr>
            <p:nvPr/>
          </p:nvSpPr>
          <p:spPr bwMode="auto">
            <a:xfrm>
              <a:off x="413" y="1320"/>
              <a:ext cx="116" cy="11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8"/>
            <p:cNvSpPr/>
            <p:nvPr/>
          </p:nvSpPr>
          <p:spPr bwMode="auto">
            <a:xfrm>
              <a:off x="402" y="1420"/>
              <a:ext cx="212" cy="397"/>
            </a:xfrm>
            <a:custGeom>
              <a:avLst/>
              <a:gdLst>
                <a:gd name="T0" fmla="*/ 138 w 140"/>
                <a:gd name="T1" fmla="*/ 112 h 262"/>
                <a:gd name="T2" fmla="*/ 113 w 140"/>
                <a:gd name="T3" fmla="*/ 16 h 262"/>
                <a:gd name="T4" fmla="*/ 78 w 140"/>
                <a:gd name="T5" fmla="*/ 3 h 262"/>
                <a:gd name="T6" fmla="*/ 61 w 140"/>
                <a:gd name="T7" fmla="*/ 15 h 262"/>
                <a:gd name="T8" fmla="*/ 16 w 140"/>
                <a:gd name="T9" fmla="*/ 59 h 262"/>
                <a:gd name="T10" fmla="*/ 16 w 140"/>
                <a:gd name="T11" fmla="*/ 79 h 262"/>
                <a:gd name="T12" fmla="*/ 26 w 140"/>
                <a:gd name="T13" fmla="*/ 84 h 262"/>
                <a:gd name="T14" fmla="*/ 36 w 140"/>
                <a:gd name="T15" fmla="*/ 80 h 262"/>
                <a:gd name="T16" fmla="*/ 68 w 140"/>
                <a:gd name="T17" fmla="*/ 50 h 262"/>
                <a:gd name="T18" fmla="*/ 83 w 140"/>
                <a:gd name="T19" fmla="*/ 107 h 262"/>
                <a:gd name="T20" fmla="*/ 12 w 140"/>
                <a:gd name="T21" fmla="*/ 141 h 262"/>
                <a:gd name="T22" fmla="*/ 3 w 140"/>
                <a:gd name="T23" fmla="*/ 163 h 262"/>
                <a:gd name="T24" fmla="*/ 3 w 140"/>
                <a:gd name="T25" fmla="*/ 164 h 262"/>
                <a:gd name="T26" fmla="*/ 25 w 140"/>
                <a:gd name="T27" fmla="*/ 250 h 262"/>
                <a:gd name="T28" fmla="*/ 36 w 140"/>
                <a:gd name="T29" fmla="*/ 260 h 262"/>
                <a:gd name="T30" fmla="*/ 58 w 140"/>
                <a:gd name="T31" fmla="*/ 244 h 262"/>
                <a:gd name="T32" fmla="*/ 53 w 140"/>
                <a:gd name="T33" fmla="*/ 216 h 262"/>
                <a:gd name="T34" fmla="*/ 41 w 140"/>
                <a:gd name="T35" fmla="*/ 167 h 262"/>
                <a:gd name="T36" fmla="*/ 92 w 140"/>
                <a:gd name="T37" fmla="*/ 148 h 262"/>
                <a:gd name="T38" fmla="*/ 129 w 140"/>
                <a:gd name="T39" fmla="*/ 132 h 262"/>
                <a:gd name="T40" fmla="*/ 138 w 140"/>
                <a:gd name="T41" fmla="*/ 11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" h="262">
                  <a:moveTo>
                    <a:pt x="138" y="112"/>
                  </a:moveTo>
                  <a:cubicBezTo>
                    <a:pt x="113" y="16"/>
                    <a:pt x="113" y="16"/>
                    <a:pt x="113" y="16"/>
                  </a:cubicBezTo>
                  <a:cubicBezTo>
                    <a:pt x="110" y="5"/>
                    <a:pt x="90" y="0"/>
                    <a:pt x="78" y="3"/>
                  </a:cubicBezTo>
                  <a:cubicBezTo>
                    <a:pt x="72" y="5"/>
                    <a:pt x="67" y="9"/>
                    <a:pt x="61" y="15"/>
                  </a:cubicBezTo>
                  <a:cubicBezTo>
                    <a:pt x="16" y="59"/>
                    <a:pt x="16" y="59"/>
                    <a:pt x="16" y="59"/>
                  </a:cubicBezTo>
                  <a:cubicBezTo>
                    <a:pt x="10" y="65"/>
                    <a:pt x="10" y="74"/>
                    <a:pt x="16" y="79"/>
                  </a:cubicBezTo>
                  <a:cubicBezTo>
                    <a:pt x="18" y="82"/>
                    <a:pt x="22" y="84"/>
                    <a:pt x="26" y="84"/>
                  </a:cubicBezTo>
                  <a:cubicBezTo>
                    <a:pt x="30" y="84"/>
                    <a:pt x="33" y="83"/>
                    <a:pt x="36" y="80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83" y="107"/>
                    <a:pt x="83" y="107"/>
                    <a:pt x="83" y="107"/>
                  </a:cubicBezTo>
                  <a:cubicBezTo>
                    <a:pt x="12" y="141"/>
                    <a:pt x="12" y="141"/>
                    <a:pt x="12" y="141"/>
                  </a:cubicBezTo>
                  <a:cubicBezTo>
                    <a:pt x="4" y="145"/>
                    <a:pt x="0" y="155"/>
                    <a:pt x="3" y="163"/>
                  </a:cubicBezTo>
                  <a:cubicBezTo>
                    <a:pt x="3" y="163"/>
                    <a:pt x="3" y="164"/>
                    <a:pt x="3" y="164"/>
                  </a:cubicBezTo>
                  <a:cubicBezTo>
                    <a:pt x="25" y="250"/>
                    <a:pt x="25" y="250"/>
                    <a:pt x="25" y="250"/>
                  </a:cubicBezTo>
                  <a:cubicBezTo>
                    <a:pt x="26" y="254"/>
                    <a:pt x="30" y="259"/>
                    <a:pt x="36" y="260"/>
                  </a:cubicBezTo>
                  <a:cubicBezTo>
                    <a:pt x="48" y="262"/>
                    <a:pt x="55" y="259"/>
                    <a:pt x="58" y="244"/>
                  </a:cubicBezTo>
                  <a:cubicBezTo>
                    <a:pt x="59" y="235"/>
                    <a:pt x="53" y="216"/>
                    <a:pt x="53" y="216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1" y="167"/>
                    <a:pt x="83" y="151"/>
                    <a:pt x="92" y="148"/>
                  </a:cubicBezTo>
                  <a:cubicBezTo>
                    <a:pt x="100" y="145"/>
                    <a:pt x="121" y="137"/>
                    <a:pt x="129" y="132"/>
                  </a:cubicBezTo>
                  <a:cubicBezTo>
                    <a:pt x="135" y="127"/>
                    <a:pt x="140" y="120"/>
                    <a:pt x="13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9"/>
            <p:cNvSpPr/>
            <p:nvPr/>
          </p:nvSpPr>
          <p:spPr bwMode="auto">
            <a:xfrm>
              <a:off x="330" y="1456"/>
              <a:ext cx="134" cy="94"/>
            </a:xfrm>
            <a:custGeom>
              <a:avLst/>
              <a:gdLst>
                <a:gd name="T0" fmla="*/ 8 w 89"/>
                <a:gd name="T1" fmla="*/ 27 h 62"/>
                <a:gd name="T2" fmla="*/ 4 w 89"/>
                <a:gd name="T3" fmla="*/ 8 h 62"/>
                <a:gd name="T4" fmla="*/ 4 w 89"/>
                <a:gd name="T5" fmla="*/ 8 h 62"/>
                <a:gd name="T6" fmla="*/ 23 w 89"/>
                <a:gd name="T7" fmla="*/ 4 h 62"/>
                <a:gd name="T8" fmla="*/ 81 w 89"/>
                <a:gd name="T9" fmla="*/ 35 h 62"/>
                <a:gd name="T10" fmla="*/ 85 w 89"/>
                <a:gd name="T11" fmla="*/ 54 h 62"/>
                <a:gd name="T12" fmla="*/ 85 w 89"/>
                <a:gd name="T13" fmla="*/ 54 h 62"/>
                <a:gd name="T14" fmla="*/ 66 w 89"/>
                <a:gd name="T15" fmla="*/ 58 h 62"/>
                <a:gd name="T16" fmla="*/ 8 w 89"/>
                <a:gd name="T17" fmla="*/ 27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62">
                  <a:moveTo>
                    <a:pt x="8" y="27"/>
                  </a:moveTo>
                  <a:cubicBezTo>
                    <a:pt x="2" y="23"/>
                    <a:pt x="0" y="14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8" y="2"/>
                    <a:pt x="17" y="0"/>
                    <a:pt x="23" y="4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7" y="39"/>
                    <a:pt x="89" y="48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1" y="60"/>
                    <a:pt x="72" y="62"/>
                    <a:pt x="66" y="58"/>
                  </a:cubicBezTo>
                  <a:lnTo>
                    <a:pt x="8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10"/>
            <p:cNvSpPr/>
            <p:nvPr/>
          </p:nvSpPr>
          <p:spPr bwMode="auto">
            <a:xfrm>
              <a:off x="512" y="1421"/>
              <a:ext cx="217" cy="96"/>
            </a:xfrm>
            <a:custGeom>
              <a:avLst/>
              <a:gdLst>
                <a:gd name="T0" fmla="*/ 11 w 143"/>
                <a:gd name="T1" fmla="*/ 28 h 63"/>
                <a:gd name="T2" fmla="*/ 3 w 143"/>
                <a:gd name="T3" fmla="*/ 10 h 63"/>
                <a:gd name="T4" fmla="*/ 3 w 143"/>
                <a:gd name="T5" fmla="*/ 10 h 63"/>
                <a:gd name="T6" fmla="*/ 21 w 143"/>
                <a:gd name="T7" fmla="*/ 3 h 63"/>
                <a:gd name="T8" fmla="*/ 132 w 143"/>
                <a:gd name="T9" fmla="*/ 34 h 63"/>
                <a:gd name="T10" fmla="*/ 140 w 143"/>
                <a:gd name="T11" fmla="*/ 52 h 63"/>
                <a:gd name="T12" fmla="*/ 140 w 143"/>
                <a:gd name="T13" fmla="*/ 52 h 63"/>
                <a:gd name="T14" fmla="*/ 122 w 143"/>
                <a:gd name="T15" fmla="*/ 60 h 63"/>
                <a:gd name="T16" fmla="*/ 11 w 143"/>
                <a:gd name="T17" fmla="*/ 2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63">
                  <a:moveTo>
                    <a:pt x="11" y="28"/>
                  </a:moveTo>
                  <a:cubicBezTo>
                    <a:pt x="4" y="25"/>
                    <a:pt x="0" y="17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3"/>
                    <a:pt x="14" y="0"/>
                    <a:pt x="21" y="3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9" y="37"/>
                    <a:pt x="143" y="45"/>
                    <a:pt x="140" y="52"/>
                  </a:cubicBezTo>
                  <a:cubicBezTo>
                    <a:pt x="140" y="52"/>
                    <a:pt x="140" y="52"/>
                    <a:pt x="140" y="52"/>
                  </a:cubicBezTo>
                  <a:cubicBezTo>
                    <a:pt x="137" y="59"/>
                    <a:pt x="129" y="63"/>
                    <a:pt x="122" y="60"/>
                  </a:cubicBezTo>
                  <a:lnTo>
                    <a:pt x="11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11"/>
            <p:cNvSpPr/>
            <p:nvPr/>
          </p:nvSpPr>
          <p:spPr bwMode="auto">
            <a:xfrm>
              <a:off x="541" y="1556"/>
              <a:ext cx="153" cy="181"/>
            </a:xfrm>
            <a:custGeom>
              <a:avLst/>
              <a:gdLst>
                <a:gd name="T0" fmla="*/ 95 w 101"/>
                <a:gd name="T1" fmla="*/ 85 h 119"/>
                <a:gd name="T2" fmla="*/ 92 w 101"/>
                <a:gd name="T3" fmla="*/ 112 h 119"/>
                <a:gd name="T4" fmla="*/ 92 w 101"/>
                <a:gd name="T5" fmla="*/ 112 h 119"/>
                <a:gd name="T6" fmla="*/ 65 w 101"/>
                <a:gd name="T7" fmla="*/ 109 h 119"/>
                <a:gd name="T8" fmla="*/ 7 w 101"/>
                <a:gd name="T9" fmla="*/ 33 h 119"/>
                <a:gd name="T10" fmla="*/ 10 w 101"/>
                <a:gd name="T11" fmla="*/ 6 h 119"/>
                <a:gd name="T12" fmla="*/ 10 w 101"/>
                <a:gd name="T13" fmla="*/ 6 h 119"/>
                <a:gd name="T14" fmla="*/ 37 w 101"/>
                <a:gd name="T15" fmla="*/ 10 h 119"/>
                <a:gd name="T16" fmla="*/ 95 w 101"/>
                <a:gd name="T17" fmla="*/ 8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119">
                  <a:moveTo>
                    <a:pt x="95" y="85"/>
                  </a:moveTo>
                  <a:cubicBezTo>
                    <a:pt x="101" y="94"/>
                    <a:pt x="100" y="106"/>
                    <a:pt x="92" y="112"/>
                  </a:cubicBezTo>
                  <a:cubicBezTo>
                    <a:pt x="92" y="112"/>
                    <a:pt x="92" y="112"/>
                    <a:pt x="92" y="112"/>
                  </a:cubicBezTo>
                  <a:cubicBezTo>
                    <a:pt x="83" y="119"/>
                    <a:pt x="71" y="117"/>
                    <a:pt x="65" y="109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0" y="25"/>
                    <a:pt x="2" y="13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9" y="0"/>
                    <a:pt x="30" y="1"/>
                    <a:pt x="37" y="10"/>
                  </a:cubicBezTo>
                  <a:lnTo>
                    <a:pt x="95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12"/>
            <p:cNvSpPr/>
            <p:nvPr/>
          </p:nvSpPr>
          <p:spPr bwMode="auto">
            <a:xfrm>
              <a:off x="635" y="1682"/>
              <a:ext cx="172" cy="68"/>
            </a:xfrm>
            <a:custGeom>
              <a:avLst/>
              <a:gdLst>
                <a:gd name="T0" fmla="*/ 99 w 114"/>
                <a:gd name="T1" fmla="*/ 12 h 45"/>
                <a:gd name="T2" fmla="*/ 113 w 114"/>
                <a:gd name="T3" fmla="*/ 30 h 45"/>
                <a:gd name="T4" fmla="*/ 113 w 114"/>
                <a:gd name="T5" fmla="*/ 30 h 45"/>
                <a:gd name="T6" fmla="*/ 95 w 114"/>
                <a:gd name="T7" fmla="*/ 44 h 45"/>
                <a:gd name="T8" fmla="*/ 15 w 114"/>
                <a:gd name="T9" fmla="*/ 33 h 45"/>
                <a:gd name="T10" fmla="*/ 2 w 114"/>
                <a:gd name="T11" fmla="*/ 15 h 45"/>
                <a:gd name="T12" fmla="*/ 2 w 114"/>
                <a:gd name="T13" fmla="*/ 15 h 45"/>
                <a:gd name="T14" fmla="*/ 20 w 114"/>
                <a:gd name="T15" fmla="*/ 1 h 45"/>
                <a:gd name="T16" fmla="*/ 99 w 114"/>
                <a:gd name="T17" fmla="*/ 1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45">
                  <a:moveTo>
                    <a:pt x="99" y="12"/>
                  </a:moveTo>
                  <a:cubicBezTo>
                    <a:pt x="108" y="13"/>
                    <a:pt x="114" y="21"/>
                    <a:pt x="113" y="30"/>
                  </a:cubicBezTo>
                  <a:cubicBezTo>
                    <a:pt x="113" y="30"/>
                    <a:pt x="113" y="30"/>
                    <a:pt x="113" y="30"/>
                  </a:cubicBezTo>
                  <a:cubicBezTo>
                    <a:pt x="112" y="39"/>
                    <a:pt x="104" y="45"/>
                    <a:pt x="95" y="44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7" y="32"/>
                    <a:pt x="0" y="24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6"/>
                    <a:pt x="11" y="0"/>
                    <a:pt x="20" y="1"/>
                  </a:cubicBezTo>
                  <a:lnTo>
                    <a:pt x="99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13"/>
            <p:cNvSpPr>
              <a:spLocks noEditPoints="1"/>
            </p:cNvSpPr>
            <p:nvPr/>
          </p:nvSpPr>
          <p:spPr bwMode="auto">
            <a:xfrm>
              <a:off x="685" y="1452"/>
              <a:ext cx="205" cy="216"/>
            </a:xfrm>
            <a:custGeom>
              <a:avLst/>
              <a:gdLst>
                <a:gd name="T0" fmla="*/ 133 w 136"/>
                <a:gd name="T1" fmla="*/ 55 h 143"/>
                <a:gd name="T2" fmla="*/ 132 w 136"/>
                <a:gd name="T3" fmla="*/ 45 h 143"/>
                <a:gd name="T4" fmla="*/ 78 w 136"/>
                <a:gd name="T5" fmla="*/ 3 h 143"/>
                <a:gd name="T6" fmla="*/ 69 w 136"/>
                <a:gd name="T7" fmla="*/ 4 h 143"/>
                <a:gd name="T8" fmla="*/ 47 w 136"/>
                <a:gd name="T9" fmla="*/ 31 h 143"/>
                <a:gd name="T10" fmla="*/ 37 w 136"/>
                <a:gd name="T11" fmla="*/ 23 h 143"/>
                <a:gd name="T12" fmla="*/ 15 w 136"/>
                <a:gd name="T13" fmla="*/ 26 h 143"/>
                <a:gd name="T14" fmla="*/ 11 w 136"/>
                <a:gd name="T15" fmla="*/ 31 h 143"/>
                <a:gd name="T16" fmla="*/ 13 w 136"/>
                <a:gd name="T17" fmla="*/ 53 h 143"/>
                <a:gd name="T18" fmla="*/ 24 w 136"/>
                <a:gd name="T19" fmla="*/ 61 h 143"/>
                <a:gd name="T20" fmla="*/ 2 w 136"/>
                <a:gd name="T21" fmla="*/ 89 h 143"/>
                <a:gd name="T22" fmla="*/ 3 w 136"/>
                <a:gd name="T23" fmla="*/ 98 h 143"/>
                <a:gd name="T24" fmla="*/ 58 w 136"/>
                <a:gd name="T25" fmla="*/ 140 h 143"/>
                <a:gd name="T26" fmla="*/ 67 w 136"/>
                <a:gd name="T27" fmla="*/ 139 h 143"/>
                <a:gd name="T28" fmla="*/ 133 w 136"/>
                <a:gd name="T29" fmla="*/ 55 h 143"/>
                <a:gd name="T30" fmla="*/ 19 w 136"/>
                <a:gd name="T31" fmla="*/ 46 h 143"/>
                <a:gd name="T32" fmla="*/ 18 w 136"/>
                <a:gd name="T33" fmla="*/ 36 h 143"/>
                <a:gd name="T34" fmla="*/ 22 w 136"/>
                <a:gd name="T35" fmla="*/ 32 h 143"/>
                <a:gd name="T36" fmla="*/ 32 w 136"/>
                <a:gd name="T37" fmla="*/ 31 h 143"/>
                <a:gd name="T38" fmla="*/ 41 w 136"/>
                <a:gd name="T39" fmla="*/ 39 h 143"/>
                <a:gd name="T40" fmla="*/ 29 w 136"/>
                <a:gd name="T41" fmla="*/ 54 h 143"/>
                <a:gd name="T42" fmla="*/ 19 w 136"/>
                <a:gd name="T43" fmla="*/ 4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6" h="143">
                  <a:moveTo>
                    <a:pt x="133" y="55"/>
                  </a:moveTo>
                  <a:cubicBezTo>
                    <a:pt x="136" y="52"/>
                    <a:pt x="135" y="48"/>
                    <a:pt x="132" y="4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5" y="0"/>
                    <a:pt x="71" y="1"/>
                    <a:pt x="69" y="4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0" y="18"/>
                    <a:pt x="20" y="19"/>
                    <a:pt x="15" y="26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5" y="38"/>
                    <a:pt x="7" y="48"/>
                    <a:pt x="13" y="53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0" y="91"/>
                    <a:pt x="1" y="96"/>
                    <a:pt x="3" y="98"/>
                  </a:cubicBezTo>
                  <a:cubicBezTo>
                    <a:pt x="58" y="140"/>
                    <a:pt x="58" y="140"/>
                    <a:pt x="58" y="140"/>
                  </a:cubicBezTo>
                  <a:cubicBezTo>
                    <a:pt x="60" y="143"/>
                    <a:pt x="65" y="142"/>
                    <a:pt x="67" y="139"/>
                  </a:cubicBezTo>
                  <a:lnTo>
                    <a:pt x="133" y="55"/>
                  </a:lnTo>
                  <a:close/>
                  <a:moveTo>
                    <a:pt x="19" y="46"/>
                  </a:moveTo>
                  <a:cubicBezTo>
                    <a:pt x="16" y="44"/>
                    <a:pt x="16" y="39"/>
                    <a:pt x="18" y="3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4" y="29"/>
                    <a:pt x="29" y="28"/>
                    <a:pt x="32" y="31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29" y="54"/>
                    <a:pt x="29" y="54"/>
                    <a:pt x="29" y="54"/>
                  </a:cubicBezTo>
                  <a:lnTo>
                    <a:pt x="19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15"/>
            <p:cNvSpPr/>
            <p:nvPr/>
          </p:nvSpPr>
          <p:spPr bwMode="auto">
            <a:xfrm>
              <a:off x="522" y="1377"/>
              <a:ext cx="179" cy="55"/>
            </a:xfrm>
            <a:custGeom>
              <a:avLst/>
              <a:gdLst>
                <a:gd name="T0" fmla="*/ 63 w 119"/>
                <a:gd name="T1" fmla="*/ 17 h 36"/>
                <a:gd name="T2" fmla="*/ 6 w 119"/>
                <a:gd name="T3" fmla="*/ 28 h 36"/>
                <a:gd name="T4" fmla="*/ 0 w 119"/>
                <a:gd name="T5" fmla="*/ 26 h 36"/>
                <a:gd name="T6" fmla="*/ 91 w 119"/>
                <a:gd name="T7" fmla="*/ 6 h 36"/>
                <a:gd name="T8" fmla="*/ 116 w 119"/>
                <a:gd name="T9" fmla="*/ 11 h 36"/>
                <a:gd name="T10" fmla="*/ 119 w 119"/>
                <a:gd name="T11" fmla="*/ 30 h 36"/>
                <a:gd name="T12" fmla="*/ 103 w 119"/>
                <a:gd name="T13" fmla="*/ 36 h 36"/>
                <a:gd name="T14" fmla="*/ 63 w 119"/>
                <a:gd name="T15" fmla="*/ 17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9" h="36">
                  <a:moveTo>
                    <a:pt x="63" y="17"/>
                  </a:moveTo>
                  <a:cubicBezTo>
                    <a:pt x="47" y="15"/>
                    <a:pt x="20" y="18"/>
                    <a:pt x="6" y="28"/>
                  </a:cubicBezTo>
                  <a:cubicBezTo>
                    <a:pt x="4" y="27"/>
                    <a:pt x="2" y="27"/>
                    <a:pt x="0" y="26"/>
                  </a:cubicBezTo>
                  <a:cubicBezTo>
                    <a:pt x="26" y="8"/>
                    <a:pt x="60" y="0"/>
                    <a:pt x="91" y="6"/>
                  </a:cubicBezTo>
                  <a:cubicBezTo>
                    <a:pt x="98" y="7"/>
                    <a:pt x="115" y="10"/>
                    <a:pt x="116" y="11"/>
                  </a:cubicBezTo>
                  <a:cubicBezTo>
                    <a:pt x="116" y="12"/>
                    <a:pt x="118" y="25"/>
                    <a:pt x="119" y="30"/>
                  </a:cubicBezTo>
                  <a:cubicBezTo>
                    <a:pt x="114" y="32"/>
                    <a:pt x="108" y="33"/>
                    <a:pt x="103" y="36"/>
                  </a:cubicBezTo>
                  <a:cubicBezTo>
                    <a:pt x="95" y="24"/>
                    <a:pt x="76" y="19"/>
                    <a:pt x="6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1164658" y="4904364"/>
            <a:ext cx="2281897" cy="1060227"/>
            <a:chOff x="1189250" y="5389778"/>
            <a:chExt cx="2281897" cy="1060227"/>
          </a:xfrm>
        </p:grpSpPr>
        <p:sp>
          <p:nvSpPr>
            <p:cNvPr id="89" name="文本框 88"/>
            <p:cNvSpPr txBox="1"/>
            <p:nvPr/>
          </p:nvSpPr>
          <p:spPr>
            <a:xfrm>
              <a:off x="1189250" y="5389778"/>
              <a:ext cx="2281897" cy="328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STEP 01</a:t>
              </a:r>
              <a:endParaRPr kumimoji="0" lang="en-US" altLang="zh-CN" sz="1400" b="0" i="0" u="none" strike="noStrike" kern="0" cap="none" spc="8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1189250" y="5654916"/>
              <a:ext cx="2281897" cy="7950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kumimoji="0" lang="en-US" altLang="zh-CN" sz="12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……</a:t>
              </a:r>
              <a:endParaRPr kumimoji="0" lang="zh-CN" altLang="en-US" sz="1200" b="0" i="0" u="none" strike="noStrike" kern="0" cap="none" spc="8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850540" y="4904364"/>
            <a:ext cx="2281897" cy="1060227"/>
            <a:chOff x="1189250" y="5389778"/>
            <a:chExt cx="2281897" cy="1060227"/>
          </a:xfrm>
        </p:grpSpPr>
        <p:sp>
          <p:nvSpPr>
            <p:cNvPr id="92" name="文本框 91"/>
            <p:cNvSpPr txBox="1"/>
            <p:nvPr/>
          </p:nvSpPr>
          <p:spPr>
            <a:xfrm>
              <a:off x="1189250" y="5389778"/>
              <a:ext cx="2281897" cy="328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STEP 01</a:t>
              </a:r>
              <a:endParaRPr kumimoji="0" lang="en-US" altLang="zh-CN" sz="1400" b="0" i="0" u="none" strike="noStrike" kern="0" cap="none" spc="8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189250" y="5654916"/>
              <a:ext cx="2281897" cy="7950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kumimoji="0" lang="en-US" altLang="zh-CN" sz="12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……</a:t>
              </a:r>
              <a:endParaRPr kumimoji="0" lang="zh-CN" altLang="en-US" sz="1200" b="0" i="0" u="none" strike="noStrike" kern="0" cap="none" spc="8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6536422" y="4904364"/>
            <a:ext cx="2281897" cy="1060227"/>
            <a:chOff x="1189250" y="5389778"/>
            <a:chExt cx="2281897" cy="1060227"/>
          </a:xfrm>
        </p:grpSpPr>
        <p:sp>
          <p:nvSpPr>
            <p:cNvPr id="95" name="文本框 94"/>
            <p:cNvSpPr txBox="1"/>
            <p:nvPr/>
          </p:nvSpPr>
          <p:spPr>
            <a:xfrm>
              <a:off x="1189250" y="5389778"/>
              <a:ext cx="2281897" cy="328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STEP 01</a:t>
              </a:r>
              <a:endParaRPr kumimoji="0" lang="en-US" altLang="zh-CN" sz="1400" b="0" i="0" u="none" strike="noStrike" kern="0" cap="none" spc="8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189250" y="5654916"/>
              <a:ext cx="2281897" cy="7950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kumimoji="0" lang="en-US" altLang="zh-CN" sz="12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……</a:t>
              </a:r>
              <a:endParaRPr kumimoji="0" lang="zh-CN" altLang="en-US" sz="1200" b="0" i="0" u="none" strike="noStrike" kern="0" cap="none" spc="8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9222303" y="4904364"/>
            <a:ext cx="2281897" cy="1060227"/>
            <a:chOff x="1189250" y="5389778"/>
            <a:chExt cx="2281897" cy="1060227"/>
          </a:xfrm>
        </p:grpSpPr>
        <p:sp>
          <p:nvSpPr>
            <p:cNvPr id="98" name="文本框 97"/>
            <p:cNvSpPr txBox="1"/>
            <p:nvPr/>
          </p:nvSpPr>
          <p:spPr>
            <a:xfrm>
              <a:off x="1189250" y="5389778"/>
              <a:ext cx="2281897" cy="328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1400" spc="8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</a:lstStyle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altLang="zh-CN" sz="14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latin typeface="+mn-lt"/>
                  <a:ea typeface="+mn-ea"/>
                  <a:cs typeface="+mn-ea"/>
                  <a:sym typeface="+mn-lt"/>
                </a:rPr>
                <a:t>STEP 01</a:t>
              </a:r>
              <a:endParaRPr kumimoji="0" lang="en-US" altLang="zh-CN" sz="1400" b="0" i="0" u="none" strike="noStrike" kern="0" cap="none" spc="8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1189250" y="5654916"/>
              <a:ext cx="2281897" cy="79508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kumimoji="0" lang="en-US" altLang="zh-CN" sz="1200" b="0" i="0" u="none" strike="noStrike" kern="0" cap="none" spc="8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……</a:t>
              </a:r>
              <a:endParaRPr kumimoji="0" lang="zh-CN" altLang="en-US" sz="1200" b="0" i="0" u="none" strike="noStrike" kern="0" cap="none" spc="8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îsḷîḓè"/>
          <p:cNvSpPr/>
          <p:nvPr/>
        </p:nvSpPr>
        <p:spPr>
          <a:xfrm>
            <a:off x="1511836" y="1906869"/>
            <a:ext cx="2117684" cy="3532174"/>
          </a:xfrm>
          <a:prstGeom prst="roundRect">
            <a:avLst>
              <a:gd name="adj" fmla="val 4016"/>
            </a:avLst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just">
              <a:lnSpc>
                <a:spcPct val="150000"/>
              </a:lnSpc>
            </a:pPr>
            <a:endParaRPr lang="zh-CN" altLang="en-US" sz="10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íś1ïḍé"/>
          <p:cNvSpPr/>
          <p:nvPr/>
        </p:nvSpPr>
        <p:spPr>
          <a:xfrm>
            <a:off x="1511836" y="4745806"/>
            <a:ext cx="2117684" cy="4266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just">
              <a:lnSpc>
                <a:spcPct val="150000"/>
              </a:lnSpc>
            </a:pPr>
            <a:endParaRPr lang="zh-CN" altLang="en-US" sz="1200" b="1" spc="300" dirty="0">
              <a:cs typeface="+mn-ea"/>
              <a:sym typeface="+mn-lt"/>
            </a:endParaRPr>
          </a:p>
        </p:txBody>
      </p:sp>
      <p:sp>
        <p:nvSpPr>
          <p:cNvPr id="19" name="îṡľîḍe"/>
          <p:cNvSpPr/>
          <p:nvPr/>
        </p:nvSpPr>
        <p:spPr>
          <a:xfrm>
            <a:off x="2233195" y="2308580"/>
            <a:ext cx="674965" cy="669121"/>
          </a:xfrm>
          <a:custGeom>
            <a:avLst/>
            <a:gdLst/>
            <a:ahLst/>
            <a:cxnLst/>
            <a:rect l="l" t="t" r="r" b="b"/>
            <a:pathLst>
              <a:path w="206276" h="204490">
                <a:moveTo>
                  <a:pt x="97334" y="133052"/>
                </a:moveTo>
                <a:lnTo>
                  <a:pt x="119212" y="133052"/>
                </a:lnTo>
                <a:cubicBezTo>
                  <a:pt x="121593" y="133052"/>
                  <a:pt x="122783" y="134094"/>
                  <a:pt x="122783" y="136178"/>
                </a:cubicBezTo>
                <a:cubicBezTo>
                  <a:pt x="122783" y="138559"/>
                  <a:pt x="121593" y="139750"/>
                  <a:pt x="119212" y="139750"/>
                </a:cubicBezTo>
                <a:lnTo>
                  <a:pt x="97334" y="139750"/>
                </a:lnTo>
                <a:cubicBezTo>
                  <a:pt x="95250" y="139750"/>
                  <a:pt x="94208" y="138559"/>
                  <a:pt x="94208" y="136178"/>
                </a:cubicBezTo>
                <a:cubicBezTo>
                  <a:pt x="94208" y="134094"/>
                  <a:pt x="95250" y="133052"/>
                  <a:pt x="97334" y="133052"/>
                </a:cubicBezTo>
                <a:close/>
                <a:moveTo>
                  <a:pt x="71884" y="133052"/>
                </a:moveTo>
                <a:lnTo>
                  <a:pt x="84386" y="133052"/>
                </a:lnTo>
                <a:cubicBezTo>
                  <a:pt x="86469" y="133052"/>
                  <a:pt x="87511" y="134094"/>
                  <a:pt x="87511" y="136178"/>
                </a:cubicBezTo>
                <a:cubicBezTo>
                  <a:pt x="87511" y="138559"/>
                  <a:pt x="86469" y="139750"/>
                  <a:pt x="84386" y="139750"/>
                </a:cubicBezTo>
                <a:lnTo>
                  <a:pt x="71884" y="139750"/>
                </a:lnTo>
                <a:cubicBezTo>
                  <a:pt x="69801" y="139750"/>
                  <a:pt x="68759" y="138559"/>
                  <a:pt x="68759" y="136178"/>
                </a:cubicBezTo>
                <a:cubicBezTo>
                  <a:pt x="68759" y="134094"/>
                  <a:pt x="69801" y="133052"/>
                  <a:pt x="71884" y="133052"/>
                </a:cubicBezTo>
                <a:close/>
                <a:moveTo>
                  <a:pt x="160735" y="117426"/>
                </a:moveTo>
                <a:lnTo>
                  <a:pt x="166985" y="117426"/>
                </a:lnTo>
                <a:cubicBezTo>
                  <a:pt x="169069" y="117426"/>
                  <a:pt x="170111" y="118467"/>
                  <a:pt x="170111" y="120551"/>
                </a:cubicBezTo>
                <a:cubicBezTo>
                  <a:pt x="170111" y="122634"/>
                  <a:pt x="169069" y="123676"/>
                  <a:pt x="166985" y="123676"/>
                </a:cubicBezTo>
                <a:lnTo>
                  <a:pt x="160735" y="123676"/>
                </a:lnTo>
                <a:cubicBezTo>
                  <a:pt x="158651" y="123676"/>
                  <a:pt x="157609" y="122634"/>
                  <a:pt x="157609" y="120551"/>
                </a:cubicBezTo>
                <a:cubicBezTo>
                  <a:pt x="157609" y="118467"/>
                  <a:pt x="158651" y="117426"/>
                  <a:pt x="160735" y="117426"/>
                </a:cubicBezTo>
                <a:close/>
                <a:moveTo>
                  <a:pt x="116086" y="117426"/>
                </a:moveTo>
                <a:lnTo>
                  <a:pt x="147787" y="117426"/>
                </a:lnTo>
                <a:cubicBezTo>
                  <a:pt x="150168" y="117426"/>
                  <a:pt x="151358" y="118467"/>
                  <a:pt x="151358" y="120551"/>
                </a:cubicBezTo>
                <a:cubicBezTo>
                  <a:pt x="151358" y="122634"/>
                  <a:pt x="150168" y="123676"/>
                  <a:pt x="147787" y="123676"/>
                </a:cubicBezTo>
                <a:lnTo>
                  <a:pt x="116086" y="123676"/>
                </a:lnTo>
                <a:cubicBezTo>
                  <a:pt x="114003" y="123676"/>
                  <a:pt x="112961" y="122634"/>
                  <a:pt x="112961" y="120551"/>
                </a:cubicBezTo>
                <a:cubicBezTo>
                  <a:pt x="112961" y="118467"/>
                  <a:pt x="114003" y="117426"/>
                  <a:pt x="116086" y="117426"/>
                </a:cubicBezTo>
                <a:close/>
                <a:moveTo>
                  <a:pt x="71884" y="117426"/>
                </a:moveTo>
                <a:lnTo>
                  <a:pt x="103585" y="117426"/>
                </a:lnTo>
                <a:cubicBezTo>
                  <a:pt x="105668" y="117426"/>
                  <a:pt x="106710" y="118467"/>
                  <a:pt x="106710" y="120551"/>
                </a:cubicBezTo>
                <a:cubicBezTo>
                  <a:pt x="106710" y="122634"/>
                  <a:pt x="105668" y="123676"/>
                  <a:pt x="103585" y="123676"/>
                </a:cubicBezTo>
                <a:lnTo>
                  <a:pt x="71884" y="123676"/>
                </a:lnTo>
                <a:cubicBezTo>
                  <a:pt x="69801" y="123676"/>
                  <a:pt x="68759" y="122634"/>
                  <a:pt x="68759" y="120551"/>
                </a:cubicBezTo>
                <a:cubicBezTo>
                  <a:pt x="68759" y="118467"/>
                  <a:pt x="69801" y="117426"/>
                  <a:pt x="71884" y="117426"/>
                </a:cubicBezTo>
                <a:close/>
                <a:moveTo>
                  <a:pt x="135285" y="98227"/>
                </a:moveTo>
                <a:lnTo>
                  <a:pt x="166985" y="98227"/>
                </a:lnTo>
                <a:cubicBezTo>
                  <a:pt x="169069" y="98227"/>
                  <a:pt x="170111" y="99268"/>
                  <a:pt x="170111" y="101352"/>
                </a:cubicBezTo>
                <a:cubicBezTo>
                  <a:pt x="170111" y="103436"/>
                  <a:pt x="169069" y="104477"/>
                  <a:pt x="166985" y="104477"/>
                </a:cubicBezTo>
                <a:lnTo>
                  <a:pt x="135285" y="104477"/>
                </a:lnTo>
                <a:cubicBezTo>
                  <a:pt x="133201" y="104477"/>
                  <a:pt x="132160" y="103436"/>
                  <a:pt x="132160" y="101352"/>
                </a:cubicBezTo>
                <a:cubicBezTo>
                  <a:pt x="132160" y="99268"/>
                  <a:pt x="133201" y="98227"/>
                  <a:pt x="135285" y="98227"/>
                </a:cubicBezTo>
                <a:close/>
                <a:moveTo>
                  <a:pt x="97334" y="98227"/>
                </a:moveTo>
                <a:lnTo>
                  <a:pt x="122783" y="98227"/>
                </a:lnTo>
                <a:cubicBezTo>
                  <a:pt x="124867" y="98227"/>
                  <a:pt x="125909" y="99268"/>
                  <a:pt x="125909" y="101352"/>
                </a:cubicBezTo>
                <a:cubicBezTo>
                  <a:pt x="125909" y="103436"/>
                  <a:pt x="124867" y="104477"/>
                  <a:pt x="122783" y="104477"/>
                </a:cubicBezTo>
                <a:lnTo>
                  <a:pt x="97334" y="104477"/>
                </a:lnTo>
                <a:cubicBezTo>
                  <a:pt x="95250" y="104477"/>
                  <a:pt x="94208" y="103436"/>
                  <a:pt x="94208" y="101352"/>
                </a:cubicBezTo>
                <a:cubicBezTo>
                  <a:pt x="94208" y="99268"/>
                  <a:pt x="95250" y="98227"/>
                  <a:pt x="97334" y="98227"/>
                </a:cubicBezTo>
                <a:close/>
                <a:moveTo>
                  <a:pt x="71884" y="98227"/>
                </a:moveTo>
                <a:lnTo>
                  <a:pt x="84386" y="98227"/>
                </a:lnTo>
                <a:cubicBezTo>
                  <a:pt x="86469" y="98227"/>
                  <a:pt x="87511" y="99268"/>
                  <a:pt x="87511" y="101352"/>
                </a:cubicBezTo>
                <a:cubicBezTo>
                  <a:pt x="87511" y="103436"/>
                  <a:pt x="86469" y="104477"/>
                  <a:pt x="84386" y="104477"/>
                </a:cubicBezTo>
                <a:lnTo>
                  <a:pt x="71884" y="104477"/>
                </a:lnTo>
                <a:cubicBezTo>
                  <a:pt x="69801" y="104477"/>
                  <a:pt x="68759" y="103436"/>
                  <a:pt x="68759" y="101352"/>
                </a:cubicBezTo>
                <a:cubicBezTo>
                  <a:pt x="68759" y="99268"/>
                  <a:pt x="69801" y="98227"/>
                  <a:pt x="71884" y="98227"/>
                </a:cubicBezTo>
                <a:close/>
                <a:moveTo>
                  <a:pt x="154484" y="82600"/>
                </a:moveTo>
                <a:lnTo>
                  <a:pt x="166985" y="82600"/>
                </a:lnTo>
                <a:cubicBezTo>
                  <a:pt x="169069" y="82600"/>
                  <a:pt x="170111" y="83642"/>
                  <a:pt x="170111" y="85725"/>
                </a:cubicBezTo>
                <a:cubicBezTo>
                  <a:pt x="170111" y="87809"/>
                  <a:pt x="169069" y="88851"/>
                  <a:pt x="166985" y="88851"/>
                </a:cubicBezTo>
                <a:lnTo>
                  <a:pt x="154484" y="88851"/>
                </a:lnTo>
                <a:cubicBezTo>
                  <a:pt x="152400" y="88851"/>
                  <a:pt x="151358" y="87809"/>
                  <a:pt x="151358" y="85725"/>
                </a:cubicBezTo>
                <a:cubicBezTo>
                  <a:pt x="151358" y="83642"/>
                  <a:pt x="152400" y="82600"/>
                  <a:pt x="154484" y="82600"/>
                </a:cubicBezTo>
                <a:close/>
                <a:moveTo>
                  <a:pt x="109835" y="82600"/>
                </a:moveTo>
                <a:lnTo>
                  <a:pt x="141536" y="82600"/>
                </a:lnTo>
                <a:cubicBezTo>
                  <a:pt x="143619" y="82600"/>
                  <a:pt x="144661" y="83642"/>
                  <a:pt x="144661" y="85725"/>
                </a:cubicBezTo>
                <a:cubicBezTo>
                  <a:pt x="144661" y="87809"/>
                  <a:pt x="143619" y="88851"/>
                  <a:pt x="141536" y="88851"/>
                </a:cubicBezTo>
                <a:lnTo>
                  <a:pt x="109835" y="88851"/>
                </a:lnTo>
                <a:cubicBezTo>
                  <a:pt x="107752" y="88851"/>
                  <a:pt x="106710" y="87809"/>
                  <a:pt x="106710" y="85725"/>
                </a:cubicBezTo>
                <a:cubicBezTo>
                  <a:pt x="106710" y="83642"/>
                  <a:pt x="107752" y="82600"/>
                  <a:pt x="109835" y="82600"/>
                </a:cubicBezTo>
                <a:close/>
                <a:moveTo>
                  <a:pt x="71884" y="82600"/>
                </a:moveTo>
                <a:lnTo>
                  <a:pt x="97334" y="82600"/>
                </a:lnTo>
                <a:cubicBezTo>
                  <a:pt x="99417" y="82600"/>
                  <a:pt x="100459" y="83642"/>
                  <a:pt x="100459" y="85725"/>
                </a:cubicBezTo>
                <a:cubicBezTo>
                  <a:pt x="100459" y="87809"/>
                  <a:pt x="99417" y="88851"/>
                  <a:pt x="97334" y="88851"/>
                </a:cubicBezTo>
                <a:lnTo>
                  <a:pt x="71884" y="88851"/>
                </a:lnTo>
                <a:cubicBezTo>
                  <a:pt x="69801" y="88851"/>
                  <a:pt x="68759" y="87809"/>
                  <a:pt x="68759" y="85725"/>
                </a:cubicBezTo>
                <a:cubicBezTo>
                  <a:pt x="68759" y="83642"/>
                  <a:pt x="69801" y="82600"/>
                  <a:pt x="71884" y="82600"/>
                </a:cubicBezTo>
                <a:close/>
                <a:moveTo>
                  <a:pt x="55811" y="60276"/>
                </a:moveTo>
                <a:cubicBezTo>
                  <a:pt x="50453" y="60276"/>
                  <a:pt x="47774" y="63252"/>
                  <a:pt x="47774" y="69205"/>
                </a:cubicBezTo>
                <a:lnTo>
                  <a:pt x="47774" y="152251"/>
                </a:lnTo>
                <a:cubicBezTo>
                  <a:pt x="47774" y="158502"/>
                  <a:pt x="50453" y="161627"/>
                  <a:pt x="55811" y="161627"/>
                </a:cubicBezTo>
                <a:lnTo>
                  <a:pt x="78135" y="161627"/>
                </a:lnTo>
                <a:cubicBezTo>
                  <a:pt x="79623" y="161627"/>
                  <a:pt x="81112" y="162372"/>
                  <a:pt x="82600" y="163860"/>
                </a:cubicBezTo>
                <a:cubicBezTo>
                  <a:pt x="83790" y="164753"/>
                  <a:pt x="84386" y="166241"/>
                  <a:pt x="84386" y="168325"/>
                </a:cubicBezTo>
                <a:lnTo>
                  <a:pt x="83939" y="185738"/>
                </a:lnTo>
                <a:lnTo>
                  <a:pt x="115640" y="162967"/>
                </a:lnTo>
                <a:cubicBezTo>
                  <a:pt x="116830" y="162074"/>
                  <a:pt x="118021" y="161627"/>
                  <a:pt x="119212" y="161627"/>
                </a:cubicBezTo>
                <a:lnTo>
                  <a:pt x="183059" y="161627"/>
                </a:lnTo>
                <a:cubicBezTo>
                  <a:pt x="185738" y="161627"/>
                  <a:pt x="188193" y="160734"/>
                  <a:pt x="190426" y="158949"/>
                </a:cubicBezTo>
                <a:cubicBezTo>
                  <a:pt x="192658" y="157163"/>
                  <a:pt x="193774" y="154930"/>
                  <a:pt x="193774" y="152251"/>
                </a:cubicBezTo>
                <a:lnTo>
                  <a:pt x="193774" y="69205"/>
                </a:lnTo>
                <a:cubicBezTo>
                  <a:pt x="193774" y="66824"/>
                  <a:pt x="192658" y="64740"/>
                  <a:pt x="190426" y="62954"/>
                </a:cubicBezTo>
                <a:cubicBezTo>
                  <a:pt x="188193" y="61168"/>
                  <a:pt x="185738" y="60276"/>
                  <a:pt x="183059" y="60276"/>
                </a:cubicBezTo>
                <a:close/>
                <a:moveTo>
                  <a:pt x="55811" y="47327"/>
                </a:moveTo>
                <a:lnTo>
                  <a:pt x="183059" y="47327"/>
                </a:lnTo>
                <a:cubicBezTo>
                  <a:pt x="189310" y="47327"/>
                  <a:pt x="194742" y="49485"/>
                  <a:pt x="199355" y="53801"/>
                </a:cubicBezTo>
                <a:cubicBezTo>
                  <a:pt x="203969" y="58117"/>
                  <a:pt x="206276" y="63252"/>
                  <a:pt x="206276" y="69205"/>
                </a:cubicBezTo>
                <a:lnTo>
                  <a:pt x="206276" y="152251"/>
                </a:lnTo>
                <a:cubicBezTo>
                  <a:pt x="206276" y="158204"/>
                  <a:pt x="203895" y="163413"/>
                  <a:pt x="199132" y="167878"/>
                </a:cubicBezTo>
                <a:cubicBezTo>
                  <a:pt x="194370" y="172343"/>
                  <a:pt x="189012" y="174576"/>
                  <a:pt x="183059" y="174576"/>
                </a:cubicBezTo>
                <a:lnTo>
                  <a:pt x="121444" y="174576"/>
                </a:lnTo>
                <a:lnTo>
                  <a:pt x="80814" y="203597"/>
                </a:lnTo>
                <a:cubicBezTo>
                  <a:pt x="79623" y="204192"/>
                  <a:pt x="78433" y="204490"/>
                  <a:pt x="77242" y="204490"/>
                </a:cubicBezTo>
                <a:cubicBezTo>
                  <a:pt x="76051" y="204490"/>
                  <a:pt x="75158" y="204341"/>
                  <a:pt x="74563" y="204044"/>
                </a:cubicBezTo>
                <a:cubicBezTo>
                  <a:pt x="72182" y="202555"/>
                  <a:pt x="70991" y="200620"/>
                  <a:pt x="70991" y="198239"/>
                </a:cubicBezTo>
                <a:lnTo>
                  <a:pt x="71438" y="174576"/>
                </a:lnTo>
                <a:lnTo>
                  <a:pt x="55811" y="174576"/>
                </a:lnTo>
                <a:cubicBezTo>
                  <a:pt x="49858" y="174576"/>
                  <a:pt x="44872" y="172418"/>
                  <a:pt x="40854" y="168102"/>
                </a:cubicBezTo>
                <a:cubicBezTo>
                  <a:pt x="36835" y="163785"/>
                  <a:pt x="34826" y="158502"/>
                  <a:pt x="34826" y="152251"/>
                </a:cubicBezTo>
                <a:lnTo>
                  <a:pt x="34826" y="69205"/>
                </a:lnTo>
                <a:cubicBezTo>
                  <a:pt x="34826" y="63252"/>
                  <a:pt x="36835" y="58117"/>
                  <a:pt x="40854" y="53801"/>
                </a:cubicBezTo>
                <a:cubicBezTo>
                  <a:pt x="44872" y="49485"/>
                  <a:pt x="49858" y="47327"/>
                  <a:pt x="55811" y="47327"/>
                </a:cubicBezTo>
                <a:close/>
                <a:moveTo>
                  <a:pt x="20538" y="0"/>
                </a:moveTo>
                <a:lnTo>
                  <a:pt x="148233" y="0"/>
                </a:lnTo>
                <a:cubicBezTo>
                  <a:pt x="154484" y="0"/>
                  <a:pt x="159916" y="2084"/>
                  <a:pt x="164530" y="6251"/>
                </a:cubicBezTo>
                <a:cubicBezTo>
                  <a:pt x="169143" y="10418"/>
                  <a:pt x="171450" y="15478"/>
                  <a:pt x="171450" y="21431"/>
                </a:cubicBezTo>
                <a:lnTo>
                  <a:pt x="171450" y="25450"/>
                </a:lnTo>
                <a:cubicBezTo>
                  <a:pt x="171450" y="26938"/>
                  <a:pt x="170855" y="28352"/>
                  <a:pt x="169664" y="29691"/>
                </a:cubicBezTo>
                <a:cubicBezTo>
                  <a:pt x="168474" y="31031"/>
                  <a:pt x="166985" y="31701"/>
                  <a:pt x="165199" y="31701"/>
                </a:cubicBezTo>
                <a:cubicBezTo>
                  <a:pt x="163413" y="31701"/>
                  <a:pt x="161851" y="31031"/>
                  <a:pt x="160511" y="29691"/>
                </a:cubicBezTo>
                <a:cubicBezTo>
                  <a:pt x="159172" y="28352"/>
                  <a:pt x="158502" y="26938"/>
                  <a:pt x="158502" y="25450"/>
                </a:cubicBezTo>
                <a:lnTo>
                  <a:pt x="158502" y="21431"/>
                </a:lnTo>
                <a:cubicBezTo>
                  <a:pt x="158502" y="19050"/>
                  <a:pt x="157460" y="16967"/>
                  <a:pt x="155377" y="15181"/>
                </a:cubicBezTo>
                <a:cubicBezTo>
                  <a:pt x="153293" y="13395"/>
                  <a:pt x="150912" y="12502"/>
                  <a:pt x="148233" y="12502"/>
                </a:cubicBezTo>
                <a:lnTo>
                  <a:pt x="20538" y="12502"/>
                </a:lnTo>
                <a:cubicBezTo>
                  <a:pt x="15181" y="12502"/>
                  <a:pt x="12502" y="15478"/>
                  <a:pt x="12502" y="21431"/>
                </a:cubicBezTo>
                <a:lnTo>
                  <a:pt x="12502" y="104477"/>
                </a:lnTo>
                <a:cubicBezTo>
                  <a:pt x="12502" y="107156"/>
                  <a:pt x="13246" y="109240"/>
                  <a:pt x="14734" y="110728"/>
                </a:cubicBezTo>
                <a:cubicBezTo>
                  <a:pt x="17711" y="113407"/>
                  <a:pt x="17860" y="116384"/>
                  <a:pt x="15181" y="119658"/>
                </a:cubicBezTo>
                <a:cubicBezTo>
                  <a:pt x="13692" y="121146"/>
                  <a:pt x="12055" y="121890"/>
                  <a:pt x="10269" y="121890"/>
                </a:cubicBezTo>
                <a:cubicBezTo>
                  <a:pt x="8781" y="121890"/>
                  <a:pt x="7442" y="121295"/>
                  <a:pt x="6251" y="120104"/>
                </a:cubicBezTo>
                <a:cubicBezTo>
                  <a:pt x="2084" y="116235"/>
                  <a:pt x="0" y="111026"/>
                  <a:pt x="0" y="104477"/>
                </a:cubicBezTo>
                <a:lnTo>
                  <a:pt x="0" y="21431"/>
                </a:lnTo>
                <a:cubicBezTo>
                  <a:pt x="0" y="15478"/>
                  <a:pt x="1935" y="10418"/>
                  <a:pt x="5804" y="6251"/>
                </a:cubicBezTo>
                <a:cubicBezTo>
                  <a:pt x="9674" y="2084"/>
                  <a:pt x="14585" y="0"/>
                  <a:pt x="20538" y="0"/>
                </a:cubicBezTo>
                <a:close/>
              </a:path>
            </a:pathLst>
          </a:custGeom>
          <a:gradFill>
            <a:gsLst>
              <a:gs pos="0">
                <a:srgbClr val="9FD400"/>
              </a:gs>
              <a:gs pos="100000">
                <a:srgbClr val="2B7911"/>
              </a:gs>
            </a:gsLst>
            <a:lin ang="5400000" scaled="1"/>
          </a:gradFill>
          <a:ln>
            <a:noFill/>
          </a:ln>
          <a:effectLst/>
        </p:spPr>
        <p:txBody>
          <a:bodyPr anchor="ctr"/>
          <a:lstStyle/>
          <a:p>
            <a:pPr algn="just">
              <a:lnSpc>
                <a:spcPct val="150000"/>
              </a:lnSpc>
            </a:pPr>
            <a:endParaRPr sz="1600" spc="300"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62307" y="4692826"/>
            <a:ext cx="1991338" cy="4261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spc="3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16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575007" y="3247641"/>
            <a:ext cx="1991338" cy="8540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1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ï$1iḋè"/>
          <p:cNvSpPr/>
          <p:nvPr/>
        </p:nvSpPr>
        <p:spPr>
          <a:xfrm>
            <a:off x="3871019" y="1906869"/>
            <a:ext cx="2117684" cy="3532174"/>
          </a:xfrm>
          <a:prstGeom prst="roundRect">
            <a:avLst>
              <a:gd name="adj" fmla="val 4016"/>
            </a:avLst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just">
              <a:lnSpc>
                <a:spcPct val="150000"/>
              </a:lnSpc>
            </a:pPr>
            <a:endParaRPr lang="zh-CN" altLang="en-US" sz="10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îṥľïḋé"/>
          <p:cNvSpPr/>
          <p:nvPr/>
        </p:nvSpPr>
        <p:spPr>
          <a:xfrm>
            <a:off x="3871019" y="4745806"/>
            <a:ext cx="2117684" cy="42667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just">
              <a:lnSpc>
                <a:spcPct val="150000"/>
              </a:lnSpc>
            </a:pPr>
            <a:endParaRPr lang="zh-CN" altLang="en-US" sz="1200" b="1" spc="300" dirty="0">
              <a:cs typeface="+mn-ea"/>
              <a:sym typeface="+mn-lt"/>
            </a:endParaRPr>
          </a:p>
        </p:txBody>
      </p:sp>
      <p:sp>
        <p:nvSpPr>
          <p:cNvPr id="25" name="íşḻídé"/>
          <p:cNvSpPr/>
          <p:nvPr/>
        </p:nvSpPr>
        <p:spPr>
          <a:xfrm>
            <a:off x="4594355" y="2306689"/>
            <a:ext cx="671012" cy="671011"/>
          </a:xfrm>
          <a:custGeom>
            <a:avLst/>
            <a:gdLst/>
            <a:ahLst/>
            <a:cxnLst/>
            <a:rect l="l" t="t" r="r" b="b"/>
            <a:pathLst>
              <a:path w="203597" h="203597">
                <a:moveTo>
                  <a:pt x="30249" y="120104"/>
                </a:moveTo>
                <a:cubicBezTo>
                  <a:pt x="30919" y="120402"/>
                  <a:pt x="31402" y="121146"/>
                  <a:pt x="31700" y="122336"/>
                </a:cubicBezTo>
                <a:cubicBezTo>
                  <a:pt x="36165" y="136029"/>
                  <a:pt x="44202" y="147339"/>
                  <a:pt x="55810" y="156269"/>
                </a:cubicBezTo>
                <a:cubicBezTo>
                  <a:pt x="57596" y="157460"/>
                  <a:pt x="57894" y="158948"/>
                  <a:pt x="56703" y="160734"/>
                </a:cubicBezTo>
                <a:cubicBezTo>
                  <a:pt x="55810" y="161627"/>
                  <a:pt x="54917" y="162073"/>
                  <a:pt x="54024" y="162073"/>
                </a:cubicBezTo>
                <a:cubicBezTo>
                  <a:pt x="53429" y="162073"/>
                  <a:pt x="52834" y="161776"/>
                  <a:pt x="52238" y="161180"/>
                </a:cubicBezTo>
                <a:cubicBezTo>
                  <a:pt x="39141" y="151358"/>
                  <a:pt x="30361" y="139005"/>
                  <a:pt x="25896" y="124122"/>
                </a:cubicBezTo>
                <a:cubicBezTo>
                  <a:pt x="24705" y="122336"/>
                  <a:pt x="25300" y="121146"/>
                  <a:pt x="27682" y="120550"/>
                </a:cubicBezTo>
                <a:cubicBezTo>
                  <a:pt x="28724" y="119955"/>
                  <a:pt x="29579" y="119806"/>
                  <a:pt x="30249" y="120104"/>
                </a:cubicBezTo>
                <a:close/>
                <a:moveTo>
                  <a:pt x="25449" y="98673"/>
                </a:moveTo>
                <a:cubicBezTo>
                  <a:pt x="27533" y="98673"/>
                  <a:pt x="28575" y="99714"/>
                  <a:pt x="28575" y="101798"/>
                </a:cubicBezTo>
                <a:cubicBezTo>
                  <a:pt x="28575" y="104179"/>
                  <a:pt x="28724" y="106114"/>
                  <a:pt x="29021" y="107602"/>
                </a:cubicBezTo>
                <a:cubicBezTo>
                  <a:pt x="29021" y="109686"/>
                  <a:pt x="27979" y="110728"/>
                  <a:pt x="25896" y="110728"/>
                </a:cubicBezTo>
                <a:lnTo>
                  <a:pt x="25449" y="110728"/>
                </a:lnTo>
                <a:cubicBezTo>
                  <a:pt x="23961" y="110728"/>
                  <a:pt x="22919" y="109835"/>
                  <a:pt x="22324" y="108049"/>
                </a:cubicBezTo>
                <a:lnTo>
                  <a:pt x="22324" y="101798"/>
                </a:lnTo>
                <a:cubicBezTo>
                  <a:pt x="22324" y="99714"/>
                  <a:pt x="23366" y="98673"/>
                  <a:pt x="25449" y="98673"/>
                </a:cubicBezTo>
                <a:close/>
                <a:moveTo>
                  <a:pt x="36611" y="41076"/>
                </a:moveTo>
                <a:cubicBezTo>
                  <a:pt x="20538" y="58043"/>
                  <a:pt x="12501" y="78283"/>
                  <a:pt x="12501" y="101798"/>
                </a:cubicBezTo>
                <a:cubicBezTo>
                  <a:pt x="12501" y="126206"/>
                  <a:pt x="21282" y="147191"/>
                  <a:pt x="38844" y="164752"/>
                </a:cubicBezTo>
                <a:cubicBezTo>
                  <a:pt x="56406" y="182314"/>
                  <a:pt x="77390" y="191095"/>
                  <a:pt x="101798" y="191095"/>
                </a:cubicBezTo>
                <a:cubicBezTo>
                  <a:pt x="125313" y="191095"/>
                  <a:pt x="145628" y="183058"/>
                  <a:pt x="162743" y="166985"/>
                </a:cubicBezTo>
                <a:cubicBezTo>
                  <a:pt x="179858" y="150911"/>
                  <a:pt x="189160" y="131117"/>
                  <a:pt x="190649" y="107602"/>
                </a:cubicBezTo>
                <a:cubicBezTo>
                  <a:pt x="190946" y="106709"/>
                  <a:pt x="191095" y="104923"/>
                  <a:pt x="191095" y="102245"/>
                </a:cubicBezTo>
                <a:lnTo>
                  <a:pt x="101798" y="104923"/>
                </a:lnTo>
                <a:lnTo>
                  <a:pt x="100459" y="104923"/>
                </a:lnTo>
                <a:lnTo>
                  <a:pt x="100459" y="104477"/>
                </a:lnTo>
                <a:cubicBezTo>
                  <a:pt x="100161" y="104477"/>
                  <a:pt x="99863" y="104328"/>
                  <a:pt x="99566" y="104030"/>
                </a:cubicBezTo>
                <a:close/>
                <a:moveTo>
                  <a:pt x="165199" y="39290"/>
                </a:moveTo>
                <a:lnTo>
                  <a:pt x="109388" y="98226"/>
                </a:lnTo>
                <a:lnTo>
                  <a:pt x="190649" y="95994"/>
                </a:lnTo>
                <a:cubicBezTo>
                  <a:pt x="189160" y="73670"/>
                  <a:pt x="180677" y="54768"/>
                  <a:pt x="165199" y="39290"/>
                </a:cubicBezTo>
                <a:close/>
                <a:moveTo>
                  <a:pt x="101798" y="12501"/>
                </a:moveTo>
                <a:cubicBezTo>
                  <a:pt x="78283" y="12501"/>
                  <a:pt x="58043" y="20538"/>
                  <a:pt x="41076" y="36611"/>
                </a:cubicBezTo>
                <a:lnTo>
                  <a:pt x="101798" y="97333"/>
                </a:lnTo>
                <a:lnTo>
                  <a:pt x="160734" y="34825"/>
                </a:lnTo>
                <a:cubicBezTo>
                  <a:pt x="156567" y="31551"/>
                  <a:pt x="153590" y="29319"/>
                  <a:pt x="151804" y="28128"/>
                </a:cubicBezTo>
                <a:cubicBezTo>
                  <a:pt x="136922" y="17710"/>
                  <a:pt x="120253" y="12501"/>
                  <a:pt x="101798" y="12501"/>
                </a:cubicBezTo>
                <a:close/>
                <a:moveTo>
                  <a:pt x="101798" y="0"/>
                </a:moveTo>
                <a:cubicBezTo>
                  <a:pt x="122932" y="0"/>
                  <a:pt x="141982" y="5804"/>
                  <a:pt x="158948" y="17412"/>
                </a:cubicBezTo>
                <a:cubicBezTo>
                  <a:pt x="172938" y="26937"/>
                  <a:pt x="183877" y="39141"/>
                  <a:pt x="191765" y="54024"/>
                </a:cubicBezTo>
                <a:cubicBezTo>
                  <a:pt x="199653" y="68907"/>
                  <a:pt x="203597" y="84832"/>
                  <a:pt x="203597" y="101798"/>
                </a:cubicBezTo>
                <a:lnTo>
                  <a:pt x="203597" y="108942"/>
                </a:lnTo>
                <a:cubicBezTo>
                  <a:pt x="201811" y="135433"/>
                  <a:pt x="191095" y="157832"/>
                  <a:pt x="171450" y="176138"/>
                </a:cubicBezTo>
                <a:cubicBezTo>
                  <a:pt x="151804" y="194444"/>
                  <a:pt x="128587" y="203597"/>
                  <a:pt x="101798" y="203597"/>
                </a:cubicBezTo>
                <a:cubicBezTo>
                  <a:pt x="73818" y="203597"/>
                  <a:pt x="49857" y="193625"/>
                  <a:pt x="29914" y="173682"/>
                </a:cubicBezTo>
                <a:cubicBezTo>
                  <a:pt x="9971" y="153739"/>
                  <a:pt x="0" y="129778"/>
                  <a:pt x="0" y="101798"/>
                </a:cubicBezTo>
                <a:cubicBezTo>
                  <a:pt x="0" y="73818"/>
                  <a:pt x="9971" y="49857"/>
                  <a:pt x="29914" y="29914"/>
                </a:cubicBezTo>
                <a:cubicBezTo>
                  <a:pt x="49857" y="9971"/>
                  <a:pt x="73818" y="0"/>
                  <a:pt x="101798" y="0"/>
                </a:cubicBezTo>
                <a:close/>
              </a:path>
            </a:pathLst>
          </a:custGeom>
          <a:gradFill>
            <a:gsLst>
              <a:gs pos="0">
                <a:srgbClr val="9FD400"/>
              </a:gs>
              <a:gs pos="100000">
                <a:srgbClr val="2B7911"/>
              </a:gs>
            </a:gsLst>
            <a:lin ang="5400000" scaled="1"/>
          </a:gradFill>
          <a:ln>
            <a:noFill/>
          </a:ln>
          <a:effectLst/>
        </p:spPr>
        <p:txBody>
          <a:bodyPr anchor="ctr"/>
          <a:lstStyle/>
          <a:p>
            <a:pPr algn="just">
              <a:lnSpc>
                <a:spcPct val="150000"/>
              </a:lnSpc>
            </a:pPr>
            <a:endParaRPr sz="1600" spc="300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921490" y="4697270"/>
            <a:ext cx="1991338" cy="4261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spc="3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16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34190" y="3247641"/>
            <a:ext cx="1991338" cy="8540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1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îṡḻïḑê"/>
          <p:cNvSpPr/>
          <p:nvPr/>
        </p:nvSpPr>
        <p:spPr>
          <a:xfrm>
            <a:off x="6230202" y="1906869"/>
            <a:ext cx="2117684" cy="3532174"/>
          </a:xfrm>
          <a:prstGeom prst="roundRect">
            <a:avLst>
              <a:gd name="adj" fmla="val 4016"/>
            </a:avLst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just">
              <a:lnSpc>
                <a:spcPct val="150000"/>
              </a:lnSpc>
            </a:pPr>
            <a:endParaRPr lang="zh-CN" altLang="en-US" sz="10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íSḷîďé"/>
          <p:cNvSpPr/>
          <p:nvPr/>
        </p:nvSpPr>
        <p:spPr>
          <a:xfrm>
            <a:off x="6230202" y="4745806"/>
            <a:ext cx="2117684" cy="4266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just">
              <a:lnSpc>
                <a:spcPct val="150000"/>
              </a:lnSpc>
            </a:pPr>
            <a:endParaRPr lang="zh-CN" altLang="en-US" sz="1200" b="1" spc="300" dirty="0">
              <a:cs typeface="+mn-ea"/>
              <a:sym typeface="+mn-lt"/>
            </a:endParaRPr>
          </a:p>
        </p:txBody>
      </p:sp>
      <p:sp>
        <p:nvSpPr>
          <p:cNvPr id="31" name="ís1ídé"/>
          <p:cNvSpPr/>
          <p:nvPr/>
        </p:nvSpPr>
        <p:spPr>
          <a:xfrm>
            <a:off x="6954802" y="2299355"/>
            <a:ext cx="668482" cy="671011"/>
          </a:xfrm>
          <a:custGeom>
            <a:avLst/>
            <a:gdLst/>
            <a:ahLst/>
            <a:cxnLst/>
            <a:rect l="l" t="t" r="r" b="b"/>
            <a:pathLst>
              <a:path w="204608" h="205382">
                <a:moveTo>
                  <a:pt x="46881" y="32147"/>
                </a:moveTo>
                <a:cubicBezTo>
                  <a:pt x="48667" y="31254"/>
                  <a:pt x="50155" y="31551"/>
                  <a:pt x="51346" y="33039"/>
                </a:cubicBezTo>
                <a:cubicBezTo>
                  <a:pt x="52536" y="34825"/>
                  <a:pt x="52239" y="36314"/>
                  <a:pt x="50453" y="37504"/>
                </a:cubicBezTo>
                <a:cubicBezTo>
                  <a:pt x="37356" y="45541"/>
                  <a:pt x="30807" y="57298"/>
                  <a:pt x="30807" y="72777"/>
                </a:cubicBezTo>
                <a:cubicBezTo>
                  <a:pt x="30807" y="74860"/>
                  <a:pt x="29766" y="75902"/>
                  <a:pt x="27682" y="75902"/>
                </a:cubicBezTo>
                <a:cubicBezTo>
                  <a:pt x="25599" y="75902"/>
                  <a:pt x="24557" y="74860"/>
                  <a:pt x="24557" y="72777"/>
                </a:cubicBezTo>
                <a:cubicBezTo>
                  <a:pt x="24557" y="54917"/>
                  <a:pt x="31998" y="41374"/>
                  <a:pt x="46881" y="32147"/>
                </a:cubicBezTo>
                <a:close/>
                <a:moveTo>
                  <a:pt x="61168" y="25896"/>
                </a:moveTo>
                <a:cubicBezTo>
                  <a:pt x="63252" y="25300"/>
                  <a:pt x="64591" y="26045"/>
                  <a:pt x="65187" y="28128"/>
                </a:cubicBezTo>
                <a:cubicBezTo>
                  <a:pt x="65782" y="30212"/>
                  <a:pt x="65038" y="31551"/>
                  <a:pt x="62954" y="32147"/>
                </a:cubicBezTo>
                <a:cubicBezTo>
                  <a:pt x="62657" y="32147"/>
                  <a:pt x="62136" y="32221"/>
                  <a:pt x="61392" y="32370"/>
                </a:cubicBezTo>
                <a:cubicBezTo>
                  <a:pt x="60648" y="32519"/>
                  <a:pt x="60127" y="32742"/>
                  <a:pt x="59829" y="33039"/>
                </a:cubicBezTo>
                <a:lnTo>
                  <a:pt x="58936" y="33039"/>
                </a:lnTo>
                <a:cubicBezTo>
                  <a:pt x="57448" y="33039"/>
                  <a:pt x="56406" y="32295"/>
                  <a:pt x="55811" y="30807"/>
                </a:cubicBezTo>
                <a:cubicBezTo>
                  <a:pt x="55215" y="29319"/>
                  <a:pt x="55811" y="27979"/>
                  <a:pt x="57597" y="26789"/>
                </a:cubicBezTo>
                <a:cubicBezTo>
                  <a:pt x="58787" y="26789"/>
                  <a:pt x="59978" y="26491"/>
                  <a:pt x="61168" y="25896"/>
                </a:cubicBezTo>
                <a:close/>
                <a:moveTo>
                  <a:pt x="72331" y="12948"/>
                </a:moveTo>
                <a:cubicBezTo>
                  <a:pt x="55959" y="12948"/>
                  <a:pt x="41895" y="18752"/>
                  <a:pt x="30138" y="30361"/>
                </a:cubicBezTo>
                <a:cubicBezTo>
                  <a:pt x="18380" y="41969"/>
                  <a:pt x="12502" y="55959"/>
                  <a:pt x="12502" y="72330"/>
                </a:cubicBezTo>
                <a:cubicBezTo>
                  <a:pt x="12502" y="88999"/>
                  <a:pt x="18380" y="103138"/>
                  <a:pt x="30138" y="114746"/>
                </a:cubicBezTo>
                <a:cubicBezTo>
                  <a:pt x="41895" y="126355"/>
                  <a:pt x="55959" y="132159"/>
                  <a:pt x="72331" y="132159"/>
                </a:cubicBezTo>
                <a:cubicBezTo>
                  <a:pt x="82451" y="132159"/>
                  <a:pt x="91678" y="129778"/>
                  <a:pt x="100013" y="125015"/>
                </a:cubicBezTo>
                <a:cubicBezTo>
                  <a:pt x="102691" y="123527"/>
                  <a:pt x="105222" y="123973"/>
                  <a:pt x="107603" y="126355"/>
                </a:cubicBezTo>
                <a:lnTo>
                  <a:pt x="132606" y="151358"/>
                </a:lnTo>
                <a:lnTo>
                  <a:pt x="134838" y="149572"/>
                </a:lnTo>
                <a:cubicBezTo>
                  <a:pt x="137517" y="148084"/>
                  <a:pt x="140047" y="148232"/>
                  <a:pt x="142429" y="150018"/>
                </a:cubicBezTo>
                <a:lnTo>
                  <a:pt x="150912" y="157162"/>
                </a:lnTo>
                <a:cubicBezTo>
                  <a:pt x="153293" y="159543"/>
                  <a:pt x="153740" y="161925"/>
                  <a:pt x="152251" y="164306"/>
                </a:cubicBezTo>
                <a:lnTo>
                  <a:pt x="150465" y="169217"/>
                </a:lnTo>
                <a:lnTo>
                  <a:pt x="157609" y="176361"/>
                </a:lnTo>
                <a:lnTo>
                  <a:pt x="167878" y="177254"/>
                </a:lnTo>
                <a:cubicBezTo>
                  <a:pt x="170259" y="177254"/>
                  <a:pt x="172045" y="178593"/>
                  <a:pt x="173236" y="181272"/>
                </a:cubicBezTo>
                <a:lnTo>
                  <a:pt x="176808" y="191541"/>
                </a:lnTo>
                <a:lnTo>
                  <a:pt x="191542" y="187970"/>
                </a:lnTo>
                <a:lnTo>
                  <a:pt x="189309" y="169217"/>
                </a:lnTo>
                <a:lnTo>
                  <a:pt x="126802" y="106263"/>
                </a:lnTo>
                <a:cubicBezTo>
                  <a:pt x="124420" y="103882"/>
                  <a:pt x="123974" y="101500"/>
                  <a:pt x="125462" y="99119"/>
                </a:cubicBezTo>
                <a:cubicBezTo>
                  <a:pt x="129629" y="91082"/>
                  <a:pt x="131713" y="82153"/>
                  <a:pt x="131713" y="72330"/>
                </a:cubicBezTo>
                <a:cubicBezTo>
                  <a:pt x="131713" y="55959"/>
                  <a:pt x="125909" y="41969"/>
                  <a:pt x="114300" y="30361"/>
                </a:cubicBezTo>
                <a:cubicBezTo>
                  <a:pt x="102691" y="18752"/>
                  <a:pt x="88702" y="12948"/>
                  <a:pt x="72331" y="12948"/>
                </a:cubicBezTo>
                <a:close/>
                <a:moveTo>
                  <a:pt x="72331" y="0"/>
                </a:moveTo>
                <a:cubicBezTo>
                  <a:pt x="92274" y="0"/>
                  <a:pt x="109314" y="7069"/>
                  <a:pt x="123453" y="21208"/>
                </a:cubicBezTo>
                <a:cubicBezTo>
                  <a:pt x="137592" y="35346"/>
                  <a:pt x="144661" y="52387"/>
                  <a:pt x="144661" y="72330"/>
                </a:cubicBezTo>
                <a:cubicBezTo>
                  <a:pt x="144661" y="81260"/>
                  <a:pt x="142726" y="90636"/>
                  <a:pt x="138857" y="100459"/>
                </a:cubicBezTo>
                <a:lnTo>
                  <a:pt x="200025" y="161627"/>
                </a:lnTo>
                <a:cubicBezTo>
                  <a:pt x="201216" y="162818"/>
                  <a:pt x="201811" y="164157"/>
                  <a:pt x="201811" y="165645"/>
                </a:cubicBezTo>
                <a:lnTo>
                  <a:pt x="204490" y="192434"/>
                </a:lnTo>
                <a:cubicBezTo>
                  <a:pt x="205085" y="196304"/>
                  <a:pt x="203448" y="198536"/>
                  <a:pt x="199579" y="199132"/>
                </a:cubicBezTo>
                <a:lnTo>
                  <a:pt x="174129" y="204936"/>
                </a:lnTo>
                <a:cubicBezTo>
                  <a:pt x="173831" y="205234"/>
                  <a:pt x="173385" y="205382"/>
                  <a:pt x="172790" y="205382"/>
                </a:cubicBezTo>
                <a:cubicBezTo>
                  <a:pt x="169515" y="205382"/>
                  <a:pt x="167432" y="203894"/>
                  <a:pt x="166539" y="200918"/>
                </a:cubicBezTo>
                <a:lnTo>
                  <a:pt x="162967" y="189309"/>
                </a:lnTo>
                <a:lnTo>
                  <a:pt x="154484" y="188863"/>
                </a:lnTo>
                <a:cubicBezTo>
                  <a:pt x="152698" y="188863"/>
                  <a:pt x="151358" y="188267"/>
                  <a:pt x="150465" y="187077"/>
                </a:cubicBezTo>
                <a:lnTo>
                  <a:pt x="138410" y="175022"/>
                </a:lnTo>
                <a:cubicBezTo>
                  <a:pt x="136624" y="173236"/>
                  <a:pt x="136178" y="170854"/>
                  <a:pt x="137071" y="167878"/>
                </a:cubicBezTo>
                <a:lnTo>
                  <a:pt x="138857" y="163859"/>
                </a:lnTo>
                <a:lnTo>
                  <a:pt x="137964" y="162966"/>
                </a:lnTo>
                <a:lnTo>
                  <a:pt x="135731" y="164752"/>
                </a:lnTo>
                <a:cubicBezTo>
                  <a:pt x="132755" y="166538"/>
                  <a:pt x="129927" y="166390"/>
                  <a:pt x="127248" y="164306"/>
                </a:cubicBezTo>
                <a:lnTo>
                  <a:pt x="101799" y="138410"/>
                </a:lnTo>
                <a:cubicBezTo>
                  <a:pt x="91976" y="142577"/>
                  <a:pt x="82153" y="144661"/>
                  <a:pt x="72331" y="144661"/>
                </a:cubicBezTo>
                <a:cubicBezTo>
                  <a:pt x="52388" y="144661"/>
                  <a:pt x="35347" y="137666"/>
                  <a:pt x="21208" y="123676"/>
                </a:cubicBezTo>
                <a:cubicBezTo>
                  <a:pt x="7069" y="109686"/>
                  <a:pt x="0" y="92571"/>
                  <a:pt x="0" y="72330"/>
                </a:cubicBezTo>
                <a:cubicBezTo>
                  <a:pt x="0" y="52387"/>
                  <a:pt x="7069" y="35346"/>
                  <a:pt x="21208" y="21208"/>
                </a:cubicBezTo>
                <a:cubicBezTo>
                  <a:pt x="35347" y="7069"/>
                  <a:pt x="52388" y="0"/>
                  <a:pt x="72331" y="0"/>
                </a:cubicBezTo>
                <a:close/>
              </a:path>
            </a:pathLst>
          </a:custGeom>
          <a:gradFill>
            <a:gsLst>
              <a:gs pos="0">
                <a:srgbClr val="9FD400"/>
              </a:gs>
              <a:gs pos="100000">
                <a:srgbClr val="2B7911"/>
              </a:gs>
            </a:gsLst>
            <a:lin ang="5400000" scaled="1"/>
          </a:gradFill>
          <a:ln>
            <a:noFill/>
          </a:ln>
          <a:effectLst/>
        </p:spPr>
        <p:txBody>
          <a:bodyPr anchor="ctr"/>
          <a:lstStyle/>
          <a:p>
            <a:pPr algn="just">
              <a:lnSpc>
                <a:spcPct val="150000"/>
              </a:lnSpc>
            </a:pPr>
            <a:endParaRPr sz="1600" spc="30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376951" y="4712150"/>
            <a:ext cx="1991338" cy="4261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spc="3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16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293374" y="3247641"/>
            <a:ext cx="1991338" cy="8540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1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iṥ1ïḋè"/>
          <p:cNvSpPr/>
          <p:nvPr/>
        </p:nvSpPr>
        <p:spPr>
          <a:xfrm>
            <a:off x="8589385" y="1906869"/>
            <a:ext cx="2117684" cy="3532174"/>
          </a:xfrm>
          <a:prstGeom prst="roundRect">
            <a:avLst>
              <a:gd name="adj" fmla="val 4016"/>
            </a:avLst>
          </a:prstGeom>
          <a:solidFill>
            <a:schemeClr val="bg1"/>
          </a:solidFill>
          <a:ln w="3175">
            <a:solidFill>
              <a:schemeClr val="bg1">
                <a:lumMod val="8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tIns="1620000" anchor="t" anchorCtr="1">
            <a:normAutofit/>
          </a:bodyPr>
          <a:lstStyle/>
          <a:p>
            <a:pPr algn="just">
              <a:lnSpc>
                <a:spcPct val="150000"/>
              </a:lnSpc>
            </a:pPr>
            <a:endParaRPr lang="zh-CN" altLang="en-US" sz="1000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iṩ1íḍê"/>
          <p:cNvSpPr/>
          <p:nvPr/>
        </p:nvSpPr>
        <p:spPr>
          <a:xfrm>
            <a:off x="8589385" y="4745806"/>
            <a:ext cx="2117684" cy="42667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just">
              <a:lnSpc>
                <a:spcPct val="150000"/>
              </a:lnSpc>
            </a:pPr>
            <a:endParaRPr lang="zh-CN" altLang="en-US" sz="1200" b="1" spc="300" dirty="0">
              <a:cs typeface="+mn-ea"/>
              <a:sym typeface="+mn-lt"/>
            </a:endParaRPr>
          </a:p>
        </p:txBody>
      </p:sp>
      <p:sp>
        <p:nvSpPr>
          <p:cNvPr id="37" name="ïşlïḓê"/>
          <p:cNvSpPr/>
          <p:nvPr/>
        </p:nvSpPr>
        <p:spPr>
          <a:xfrm>
            <a:off x="9311859" y="2299355"/>
            <a:ext cx="666672" cy="658010"/>
          </a:xfrm>
          <a:custGeom>
            <a:avLst/>
            <a:gdLst/>
            <a:ahLst/>
            <a:cxnLst/>
            <a:rect l="l" t="t" r="r" b="b"/>
            <a:pathLst>
              <a:path w="206276" h="203596">
                <a:moveTo>
                  <a:pt x="95548" y="108049"/>
                </a:moveTo>
                <a:cubicBezTo>
                  <a:pt x="93762" y="108049"/>
                  <a:pt x="92199" y="108719"/>
                  <a:pt x="90860" y="110058"/>
                </a:cubicBezTo>
                <a:cubicBezTo>
                  <a:pt x="89520" y="111397"/>
                  <a:pt x="88850" y="112960"/>
                  <a:pt x="88850" y="114746"/>
                </a:cubicBezTo>
                <a:lnTo>
                  <a:pt x="88850" y="129927"/>
                </a:lnTo>
                <a:cubicBezTo>
                  <a:pt x="88850" y="134391"/>
                  <a:pt x="91083" y="136624"/>
                  <a:pt x="95548" y="136624"/>
                </a:cubicBezTo>
                <a:lnTo>
                  <a:pt x="110728" y="136624"/>
                </a:lnTo>
                <a:cubicBezTo>
                  <a:pt x="115193" y="136624"/>
                  <a:pt x="117426" y="134391"/>
                  <a:pt x="117426" y="129927"/>
                </a:cubicBezTo>
                <a:lnTo>
                  <a:pt x="117426" y="114746"/>
                </a:lnTo>
                <a:cubicBezTo>
                  <a:pt x="117426" y="112960"/>
                  <a:pt x="116756" y="111397"/>
                  <a:pt x="115416" y="110058"/>
                </a:cubicBezTo>
                <a:cubicBezTo>
                  <a:pt x="114077" y="108719"/>
                  <a:pt x="112514" y="108049"/>
                  <a:pt x="110728" y="108049"/>
                </a:cubicBezTo>
                <a:close/>
                <a:moveTo>
                  <a:pt x="21878" y="54024"/>
                </a:moveTo>
                <a:cubicBezTo>
                  <a:pt x="19497" y="54024"/>
                  <a:pt x="17339" y="54992"/>
                  <a:pt x="15404" y="56926"/>
                </a:cubicBezTo>
                <a:cubicBezTo>
                  <a:pt x="13469" y="58861"/>
                  <a:pt x="12502" y="61019"/>
                  <a:pt x="12502" y="63400"/>
                </a:cubicBezTo>
                <a:lnTo>
                  <a:pt x="12502" y="117871"/>
                </a:lnTo>
                <a:lnTo>
                  <a:pt x="22771" y="117871"/>
                </a:lnTo>
                <a:cubicBezTo>
                  <a:pt x="24854" y="117871"/>
                  <a:pt x="25896" y="118913"/>
                  <a:pt x="25896" y="120997"/>
                </a:cubicBezTo>
                <a:cubicBezTo>
                  <a:pt x="25896" y="123080"/>
                  <a:pt x="24854" y="124122"/>
                  <a:pt x="22771" y="124122"/>
                </a:cubicBezTo>
                <a:lnTo>
                  <a:pt x="12502" y="124122"/>
                </a:lnTo>
                <a:lnTo>
                  <a:pt x="12502" y="181272"/>
                </a:lnTo>
                <a:cubicBezTo>
                  <a:pt x="12502" y="183951"/>
                  <a:pt x="13469" y="186184"/>
                  <a:pt x="15404" y="187970"/>
                </a:cubicBezTo>
                <a:cubicBezTo>
                  <a:pt x="17339" y="189755"/>
                  <a:pt x="19497" y="190648"/>
                  <a:pt x="21878" y="190648"/>
                </a:cubicBezTo>
                <a:lnTo>
                  <a:pt x="184398" y="190648"/>
                </a:lnTo>
                <a:cubicBezTo>
                  <a:pt x="186779" y="190648"/>
                  <a:pt x="188937" y="189755"/>
                  <a:pt x="190872" y="187970"/>
                </a:cubicBezTo>
                <a:cubicBezTo>
                  <a:pt x="192807" y="186184"/>
                  <a:pt x="193774" y="183951"/>
                  <a:pt x="193774" y="181272"/>
                </a:cubicBezTo>
                <a:lnTo>
                  <a:pt x="193774" y="124122"/>
                </a:lnTo>
                <a:lnTo>
                  <a:pt x="123676" y="124122"/>
                </a:lnTo>
                <a:lnTo>
                  <a:pt x="123676" y="130373"/>
                </a:lnTo>
                <a:cubicBezTo>
                  <a:pt x="123676" y="133647"/>
                  <a:pt x="122411" y="136549"/>
                  <a:pt x="119881" y="139079"/>
                </a:cubicBezTo>
                <a:cubicBezTo>
                  <a:pt x="117351" y="141610"/>
                  <a:pt x="114300" y="142875"/>
                  <a:pt x="110728" y="142875"/>
                </a:cubicBezTo>
                <a:lnTo>
                  <a:pt x="95548" y="142875"/>
                </a:lnTo>
                <a:cubicBezTo>
                  <a:pt x="91976" y="142875"/>
                  <a:pt x="88925" y="141610"/>
                  <a:pt x="86395" y="139079"/>
                </a:cubicBezTo>
                <a:cubicBezTo>
                  <a:pt x="83865" y="136549"/>
                  <a:pt x="82600" y="133647"/>
                  <a:pt x="82600" y="130373"/>
                </a:cubicBezTo>
                <a:lnTo>
                  <a:pt x="82600" y="124122"/>
                </a:lnTo>
                <a:lnTo>
                  <a:pt x="41523" y="124122"/>
                </a:lnTo>
                <a:cubicBezTo>
                  <a:pt x="39440" y="124122"/>
                  <a:pt x="38398" y="123080"/>
                  <a:pt x="38398" y="120997"/>
                </a:cubicBezTo>
                <a:cubicBezTo>
                  <a:pt x="38398" y="118913"/>
                  <a:pt x="39440" y="117871"/>
                  <a:pt x="41523" y="117871"/>
                </a:cubicBezTo>
                <a:lnTo>
                  <a:pt x="82600" y="117871"/>
                </a:lnTo>
                <a:lnTo>
                  <a:pt x="82600" y="114746"/>
                </a:lnTo>
                <a:cubicBezTo>
                  <a:pt x="82600" y="111174"/>
                  <a:pt x="83865" y="108123"/>
                  <a:pt x="86395" y="105593"/>
                </a:cubicBezTo>
                <a:cubicBezTo>
                  <a:pt x="88925" y="103063"/>
                  <a:pt x="91976" y="101798"/>
                  <a:pt x="95548" y="101798"/>
                </a:cubicBezTo>
                <a:lnTo>
                  <a:pt x="110728" y="101798"/>
                </a:lnTo>
                <a:cubicBezTo>
                  <a:pt x="114300" y="101798"/>
                  <a:pt x="117351" y="103063"/>
                  <a:pt x="119881" y="105593"/>
                </a:cubicBezTo>
                <a:cubicBezTo>
                  <a:pt x="122411" y="108123"/>
                  <a:pt x="123676" y="111174"/>
                  <a:pt x="123676" y="114746"/>
                </a:cubicBezTo>
                <a:lnTo>
                  <a:pt x="123676" y="117871"/>
                </a:lnTo>
                <a:lnTo>
                  <a:pt x="193774" y="117871"/>
                </a:lnTo>
                <a:lnTo>
                  <a:pt x="193774" y="63400"/>
                </a:lnTo>
                <a:cubicBezTo>
                  <a:pt x="193774" y="61019"/>
                  <a:pt x="192807" y="58861"/>
                  <a:pt x="190872" y="56926"/>
                </a:cubicBezTo>
                <a:cubicBezTo>
                  <a:pt x="188937" y="54992"/>
                  <a:pt x="186779" y="54024"/>
                  <a:pt x="184398" y="54024"/>
                </a:cubicBezTo>
                <a:close/>
                <a:moveTo>
                  <a:pt x="89743" y="12948"/>
                </a:moveTo>
                <a:cubicBezTo>
                  <a:pt x="84981" y="12948"/>
                  <a:pt x="82600" y="15329"/>
                  <a:pt x="82600" y="20091"/>
                </a:cubicBezTo>
                <a:lnTo>
                  <a:pt x="82600" y="41523"/>
                </a:lnTo>
                <a:lnTo>
                  <a:pt x="123676" y="41523"/>
                </a:lnTo>
                <a:lnTo>
                  <a:pt x="123676" y="20091"/>
                </a:lnTo>
                <a:cubicBezTo>
                  <a:pt x="123676" y="15329"/>
                  <a:pt x="119807" y="12948"/>
                  <a:pt x="112068" y="12948"/>
                </a:cubicBezTo>
                <a:close/>
                <a:moveTo>
                  <a:pt x="89743" y="0"/>
                </a:moveTo>
                <a:lnTo>
                  <a:pt x="115193" y="0"/>
                </a:lnTo>
                <a:cubicBezTo>
                  <a:pt x="121742" y="0"/>
                  <a:pt x="126950" y="1860"/>
                  <a:pt x="130820" y="5581"/>
                </a:cubicBezTo>
                <a:cubicBezTo>
                  <a:pt x="134690" y="9301"/>
                  <a:pt x="136624" y="14138"/>
                  <a:pt x="136624" y="20091"/>
                </a:cubicBezTo>
                <a:lnTo>
                  <a:pt x="136624" y="41523"/>
                </a:lnTo>
                <a:lnTo>
                  <a:pt x="184398" y="41523"/>
                </a:lnTo>
                <a:cubicBezTo>
                  <a:pt x="190351" y="41523"/>
                  <a:pt x="195486" y="43681"/>
                  <a:pt x="199802" y="47997"/>
                </a:cubicBezTo>
                <a:cubicBezTo>
                  <a:pt x="204118" y="52313"/>
                  <a:pt x="206276" y="57447"/>
                  <a:pt x="206276" y="63400"/>
                </a:cubicBezTo>
                <a:lnTo>
                  <a:pt x="206276" y="181272"/>
                </a:lnTo>
                <a:cubicBezTo>
                  <a:pt x="206276" y="187225"/>
                  <a:pt x="204118" y="192434"/>
                  <a:pt x="199802" y="196899"/>
                </a:cubicBezTo>
                <a:cubicBezTo>
                  <a:pt x="195486" y="201364"/>
                  <a:pt x="190351" y="203596"/>
                  <a:pt x="184398" y="203596"/>
                </a:cubicBezTo>
                <a:lnTo>
                  <a:pt x="21878" y="203596"/>
                </a:lnTo>
                <a:cubicBezTo>
                  <a:pt x="15925" y="203596"/>
                  <a:pt x="10790" y="201364"/>
                  <a:pt x="6474" y="196899"/>
                </a:cubicBezTo>
                <a:cubicBezTo>
                  <a:pt x="2158" y="192434"/>
                  <a:pt x="0" y="187225"/>
                  <a:pt x="0" y="181272"/>
                </a:cubicBezTo>
                <a:lnTo>
                  <a:pt x="0" y="63400"/>
                </a:lnTo>
                <a:cubicBezTo>
                  <a:pt x="0" y="57447"/>
                  <a:pt x="2158" y="52313"/>
                  <a:pt x="6474" y="47997"/>
                </a:cubicBezTo>
                <a:cubicBezTo>
                  <a:pt x="10790" y="43681"/>
                  <a:pt x="15925" y="41523"/>
                  <a:pt x="21878" y="41523"/>
                </a:cubicBezTo>
                <a:lnTo>
                  <a:pt x="69652" y="41523"/>
                </a:lnTo>
                <a:lnTo>
                  <a:pt x="69652" y="20091"/>
                </a:lnTo>
                <a:cubicBezTo>
                  <a:pt x="69652" y="14138"/>
                  <a:pt x="71363" y="9301"/>
                  <a:pt x="74786" y="5581"/>
                </a:cubicBezTo>
                <a:cubicBezTo>
                  <a:pt x="78209" y="1860"/>
                  <a:pt x="83195" y="0"/>
                  <a:pt x="89743" y="0"/>
                </a:cubicBezTo>
                <a:close/>
              </a:path>
            </a:pathLst>
          </a:custGeom>
          <a:gradFill>
            <a:gsLst>
              <a:gs pos="0">
                <a:srgbClr val="9FD400"/>
              </a:gs>
              <a:gs pos="100000">
                <a:srgbClr val="2B7911"/>
              </a:gs>
            </a:gsLst>
            <a:lin ang="5400000" scaled="1"/>
          </a:gradFill>
          <a:ln>
            <a:noFill/>
          </a:ln>
          <a:effectLst/>
        </p:spPr>
        <p:txBody>
          <a:bodyPr anchor="ctr"/>
          <a:lstStyle/>
          <a:p>
            <a:pPr algn="just">
              <a:lnSpc>
                <a:spcPct val="150000"/>
              </a:lnSpc>
            </a:pPr>
            <a:endParaRPr sz="1600" spc="300">
              <a:solidFill>
                <a:srgbClr val="00B050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703031" y="4712090"/>
            <a:ext cx="1991338" cy="42614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spc="3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zh-CN" altLang="en-US" sz="16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644568" y="3247641"/>
            <a:ext cx="1991338" cy="85408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1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698002" y="172004"/>
            <a:ext cx="28467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spc="600">
                <a:cs typeface="+mn-ea"/>
                <a:sym typeface="+mn-lt"/>
              </a:rPr>
              <a:t>插入小标题</a:t>
            </a:r>
            <a:endParaRPr lang="zh-CN" altLang="en-US" sz="3200" b="1" spc="600">
              <a:cs typeface="+mn-ea"/>
              <a:sym typeface="+mn-lt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372669" y="2200274"/>
            <a:ext cx="1620385" cy="2419351"/>
            <a:chOff x="3372669" y="2200274"/>
            <a:chExt cx="1620385" cy="2419351"/>
          </a:xfrm>
        </p:grpSpPr>
        <p:sp>
          <p:nvSpPr>
            <p:cNvPr id="8" name="圆角矩形 7"/>
            <p:cNvSpPr/>
            <p:nvPr/>
          </p:nvSpPr>
          <p:spPr>
            <a:xfrm>
              <a:off x="3372669" y="2200274"/>
              <a:ext cx="1605757" cy="2419351"/>
            </a:xfrm>
            <a:prstGeom prst="roundRect">
              <a:avLst>
                <a:gd name="adj" fmla="val 12119"/>
              </a:avLst>
            </a:prstGeom>
            <a:noFill/>
            <a:ln w="317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615447" y="2743418"/>
              <a:ext cx="11592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spc="300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标题文本</a:t>
              </a:r>
              <a:endParaRPr lang="zh-CN" altLang="en-US" sz="1600" b="1" spc="3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397133" y="3066120"/>
              <a:ext cx="159592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94542" y="1855688"/>
            <a:ext cx="1616059" cy="2419351"/>
            <a:chOff x="5294542" y="1855688"/>
            <a:chExt cx="1616059" cy="2419351"/>
          </a:xfrm>
        </p:grpSpPr>
        <p:sp>
          <p:nvSpPr>
            <p:cNvPr id="12" name="圆角矩形 11"/>
            <p:cNvSpPr/>
            <p:nvPr/>
          </p:nvSpPr>
          <p:spPr>
            <a:xfrm>
              <a:off x="5294542" y="1855688"/>
              <a:ext cx="1605757" cy="2419351"/>
            </a:xfrm>
            <a:prstGeom prst="roundRect">
              <a:avLst>
                <a:gd name="adj" fmla="val 12119"/>
              </a:avLst>
            </a:prstGeom>
            <a:noFill/>
            <a:ln w="317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532994" y="2079017"/>
              <a:ext cx="11592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spc="300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标题文本</a:t>
              </a:r>
              <a:endParaRPr lang="zh-CN" altLang="en-US" sz="1600" b="1" spc="3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5314680" y="2401719"/>
              <a:ext cx="159592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212089" y="2200274"/>
            <a:ext cx="1607242" cy="2419351"/>
            <a:chOff x="7212089" y="2200274"/>
            <a:chExt cx="1607242" cy="2419351"/>
          </a:xfrm>
        </p:grpSpPr>
        <p:sp>
          <p:nvSpPr>
            <p:cNvPr id="16" name="圆角矩形 15"/>
            <p:cNvSpPr/>
            <p:nvPr/>
          </p:nvSpPr>
          <p:spPr>
            <a:xfrm>
              <a:off x="7212089" y="2200274"/>
              <a:ext cx="1605757" cy="2419351"/>
            </a:xfrm>
            <a:prstGeom prst="roundRect">
              <a:avLst>
                <a:gd name="adj" fmla="val 12119"/>
              </a:avLst>
            </a:prstGeom>
            <a:noFill/>
            <a:ln w="317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441724" y="2743418"/>
              <a:ext cx="11592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spc="300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标题文本</a:t>
              </a:r>
              <a:endParaRPr lang="zh-CN" altLang="en-US" sz="1600" b="1" spc="3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223410" y="3066120"/>
              <a:ext cx="159592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465424" y="1855688"/>
            <a:ext cx="1611792" cy="2419351"/>
            <a:chOff x="1465424" y="1855688"/>
            <a:chExt cx="1611792" cy="2419351"/>
          </a:xfrm>
        </p:grpSpPr>
        <p:sp>
          <p:nvSpPr>
            <p:cNvPr id="20" name="圆角矩形 19"/>
            <p:cNvSpPr/>
            <p:nvPr/>
          </p:nvSpPr>
          <p:spPr>
            <a:xfrm>
              <a:off x="1465424" y="1855688"/>
              <a:ext cx="1605757" cy="2419351"/>
            </a:xfrm>
            <a:prstGeom prst="roundRect">
              <a:avLst>
                <a:gd name="adj" fmla="val 12119"/>
              </a:avLst>
            </a:prstGeom>
            <a:noFill/>
            <a:ln w="317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674190" y="2079017"/>
              <a:ext cx="11592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spc="300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标题文本</a:t>
              </a:r>
              <a:endParaRPr lang="zh-CN" altLang="en-US" sz="1600" b="1" spc="3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481295" y="2479786"/>
              <a:ext cx="159592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120820" y="1855688"/>
            <a:ext cx="1615305" cy="2419351"/>
            <a:chOff x="9120820" y="1855688"/>
            <a:chExt cx="1615305" cy="2419351"/>
          </a:xfrm>
        </p:grpSpPr>
        <p:sp>
          <p:nvSpPr>
            <p:cNvPr id="28" name="圆角矩形 27"/>
            <p:cNvSpPr/>
            <p:nvPr/>
          </p:nvSpPr>
          <p:spPr>
            <a:xfrm>
              <a:off x="9130368" y="1855688"/>
              <a:ext cx="1605757" cy="2419351"/>
            </a:xfrm>
            <a:prstGeom prst="roundRect">
              <a:avLst>
                <a:gd name="adj" fmla="val 12119"/>
              </a:avLst>
            </a:prstGeom>
            <a:noFill/>
            <a:ln w="31750"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339134" y="2079017"/>
              <a:ext cx="11592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spc="300" dirty="0">
                  <a:solidFill>
                    <a:schemeClr val="accent1">
                      <a:lumMod val="75000"/>
                    </a:schemeClr>
                  </a:solidFill>
                  <a:cs typeface="+mn-ea"/>
                  <a:sym typeface="+mn-lt"/>
                </a:rPr>
                <a:t>标题文本</a:t>
              </a:r>
              <a:endParaRPr lang="zh-CN" altLang="en-US" sz="1600" b="1" spc="300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9120820" y="2401719"/>
              <a:ext cx="159592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925801" y="3911103"/>
            <a:ext cx="702072" cy="702072"/>
            <a:chOff x="1925801" y="3911103"/>
            <a:chExt cx="702072" cy="702072"/>
          </a:xfrm>
        </p:grpSpPr>
        <p:sp>
          <p:nvSpPr>
            <p:cNvPr id="32" name="椭圆 31"/>
            <p:cNvSpPr/>
            <p:nvPr/>
          </p:nvSpPr>
          <p:spPr>
            <a:xfrm>
              <a:off x="1925801" y="3911103"/>
              <a:ext cx="702072" cy="70207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889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2028594" y="4013897"/>
              <a:ext cx="496488" cy="496486"/>
            </a:xfrm>
            <a:prstGeom prst="ellipse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074156" y="4081783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833046" y="1849237"/>
            <a:ext cx="702072" cy="702072"/>
            <a:chOff x="3833046" y="1849237"/>
            <a:chExt cx="702072" cy="702072"/>
          </a:xfrm>
        </p:grpSpPr>
        <p:sp>
          <p:nvSpPr>
            <p:cNvPr id="36" name="椭圆 35"/>
            <p:cNvSpPr/>
            <p:nvPr/>
          </p:nvSpPr>
          <p:spPr>
            <a:xfrm>
              <a:off x="3833046" y="1849237"/>
              <a:ext cx="702072" cy="70207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889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35839" y="1952031"/>
              <a:ext cx="496488" cy="496486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16200000" scaled="1"/>
            </a:gra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981866" y="2022566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754919" y="3911103"/>
            <a:ext cx="702072" cy="702072"/>
            <a:chOff x="5754919" y="3911103"/>
            <a:chExt cx="702072" cy="702072"/>
          </a:xfrm>
        </p:grpSpPr>
        <p:sp>
          <p:nvSpPr>
            <p:cNvPr id="40" name="椭圆 39"/>
            <p:cNvSpPr/>
            <p:nvPr/>
          </p:nvSpPr>
          <p:spPr>
            <a:xfrm>
              <a:off x="5754919" y="3911103"/>
              <a:ext cx="702072" cy="70207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889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5857712" y="4013897"/>
              <a:ext cx="496488" cy="496486"/>
            </a:xfrm>
            <a:prstGeom prst="ellipse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906494" y="409286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672466" y="1849237"/>
            <a:ext cx="702072" cy="702072"/>
            <a:chOff x="7672466" y="1849237"/>
            <a:chExt cx="702072" cy="702072"/>
          </a:xfrm>
        </p:grpSpPr>
        <p:sp>
          <p:nvSpPr>
            <p:cNvPr id="44" name="椭圆 43"/>
            <p:cNvSpPr/>
            <p:nvPr/>
          </p:nvSpPr>
          <p:spPr>
            <a:xfrm>
              <a:off x="7672466" y="1849237"/>
              <a:ext cx="702072" cy="70207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889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7775259" y="1952031"/>
              <a:ext cx="496488" cy="496486"/>
            </a:xfrm>
            <a:prstGeom prst="ellipse">
              <a:avLst/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100000">
                  <a:schemeClr val="accent4"/>
                </a:gs>
              </a:gsLst>
              <a:lin ang="16200000" scaled="1"/>
            </a:gra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7808821" y="2011098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590745" y="3911103"/>
            <a:ext cx="702072" cy="702072"/>
            <a:chOff x="9590745" y="3911103"/>
            <a:chExt cx="702072" cy="702072"/>
          </a:xfrm>
        </p:grpSpPr>
        <p:sp>
          <p:nvSpPr>
            <p:cNvPr id="48" name="椭圆 47"/>
            <p:cNvSpPr/>
            <p:nvPr/>
          </p:nvSpPr>
          <p:spPr>
            <a:xfrm>
              <a:off x="9590745" y="3911103"/>
              <a:ext cx="702072" cy="702072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88900" dist="381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9693538" y="4013897"/>
              <a:ext cx="496488" cy="496486"/>
            </a:xfrm>
            <a:prstGeom prst="ellipse">
              <a:avLst/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9727100" y="4093182"/>
              <a:ext cx="4122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chemeClr val="bg1"/>
                  </a:solidFill>
                  <a:cs typeface="+mn-ea"/>
                  <a:sym typeface="+mn-lt"/>
                </a:rPr>
                <a:t>05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组合 47"/>
          <p:cNvGrpSpPr/>
          <p:nvPr/>
        </p:nvGrpSpPr>
        <p:grpSpPr>
          <a:xfrm>
            <a:off x="913287" y="1672310"/>
            <a:ext cx="2244160" cy="2244161"/>
            <a:chOff x="1045367" y="2113280"/>
            <a:chExt cx="1980000" cy="1980001"/>
          </a:xfrm>
        </p:grpSpPr>
        <p:sp>
          <p:nvSpPr>
            <p:cNvPr id="49" name="椭圆 48"/>
            <p:cNvSpPr>
              <a:spLocks noChangeAspect="1"/>
            </p:cNvSpPr>
            <p:nvPr/>
          </p:nvSpPr>
          <p:spPr>
            <a:xfrm>
              <a:off x="1045367" y="2113281"/>
              <a:ext cx="1980000" cy="1980000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0" name="空心弧 49"/>
            <p:cNvSpPr>
              <a:spLocks noChangeAspect="1"/>
            </p:cNvSpPr>
            <p:nvPr/>
          </p:nvSpPr>
          <p:spPr>
            <a:xfrm rot="5400000" flipH="1">
              <a:off x="1045367" y="2113280"/>
              <a:ext cx="1980000" cy="1980000"/>
            </a:xfrm>
            <a:prstGeom prst="blockArc">
              <a:avLst>
                <a:gd name="adj1" fmla="val 5515558"/>
                <a:gd name="adj2" fmla="val 42506"/>
                <a:gd name="adj3" fmla="val 7664"/>
              </a:avLst>
            </a:prstGeom>
            <a:gradFill>
              <a:gsLst>
                <a:gs pos="0">
                  <a:schemeClr val="accent5">
                    <a:lumMod val="60000"/>
                    <a:lumOff val="40000"/>
                  </a:schemeClr>
                </a:gs>
                <a:gs pos="99000">
                  <a:schemeClr val="accent4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1" name="椭圆 50"/>
          <p:cNvSpPr>
            <a:spLocks noChangeAspect="1"/>
          </p:cNvSpPr>
          <p:nvPr/>
        </p:nvSpPr>
        <p:spPr>
          <a:xfrm>
            <a:off x="1045367" y="1804390"/>
            <a:ext cx="1980000" cy="198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dist="1016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30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1551227" y="2768990"/>
            <a:ext cx="968280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1612816" y="2889277"/>
            <a:ext cx="8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75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890091" y="4190592"/>
            <a:ext cx="2290552" cy="1110533"/>
            <a:chOff x="890091" y="4694999"/>
            <a:chExt cx="2290552" cy="1110533"/>
          </a:xfrm>
        </p:grpSpPr>
        <p:sp>
          <p:nvSpPr>
            <p:cNvPr id="55" name="文本框 54"/>
            <p:cNvSpPr txBox="1"/>
            <p:nvPr/>
          </p:nvSpPr>
          <p:spPr>
            <a:xfrm>
              <a:off x="1135121" y="4694999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pc="300" dirty="0">
                  <a:gradFill>
                    <a:gsLst>
                      <a:gs pos="0">
                        <a:srgbClr val="9FD400"/>
                      </a:gs>
                      <a:gs pos="100000">
                        <a:srgbClr val="2B7911"/>
                      </a:gs>
                    </a:gsLst>
                    <a:lin ang="16200000" scaled="1"/>
                  </a:gradFill>
                  <a:cs typeface="+mn-ea"/>
                  <a:sym typeface="+mn-lt"/>
                </a:rPr>
                <a:t>添加标题文本</a:t>
              </a:r>
              <a:endParaRPr lang="zh-CN" altLang="en-US" b="1" spc="300" dirty="0">
                <a:gradFill>
                  <a:gsLst>
                    <a:gs pos="0">
                      <a:srgbClr val="9FD400"/>
                    </a:gs>
                    <a:gs pos="100000">
                      <a:srgbClr val="2B7911"/>
                    </a:gs>
                  </a:gsLst>
                  <a:lin ang="162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56" name="文本框 55"/>
            <p:cNvSpPr txBox="1"/>
            <p:nvPr/>
          </p:nvSpPr>
          <p:spPr>
            <a:xfrm>
              <a:off x="890091" y="5020702"/>
              <a:ext cx="229055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>
            <a:grpSpLocks noChangeAspect="1"/>
          </p:cNvGrpSpPr>
          <p:nvPr/>
        </p:nvGrpSpPr>
        <p:grpSpPr>
          <a:xfrm>
            <a:off x="4307973" y="2096958"/>
            <a:ext cx="1815947" cy="1815947"/>
            <a:chOff x="4171634" y="2113280"/>
            <a:chExt cx="1980000" cy="1980000"/>
          </a:xfrm>
        </p:grpSpPr>
        <p:sp>
          <p:nvSpPr>
            <p:cNvPr id="58" name="空心弧 57"/>
            <p:cNvSpPr>
              <a:spLocks noChangeAspect="1"/>
            </p:cNvSpPr>
            <p:nvPr/>
          </p:nvSpPr>
          <p:spPr>
            <a:xfrm rot="5400000" flipH="1">
              <a:off x="4171634" y="2113280"/>
              <a:ext cx="1980000" cy="1980000"/>
            </a:xfrm>
            <a:prstGeom prst="blockArc">
              <a:avLst>
                <a:gd name="adj1" fmla="val 16201728"/>
                <a:gd name="adj2" fmla="val 19438"/>
                <a:gd name="adj3" fmla="val 7465"/>
              </a:avLst>
            </a:prstGeom>
            <a:gradFill>
              <a:gsLst>
                <a:gs pos="0">
                  <a:schemeClr val="accent1"/>
                </a:gs>
                <a:gs pos="99000">
                  <a:schemeClr val="accent2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>
              <a:spLocks noChangeAspect="1"/>
            </p:cNvSpPr>
            <p:nvPr/>
          </p:nvSpPr>
          <p:spPr>
            <a:xfrm>
              <a:off x="4171634" y="2113280"/>
              <a:ext cx="1980000" cy="1980000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0" name="椭圆 59"/>
          <p:cNvSpPr>
            <a:spLocks noChangeAspect="1"/>
          </p:cNvSpPr>
          <p:nvPr/>
        </p:nvSpPr>
        <p:spPr>
          <a:xfrm>
            <a:off x="4412298" y="2201283"/>
            <a:ext cx="1607297" cy="16072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dist="1016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30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4731806" y="3010374"/>
            <a:ext cx="968280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文本框 61"/>
          <p:cNvSpPr txBox="1"/>
          <p:nvPr/>
        </p:nvSpPr>
        <p:spPr>
          <a:xfrm>
            <a:off x="4793395" y="3024435"/>
            <a:ext cx="8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25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6875669" y="2095847"/>
            <a:ext cx="1821733" cy="1821733"/>
            <a:chOff x="6726080" y="2113280"/>
            <a:chExt cx="1980000" cy="1980000"/>
          </a:xfrm>
        </p:grpSpPr>
        <p:sp>
          <p:nvSpPr>
            <p:cNvPr id="67" name="空心弧 66"/>
            <p:cNvSpPr>
              <a:spLocks noChangeAspect="1"/>
            </p:cNvSpPr>
            <p:nvPr/>
          </p:nvSpPr>
          <p:spPr>
            <a:xfrm rot="5400000" flipH="1">
              <a:off x="6726080" y="2113280"/>
              <a:ext cx="1980000" cy="1980000"/>
            </a:xfrm>
            <a:prstGeom prst="blockArc">
              <a:avLst>
                <a:gd name="adj1" fmla="val 12656902"/>
                <a:gd name="adj2" fmla="val 21573396"/>
                <a:gd name="adj3" fmla="val 7949"/>
              </a:avLst>
            </a:prstGeom>
            <a:gradFill>
              <a:gsLst>
                <a:gs pos="0">
                  <a:schemeClr val="accent1"/>
                </a:gs>
                <a:gs pos="99000">
                  <a:schemeClr val="accent2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>
              <a:spLocks noChangeAspect="1"/>
            </p:cNvSpPr>
            <p:nvPr/>
          </p:nvSpPr>
          <p:spPr>
            <a:xfrm>
              <a:off x="6726080" y="2113280"/>
              <a:ext cx="1980000" cy="1980000"/>
            </a:xfrm>
            <a:prstGeom prst="ellipse">
              <a:avLst/>
            </a:prstGeom>
            <a:noFill/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9" name="椭圆 68"/>
          <p:cNvSpPr>
            <a:spLocks noChangeAspect="1"/>
          </p:cNvSpPr>
          <p:nvPr/>
        </p:nvSpPr>
        <p:spPr>
          <a:xfrm>
            <a:off x="6982887" y="2203065"/>
            <a:ext cx="1607297" cy="16072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dist="1016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30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7302395" y="3011485"/>
            <a:ext cx="968280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文本框 70"/>
          <p:cNvSpPr txBox="1"/>
          <p:nvPr/>
        </p:nvSpPr>
        <p:spPr>
          <a:xfrm>
            <a:off x="7363984" y="3025546"/>
            <a:ext cx="8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45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9437163" y="2087750"/>
            <a:ext cx="1839923" cy="1839923"/>
            <a:chOff x="9166634" y="2113280"/>
            <a:chExt cx="1980000" cy="1980000"/>
          </a:xfrm>
        </p:grpSpPr>
        <p:sp>
          <p:nvSpPr>
            <p:cNvPr id="76" name="空心弧 75"/>
            <p:cNvSpPr>
              <a:spLocks noChangeAspect="1"/>
            </p:cNvSpPr>
            <p:nvPr/>
          </p:nvSpPr>
          <p:spPr>
            <a:xfrm rot="5400000" flipH="1">
              <a:off x="9166634" y="2113280"/>
              <a:ext cx="1980000" cy="1980000"/>
            </a:xfrm>
            <a:prstGeom prst="blockArc">
              <a:avLst>
                <a:gd name="adj1" fmla="val 7931518"/>
                <a:gd name="adj2" fmla="val 21572975"/>
                <a:gd name="adj3" fmla="val 9316"/>
              </a:avLst>
            </a:prstGeom>
            <a:gradFill>
              <a:gsLst>
                <a:gs pos="0">
                  <a:schemeClr val="accent1"/>
                </a:gs>
                <a:gs pos="99000">
                  <a:schemeClr val="accent2"/>
                </a:gs>
              </a:gsLst>
              <a:lin ang="162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>
              <a:spLocks noChangeAspect="1"/>
            </p:cNvSpPr>
            <p:nvPr/>
          </p:nvSpPr>
          <p:spPr>
            <a:xfrm>
              <a:off x="9166634" y="2113280"/>
              <a:ext cx="1980000" cy="1980000"/>
            </a:xfrm>
            <a:prstGeom prst="ellipse">
              <a:avLst/>
            </a:prstGeom>
            <a:noFill/>
            <a:ln>
              <a:noFill/>
            </a:ln>
            <a:effectLst>
              <a:outerShdw blurRad="152400" dir="2700000" sx="103000" sy="103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pc="3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8" name="椭圆 77"/>
          <p:cNvSpPr>
            <a:spLocks noChangeAspect="1"/>
          </p:cNvSpPr>
          <p:nvPr/>
        </p:nvSpPr>
        <p:spPr>
          <a:xfrm>
            <a:off x="9553476" y="2204063"/>
            <a:ext cx="1607297" cy="1607297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dist="101600" dir="27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300">
              <a:solidFill>
                <a:prstClr val="white"/>
              </a:solidFill>
              <a:cs typeface="+mn-ea"/>
              <a:sym typeface="+mn-lt"/>
            </a:endParaRPr>
          </a:p>
        </p:txBody>
      </p:sp>
      <p:cxnSp>
        <p:nvCxnSpPr>
          <p:cNvPr id="79" name="直接连接符 78"/>
          <p:cNvCxnSpPr/>
          <p:nvPr/>
        </p:nvCxnSpPr>
        <p:spPr>
          <a:xfrm>
            <a:off x="9872984" y="3010374"/>
            <a:ext cx="968280" cy="0"/>
          </a:xfrm>
          <a:prstGeom prst="line">
            <a:avLst/>
          </a:prstGeom>
          <a:ln w="254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/>
          <p:cNvSpPr txBox="1"/>
          <p:nvPr/>
        </p:nvSpPr>
        <p:spPr>
          <a:xfrm>
            <a:off x="9934573" y="3024435"/>
            <a:ext cx="8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60</a:t>
            </a:r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%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1436361" y="2260774"/>
            <a:ext cx="1316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r>
              <a:rPr lang="en-US" altLang="zh-CN" sz="24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24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5" name="文本框 84"/>
          <p:cNvSpPr txBox="1"/>
          <p:nvPr/>
        </p:nvSpPr>
        <p:spPr>
          <a:xfrm>
            <a:off x="4612869" y="2525429"/>
            <a:ext cx="1152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r>
              <a:rPr lang="en-US" altLang="zh-CN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02</a:t>
            </a:r>
            <a:endParaRPr lang="zh-CN" altLang="en-US" sz="20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6" name="文本框 85"/>
          <p:cNvSpPr txBox="1"/>
          <p:nvPr/>
        </p:nvSpPr>
        <p:spPr>
          <a:xfrm>
            <a:off x="7204101" y="2539366"/>
            <a:ext cx="1152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r>
              <a:rPr lang="en-US" altLang="zh-CN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20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9780684" y="2546939"/>
            <a:ext cx="1152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r>
              <a:rPr lang="en-US" altLang="zh-CN" sz="2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</a:t>
            </a:r>
            <a:endParaRPr lang="zh-CN" altLang="en-US" sz="20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4077829" y="4190592"/>
            <a:ext cx="2290552" cy="1110533"/>
            <a:chOff x="890091" y="4694999"/>
            <a:chExt cx="2290552" cy="1110533"/>
          </a:xfrm>
        </p:grpSpPr>
        <p:sp>
          <p:nvSpPr>
            <p:cNvPr id="90" name="文本框 89"/>
            <p:cNvSpPr txBox="1"/>
            <p:nvPr/>
          </p:nvSpPr>
          <p:spPr>
            <a:xfrm>
              <a:off x="1135121" y="4694999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pc="300" dirty="0">
                  <a:gradFill>
                    <a:gsLst>
                      <a:gs pos="0">
                        <a:srgbClr val="9FD400"/>
                      </a:gs>
                      <a:gs pos="100000">
                        <a:srgbClr val="2B7911"/>
                      </a:gs>
                    </a:gsLst>
                    <a:lin ang="16200000" scaled="1"/>
                  </a:gradFill>
                  <a:cs typeface="+mn-ea"/>
                  <a:sym typeface="+mn-lt"/>
                </a:rPr>
                <a:t>添加标题文本</a:t>
              </a:r>
              <a:endParaRPr lang="zh-CN" altLang="en-US" b="1" spc="300" dirty="0">
                <a:gradFill>
                  <a:gsLst>
                    <a:gs pos="0">
                      <a:srgbClr val="9FD400"/>
                    </a:gs>
                    <a:gs pos="100000">
                      <a:srgbClr val="2B7911"/>
                    </a:gs>
                  </a:gsLst>
                  <a:lin ang="162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890091" y="5020702"/>
              <a:ext cx="229055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6720807" y="4190592"/>
            <a:ext cx="2290552" cy="1110533"/>
            <a:chOff x="890091" y="4694999"/>
            <a:chExt cx="2290552" cy="1110533"/>
          </a:xfrm>
        </p:grpSpPr>
        <p:sp>
          <p:nvSpPr>
            <p:cNvPr id="93" name="文本框 92"/>
            <p:cNvSpPr txBox="1"/>
            <p:nvPr/>
          </p:nvSpPr>
          <p:spPr>
            <a:xfrm>
              <a:off x="1135121" y="4694999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pc="300" dirty="0">
                  <a:gradFill>
                    <a:gsLst>
                      <a:gs pos="0">
                        <a:srgbClr val="9FD400"/>
                      </a:gs>
                      <a:gs pos="100000">
                        <a:srgbClr val="2B7911"/>
                      </a:gs>
                    </a:gsLst>
                    <a:lin ang="16200000" scaled="1"/>
                  </a:gradFill>
                  <a:cs typeface="+mn-ea"/>
                  <a:sym typeface="+mn-lt"/>
                </a:rPr>
                <a:t>添加标题文本</a:t>
              </a:r>
              <a:endParaRPr lang="zh-CN" altLang="en-US" b="1" spc="300" dirty="0">
                <a:gradFill>
                  <a:gsLst>
                    <a:gs pos="0">
                      <a:srgbClr val="9FD400"/>
                    </a:gs>
                    <a:gs pos="100000">
                      <a:srgbClr val="2B7911"/>
                    </a:gs>
                  </a:gsLst>
                  <a:lin ang="162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94" name="文本框 93"/>
            <p:cNvSpPr txBox="1"/>
            <p:nvPr/>
          </p:nvSpPr>
          <p:spPr>
            <a:xfrm>
              <a:off x="890091" y="5020702"/>
              <a:ext cx="229055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9211848" y="4190592"/>
            <a:ext cx="2290552" cy="1110533"/>
            <a:chOff x="890091" y="4694999"/>
            <a:chExt cx="2290552" cy="1110533"/>
          </a:xfrm>
        </p:grpSpPr>
        <p:sp>
          <p:nvSpPr>
            <p:cNvPr id="96" name="文本框 95"/>
            <p:cNvSpPr txBox="1"/>
            <p:nvPr/>
          </p:nvSpPr>
          <p:spPr>
            <a:xfrm>
              <a:off x="1135121" y="4694999"/>
              <a:ext cx="18004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b="1" spc="300" dirty="0">
                  <a:gradFill>
                    <a:gsLst>
                      <a:gs pos="0">
                        <a:srgbClr val="9FD400"/>
                      </a:gs>
                      <a:gs pos="100000">
                        <a:srgbClr val="2B7911"/>
                      </a:gs>
                    </a:gsLst>
                    <a:lin ang="16200000" scaled="1"/>
                  </a:gradFill>
                  <a:cs typeface="+mn-ea"/>
                  <a:sym typeface="+mn-lt"/>
                </a:rPr>
                <a:t>添加标题文本</a:t>
              </a:r>
              <a:endParaRPr lang="zh-CN" altLang="en-US" b="1" spc="300" dirty="0">
                <a:gradFill>
                  <a:gsLst>
                    <a:gs pos="0">
                      <a:srgbClr val="9FD400"/>
                    </a:gs>
                    <a:gs pos="100000">
                      <a:srgbClr val="2B7911"/>
                    </a:gs>
                  </a:gsLst>
                  <a:lin ang="162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97" name="文本框 96"/>
            <p:cNvSpPr txBox="1"/>
            <p:nvPr/>
          </p:nvSpPr>
          <p:spPr>
            <a:xfrm>
              <a:off x="890091" y="5020702"/>
              <a:ext cx="229055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4215571" y="1994964"/>
            <a:ext cx="1579065" cy="1772560"/>
            <a:chOff x="4172029" y="2328793"/>
            <a:chExt cx="1579065" cy="1772560"/>
          </a:xfrm>
        </p:grpSpPr>
        <p:sp>
          <p:nvSpPr>
            <p:cNvPr id="20" name="Freeform 13"/>
            <p:cNvSpPr/>
            <p:nvPr/>
          </p:nvSpPr>
          <p:spPr bwMode="auto">
            <a:xfrm>
              <a:off x="4172029" y="2328793"/>
              <a:ext cx="1579065" cy="1772560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FD400"/>
                </a:gs>
                <a:gs pos="100000">
                  <a:srgbClr val="2B7911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0" dist="254000" dir="54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1" name="Shape 2545"/>
            <p:cNvSpPr/>
            <p:nvPr/>
          </p:nvSpPr>
          <p:spPr>
            <a:xfrm>
              <a:off x="4701907" y="2983228"/>
              <a:ext cx="519307" cy="519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619"/>
                  </a:moveTo>
                  <a:cubicBezTo>
                    <a:pt x="5377" y="20619"/>
                    <a:pt x="982" y="16223"/>
                    <a:pt x="982" y="10800"/>
                  </a:cubicBezTo>
                  <a:cubicBezTo>
                    <a:pt x="982" y="5378"/>
                    <a:pt x="5377" y="982"/>
                    <a:pt x="10800" y="982"/>
                  </a:cubicBezTo>
                  <a:cubicBezTo>
                    <a:pt x="13336" y="982"/>
                    <a:pt x="15638" y="1950"/>
                    <a:pt x="17377" y="3529"/>
                  </a:cubicBezTo>
                  <a:lnTo>
                    <a:pt x="10453" y="10453"/>
                  </a:lnTo>
                  <a:cubicBezTo>
                    <a:pt x="10364" y="10542"/>
                    <a:pt x="10309" y="10665"/>
                    <a:pt x="10309" y="10800"/>
                  </a:cubicBezTo>
                  <a:cubicBezTo>
                    <a:pt x="10309" y="11072"/>
                    <a:pt x="10529" y="11291"/>
                    <a:pt x="10800" y="11291"/>
                  </a:cubicBezTo>
                  <a:lnTo>
                    <a:pt x="20594" y="11291"/>
                  </a:lnTo>
                  <a:cubicBezTo>
                    <a:pt x="20336" y="16484"/>
                    <a:pt x="16057" y="20619"/>
                    <a:pt x="10800" y="20619"/>
                  </a:cubicBezTo>
                  <a:moveTo>
                    <a:pt x="20594" y="10309"/>
                  </a:moveTo>
                  <a:lnTo>
                    <a:pt x="11985" y="10309"/>
                  </a:lnTo>
                  <a:lnTo>
                    <a:pt x="18071" y="4223"/>
                  </a:lnTo>
                  <a:cubicBezTo>
                    <a:pt x="19541" y="5852"/>
                    <a:pt x="20477" y="7971"/>
                    <a:pt x="20594" y="10309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5"/>
                    <a:pt x="4836" y="21600"/>
                    <a:pt x="10800" y="21600"/>
                  </a:cubicBezTo>
                  <a:cubicBezTo>
                    <a:pt x="16764" y="21600"/>
                    <a:pt x="21600" y="16765"/>
                    <a:pt x="21600" y="10800"/>
                  </a:cubicBezTo>
                  <a:cubicBezTo>
                    <a:pt x="21600" y="4836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7965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684737" y="3497014"/>
            <a:ext cx="1115459" cy="1252145"/>
            <a:chOff x="3641195" y="3830843"/>
            <a:chExt cx="1115459" cy="1252145"/>
          </a:xfrm>
        </p:grpSpPr>
        <p:sp>
          <p:nvSpPr>
            <p:cNvPr id="23" name="Freeform 13"/>
            <p:cNvSpPr/>
            <p:nvPr/>
          </p:nvSpPr>
          <p:spPr bwMode="auto">
            <a:xfrm>
              <a:off x="3641195" y="3830843"/>
              <a:ext cx="1115459" cy="125214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4" name="Shape 2546"/>
            <p:cNvSpPr/>
            <p:nvPr/>
          </p:nvSpPr>
          <p:spPr>
            <a:xfrm>
              <a:off x="4014524" y="4329778"/>
              <a:ext cx="368800" cy="3017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0400"/>
                  </a:moveTo>
                  <a:lnTo>
                    <a:pt x="18655" y="20400"/>
                  </a:lnTo>
                  <a:lnTo>
                    <a:pt x="18655" y="1200"/>
                  </a:lnTo>
                  <a:lnTo>
                    <a:pt x="20618" y="1200"/>
                  </a:lnTo>
                  <a:cubicBezTo>
                    <a:pt x="20618" y="1200"/>
                    <a:pt x="20618" y="20400"/>
                    <a:pt x="20618" y="20400"/>
                  </a:cubicBezTo>
                  <a:close/>
                  <a:moveTo>
                    <a:pt x="21109" y="0"/>
                  </a:moveTo>
                  <a:lnTo>
                    <a:pt x="18164" y="0"/>
                  </a:lnTo>
                  <a:cubicBezTo>
                    <a:pt x="17893" y="0"/>
                    <a:pt x="17673" y="269"/>
                    <a:pt x="17673" y="600"/>
                  </a:cubicBezTo>
                  <a:lnTo>
                    <a:pt x="17673" y="21000"/>
                  </a:lnTo>
                  <a:cubicBezTo>
                    <a:pt x="17673" y="21332"/>
                    <a:pt x="17893" y="21600"/>
                    <a:pt x="18164" y="21600"/>
                  </a:cubicBezTo>
                  <a:lnTo>
                    <a:pt x="21109" y="21600"/>
                  </a:lnTo>
                  <a:cubicBezTo>
                    <a:pt x="21380" y="21600"/>
                    <a:pt x="21600" y="21332"/>
                    <a:pt x="21600" y="21000"/>
                  </a:cubicBezTo>
                  <a:lnTo>
                    <a:pt x="21600" y="600"/>
                  </a:lnTo>
                  <a:cubicBezTo>
                    <a:pt x="21600" y="269"/>
                    <a:pt x="21380" y="0"/>
                    <a:pt x="21109" y="0"/>
                  </a:cubicBezTo>
                  <a:moveTo>
                    <a:pt x="8836" y="20400"/>
                  </a:moveTo>
                  <a:lnTo>
                    <a:pt x="6873" y="20400"/>
                  </a:lnTo>
                  <a:lnTo>
                    <a:pt x="6873" y="3600"/>
                  </a:lnTo>
                  <a:lnTo>
                    <a:pt x="8836" y="3600"/>
                  </a:lnTo>
                  <a:cubicBezTo>
                    <a:pt x="8836" y="3600"/>
                    <a:pt x="8836" y="20400"/>
                    <a:pt x="8836" y="20400"/>
                  </a:cubicBezTo>
                  <a:close/>
                  <a:moveTo>
                    <a:pt x="9327" y="2400"/>
                  </a:moveTo>
                  <a:lnTo>
                    <a:pt x="6382" y="2400"/>
                  </a:lnTo>
                  <a:cubicBezTo>
                    <a:pt x="6111" y="2400"/>
                    <a:pt x="5891" y="2669"/>
                    <a:pt x="5891" y="3000"/>
                  </a:cubicBezTo>
                  <a:lnTo>
                    <a:pt x="5891" y="21000"/>
                  </a:lnTo>
                  <a:cubicBezTo>
                    <a:pt x="5891" y="21332"/>
                    <a:pt x="6111" y="21600"/>
                    <a:pt x="6382" y="21600"/>
                  </a:cubicBezTo>
                  <a:lnTo>
                    <a:pt x="9327" y="21600"/>
                  </a:lnTo>
                  <a:cubicBezTo>
                    <a:pt x="9598" y="21600"/>
                    <a:pt x="9818" y="21332"/>
                    <a:pt x="9818" y="21000"/>
                  </a:cubicBezTo>
                  <a:lnTo>
                    <a:pt x="9818" y="3000"/>
                  </a:lnTo>
                  <a:cubicBezTo>
                    <a:pt x="9818" y="2669"/>
                    <a:pt x="9598" y="2400"/>
                    <a:pt x="9327" y="2400"/>
                  </a:cubicBezTo>
                  <a:moveTo>
                    <a:pt x="14727" y="20400"/>
                  </a:moveTo>
                  <a:lnTo>
                    <a:pt x="12764" y="20400"/>
                  </a:lnTo>
                  <a:lnTo>
                    <a:pt x="12764" y="10800"/>
                  </a:lnTo>
                  <a:lnTo>
                    <a:pt x="14727" y="10800"/>
                  </a:lnTo>
                  <a:cubicBezTo>
                    <a:pt x="14727" y="10800"/>
                    <a:pt x="14727" y="20400"/>
                    <a:pt x="14727" y="20400"/>
                  </a:cubicBezTo>
                  <a:close/>
                  <a:moveTo>
                    <a:pt x="15218" y="9600"/>
                  </a:moveTo>
                  <a:lnTo>
                    <a:pt x="12273" y="9600"/>
                  </a:lnTo>
                  <a:cubicBezTo>
                    <a:pt x="12002" y="9600"/>
                    <a:pt x="11782" y="9869"/>
                    <a:pt x="11782" y="10200"/>
                  </a:cubicBezTo>
                  <a:lnTo>
                    <a:pt x="11782" y="21000"/>
                  </a:lnTo>
                  <a:cubicBezTo>
                    <a:pt x="11782" y="21332"/>
                    <a:pt x="12002" y="21600"/>
                    <a:pt x="12273" y="21600"/>
                  </a:cubicBezTo>
                  <a:lnTo>
                    <a:pt x="15218" y="21600"/>
                  </a:lnTo>
                  <a:cubicBezTo>
                    <a:pt x="15489" y="21600"/>
                    <a:pt x="15709" y="21332"/>
                    <a:pt x="15709" y="21000"/>
                  </a:cubicBezTo>
                  <a:lnTo>
                    <a:pt x="15709" y="10200"/>
                  </a:lnTo>
                  <a:cubicBezTo>
                    <a:pt x="15709" y="9869"/>
                    <a:pt x="15489" y="9600"/>
                    <a:pt x="15218" y="9600"/>
                  </a:cubicBezTo>
                  <a:moveTo>
                    <a:pt x="2945" y="20400"/>
                  </a:moveTo>
                  <a:lnTo>
                    <a:pt x="982" y="20400"/>
                  </a:lnTo>
                  <a:lnTo>
                    <a:pt x="982" y="14400"/>
                  </a:lnTo>
                  <a:lnTo>
                    <a:pt x="2945" y="14400"/>
                  </a:lnTo>
                  <a:cubicBezTo>
                    <a:pt x="2945" y="14400"/>
                    <a:pt x="2945" y="20400"/>
                    <a:pt x="2945" y="20400"/>
                  </a:cubicBezTo>
                  <a:close/>
                  <a:moveTo>
                    <a:pt x="3436" y="13200"/>
                  </a:moveTo>
                  <a:lnTo>
                    <a:pt x="491" y="13200"/>
                  </a:lnTo>
                  <a:cubicBezTo>
                    <a:pt x="220" y="13200"/>
                    <a:pt x="0" y="13469"/>
                    <a:pt x="0" y="13800"/>
                  </a:cubicBezTo>
                  <a:lnTo>
                    <a:pt x="0" y="21000"/>
                  </a:lnTo>
                  <a:cubicBezTo>
                    <a:pt x="0" y="21332"/>
                    <a:pt x="220" y="21600"/>
                    <a:pt x="491" y="21600"/>
                  </a:cubicBezTo>
                  <a:lnTo>
                    <a:pt x="3436" y="21600"/>
                  </a:lnTo>
                  <a:cubicBezTo>
                    <a:pt x="3707" y="21600"/>
                    <a:pt x="3927" y="21332"/>
                    <a:pt x="3927" y="21000"/>
                  </a:cubicBezTo>
                  <a:lnTo>
                    <a:pt x="3927" y="13800"/>
                  </a:lnTo>
                  <a:cubicBezTo>
                    <a:pt x="3927" y="13469"/>
                    <a:pt x="3707" y="13200"/>
                    <a:pt x="3436" y="13200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7965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776618" y="3016956"/>
            <a:ext cx="1115459" cy="1252145"/>
            <a:chOff x="7733076" y="3350785"/>
            <a:chExt cx="1115459" cy="1252145"/>
          </a:xfrm>
        </p:grpSpPr>
        <p:sp>
          <p:nvSpPr>
            <p:cNvPr id="26" name="Freeform 13"/>
            <p:cNvSpPr/>
            <p:nvPr/>
          </p:nvSpPr>
          <p:spPr bwMode="auto">
            <a:xfrm>
              <a:off x="7733076" y="3350785"/>
              <a:ext cx="1115459" cy="1252145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FD400"/>
                </a:gs>
                <a:gs pos="100000">
                  <a:schemeClr val="accent4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0" dist="254000" dir="54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7" name="Shape 2584"/>
            <p:cNvSpPr/>
            <p:nvPr/>
          </p:nvSpPr>
          <p:spPr>
            <a:xfrm>
              <a:off x="8099720" y="3829188"/>
              <a:ext cx="409063" cy="409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09" y="17673"/>
                  </a:moveTo>
                  <a:cubicBezTo>
                    <a:pt x="10445" y="17673"/>
                    <a:pt x="10567" y="17618"/>
                    <a:pt x="10656" y="17529"/>
                  </a:cubicBezTo>
                  <a:lnTo>
                    <a:pt x="12620" y="15565"/>
                  </a:lnTo>
                  <a:cubicBezTo>
                    <a:pt x="12709" y="15477"/>
                    <a:pt x="12764" y="15354"/>
                    <a:pt x="12764" y="15218"/>
                  </a:cubicBezTo>
                  <a:cubicBezTo>
                    <a:pt x="12764" y="14947"/>
                    <a:pt x="12544" y="14728"/>
                    <a:pt x="12273" y="14728"/>
                  </a:cubicBezTo>
                  <a:cubicBezTo>
                    <a:pt x="12137" y="14728"/>
                    <a:pt x="12014" y="14782"/>
                    <a:pt x="11926" y="14871"/>
                  </a:cubicBezTo>
                  <a:lnTo>
                    <a:pt x="9962" y="16835"/>
                  </a:lnTo>
                  <a:cubicBezTo>
                    <a:pt x="9873" y="16924"/>
                    <a:pt x="9818" y="17046"/>
                    <a:pt x="9818" y="17183"/>
                  </a:cubicBezTo>
                  <a:cubicBezTo>
                    <a:pt x="9818" y="17453"/>
                    <a:pt x="10038" y="17673"/>
                    <a:pt x="10309" y="17673"/>
                  </a:cubicBezTo>
                  <a:moveTo>
                    <a:pt x="10309" y="20415"/>
                  </a:moveTo>
                  <a:lnTo>
                    <a:pt x="982" y="11088"/>
                  </a:lnTo>
                  <a:lnTo>
                    <a:pt x="982" y="4418"/>
                  </a:lnTo>
                  <a:cubicBezTo>
                    <a:pt x="982" y="4147"/>
                    <a:pt x="1201" y="3927"/>
                    <a:pt x="1473" y="3927"/>
                  </a:cubicBezTo>
                  <a:lnTo>
                    <a:pt x="8142" y="3927"/>
                  </a:lnTo>
                  <a:lnTo>
                    <a:pt x="17469" y="13255"/>
                  </a:lnTo>
                  <a:cubicBezTo>
                    <a:pt x="17469" y="13255"/>
                    <a:pt x="10309" y="20415"/>
                    <a:pt x="10309" y="20415"/>
                  </a:cubicBezTo>
                  <a:close/>
                  <a:moveTo>
                    <a:pt x="8693" y="3090"/>
                  </a:moveTo>
                  <a:cubicBezTo>
                    <a:pt x="8604" y="3001"/>
                    <a:pt x="8481" y="2945"/>
                    <a:pt x="8345" y="2945"/>
                  </a:cubicBezTo>
                  <a:lnTo>
                    <a:pt x="1473" y="2945"/>
                  </a:lnTo>
                  <a:cubicBezTo>
                    <a:pt x="660" y="2945"/>
                    <a:pt x="0" y="3605"/>
                    <a:pt x="0" y="4418"/>
                  </a:cubicBezTo>
                  <a:lnTo>
                    <a:pt x="0" y="11291"/>
                  </a:lnTo>
                  <a:cubicBezTo>
                    <a:pt x="0" y="11427"/>
                    <a:pt x="55" y="11549"/>
                    <a:pt x="144" y="11638"/>
                  </a:cubicBezTo>
                  <a:lnTo>
                    <a:pt x="9962" y="21456"/>
                  </a:lnTo>
                  <a:cubicBezTo>
                    <a:pt x="10051" y="21546"/>
                    <a:pt x="10174" y="21600"/>
                    <a:pt x="10309" y="21600"/>
                  </a:cubicBezTo>
                  <a:cubicBezTo>
                    <a:pt x="10445" y="21600"/>
                    <a:pt x="10567" y="21546"/>
                    <a:pt x="10656" y="21456"/>
                  </a:cubicBezTo>
                  <a:lnTo>
                    <a:pt x="18511" y="13602"/>
                  </a:lnTo>
                  <a:cubicBezTo>
                    <a:pt x="18600" y="13513"/>
                    <a:pt x="18655" y="13390"/>
                    <a:pt x="18655" y="13255"/>
                  </a:cubicBezTo>
                  <a:cubicBezTo>
                    <a:pt x="18655" y="13119"/>
                    <a:pt x="18599" y="12997"/>
                    <a:pt x="18511" y="12908"/>
                  </a:cubicBezTo>
                  <a:cubicBezTo>
                    <a:pt x="18511" y="12908"/>
                    <a:pt x="8693" y="3090"/>
                    <a:pt x="8693" y="3090"/>
                  </a:cubicBezTo>
                  <a:close/>
                  <a:moveTo>
                    <a:pt x="7855" y="15218"/>
                  </a:moveTo>
                  <a:cubicBezTo>
                    <a:pt x="7855" y="15490"/>
                    <a:pt x="8074" y="15709"/>
                    <a:pt x="8345" y="15709"/>
                  </a:cubicBezTo>
                  <a:cubicBezTo>
                    <a:pt x="8481" y="15709"/>
                    <a:pt x="8604" y="15655"/>
                    <a:pt x="8693" y="15565"/>
                  </a:cubicBezTo>
                  <a:lnTo>
                    <a:pt x="9183" y="15074"/>
                  </a:lnTo>
                  <a:cubicBezTo>
                    <a:pt x="9273" y="14986"/>
                    <a:pt x="9327" y="14863"/>
                    <a:pt x="9327" y="14728"/>
                  </a:cubicBezTo>
                  <a:cubicBezTo>
                    <a:pt x="9327" y="14456"/>
                    <a:pt x="9108" y="14236"/>
                    <a:pt x="8836" y="14236"/>
                  </a:cubicBezTo>
                  <a:cubicBezTo>
                    <a:pt x="8701" y="14236"/>
                    <a:pt x="8578" y="14291"/>
                    <a:pt x="8489" y="14381"/>
                  </a:cubicBezTo>
                  <a:lnTo>
                    <a:pt x="7998" y="14871"/>
                  </a:lnTo>
                  <a:cubicBezTo>
                    <a:pt x="7910" y="14961"/>
                    <a:pt x="7855" y="15083"/>
                    <a:pt x="7855" y="15218"/>
                  </a:cubicBezTo>
                  <a:moveTo>
                    <a:pt x="21456" y="9962"/>
                  </a:moveTo>
                  <a:lnTo>
                    <a:pt x="11638" y="144"/>
                  </a:lnTo>
                  <a:cubicBezTo>
                    <a:pt x="11549" y="55"/>
                    <a:pt x="11427" y="0"/>
                    <a:pt x="11291" y="0"/>
                  </a:cubicBezTo>
                  <a:lnTo>
                    <a:pt x="4418" y="0"/>
                  </a:lnTo>
                  <a:cubicBezTo>
                    <a:pt x="3605" y="0"/>
                    <a:pt x="2945" y="660"/>
                    <a:pt x="2945" y="1473"/>
                  </a:cubicBezTo>
                  <a:cubicBezTo>
                    <a:pt x="2945" y="1744"/>
                    <a:pt x="3165" y="1964"/>
                    <a:pt x="3436" y="1964"/>
                  </a:cubicBezTo>
                  <a:cubicBezTo>
                    <a:pt x="3708" y="1964"/>
                    <a:pt x="3927" y="1744"/>
                    <a:pt x="3927" y="1473"/>
                  </a:cubicBezTo>
                  <a:cubicBezTo>
                    <a:pt x="3927" y="1202"/>
                    <a:pt x="4147" y="982"/>
                    <a:pt x="4418" y="982"/>
                  </a:cubicBezTo>
                  <a:lnTo>
                    <a:pt x="11088" y="982"/>
                  </a:lnTo>
                  <a:lnTo>
                    <a:pt x="20415" y="10310"/>
                  </a:lnTo>
                  <a:lnTo>
                    <a:pt x="19289" y="11435"/>
                  </a:lnTo>
                  <a:cubicBezTo>
                    <a:pt x="19201" y="11524"/>
                    <a:pt x="19145" y="11646"/>
                    <a:pt x="19145" y="11782"/>
                  </a:cubicBezTo>
                  <a:cubicBezTo>
                    <a:pt x="19145" y="12053"/>
                    <a:pt x="19366" y="12273"/>
                    <a:pt x="19636" y="12273"/>
                  </a:cubicBezTo>
                  <a:cubicBezTo>
                    <a:pt x="19772" y="12273"/>
                    <a:pt x="19895" y="12218"/>
                    <a:pt x="19983" y="12129"/>
                  </a:cubicBezTo>
                  <a:lnTo>
                    <a:pt x="21456" y="10656"/>
                  </a:lnTo>
                  <a:cubicBezTo>
                    <a:pt x="21545" y="10567"/>
                    <a:pt x="21600" y="10445"/>
                    <a:pt x="21600" y="10310"/>
                  </a:cubicBezTo>
                  <a:cubicBezTo>
                    <a:pt x="21600" y="10174"/>
                    <a:pt x="21545" y="10051"/>
                    <a:pt x="21456" y="9962"/>
                  </a:cubicBezTo>
                  <a:moveTo>
                    <a:pt x="10309" y="13745"/>
                  </a:moveTo>
                  <a:cubicBezTo>
                    <a:pt x="10445" y="13745"/>
                    <a:pt x="10567" y="13691"/>
                    <a:pt x="10656" y="13602"/>
                  </a:cubicBezTo>
                  <a:lnTo>
                    <a:pt x="11638" y="12620"/>
                  </a:lnTo>
                  <a:cubicBezTo>
                    <a:pt x="11727" y="12531"/>
                    <a:pt x="11782" y="12408"/>
                    <a:pt x="11782" y="12273"/>
                  </a:cubicBezTo>
                  <a:cubicBezTo>
                    <a:pt x="11782" y="12002"/>
                    <a:pt x="11562" y="11782"/>
                    <a:pt x="11291" y="11782"/>
                  </a:cubicBezTo>
                  <a:cubicBezTo>
                    <a:pt x="11156" y="11782"/>
                    <a:pt x="11033" y="11837"/>
                    <a:pt x="10944" y="11926"/>
                  </a:cubicBezTo>
                  <a:lnTo>
                    <a:pt x="9962" y="12908"/>
                  </a:lnTo>
                  <a:cubicBezTo>
                    <a:pt x="9873" y="12997"/>
                    <a:pt x="9818" y="13119"/>
                    <a:pt x="9818" y="13255"/>
                  </a:cubicBezTo>
                  <a:cubicBezTo>
                    <a:pt x="9818" y="13526"/>
                    <a:pt x="10038" y="13745"/>
                    <a:pt x="10309" y="13745"/>
                  </a:cubicBezTo>
                  <a:moveTo>
                    <a:pt x="4418" y="7855"/>
                  </a:moveTo>
                  <a:cubicBezTo>
                    <a:pt x="4147" y="7855"/>
                    <a:pt x="3927" y="7635"/>
                    <a:pt x="3927" y="7364"/>
                  </a:cubicBezTo>
                  <a:cubicBezTo>
                    <a:pt x="3927" y="7093"/>
                    <a:pt x="4147" y="6873"/>
                    <a:pt x="4418" y="6873"/>
                  </a:cubicBezTo>
                  <a:cubicBezTo>
                    <a:pt x="4690" y="6873"/>
                    <a:pt x="4909" y="7093"/>
                    <a:pt x="4909" y="7364"/>
                  </a:cubicBezTo>
                  <a:cubicBezTo>
                    <a:pt x="4909" y="7635"/>
                    <a:pt x="4690" y="7855"/>
                    <a:pt x="4418" y="7855"/>
                  </a:cubicBezTo>
                  <a:moveTo>
                    <a:pt x="4418" y="5891"/>
                  </a:moveTo>
                  <a:cubicBezTo>
                    <a:pt x="3605" y="5891"/>
                    <a:pt x="2945" y="6551"/>
                    <a:pt x="2945" y="7364"/>
                  </a:cubicBezTo>
                  <a:cubicBezTo>
                    <a:pt x="2945" y="8177"/>
                    <a:pt x="3605" y="8837"/>
                    <a:pt x="4418" y="8837"/>
                  </a:cubicBezTo>
                  <a:cubicBezTo>
                    <a:pt x="5232" y="8837"/>
                    <a:pt x="5891" y="8177"/>
                    <a:pt x="5891" y="7364"/>
                  </a:cubicBezTo>
                  <a:cubicBezTo>
                    <a:pt x="5891" y="6551"/>
                    <a:pt x="5232" y="5891"/>
                    <a:pt x="4418" y="5891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7965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56604" y="2860272"/>
            <a:ext cx="1579065" cy="1772560"/>
            <a:chOff x="6013062" y="3194101"/>
            <a:chExt cx="1579065" cy="1772560"/>
          </a:xfrm>
        </p:grpSpPr>
        <p:sp>
          <p:nvSpPr>
            <p:cNvPr id="29" name="Freeform 13"/>
            <p:cNvSpPr/>
            <p:nvPr/>
          </p:nvSpPr>
          <p:spPr bwMode="auto">
            <a:xfrm>
              <a:off x="6013062" y="3194101"/>
              <a:ext cx="1579065" cy="1772560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9FD400"/>
                </a:gs>
                <a:gs pos="100000">
                  <a:schemeClr val="accent4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0" dist="254000" dir="54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30" name="Shape 2587"/>
            <p:cNvSpPr/>
            <p:nvPr/>
          </p:nvSpPr>
          <p:spPr>
            <a:xfrm>
              <a:off x="6561393" y="3862078"/>
              <a:ext cx="519307" cy="5193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81" y="19846"/>
                  </a:moveTo>
                  <a:lnTo>
                    <a:pt x="9413" y="12882"/>
                  </a:lnTo>
                  <a:lnTo>
                    <a:pt x="19655" y="2640"/>
                  </a:lnTo>
                  <a:cubicBezTo>
                    <a:pt x="19655" y="2640"/>
                    <a:pt x="12281" y="19846"/>
                    <a:pt x="12281" y="19846"/>
                  </a:cubicBezTo>
                  <a:close/>
                  <a:moveTo>
                    <a:pt x="1755" y="9320"/>
                  </a:moveTo>
                  <a:lnTo>
                    <a:pt x="18960" y="1945"/>
                  </a:lnTo>
                  <a:lnTo>
                    <a:pt x="8719" y="12187"/>
                  </a:lnTo>
                  <a:cubicBezTo>
                    <a:pt x="8719" y="12187"/>
                    <a:pt x="1755" y="9320"/>
                    <a:pt x="1755" y="9320"/>
                  </a:cubicBezTo>
                  <a:close/>
                  <a:moveTo>
                    <a:pt x="21600" y="491"/>
                  </a:moveTo>
                  <a:cubicBezTo>
                    <a:pt x="21600" y="220"/>
                    <a:pt x="21380" y="0"/>
                    <a:pt x="21109" y="0"/>
                  </a:cubicBezTo>
                  <a:cubicBezTo>
                    <a:pt x="21034" y="0"/>
                    <a:pt x="20964" y="20"/>
                    <a:pt x="20900" y="52"/>
                  </a:cubicBezTo>
                  <a:lnTo>
                    <a:pt x="20898" y="48"/>
                  </a:lnTo>
                  <a:lnTo>
                    <a:pt x="302" y="8875"/>
                  </a:lnTo>
                  <a:cubicBezTo>
                    <a:pt x="301" y="8875"/>
                    <a:pt x="299" y="8876"/>
                    <a:pt x="297" y="8877"/>
                  </a:cubicBezTo>
                  <a:lnTo>
                    <a:pt x="280" y="8885"/>
                  </a:lnTo>
                  <a:lnTo>
                    <a:pt x="281" y="8887"/>
                  </a:lnTo>
                  <a:cubicBezTo>
                    <a:pt x="116" y="8967"/>
                    <a:pt x="0" y="9132"/>
                    <a:pt x="0" y="9327"/>
                  </a:cubicBezTo>
                  <a:cubicBezTo>
                    <a:pt x="0" y="9550"/>
                    <a:pt x="151" y="9731"/>
                    <a:pt x="355" y="9791"/>
                  </a:cubicBezTo>
                  <a:lnTo>
                    <a:pt x="353" y="9799"/>
                  </a:lnTo>
                  <a:lnTo>
                    <a:pt x="8462" y="13138"/>
                  </a:lnTo>
                  <a:lnTo>
                    <a:pt x="11801" y="21248"/>
                  </a:lnTo>
                  <a:lnTo>
                    <a:pt x="11809" y="21245"/>
                  </a:lnTo>
                  <a:cubicBezTo>
                    <a:pt x="11869" y="21449"/>
                    <a:pt x="12050" y="21600"/>
                    <a:pt x="12273" y="21600"/>
                  </a:cubicBezTo>
                  <a:cubicBezTo>
                    <a:pt x="12468" y="21600"/>
                    <a:pt x="12634" y="21484"/>
                    <a:pt x="12713" y="21319"/>
                  </a:cubicBezTo>
                  <a:lnTo>
                    <a:pt x="12716" y="21320"/>
                  </a:lnTo>
                  <a:lnTo>
                    <a:pt x="12723" y="21303"/>
                  </a:lnTo>
                  <a:cubicBezTo>
                    <a:pt x="12724" y="21301"/>
                    <a:pt x="12725" y="21300"/>
                    <a:pt x="12725" y="21298"/>
                  </a:cubicBezTo>
                  <a:lnTo>
                    <a:pt x="21553" y="702"/>
                  </a:lnTo>
                  <a:lnTo>
                    <a:pt x="21547" y="699"/>
                  </a:lnTo>
                  <a:cubicBezTo>
                    <a:pt x="21578" y="636"/>
                    <a:pt x="21600" y="567"/>
                    <a:pt x="21600" y="491"/>
                  </a:cubicBezTo>
                  <a:moveTo>
                    <a:pt x="7855" y="16200"/>
                  </a:moveTo>
                  <a:cubicBezTo>
                    <a:pt x="7719" y="16200"/>
                    <a:pt x="7596" y="16255"/>
                    <a:pt x="7507" y="16344"/>
                  </a:cubicBezTo>
                  <a:lnTo>
                    <a:pt x="6035" y="17817"/>
                  </a:lnTo>
                  <a:cubicBezTo>
                    <a:pt x="5946" y="17905"/>
                    <a:pt x="5891" y="18029"/>
                    <a:pt x="5891" y="18164"/>
                  </a:cubicBezTo>
                  <a:cubicBezTo>
                    <a:pt x="5891" y="18435"/>
                    <a:pt x="6111" y="18655"/>
                    <a:pt x="6382" y="18655"/>
                  </a:cubicBezTo>
                  <a:cubicBezTo>
                    <a:pt x="6517" y="18655"/>
                    <a:pt x="6640" y="18600"/>
                    <a:pt x="6729" y="18511"/>
                  </a:cubicBezTo>
                  <a:lnTo>
                    <a:pt x="8202" y="17038"/>
                  </a:lnTo>
                  <a:cubicBezTo>
                    <a:pt x="8291" y="16950"/>
                    <a:pt x="8345" y="16827"/>
                    <a:pt x="8345" y="16691"/>
                  </a:cubicBezTo>
                  <a:cubicBezTo>
                    <a:pt x="8345" y="16420"/>
                    <a:pt x="8126" y="16200"/>
                    <a:pt x="7855" y="16200"/>
                  </a:cubicBezTo>
                  <a:moveTo>
                    <a:pt x="7855" y="14237"/>
                  </a:moveTo>
                  <a:cubicBezTo>
                    <a:pt x="7855" y="13966"/>
                    <a:pt x="7635" y="13745"/>
                    <a:pt x="7364" y="13745"/>
                  </a:cubicBezTo>
                  <a:cubicBezTo>
                    <a:pt x="7228" y="13745"/>
                    <a:pt x="7105" y="13801"/>
                    <a:pt x="7017" y="13889"/>
                  </a:cubicBezTo>
                  <a:lnTo>
                    <a:pt x="2107" y="18798"/>
                  </a:lnTo>
                  <a:cubicBezTo>
                    <a:pt x="2019" y="18888"/>
                    <a:pt x="1964" y="19011"/>
                    <a:pt x="1964" y="19145"/>
                  </a:cubicBezTo>
                  <a:cubicBezTo>
                    <a:pt x="1964" y="19417"/>
                    <a:pt x="2184" y="19636"/>
                    <a:pt x="2455" y="19636"/>
                  </a:cubicBezTo>
                  <a:cubicBezTo>
                    <a:pt x="2590" y="19636"/>
                    <a:pt x="2713" y="19582"/>
                    <a:pt x="2802" y="19493"/>
                  </a:cubicBezTo>
                  <a:lnTo>
                    <a:pt x="7711" y="14583"/>
                  </a:lnTo>
                  <a:cubicBezTo>
                    <a:pt x="7800" y="14495"/>
                    <a:pt x="7855" y="14372"/>
                    <a:pt x="7855" y="14237"/>
                  </a:cubicBezTo>
                  <a:moveTo>
                    <a:pt x="4765" y="14583"/>
                  </a:moveTo>
                  <a:lnTo>
                    <a:pt x="5256" y="14093"/>
                  </a:lnTo>
                  <a:cubicBezTo>
                    <a:pt x="5345" y="14004"/>
                    <a:pt x="5400" y="13881"/>
                    <a:pt x="5400" y="13745"/>
                  </a:cubicBezTo>
                  <a:cubicBezTo>
                    <a:pt x="5400" y="13475"/>
                    <a:pt x="5180" y="13255"/>
                    <a:pt x="4909" y="13255"/>
                  </a:cubicBezTo>
                  <a:cubicBezTo>
                    <a:pt x="4774" y="13255"/>
                    <a:pt x="4651" y="13310"/>
                    <a:pt x="4562" y="13398"/>
                  </a:cubicBezTo>
                  <a:lnTo>
                    <a:pt x="4071" y="13889"/>
                  </a:lnTo>
                  <a:cubicBezTo>
                    <a:pt x="3982" y="13979"/>
                    <a:pt x="3927" y="14101"/>
                    <a:pt x="3927" y="14237"/>
                  </a:cubicBezTo>
                  <a:cubicBezTo>
                    <a:pt x="3927" y="14507"/>
                    <a:pt x="4147" y="14727"/>
                    <a:pt x="4418" y="14727"/>
                  </a:cubicBezTo>
                  <a:cubicBezTo>
                    <a:pt x="4554" y="14727"/>
                    <a:pt x="4676" y="14673"/>
                    <a:pt x="4765" y="14583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7965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23583" y="2221104"/>
            <a:ext cx="694799" cy="779938"/>
            <a:chOff x="5880041" y="2554933"/>
            <a:chExt cx="694799" cy="779938"/>
          </a:xfrm>
        </p:grpSpPr>
        <p:sp>
          <p:nvSpPr>
            <p:cNvPr id="32" name="Freeform 13"/>
            <p:cNvSpPr/>
            <p:nvPr/>
          </p:nvSpPr>
          <p:spPr bwMode="auto">
            <a:xfrm>
              <a:off x="5880041" y="2554933"/>
              <a:ext cx="694799" cy="779938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noFill/>
            <a:ln w="6350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Shape 2591"/>
            <p:cNvSpPr/>
            <p:nvPr/>
          </p:nvSpPr>
          <p:spPr>
            <a:xfrm>
              <a:off x="6092792" y="2819626"/>
              <a:ext cx="295099" cy="2950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4727"/>
                  </a:moveTo>
                  <a:cubicBezTo>
                    <a:pt x="8631" y="14727"/>
                    <a:pt x="6873" y="12969"/>
                    <a:pt x="6873" y="10800"/>
                  </a:cubicBezTo>
                  <a:cubicBezTo>
                    <a:pt x="6873" y="8631"/>
                    <a:pt x="8631" y="6873"/>
                    <a:pt x="10800" y="6873"/>
                  </a:cubicBezTo>
                  <a:cubicBezTo>
                    <a:pt x="12969" y="6873"/>
                    <a:pt x="14727" y="8631"/>
                    <a:pt x="14727" y="10800"/>
                  </a:cubicBezTo>
                  <a:cubicBezTo>
                    <a:pt x="14727" y="12969"/>
                    <a:pt x="12969" y="14727"/>
                    <a:pt x="10800" y="14727"/>
                  </a:cubicBezTo>
                  <a:moveTo>
                    <a:pt x="10800" y="5891"/>
                  </a:moveTo>
                  <a:cubicBezTo>
                    <a:pt x="8088" y="5891"/>
                    <a:pt x="5891" y="8089"/>
                    <a:pt x="5891" y="10800"/>
                  </a:cubicBezTo>
                  <a:cubicBezTo>
                    <a:pt x="5891" y="13512"/>
                    <a:pt x="8088" y="15709"/>
                    <a:pt x="10800" y="15709"/>
                  </a:cubicBezTo>
                  <a:cubicBezTo>
                    <a:pt x="13512" y="15709"/>
                    <a:pt x="15709" y="13512"/>
                    <a:pt x="15709" y="10800"/>
                  </a:cubicBezTo>
                  <a:cubicBezTo>
                    <a:pt x="15709" y="8089"/>
                    <a:pt x="13512" y="5891"/>
                    <a:pt x="10800" y="5891"/>
                  </a:cubicBezTo>
                  <a:moveTo>
                    <a:pt x="20618" y="12013"/>
                  </a:moveTo>
                  <a:cubicBezTo>
                    <a:pt x="20614" y="12014"/>
                    <a:pt x="20611" y="12016"/>
                    <a:pt x="20607" y="12016"/>
                  </a:cubicBezTo>
                  <a:lnTo>
                    <a:pt x="19602" y="12268"/>
                  </a:lnTo>
                  <a:cubicBezTo>
                    <a:pt x="19256" y="12354"/>
                    <a:pt x="18984" y="12622"/>
                    <a:pt x="18892" y="12966"/>
                  </a:cubicBezTo>
                  <a:cubicBezTo>
                    <a:pt x="18703" y="13672"/>
                    <a:pt x="18421" y="14351"/>
                    <a:pt x="18053" y="14986"/>
                  </a:cubicBezTo>
                  <a:cubicBezTo>
                    <a:pt x="17873" y="15295"/>
                    <a:pt x="17876" y="15677"/>
                    <a:pt x="18060" y="15984"/>
                  </a:cubicBezTo>
                  <a:lnTo>
                    <a:pt x="18601" y="16885"/>
                  </a:lnTo>
                  <a:lnTo>
                    <a:pt x="16886" y="18600"/>
                  </a:lnTo>
                  <a:cubicBezTo>
                    <a:pt x="16882" y="18599"/>
                    <a:pt x="16878" y="18597"/>
                    <a:pt x="16875" y="18595"/>
                  </a:cubicBezTo>
                  <a:lnTo>
                    <a:pt x="15978" y="18057"/>
                  </a:lnTo>
                  <a:cubicBezTo>
                    <a:pt x="15822" y="17964"/>
                    <a:pt x="15648" y="17917"/>
                    <a:pt x="15473" y="17917"/>
                  </a:cubicBezTo>
                  <a:cubicBezTo>
                    <a:pt x="15304" y="17917"/>
                    <a:pt x="15134" y="17961"/>
                    <a:pt x="14982" y="18049"/>
                  </a:cubicBezTo>
                  <a:cubicBezTo>
                    <a:pt x="14348" y="18415"/>
                    <a:pt x="13671" y="18696"/>
                    <a:pt x="12968" y="18884"/>
                  </a:cubicBezTo>
                  <a:cubicBezTo>
                    <a:pt x="12624" y="18976"/>
                    <a:pt x="12356" y="19248"/>
                    <a:pt x="12269" y="19594"/>
                  </a:cubicBezTo>
                  <a:lnTo>
                    <a:pt x="12016" y="20607"/>
                  </a:lnTo>
                  <a:cubicBezTo>
                    <a:pt x="12015" y="20611"/>
                    <a:pt x="12014" y="20614"/>
                    <a:pt x="12012" y="20619"/>
                  </a:cubicBezTo>
                  <a:lnTo>
                    <a:pt x="9587" y="20619"/>
                  </a:lnTo>
                  <a:lnTo>
                    <a:pt x="9331" y="19594"/>
                  </a:lnTo>
                  <a:cubicBezTo>
                    <a:pt x="9244" y="19248"/>
                    <a:pt x="8976" y="18976"/>
                    <a:pt x="8632" y="18884"/>
                  </a:cubicBezTo>
                  <a:cubicBezTo>
                    <a:pt x="7929" y="18696"/>
                    <a:pt x="7251" y="18415"/>
                    <a:pt x="6617" y="18049"/>
                  </a:cubicBezTo>
                  <a:cubicBezTo>
                    <a:pt x="6465" y="17961"/>
                    <a:pt x="6296" y="17917"/>
                    <a:pt x="6127" y="17917"/>
                  </a:cubicBezTo>
                  <a:cubicBezTo>
                    <a:pt x="5951" y="17917"/>
                    <a:pt x="5777" y="17964"/>
                    <a:pt x="5621" y="18057"/>
                  </a:cubicBezTo>
                  <a:lnTo>
                    <a:pt x="4725" y="18595"/>
                  </a:lnTo>
                  <a:cubicBezTo>
                    <a:pt x="4722" y="18597"/>
                    <a:pt x="4718" y="18599"/>
                    <a:pt x="4714" y="18600"/>
                  </a:cubicBezTo>
                  <a:lnTo>
                    <a:pt x="3000" y="16885"/>
                  </a:lnTo>
                  <a:lnTo>
                    <a:pt x="3540" y="15984"/>
                  </a:lnTo>
                  <a:cubicBezTo>
                    <a:pt x="3724" y="15677"/>
                    <a:pt x="3727" y="15295"/>
                    <a:pt x="3548" y="14986"/>
                  </a:cubicBezTo>
                  <a:cubicBezTo>
                    <a:pt x="3179" y="14351"/>
                    <a:pt x="2897" y="13672"/>
                    <a:pt x="2708" y="12966"/>
                  </a:cubicBezTo>
                  <a:cubicBezTo>
                    <a:pt x="2616" y="12622"/>
                    <a:pt x="2343" y="12354"/>
                    <a:pt x="1998" y="12268"/>
                  </a:cubicBezTo>
                  <a:lnTo>
                    <a:pt x="993" y="12016"/>
                  </a:lnTo>
                  <a:cubicBezTo>
                    <a:pt x="989" y="12016"/>
                    <a:pt x="986" y="12014"/>
                    <a:pt x="982" y="12013"/>
                  </a:cubicBezTo>
                  <a:lnTo>
                    <a:pt x="982" y="9587"/>
                  </a:lnTo>
                  <a:lnTo>
                    <a:pt x="1998" y="9333"/>
                  </a:lnTo>
                  <a:cubicBezTo>
                    <a:pt x="2343" y="9246"/>
                    <a:pt x="2616" y="8979"/>
                    <a:pt x="2708" y="8634"/>
                  </a:cubicBezTo>
                  <a:cubicBezTo>
                    <a:pt x="2897" y="7928"/>
                    <a:pt x="3179" y="7249"/>
                    <a:pt x="3548" y="6615"/>
                  </a:cubicBezTo>
                  <a:cubicBezTo>
                    <a:pt x="3727" y="6305"/>
                    <a:pt x="3724" y="5923"/>
                    <a:pt x="3540" y="5617"/>
                  </a:cubicBezTo>
                  <a:lnTo>
                    <a:pt x="3005" y="4725"/>
                  </a:lnTo>
                  <a:cubicBezTo>
                    <a:pt x="3004" y="4722"/>
                    <a:pt x="3002" y="4718"/>
                    <a:pt x="3000" y="4715"/>
                  </a:cubicBezTo>
                  <a:lnTo>
                    <a:pt x="4715" y="3000"/>
                  </a:lnTo>
                  <a:lnTo>
                    <a:pt x="5621" y="3544"/>
                  </a:lnTo>
                  <a:cubicBezTo>
                    <a:pt x="5777" y="3636"/>
                    <a:pt x="5951" y="3683"/>
                    <a:pt x="6127" y="3683"/>
                  </a:cubicBezTo>
                  <a:cubicBezTo>
                    <a:pt x="6296" y="3683"/>
                    <a:pt x="6465" y="3639"/>
                    <a:pt x="6618" y="3551"/>
                  </a:cubicBezTo>
                  <a:cubicBezTo>
                    <a:pt x="7251" y="3185"/>
                    <a:pt x="7929" y="2904"/>
                    <a:pt x="8632" y="2717"/>
                  </a:cubicBezTo>
                  <a:cubicBezTo>
                    <a:pt x="8976" y="2624"/>
                    <a:pt x="9244" y="2353"/>
                    <a:pt x="9331" y="2007"/>
                  </a:cubicBezTo>
                  <a:lnTo>
                    <a:pt x="9587" y="982"/>
                  </a:lnTo>
                  <a:lnTo>
                    <a:pt x="12012" y="982"/>
                  </a:lnTo>
                  <a:cubicBezTo>
                    <a:pt x="12014" y="986"/>
                    <a:pt x="12015" y="989"/>
                    <a:pt x="12016" y="993"/>
                  </a:cubicBezTo>
                  <a:lnTo>
                    <a:pt x="12269" y="2007"/>
                  </a:lnTo>
                  <a:cubicBezTo>
                    <a:pt x="12356" y="2353"/>
                    <a:pt x="12624" y="2624"/>
                    <a:pt x="12968" y="2717"/>
                  </a:cubicBezTo>
                  <a:cubicBezTo>
                    <a:pt x="13671" y="2904"/>
                    <a:pt x="14348" y="3185"/>
                    <a:pt x="14982" y="3551"/>
                  </a:cubicBezTo>
                  <a:cubicBezTo>
                    <a:pt x="15134" y="3639"/>
                    <a:pt x="15304" y="3683"/>
                    <a:pt x="15473" y="3683"/>
                  </a:cubicBezTo>
                  <a:cubicBezTo>
                    <a:pt x="15648" y="3683"/>
                    <a:pt x="15822" y="3636"/>
                    <a:pt x="15978" y="3544"/>
                  </a:cubicBezTo>
                  <a:lnTo>
                    <a:pt x="16884" y="3000"/>
                  </a:lnTo>
                  <a:lnTo>
                    <a:pt x="18600" y="4715"/>
                  </a:lnTo>
                  <a:cubicBezTo>
                    <a:pt x="18598" y="4718"/>
                    <a:pt x="18597" y="4722"/>
                    <a:pt x="18595" y="4726"/>
                  </a:cubicBezTo>
                  <a:lnTo>
                    <a:pt x="18060" y="5616"/>
                  </a:lnTo>
                  <a:cubicBezTo>
                    <a:pt x="17876" y="5923"/>
                    <a:pt x="17873" y="6305"/>
                    <a:pt x="18053" y="6615"/>
                  </a:cubicBezTo>
                  <a:cubicBezTo>
                    <a:pt x="18421" y="7249"/>
                    <a:pt x="18703" y="7928"/>
                    <a:pt x="18892" y="8634"/>
                  </a:cubicBezTo>
                  <a:cubicBezTo>
                    <a:pt x="18984" y="8979"/>
                    <a:pt x="19256" y="9246"/>
                    <a:pt x="19602" y="9333"/>
                  </a:cubicBezTo>
                  <a:lnTo>
                    <a:pt x="20618" y="9587"/>
                  </a:lnTo>
                  <a:cubicBezTo>
                    <a:pt x="20618" y="9587"/>
                    <a:pt x="20618" y="12013"/>
                    <a:pt x="20618" y="12013"/>
                  </a:cubicBezTo>
                  <a:close/>
                  <a:moveTo>
                    <a:pt x="20880" y="8641"/>
                  </a:moveTo>
                  <a:lnTo>
                    <a:pt x="19841" y="8380"/>
                  </a:lnTo>
                  <a:cubicBezTo>
                    <a:pt x="19626" y="7580"/>
                    <a:pt x="19308" y="6822"/>
                    <a:pt x="18902" y="6122"/>
                  </a:cubicBezTo>
                  <a:lnTo>
                    <a:pt x="19455" y="5200"/>
                  </a:lnTo>
                  <a:cubicBezTo>
                    <a:pt x="19625" y="4871"/>
                    <a:pt x="19736" y="4463"/>
                    <a:pt x="19455" y="4182"/>
                  </a:cubicBezTo>
                  <a:lnTo>
                    <a:pt x="17419" y="2145"/>
                  </a:lnTo>
                  <a:cubicBezTo>
                    <a:pt x="17292" y="2018"/>
                    <a:pt x="17136" y="1969"/>
                    <a:pt x="16975" y="1969"/>
                  </a:cubicBezTo>
                  <a:cubicBezTo>
                    <a:pt x="16778" y="1969"/>
                    <a:pt x="16572" y="2043"/>
                    <a:pt x="16400" y="2145"/>
                  </a:cubicBezTo>
                  <a:lnTo>
                    <a:pt x="15473" y="2702"/>
                  </a:lnTo>
                  <a:cubicBezTo>
                    <a:pt x="14775" y="2298"/>
                    <a:pt x="14020" y="1982"/>
                    <a:pt x="13222" y="1768"/>
                  </a:cubicBezTo>
                  <a:lnTo>
                    <a:pt x="12960" y="720"/>
                  </a:lnTo>
                  <a:cubicBezTo>
                    <a:pt x="12848" y="367"/>
                    <a:pt x="12638" y="0"/>
                    <a:pt x="12240" y="0"/>
                  </a:cubicBezTo>
                  <a:lnTo>
                    <a:pt x="9360" y="0"/>
                  </a:lnTo>
                  <a:cubicBezTo>
                    <a:pt x="8962" y="0"/>
                    <a:pt x="8730" y="367"/>
                    <a:pt x="8640" y="720"/>
                  </a:cubicBezTo>
                  <a:lnTo>
                    <a:pt x="8378" y="1768"/>
                  </a:lnTo>
                  <a:cubicBezTo>
                    <a:pt x="7580" y="1982"/>
                    <a:pt x="6825" y="2298"/>
                    <a:pt x="6127" y="2702"/>
                  </a:cubicBezTo>
                  <a:lnTo>
                    <a:pt x="5200" y="2145"/>
                  </a:lnTo>
                  <a:cubicBezTo>
                    <a:pt x="5028" y="2043"/>
                    <a:pt x="4822" y="1969"/>
                    <a:pt x="4625" y="1969"/>
                  </a:cubicBezTo>
                  <a:cubicBezTo>
                    <a:pt x="4464" y="1969"/>
                    <a:pt x="4308" y="2018"/>
                    <a:pt x="4181" y="2145"/>
                  </a:cubicBezTo>
                  <a:lnTo>
                    <a:pt x="2145" y="4182"/>
                  </a:lnTo>
                  <a:cubicBezTo>
                    <a:pt x="1864" y="4463"/>
                    <a:pt x="1975" y="4871"/>
                    <a:pt x="2145" y="5200"/>
                  </a:cubicBezTo>
                  <a:lnTo>
                    <a:pt x="2698" y="6122"/>
                  </a:lnTo>
                  <a:cubicBezTo>
                    <a:pt x="2292" y="6822"/>
                    <a:pt x="1973" y="7580"/>
                    <a:pt x="1759" y="8380"/>
                  </a:cubicBezTo>
                  <a:lnTo>
                    <a:pt x="720" y="8641"/>
                  </a:lnTo>
                  <a:cubicBezTo>
                    <a:pt x="367" y="8730"/>
                    <a:pt x="0" y="8963"/>
                    <a:pt x="0" y="9360"/>
                  </a:cubicBezTo>
                  <a:lnTo>
                    <a:pt x="0" y="12240"/>
                  </a:lnTo>
                  <a:cubicBezTo>
                    <a:pt x="0" y="12638"/>
                    <a:pt x="367" y="12848"/>
                    <a:pt x="720" y="12960"/>
                  </a:cubicBezTo>
                  <a:lnTo>
                    <a:pt x="1759" y="13220"/>
                  </a:lnTo>
                  <a:cubicBezTo>
                    <a:pt x="1973" y="14021"/>
                    <a:pt x="2292" y="14778"/>
                    <a:pt x="2698" y="15478"/>
                  </a:cubicBezTo>
                  <a:lnTo>
                    <a:pt x="2145" y="16400"/>
                  </a:lnTo>
                  <a:cubicBezTo>
                    <a:pt x="1959" y="16714"/>
                    <a:pt x="1864" y="17137"/>
                    <a:pt x="2145" y="17419"/>
                  </a:cubicBezTo>
                  <a:lnTo>
                    <a:pt x="4181" y="19455"/>
                  </a:lnTo>
                  <a:cubicBezTo>
                    <a:pt x="4305" y="19579"/>
                    <a:pt x="4454" y="19627"/>
                    <a:pt x="4610" y="19627"/>
                  </a:cubicBezTo>
                  <a:cubicBezTo>
                    <a:pt x="4807" y="19627"/>
                    <a:pt x="5016" y="19550"/>
                    <a:pt x="5200" y="19455"/>
                  </a:cubicBezTo>
                  <a:lnTo>
                    <a:pt x="6127" y="18899"/>
                  </a:lnTo>
                  <a:cubicBezTo>
                    <a:pt x="6825" y="19302"/>
                    <a:pt x="7580" y="19619"/>
                    <a:pt x="8378" y="19832"/>
                  </a:cubicBezTo>
                  <a:lnTo>
                    <a:pt x="8640" y="20880"/>
                  </a:lnTo>
                  <a:cubicBezTo>
                    <a:pt x="8730" y="21233"/>
                    <a:pt x="8962" y="21600"/>
                    <a:pt x="9360" y="21600"/>
                  </a:cubicBezTo>
                  <a:lnTo>
                    <a:pt x="12240" y="21600"/>
                  </a:lnTo>
                  <a:cubicBezTo>
                    <a:pt x="12638" y="21600"/>
                    <a:pt x="12848" y="21233"/>
                    <a:pt x="12960" y="20880"/>
                  </a:cubicBezTo>
                  <a:lnTo>
                    <a:pt x="13222" y="19832"/>
                  </a:lnTo>
                  <a:cubicBezTo>
                    <a:pt x="14020" y="19619"/>
                    <a:pt x="14775" y="19302"/>
                    <a:pt x="15473" y="18899"/>
                  </a:cubicBezTo>
                  <a:lnTo>
                    <a:pt x="16400" y="19455"/>
                  </a:lnTo>
                  <a:cubicBezTo>
                    <a:pt x="16584" y="19550"/>
                    <a:pt x="16793" y="19627"/>
                    <a:pt x="16990" y="19627"/>
                  </a:cubicBezTo>
                  <a:cubicBezTo>
                    <a:pt x="17146" y="19627"/>
                    <a:pt x="17294" y="19579"/>
                    <a:pt x="17419" y="19455"/>
                  </a:cubicBezTo>
                  <a:lnTo>
                    <a:pt x="19455" y="17419"/>
                  </a:lnTo>
                  <a:cubicBezTo>
                    <a:pt x="19736" y="17137"/>
                    <a:pt x="19641" y="16714"/>
                    <a:pt x="19455" y="16400"/>
                  </a:cubicBezTo>
                  <a:lnTo>
                    <a:pt x="18902" y="15478"/>
                  </a:lnTo>
                  <a:cubicBezTo>
                    <a:pt x="19308" y="14778"/>
                    <a:pt x="19626" y="14021"/>
                    <a:pt x="19841" y="13220"/>
                  </a:cubicBezTo>
                  <a:lnTo>
                    <a:pt x="20880" y="12960"/>
                  </a:lnTo>
                  <a:cubicBezTo>
                    <a:pt x="21233" y="12848"/>
                    <a:pt x="21600" y="12638"/>
                    <a:pt x="21600" y="12240"/>
                  </a:cubicBezTo>
                  <a:lnTo>
                    <a:pt x="21600" y="9360"/>
                  </a:lnTo>
                  <a:cubicBezTo>
                    <a:pt x="21600" y="8963"/>
                    <a:pt x="21233" y="8730"/>
                    <a:pt x="20880" y="8641"/>
                  </a:cubicBez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7965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3336883" y="2986026"/>
            <a:ext cx="633200" cy="710791"/>
            <a:chOff x="3293341" y="3319855"/>
            <a:chExt cx="633200" cy="710791"/>
          </a:xfrm>
        </p:grpSpPr>
        <p:sp>
          <p:nvSpPr>
            <p:cNvPr id="35" name="Freeform 13"/>
            <p:cNvSpPr/>
            <p:nvPr/>
          </p:nvSpPr>
          <p:spPr bwMode="auto">
            <a:xfrm>
              <a:off x="3293341" y="3319855"/>
              <a:ext cx="633200" cy="710791"/>
            </a:xfrm>
            <a:custGeom>
              <a:avLst/>
              <a:gdLst>
                <a:gd name="T0" fmla="*/ 1036 w 1102"/>
                <a:gd name="T1" fmla="*/ 975 h 1238"/>
                <a:gd name="T2" fmla="*/ 1102 w 1102"/>
                <a:gd name="T3" fmla="*/ 861 h 1238"/>
                <a:gd name="T4" fmla="*/ 1102 w 1102"/>
                <a:gd name="T5" fmla="*/ 377 h 1238"/>
                <a:gd name="T6" fmla="*/ 1036 w 1102"/>
                <a:gd name="T7" fmla="*/ 262 h 1238"/>
                <a:gd name="T8" fmla="*/ 617 w 1102"/>
                <a:gd name="T9" fmla="*/ 21 h 1238"/>
                <a:gd name="T10" fmla="*/ 485 w 1102"/>
                <a:gd name="T11" fmla="*/ 21 h 1238"/>
                <a:gd name="T12" fmla="*/ 66 w 1102"/>
                <a:gd name="T13" fmla="*/ 262 h 1238"/>
                <a:gd name="T14" fmla="*/ 0 w 1102"/>
                <a:gd name="T15" fmla="*/ 377 h 1238"/>
                <a:gd name="T16" fmla="*/ 0 w 1102"/>
                <a:gd name="T17" fmla="*/ 861 h 1238"/>
                <a:gd name="T18" fmla="*/ 66 w 1102"/>
                <a:gd name="T19" fmla="*/ 975 h 1238"/>
                <a:gd name="T20" fmla="*/ 485 w 1102"/>
                <a:gd name="T21" fmla="*/ 1217 h 1238"/>
                <a:gd name="T22" fmla="*/ 617 w 1102"/>
                <a:gd name="T23" fmla="*/ 1217 h 1238"/>
                <a:gd name="T24" fmla="*/ 1036 w 1102"/>
                <a:gd name="T25" fmla="*/ 975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02" h="1238">
                  <a:moveTo>
                    <a:pt x="1036" y="975"/>
                  </a:moveTo>
                  <a:cubicBezTo>
                    <a:pt x="1073" y="954"/>
                    <a:pt x="1102" y="903"/>
                    <a:pt x="1102" y="861"/>
                  </a:cubicBezTo>
                  <a:cubicBezTo>
                    <a:pt x="1102" y="377"/>
                    <a:pt x="1102" y="377"/>
                    <a:pt x="1102" y="377"/>
                  </a:cubicBezTo>
                  <a:cubicBezTo>
                    <a:pt x="1102" y="335"/>
                    <a:pt x="1073" y="283"/>
                    <a:pt x="1036" y="262"/>
                  </a:cubicBezTo>
                  <a:cubicBezTo>
                    <a:pt x="617" y="21"/>
                    <a:pt x="617" y="21"/>
                    <a:pt x="617" y="21"/>
                  </a:cubicBezTo>
                  <a:cubicBezTo>
                    <a:pt x="581" y="0"/>
                    <a:pt x="521" y="0"/>
                    <a:pt x="485" y="21"/>
                  </a:cubicBezTo>
                  <a:cubicBezTo>
                    <a:pt x="66" y="262"/>
                    <a:pt x="66" y="262"/>
                    <a:pt x="66" y="262"/>
                  </a:cubicBezTo>
                  <a:cubicBezTo>
                    <a:pt x="30" y="283"/>
                    <a:pt x="0" y="335"/>
                    <a:pt x="0" y="377"/>
                  </a:cubicBezTo>
                  <a:cubicBezTo>
                    <a:pt x="0" y="861"/>
                    <a:pt x="0" y="861"/>
                    <a:pt x="0" y="861"/>
                  </a:cubicBezTo>
                  <a:cubicBezTo>
                    <a:pt x="0" y="903"/>
                    <a:pt x="30" y="954"/>
                    <a:pt x="66" y="975"/>
                  </a:cubicBezTo>
                  <a:cubicBezTo>
                    <a:pt x="485" y="1217"/>
                    <a:pt x="485" y="1217"/>
                    <a:pt x="485" y="1217"/>
                  </a:cubicBezTo>
                  <a:cubicBezTo>
                    <a:pt x="521" y="1238"/>
                    <a:pt x="581" y="1238"/>
                    <a:pt x="617" y="1217"/>
                  </a:cubicBezTo>
                  <a:lnTo>
                    <a:pt x="1036" y="975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2">
                    <a:lumMod val="40000"/>
                    <a:lumOff val="60000"/>
                  </a:schemeClr>
                </a:gs>
              </a:gsLst>
              <a:lin ang="16200000" scaled="1"/>
            </a:gradFill>
            <a:ln>
              <a:noFill/>
            </a:ln>
            <a:effectLst>
              <a:outerShdw blurRad="508000" dist="254000" dir="54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Shape 2632"/>
            <p:cNvSpPr/>
            <p:nvPr/>
          </p:nvSpPr>
          <p:spPr>
            <a:xfrm>
              <a:off x="3489421" y="3551515"/>
              <a:ext cx="228541" cy="2793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17673"/>
                  </a:moveTo>
                  <a:cubicBezTo>
                    <a:pt x="4588" y="17673"/>
                    <a:pt x="1200" y="16051"/>
                    <a:pt x="1200" y="15218"/>
                  </a:cubicBezTo>
                  <a:cubicBezTo>
                    <a:pt x="1200" y="14690"/>
                    <a:pt x="1355" y="14275"/>
                    <a:pt x="1611" y="13896"/>
                  </a:cubicBezTo>
                  <a:cubicBezTo>
                    <a:pt x="3255" y="14967"/>
                    <a:pt x="6746" y="15709"/>
                    <a:pt x="10800" y="15709"/>
                  </a:cubicBezTo>
                  <a:cubicBezTo>
                    <a:pt x="14856" y="15709"/>
                    <a:pt x="18345" y="14966"/>
                    <a:pt x="19987" y="13894"/>
                  </a:cubicBezTo>
                  <a:cubicBezTo>
                    <a:pt x="20244" y="14273"/>
                    <a:pt x="20400" y="14689"/>
                    <a:pt x="20400" y="15218"/>
                  </a:cubicBezTo>
                  <a:cubicBezTo>
                    <a:pt x="20400" y="16051"/>
                    <a:pt x="17011" y="17673"/>
                    <a:pt x="10800" y="17673"/>
                  </a:cubicBezTo>
                  <a:moveTo>
                    <a:pt x="10800" y="20618"/>
                  </a:moveTo>
                  <a:cubicBezTo>
                    <a:pt x="9475" y="20618"/>
                    <a:pt x="8400" y="19739"/>
                    <a:pt x="8400" y="18655"/>
                  </a:cubicBezTo>
                  <a:cubicBezTo>
                    <a:pt x="8400" y="18625"/>
                    <a:pt x="8408" y="18597"/>
                    <a:pt x="8409" y="18567"/>
                  </a:cubicBezTo>
                  <a:cubicBezTo>
                    <a:pt x="9179" y="18623"/>
                    <a:pt x="9977" y="18655"/>
                    <a:pt x="10800" y="18655"/>
                  </a:cubicBezTo>
                  <a:cubicBezTo>
                    <a:pt x="11623" y="18655"/>
                    <a:pt x="12421" y="18623"/>
                    <a:pt x="13191" y="18567"/>
                  </a:cubicBezTo>
                  <a:cubicBezTo>
                    <a:pt x="13192" y="18597"/>
                    <a:pt x="13200" y="18625"/>
                    <a:pt x="13200" y="18655"/>
                  </a:cubicBezTo>
                  <a:cubicBezTo>
                    <a:pt x="13200" y="19739"/>
                    <a:pt x="12125" y="20618"/>
                    <a:pt x="10800" y="20618"/>
                  </a:cubicBezTo>
                  <a:moveTo>
                    <a:pt x="2948" y="12551"/>
                  </a:moveTo>
                  <a:cubicBezTo>
                    <a:pt x="4308" y="11388"/>
                    <a:pt x="6000" y="9939"/>
                    <a:pt x="6000" y="6873"/>
                  </a:cubicBezTo>
                  <a:cubicBezTo>
                    <a:pt x="6000" y="5232"/>
                    <a:pt x="7238" y="3825"/>
                    <a:pt x="8988" y="3239"/>
                  </a:cubicBezTo>
                  <a:cubicBezTo>
                    <a:pt x="9428" y="3657"/>
                    <a:pt x="10072" y="3927"/>
                    <a:pt x="10800" y="3927"/>
                  </a:cubicBezTo>
                  <a:cubicBezTo>
                    <a:pt x="11528" y="3927"/>
                    <a:pt x="12172" y="3657"/>
                    <a:pt x="12611" y="3239"/>
                  </a:cubicBezTo>
                  <a:cubicBezTo>
                    <a:pt x="14362" y="3825"/>
                    <a:pt x="15600" y="5232"/>
                    <a:pt x="15600" y="6873"/>
                  </a:cubicBezTo>
                  <a:cubicBezTo>
                    <a:pt x="15600" y="9939"/>
                    <a:pt x="17292" y="11388"/>
                    <a:pt x="18652" y="12551"/>
                  </a:cubicBezTo>
                  <a:cubicBezTo>
                    <a:pt x="18911" y="12773"/>
                    <a:pt x="19152" y="12979"/>
                    <a:pt x="19366" y="13183"/>
                  </a:cubicBezTo>
                  <a:cubicBezTo>
                    <a:pt x="18217" y="14077"/>
                    <a:pt x="14825" y="14727"/>
                    <a:pt x="10800" y="14727"/>
                  </a:cubicBezTo>
                  <a:cubicBezTo>
                    <a:pt x="6779" y="14727"/>
                    <a:pt x="3383" y="14079"/>
                    <a:pt x="2230" y="13186"/>
                  </a:cubicBezTo>
                  <a:cubicBezTo>
                    <a:pt x="2446" y="12981"/>
                    <a:pt x="2687" y="12774"/>
                    <a:pt x="2948" y="12551"/>
                  </a:cubicBezTo>
                  <a:moveTo>
                    <a:pt x="10800" y="982"/>
                  </a:moveTo>
                  <a:cubicBezTo>
                    <a:pt x="11462" y="982"/>
                    <a:pt x="12000" y="1422"/>
                    <a:pt x="12000" y="1964"/>
                  </a:cubicBezTo>
                  <a:cubicBezTo>
                    <a:pt x="12000" y="2506"/>
                    <a:pt x="11462" y="2945"/>
                    <a:pt x="10800" y="2945"/>
                  </a:cubicBezTo>
                  <a:cubicBezTo>
                    <a:pt x="10138" y="2945"/>
                    <a:pt x="9600" y="2506"/>
                    <a:pt x="9600" y="1964"/>
                  </a:cubicBezTo>
                  <a:cubicBezTo>
                    <a:pt x="9600" y="1422"/>
                    <a:pt x="10138" y="982"/>
                    <a:pt x="10800" y="982"/>
                  </a:cubicBezTo>
                  <a:moveTo>
                    <a:pt x="21600" y="15218"/>
                  </a:moveTo>
                  <a:cubicBezTo>
                    <a:pt x="21600" y="11782"/>
                    <a:pt x="16800" y="11782"/>
                    <a:pt x="16800" y="6873"/>
                  </a:cubicBezTo>
                  <a:cubicBezTo>
                    <a:pt x="16800" y="4845"/>
                    <a:pt x="15296" y="3105"/>
                    <a:pt x="13152" y="2356"/>
                  </a:cubicBezTo>
                  <a:cubicBezTo>
                    <a:pt x="13183" y="2229"/>
                    <a:pt x="13200" y="2098"/>
                    <a:pt x="13200" y="1964"/>
                  </a:cubicBezTo>
                  <a:cubicBezTo>
                    <a:pt x="13200" y="879"/>
                    <a:pt x="12125" y="0"/>
                    <a:pt x="10800" y="0"/>
                  </a:cubicBezTo>
                  <a:cubicBezTo>
                    <a:pt x="9475" y="0"/>
                    <a:pt x="8400" y="879"/>
                    <a:pt x="8400" y="1964"/>
                  </a:cubicBezTo>
                  <a:cubicBezTo>
                    <a:pt x="8400" y="2098"/>
                    <a:pt x="8417" y="2229"/>
                    <a:pt x="8448" y="2356"/>
                  </a:cubicBezTo>
                  <a:cubicBezTo>
                    <a:pt x="6304" y="3105"/>
                    <a:pt x="4800" y="4845"/>
                    <a:pt x="4800" y="6873"/>
                  </a:cubicBezTo>
                  <a:cubicBezTo>
                    <a:pt x="4800" y="11782"/>
                    <a:pt x="0" y="11782"/>
                    <a:pt x="0" y="15218"/>
                  </a:cubicBezTo>
                  <a:cubicBezTo>
                    <a:pt x="0" y="16716"/>
                    <a:pt x="3016" y="17986"/>
                    <a:pt x="7217" y="18457"/>
                  </a:cubicBezTo>
                  <a:cubicBezTo>
                    <a:pt x="7211" y="18523"/>
                    <a:pt x="7200" y="18587"/>
                    <a:pt x="7200" y="18655"/>
                  </a:cubicBezTo>
                  <a:cubicBezTo>
                    <a:pt x="7200" y="20282"/>
                    <a:pt x="8812" y="21600"/>
                    <a:pt x="10800" y="21600"/>
                  </a:cubicBezTo>
                  <a:cubicBezTo>
                    <a:pt x="12788" y="21600"/>
                    <a:pt x="14400" y="20282"/>
                    <a:pt x="14400" y="18655"/>
                  </a:cubicBezTo>
                  <a:cubicBezTo>
                    <a:pt x="14400" y="18587"/>
                    <a:pt x="14389" y="18523"/>
                    <a:pt x="14383" y="18457"/>
                  </a:cubicBezTo>
                  <a:cubicBezTo>
                    <a:pt x="18584" y="17986"/>
                    <a:pt x="21600" y="16716"/>
                    <a:pt x="21600" y="15218"/>
                  </a:cubicBezTo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19045" tIns="19045" rIns="19045" bIns="19045" anchor="ctr"/>
            <a:lstStyle/>
            <a:p>
              <a:pPr defTabSz="227965">
                <a:defRPr sz="3000" cap="none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15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6831134" y="1304900"/>
            <a:ext cx="2929286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添加标题文本</a:t>
            </a:r>
            <a:endParaRPr lang="en-US" altLang="zh-CN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050" spc="3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918969" y="3077973"/>
            <a:ext cx="2929286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添加标题文本</a:t>
            </a:r>
            <a:endParaRPr lang="en-US" altLang="zh-CN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050" spc="3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772506" y="4690152"/>
            <a:ext cx="2929286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添加标题文本</a:t>
            </a:r>
            <a:endParaRPr lang="en-US" altLang="zh-CN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050" spc="3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056445" y="4760389"/>
            <a:ext cx="2929286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添加标题文本</a:t>
            </a:r>
            <a:endParaRPr lang="en-US" altLang="zh-CN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050" spc="3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80705" y="3528249"/>
            <a:ext cx="2929286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添加您的标题</a:t>
            </a:r>
            <a:endParaRPr lang="en-US" altLang="zh-CN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050" spc="3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313180" y="1372075"/>
            <a:ext cx="2929286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b="1" spc="3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添加标题文本</a:t>
            </a:r>
            <a:endParaRPr lang="en-US" altLang="zh-CN" b="1" spc="3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050" spc="3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A_形状 4644"/>
          <p:cNvSpPr/>
          <p:nvPr>
            <p:custDataLst>
              <p:tags r:id="rId1"/>
            </p:custDataLst>
          </p:nvPr>
        </p:nvSpPr>
        <p:spPr>
          <a:xfrm>
            <a:off x="0" y="1058899"/>
            <a:ext cx="10984142" cy="42065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359" extrusionOk="0">
                <a:moveTo>
                  <a:pt x="0" y="11881"/>
                </a:moveTo>
                <a:cubicBezTo>
                  <a:pt x="1060" y="7692"/>
                  <a:pt x="3310" y="5945"/>
                  <a:pt x="5254" y="7796"/>
                </a:cubicBezTo>
                <a:cubicBezTo>
                  <a:pt x="7606" y="10036"/>
                  <a:pt x="8550" y="16859"/>
                  <a:pt x="10976" y="18786"/>
                </a:cubicBezTo>
                <a:cubicBezTo>
                  <a:pt x="14518" y="21600"/>
                  <a:pt x="17361" y="13534"/>
                  <a:pt x="19648" y="5955"/>
                </a:cubicBezTo>
                <a:cubicBezTo>
                  <a:pt x="20264" y="3912"/>
                  <a:pt x="20915" y="1926"/>
                  <a:pt x="21600" y="0"/>
                </a:cubicBezTo>
              </a:path>
            </a:pathLst>
          </a:custGeom>
          <a:noFill/>
          <a:ln w="25400" cap="rnd" cmpd="sng" algn="ctr">
            <a:solidFill>
              <a:srgbClr val="A6A6A6"/>
            </a:solidFill>
            <a:prstDash val="dash"/>
            <a:miter lim="800000"/>
          </a:ln>
          <a:effectLst/>
        </p:spPr>
        <p:txBody>
          <a:bodyPr rtlCol="0" anchor="ctr"/>
          <a:lstStyle/>
          <a:p>
            <a:pPr algn="ctr"/>
            <a:endParaRPr kern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84" name="PA_形状 4645"/>
          <p:cNvSpPr/>
          <p:nvPr>
            <p:custDataLst>
              <p:tags r:id="rId2"/>
            </p:custDataLst>
          </p:nvPr>
        </p:nvSpPr>
        <p:spPr>
          <a:xfrm rot="21314482">
            <a:off x="10546366" y="595738"/>
            <a:ext cx="926351" cy="926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8" h="21258" extrusionOk="0">
                <a:moveTo>
                  <a:pt x="5765" y="18592"/>
                </a:moveTo>
                <a:cubicBezTo>
                  <a:pt x="5942" y="18678"/>
                  <a:pt x="6028" y="18769"/>
                  <a:pt x="6206" y="18856"/>
                </a:cubicBezTo>
                <a:cubicBezTo>
                  <a:pt x="6028" y="19033"/>
                  <a:pt x="5852" y="19300"/>
                  <a:pt x="5674" y="19477"/>
                </a:cubicBezTo>
                <a:cubicBezTo>
                  <a:pt x="3638" y="21514"/>
                  <a:pt x="12" y="21246"/>
                  <a:pt x="12" y="21246"/>
                </a:cubicBezTo>
                <a:cubicBezTo>
                  <a:pt x="12" y="21246"/>
                  <a:pt x="-256" y="17619"/>
                  <a:pt x="1780" y="15583"/>
                </a:cubicBezTo>
                <a:cubicBezTo>
                  <a:pt x="1957" y="15406"/>
                  <a:pt x="2225" y="15229"/>
                  <a:pt x="2402" y="15051"/>
                </a:cubicBezTo>
                <a:cubicBezTo>
                  <a:pt x="2489" y="15229"/>
                  <a:pt x="2575" y="15315"/>
                  <a:pt x="2666" y="15492"/>
                </a:cubicBezTo>
                <a:cubicBezTo>
                  <a:pt x="1338" y="17173"/>
                  <a:pt x="1516" y="19741"/>
                  <a:pt x="1516" y="19741"/>
                </a:cubicBezTo>
                <a:cubicBezTo>
                  <a:pt x="1516" y="19741"/>
                  <a:pt x="4084" y="19919"/>
                  <a:pt x="5765" y="18592"/>
                </a:cubicBezTo>
                <a:cubicBezTo>
                  <a:pt x="5765" y="18592"/>
                  <a:pt x="5765" y="18592"/>
                  <a:pt x="5765" y="18592"/>
                </a:cubicBezTo>
                <a:close/>
                <a:moveTo>
                  <a:pt x="15059" y="7966"/>
                </a:moveTo>
                <a:cubicBezTo>
                  <a:pt x="14086" y="7966"/>
                  <a:pt x="13291" y="7171"/>
                  <a:pt x="13291" y="6199"/>
                </a:cubicBezTo>
                <a:cubicBezTo>
                  <a:pt x="13291" y="5222"/>
                  <a:pt x="14086" y="4426"/>
                  <a:pt x="15059" y="4426"/>
                </a:cubicBezTo>
                <a:cubicBezTo>
                  <a:pt x="16036" y="4426"/>
                  <a:pt x="16831" y="5222"/>
                  <a:pt x="16831" y="6199"/>
                </a:cubicBezTo>
                <a:cubicBezTo>
                  <a:pt x="16831" y="7171"/>
                  <a:pt x="16036" y="7966"/>
                  <a:pt x="15059" y="7966"/>
                </a:cubicBezTo>
                <a:cubicBezTo>
                  <a:pt x="15059" y="7966"/>
                  <a:pt x="15059" y="7966"/>
                  <a:pt x="15059" y="7966"/>
                </a:cubicBezTo>
                <a:close/>
                <a:moveTo>
                  <a:pt x="21258" y="0"/>
                </a:moveTo>
                <a:cubicBezTo>
                  <a:pt x="21258" y="0"/>
                  <a:pt x="18067" y="-86"/>
                  <a:pt x="14882" y="1504"/>
                </a:cubicBezTo>
                <a:cubicBezTo>
                  <a:pt x="13909" y="1949"/>
                  <a:pt x="12845" y="2658"/>
                  <a:pt x="11960" y="3540"/>
                </a:cubicBezTo>
                <a:cubicBezTo>
                  <a:pt x="10529" y="4975"/>
                  <a:pt x="8307" y="7608"/>
                  <a:pt x="6556" y="9739"/>
                </a:cubicBezTo>
                <a:lnTo>
                  <a:pt x="2666" y="9739"/>
                </a:lnTo>
                <a:lnTo>
                  <a:pt x="894" y="12393"/>
                </a:lnTo>
                <a:lnTo>
                  <a:pt x="3897" y="13204"/>
                </a:lnTo>
                <a:cubicBezTo>
                  <a:pt x="3906" y="13314"/>
                  <a:pt x="3937" y="13465"/>
                  <a:pt x="4019" y="13671"/>
                </a:cubicBezTo>
                <a:lnTo>
                  <a:pt x="3552" y="14697"/>
                </a:lnTo>
                <a:cubicBezTo>
                  <a:pt x="3552" y="14697"/>
                  <a:pt x="3375" y="15051"/>
                  <a:pt x="4702" y="16466"/>
                </a:cubicBezTo>
                <a:cubicBezTo>
                  <a:pt x="6119" y="17883"/>
                  <a:pt x="6561" y="17705"/>
                  <a:pt x="6561" y="17705"/>
                </a:cubicBezTo>
                <a:lnTo>
                  <a:pt x="7663" y="17204"/>
                </a:lnTo>
                <a:cubicBezTo>
                  <a:pt x="7827" y="17256"/>
                  <a:pt x="7948" y="17274"/>
                  <a:pt x="8030" y="17274"/>
                </a:cubicBezTo>
                <a:lnTo>
                  <a:pt x="8864" y="20360"/>
                </a:lnTo>
                <a:lnTo>
                  <a:pt x="11519" y="18592"/>
                </a:lnTo>
                <a:lnTo>
                  <a:pt x="11519" y="14580"/>
                </a:lnTo>
                <a:cubicBezTo>
                  <a:pt x="13663" y="12847"/>
                  <a:pt x="16295" y="10668"/>
                  <a:pt x="17717" y="9294"/>
                </a:cubicBezTo>
                <a:cubicBezTo>
                  <a:pt x="18603" y="8412"/>
                  <a:pt x="19308" y="7349"/>
                  <a:pt x="19840" y="6376"/>
                </a:cubicBezTo>
                <a:cubicBezTo>
                  <a:pt x="21344" y="3186"/>
                  <a:pt x="21258" y="0"/>
                  <a:pt x="21258" y="0"/>
                </a:cubicBezTo>
                <a:cubicBezTo>
                  <a:pt x="21258" y="0"/>
                  <a:pt x="21258" y="0"/>
                  <a:pt x="21258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6" name="PA_形状 4649"/>
          <p:cNvSpPr/>
          <p:nvPr>
            <p:custDataLst>
              <p:tags r:id="rId3"/>
            </p:custDataLst>
          </p:nvPr>
        </p:nvSpPr>
        <p:spPr>
          <a:xfrm>
            <a:off x="151670" y="2800121"/>
            <a:ext cx="3404026" cy="3404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gradFill>
            <a:gsLst>
              <a:gs pos="1000">
                <a:schemeClr val="accent1">
                  <a:lumMod val="20000"/>
                  <a:lumOff val="80000"/>
                </a:schemeClr>
              </a:gs>
              <a:gs pos="60000">
                <a:schemeClr val="accent1">
                  <a:lumMod val="75000"/>
                </a:schemeClr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5400">
            <a:noFill/>
          </a:ln>
          <a:effectLst>
            <a:outerShdw blurRad="254000" dist="635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7" name="PA_形状 4662"/>
          <p:cNvSpPr/>
          <p:nvPr>
            <p:custDataLst>
              <p:tags r:id="rId4"/>
            </p:custDataLst>
          </p:nvPr>
        </p:nvSpPr>
        <p:spPr>
          <a:xfrm rot="10594">
            <a:off x="1067249" y="3341811"/>
            <a:ext cx="1503472" cy="670438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67733" tIns="67733" rIns="67733" bIns="67733" numCol="1" anchor="ctr">
            <a:noAutofit/>
          </a:bodyPr>
          <a:lstStyle/>
          <a:p>
            <a:pPr defTabSz="412115" eaLnBrk="1" fontAlgn="auto" hangingPunct="1">
              <a:spcBef>
                <a:spcPts val="300"/>
              </a:spcBef>
              <a:spcAft>
                <a:spcPts val="0"/>
              </a:spcAft>
              <a:defRPr sz="1800"/>
            </a:pPr>
            <a:r>
              <a:rPr lang="zh-CN" altLang="en-US" sz="2400" kern="0">
                <a:solidFill>
                  <a:prstClr val="white"/>
                </a:solidFill>
                <a:cs typeface="+mn-ea"/>
                <a:sym typeface="+mn-lt"/>
              </a:rPr>
              <a:t>总体</a:t>
            </a:r>
            <a:endParaRPr lang="en-US" sz="1865" kern="0">
              <a:solidFill>
                <a:prstClr val="white"/>
              </a:solidFill>
              <a:cs typeface="+mn-ea"/>
              <a:sym typeface="+mn-lt"/>
            </a:endParaRPr>
          </a:p>
          <a:p>
            <a:pPr defTabSz="412115" eaLnBrk="1" fontAlgn="auto" hangingPunct="1">
              <a:spcBef>
                <a:spcPts val="300"/>
              </a:spcBef>
              <a:spcAft>
                <a:spcPts val="0"/>
              </a:spcAft>
              <a:defRPr sz="1800"/>
            </a:pPr>
            <a:r>
              <a:rPr lang="zh-CN" altLang="en-US" sz="1865" kern="0">
                <a:solidFill>
                  <a:prstClr val="white"/>
                </a:solidFill>
                <a:cs typeface="+mn-ea"/>
                <a:sym typeface="+mn-lt"/>
              </a:rPr>
              <a:t>任务完成度</a:t>
            </a:r>
            <a:endParaRPr sz="1865" kern="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28" name="PA_形状 4663"/>
          <p:cNvSpPr/>
          <p:nvPr>
            <p:custDataLst>
              <p:tags r:id="rId5"/>
            </p:custDataLst>
          </p:nvPr>
        </p:nvSpPr>
        <p:spPr>
          <a:xfrm rot="10594">
            <a:off x="1069333" y="5043434"/>
            <a:ext cx="1652713" cy="699536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67733" tIns="67733" rIns="67733" bIns="67733" numCol="1" anchor="ctr">
            <a:noAutofit/>
          </a:bodyPr>
          <a:lstStyle>
            <a:lvl1pPr algn="l">
              <a:lnSpc>
                <a:spcPts val="3500"/>
              </a:lnSpc>
              <a:spcBef>
                <a:spcPts val="600"/>
              </a:spcBef>
              <a:defRPr sz="2500" spc="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defTabSz="412115">
              <a:lnSpc>
                <a:spcPct val="120000"/>
              </a:lnSpc>
              <a:spcBef>
                <a:spcPts val="800"/>
              </a:spcBef>
              <a:defRPr sz="1800" spc="0">
                <a:solidFill>
                  <a:srgbClr val="000000"/>
                </a:solidFill>
              </a:defRPr>
            </a:pPr>
            <a:r>
              <a:rPr lang="en-US" sz="1065" kern="0" dirty="0">
                <a:solidFill>
                  <a:prstClr val="white">
                    <a:alpha val="80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The user can demonstrate on a projector or computer</a:t>
            </a:r>
            <a:endParaRPr lang="en-US" sz="1065" kern="0" dirty="0">
              <a:solidFill>
                <a:prstClr val="white">
                  <a:alpha val="80000"/>
                </a:prst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9" name="PA_形状 4664"/>
          <p:cNvSpPr/>
          <p:nvPr>
            <p:custDataLst>
              <p:tags r:id="rId6"/>
            </p:custDataLst>
          </p:nvPr>
        </p:nvSpPr>
        <p:spPr>
          <a:xfrm rot="10594">
            <a:off x="1067227" y="4499012"/>
            <a:ext cx="1355107" cy="60667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0" tIns="0" rIns="0" bIns="0" numCol="1" anchor="b">
            <a:noAutofit/>
          </a:bodyPr>
          <a:lstStyle>
            <a:lvl1pPr algn="l">
              <a:lnSpc>
                <a:spcPts val="15600"/>
              </a:lnSpc>
              <a:spcBef>
                <a:spcPts val="600"/>
              </a:spcBef>
              <a:defRPr sz="10000" spc="0">
                <a:solidFill>
                  <a:srgbClr val="F5D328"/>
                </a:solidFill>
                <a:latin typeface="Roboto Black"/>
                <a:ea typeface="Roboto Black"/>
                <a:cs typeface="Roboto Black"/>
                <a:sym typeface="Roboto Black"/>
              </a:defRPr>
            </a:lvl1pPr>
          </a:lstStyle>
          <a:p>
            <a:pPr defTabSz="412115" eaLnBrk="1" fontAlgn="auto" hangingPunct="1">
              <a:lnSpc>
                <a:spcPct val="50000"/>
              </a:lnSpc>
              <a:spcBef>
                <a:spcPts val="800"/>
              </a:spcBef>
              <a:spcAft>
                <a:spcPts val="0"/>
              </a:spcAft>
              <a:defRPr sz="1800" spc="0">
                <a:solidFill>
                  <a:srgbClr val="000000"/>
                </a:solidFill>
              </a:defRPr>
            </a:pPr>
            <a:r>
              <a:rPr sz="5065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98</a:t>
            </a:r>
            <a:r>
              <a:rPr sz="2800" kern="0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%</a:t>
            </a:r>
            <a:endParaRPr sz="5065" kern="0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30" name="PA_形状 4665"/>
          <p:cNvSpPr/>
          <p:nvPr>
            <p:custDataLst>
              <p:tags r:id="rId7"/>
            </p:custDataLst>
          </p:nvPr>
        </p:nvSpPr>
        <p:spPr>
          <a:xfrm rot="10594">
            <a:off x="1069333" y="3960561"/>
            <a:ext cx="1502359" cy="32038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67733" tIns="67733" rIns="67733" bIns="67733" numCol="1" anchor="ctr">
            <a:noAutofit/>
          </a:bodyPr>
          <a:lstStyle>
            <a:lvl1pPr algn="l">
              <a:lnSpc>
                <a:spcPts val="3500"/>
              </a:lnSpc>
              <a:spcBef>
                <a:spcPts val="600"/>
              </a:spcBef>
              <a:defRPr sz="2500" spc="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defTabSz="412115">
              <a:lnSpc>
                <a:spcPct val="80000"/>
              </a:lnSpc>
              <a:spcBef>
                <a:spcPts val="800"/>
              </a:spcBef>
              <a:defRPr sz="1800" spc="0">
                <a:solidFill>
                  <a:srgbClr val="000000"/>
                </a:solidFill>
              </a:defRPr>
            </a:pPr>
            <a:r>
              <a:rPr lang="en-US" sz="900" kern="0" dirty="0">
                <a:solidFill>
                  <a:prstClr val="white"/>
                </a:solidFill>
                <a:latin typeface="+mn-lt"/>
                <a:ea typeface="+mn-ea"/>
                <a:cs typeface="+mn-ea"/>
                <a:sym typeface="+mn-lt"/>
              </a:rPr>
              <a:t>Click here to add title text</a:t>
            </a:r>
            <a:endParaRPr sz="900" kern="0" dirty="0">
              <a:solidFill>
                <a:prstClr val="whit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31" name="PA_组合 145"/>
          <p:cNvGrpSpPr>
            <a:grpSpLocks noChangeAspect="1"/>
          </p:cNvGrpSpPr>
          <p:nvPr>
            <p:custDataLst>
              <p:tags r:id="rId8"/>
            </p:custDataLst>
          </p:nvPr>
        </p:nvGrpSpPr>
        <p:grpSpPr>
          <a:xfrm>
            <a:off x="2594059" y="2576294"/>
            <a:ext cx="1363440" cy="3968262"/>
            <a:chOff x="597712" y="2415605"/>
            <a:chExt cx="1076110" cy="3131998"/>
          </a:xfrm>
        </p:grpSpPr>
        <p:sp>
          <p:nvSpPr>
            <p:cNvPr id="232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custGeom>
              <a:avLst/>
              <a:gdLst>
                <a:gd name="connsiteX0" fmla="*/ 0 w 3341155"/>
                <a:gd name="connsiteY0" fmla="*/ 5053133 h 5053133"/>
                <a:gd name="connsiteX1" fmla="*/ 1670578 w 3341155"/>
                <a:gd name="connsiteY1" fmla="*/ 0 h 5053133"/>
                <a:gd name="connsiteX2" fmla="*/ 3341155 w 3341155"/>
                <a:gd name="connsiteY2" fmla="*/ 5053133 h 5053133"/>
                <a:gd name="connsiteX3" fmla="*/ 0 w 3341155"/>
                <a:gd name="connsiteY3" fmla="*/ 5053133 h 5053133"/>
                <a:gd name="connsiteX0-1" fmla="*/ 0 w 3341155"/>
                <a:gd name="connsiteY0-2" fmla="*/ 5053133 h 5053133"/>
                <a:gd name="connsiteX1-3" fmla="*/ 1670578 w 3341155"/>
                <a:gd name="connsiteY1-4" fmla="*/ 0 h 5053133"/>
                <a:gd name="connsiteX2-5" fmla="*/ 3341155 w 3341155"/>
                <a:gd name="connsiteY2-6" fmla="*/ 5053133 h 5053133"/>
                <a:gd name="connsiteX3-7" fmla="*/ 0 w 3341155"/>
                <a:gd name="connsiteY3-8" fmla="*/ 5053133 h 5053133"/>
                <a:gd name="connsiteX0-9" fmla="*/ 0 w 3341155"/>
                <a:gd name="connsiteY0-10" fmla="*/ 5054349 h 5054349"/>
                <a:gd name="connsiteX1-11" fmla="*/ 1670578 w 3341155"/>
                <a:gd name="connsiteY1-12" fmla="*/ 1216 h 5054349"/>
                <a:gd name="connsiteX2-13" fmla="*/ 3341155 w 3341155"/>
                <a:gd name="connsiteY2-14" fmla="*/ 5054349 h 5054349"/>
                <a:gd name="connsiteX3-15" fmla="*/ 0 w 3341155"/>
                <a:gd name="connsiteY3-16" fmla="*/ 5054349 h 5054349"/>
                <a:gd name="connsiteX0-17" fmla="*/ 0 w 3341155"/>
                <a:gd name="connsiteY0-18" fmla="*/ 5054932 h 5054932"/>
                <a:gd name="connsiteX1-19" fmla="*/ 1670578 w 3341155"/>
                <a:gd name="connsiteY1-20" fmla="*/ 1799 h 5054932"/>
                <a:gd name="connsiteX2-21" fmla="*/ 3341155 w 3341155"/>
                <a:gd name="connsiteY2-22" fmla="*/ 5054932 h 5054932"/>
                <a:gd name="connsiteX3-23" fmla="*/ 0 w 3341155"/>
                <a:gd name="connsiteY3-24" fmla="*/ 5054932 h 5054932"/>
                <a:gd name="connsiteX0-25" fmla="*/ 0 w 3341155"/>
                <a:gd name="connsiteY0-26" fmla="*/ 5054932 h 5054932"/>
                <a:gd name="connsiteX1-27" fmla="*/ 1670578 w 3341155"/>
                <a:gd name="connsiteY1-28" fmla="*/ 1799 h 5054932"/>
                <a:gd name="connsiteX2-29" fmla="*/ 3341155 w 3341155"/>
                <a:gd name="connsiteY2-30" fmla="*/ 5054932 h 5054932"/>
                <a:gd name="connsiteX3-31" fmla="*/ 0 w 3341155"/>
                <a:gd name="connsiteY3-32" fmla="*/ 5054932 h 50549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341155" h="5054932">
                  <a:moveTo>
                    <a:pt x="0" y="5054932"/>
                  </a:moveTo>
                  <a:cubicBezTo>
                    <a:pt x="556859" y="3370554"/>
                    <a:pt x="1547106" y="-90235"/>
                    <a:pt x="1670578" y="1799"/>
                  </a:cubicBezTo>
                  <a:cubicBezTo>
                    <a:pt x="1801193" y="-87854"/>
                    <a:pt x="2784296" y="3370554"/>
                    <a:pt x="3341155" y="5054932"/>
                  </a:cubicBezTo>
                  <a:lnTo>
                    <a:pt x="0" y="5054932"/>
                  </a:lnTo>
                  <a:close/>
                </a:path>
              </a:pathLst>
            </a:cu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3" name="椭圆 232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ellips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4" name="PA_组合 148"/>
          <p:cNvGrpSpPr>
            <a:grpSpLocks noChangeAspect="1"/>
          </p:cNvGrpSpPr>
          <p:nvPr>
            <p:custDataLst>
              <p:tags r:id="rId9"/>
            </p:custDataLst>
          </p:nvPr>
        </p:nvGrpSpPr>
        <p:grpSpPr>
          <a:xfrm>
            <a:off x="4200340" y="4163211"/>
            <a:ext cx="1363440" cy="3968262"/>
            <a:chOff x="597712" y="2415605"/>
            <a:chExt cx="1076110" cy="3131998"/>
          </a:xfrm>
        </p:grpSpPr>
        <p:sp>
          <p:nvSpPr>
            <p:cNvPr id="235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custGeom>
              <a:avLst/>
              <a:gdLst>
                <a:gd name="connsiteX0" fmla="*/ 0 w 3341155"/>
                <a:gd name="connsiteY0" fmla="*/ 5053133 h 5053133"/>
                <a:gd name="connsiteX1" fmla="*/ 1670578 w 3341155"/>
                <a:gd name="connsiteY1" fmla="*/ 0 h 5053133"/>
                <a:gd name="connsiteX2" fmla="*/ 3341155 w 3341155"/>
                <a:gd name="connsiteY2" fmla="*/ 5053133 h 5053133"/>
                <a:gd name="connsiteX3" fmla="*/ 0 w 3341155"/>
                <a:gd name="connsiteY3" fmla="*/ 5053133 h 5053133"/>
                <a:gd name="connsiteX0-1" fmla="*/ 0 w 3341155"/>
                <a:gd name="connsiteY0-2" fmla="*/ 5053133 h 5053133"/>
                <a:gd name="connsiteX1-3" fmla="*/ 1670578 w 3341155"/>
                <a:gd name="connsiteY1-4" fmla="*/ 0 h 5053133"/>
                <a:gd name="connsiteX2-5" fmla="*/ 3341155 w 3341155"/>
                <a:gd name="connsiteY2-6" fmla="*/ 5053133 h 5053133"/>
                <a:gd name="connsiteX3-7" fmla="*/ 0 w 3341155"/>
                <a:gd name="connsiteY3-8" fmla="*/ 5053133 h 5053133"/>
                <a:gd name="connsiteX0-9" fmla="*/ 0 w 3341155"/>
                <a:gd name="connsiteY0-10" fmla="*/ 5054349 h 5054349"/>
                <a:gd name="connsiteX1-11" fmla="*/ 1670578 w 3341155"/>
                <a:gd name="connsiteY1-12" fmla="*/ 1216 h 5054349"/>
                <a:gd name="connsiteX2-13" fmla="*/ 3341155 w 3341155"/>
                <a:gd name="connsiteY2-14" fmla="*/ 5054349 h 5054349"/>
                <a:gd name="connsiteX3-15" fmla="*/ 0 w 3341155"/>
                <a:gd name="connsiteY3-16" fmla="*/ 5054349 h 5054349"/>
                <a:gd name="connsiteX0-17" fmla="*/ 0 w 3341155"/>
                <a:gd name="connsiteY0-18" fmla="*/ 5054932 h 5054932"/>
                <a:gd name="connsiteX1-19" fmla="*/ 1670578 w 3341155"/>
                <a:gd name="connsiteY1-20" fmla="*/ 1799 h 5054932"/>
                <a:gd name="connsiteX2-21" fmla="*/ 3341155 w 3341155"/>
                <a:gd name="connsiteY2-22" fmla="*/ 5054932 h 5054932"/>
                <a:gd name="connsiteX3-23" fmla="*/ 0 w 3341155"/>
                <a:gd name="connsiteY3-24" fmla="*/ 5054932 h 5054932"/>
                <a:gd name="connsiteX0-25" fmla="*/ 0 w 3341155"/>
                <a:gd name="connsiteY0-26" fmla="*/ 5054932 h 5054932"/>
                <a:gd name="connsiteX1-27" fmla="*/ 1670578 w 3341155"/>
                <a:gd name="connsiteY1-28" fmla="*/ 1799 h 5054932"/>
                <a:gd name="connsiteX2-29" fmla="*/ 3341155 w 3341155"/>
                <a:gd name="connsiteY2-30" fmla="*/ 5054932 h 5054932"/>
                <a:gd name="connsiteX3-31" fmla="*/ 0 w 3341155"/>
                <a:gd name="connsiteY3-32" fmla="*/ 5054932 h 50549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341155" h="5054932">
                  <a:moveTo>
                    <a:pt x="0" y="5054932"/>
                  </a:moveTo>
                  <a:cubicBezTo>
                    <a:pt x="556859" y="3370554"/>
                    <a:pt x="1547106" y="-90235"/>
                    <a:pt x="1670578" y="1799"/>
                  </a:cubicBezTo>
                  <a:cubicBezTo>
                    <a:pt x="1801193" y="-87854"/>
                    <a:pt x="2784296" y="3370554"/>
                    <a:pt x="3341155" y="5054932"/>
                  </a:cubicBezTo>
                  <a:lnTo>
                    <a:pt x="0" y="5054932"/>
                  </a:lnTo>
                  <a:close/>
                </a:path>
              </a:pathLst>
            </a:cu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6" name="椭圆 235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7" name="PA_组合 151"/>
          <p:cNvGrpSpPr>
            <a:grpSpLocks noChangeAspect="1"/>
          </p:cNvGrpSpPr>
          <p:nvPr>
            <p:custDataLst>
              <p:tags r:id="rId10"/>
            </p:custDataLst>
          </p:nvPr>
        </p:nvGrpSpPr>
        <p:grpSpPr>
          <a:xfrm>
            <a:off x="6410140" y="4545911"/>
            <a:ext cx="1363440" cy="3968262"/>
            <a:chOff x="597712" y="2415605"/>
            <a:chExt cx="1076110" cy="3131998"/>
          </a:xfrm>
        </p:grpSpPr>
        <p:sp>
          <p:nvSpPr>
            <p:cNvPr id="238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custGeom>
              <a:avLst/>
              <a:gdLst>
                <a:gd name="connsiteX0" fmla="*/ 0 w 3341155"/>
                <a:gd name="connsiteY0" fmla="*/ 5053133 h 5053133"/>
                <a:gd name="connsiteX1" fmla="*/ 1670578 w 3341155"/>
                <a:gd name="connsiteY1" fmla="*/ 0 h 5053133"/>
                <a:gd name="connsiteX2" fmla="*/ 3341155 w 3341155"/>
                <a:gd name="connsiteY2" fmla="*/ 5053133 h 5053133"/>
                <a:gd name="connsiteX3" fmla="*/ 0 w 3341155"/>
                <a:gd name="connsiteY3" fmla="*/ 5053133 h 5053133"/>
                <a:gd name="connsiteX0-1" fmla="*/ 0 w 3341155"/>
                <a:gd name="connsiteY0-2" fmla="*/ 5053133 h 5053133"/>
                <a:gd name="connsiteX1-3" fmla="*/ 1670578 w 3341155"/>
                <a:gd name="connsiteY1-4" fmla="*/ 0 h 5053133"/>
                <a:gd name="connsiteX2-5" fmla="*/ 3341155 w 3341155"/>
                <a:gd name="connsiteY2-6" fmla="*/ 5053133 h 5053133"/>
                <a:gd name="connsiteX3-7" fmla="*/ 0 w 3341155"/>
                <a:gd name="connsiteY3-8" fmla="*/ 5053133 h 5053133"/>
                <a:gd name="connsiteX0-9" fmla="*/ 0 w 3341155"/>
                <a:gd name="connsiteY0-10" fmla="*/ 5054349 h 5054349"/>
                <a:gd name="connsiteX1-11" fmla="*/ 1670578 w 3341155"/>
                <a:gd name="connsiteY1-12" fmla="*/ 1216 h 5054349"/>
                <a:gd name="connsiteX2-13" fmla="*/ 3341155 w 3341155"/>
                <a:gd name="connsiteY2-14" fmla="*/ 5054349 h 5054349"/>
                <a:gd name="connsiteX3-15" fmla="*/ 0 w 3341155"/>
                <a:gd name="connsiteY3-16" fmla="*/ 5054349 h 5054349"/>
                <a:gd name="connsiteX0-17" fmla="*/ 0 w 3341155"/>
                <a:gd name="connsiteY0-18" fmla="*/ 5054932 h 5054932"/>
                <a:gd name="connsiteX1-19" fmla="*/ 1670578 w 3341155"/>
                <a:gd name="connsiteY1-20" fmla="*/ 1799 h 5054932"/>
                <a:gd name="connsiteX2-21" fmla="*/ 3341155 w 3341155"/>
                <a:gd name="connsiteY2-22" fmla="*/ 5054932 h 5054932"/>
                <a:gd name="connsiteX3-23" fmla="*/ 0 w 3341155"/>
                <a:gd name="connsiteY3-24" fmla="*/ 5054932 h 5054932"/>
                <a:gd name="connsiteX0-25" fmla="*/ 0 w 3341155"/>
                <a:gd name="connsiteY0-26" fmla="*/ 5054932 h 5054932"/>
                <a:gd name="connsiteX1-27" fmla="*/ 1670578 w 3341155"/>
                <a:gd name="connsiteY1-28" fmla="*/ 1799 h 5054932"/>
                <a:gd name="connsiteX2-29" fmla="*/ 3341155 w 3341155"/>
                <a:gd name="connsiteY2-30" fmla="*/ 5054932 h 5054932"/>
                <a:gd name="connsiteX3-31" fmla="*/ 0 w 3341155"/>
                <a:gd name="connsiteY3-32" fmla="*/ 5054932 h 50549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341155" h="5054932">
                  <a:moveTo>
                    <a:pt x="0" y="5054932"/>
                  </a:moveTo>
                  <a:cubicBezTo>
                    <a:pt x="556859" y="3370554"/>
                    <a:pt x="1547106" y="-90235"/>
                    <a:pt x="1670578" y="1799"/>
                  </a:cubicBezTo>
                  <a:cubicBezTo>
                    <a:pt x="1801193" y="-87854"/>
                    <a:pt x="2784296" y="3370554"/>
                    <a:pt x="3341155" y="5054932"/>
                  </a:cubicBezTo>
                  <a:lnTo>
                    <a:pt x="0" y="5054932"/>
                  </a:lnTo>
                  <a:close/>
                </a:path>
              </a:pathLst>
            </a:cu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39" name="椭圆 238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ellipse">
              <a:avLst/>
            </a:prstGeom>
            <a:gradFill>
              <a:gsLst>
                <a:gs pos="1000">
                  <a:schemeClr val="accent4">
                    <a:lumMod val="20000"/>
                    <a:lumOff val="80000"/>
                  </a:schemeClr>
                </a:gs>
                <a:gs pos="60000">
                  <a:schemeClr val="accent3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0" name="PA_组合 154"/>
          <p:cNvGrpSpPr>
            <a:grpSpLocks noChangeAspect="1"/>
          </p:cNvGrpSpPr>
          <p:nvPr>
            <p:custDataLst>
              <p:tags r:id="rId11"/>
            </p:custDataLst>
          </p:nvPr>
        </p:nvGrpSpPr>
        <p:grpSpPr>
          <a:xfrm>
            <a:off x="8209732" y="3140899"/>
            <a:ext cx="1363440" cy="3968262"/>
            <a:chOff x="597712" y="2415605"/>
            <a:chExt cx="1076110" cy="3131998"/>
          </a:xfrm>
        </p:grpSpPr>
        <p:sp>
          <p:nvSpPr>
            <p:cNvPr id="241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custGeom>
              <a:avLst/>
              <a:gdLst>
                <a:gd name="connsiteX0" fmla="*/ 0 w 3341155"/>
                <a:gd name="connsiteY0" fmla="*/ 5053133 h 5053133"/>
                <a:gd name="connsiteX1" fmla="*/ 1670578 w 3341155"/>
                <a:gd name="connsiteY1" fmla="*/ 0 h 5053133"/>
                <a:gd name="connsiteX2" fmla="*/ 3341155 w 3341155"/>
                <a:gd name="connsiteY2" fmla="*/ 5053133 h 5053133"/>
                <a:gd name="connsiteX3" fmla="*/ 0 w 3341155"/>
                <a:gd name="connsiteY3" fmla="*/ 5053133 h 5053133"/>
                <a:gd name="connsiteX0-1" fmla="*/ 0 w 3341155"/>
                <a:gd name="connsiteY0-2" fmla="*/ 5053133 h 5053133"/>
                <a:gd name="connsiteX1-3" fmla="*/ 1670578 w 3341155"/>
                <a:gd name="connsiteY1-4" fmla="*/ 0 h 5053133"/>
                <a:gd name="connsiteX2-5" fmla="*/ 3341155 w 3341155"/>
                <a:gd name="connsiteY2-6" fmla="*/ 5053133 h 5053133"/>
                <a:gd name="connsiteX3-7" fmla="*/ 0 w 3341155"/>
                <a:gd name="connsiteY3-8" fmla="*/ 5053133 h 5053133"/>
                <a:gd name="connsiteX0-9" fmla="*/ 0 w 3341155"/>
                <a:gd name="connsiteY0-10" fmla="*/ 5054349 h 5054349"/>
                <a:gd name="connsiteX1-11" fmla="*/ 1670578 w 3341155"/>
                <a:gd name="connsiteY1-12" fmla="*/ 1216 h 5054349"/>
                <a:gd name="connsiteX2-13" fmla="*/ 3341155 w 3341155"/>
                <a:gd name="connsiteY2-14" fmla="*/ 5054349 h 5054349"/>
                <a:gd name="connsiteX3-15" fmla="*/ 0 w 3341155"/>
                <a:gd name="connsiteY3-16" fmla="*/ 5054349 h 5054349"/>
                <a:gd name="connsiteX0-17" fmla="*/ 0 w 3341155"/>
                <a:gd name="connsiteY0-18" fmla="*/ 5054932 h 5054932"/>
                <a:gd name="connsiteX1-19" fmla="*/ 1670578 w 3341155"/>
                <a:gd name="connsiteY1-20" fmla="*/ 1799 h 5054932"/>
                <a:gd name="connsiteX2-21" fmla="*/ 3341155 w 3341155"/>
                <a:gd name="connsiteY2-22" fmla="*/ 5054932 h 5054932"/>
                <a:gd name="connsiteX3-23" fmla="*/ 0 w 3341155"/>
                <a:gd name="connsiteY3-24" fmla="*/ 5054932 h 5054932"/>
                <a:gd name="connsiteX0-25" fmla="*/ 0 w 3341155"/>
                <a:gd name="connsiteY0-26" fmla="*/ 5054932 h 5054932"/>
                <a:gd name="connsiteX1-27" fmla="*/ 1670578 w 3341155"/>
                <a:gd name="connsiteY1-28" fmla="*/ 1799 h 5054932"/>
                <a:gd name="connsiteX2-29" fmla="*/ 3341155 w 3341155"/>
                <a:gd name="connsiteY2-30" fmla="*/ 5054932 h 5054932"/>
                <a:gd name="connsiteX3-31" fmla="*/ 0 w 3341155"/>
                <a:gd name="connsiteY3-32" fmla="*/ 5054932 h 50549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341155" h="5054932">
                  <a:moveTo>
                    <a:pt x="0" y="5054932"/>
                  </a:moveTo>
                  <a:cubicBezTo>
                    <a:pt x="556859" y="3370554"/>
                    <a:pt x="1547106" y="-90235"/>
                    <a:pt x="1670578" y="1799"/>
                  </a:cubicBezTo>
                  <a:cubicBezTo>
                    <a:pt x="1801193" y="-87854"/>
                    <a:pt x="2784296" y="3370554"/>
                    <a:pt x="3341155" y="5054932"/>
                  </a:cubicBezTo>
                  <a:lnTo>
                    <a:pt x="0" y="5054932"/>
                  </a:lnTo>
                  <a:close/>
                </a:path>
              </a:pathLst>
            </a:cu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2" name="椭圆 241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60000">
                  <a:schemeClr val="bg2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3" name="PA_组合 157"/>
          <p:cNvGrpSpPr>
            <a:grpSpLocks noChangeAspect="1"/>
          </p:cNvGrpSpPr>
          <p:nvPr>
            <p:custDataLst>
              <p:tags r:id="rId12"/>
            </p:custDataLst>
          </p:nvPr>
        </p:nvGrpSpPr>
        <p:grpSpPr>
          <a:xfrm>
            <a:off x="9317384" y="1618101"/>
            <a:ext cx="1363440" cy="3968262"/>
            <a:chOff x="597712" y="2415605"/>
            <a:chExt cx="1076110" cy="3131998"/>
          </a:xfrm>
        </p:grpSpPr>
        <p:sp>
          <p:nvSpPr>
            <p:cNvPr id="244" name="等腰三角形 9"/>
            <p:cNvSpPr/>
            <p:nvPr/>
          </p:nvSpPr>
          <p:spPr>
            <a:xfrm rot="10800000">
              <a:off x="597712" y="2908359"/>
              <a:ext cx="1076110" cy="2639244"/>
            </a:xfrm>
            <a:custGeom>
              <a:avLst/>
              <a:gdLst>
                <a:gd name="connsiteX0" fmla="*/ 0 w 3341155"/>
                <a:gd name="connsiteY0" fmla="*/ 5053133 h 5053133"/>
                <a:gd name="connsiteX1" fmla="*/ 1670578 w 3341155"/>
                <a:gd name="connsiteY1" fmla="*/ 0 h 5053133"/>
                <a:gd name="connsiteX2" fmla="*/ 3341155 w 3341155"/>
                <a:gd name="connsiteY2" fmla="*/ 5053133 h 5053133"/>
                <a:gd name="connsiteX3" fmla="*/ 0 w 3341155"/>
                <a:gd name="connsiteY3" fmla="*/ 5053133 h 5053133"/>
                <a:gd name="connsiteX0-1" fmla="*/ 0 w 3341155"/>
                <a:gd name="connsiteY0-2" fmla="*/ 5053133 h 5053133"/>
                <a:gd name="connsiteX1-3" fmla="*/ 1670578 w 3341155"/>
                <a:gd name="connsiteY1-4" fmla="*/ 0 h 5053133"/>
                <a:gd name="connsiteX2-5" fmla="*/ 3341155 w 3341155"/>
                <a:gd name="connsiteY2-6" fmla="*/ 5053133 h 5053133"/>
                <a:gd name="connsiteX3-7" fmla="*/ 0 w 3341155"/>
                <a:gd name="connsiteY3-8" fmla="*/ 5053133 h 5053133"/>
                <a:gd name="connsiteX0-9" fmla="*/ 0 w 3341155"/>
                <a:gd name="connsiteY0-10" fmla="*/ 5054349 h 5054349"/>
                <a:gd name="connsiteX1-11" fmla="*/ 1670578 w 3341155"/>
                <a:gd name="connsiteY1-12" fmla="*/ 1216 h 5054349"/>
                <a:gd name="connsiteX2-13" fmla="*/ 3341155 w 3341155"/>
                <a:gd name="connsiteY2-14" fmla="*/ 5054349 h 5054349"/>
                <a:gd name="connsiteX3-15" fmla="*/ 0 w 3341155"/>
                <a:gd name="connsiteY3-16" fmla="*/ 5054349 h 5054349"/>
                <a:gd name="connsiteX0-17" fmla="*/ 0 w 3341155"/>
                <a:gd name="connsiteY0-18" fmla="*/ 5054932 h 5054932"/>
                <a:gd name="connsiteX1-19" fmla="*/ 1670578 w 3341155"/>
                <a:gd name="connsiteY1-20" fmla="*/ 1799 h 5054932"/>
                <a:gd name="connsiteX2-21" fmla="*/ 3341155 w 3341155"/>
                <a:gd name="connsiteY2-22" fmla="*/ 5054932 h 5054932"/>
                <a:gd name="connsiteX3-23" fmla="*/ 0 w 3341155"/>
                <a:gd name="connsiteY3-24" fmla="*/ 5054932 h 5054932"/>
                <a:gd name="connsiteX0-25" fmla="*/ 0 w 3341155"/>
                <a:gd name="connsiteY0-26" fmla="*/ 5054932 h 5054932"/>
                <a:gd name="connsiteX1-27" fmla="*/ 1670578 w 3341155"/>
                <a:gd name="connsiteY1-28" fmla="*/ 1799 h 5054932"/>
                <a:gd name="connsiteX2-29" fmla="*/ 3341155 w 3341155"/>
                <a:gd name="connsiteY2-30" fmla="*/ 5054932 h 5054932"/>
                <a:gd name="connsiteX3-31" fmla="*/ 0 w 3341155"/>
                <a:gd name="connsiteY3-32" fmla="*/ 5054932 h 505493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3341155" h="5054932">
                  <a:moveTo>
                    <a:pt x="0" y="5054932"/>
                  </a:moveTo>
                  <a:cubicBezTo>
                    <a:pt x="556859" y="3370554"/>
                    <a:pt x="1547106" y="-90235"/>
                    <a:pt x="1670578" y="1799"/>
                  </a:cubicBezTo>
                  <a:cubicBezTo>
                    <a:pt x="1801193" y="-87854"/>
                    <a:pt x="2784296" y="3370554"/>
                    <a:pt x="3341155" y="5054932"/>
                  </a:cubicBezTo>
                  <a:lnTo>
                    <a:pt x="0" y="5054932"/>
                  </a:lnTo>
                  <a:close/>
                </a:path>
              </a:pathLst>
            </a:custGeom>
            <a:gradFill>
              <a:gsLst>
                <a:gs pos="70000">
                  <a:srgbClr val="000000">
                    <a:alpha val="8000"/>
                  </a:srgbClr>
                </a:gs>
                <a:gs pos="50000">
                  <a:srgbClr val="000000">
                    <a:alpha val="4000"/>
                  </a:srgbClr>
                </a:gs>
                <a:gs pos="30000">
                  <a:schemeClr val="tx1">
                    <a:alpha val="0"/>
                  </a:schemeClr>
                </a:gs>
                <a:gs pos="100000">
                  <a:schemeClr val="tx1">
                    <a:lumMod val="85000"/>
                    <a:lumOff val="15000"/>
                    <a:alpha val="30000"/>
                  </a:schemeClr>
                </a:gs>
              </a:gsLst>
              <a:lin ang="5400000" scaled="1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5" name="椭圆 244"/>
            <p:cNvSpPr>
              <a:spLocks noChangeAspect="1"/>
            </p:cNvSpPr>
            <p:nvPr/>
          </p:nvSpPr>
          <p:spPr>
            <a:xfrm>
              <a:off x="648010" y="2415605"/>
              <a:ext cx="971992" cy="972000"/>
            </a:xfrm>
            <a:prstGeom prst="ellipse">
              <a:avLst/>
            </a:prstGeom>
            <a:gradFill>
              <a:gsLst>
                <a:gs pos="1000">
                  <a:schemeClr val="accent1">
                    <a:lumMod val="20000"/>
                    <a:lumOff val="80000"/>
                  </a:schemeClr>
                </a:gs>
                <a:gs pos="60000">
                  <a:schemeClr val="accent1">
                    <a:lumMod val="75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5400000" scaled="1"/>
            </a:gradFill>
            <a:ln w="25400">
              <a:noFill/>
            </a:ln>
            <a:effectLst>
              <a:outerShdw blurRad="254000" dist="63500" dir="5400000" algn="t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6" name="PA_任意多边形 36"/>
          <p:cNvSpPr/>
          <p:nvPr>
            <p:custDataLst>
              <p:tags r:id="rId13"/>
            </p:custDataLst>
          </p:nvPr>
        </p:nvSpPr>
        <p:spPr bwMode="auto">
          <a:xfrm>
            <a:off x="3045827" y="2944130"/>
            <a:ext cx="464323" cy="435769"/>
          </a:xfrm>
          <a:custGeom>
            <a:avLst/>
            <a:gdLst>
              <a:gd name="connsiteX0" fmla="*/ 65187 w 464323"/>
              <a:gd name="connsiteY0" fmla="*/ 348457 h 435769"/>
              <a:gd name="connsiteX1" fmla="*/ 399141 w 464323"/>
              <a:gd name="connsiteY1" fmla="*/ 348457 h 435769"/>
              <a:gd name="connsiteX2" fmla="*/ 406384 w 464323"/>
              <a:gd name="connsiteY2" fmla="*/ 355601 h 435769"/>
              <a:gd name="connsiteX3" fmla="*/ 399141 w 464323"/>
              <a:gd name="connsiteY3" fmla="*/ 362744 h 435769"/>
              <a:gd name="connsiteX4" fmla="*/ 65187 w 464323"/>
              <a:gd name="connsiteY4" fmla="*/ 362744 h 435769"/>
              <a:gd name="connsiteX5" fmla="*/ 57944 w 464323"/>
              <a:gd name="connsiteY5" fmla="*/ 355601 h 435769"/>
              <a:gd name="connsiteX6" fmla="*/ 65187 w 464323"/>
              <a:gd name="connsiteY6" fmla="*/ 348457 h 435769"/>
              <a:gd name="connsiteX7" fmla="*/ 65187 w 464323"/>
              <a:gd name="connsiteY7" fmla="*/ 304800 h 435769"/>
              <a:gd name="connsiteX8" fmla="*/ 399141 w 464323"/>
              <a:gd name="connsiteY8" fmla="*/ 304800 h 435769"/>
              <a:gd name="connsiteX9" fmla="*/ 406384 w 464323"/>
              <a:gd name="connsiteY9" fmla="*/ 311944 h 435769"/>
              <a:gd name="connsiteX10" fmla="*/ 399141 w 464323"/>
              <a:gd name="connsiteY10" fmla="*/ 319087 h 435769"/>
              <a:gd name="connsiteX11" fmla="*/ 65187 w 464323"/>
              <a:gd name="connsiteY11" fmla="*/ 319087 h 435769"/>
              <a:gd name="connsiteX12" fmla="*/ 57944 w 464323"/>
              <a:gd name="connsiteY12" fmla="*/ 311944 h 435769"/>
              <a:gd name="connsiteX13" fmla="*/ 65187 w 464323"/>
              <a:gd name="connsiteY13" fmla="*/ 304800 h 435769"/>
              <a:gd name="connsiteX14" fmla="*/ 65187 w 464323"/>
              <a:gd name="connsiteY14" fmla="*/ 261144 h 435769"/>
              <a:gd name="connsiteX15" fmla="*/ 399141 w 464323"/>
              <a:gd name="connsiteY15" fmla="*/ 261144 h 435769"/>
              <a:gd name="connsiteX16" fmla="*/ 406384 w 464323"/>
              <a:gd name="connsiteY16" fmla="*/ 268288 h 435769"/>
              <a:gd name="connsiteX17" fmla="*/ 399141 w 464323"/>
              <a:gd name="connsiteY17" fmla="*/ 275431 h 435769"/>
              <a:gd name="connsiteX18" fmla="*/ 65187 w 464323"/>
              <a:gd name="connsiteY18" fmla="*/ 275431 h 435769"/>
              <a:gd name="connsiteX19" fmla="*/ 57944 w 464323"/>
              <a:gd name="connsiteY19" fmla="*/ 268288 h 435769"/>
              <a:gd name="connsiteX20" fmla="*/ 65187 w 464323"/>
              <a:gd name="connsiteY20" fmla="*/ 261144 h 435769"/>
              <a:gd name="connsiteX21" fmla="*/ 65187 w 464323"/>
              <a:gd name="connsiteY21" fmla="*/ 217488 h 435769"/>
              <a:gd name="connsiteX22" fmla="*/ 399141 w 464323"/>
              <a:gd name="connsiteY22" fmla="*/ 217488 h 435769"/>
              <a:gd name="connsiteX23" fmla="*/ 406384 w 464323"/>
              <a:gd name="connsiteY23" fmla="*/ 224632 h 435769"/>
              <a:gd name="connsiteX24" fmla="*/ 399141 w 464323"/>
              <a:gd name="connsiteY24" fmla="*/ 231775 h 435769"/>
              <a:gd name="connsiteX25" fmla="*/ 65187 w 464323"/>
              <a:gd name="connsiteY25" fmla="*/ 231775 h 435769"/>
              <a:gd name="connsiteX26" fmla="*/ 57944 w 464323"/>
              <a:gd name="connsiteY26" fmla="*/ 224632 h 435769"/>
              <a:gd name="connsiteX27" fmla="*/ 65187 w 464323"/>
              <a:gd name="connsiteY27" fmla="*/ 217488 h 435769"/>
              <a:gd name="connsiteX28" fmla="*/ 224747 w 464323"/>
              <a:gd name="connsiteY28" fmla="*/ 173832 h 435769"/>
              <a:gd name="connsiteX29" fmla="*/ 399133 w 464323"/>
              <a:gd name="connsiteY29" fmla="*/ 173832 h 435769"/>
              <a:gd name="connsiteX30" fmla="*/ 406401 w 464323"/>
              <a:gd name="connsiteY30" fmla="*/ 181373 h 435769"/>
              <a:gd name="connsiteX31" fmla="*/ 399133 w 464323"/>
              <a:gd name="connsiteY31" fmla="*/ 188912 h 435769"/>
              <a:gd name="connsiteX32" fmla="*/ 224747 w 464323"/>
              <a:gd name="connsiteY32" fmla="*/ 188912 h 435769"/>
              <a:gd name="connsiteX33" fmla="*/ 217488 w 464323"/>
              <a:gd name="connsiteY33" fmla="*/ 181373 h 435769"/>
              <a:gd name="connsiteX34" fmla="*/ 224747 w 464323"/>
              <a:gd name="connsiteY34" fmla="*/ 173832 h 435769"/>
              <a:gd name="connsiteX35" fmla="*/ 224764 w 464323"/>
              <a:gd name="connsiteY35" fmla="*/ 130175 h 435769"/>
              <a:gd name="connsiteX36" fmla="*/ 297525 w 464323"/>
              <a:gd name="connsiteY36" fmla="*/ 130175 h 435769"/>
              <a:gd name="connsiteX37" fmla="*/ 304801 w 464323"/>
              <a:gd name="connsiteY37" fmla="*/ 137716 h 435769"/>
              <a:gd name="connsiteX38" fmla="*/ 297525 w 464323"/>
              <a:gd name="connsiteY38" fmla="*/ 145256 h 435769"/>
              <a:gd name="connsiteX39" fmla="*/ 224764 w 464323"/>
              <a:gd name="connsiteY39" fmla="*/ 145256 h 435769"/>
              <a:gd name="connsiteX40" fmla="*/ 217488 w 464323"/>
              <a:gd name="connsiteY40" fmla="*/ 137716 h 435769"/>
              <a:gd name="connsiteX41" fmla="*/ 224764 w 464323"/>
              <a:gd name="connsiteY41" fmla="*/ 130175 h 435769"/>
              <a:gd name="connsiteX42" fmla="*/ 87042 w 464323"/>
              <a:gd name="connsiteY42" fmla="*/ 101402 h 435769"/>
              <a:gd name="connsiteX43" fmla="*/ 87042 w 464323"/>
              <a:gd name="connsiteY43" fmla="*/ 159743 h 435769"/>
              <a:gd name="connsiteX44" fmla="*/ 159809 w 464323"/>
              <a:gd name="connsiteY44" fmla="*/ 159743 h 435769"/>
              <a:gd name="connsiteX45" fmla="*/ 159809 w 464323"/>
              <a:gd name="connsiteY45" fmla="*/ 101402 h 435769"/>
              <a:gd name="connsiteX46" fmla="*/ 224764 w 464323"/>
              <a:gd name="connsiteY46" fmla="*/ 86519 h 435769"/>
              <a:gd name="connsiteX47" fmla="*/ 297525 w 464323"/>
              <a:gd name="connsiteY47" fmla="*/ 86519 h 435769"/>
              <a:gd name="connsiteX48" fmla="*/ 304801 w 464323"/>
              <a:gd name="connsiteY48" fmla="*/ 94060 h 435769"/>
              <a:gd name="connsiteX49" fmla="*/ 297525 w 464323"/>
              <a:gd name="connsiteY49" fmla="*/ 101599 h 435769"/>
              <a:gd name="connsiteX50" fmla="*/ 224764 w 464323"/>
              <a:gd name="connsiteY50" fmla="*/ 101599 h 435769"/>
              <a:gd name="connsiteX51" fmla="*/ 217488 w 464323"/>
              <a:gd name="connsiteY51" fmla="*/ 94060 h 435769"/>
              <a:gd name="connsiteX52" fmla="*/ 224764 w 464323"/>
              <a:gd name="connsiteY52" fmla="*/ 86519 h 435769"/>
              <a:gd name="connsiteX53" fmla="*/ 72490 w 464323"/>
              <a:gd name="connsiteY53" fmla="*/ 72232 h 435769"/>
              <a:gd name="connsiteX54" fmla="*/ 174361 w 464323"/>
              <a:gd name="connsiteY54" fmla="*/ 72232 h 435769"/>
              <a:gd name="connsiteX55" fmla="*/ 188907 w 464323"/>
              <a:gd name="connsiteY55" fmla="*/ 86817 h 435769"/>
              <a:gd name="connsiteX56" fmla="*/ 188907 w 464323"/>
              <a:gd name="connsiteY56" fmla="*/ 174328 h 435769"/>
              <a:gd name="connsiteX57" fmla="*/ 174361 w 464323"/>
              <a:gd name="connsiteY57" fmla="*/ 188908 h 435769"/>
              <a:gd name="connsiteX58" fmla="*/ 72490 w 464323"/>
              <a:gd name="connsiteY58" fmla="*/ 188908 h 435769"/>
              <a:gd name="connsiteX59" fmla="*/ 57944 w 464323"/>
              <a:gd name="connsiteY59" fmla="*/ 174328 h 435769"/>
              <a:gd name="connsiteX60" fmla="*/ 57944 w 464323"/>
              <a:gd name="connsiteY60" fmla="*/ 86817 h 435769"/>
              <a:gd name="connsiteX61" fmla="*/ 72490 w 464323"/>
              <a:gd name="connsiteY61" fmla="*/ 72232 h 435769"/>
              <a:gd name="connsiteX62" fmla="*/ 348258 w 464323"/>
              <a:gd name="connsiteY62" fmla="*/ 29051 h 435769"/>
              <a:gd name="connsiteX63" fmla="*/ 348258 w 464323"/>
              <a:gd name="connsiteY63" fmla="*/ 87154 h 435769"/>
              <a:gd name="connsiteX64" fmla="*/ 348215 w 464323"/>
              <a:gd name="connsiteY64" fmla="*/ 87154 h 435769"/>
              <a:gd name="connsiteX65" fmla="*/ 377237 w 464323"/>
              <a:gd name="connsiteY65" fmla="*/ 116205 h 435769"/>
              <a:gd name="connsiteX66" fmla="*/ 391747 w 464323"/>
              <a:gd name="connsiteY66" fmla="*/ 116205 h 435769"/>
              <a:gd name="connsiteX67" fmla="*/ 435323 w 464323"/>
              <a:gd name="connsiteY67" fmla="*/ 116205 h 435769"/>
              <a:gd name="connsiteX68" fmla="*/ 43511 w 464323"/>
              <a:gd name="connsiteY68" fmla="*/ 29051 h 435769"/>
              <a:gd name="connsiteX69" fmla="*/ 29000 w 464323"/>
              <a:gd name="connsiteY69" fmla="*/ 43577 h 435769"/>
              <a:gd name="connsiteX70" fmla="*/ 29000 w 464323"/>
              <a:gd name="connsiteY70" fmla="*/ 392192 h 435769"/>
              <a:gd name="connsiteX71" fmla="*/ 43511 w 464323"/>
              <a:gd name="connsiteY71" fmla="*/ 406718 h 435769"/>
              <a:gd name="connsiteX72" fmla="*/ 420812 w 464323"/>
              <a:gd name="connsiteY72" fmla="*/ 406718 h 435769"/>
              <a:gd name="connsiteX73" fmla="*/ 435323 w 464323"/>
              <a:gd name="connsiteY73" fmla="*/ 392192 h 435769"/>
              <a:gd name="connsiteX74" fmla="*/ 435323 w 464323"/>
              <a:gd name="connsiteY74" fmla="*/ 130731 h 435769"/>
              <a:gd name="connsiteX75" fmla="*/ 391747 w 464323"/>
              <a:gd name="connsiteY75" fmla="*/ 130731 h 435769"/>
              <a:gd name="connsiteX76" fmla="*/ 377237 w 464323"/>
              <a:gd name="connsiteY76" fmla="*/ 130731 h 435769"/>
              <a:gd name="connsiteX77" fmla="*/ 333704 w 464323"/>
              <a:gd name="connsiteY77" fmla="*/ 87154 h 435769"/>
              <a:gd name="connsiteX78" fmla="*/ 333747 w 464323"/>
              <a:gd name="connsiteY78" fmla="*/ 87154 h 435769"/>
              <a:gd name="connsiteX79" fmla="*/ 333747 w 464323"/>
              <a:gd name="connsiteY79" fmla="*/ 29051 h 435769"/>
              <a:gd name="connsiteX80" fmla="*/ 43511 w 464323"/>
              <a:gd name="connsiteY80" fmla="*/ 0 h 435769"/>
              <a:gd name="connsiteX81" fmla="*/ 348258 w 464323"/>
              <a:gd name="connsiteY81" fmla="*/ 0 h 435769"/>
              <a:gd name="connsiteX82" fmla="*/ 368767 w 464323"/>
              <a:gd name="connsiteY82" fmla="*/ 8493 h 435769"/>
              <a:gd name="connsiteX83" fmla="*/ 455831 w 464323"/>
              <a:gd name="connsiteY83" fmla="*/ 95647 h 435769"/>
              <a:gd name="connsiteX84" fmla="*/ 464323 w 464323"/>
              <a:gd name="connsiteY84" fmla="*/ 116205 h 435769"/>
              <a:gd name="connsiteX85" fmla="*/ 464323 w 464323"/>
              <a:gd name="connsiteY85" fmla="*/ 392192 h 435769"/>
              <a:gd name="connsiteX86" fmla="*/ 420812 w 464323"/>
              <a:gd name="connsiteY86" fmla="*/ 435769 h 435769"/>
              <a:gd name="connsiteX87" fmla="*/ 43511 w 464323"/>
              <a:gd name="connsiteY87" fmla="*/ 435769 h 435769"/>
              <a:gd name="connsiteX88" fmla="*/ 0 w 464323"/>
              <a:gd name="connsiteY88" fmla="*/ 392192 h 435769"/>
              <a:gd name="connsiteX89" fmla="*/ 0 w 464323"/>
              <a:gd name="connsiteY89" fmla="*/ 43577 h 435769"/>
              <a:gd name="connsiteX90" fmla="*/ 43511 w 464323"/>
              <a:gd name="connsiteY90" fmla="*/ 0 h 435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464323" h="435769">
                <a:moveTo>
                  <a:pt x="65187" y="348457"/>
                </a:moveTo>
                <a:lnTo>
                  <a:pt x="399141" y="348457"/>
                </a:lnTo>
                <a:cubicBezTo>
                  <a:pt x="403125" y="348457"/>
                  <a:pt x="406384" y="351652"/>
                  <a:pt x="406384" y="355601"/>
                </a:cubicBezTo>
                <a:cubicBezTo>
                  <a:pt x="406384" y="359536"/>
                  <a:pt x="403125" y="362744"/>
                  <a:pt x="399141" y="362744"/>
                </a:cubicBezTo>
                <a:lnTo>
                  <a:pt x="65187" y="362744"/>
                </a:lnTo>
                <a:cubicBezTo>
                  <a:pt x="61187" y="362744"/>
                  <a:pt x="57944" y="359536"/>
                  <a:pt x="57944" y="355601"/>
                </a:cubicBezTo>
                <a:cubicBezTo>
                  <a:pt x="57944" y="351652"/>
                  <a:pt x="61187" y="348457"/>
                  <a:pt x="65187" y="348457"/>
                </a:cubicBezTo>
                <a:close/>
                <a:moveTo>
                  <a:pt x="65187" y="304800"/>
                </a:moveTo>
                <a:lnTo>
                  <a:pt x="399141" y="304800"/>
                </a:lnTo>
                <a:cubicBezTo>
                  <a:pt x="403125" y="304800"/>
                  <a:pt x="406384" y="307995"/>
                  <a:pt x="406384" y="311944"/>
                </a:cubicBezTo>
                <a:cubicBezTo>
                  <a:pt x="406384" y="315879"/>
                  <a:pt x="403125" y="319087"/>
                  <a:pt x="399141" y="319087"/>
                </a:cubicBezTo>
                <a:lnTo>
                  <a:pt x="65187" y="319087"/>
                </a:lnTo>
                <a:cubicBezTo>
                  <a:pt x="61187" y="319087"/>
                  <a:pt x="57944" y="315879"/>
                  <a:pt x="57944" y="311944"/>
                </a:cubicBezTo>
                <a:cubicBezTo>
                  <a:pt x="57944" y="307995"/>
                  <a:pt x="61187" y="304800"/>
                  <a:pt x="65187" y="304800"/>
                </a:cubicBezTo>
                <a:close/>
                <a:moveTo>
                  <a:pt x="65187" y="261144"/>
                </a:moveTo>
                <a:lnTo>
                  <a:pt x="399141" y="261144"/>
                </a:lnTo>
                <a:cubicBezTo>
                  <a:pt x="403125" y="261144"/>
                  <a:pt x="406384" y="264339"/>
                  <a:pt x="406384" y="268288"/>
                </a:cubicBezTo>
                <a:cubicBezTo>
                  <a:pt x="406384" y="272223"/>
                  <a:pt x="403125" y="275431"/>
                  <a:pt x="399141" y="275431"/>
                </a:cubicBezTo>
                <a:lnTo>
                  <a:pt x="65187" y="275431"/>
                </a:lnTo>
                <a:cubicBezTo>
                  <a:pt x="61187" y="275431"/>
                  <a:pt x="57944" y="272223"/>
                  <a:pt x="57944" y="268288"/>
                </a:cubicBezTo>
                <a:cubicBezTo>
                  <a:pt x="57944" y="264339"/>
                  <a:pt x="61187" y="261144"/>
                  <a:pt x="65187" y="261144"/>
                </a:cubicBezTo>
                <a:close/>
                <a:moveTo>
                  <a:pt x="65187" y="217488"/>
                </a:moveTo>
                <a:lnTo>
                  <a:pt x="399141" y="217488"/>
                </a:lnTo>
                <a:cubicBezTo>
                  <a:pt x="403125" y="217488"/>
                  <a:pt x="406384" y="220683"/>
                  <a:pt x="406384" y="224632"/>
                </a:cubicBezTo>
                <a:cubicBezTo>
                  <a:pt x="406384" y="228580"/>
                  <a:pt x="403125" y="231775"/>
                  <a:pt x="399141" y="231775"/>
                </a:cubicBezTo>
                <a:lnTo>
                  <a:pt x="65187" y="231775"/>
                </a:lnTo>
                <a:cubicBezTo>
                  <a:pt x="61187" y="231775"/>
                  <a:pt x="57944" y="228580"/>
                  <a:pt x="57944" y="224632"/>
                </a:cubicBezTo>
                <a:cubicBezTo>
                  <a:pt x="57944" y="220683"/>
                  <a:pt x="61187" y="217488"/>
                  <a:pt x="65187" y="217488"/>
                </a:cubicBezTo>
                <a:close/>
                <a:moveTo>
                  <a:pt x="224747" y="173832"/>
                </a:moveTo>
                <a:lnTo>
                  <a:pt x="399133" y="173832"/>
                </a:lnTo>
                <a:cubicBezTo>
                  <a:pt x="403130" y="173832"/>
                  <a:pt x="406401" y="177204"/>
                  <a:pt x="406401" y="181373"/>
                </a:cubicBezTo>
                <a:cubicBezTo>
                  <a:pt x="406401" y="185540"/>
                  <a:pt x="403130" y="188912"/>
                  <a:pt x="399133" y="188912"/>
                </a:cubicBezTo>
                <a:lnTo>
                  <a:pt x="224747" y="188912"/>
                </a:lnTo>
                <a:cubicBezTo>
                  <a:pt x="220715" y="188912"/>
                  <a:pt x="217488" y="185540"/>
                  <a:pt x="217488" y="181373"/>
                </a:cubicBezTo>
                <a:cubicBezTo>
                  <a:pt x="217488" y="177204"/>
                  <a:pt x="220715" y="173832"/>
                  <a:pt x="224747" y="173832"/>
                </a:cubicBezTo>
                <a:close/>
                <a:moveTo>
                  <a:pt x="224764" y="130175"/>
                </a:moveTo>
                <a:lnTo>
                  <a:pt x="297525" y="130175"/>
                </a:lnTo>
                <a:cubicBezTo>
                  <a:pt x="301531" y="130175"/>
                  <a:pt x="304801" y="133548"/>
                  <a:pt x="304801" y="137716"/>
                </a:cubicBezTo>
                <a:cubicBezTo>
                  <a:pt x="304801" y="141884"/>
                  <a:pt x="301531" y="145256"/>
                  <a:pt x="297525" y="145256"/>
                </a:cubicBezTo>
                <a:lnTo>
                  <a:pt x="224764" y="145256"/>
                </a:lnTo>
                <a:cubicBezTo>
                  <a:pt x="220726" y="145256"/>
                  <a:pt x="217488" y="141884"/>
                  <a:pt x="217488" y="137716"/>
                </a:cubicBezTo>
                <a:cubicBezTo>
                  <a:pt x="217488" y="133548"/>
                  <a:pt x="220726" y="130175"/>
                  <a:pt x="224764" y="130175"/>
                </a:cubicBezTo>
                <a:close/>
                <a:moveTo>
                  <a:pt x="87042" y="101402"/>
                </a:moveTo>
                <a:cubicBezTo>
                  <a:pt x="87042" y="101402"/>
                  <a:pt x="87042" y="159743"/>
                  <a:pt x="87042" y="159743"/>
                </a:cubicBezTo>
                <a:lnTo>
                  <a:pt x="159809" y="159743"/>
                </a:lnTo>
                <a:lnTo>
                  <a:pt x="159809" y="101402"/>
                </a:lnTo>
                <a:close/>
                <a:moveTo>
                  <a:pt x="224764" y="86519"/>
                </a:moveTo>
                <a:lnTo>
                  <a:pt x="297525" y="86519"/>
                </a:lnTo>
                <a:cubicBezTo>
                  <a:pt x="301531" y="86519"/>
                  <a:pt x="304801" y="89891"/>
                  <a:pt x="304801" y="94060"/>
                </a:cubicBezTo>
                <a:cubicBezTo>
                  <a:pt x="304801" y="98227"/>
                  <a:pt x="301531" y="101599"/>
                  <a:pt x="297525" y="101599"/>
                </a:cubicBezTo>
                <a:lnTo>
                  <a:pt x="224764" y="101599"/>
                </a:lnTo>
                <a:cubicBezTo>
                  <a:pt x="220726" y="101599"/>
                  <a:pt x="217488" y="98227"/>
                  <a:pt x="217488" y="94060"/>
                </a:cubicBezTo>
                <a:cubicBezTo>
                  <a:pt x="217488" y="89891"/>
                  <a:pt x="220726" y="86519"/>
                  <a:pt x="224764" y="86519"/>
                </a:cubicBezTo>
                <a:close/>
                <a:moveTo>
                  <a:pt x="72490" y="72232"/>
                </a:moveTo>
                <a:lnTo>
                  <a:pt x="174361" y="72232"/>
                </a:lnTo>
                <a:cubicBezTo>
                  <a:pt x="182401" y="72232"/>
                  <a:pt x="188907" y="78752"/>
                  <a:pt x="188907" y="86817"/>
                </a:cubicBezTo>
                <a:lnTo>
                  <a:pt x="188907" y="174328"/>
                </a:lnTo>
                <a:cubicBezTo>
                  <a:pt x="188907" y="182388"/>
                  <a:pt x="182401" y="188908"/>
                  <a:pt x="174361" y="188908"/>
                </a:cubicBezTo>
                <a:lnTo>
                  <a:pt x="72490" y="188908"/>
                </a:lnTo>
                <a:cubicBezTo>
                  <a:pt x="64450" y="188908"/>
                  <a:pt x="57944" y="182388"/>
                  <a:pt x="57944" y="174328"/>
                </a:cubicBezTo>
                <a:lnTo>
                  <a:pt x="57944" y="86817"/>
                </a:lnTo>
                <a:cubicBezTo>
                  <a:pt x="57944" y="78752"/>
                  <a:pt x="64450" y="72232"/>
                  <a:pt x="72490" y="72232"/>
                </a:cubicBezTo>
                <a:close/>
                <a:moveTo>
                  <a:pt x="348258" y="29051"/>
                </a:moveTo>
                <a:lnTo>
                  <a:pt x="348258" y="87154"/>
                </a:lnTo>
                <a:lnTo>
                  <a:pt x="348215" y="87154"/>
                </a:lnTo>
                <a:cubicBezTo>
                  <a:pt x="348215" y="103172"/>
                  <a:pt x="361242" y="116205"/>
                  <a:pt x="377237" y="116205"/>
                </a:cubicBezTo>
                <a:lnTo>
                  <a:pt x="391747" y="116205"/>
                </a:lnTo>
                <a:cubicBezTo>
                  <a:pt x="391747" y="116205"/>
                  <a:pt x="435323" y="116205"/>
                  <a:pt x="435323" y="116205"/>
                </a:cubicBezTo>
                <a:close/>
                <a:moveTo>
                  <a:pt x="43511" y="29051"/>
                </a:moveTo>
                <a:cubicBezTo>
                  <a:pt x="35492" y="29051"/>
                  <a:pt x="29000" y="35547"/>
                  <a:pt x="29000" y="43577"/>
                </a:cubicBezTo>
                <a:lnTo>
                  <a:pt x="29000" y="392192"/>
                </a:lnTo>
                <a:cubicBezTo>
                  <a:pt x="29000" y="400202"/>
                  <a:pt x="35492" y="406718"/>
                  <a:pt x="43511" y="406718"/>
                </a:cubicBezTo>
                <a:lnTo>
                  <a:pt x="420812" y="406718"/>
                </a:lnTo>
                <a:cubicBezTo>
                  <a:pt x="428830" y="406718"/>
                  <a:pt x="435323" y="400202"/>
                  <a:pt x="435323" y="392192"/>
                </a:cubicBezTo>
                <a:cubicBezTo>
                  <a:pt x="435323" y="392192"/>
                  <a:pt x="435323" y="130731"/>
                  <a:pt x="435323" y="130731"/>
                </a:cubicBezTo>
                <a:lnTo>
                  <a:pt x="391747" y="130731"/>
                </a:lnTo>
                <a:lnTo>
                  <a:pt x="377237" y="130731"/>
                </a:lnTo>
                <a:cubicBezTo>
                  <a:pt x="353202" y="130731"/>
                  <a:pt x="333704" y="111222"/>
                  <a:pt x="333704" y="87154"/>
                </a:cubicBezTo>
                <a:lnTo>
                  <a:pt x="333747" y="87154"/>
                </a:lnTo>
                <a:lnTo>
                  <a:pt x="333747" y="29051"/>
                </a:lnTo>
                <a:close/>
                <a:moveTo>
                  <a:pt x="43511" y="0"/>
                </a:moveTo>
                <a:lnTo>
                  <a:pt x="348258" y="0"/>
                </a:lnTo>
                <a:cubicBezTo>
                  <a:pt x="355933" y="0"/>
                  <a:pt x="363328" y="3046"/>
                  <a:pt x="368767" y="8493"/>
                </a:cubicBezTo>
                <a:lnTo>
                  <a:pt x="455831" y="95647"/>
                </a:lnTo>
                <a:cubicBezTo>
                  <a:pt x="461270" y="101094"/>
                  <a:pt x="464323" y="108498"/>
                  <a:pt x="464323" y="116205"/>
                </a:cubicBezTo>
                <a:lnTo>
                  <a:pt x="464323" y="392192"/>
                </a:lnTo>
                <a:cubicBezTo>
                  <a:pt x="464323" y="416220"/>
                  <a:pt x="444803" y="435769"/>
                  <a:pt x="420812" y="435769"/>
                </a:cubicBezTo>
                <a:lnTo>
                  <a:pt x="43511" y="435769"/>
                </a:lnTo>
                <a:cubicBezTo>
                  <a:pt x="19520" y="435769"/>
                  <a:pt x="0" y="416220"/>
                  <a:pt x="0" y="392192"/>
                </a:cubicBezTo>
                <a:lnTo>
                  <a:pt x="0" y="43577"/>
                </a:lnTo>
                <a:cubicBezTo>
                  <a:pt x="0" y="19529"/>
                  <a:pt x="19520" y="0"/>
                  <a:pt x="435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7" name="PA_任意多边形 38"/>
          <p:cNvSpPr/>
          <p:nvPr>
            <p:custDataLst>
              <p:tags r:id="rId14"/>
            </p:custDataLst>
          </p:nvPr>
        </p:nvSpPr>
        <p:spPr bwMode="auto">
          <a:xfrm>
            <a:off x="4655340" y="4568065"/>
            <a:ext cx="464338" cy="450850"/>
          </a:xfrm>
          <a:custGeom>
            <a:avLst/>
            <a:gdLst>
              <a:gd name="connsiteX0" fmla="*/ 261540 w 464338"/>
              <a:gd name="connsiteY0" fmla="*/ 246856 h 450850"/>
              <a:gd name="connsiteX1" fmla="*/ 290512 w 464338"/>
              <a:gd name="connsiteY1" fmla="*/ 276225 h 450850"/>
              <a:gd name="connsiteX2" fmla="*/ 261540 w 464338"/>
              <a:gd name="connsiteY2" fmla="*/ 305592 h 450850"/>
              <a:gd name="connsiteX3" fmla="*/ 232568 w 464338"/>
              <a:gd name="connsiteY3" fmla="*/ 276225 h 450850"/>
              <a:gd name="connsiteX4" fmla="*/ 261540 w 464338"/>
              <a:gd name="connsiteY4" fmla="*/ 246856 h 450850"/>
              <a:gd name="connsiteX5" fmla="*/ 419120 w 464338"/>
              <a:gd name="connsiteY5" fmla="*/ 213403 h 450850"/>
              <a:gd name="connsiteX6" fmla="*/ 418654 w 464338"/>
              <a:gd name="connsiteY6" fmla="*/ 214300 h 450850"/>
              <a:gd name="connsiteX7" fmla="*/ 415019 w 464338"/>
              <a:gd name="connsiteY7" fmla="*/ 221000 h 450850"/>
              <a:gd name="connsiteX8" fmla="*/ 391786 w 464338"/>
              <a:gd name="connsiteY8" fmla="*/ 232689 h 450850"/>
              <a:gd name="connsiteX9" fmla="*/ 261191 w 464338"/>
              <a:gd name="connsiteY9" fmla="*/ 232689 h 450850"/>
              <a:gd name="connsiteX10" fmla="*/ 217652 w 464338"/>
              <a:gd name="connsiteY10" fmla="*/ 276313 h 450850"/>
              <a:gd name="connsiteX11" fmla="*/ 261191 w 464338"/>
              <a:gd name="connsiteY11" fmla="*/ 319958 h 450850"/>
              <a:gd name="connsiteX12" fmla="*/ 410319 w 464338"/>
              <a:gd name="connsiteY12" fmla="*/ 319958 h 450850"/>
              <a:gd name="connsiteX13" fmla="*/ 435303 w 464338"/>
              <a:gd name="connsiteY13" fmla="*/ 261765 h 450850"/>
              <a:gd name="connsiteX14" fmla="*/ 419120 w 464338"/>
              <a:gd name="connsiteY14" fmla="*/ 213403 h 450850"/>
              <a:gd name="connsiteX15" fmla="*/ 29019 w 464338"/>
              <a:gd name="connsiteY15" fmla="*/ 141642 h 450850"/>
              <a:gd name="connsiteX16" fmla="*/ 29019 w 464338"/>
              <a:gd name="connsiteY16" fmla="*/ 370845 h 450850"/>
              <a:gd name="connsiteX17" fmla="*/ 79807 w 464338"/>
              <a:gd name="connsiteY17" fmla="*/ 421754 h 450850"/>
              <a:gd name="connsiteX18" fmla="*/ 340998 w 464338"/>
              <a:gd name="connsiteY18" fmla="*/ 421754 h 450850"/>
              <a:gd name="connsiteX19" fmla="*/ 391786 w 464338"/>
              <a:gd name="connsiteY19" fmla="*/ 370845 h 450850"/>
              <a:gd name="connsiteX20" fmla="*/ 391786 w 464338"/>
              <a:gd name="connsiteY20" fmla="*/ 349033 h 450850"/>
              <a:gd name="connsiteX21" fmla="*/ 261191 w 464338"/>
              <a:gd name="connsiteY21" fmla="*/ 349033 h 450850"/>
              <a:gd name="connsiteX22" fmla="*/ 188633 w 464338"/>
              <a:gd name="connsiteY22" fmla="*/ 276313 h 450850"/>
              <a:gd name="connsiteX23" fmla="*/ 261191 w 464338"/>
              <a:gd name="connsiteY23" fmla="*/ 203592 h 450850"/>
              <a:gd name="connsiteX24" fmla="*/ 391786 w 464338"/>
              <a:gd name="connsiteY24" fmla="*/ 203592 h 450850"/>
              <a:gd name="connsiteX25" fmla="*/ 391786 w 464338"/>
              <a:gd name="connsiteY25" fmla="*/ 174517 h 450850"/>
              <a:gd name="connsiteX26" fmla="*/ 377266 w 464338"/>
              <a:gd name="connsiteY26" fmla="*/ 159969 h 450850"/>
              <a:gd name="connsiteX27" fmla="*/ 319228 w 464338"/>
              <a:gd name="connsiteY27" fmla="*/ 159969 h 450850"/>
              <a:gd name="connsiteX28" fmla="*/ 79807 w 464338"/>
              <a:gd name="connsiteY28" fmla="*/ 159969 h 450850"/>
              <a:gd name="connsiteX29" fmla="*/ 29019 w 464338"/>
              <a:gd name="connsiteY29" fmla="*/ 141642 h 450850"/>
              <a:gd name="connsiteX30" fmla="*/ 58016 w 464338"/>
              <a:gd name="connsiteY30" fmla="*/ 116345 h 450850"/>
              <a:gd name="connsiteX31" fmla="*/ 58016 w 464338"/>
              <a:gd name="connsiteY31" fmla="*/ 125800 h 450850"/>
              <a:gd name="connsiteX32" fmla="*/ 79807 w 464338"/>
              <a:gd name="connsiteY32" fmla="*/ 130872 h 450850"/>
              <a:gd name="connsiteX33" fmla="*/ 319228 w 464338"/>
              <a:gd name="connsiteY33" fmla="*/ 130872 h 450850"/>
              <a:gd name="connsiteX34" fmla="*/ 362745 w 464338"/>
              <a:gd name="connsiteY34" fmla="*/ 130872 h 450850"/>
              <a:gd name="connsiteX35" fmla="*/ 362745 w 464338"/>
              <a:gd name="connsiteY35" fmla="*/ 116345 h 450850"/>
              <a:gd name="connsiteX36" fmla="*/ 58016 w 464338"/>
              <a:gd name="connsiteY36" fmla="*/ 116345 h 450850"/>
              <a:gd name="connsiteX37" fmla="*/ 58016 w 464338"/>
              <a:gd name="connsiteY37" fmla="*/ 87248 h 450850"/>
              <a:gd name="connsiteX38" fmla="*/ 58016 w 464338"/>
              <a:gd name="connsiteY38" fmla="*/ 101796 h 450850"/>
              <a:gd name="connsiteX39" fmla="*/ 362745 w 464338"/>
              <a:gd name="connsiteY39" fmla="*/ 101796 h 450850"/>
              <a:gd name="connsiteX40" fmla="*/ 362745 w 464338"/>
              <a:gd name="connsiteY40" fmla="*/ 87248 h 450850"/>
              <a:gd name="connsiteX41" fmla="*/ 58016 w 464338"/>
              <a:gd name="connsiteY41" fmla="*/ 58172 h 450850"/>
              <a:gd name="connsiteX42" fmla="*/ 58016 w 464338"/>
              <a:gd name="connsiteY42" fmla="*/ 72700 h 450850"/>
              <a:gd name="connsiteX43" fmla="*/ 362745 w 464338"/>
              <a:gd name="connsiteY43" fmla="*/ 72700 h 450850"/>
              <a:gd name="connsiteX44" fmla="*/ 362745 w 464338"/>
              <a:gd name="connsiteY44" fmla="*/ 58172 h 450850"/>
              <a:gd name="connsiteX45" fmla="*/ 79807 w 464338"/>
              <a:gd name="connsiteY45" fmla="*/ 29076 h 450850"/>
              <a:gd name="connsiteX46" fmla="*/ 29019 w 464338"/>
              <a:gd name="connsiteY46" fmla="*/ 79984 h 450850"/>
              <a:gd name="connsiteX47" fmla="*/ 43517 w 464338"/>
              <a:gd name="connsiteY47" fmla="*/ 115510 h 450850"/>
              <a:gd name="connsiteX48" fmla="*/ 43517 w 464338"/>
              <a:gd name="connsiteY48" fmla="*/ 87248 h 450850"/>
              <a:gd name="connsiteX49" fmla="*/ 43517 w 464338"/>
              <a:gd name="connsiteY49" fmla="*/ 58172 h 450850"/>
              <a:gd name="connsiteX50" fmla="*/ 58016 w 464338"/>
              <a:gd name="connsiteY50" fmla="*/ 43624 h 450850"/>
              <a:gd name="connsiteX51" fmla="*/ 362745 w 464338"/>
              <a:gd name="connsiteY51" fmla="*/ 43624 h 450850"/>
              <a:gd name="connsiteX52" fmla="*/ 377266 w 464338"/>
              <a:gd name="connsiteY52" fmla="*/ 58172 h 450850"/>
              <a:gd name="connsiteX53" fmla="*/ 377266 w 464338"/>
              <a:gd name="connsiteY53" fmla="*/ 87248 h 450850"/>
              <a:gd name="connsiteX54" fmla="*/ 377266 w 464338"/>
              <a:gd name="connsiteY54" fmla="*/ 116345 h 450850"/>
              <a:gd name="connsiteX55" fmla="*/ 377266 w 464338"/>
              <a:gd name="connsiteY55" fmla="*/ 130872 h 450850"/>
              <a:gd name="connsiteX56" fmla="*/ 391786 w 464338"/>
              <a:gd name="connsiteY56" fmla="*/ 133544 h 450850"/>
              <a:gd name="connsiteX57" fmla="*/ 391786 w 464338"/>
              <a:gd name="connsiteY57" fmla="*/ 87248 h 450850"/>
              <a:gd name="connsiteX58" fmla="*/ 391786 w 464338"/>
              <a:gd name="connsiteY58" fmla="*/ 79984 h 450850"/>
              <a:gd name="connsiteX59" fmla="*/ 391786 w 464338"/>
              <a:gd name="connsiteY59" fmla="*/ 43624 h 450850"/>
              <a:gd name="connsiteX60" fmla="*/ 377266 w 464338"/>
              <a:gd name="connsiteY60" fmla="*/ 29076 h 450850"/>
              <a:gd name="connsiteX61" fmla="*/ 319228 w 464338"/>
              <a:gd name="connsiteY61" fmla="*/ 29076 h 450850"/>
              <a:gd name="connsiteX62" fmla="*/ 79807 w 464338"/>
              <a:gd name="connsiteY62" fmla="*/ 0 h 450850"/>
              <a:gd name="connsiteX63" fmla="*/ 319228 w 464338"/>
              <a:gd name="connsiteY63" fmla="*/ 0 h 450850"/>
              <a:gd name="connsiteX64" fmla="*/ 377266 w 464338"/>
              <a:gd name="connsiteY64" fmla="*/ 0 h 450850"/>
              <a:gd name="connsiteX65" fmla="*/ 420805 w 464338"/>
              <a:gd name="connsiteY65" fmla="*/ 43624 h 450850"/>
              <a:gd name="connsiteX66" fmla="*/ 420805 w 464338"/>
              <a:gd name="connsiteY66" fmla="*/ 79984 h 450850"/>
              <a:gd name="connsiteX67" fmla="*/ 420805 w 464338"/>
              <a:gd name="connsiteY67" fmla="*/ 87248 h 450850"/>
              <a:gd name="connsiteX68" fmla="*/ 420805 w 464338"/>
              <a:gd name="connsiteY68" fmla="*/ 174517 h 450850"/>
              <a:gd name="connsiteX69" fmla="*/ 420827 w 464338"/>
              <a:gd name="connsiteY69" fmla="*/ 174517 h 450850"/>
              <a:gd name="connsiteX70" fmla="*/ 420827 w 464338"/>
              <a:gd name="connsiteY70" fmla="*/ 349033 h 450850"/>
              <a:gd name="connsiteX71" fmla="*/ 420805 w 464338"/>
              <a:gd name="connsiteY71" fmla="*/ 349033 h 450850"/>
              <a:gd name="connsiteX72" fmla="*/ 420805 w 464338"/>
              <a:gd name="connsiteY72" fmla="*/ 370845 h 450850"/>
              <a:gd name="connsiteX73" fmla="*/ 340998 w 464338"/>
              <a:gd name="connsiteY73" fmla="*/ 450850 h 450850"/>
              <a:gd name="connsiteX74" fmla="*/ 79807 w 464338"/>
              <a:gd name="connsiteY74" fmla="*/ 450850 h 450850"/>
              <a:gd name="connsiteX75" fmla="*/ 0 w 464338"/>
              <a:gd name="connsiteY75" fmla="*/ 370845 h 450850"/>
              <a:gd name="connsiteX76" fmla="*/ 0 w 464338"/>
              <a:gd name="connsiteY76" fmla="*/ 79984 h 450850"/>
              <a:gd name="connsiteX77" fmla="*/ 79807 w 464338"/>
              <a:gd name="connsiteY77" fmla="*/ 0 h 450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464338" h="450850">
                <a:moveTo>
                  <a:pt x="261540" y="246856"/>
                </a:moveTo>
                <a:cubicBezTo>
                  <a:pt x="277531" y="246856"/>
                  <a:pt x="290512" y="260021"/>
                  <a:pt x="290512" y="276225"/>
                </a:cubicBezTo>
                <a:cubicBezTo>
                  <a:pt x="290512" y="292427"/>
                  <a:pt x="277531" y="305592"/>
                  <a:pt x="261540" y="305592"/>
                </a:cubicBezTo>
                <a:cubicBezTo>
                  <a:pt x="245546" y="305592"/>
                  <a:pt x="232568" y="292427"/>
                  <a:pt x="232568" y="276225"/>
                </a:cubicBezTo>
                <a:cubicBezTo>
                  <a:pt x="232568" y="260021"/>
                  <a:pt x="245546" y="246856"/>
                  <a:pt x="261540" y="246856"/>
                </a:cubicBezTo>
                <a:close/>
                <a:moveTo>
                  <a:pt x="419120" y="213403"/>
                </a:moveTo>
                <a:cubicBezTo>
                  <a:pt x="419009" y="213716"/>
                  <a:pt x="418765" y="213966"/>
                  <a:pt x="418654" y="214300"/>
                </a:cubicBezTo>
                <a:cubicBezTo>
                  <a:pt x="417701" y="216680"/>
                  <a:pt x="416526" y="218976"/>
                  <a:pt x="415019" y="221000"/>
                </a:cubicBezTo>
                <a:cubicBezTo>
                  <a:pt x="409610" y="228222"/>
                  <a:pt x="400742" y="232564"/>
                  <a:pt x="391786" y="232689"/>
                </a:cubicBezTo>
                <a:lnTo>
                  <a:pt x="261191" y="232689"/>
                </a:lnTo>
                <a:cubicBezTo>
                  <a:pt x="237182" y="232689"/>
                  <a:pt x="217652" y="252268"/>
                  <a:pt x="217652" y="276313"/>
                </a:cubicBezTo>
                <a:cubicBezTo>
                  <a:pt x="217652" y="300379"/>
                  <a:pt x="237182" y="319958"/>
                  <a:pt x="261191" y="319958"/>
                </a:cubicBezTo>
                <a:lnTo>
                  <a:pt x="410319" y="319958"/>
                </a:lnTo>
                <a:cubicBezTo>
                  <a:pt x="426303" y="304888"/>
                  <a:pt x="435303" y="284140"/>
                  <a:pt x="435303" y="261765"/>
                </a:cubicBezTo>
                <a:cubicBezTo>
                  <a:pt x="435303" y="243918"/>
                  <a:pt x="429561" y="227095"/>
                  <a:pt x="419120" y="213403"/>
                </a:cubicBezTo>
                <a:close/>
                <a:moveTo>
                  <a:pt x="29019" y="141642"/>
                </a:moveTo>
                <a:lnTo>
                  <a:pt x="29019" y="370845"/>
                </a:lnTo>
                <a:cubicBezTo>
                  <a:pt x="29019" y="398961"/>
                  <a:pt x="51742" y="421754"/>
                  <a:pt x="79807" y="421754"/>
                </a:cubicBezTo>
                <a:lnTo>
                  <a:pt x="340998" y="421754"/>
                </a:lnTo>
                <a:cubicBezTo>
                  <a:pt x="369041" y="421754"/>
                  <a:pt x="391786" y="398961"/>
                  <a:pt x="391786" y="370845"/>
                </a:cubicBezTo>
                <a:cubicBezTo>
                  <a:pt x="391786" y="370845"/>
                  <a:pt x="391786" y="349033"/>
                  <a:pt x="391786" y="349033"/>
                </a:cubicBezTo>
                <a:lnTo>
                  <a:pt x="261191" y="349033"/>
                </a:lnTo>
                <a:cubicBezTo>
                  <a:pt x="221110" y="349033"/>
                  <a:pt x="188633" y="316493"/>
                  <a:pt x="188633" y="276313"/>
                </a:cubicBezTo>
                <a:cubicBezTo>
                  <a:pt x="188633" y="236154"/>
                  <a:pt x="221110" y="203592"/>
                  <a:pt x="261191" y="203592"/>
                </a:cubicBezTo>
                <a:lnTo>
                  <a:pt x="391786" y="203592"/>
                </a:lnTo>
                <a:lnTo>
                  <a:pt x="391786" y="174517"/>
                </a:lnTo>
                <a:cubicBezTo>
                  <a:pt x="391786" y="166481"/>
                  <a:pt x="385269" y="159969"/>
                  <a:pt x="377266" y="159969"/>
                </a:cubicBezTo>
                <a:lnTo>
                  <a:pt x="319228" y="159969"/>
                </a:lnTo>
                <a:lnTo>
                  <a:pt x="79807" y="159969"/>
                </a:lnTo>
                <a:cubicBezTo>
                  <a:pt x="60521" y="159969"/>
                  <a:pt x="42808" y="153081"/>
                  <a:pt x="29019" y="141642"/>
                </a:cubicBezTo>
                <a:close/>
                <a:moveTo>
                  <a:pt x="58016" y="116345"/>
                </a:moveTo>
                <a:lnTo>
                  <a:pt x="58016" y="125800"/>
                </a:lnTo>
                <a:cubicBezTo>
                  <a:pt x="64644" y="128973"/>
                  <a:pt x="71960" y="130872"/>
                  <a:pt x="79807" y="130872"/>
                </a:cubicBezTo>
                <a:lnTo>
                  <a:pt x="319228" y="130872"/>
                </a:lnTo>
                <a:lnTo>
                  <a:pt x="362745" y="130872"/>
                </a:lnTo>
                <a:lnTo>
                  <a:pt x="362745" y="116345"/>
                </a:lnTo>
                <a:cubicBezTo>
                  <a:pt x="362745" y="116345"/>
                  <a:pt x="58016" y="116345"/>
                  <a:pt x="58016" y="116345"/>
                </a:cubicBezTo>
                <a:close/>
                <a:moveTo>
                  <a:pt x="58016" y="87248"/>
                </a:moveTo>
                <a:lnTo>
                  <a:pt x="58016" y="101796"/>
                </a:lnTo>
                <a:lnTo>
                  <a:pt x="362745" y="101796"/>
                </a:lnTo>
                <a:cubicBezTo>
                  <a:pt x="362745" y="101796"/>
                  <a:pt x="362745" y="87248"/>
                  <a:pt x="362745" y="87248"/>
                </a:cubicBezTo>
                <a:close/>
                <a:moveTo>
                  <a:pt x="58016" y="58172"/>
                </a:moveTo>
                <a:lnTo>
                  <a:pt x="58016" y="72700"/>
                </a:lnTo>
                <a:lnTo>
                  <a:pt x="362745" y="72700"/>
                </a:lnTo>
                <a:cubicBezTo>
                  <a:pt x="362745" y="72700"/>
                  <a:pt x="362745" y="58172"/>
                  <a:pt x="362745" y="58172"/>
                </a:cubicBezTo>
                <a:close/>
                <a:moveTo>
                  <a:pt x="79807" y="29076"/>
                </a:moveTo>
                <a:cubicBezTo>
                  <a:pt x="51742" y="29076"/>
                  <a:pt x="29019" y="51869"/>
                  <a:pt x="29019" y="79984"/>
                </a:cubicBezTo>
                <a:cubicBezTo>
                  <a:pt x="29019" y="93823"/>
                  <a:pt x="34561" y="106326"/>
                  <a:pt x="43517" y="115510"/>
                </a:cubicBezTo>
                <a:lnTo>
                  <a:pt x="43517" y="87248"/>
                </a:lnTo>
                <a:lnTo>
                  <a:pt x="43517" y="58172"/>
                </a:lnTo>
                <a:cubicBezTo>
                  <a:pt x="43517" y="50116"/>
                  <a:pt x="50013" y="43624"/>
                  <a:pt x="58016" y="43624"/>
                </a:cubicBezTo>
                <a:lnTo>
                  <a:pt x="362745" y="43624"/>
                </a:lnTo>
                <a:cubicBezTo>
                  <a:pt x="370748" y="43624"/>
                  <a:pt x="377266" y="50116"/>
                  <a:pt x="377266" y="58172"/>
                </a:cubicBezTo>
                <a:lnTo>
                  <a:pt x="377266" y="87248"/>
                </a:lnTo>
                <a:lnTo>
                  <a:pt x="377266" y="116345"/>
                </a:lnTo>
                <a:lnTo>
                  <a:pt x="377266" y="130872"/>
                </a:lnTo>
                <a:cubicBezTo>
                  <a:pt x="382387" y="130872"/>
                  <a:pt x="387197" y="131936"/>
                  <a:pt x="391786" y="133544"/>
                </a:cubicBezTo>
                <a:lnTo>
                  <a:pt x="391786" y="87248"/>
                </a:lnTo>
                <a:lnTo>
                  <a:pt x="391786" y="79984"/>
                </a:lnTo>
                <a:lnTo>
                  <a:pt x="391786" y="43624"/>
                </a:lnTo>
                <a:cubicBezTo>
                  <a:pt x="391786" y="35588"/>
                  <a:pt x="385269" y="29076"/>
                  <a:pt x="377266" y="29076"/>
                </a:cubicBezTo>
                <a:lnTo>
                  <a:pt x="319228" y="29076"/>
                </a:lnTo>
                <a:close/>
                <a:moveTo>
                  <a:pt x="79807" y="0"/>
                </a:moveTo>
                <a:lnTo>
                  <a:pt x="319228" y="0"/>
                </a:lnTo>
                <a:lnTo>
                  <a:pt x="377266" y="0"/>
                </a:lnTo>
                <a:cubicBezTo>
                  <a:pt x="401296" y="0"/>
                  <a:pt x="420805" y="19516"/>
                  <a:pt x="420805" y="43624"/>
                </a:cubicBezTo>
                <a:lnTo>
                  <a:pt x="420805" y="79984"/>
                </a:lnTo>
                <a:lnTo>
                  <a:pt x="420805" y="87248"/>
                </a:lnTo>
                <a:lnTo>
                  <a:pt x="420805" y="174517"/>
                </a:lnTo>
                <a:lnTo>
                  <a:pt x="420827" y="174517"/>
                </a:lnTo>
                <a:cubicBezTo>
                  <a:pt x="478842" y="218162"/>
                  <a:pt x="478842" y="305388"/>
                  <a:pt x="420827" y="349033"/>
                </a:cubicBezTo>
                <a:lnTo>
                  <a:pt x="420805" y="349033"/>
                </a:lnTo>
                <a:lnTo>
                  <a:pt x="420805" y="370845"/>
                </a:lnTo>
                <a:cubicBezTo>
                  <a:pt x="420805" y="414949"/>
                  <a:pt x="384980" y="450850"/>
                  <a:pt x="340998" y="450850"/>
                </a:cubicBezTo>
                <a:lnTo>
                  <a:pt x="79807" y="450850"/>
                </a:lnTo>
                <a:cubicBezTo>
                  <a:pt x="35780" y="450850"/>
                  <a:pt x="0" y="414949"/>
                  <a:pt x="0" y="370845"/>
                </a:cubicBezTo>
                <a:lnTo>
                  <a:pt x="0" y="79984"/>
                </a:lnTo>
                <a:cubicBezTo>
                  <a:pt x="0" y="35880"/>
                  <a:pt x="35780" y="0"/>
                  <a:pt x="79807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8" name="PA_任意多边形 40"/>
          <p:cNvSpPr/>
          <p:nvPr>
            <p:custDataLst>
              <p:tags r:id="rId15"/>
            </p:custDataLst>
          </p:nvPr>
        </p:nvSpPr>
        <p:spPr bwMode="auto">
          <a:xfrm>
            <a:off x="6857467" y="4982905"/>
            <a:ext cx="464323" cy="377825"/>
          </a:xfrm>
          <a:custGeom>
            <a:avLst/>
            <a:gdLst>
              <a:gd name="connsiteX0" fmla="*/ 348258 w 464323"/>
              <a:gd name="connsiteY0" fmla="*/ 290628 h 377825"/>
              <a:gd name="connsiteX1" fmla="*/ 319237 w 464323"/>
              <a:gd name="connsiteY1" fmla="*/ 319682 h 377825"/>
              <a:gd name="connsiteX2" fmla="*/ 348258 w 464323"/>
              <a:gd name="connsiteY2" fmla="*/ 348754 h 377825"/>
              <a:gd name="connsiteX3" fmla="*/ 377279 w 464323"/>
              <a:gd name="connsiteY3" fmla="*/ 319682 h 377825"/>
              <a:gd name="connsiteX4" fmla="*/ 348258 w 464323"/>
              <a:gd name="connsiteY4" fmla="*/ 290628 h 377825"/>
              <a:gd name="connsiteX5" fmla="*/ 159618 w 464323"/>
              <a:gd name="connsiteY5" fmla="*/ 290628 h 377825"/>
              <a:gd name="connsiteX6" fmla="*/ 130597 w 464323"/>
              <a:gd name="connsiteY6" fmla="*/ 319682 h 377825"/>
              <a:gd name="connsiteX7" fmla="*/ 159618 w 464323"/>
              <a:gd name="connsiteY7" fmla="*/ 348754 h 377825"/>
              <a:gd name="connsiteX8" fmla="*/ 188640 w 464323"/>
              <a:gd name="connsiteY8" fmla="*/ 319682 h 377825"/>
              <a:gd name="connsiteX9" fmla="*/ 159618 w 464323"/>
              <a:gd name="connsiteY9" fmla="*/ 290628 h 377825"/>
              <a:gd name="connsiteX10" fmla="*/ 333640 w 464323"/>
              <a:gd name="connsiteY10" fmla="*/ 130472 h 377825"/>
              <a:gd name="connsiteX11" fmla="*/ 333640 w 464323"/>
              <a:gd name="connsiteY11" fmla="*/ 217983 h 377825"/>
              <a:gd name="connsiteX12" fmla="*/ 391845 w 464323"/>
              <a:gd name="connsiteY12" fmla="*/ 217983 h 377825"/>
              <a:gd name="connsiteX13" fmla="*/ 391845 w 464323"/>
              <a:gd name="connsiteY13" fmla="*/ 196105 h 377825"/>
              <a:gd name="connsiteX14" fmla="*/ 348192 w 464323"/>
              <a:gd name="connsiteY14" fmla="*/ 130472 h 377825"/>
              <a:gd name="connsiteX15" fmla="*/ 333640 w 464323"/>
              <a:gd name="connsiteY15" fmla="*/ 115887 h 377825"/>
              <a:gd name="connsiteX16" fmla="*/ 348192 w 464323"/>
              <a:gd name="connsiteY16" fmla="*/ 115887 h 377825"/>
              <a:gd name="connsiteX17" fmla="*/ 360299 w 464323"/>
              <a:gd name="connsiteY17" fmla="*/ 122380 h 377825"/>
              <a:gd name="connsiteX18" fmla="*/ 403955 w 464323"/>
              <a:gd name="connsiteY18" fmla="*/ 188013 h 377825"/>
              <a:gd name="connsiteX19" fmla="*/ 406401 w 464323"/>
              <a:gd name="connsiteY19" fmla="*/ 196105 h 377825"/>
              <a:gd name="connsiteX20" fmla="*/ 406401 w 464323"/>
              <a:gd name="connsiteY20" fmla="*/ 217983 h 377825"/>
              <a:gd name="connsiteX21" fmla="*/ 391845 w 464323"/>
              <a:gd name="connsiteY21" fmla="*/ 232563 h 377825"/>
              <a:gd name="connsiteX22" fmla="*/ 333640 w 464323"/>
              <a:gd name="connsiteY22" fmla="*/ 232563 h 377825"/>
              <a:gd name="connsiteX23" fmla="*/ 319088 w 464323"/>
              <a:gd name="connsiteY23" fmla="*/ 217983 h 377825"/>
              <a:gd name="connsiteX24" fmla="*/ 319088 w 464323"/>
              <a:gd name="connsiteY24" fmla="*/ 130472 h 377825"/>
              <a:gd name="connsiteX25" fmla="*/ 333640 w 464323"/>
              <a:gd name="connsiteY25" fmla="*/ 115887 h 377825"/>
              <a:gd name="connsiteX26" fmla="*/ 304726 w 464323"/>
              <a:gd name="connsiteY26" fmla="*/ 101716 h 377825"/>
              <a:gd name="connsiteX27" fmla="*/ 304726 w 464323"/>
              <a:gd name="connsiteY27" fmla="*/ 203431 h 377825"/>
              <a:gd name="connsiteX28" fmla="*/ 261193 w 464323"/>
              <a:gd name="connsiteY28" fmla="*/ 247038 h 377825"/>
              <a:gd name="connsiteX29" fmla="*/ 72554 w 464323"/>
              <a:gd name="connsiteY29" fmla="*/ 247038 h 377825"/>
              <a:gd name="connsiteX30" fmla="*/ 72554 w 464323"/>
              <a:gd name="connsiteY30" fmla="*/ 290628 h 377825"/>
              <a:gd name="connsiteX31" fmla="*/ 87065 w 464323"/>
              <a:gd name="connsiteY31" fmla="*/ 305164 h 377825"/>
              <a:gd name="connsiteX32" fmla="*/ 103617 w 464323"/>
              <a:gd name="connsiteY32" fmla="*/ 305164 h 377825"/>
              <a:gd name="connsiteX33" fmla="*/ 159618 w 464323"/>
              <a:gd name="connsiteY33" fmla="*/ 261557 h 377825"/>
              <a:gd name="connsiteX34" fmla="*/ 215597 w 464323"/>
              <a:gd name="connsiteY34" fmla="*/ 305164 h 377825"/>
              <a:gd name="connsiteX35" fmla="*/ 292257 w 464323"/>
              <a:gd name="connsiteY35" fmla="*/ 305164 h 377825"/>
              <a:gd name="connsiteX36" fmla="*/ 348258 w 464323"/>
              <a:gd name="connsiteY36" fmla="*/ 261557 h 377825"/>
              <a:gd name="connsiteX37" fmla="*/ 404216 w 464323"/>
              <a:gd name="connsiteY37" fmla="*/ 305164 h 377825"/>
              <a:gd name="connsiteX38" fmla="*/ 420812 w 464323"/>
              <a:gd name="connsiteY38" fmla="*/ 305164 h 377825"/>
              <a:gd name="connsiteX39" fmla="*/ 435323 w 464323"/>
              <a:gd name="connsiteY39" fmla="*/ 290628 h 377825"/>
              <a:gd name="connsiteX40" fmla="*/ 435323 w 464323"/>
              <a:gd name="connsiteY40" fmla="*/ 203431 h 377825"/>
              <a:gd name="connsiteX41" fmla="*/ 432872 w 464323"/>
              <a:gd name="connsiteY41" fmla="*/ 195367 h 377825"/>
              <a:gd name="connsiteX42" fmla="*/ 374829 w 464323"/>
              <a:gd name="connsiteY42" fmla="*/ 108188 h 377825"/>
              <a:gd name="connsiteX43" fmla="*/ 362769 w 464323"/>
              <a:gd name="connsiteY43" fmla="*/ 101716 h 377825"/>
              <a:gd name="connsiteX44" fmla="*/ 43511 w 464323"/>
              <a:gd name="connsiteY44" fmla="*/ 29054 h 377825"/>
              <a:gd name="connsiteX45" fmla="*/ 29000 w 464323"/>
              <a:gd name="connsiteY45" fmla="*/ 43590 h 377825"/>
              <a:gd name="connsiteX46" fmla="*/ 29000 w 464323"/>
              <a:gd name="connsiteY46" fmla="*/ 203431 h 377825"/>
              <a:gd name="connsiteX47" fmla="*/ 43511 w 464323"/>
              <a:gd name="connsiteY47" fmla="*/ 217967 h 377825"/>
              <a:gd name="connsiteX48" fmla="*/ 261193 w 464323"/>
              <a:gd name="connsiteY48" fmla="*/ 217967 h 377825"/>
              <a:gd name="connsiteX49" fmla="*/ 275704 w 464323"/>
              <a:gd name="connsiteY49" fmla="*/ 203431 h 377825"/>
              <a:gd name="connsiteX50" fmla="*/ 275704 w 464323"/>
              <a:gd name="connsiteY50" fmla="*/ 101716 h 377825"/>
              <a:gd name="connsiteX51" fmla="*/ 275704 w 464323"/>
              <a:gd name="connsiteY51" fmla="*/ 72644 h 377825"/>
              <a:gd name="connsiteX52" fmla="*/ 275704 w 464323"/>
              <a:gd name="connsiteY52" fmla="*/ 43590 h 377825"/>
              <a:gd name="connsiteX53" fmla="*/ 261193 w 464323"/>
              <a:gd name="connsiteY53" fmla="*/ 29054 h 377825"/>
              <a:gd name="connsiteX54" fmla="*/ 43511 w 464323"/>
              <a:gd name="connsiteY54" fmla="*/ 0 h 377825"/>
              <a:gd name="connsiteX55" fmla="*/ 261193 w 464323"/>
              <a:gd name="connsiteY55" fmla="*/ 0 h 377825"/>
              <a:gd name="connsiteX56" fmla="*/ 304726 w 464323"/>
              <a:gd name="connsiteY56" fmla="*/ 43590 h 377825"/>
              <a:gd name="connsiteX57" fmla="*/ 304726 w 464323"/>
              <a:gd name="connsiteY57" fmla="*/ 72644 h 377825"/>
              <a:gd name="connsiteX58" fmla="*/ 362769 w 464323"/>
              <a:gd name="connsiteY58" fmla="*/ 72644 h 377825"/>
              <a:gd name="connsiteX59" fmla="*/ 398970 w 464323"/>
              <a:gd name="connsiteY59" fmla="*/ 92060 h 377825"/>
              <a:gd name="connsiteX60" fmla="*/ 457013 w 464323"/>
              <a:gd name="connsiteY60" fmla="*/ 179257 h 377825"/>
              <a:gd name="connsiteX61" fmla="*/ 464323 w 464323"/>
              <a:gd name="connsiteY61" fmla="*/ 203431 h 377825"/>
              <a:gd name="connsiteX62" fmla="*/ 464323 w 464323"/>
              <a:gd name="connsiteY62" fmla="*/ 290628 h 377825"/>
              <a:gd name="connsiteX63" fmla="*/ 420812 w 464323"/>
              <a:gd name="connsiteY63" fmla="*/ 334218 h 377825"/>
              <a:gd name="connsiteX64" fmla="*/ 404216 w 464323"/>
              <a:gd name="connsiteY64" fmla="*/ 334218 h 377825"/>
              <a:gd name="connsiteX65" fmla="*/ 348258 w 464323"/>
              <a:gd name="connsiteY65" fmla="*/ 377825 h 377825"/>
              <a:gd name="connsiteX66" fmla="*/ 292257 w 464323"/>
              <a:gd name="connsiteY66" fmla="*/ 334218 h 377825"/>
              <a:gd name="connsiteX67" fmla="*/ 215597 w 464323"/>
              <a:gd name="connsiteY67" fmla="*/ 334218 h 377825"/>
              <a:gd name="connsiteX68" fmla="*/ 159618 w 464323"/>
              <a:gd name="connsiteY68" fmla="*/ 377825 h 377825"/>
              <a:gd name="connsiteX69" fmla="*/ 103617 w 464323"/>
              <a:gd name="connsiteY69" fmla="*/ 334218 h 377825"/>
              <a:gd name="connsiteX70" fmla="*/ 87065 w 464323"/>
              <a:gd name="connsiteY70" fmla="*/ 334218 h 377825"/>
              <a:gd name="connsiteX71" fmla="*/ 43532 w 464323"/>
              <a:gd name="connsiteY71" fmla="*/ 290628 h 377825"/>
              <a:gd name="connsiteX72" fmla="*/ 43532 w 464323"/>
              <a:gd name="connsiteY72" fmla="*/ 247038 h 377825"/>
              <a:gd name="connsiteX73" fmla="*/ 43511 w 464323"/>
              <a:gd name="connsiteY73" fmla="*/ 247038 h 377825"/>
              <a:gd name="connsiteX74" fmla="*/ 0 w 464323"/>
              <a:gd name="connsiteY74" fmla="*/ 203431 h 377825"/>
              <a:gd name="connsiteX75" fmla="*/ 0 w 464323"/>
              <a:gd name="connsiteY75" fmla="*/ 43590 h 377825"/>
              <a:gd name="connsiteX76" fmla="*/ 43511 w 464323"/>
              <a:gd name="connsiteY76" fmla="*/ 0 h 37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</a:cxnLst>
            <a:rect l="l" t="t" r="r" b="b"/>
            <a:pathLst>
              <a:path w="464323" h="377825">
                <a:moveTo>
                  <a:pt x="348258" y="290628"/>
                </a:moveTo>
                <a:cubicBezTo>
                  <a:pt x="332221" y="290628"/>
                  <a:pt x="319237" y="303660"/>
                  <a:pt x="319237" y="319682"/>
                </a:cubicBezTo>
                <a:cubicBezTo>
                  <a:pt x="319237" y="335722"/>
                  <a:pt x="332221" y="348754"/>
                  <a:pt x="348258" y="348754"/>
                </a:cubicBezTo>
                <a:cubicBezTo>
                  <a:pt x="364274" y="348754"/>
                  <a:pt x="377279" y="335722"/>
                  <a:pt x="377279" y="319682"/>
                </a:cubicBezTo>
                <a:cubicBezTo>
                  <a:pt x="377279" y="303660"/>
                  <a:pt x="364274" y="290628"/>
                  <a:pt x="348258" y="290628"/>
                </a:cubicBezTo>
                <a:close/>
                <a:moveTo>
                  <a:pt x="159618" y="290628"/>
                </a:moveTo>
                <a:cubicBezTo>
                  <a:pt x="143581" y="290628"/>
                  <a:pt x="130597" y="303660"/>
                  <a:pt x="130597" y="319682"/>
                </a:cubicBezTo>
                <a:cubicBezTo>
                  <a:pt x="130597" y="335722"/>
                  <a:pt x="143581" y="348754"/>
                  <a:pt x="159618" y="348754"/>
                </a:cubicBezTo>
                <a:cubicBezTo>
                  <a:pt x="175634" y="348754"/>
                  <a:pt x="188640" y="335722"/>
                  <a:pt x="188640" y="319682"/>
                </a:cubicBezTo>
                <a:cubicBezTo>
                  <a:pt x="188640" y="303660"/>
                  <a:pt x="175634" y="290628"/>
                  <a:pt x="159618" y="290628"/>
                </a:cubicBezTo>
                <a:close/>
                <a:moveTo>
                  <a:pt x="333640" y="130472"/>
                </a:moveTo>
                <a:lnTo>
                  <a:pt x="333640" y="217983"/>
                </a:lnTo>
                <a:lnTo>
                  <a:pt x="391845" y="217983"/>
                </a:lnTo>
                <a:cubicBezTo>
                  <a:pt x="391845" y="217983"/>
                  <a:pt x="391845" y="196105"/>
                  <a:pt x="391845" y="196105"/>
                </a:cubicBezTo>
                <a:lnTo>
                  <a:pt x="348192" y="130472"/>
                </a:lnTo>
                <a:close/>
                <a:moveTo>
                  <a:pt x="333640" y="115887"/>
                </a:moveTo>
                <a:lnTo>
                  <a:pt x="348192" y="115887"/>
                </a:lnTo>
                <a:cubicBezTo>
                  <a:pt x="353051" y="115887"/>
                  <a:pt x="357599" y="118318"/>
                  <a:pt x="360299" y="122380"/>
                </a:cubicBezTo>
                <a:cubicBezTo>
                  <a:pt x="360299" y="122380"/>
                  <a:pt x="403955" y="188013"/>
                  <a:pt x="403955" y="188013"/>
                </a:cubicBezTo>
                <a:cubicBezTo>
                  <a:pt x="405548" y="190406"/>
                  <a:pt x="406401" y="193226"/>
                  <a:pt x="406401" y="196105"/>
                </a:cubicBezTo>
                <a:lnTo>
                  <a:pt x="406401" y="217983"/>
                </a:lnTo>
                <a:cubicBezTo>
                  <a:pt x="406401" y="226043"/>
                  <a:pt x="399889" y="232563"/>
                  <a:pt x="391845" y="232563"/>
                </a:cubicBezTo>
                <a:lnTo>
                  <a:pt x="333640" y="232563"/>
                </a:lnTo>
                <a:cubicBezTo>
                  <a:pt x="325596" y="232563"/>
                  <a:pt x="319088" y="226043"/>
                  <a:pt x="319088" y="217983"/>
                </a:cubicBezTo>
                <a:lnTo>
                  <a:pt x="319088" y="130472"/>
                </a:lnTo>
                <a:cubicBezTo>
                  <a:pt x="319088" y="122407"/>
                  <a:pt x="325596" y="115887"/>
                  <a:pt x="333640" y="115887"/>
                </a:cubicBezTo>
                <a:close/>
                <a:moveTo>
                  <a:pt x="304726" y="101716"/>
                </a:moveTo>
                <a:lnTo>
                  <a:pt x="304726" y="203431"/>
                </a:lnTo>
                <a:cubicBezTo>
                  <a:pt x="304726" y="227482"/>
                  <a:pt x="285185" y="247038"/>
                  <a:pt x="261193" y="247038"/>
                </a:cubicBezTo>
                <a:lnTo>
                  <a:pt x="72554" y="247038"/>
                </a:lnTo>
                <a:lnTo>
                  <a:pt x="72554" y="290628"/>
                </a:lnTo>
                <a:cubicBezTo>
                  <a:pt x="72554" y="298657"/>
                  <a:pt x="79046" y="305164"/>
                  <a:pt x="87065" y="305164"/>
                </a:cubicBezTo>
                <a:lnTo>
                  <a:pt x="103617" y="305164"/>
                </a:lnTo>
                <a:cubicBezTo>
                  <a:pt x="110110" y="280150"/>
                  <a:pt x="132639" y="261557"/>
                  <a:pt x="159618" y="261557"/>
                </a:cubicBezTo>
                <a:cubicBezTo>
                  <a:pt x="186576" y="261557"/>
                  <a:pt x="209105" y="280150"/>
                  <a:pt x="215597" y="305164"/>
                </a:cubicBezTo>
                <a:lnTo>
                  <a:pt x="292257" y="305164"/>
                </a:lnTo>
                <a:cubicBezTo>
                  <a:pt x="298749" y="280150"/>
                  <a:pt x="321279" y="261557"/>
                  <a:pt x="348258" y="261557"/>
                </a:cubicBezTo>
                <a:cubicBezTo>
                  <a:pt x="375194" y="261557"/>
                  <a:pt x="397724" y="280150"/>
                  <a:pt x="404216" y="305164"/>
                </a:cubicBezTo>
                <a:lnTo>
                  <a:pt x="420812" y="305164"/>
                </a:lnTo>
                <a:cubicBezTo>
                  <a:pt x="428830" y="305164"/>
                  <a:pt x="435323" y="298657"/>
                  <a:pt x="435323" y="290628"/>
                </a:cubicBezTo>
                <a:cubicBezTo>
                  <a:pt x="435323" y="290628"/>
                  <a:pt x="435323" y="203431"/>
                  <a:pt x="435323" y="203431"/>
                </a:cubicBezTo>
                <a:cubicBezTo>
                  <a:pt x="435323" y="200562"/>
                  <a:pt x="434463" y="197764"/>
                  <a:pt x="432872" y="195367"/>
                </a:cubicBezTo>
                <a:lnTo>
                  <a:pt x="374829" y="108188"/>
                </a:lnTo>
                <a:cubicBezTo>
                  <a:pt x="372142" y="104147"/>
                  <a:pt x="367606" y="101716"/>
                  <a:pt x="362769" y="101716"/>
                </a:cubicBezTo>
                <a:close/>
                <a:moveTo>
                  <a:pt x="43511" y="29054"/>
                </a:moveTo>
                <a:cubicBezTo>
                  <a:pt x="35514" y="29054"/>
                  <a:pt x="29000" y="35561"/>
                  <a:pt x="29000" y="43590"/>
                </a:cubicBezTo>
                <a:lnTo>
                  <a:pt x="29000" y="203431"/>
                </a:lnTo>
                <a:cubicBezTo>
                  <a:pt x="29000" y="211460"/>
                  <a:pt x="35514" y="217967"/>
                  <a:pt x="43511" y="217967"/>
                </a:cubicBezTo>
                <a:cubicBezTo>
                  <a:pt x="43511" y="217967"/>
                  <a:pt x="261193" y="217967"/>
                  <a:pt x="261193" y="217967"/>
                </a:cubicBezTo>
                <a:cubicBezTo>
                  <a:pt x="269212" y="217967"/>
                  <a:pt x="275704" y="211460"/>
                  <a:pt x="275704" y="203431"/>
                </a:cubicBezTo>
                <a:lnTo>
                  <a:pt x="275704" y="101716"/>
                </a:lnTo>
                <a:lnTo>
                  <a:pt x="275704" y="72644"/>
                </a:lnTo>
                <a:lnTo>
                  <a:pt x="275704" y="43590"/>
                </a:lnTo>
                <a:cubicBezTo>
                  <a:pt x="275704" y="35561"/>
                  <a:pt x="269212" y="29054"/>
                  <a:pt x="261193" y="29054"/>
                </a:cubicBezTo>
                <a:close/>
                <a:moveTo>
                  <a:pt x="43511" y="0"/>
                </a:moveTo>
                <a:lnTo>
                  <a:pt x="261193" y="0"/>
                </a:lnTo>
                <a:cubicBezTo>
                  <a:pt x="285185" y="0"/>
                  <a:pt x="304726" y="19539"/>
                  <a:pt x="304726" y="43590"/>
                </a:cubicBezTo>
                <a:lnTo>
                  <a:pt x="304726" y="72644"/>
                </a:lnTo>
                <a:lnTo>
                  <a:pt x="362769" y="72644"/>
                </a:lnTo>
                <a:cubicBezTo>
                  <a:pt x="377323" y="72644"/>
                  <a:pt x="390866" y="79903"/>
                  <a:pt x="398970" y="92060"/>
                </a:cubicBezTo>
                <a:lnTo>
                  <a:pt x="457013" y="179257"/>
                </a:lnTo>
                <a:cubicBezTo>
                  <a:pt x="461807" y="186429"/>
                  <a:pt x="464323" y="194808"/>
                  <a:pt x="464323" y="203431"/>
                </a:cubicBezTo>
                <a:lnTo>
                  <a:pt x="464323" y="290628"/>
                </a:lnTo>
                <a:cubicBezTo>
                  <a:pt x="464323" y="314662"/>
                  <a:pt x="444803" y="334218"/>
                  <a:pt x="420812" y="334218"/>
                </a:cubicBezTo>
                <a:lnTo>
                  <a:pt x="404216" y="334218"/>
                </a:lnTo>
                <a:cubicBezTo>
                  <a:pt x="397724" y="359231"/>
                  <a:pt x="375194" y="377825"/>
                  <a:pt x="348258" y="377825"/>
                </a:cubicBezTo>
                <a:cubicBezTo>
                  <a:pt x="321279" y="377825"/>
                  <a:pt x="298749" y="359231"/>
                  <a:pt x="292257" y="334218"/>
                </a:cubicBezTo>
                <a:lnTo>
                  <a:pt x="215597" y="334218"/>
                </a:lnTo>
                <a:cubicBezTo>
                  <a:pt x="209105" y="359231"/>
                  <a:pt x="186576" y="377825"/>
                  <a:pt x="159618" y="377825"/>
                </a:cubicBezTo>
                <a:cubicBezTo>
                  <a:pt x="132639" y="377825"/>
                  <a:pt x="110110" y="359231"/>
                  <a:pt x="103617" y="334218"/>
                </a:cubicBezTo>
                <a:lnTo>
                  <a:pt x="87065" y="334218"/>
                </a:lnTo>
                <a:cubicBezTo>
                  <a:pt x="63052" y="334218"/>
                  <a:pt x="43532" y="314662"/>
                  <a:pt x="43532" y="290628"/>
                </a:cubicBezTo>
                <a:lnTo>
                  <a:pt x="43532" y="247038"/>
                </a:lnTo>
                <a:lnTo>
                  <a:pt x="43511" y="247038"/>
                </a:lnTo>
                <a:cubicBezTo>
                  <a:pt x="19520" y="247038"/>
                  <a:pt x="0" y="227482"/>
                  <a:pt x="0" y="203431"/>
                </a:cubicBezTo>
                <a:lnTo>
                  <a:pt x="0" y="43590"/>
                </a:lnTo>
                <a:cubicBezTo>
                  <a:pt x="0" y="19539"/>
                  <a:pt x="19520" y="0"/>
                  <a:pt x="435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49" name="PA_任意多边形 42"/>
          <p:cNvSpPr/>
          <p:nvPr>
            <p:custDataLst>
              <p:tags r:id="rId16"/>
            </p:custDataLst>
          </p:nvPr>
        </p:nvSpPr>
        <p:spPr bwMode="auto">
          <a:xfrm>
            <a:off x="8664087" y="3553303"/>
            <a:ext cx="465138" cy="435749"/>
          </a:xfrm>
          <a:custGeom>
            <a:avLst/>
            <a:gdLst>
              <a:gd name="connsiteX0" fmla="*/ 73207 w 465138"/>
              <a:gd name="connsiteY0" fmla="*/ 72480 h 435749"/>
              <a:gd name="connsiteX1" fmla="*/ 73207 w 465138"/>
              <a:gd name="connsiteY1" fmla="*/ 276031 h 435749"/>
              <a:gd name="connsiteX2" fmla="*/ 391898 w 465138"/>
              <a:gd name="connsiteY2" fmla="*/ 276031 h 435749"/>
              <a:gd name="connsiteX3" fmla="*/ 391898 w 465138"/>
              <a:gd name="connsiteY3" fmla="*/ 72480 h 435749"/>
              <a:gd name="connsiteX4" fmla="*/ 391898 w 465138"/>
              <a:gd name="connsiteY4" fmla="*/ 57944 h 435749"/>
              <a:gd name="connsiteX5" fmla="*/ 406400 w 465138"/>
              <a:gd name="connsiteY5" fmla="*/ 72480 h 435749"/>
              <a:gd name="connsiteX6" fmla="*/ 406400 w 465138"/>
              <a:gd name="connsiteY6" fmla="*/ 275967 h 435749"/>
              <a:gd name="connsiteX7" fmla="*/ 391898 w 465138"/>
              <a:gd name="connsiteY7" fmla="*/ 290502 h 435749"/>
              <a:gd name="connsiteX8" fmla="*/ 73207 w 465138"/>
              <a:gd name="connsiteY8" fmla="*/ 290502 h 435749"/>
              <a:gd name="connsiteX9" fmla="*/ 58737 w 465138"/>
              <a:gd name="connsiteY9" fmla="*/ 275967 h 435749"/>
              <a:gd name="connsiteX10" fmla="*/ 58737 w 465138"/>
              <a:gd name="connsiteY10" fmla="*/ 72480 h 435749"/>
              <a:gd name="connsiteX11" fmla="*/ 73207 w 465138"/>
              <a:gd name="connsiteY11" fmla="*/ 57998 h 435749"/>
              <a:gd name="connsiteX12" fmla="*/ 43585 w 465138"/>
              <a:gd name="connsiteY12" fmla="*/ 29051 h 435749"/>
              <a:gd name="connsiteX13" fmla="*/ 29050 w 465138"/>
              <a:gd name="connsiteY13" fmla="*/ 43577 h 435749"/>
              <a:gd name="connsiteX14" fmla="*/ 29050 w 465138"/>
              <a:gd name="connsiteY14" fmla="*/ 334130 h 435749"/>
              <a:gd name="connsiteX15" fmla="*/ 43585 w 465138"/>
              <a:gd name="connsiteY15" fmla="*/ 348656 h 435749"/>
              <a:gd name="connsiteX16" fmla="*/ 174405 w 465138"/>
              <a:gd name="connsiteY16" fmla="*/ 348656 h 435749"/>
              <a:gd name="connsiteX17" fmla="*/ 290690 w 465138"/>
              <a:gd name="connsiteY17" fmla="*/ 348656 h 435749"/>
              <a:gd name="connsiteX18" fmla="*/ 421532 w 465138"/>
              <a:gd name="connsiteY18" fmla="*/ 348656 h 435749"/>
              <a:gd name="connsiteX19" fmla="*/ 436046 w 465138"/>
              <a:gd name="connsiteY19" fmla="*/ 334130 h 435749"/>
              <a:gd name="connsiteX20" fmla="*/ 436046 w 465138"/>
              <a:gd name="connsiteY20" fmla="*/ 43577 h 435749"/>
              <a:gd name="connsiteX21" fmla="*/ 421532 w 465138"/>
              <a:gd name="connsiteY21" fmla="*/ 29051 h 435749"/>
              <a:gd name="connsiteX22" fmla="*/ 43585 w 465138"/>
              <a:gd name="connsiteY22" fmla="*/ 0 h 435749"/>
              <a:gd name="connsiteX23" fmla="*/ 421532 w 465138"/>
              <a:gd name="connsiteY23" fmla="*/ 0 h 435749"/>
              <a:gd name="connsiteX24" fmla="*/ 465138 w 465138"/>
              <a:gd name="connsiteY24" fmla="*/ 43577 h 435749"/>
              <a:gd name="connsiteX25" fmla="*/ 465138 w 465138"/>
              <a:gd name="connsiteY25" fmla="*/ 334130 h 435749"/>
              <a:gd name="connsiteX26" fmla="*/ 421661 w 465138"/>
              <a:gd name="connsiteY26" fmla="*/ 377687 h 435749"/>
              <a:gd name="connsiteX27" fmla="*/ 276154 w 465138"/>
              <a:gd name="connsiteY27" fmla="*/ 377687 h 435749"/>
              <a:gd name="connsiteX28" fmla="*/ 276154 w 465138"/>
              <a:gd name="connsiteY28" fmla="*/ 395360 h 435749"/>
              <a:gd name="connsiteX29" fmla="*/ 366899 w 465138"/>
              <a:gd name="connsiteY29" fmla="*/ 407142 h 435749"/>
              <a:gd name="connsiteX30" fmla="*/ 377903 w 465138"/>
              <a:gd name="connsiteY30" fmla="*/ 421223 h 435749"/>
              <a:gd name="connsiteX31" fmla="*/ 363368 w 465138"/>
              <a:gd name="connsiteY31" fmla="*/ 435749 h 435749"/>
              <a:gd name="connsiteX32" fmla="*/ 101728 w 465138"/>
              <a:gd name="connsiteY32" fmla="*/ 435749 h 435749"/>
              <a:gd name="connsiteX33" fmla="*/ 87192 w 465138"/>
              <a:gd name="connsiteY33" fmla="*/ 421223 h 435749"/>
              <a:gd name="connsiteX34" fmla="*/ 98218 w 465138"/>
              <a:gd name="connsiteY34" fmla="*/ 407142 h 435749"/>
              <a:gd name="connsiteX35" fmla="*/ 188941 w 465138"/>
              <a:gd name="connsiteY35" fmla="*/ 395360 h 435749"/>
              <a:gd name="connsiteX36" fmla="*/ 188941 w 465138"/>
              <a:gd name="connsiteY36" fmla="*/ 377687 h 435749"/>
              <a:gd name="connsiteX37" fmla="*/ 43456 w 465138"/>
              <a:gd name="connsiteY37" fmla="*/ 377687 h 435749"/>
              <a:gd name="connsiteX38" fmla="*/ 0 w 465138"/>
              <a:gd name="connsiteY38" fmla="*/ 334130 h 435749"/>
              <a:gd name="connsiteX39" fmla="*/ 0 w 465138"/>
              <a:gd name="connsiteY39" fmla="*/ 43577 h 435749"/>
              <a:gd name="connsiteX40" fmla="*/ 43585 w 465138"/>
              <a:gd name="connsiteY40" fmla="*/ 0 h 435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465138" h="435749">
                <a:moveTo>
                  <a:pt x="73207" y="72480"/>
                </a:moveTo>
                <a:lnTo>
                  <a:pt x="73207" y="276031"/>
                </a:lnTo>
                <a:lnTo>
                  <a:pt x="391898" y="276031"/>
                </a:lnTo>
                <a:cubicBezTo>
                  <a:pt x="391898" y="276031"/>
                  <a:pt x="391898" y="72480"/>
                  <a:pt x="391898" y="72480"/>
                </a:cubicBezTo>
                <a:close/>
                <a:moveTo>
                  <a:pt x="391898" y="57944"/>
                </a:moveTo>
                <a:cubicBezTo>
                  <a:pt x="399914" y="57944"/>
                  <a:pt x="406400" y="64437"/>
                  <a:pt x="406400" y="72480"/>
                </a:cubicBezTo>
                <a:lnTo>
                  <a:pt x="406400" y="275967"/>
                </a:lnTo>
                <a:cubicBezTo>
                  <a:pt x="406400" y="284010"/>
                  <a:pt x="399914" y="290502"/>
                  <a:pt x="391898" y="290502"/>
                </a:cubicBezTo>
                <a:lnTo>
                  <a:pt x="73207" y="290502"/>
                </a:lnTo>
                <a:cubicBezTo>
                  <a:pt x="65208" y="290502"/>
                  <a:pt x="58737" y="284010"/>
                  <a:pt x="58737" y="275967"/>
                </a:cubicBezTo>
                <a:lnTo>
                  <a:pt x="58737" y="72480"/>
                </a:lnTo>
                <a:cubicBezTo>
                  <a:pt x="58737" y="64437"/>
                  <a:pt x="65208" y="57998"/>
                  <a:pt x="73207" y="57998"/>
                </a:cubicBezTo>
                <a:close/>
                <a:moveTo>
                  <a:pt x="43585" y="29051"/>
                </a:moveTo>
                <a:cubicBezTo>
                  <a:pt x="35553" y="29051"/>
                  <a:pt x="29050" y="35548"/>
                  <a:pt x="29050" y="43577"/>
                </a:cubicBezTo>
                <a:lnTo>
                  <a:pt x="29050" y="334130"/>
                </a:lnTo>
                <a:cubicBezTo>
                  <a:pt x="29050" y="342139"/>
                  <a:pt x="35553" y="348656"/>
                  <a:pt x="43585" y="348656"/>
                </a:cubicBezTo>
                <a:lnTo>
                  <a:pt x="174405" y="348656"/>
                </a:lnTo>
                <a:lnTo>
                  <a:pt x="290690" y="348656"/>
                </a:lnTo>
                <a:lnTo>
                  <a:pt x="421532" y="348656"/>
                </a:lnTo>
                <a:cubicBezTo>
                  <a:pt x="429521" y="348656"/>
                  <a:pt x="436046" y="342139"/>
                  <a:pt x="436046" y="334130"/>
                </a:cubicBezTo>
                <a:cubicBezTo>
                  <a:pt x="436046" y="334130"/>
                  <a:pt x="436046" y="43577"/>
                  <a:pt x="436046" y="43577"/>
                </a:cubicBezTo>
                <a:cubicBezTo>
                  <a:pt x="436046" y="35548"/>
                  <a:pt x="429521" y="29051"/>
                  <a:pt x="421532" y="29051"/>
                </a:cubicBezTo>
                <a:close/>
                <a:moveTo>
                  <a:pt x="43585" y="0"/>
                </a:moveTo>
                <a:lnTo>
                  <a:pt x="421532" y="0"/>
                </a:lnTo>
                <a:cubicBezTo>
                  <a:pt x="445585" y="0"/>
                  <a:pt x="465138" y="19489"/>
                  <a:pt x="465138" y="43577"/>
                </a:cubicBezTo>
                <a:lnTo>
                  <a:pt x="465138" y="334130"/>
                </a:lnTo>
                <a:cubicBezTo>
                  <a:pt x="465138" y="358158"/>
                  <a:pt x="445671" y="377626"/>
                  <a:pt x="421661" y="377687"/>
                </a:cubicBezTo>
                <a:lnTo>
                  <a:pt x="276154" y="377687"/>
                </a:lnTo>
                <a:lnTo>
                  <a:pt x="276154" y="395360"/>
                </a:lnTo>
                <a:lnTo>
                  <a:pt x="366899" y="407142"/>
                </a:lnTo>
                <a:cubicBezTo>
                  <a:pt x="373381" y="408776"/>
                  <a:pt x="377903" y="414566"/>
                  <a:pt x="377903" y="421223"/>
                </a:cubicBezTo>
                <a:cubicBezTo>
                  <a:pt x="377903" y="429253"/>
                  <a:pt x="371422" y="435749"/>
                  <a:pt x="363368" y="435749"/>
                </a:cubicBezTo>
                <a:lnTo>
                  <a:pt x="101728" y="435749"/>
                </a:lnTo>
                <a:cubicBezTo>
                  <a:pt x="93695" y="435749"/>
                  <a:pt x="87192" y="429253"/>
                  <a:pt x="87192" y="421223"/>
                </a:cubicBezTo>
                <a:cubicBezTo>
                  <a:pt x="87192" y="414566"/>
                  <a:pt x="91736" y="408776"/>
                  <a:pt x="98218" y="407142"/>
                </a:cubicBezTo>
                <a:lnTo>
                  <a:pt x="188941" y="395360"/>
                </a:lnTo>
                <a:lnTo>
                  <a:pt x="188941" y="377687"/>
                </a:lnTo>
                <a:lnTo>
                  <a:pt x="43456" y="377687"/>
                </a:lnTo>
                <a:cubicBezTo>
                  <a:pt x="19446" y="377626"/>
                  <a:pt x="0" y="358158"/>
                  <a:pt x="0" y="334130"/>
                </a:cubicBezTo>
                <a:lnTo>
                  <a:pt x="0" y="43577"/>
                </a:lnTo>
                <a:cubicBezTo>
                  <a:pt x="0" y="19489"/>
                  <a:pt x="19489" y="0"/>
                  <a:pt x="43585" y="0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wrap="square" lIns="19050" tIns="19050" rIns="19050" bIns="19050" anchor="ctr">
            <a:noAutofit/>
          </a:bodyPr>
          <a:lstStyle/>
          <a:p>
            <a:pPr algn="ctr" defTabSz="228600" fontAlgn="base" hangingPunct="0">
              <a:spcBef>
                <a:spcPct val="0"/>
              </a:spcBef>
              <a:spcAft>
                <a:spcPct val="0"/>
              </a:spcAft>
            </a:pPr>
            <a:endParaRPr lang="en-US" sz="15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50" name="PA_形状 4673"/>
          <p:cNvSpPr/>
          <p:nvPr>
            <p:custDataLst>
              <p:tags r:id="rId17"/>
            </p:custDataLst>
          </p:nvPr>
        </p:nvSpPr>
        <p:spPr>
          <a:xfrm rot="10594">
            <a:off x="7881209" y="4935014"/>
            <a:ext cx="3101569" cy="475451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25400" tIns="25400" rIns="25400" bIns="25400" anchor="t" anchorCtr="0">
            <a:spAutoFit/>
          </a:bodyPr>
          <a:lstStyle/>
          <a:p>
            <a:pPr defTabSz="412115">
              <a:lnSpc>
                <a:spcPct val="130000"/>
              </a:lnSpc>
              <a:spcBef>
                <a:spcPts val="300"/>
              </a:spcBef>
              <a:defRPr sz="1800"/>
            </a:pPr>
            <a:r>
              <a:rPr lang="zh-CN" altLang="en-US" sz="11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sz="800" kern="0" spc="300" dirty="0">
              <a:solidFill>
                <a:schemeClr val="tx1">
                  <a:lumMod val="50000"/>
                  <a:lumOff val="50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251" name="PA_形状 4674"/>
          <p:cNvSpPr/>
          <p:nvPr>
            <p:custDataLst>
              <p:tags r:id="rId18"/>
            </p:custDataLst>
          </p:nvPr>
        </p:nvSpPr>
        <p:spPr>
          <a:xfrm rot="10594">
            <a:off x="4502885" y="3125056"/>
            <a:ext cx="2472040" cy="711477"/>
          </a:xfrm>
          <a:prstGeom prst="rect">
            <a:avLst/>
          </a:prstGeom>
          <a:ln w="12700">
            <a:miter lim="400000"/>
          </a:ln>
          <a:effectLst/>
        </p:spPr>
        <p:txBody>
          <a:bodyPr lIns="25400" tIns="25400" rIns="25400" bIns="25400" anchor="t" anchorCtr="0">
            <a:spAutoFit/>
          </a:bodyPr>
          <a:lstStyle/>
          <a:p>
            <a:pPr defTabSz="412115">
              <a:lnSpc>
                <a:spcPct val="130000"/>
              </a:lnSpc>
              <a:spcBef>
                <a:spcPts val="300"/>
              </a:spcBef>
              <a:defRPr sz="1800"/>
            </a:pPr>
            <a:r>
              <a:rPr lang="zh-CN" altLang="en-US" sz="11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sz="800" kern="0" spc="300" dirty="0">
              <a:solidFill>
                <a:schemeClr val="tx1">
                  <a:lumMod val="50000"/>
                  <a:lumOff val="50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252" name="PA_形状 4675"/>
          <p:cNvSpPr/>
          <p:nvPr>
            <p:custDataLst>
              <p:tags r:id="rId19"/>
            </p:custDataLst>
          </p:nvPr>
        </p:nvSpPr>
        <p:spPr>
          <a:xfrm rot="10594">
            <a:off x="6678011" y="1877668"/>
            <a:ext cx="2360671" cy="711477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25400" tIns="25400" rIns="25400" bIns="25400" anchor="t" anchorCtr="0">
            <a:spAutoFit/>
          </a:bodyPr>
          <a:lstStyle/>
          <a:p>
            <a:pPr algn="r" defTabSz="412115">
              <a:lnSpc>
                <a:spcPct val="130000"/>
              </a:lnSpc>
              <a:spcBef>
                <a:spcPts val="300"/>
              </a:spcBef>
              <a:defRPr sz="1800"/>
            </a:pPr>
            <a:r>
              <a:rPr lang="zh-CN" altLang="en-US" sz="11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sz="800" kern="0" spc="300" dirty="0">
              <a:solidFill>
                <a:schemeClr val="tx1">
                  <a:lumMod val="50000"/>
                  <a:lumOff val="50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253" name="PA_形状 4676"/>
          <p:cNvSpPr/>
          <p:nvPr>
            <p:custDataLst>
              <p:tags r:id="rId20"/>
            </p:custDataLst>
          </p:nvPr>
        </p:nvSpPr>
        <p:spPr>
          <a:xfrm rot="10594">
            <a:off x="2590739" y="1655473"/>
            <a:ext cx="2529169" cy="695511"/>
          </a:xfrm>
          <a:prstGeom prst="rect">
            <a:avLst/>
          </a:prstGeom>
          <a:ln w="12700">
            <a:miter lim="400000"/>
          </a:ln>
          <a:effectLst/>
        </p:spPr>
        <p:txBody>
          <a:bodyPr lIns="25400" tIns="25400" rIns="25400" bIns="25400" anchor="t" anchorCtr="0">
            <a:spAutoFit/>
          </a:bodyPr>
          <a:lstStyle/>
          <a:p>
            <a:pPr defTabSz="412115">
              <a:lnSpc>
                <a:spcPct val="130000"/>
              </a:lnSpc>
              <a:spcBef>
                <a:spcPts val="300"/>
              </a:spcBef>
              <a:defRPr sz="1800"/>
            </a:pPr>
            <a:r>
              <a:rPr lang="zh-CN" altLang="en-US" sz="11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sz="1000" kern="0" spc="300" dirty="0">
              <a:solidFill>
                <a:schemeClr val="tx1">
                  <a:lumMod val="50000"/>
                  <a:lumOff val="50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254" name="PA_形状 4677"/>
          <p:cNvSpPr/>
          <p:nvPr>
            <p:custDataLst>
              <p:tags r:id="rId21"/>
            </p:custDataLst>
          </p:nvPr>
        </p:nvSpPr>
        <p:spPr>
          <a:xfrm rot="10594">
            <a:off x="9652725" y="3385283"/>
            <a:ext cx="2299439" cy="711477"/>
          </a:xfrm>
          <a:prstGeom prst="rect">
            <a:avLst/>
          </a:prstGeom>
          <a:ln w="12700">
            <a:miter lim="400000"/>
          </a:ln>
          <a:effectLst/>
        </p:spPr>
        <p:txBody>
          <a:bodyPr wrap="square" lIns="25400" tIns="25400" rIns="25400" bIns="25400" anchor="t" anchorCtr="0">
            <a:spAutoFit/>
          </a:bodyPr>
          <a:lstStyle/>
          <a:p>
            <a:pPr defTabSz="412115">
              <a:lnSpc>
                <a:spcPct val="130000"/>
              </a:lnSpc>
              <a:spcBef>
                <a:spcPts val="300"/>
              </a:spcBef>
              <a:defRPr sz="1800"/>
            </a:pPr>
            <a:r>
              <a:rPr lang="zh-CN" altLang="en-US" sz="11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1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sz="800" kern="0" spc="300" dirty="0">
              <a:solidFill>
                <a:schemeClr val="tx1">
                  <a:lumMod val="50000"/>
                  <a:lumOff val="50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Freeform 7"/>
          <p:cNvSpPr/>
          <p:nvPr/>
        </p:nvSpPr>
        <p:spPr>
          <a:xfrm>
            <a:off x="5626470" y="1669823"/>
            <a:ext cx="3518351" cy="3518354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noFill/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28" name="Freeform 7"/>
          <p:cNvSpPr/>
          <p:nvPr/>
        </p:nvSpPr>
        <p:spPr>
          <a:xfrm>
            <a:off x="3075181" y="1669823"/>
            <a:ext cx="3518351" cy="3518354"/>
          </a:xfrm>
          <a:custGeom>
            <a:avLst/>
            <a:gdLst>
              <a:gd name="connsiteX0" fmla="*/ 1621876 w 4116165"/>
              <a:gd name="connsiteY0" fmla="*/ 814807 h 3497531"/>
              <a:gd name="connsiteX1" fmla="*/ 3927730 w 4116165"/>
              <a:gd name="connsiteY1" fmla="*/ 814807 h 3497531"/>
              <a:gd name="connsiteX2" fmla="*/ 4116165 w 4116165"/>
              <a:gd name="connsiteY2" fmla="*/ 1003242 h 3497531"/>
              <a:gd name="connsiteX3" fmla="*/ 4116165 w 4116165"/>
              <a:gd name="connsiteY3" fmla="*/ 3309096 h 3497531"/>
              <a:gd name="connsiteX4" fmla="*/ 3927730 w 4116165"/>
              <a:gd name="connsiteY4" fmla="*/ 3497531 h 3497531"/>
              <a:gd name="connsiteX5" fmla="*/ 1621876 w 4116165"/>
              <a:gd name="connsiteY5" fmla="*/ 3497531 h 3497531"/>
              <a:gd name="connsiteX6" fmla="*/ 1433441 w 4116165"/>
              <a:gd name="connsiteY6" fmla="*/ 3309096 h 3497531"/>
              <a:gd name="connsiteX7" fmla="*/ 1433441 w 4116165"/>
              <a:gd name="connsiteY7" fmla="*/ 1003242 h 3497531"/>
              <a:gd name="connsiteX8" fmla="*/ 1621876 w 4116165"/>
              <a:gd name="connsiteY8" fmla="*/ 814807 h 3497531"/>
              <a:gd name="connsiteX9" fmla="*/ 688860 w 4116165"/>
              <a:gd name="connsiteY9" fmla="*/ 0 h 3497531"/>
              <a:gd name="connsiteX10" fmla="*/ 739322 w 4116165"/>
              <a:gd name="connsiteY10" fmla="*/ 20901 h 3497531"/>
              <a:gd name="connsiteX11" fmla="*/ 1356818 w 4116165"/>
              <a:gd name="connsiteY11" fmla="*/ 638398 h 3497531"/>
              <a:gd name="connsiteX12" fmla="*/ 1356818 w 4116165"/>
              <a:gd name="connsiteY12" fmla="*/ 739322 h 3497531"/>
              <a:gd name="connsiteX13" fmla="*/ 739322 w 4116165"/>
              <a:gd name="connsiteY13" fmla="*/ 1356819 h 3497531"/>
              <a:gd name="connsiteX14" fmla="*/ 638398 w 4116165"/>
              <a:gd name="connsiteY14" fmla="*/ 1356819 h 3497531"/>
              <a:gd name="connsiteX15" fmla="*/ 20901 w 4116165"/>
              <a:gd name="connsiteY15" fmla="*/ 739322 h 3497531"/>
              <a:gd name="connsiteX16" fmla="*/ 20901 w 4116165"/>
              <a:gd name="connsiteY16" fmla="*/ 638398 h 3497531"/>
              <a:gd name="connsiteX17" fmla="*/ 638398 w 4116165"/>
              <a:gd name="connsiteY17" fmla="*/ 20901 h 3497531"/>
              <a:gd name="connsiteX18" fmla="*/ 688860 w 4116165"/>
              <a:gd name="connsiteY18" fmla="*/ 0 h 3497531"/>
              <a:gd name="connsiteX0-1" fmla="*/ 1433441 w 4116165"/>
              <a:gd name="connsiteY0-2" fmla="*/ 1003242 h 3497531"/>
              <a:gd name="connsiteX1-3" fmla="*/ 3927730 w 4116165"/>
              <a:gd name="connsiteY1-4" fmla="*/ 814807 h 3497531"/>
              <a:gd name="connsiteX2-5" fmla="*/ 4116165 w 4116165"/>
              <a:gd name="connsiteY2-6" fmla="*/ 1003242 h 3497531"/>
              <a:gd name="connsiteX3-7" fmla="*/ 4116165 w 4116165"/>
              <a:gd name="connsiteY3-8" fmla="*/ 3309096 h 3497531"/>
              <a:gd name="connsiteX4-9" fmla="*/ 3927730 w 4116165"/>
              <a:gd name="connsiteY4-10" fmla="*/ 3497531 h 3497531"/>
              <a:gd name="connsiteX5-11" fmla="*/ 1621876 w 4116165"/>
              <a:gd name="connsiteY5-12" fmla="*/ 3497531 h 3497531"/>
              <a:gd name="connsiteX6-13" fmla="*/ 1433441 w 4116165"/>
              <a:gd name="connsiteY6-14" fmla="*/ 3309096 h 3497531"/>
              <a:gd name="connsiteX7-15" fmla="*/ 1433441 w 4116165"/>
              <a:gd name="connsiteY7-16" fmla="*/ 1003242 h 3497531"/>
              <a:gd name="connsiteX8-17" fmla="*/ 688860 w 4116165"/>
              <a:gd name="connsiteY8-18" fmla="*/ 0 h 3497531"/>
              <a:gd name="connsiteX9-19" fmla="*/ 739322 w 4116165"/>
              <a:gd name="connsiteY9-20" fmla="*/ 20901 h 3497531"/>
              <a:gd name="connsiteX10-21" fmla="*/ 1356818 w 4116165"/>
              <a:gd name="connsiteY10-22" fmla="*/ 638398 h 3497531"/>
              <a:gd name="connsiteX11-23" fmla="*/ 1356818 w 4116165"/>
              <a:gd name="connsiteY11-24" fmla="*/ 739322 h 3497531"/>
              <a:gd name="connsiteX12-25" fmla="*/ 739322 w 4116165"/>
              <a:gd name="connsiteY12-26" fmla="*/ 1356819 h 3497531"/>
              <a:gd name="connsiteX13-27" fmla="*/ 638398 w 4116165"/>
              <a:gd name="connsiteY13-28" fmla="*/ 1356819 h 3497531"/>
              <a:gd name="connsiteX14-29" fmla="*/ 20901 w 4116165"/>
              <a:gd name="connsiteY14-30" fmla="*/ 739322 h 3497531"/>
              <a:gd name="connsiteX15-31" fmla="*/ 20901 w 4116165"/>
              <a:gd name="connsiteY15-32" fmla="*/ 638398 h 3497531"/>
              <a:gd name="connsiteX16-33" fmla="*/ 638398 w 4116165"/>
              <a:gd name="connsiteY16-34" fmla="*/ 20901 h 3497531"/>
              <a:gd name="connsiteX17-35" fmla="*/ 688860 w 4116165"/>
              <a:gd name="connsiteY17-36" fmla="*/ 0 h 3497531"/>
              <a:gd name="connsiteX0-37" fmla="*/ 1433441 w 4116165"/>
              <a:gd name="connsiteY0-38" fmla="*/ 3309096 h 3497531"/>
              <a:gd name="connsiteX1-39" fmla="*/ 3927730 w 4116165"/>
              <a:gd name="connsiteY1-40" fmla="*/ 814807 h 3497531"/>
              <a:gd name="connsiteX2-41" fmla="*/ 4116165 w 4116165"/>
              <a:gd name="connsiteY2-42" fmla="*/ 1003242 h 3497531"/>
              <a:gd name="connsiteX3-43" fmla="*/ 4116165 w 4116165"/>
              <a:gd name="connsiteY3-44" fmla="*/ 3309096 h 3497531"/>
              <a:gd name="connsiteX4-45" fmla="*/ 3927730 w 4116165"/>
              <a:gd name="connsiteY4-46" fmla="*/ 3497531 h 3497531"/>
              <a:gd name="connsiteX5-47" fmla="*/ 1621876 w 4116165"/>
              <a:gd name="connsiteY5-48" fmla="*/ 3497531 h 3497531"/>
              <a:gd name="connsiteX6-49" fmla="*/ 1433441 w 4116165"/>
              <a:gd name="connsiteY6-50" fmla="*/ 3309096 h 3497531"/>
              <a:gd name="connsiteX7-51" fmla="*/ 688860 w 4116165"/>
              <a:gd name="connsiteY7-52" fmla="*/ 0 h 3497531"/>
              <a:gd name="connsiteX8-53" fmla="*/ 739322 w 4116165"/>
              <a:gd name="connsiteY8-54" fmla="*/ 20901 h 3497531"/>
              <a:gd name="connsiteX9-55" fmla="*/ 1356818 w 4116165"/>
              <a:gd name="connsiteY9-56" fmla="*/ 638398 h 3497531"/>
              <a:gd name="connsiteX10-57" fmla="*/ 1356818 w 4116165"/>
              <a:gd name="connsiteY10-58" fmla="*/ 739322 h 3497531"/>
              <a:gd name="connsiteX11-59" fmla="*/ 739322 w 4116165"/>
              <a:gd name="connsiteY11-60" fmla="*/ 1356819 h 3497531"/>
              <a:gd name="connsiteX12-61" fmla="*/ 638398 w 4116165"/>
              <a:gd name="connsiteY12-62" fmla="*/ 1356819 h 3497531"/>
              <a:gd name="connsiteX13-63" fmla="*/ 20901 w 4116165"/>
              <a:gd name="connsiteY13-64" fmla="*/ 739322 h 3497531"/>
              <a:gd name="connsiteX14-65" fmla="*/ 20901 w 4116165"/>
              <a:gd name="connsiteY14-66" fmla="*/ 638398 h 3497531"/>
              <a:gd name="connsiteX15-67" fmla="*/ 638398 w 4116165"/>
              <a:gd name="connsiteY15-68" fmla="*/ 20901 h 3497531"/>
              <a:gd name="connsiteX16-69" fmla="*/ 688860 w 4116165"/>
              <a:gd name="connsiteY16-70" fmla="*/ 0 h 3497531"/>
              <a:gd name="connsiteX0-71" fmla="*/ 1433441 w 4116165"/>
              <a:gd name="connsiteY0-72" fmla="*/ 3309096 h 3497531"/>
              <a:gd name="connsiteX1-73" fmla="*/ 4116165 w 4116165"/>
              <a:gd name="connsiteY1-74" fmla="*/ 1003242 h 3497531"/>
              <a:gd name="connsiteX2-75" fmla="*/ 4116165 w 4116165"/>
              <a:gd name="connsiteY2-76" fmla="*/ 3309096 h 3497531"/>
              <a:gd name="connsiteX3-77" fmla="*/ 3927730 w 4116165"/>
              <a:gd name="connsiteY3-78" fmla="*/ 3497531 h 3497531"/>
              <a:gd name="connsiteX4-79" fmla="*/ 1621876 w 4116165"/>
              <a:gd name="connsiteY4-80" fmla="*/ 3497531 h 3497531"/>
              <a:gd name="connsiteX5-81" fmla="*/ 1433441 w 4116165"/>
              <a:gd name="connsiteY5-82" fmla="*/ 3309096 h 3497531"/>
              <a:gd name="connsiteX6-83" fmla="*/ 688860 w 4116165"/>
              <a:gd name="connsiteY6-84" fmla="*/ 0 h 3497531"/>
              <a:gd name="connsiteX7-85" fmla="*/ 739322 w 4116165"/>
              <a:gd name="connsiteY7-86" fmla="*/ 20901 h 3497531"/>
              <a:gd name="connsiteX8-87" fmla="*/ 1356818 w 4116165"/>
              <a:gd name="connsiteY8-88" fmla="*/ 638398 h 3497531"/>
              <a:gd name="connsiteX9-89" fmla="*/ 1356818 w 4116165"/>
              <a:gd name="connsiteY9-90" fmla="*/ 739322 h 3497531"/>
              <a:gd name="connsiteX10-91" fmla="*/ 739322 w 4116165"/>
              <a:gd name="connsiteY10-92" fmla="*/ 1356819 h 3497531"/>
              <a:gd name="connsiteX11-93" fmla="*/ 638398 w 4116165"/>
              <a:gd name="connsiteY11-94" fmla="*/ 1356819 h 3497531"/>
              <a:gd name="connsiteX12-95" fmla="*/ 20901 w 4116165"/>
              <a:gd name="connsiteY12-96" fmla="*/ 739322 h 3497531"/>
              <a:gd name="connsiteX13-97" fmla="*/ 20901 w 4116165"/>
              <a:gd name="connsiteY13-98" fmla="*/ 638398 h 3497531"/>
              <a:gd name="connsiteX14-99" fmla="*/ 638398 w 4116165"/>
              <a:gd name="connsiteY14-100" fmla="*/ 20901 h 3497531"/>
              <a:gd name="connsiteX15-101" fmla="*/ 688860 w 4116165"/>
              <a:gd name="connsiteY15-102" fmla="*/ 0 h 3497531"/>
              <a:gd name="connsiteX0-103" fmla="*/ 1433441 w 4116165"/>
              <a:gd name="connsiteY0-104" fmla="*/ 3309096 h 3497531"/>
              <a:gd name="connsiteX1-105" fmla="*/ 4116165 w 4116165"/>
              <a:gd name="connsiteY1-106" fmla="*/ 3309096 h 3497531"/>
              <a:gd name="connsiteX2-107" fmla="*/ 3927730 w 4116165"/>
              <a:gd name="connsiteY2-108" fmla="*/ 3497531 h 3497531"/>
              <a:gd name="connsiteX3-109" fmla="*/ 1621876 w 4116165"/>
              <a:gd name="connsiteY3-110" fmla="*/ 3497531 h 3497531"/>
              <a:gd name="connsiteX4-111" fmla="*/ 1433441 w 4116165"/>
              <a:gd name="connsiteY4-112" fmla="*/ 3309096 h 3497531"/>
              <a:gd name="connsiteX5-113" fmla="*/ 688860 w 4116165"/>
              <a:gd name="connsiteY5-114" fmla="*/ 0 h 3497531"/>
              <a:gd name="connsiteX6-115" fmla="*/ 739322 w 4116165"/>
              <a:gd name="connsiteY6-116" fmla="*/ 20901 h 3497531"/>
              <a:gd name="connsiteX7-117" fmla="*/ 1356818 w 4116165"/>
              <a:gd name="connsiteY7-118" fmla="*/ 638398 h 3497531"/>
              <a:gd name="connsiteX8-119" fmla="*/ 1356818 w 4116165"/>
              <a:gd name="connsiteY8-120" fmla="*/ 739322 h 3497531"/>
              <a:gd name="connsiteX9-121" fmla="*/ 739322 w 4116165"/>
              <a:gd name="connsiteY9-122" fmla="*/ 1356819 h 3497531"/>
              <a:gd name="connsiteX10-123" fmla="*/ 638398 w 4116165"/>
              <a:gd name="connsiteY10-124" fmla="*/ 1356819 h 3497531"/>
              <a:gd name="connsiteX11-125" fmla="*/ 20901 w 4116165"/>
              <a:gd name="connsiteY11-126" fmla="*/ 739322 h 3497531"/>
              <a:gd name="connsiteX12-127" fmla="*/ 20901 w 4116165"/>
              <a:gd name="connsiteY12-128" fmla="*/ 638398 h 3497531"/>
              <a:gd name="connsiteX13-129" fmla="*/ 638398 w 4116165"/>
              <a:gd name="connsiteY13-130" fmla="*/ 20901 h 3497531"/>
              <a:gd name="connsiteX14-131" fmla="*/ 688860 w 4116165"/>
              <a:gd name="connsiteY14-132" fmla="*/ 0 h 3497531"/>
              <a:gd name="connsiteX0-133" fmla="*/ 1433441 w 3927730"/>
              <a:gd name="connsiteY0-134" fmla="*/ 3309096 h 3497531"/>
              <a:gd name="connsiteX1-135" fmla="*/ 3927730 w 3927730"/>
              <a:gd name="connsiteY1-136" fmla="*/ 3497531 h 3497531"/>
              <a:gd name="connsiteX2-137" fmla="*/ 1621876 w 3927730"/>
              <a:gd name="connsiteY2-138" fmla="*/ 3497531 h 3497531"/>
              <a:gd name="connsiteX3-139" fmla="*/ 1433441 w 3927730"/>
              <a:gd name="connsiteY3-140" fmla="*/ 3309096 h 3497531"/>
              <a:gd name="connsiteX4-141" fmla="*/ 688860 w 3927730"/>
              <a:gd name="connsiteY4-142" fmla="*/ 0 h 3497531"/>
              <a:gd name="connsiteX5-143" fmla="*/ 739322 w 3927730"/>
              <a:gd name="connsiteY5-144" fmla="*/ 20901 h 3497531"/>
              <a:gd name="connsiteX6-145" fmla="*/ 1356818 w 3927730"/>
              <a:gd name="connsiteY6-146" fmla="*/ 638398 h 3497531"/>
              <a:gd name="connsiteX7-147" fmla="*/ 1356818 w 3927730"/>
              <a:gd name="connsiteY7-148" fmla="*/ 739322 h 3497531"/>
              <a:gd name="connsiteX8-149" fmla="*/ 739322 w 3927730"/>
              <a:gd name="connsiteY8-150" fmla="*/ 1356819 h 3497531"/>
              <a:gd name="connsiteX9-151" fmla="*/ 638398 w 3927730"/>
              <a:gd name="connsiteY9-152" fmla="*/ 1356819 h 3497531"/>
              <a:gd name="connsiteX10-153" fmla="*/ 20901 w 3927730"/>
              <a:gd name="connsiteY10-154" fmla="*/ 739322 h 3497531"/>
              <a:gd name="connsiteX11-155" fmla="*/ 20901 w 3927730"/>
              <a:gd name="connsiteY11-156" fmla="*/ 638398 h 3497531"/>
              <a:gd name="connsiteX12-157" fmla="*/ 638398 w 3927730"/>
              <a:gd name="connsiteY12-158" fmla="*/ 20901 h 3497531"/>
              <a:gd name="connsiteX13-159" fmla="*/ 688860 w 3927730"/>
              <a:gd name="connsiteY13-160" fmla="*/ 0 h 3497531"/>
              <a:gd name="connsiteX0-161" fmla="*/ 1433441 w 1621876"/>
              <a:gd name="connsiteY0-162" fmla="*/ 3309096 h 3497531"/>
              <a:gd name="connsiteX1-163" fmla="*/ 1621876 w 1621876"/>
              <a:gd name="connsiteY1-164" fmla="*/ 3497531 h 3497531"/>
              <a:gd name="connsiteX2-165" fmla="*/ 1433441 w 1621876"/>
              <a:gd name="connsiteY2-166" fmla="*/ 3309096 h 3497531"/>
              <a:gd name="connsiteX3-167" fmla="*/ 688860 w 1621876"/>
              <a:gd name="connsiteY3-168" fmla="*/ 0 h 3497531"/>
              <a:gd name="connsiteX4-169" fmla="*/ 739322 w 1621876"/>
              <a:gd name="connsiteY4-170" fmla="*/ 20901 h 3497531"/>
              <a:gd name="connsiteX5-171" fmla="*/ 1356818 w 1621876"/>
              <a:gd name="connsiteY5-172" fmla="*/ 638398 h 3497531"/>
              <a:gd name="connsiteX6-173" fmla="*/ 1356818 w 1621876"/>
              <a:gd name="connsiteY6-174" fmla="*/ 739322 h 3497531"/>
              <a:gd name="connsiteX7-175" fmla="*/ 739322 w 1621876"/>
              <a:gd name="connsiteY7-176" fmla="*/ 1356819 h 3497531"/>
              <a:gd name="connsiteX8-177" fmla="*/ 638398 w 1621876"/>
              <a:gd name="connsiteY8-178" fmla="*/ 1356819 h 3497531"/>
              <a:gd name="connsiteX9-179" fmla="*/ 20901 w 1621876"/>
              <a:gd name="connsiteY9-180" fmla="*/ 739322 h 3497531"/>
              <a:gd name="connsiteX10-181" fmla="*/ 20901 w 1621876"/>
              <a:gd name="connsiteY10-182" fmla="*/ 638398 h 3497531"/>
              <a:gd name="connsiteX11-183" fmla="*/ 638398 w 1621876"/>
              <a:gd name="connsiteY11-184" fmla="*/ 20901 h 3497531"/>
              <a:gd name="connsiteX12-185" fmla="*/ 688860 w 1621876"/>
              <a:gd name="connsiteY12-186" fmla="*/ 0 h 3497531"/>
              <a:gd name="connsiteX0-187" fmla="*/ 688860 w 1377719"/>
              <a:gd name="connsiteY0-188" fmla="*/ 0 h 1377720"/>
              <a:gd name="connsiteX1-189" fmla="*/ 739322 w 1377719"/>
              <a:gd name="connsiteY1-190" fmla="*/ 20901 h 1377720"/>
              <a:gd name="connsiteX2-191" fmla="*/ 1356818 w 1377719"/>
              <a:gd name="connsiteY2-192" fmla="*/ 638398 h 1377720"/>
              <a:gd name="connsiteX3-193" fmla="*/ 1356818 w 1377719"/>
              <a:gd name="connsiteY3-194" fmla="*/ 739322 h 1377720"/>
              <a:gd name="connsiteX4-195" fmla="*/ 739322 w 1377719"/>
              <a:gd name="connsiteY4-196" fmla="*/ 1356819 h 1377720"/>
              <a:gd name="connsiteX5-197" fmla="*/ 638398 w 1377719"/>
              <a:gd name="connsiteY5-198" fmla="*/ 1356819 h 1377720"/>
              <a:gd name="connsiteX6-199" fmla="*/ 20901 w 1377719"/>
              <a:gd name="connsiteY6-200" fmla="*/ 739322 h 1377720"/>
              <a:gd name="connsiteX7-201" fmla="*/ 20901 w 1377719"/>
              <a:gd name="connsiteY7-202" fmla="*/ 638398 h 1377720"/>
              <a:gd name="connsiteX8-203" fmla="*/ 638398 w 1377719"/>
              <a:gd name="connsiteY8-204" fmla="*/ 20901 h 1377720"/>
              <a:gd name="connsiteX9-205" fmla="*/ 688860 w 1377719"/>
              <a:gd name="connsiteY9-206" fmla="*/ 0 h 137772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</a:cxnLst>
            <a:rect l="l" t="t" r="r" b="b"/>
            <a:pathLst>
              <a:path w="1377719" h="1377720">
                <a:moveTo>
                  <a:pt x="688860" y="0"/>
                </a:moveTo>
                <a:cubicBezTo>
                  <a:pt x="707124" y="0"/>
                  <a:pt x="725387" y="6967"/>
                  <a:pt x="739322" y="20901"/>
                </a:cubicBezTo>
                <a:lnTo>
                  <a:pt x="1356818" y="638398"/>
                </a:lnTo>
                <a:cubicBezTo>
                  <a:pt x="1384687" y="666267"/>
                  <a:pt x="1384687" y="711453"/>
                  <a:pt x="1356818" y="739322"/>
                </a:cubicBezTo>
                <a:lnTo>
                  <a:pt x="739322" y="1356819"/>
                </a:lnTo>
                <a:cubicBezTo>
                  <a:pt x="711453" y="1384688"/>
                  <a:pt x="666267" y="1384688"/>
                  <a:pt x="638398" y="1356819"/>
                </a:cubicBezTo>
                <a:lnTo>
                  <a:pt x="20901" y="739322"/>
                </a:lnTo>
                <a:cubicBezTo>
                  <a:pt x="-6968" y="711453"/>
                  <a:pt x="-6968" y="666267"/>
                  <a:pt x="20901" y="638398"/>
                </a:cubicBezTo>
                <a:lnTo>
                  <a:pt x="638398" y="20901"/>
                </a:lnTo>
                <a:cubicBezTo>
                  <a:pt x="652332" y="6967"/>
                  <a:pt x="670596" y="0"/>
                  <a:pt x="68886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4"/>
              </a:gs>
            </a:gsLst>
            <a:lin ang="16200000" scaled="1"/>
          </a:gradFill>
          <a:ln>
            <a:noFill/>
          </a:ln>
          <a:effectLst>
            <a:outerShdw blurRad="508000" dist="254000" dir="54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9390555" y="2287957"/>
            <a:ext cx="1745758" cy="1760465"/>
            <a:chOff x="9390555" y="2490372"/>
            <a:chExt cx="1745758" cy="1760465"/>
          </a:xfrm>
        </p:grpSpPr>
        <p:sp>
          <p:nvSpPr>
            <p:cNvPr id="130" name="文本框 129"/>
            <p:cNvSpPr txBox="1"/>
            <p:nvPr/>
          </p:nvSpPr>
          <p:spPr>
            <a:xfrm>
              <a:off x="9390555" y="2490372"/>
              <a:ext cx="1191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1" name="文本框 130"/>
            <p:cNvSpPr txBox="1"/>
            <p:nvPr/>
          </p:nvSpPr>
          <p:spPr>
            <a:xfrm>
              <a:off x="9390555" y="2865842"/>
              <a:ext cx="174575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1055687" y="2287957"/>
            <a:ext cx="1773760" cy="1731738"/>
            <a:chOff x="1055687" y="2716003"/>
            <a:chExt cx="1773760" cy="1731738"/>
          </a:xfrm>
        </p:grpSpPr>
        <p:sp>
          <p:nvSpPr>
            <p:cNvPr id="133" name="文本框 132"/>
            <p:cNvSpPr txBox="1"/>
            <p:nvPr/>
          </p:nvSpPr>
          <p:spPr>
            <a:xfrm>
              <a:off x="1638095" y="2716003"/>
              <a:ext cx="11913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标题文本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4" name="文本框 133"/>
            <p:cNvSpPr txBox="1"/>
            <p:nvPr/>
          </p:nvSpPr>
          <p:spPr>
            <a:xfrm>
              <a:off x="1055687" y="3093844"/>
              <a:ext cx="1773759" cy="1353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35" name="Shape 2587"/>
          <p:cNvSpPr/>
          <p:nvPr/>
        </p:nvSpPr>
        <p:spPr>
          <a:xfrm>
            <a:off x="4481832" y="2320266"/>
            <a:ext cx="658880" cy="6588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9846"/>
                </a:moveTo>
                <a:lnTo>
                  <a:pt x="9413" y="12882"/>
                </a:lnTo>
                <a:lnTo>
                  <a:pt x="19655" y="2640"/>
                </a:lnTo>
                <a:cubicBezTo>
                  <a:pt x="19655" y="2640"/>
                  <a:pt x="12281" y="19846"/>
                  <a:pt x="12281" y="19846"/>
                </a:cubicBezTo>
                <a:close/>
                <a:moveTo>
                  <a:pt x="1755" y="9320"/>
                </a:moveTo>
                <a:lnTo>
                  <a:pt x="18960" y="1945"/>
                </a:lnTo>
                <a:lnTo>
                  <a:pt x="8719" y="12187"/>
                </a:lnTo>
                <a:cubicBezTo>
                  <a:pt x="8719" y="12187"/>
                  <a:pt x="1755" y="9320"/>
                  <a:pt x="1755" y="9320"/>
                </a:cubicBezTo>
                <a:close/>
                <a:moveTo>
                  <a:pt x="21600" y="491"/>
                </a:moveTo>
                <a:cubicBezTo>
                  <a:pt x="21600" y="220"/>
                  <a:pt x="21380" y="0"/>
                  <a:pt x="21109" y="0"/>
                </a:cubicBezTo>
                <a:cubicBezTo>
                  <a:pt x="21034" y="0"/>
                  <a:pt x="20964" y="20"/>
                  <a:pt x="20900" y="52"/>
                </a:cubicBezTo>
                <a:lnTo>
                  <a:pt x="20898" y="48"/>
                </a:lnTo>
                <a:lnTo>
                  <a:pt x="302" y="8875"/>
                </a:lnTo>
                <a:cubicBezTo>
                  <a:pt x="301" y="8875"/>
                  <a:pt x="299" y="8876"/>
                  <a:pt x="297" y="8877"/>
                </a:cubicBezTo>
                <a:lnTo>
                  <a:pt x="280" y="8885"/>
                </a:lnTo>
                <a:lnTo>
                  <a:pt x="281" y="8887"/>
                </a:lnTo>
                <a:cubicBezTo>
                  <a:pt x="116" y="8967"/>
                  <a:pt x="0" y="9132"/>
                  <a:pt x="0" y="9327"/>
                </a:cubicBezTo>
                <a:cubicBezTo>
                  <a:pt x="0" y="9550"/>
                  <a:pt x="151" y="9731"/>
                  <a:pt x="355" y="9791"/>
                </a:cubicBezTo>
                <a:lnTo>
                  <a:pt x="353" y="9799"/>
                </a:lnTo>
                <a:lnTo>
                  <a:pt x="8462" y="13138"/>
                </a:lnTo>
                <a:lnTo>
                  <a:pt x="11801" y="21248"/>
                </a:lnTo>
                <a:lnTo>
                  <a:pt x="11809" y="21245"/>
                </a:lnTo>
                <a:cubicBezTo>
                  <a:pt x="11869" y="21449"/>
                  <a:pt x="12050" y="21600"/>
                  <a:pt x="12273" y="21600"/>
                </a:cubicBezTo>
                <a:cubicBezTo>
                  <a:pt x="12468" y="21600"/>
                  <a:pt x="12634" y="21484"/>
                  <a:pt x="12713" y="21319"/>
                </a:cubicBezTo>
                <a:lnTo>
                  <a:pt x="12716" y="21320"/>
                </a:lnTo>
                <a:lnTo>
                  <a:pt x="12723" y="21303"/>
                </a:lnTo>
                <a:cubicBezTo>
                  <a:pt x="12724" y="21301"/>
                  <a:pt x="12725" y="21300"/>
                  <a:pt x="12725" y="21298"/>
                </a:cubicBezTo>
                <a:lnTo>
                  <a:pt x="21553" y="702"/>
                </a:lnTo>
                <a:lnTo>
                  <a:pt x="21547" y="699"/>
                </a:lnTo>
                <a:cubicBezTo>
                  <a:pt x="21578" y="636"/>
                  <a:pt x="21600" y="567"/>
                  <a:pt x="21600" y="491"/>
                </a:cubicBezTo>
                <a:moveTo>
                  <a:pt x="7855" y="16200"/>
                </a:moveTo>
                <a:cubicBezTo>
                  <a:pt x="7719" y="16200"/>
                  <a:pt x="7596" y="16255"/>
                  <a:pt x="7507" y="16344"/>
                </a:cubicBezTo>
                <a:lnTo>
                  <a:pt x="6035" y="17817"/>
                </a:lnTo>
                <a:cubicBezTo>
                  <a:pt x="5946" y="17905"/>
                  <a:pt x="5891" y="18029"/>
                  <a:pt x="5891" y="18164"/>
                </a:cubicBezTo>
                <a:cubicBezTo>
                  <a:pt x="5891" y="18435"/>
                  <a:pt x="6111" y="18655"/>
                  <a:pt x="6382" y="18655"/>
                </a:cubicBezTo>
                <a:cubicBezTo>
                  <a:pt x="6517" y="18655"/>
                  <a:pt x="6640" y="18600"/>
                  <a:pt x="6729" y="18511"/>
                </a:cubicBezTo>
                <a:lnTo>
                  <a:pt x="8202" y="17038"/>
                </a:lnTo>
                <a:cubicBezTo>
                  <a:pt x="8291" y="16950"/>
                  <a:pt x="8345" y="16827"/>
                  <a:pt x="8345" y="16691"/>
                </a:cubicBezTo>
                <a:cubicBezTo>
                  <a:pt x="8345" y="16420"/>
                  <a:pt x="8126" y="16200"/>
                  <a:pt x="7855" y="16200"/>
                </a:cubicBezTo>
                <a:moveTo>
                  <a:pt x="7855" y="14237"/>
                </a:moveTo>
                <a:cubicBezTo>
                  <a:pt x="7855" y="13966"/>
                  <a:pt x="7635" y="13745"/>
                  <a:pt x="7364" y="13745"/>
                </a:cubicBezTo>
                <a:cubicBezTo>
                  <a:pt x="7228" y="13745"/>
                  <a:pt x="7105" y="13801"/>
                  <a:pt x="7017" y="13889"/>
                </a:cubicBezTo>
                <a:lnTo>
                  <a:pt x="2107" y="18798"/>
                </a:lnTo>
                <a:cubicBezTo>
                  <a:pt x="2019" y="18888"/>
                  <a:pt x="1964" y="19011"/>
                  <a:pt x="1964" y="19145"/>
                </a:cubicBezTo>
                <a:cubicBezTo>
                  <a:pt x="1964" y="19417"/>
                  <a:pt x="2184" y="19636"/>
                  <a:pt x="2455" y="19636"/>
                </a:cubicBezTo>
                <a:cubicBezTo>
                  <a:pt x="2590" y="19636"/>
                  <a:pt x="2713" y="19582"/>
                  <a:pt x="2802" y="19493"/>
                </a:cubicBezTo>
                <a:lnTo>
                  <a:pt x="7711" y="14583"/>
                </a:lnTo>
                <a:cubicBezTo>
                  <a:pt x="7800" y="14495"/>
                  <a:pt x="7855" y="14372"/>
                  <a:pt x="7855" y="14237"/>
                </a:cubicBezTo>
                <a:moveTo>
                  <a:pt x="4765" y="14583"/>
                </a:moveTo>
                <a:lnTo>
                  <a:pt x="5256" y="14093"/>
                </a:lnTo>
                <a:cubicBezTo>
                  <a:pt x="5345" y="14004"/>
                  <a:pt x="5400" y="13881"/>
                  <a:pt x="5400" y="13745"/>
                </a:cubicBezTo>
                <a:cubicBezTo>
                  <a:pt x="5400" y="13475"/>
                  <a:pt x="5180" y="13255"/>
                  <a:pt x="4909" y="13255"/>
                </a:cubicBezTo>
                <a:cubicBezTo>
                  <a:pt x="4774" y="13255"/>
                  <a:pt x="4651" y="13310"/>
                  <a:pt x="4562" y="13398"/>
                </a:cubicBezTo>
                <a:lnTo>
                  <a:pt x="4071" y="13889"/>
                </a:lnTo>
                <a:cubicBezTo>
                  <a:pt x="3982" y="13979"/>
                  <a:pt x="3927" y="14101"/>
                  <a:pt x="3927" y="14237"/>
                </a:cubicBezTo>
                <a:cubicBezTo>
                  <a:pt x="3927" y="14507"/>
                  <a:pt x="4147" y="14727"/>
                  <a:pt x="4418" y="14727"/>
                </a:cubicBezTo>
                <a:cubicBezTo>
                  <a:pt x="4554" y="14727"/>
                  <a:pt x="4676" y="14673"/>
                  <a:pt x="4765" y="14583"/>
                </a:cubicBezTo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6" name="Shape 2591"/>
          <p:cNvSpPr/>
          <p:nvPr/>
        </p:nvSpPr>
        <p:spPr>
          <a:xfrm>
            <a:off x="7044776" y="2315736"/>
            <a:ext cx="753024" cy="7530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727"/>
                </a:moveTo>
                <a:cubicBezTo>
                  <a:pt x="8631" y="14727"/>
                  <a:pt x="6873" y="12969"/>
                  <a:pt x="6873" y="10800"/>
                </a:cubicBezTo>
                <a:cubicBezTo>
                  <a:pt x="6873" y="8631"/>
                  <a:pt x="8631" y="6873"/>
                  <a:pt x="10800" y="6873"/>
                </a:cubicBezTo>
                <a:cubicBezTo>
                  <a:pt x="12969" y="6873"/>
                  <a:pt x="14727" y="8631"/>
                  <a:pt x="14727" y="10800"/>
                </a:cubicBezTo>
                <a:cubicBezTo>
                  <a:pt x="14727" y="12969"/>
                  <a:pt x="12969" y="14727"/>
                  <a:pt x="10800" y="14727"/>
                </a:cubicBezTo>
                <a:moveTo>
                  <a:pt x="10800" y="5891"/>
                </a:moveTo>
                <a:cubicBezTo>
                  <a:pt x="8088" y="5891"/>
                  <a:pt x="5891" y="8089"/>
                  <a:pt x="5891" y="10800"/>
                </a:cubicBezTo>
                <a:cubicBezTo>
                  <a:pt x="5891" y="13512"/>
                  <a:pt x="8088" y="15709"/>
                  <a:pt x="10800" y="15709"/>
                </a:cubicBezTo>
                <a:cubicBezTo>
                  <a:pt x="13512" y="15709"/>
                  <a:pt x="15709" y="13512"/>
                  <a:pt x="15709" y="10800"/>
                </a:cubicBezTo>
                <a:cubicBezTo>
                  <a:pt x="15709" y="8089"/>
                  <a:pt x="13512" y="5891"/>
                  <a:pt x="10800" y="5891"/>
                </a:cubicBezTo>
                <a:moveTo>
                  <a:pt x="20618" y="12013"/>
                </a:moveTo>
                <a:cubicBezTo>
                  <a:pt x="20614" y="12014"/>
                  <a:pt x="20611" y="12016"/>
                  <a:pt x="20607" y="12016"/>
                </a:cubicBezTo>
                <a:lnTo>
                  <a:pt x="19602" y="12268"/>
                </a:lnTo>
                <a:cubicBezTo>
                  <a:pt x="19256" y="12354"/>
                  <a:pt x="18984" y="12622"/>
                  <a:pt x="18892" y="12966"/>
                </a:cubicBezTo>
                <a:cubicBezTo>
                  <a:pt x="18703" y="13672"/>
                  <a:pt x="18421" y="14351"/>
                  <a:pt x="18053" y="14986"/>
                </a:cubicBezTo>
                <a:cubicBezTo>
                  <a:pt x="17873" y="15295"/>
                  <a:pt x="17876" y="15677"/>
                  <a:pt x="18060" y="15984"/>
                </a:cubicBezTo>
                <a:lnTo>
                  <a:pt x="18601" y="16885"/>
                </a:lnTo>
                <a:lnTo>
                  <a:pt x="16886" y="18600"/>
                </a:lnTo>
                <a:cubicBezTo>
                  <a:pt x="16882" y="18599"/>
                  <a:pt x="16878" y="18597"/>
                  <a:pt x="16875" y="18595"/>
                </a:cubicBezTo>
                <a:lnTo>
                  <a:pt x="15978" y="18057"/>
                </a:lnTo>
                <a:cubicBezTo>
                  <a:pt x="15822" y="17964"/>
                  <a:pt x="15648" y="17917"/>
                  <a:pt x="15473" y="17917"/>
                </a:cubicBezTo>
                <a:cubicBezTo>
                  <a:pt x="15304" y="17917"/>
                  <a:pt x="15134" y="17961"/>
                  <a:pt x="14982" y="18049"/>
                </a:cubicBezTo>
                <a:cubicBezTo>
                  <a:pt x="14348" y="18415"/>
                  <a:pt x="13671" y="18696"/>
                  <a:pt x="12968" y="18884"/>
                </a:cubicBezTo>
                <a:cubicBezTo>
                  <a:pt x="12624" y="18976"/>
                  <a:pt x="12356" y="19248"/>
                  <a:pt x="12269" y="19594"/>
                </a:cubicBezTo>
                <a:lnTo>
                  <a:pt x="12016" y="20607"/>
                </a:lnTo>
                <a:cubicBezTo>
                  <a:pt x="12015" y="20611"/>
                  <a:pt x="12014" y="20614"/>
                  <a:pt x="12012" y="20619"/>
                </a:cubicBezTo>
                <a:lnTo>
                  <a:pt x="9587" y="20619"/>
                </a:lnTo>
                <a:lnTo>
                  <a:pt x="9331" y="19594"/>
                </a:lnTo>
                <a:cubicBezTo>
                  <a:pt x="9244" y="19248"/>
                  <a:pt x="8976" y="18976"/>
                  <a:pt x="8632" y="18884"/>
                </a:cubicBezTo>
                <a:cubicBezTo>
                  <a:pt x="7929" y="18696"/>
                  <a:pt x="7251" y="18415"/>
                  <a:pt x="6617" y="18049"/>
                </a:cubicBezTo>
                <a:cubicBezTo>
                  <a:pt x="6465" y="17961"/>
                  <a:pt x="6296" y="17917"/>
                  <a:pt x="6127" y="17917"/>
                </a:cubicBezTo>
                <a:cubicBezTo>
                  <a:pt x="5951" y="17917"/>
                  <a:pt x="5777" y="17964"/>
                  <a:pt x="5621" y="18057"/>
                </a:cubicBezTo>
                <a:lnTo>
                  <a:pt x="4725" y="18595"/>
                </a:lnTo>
                <a:cubicBezTo>
                  <a:pt x="4722" y="18597"/>
                  <a:pt x="4718" y="18599"/>
                  <a:pt x="4714" y="18600"/>
                </a:cubicBezTo>
                <a:lnTo>
                  <a:pt x="3000" y="16885"/>
                </a:lnTo>
                <a:lnTo>
                  <a:pt x="3540" y="15984"/>
                </a:lnTo>
                <a:cubicBezTo>
                  <a:pt x="3724" y="15677"/>
                  <a:pt x="3727" y="15295"/>
                  <a:pt x="3548" y="14986"/>
                </a:cubicBezTo>
                <a:cubicBezTo>
                  <a:pt x="3179" y="14351"/>
                  <a:pt x="2897" y="13672"/>
                  <a:pt x="2708" y="12966"/>
                </a:cubicBezTo>
                <a:cubicBezTo>
                  <a:pt x="2616" y="12622"/>
                  <a:pt x="2343" y="12354"/>
                  <a:pt x="1998" y="12268"/>
                </a:cubicBezTo>
                <a:lnTo>
                  <a:pt x="993" y="12016"/>
                </a:lnTo>
                <a:cubicBezTo>
                  <a:pt x="989" y="12016"/>
                  <a:pt x="986" y="12014"/>
                  <a:pt x="982" y="12013"/>
                </a:cubicBezTo>
                <a:lnTo>
                  <a:pt x="982" y="9587"/>
                </a:lnTo>
                <a:lnTo>
                  <a:pt x="1998" y="9333"/>
                </a:lnTo>
                <a:cubicBezTo>
                  <a:pt x="2343" y="9246"/>
                  <a:pt x="2616" y="8979"/>
                  <a:pt x="2708" y="8634"/>
                </a:cubicBezTo>
                <a:cubicBezTo>
                  <a:pt x="2897" y="7928"/>
                  <a:pt x="3179" y="7249"/>
                  <a:pt x="3548" y="6615"/>
                </a:cubicBezTo>
                <a:cubicBezTo>
                  <a:pt x="3727" y="6305"/>
                  <a:pt x="3724" y="5923"/>
                  <a:pt x="3540" y="5617"/>
                </a:cubicBezTo>
                <a:lnTo>
                  <a:pt x="3005" y="4725"/>
                </a:lnTo>
                <a:cubicBezTo>
                  <a:pt x="3004" y="4722"/>
                  <a:pt x="3002" y="4718"/>
                  <a:pt x="3000" y="4715"/>
                </a:cubicBezTo>
                <a:lnTo>
                  <a:pt x="4715" y="3000"/>
                </a:lnTo>
                <a:lnTo>
                  <a:pt x="5621" y="3544"/>
                </a:lnTo>
                <a:cubicBezTo>
                  <a:pt x="5777" y="3636"/>
                  <a:pt x="5951" y="3683"/>
                  <a:pt x="6127" y="3683"/>
                </a:cubicBezTo>
                <a:cubicBezTo>
                  <a:pt x="6296" y="3683"/>
                  <a:pt x="6465" y="3639"/>
                  <a:pt x="6618" y="3551"/>
                </a:cubicBezTo>
                <a:cubicBezTo>
                  <a:pt x="7251" y="3185"/>
                  <a:pt x="7929" y="2904"/>
                  <a:pt x="8632" y="2717"/>
                </a:cubicBezTo>
                <a:cubicBezTo>
                  <a:pt x="8976" y="2624"/>
                  <a:pt x="9244" y="2353"/>
                  <a:pt x="9331" y="2007"/>
                </a:cubicBezTo>
                <a:lnTo>
                  <a:pt x="9587" y="982"/>
                </a:lnTo>
                <a:lnTo>
                  <a:pt x="12012" y="982"/>
                </a:lnTo>
                <a:cubicBezTo>
                  <a:pt x="12014" y="986"/>
                  <a:pt x="12015" y="989"/>
                  <a:pt x="12016" y="993"/>
                </a:cubicBezTo>
                <a:lnTo>
                  <a:pt x="12269" y="2007"/>
                </a:lnTo>
                <a:cubicBezTo>
                  <a:pt x="12356" y="2353"/>
                  <a:pt x="12624" y="2624"/>
                  <a:pt x="12968" y="2717"/>
                </a:cubicBezTo>
                <a:cubicBezTo>
                  <a:pt x="13671" y="2904"/>
                  <a:pt x="14348" y="3185"/>
                  <a:pt x="14982" y="3551"/>
                </a:cubicBezTo>
                <a:cubicBezTo>
                  <a:pt x="15134" y="3639"/>
                  <a:pt x="15304" y="3683"/>
                  <a:pt x="15473" y="3683"/>
                </a:cubicBezTo>
                <a:cubicBezTo>
                  <a:pt x="15648" y="3683"/>
                  <a:pt x="15822" y="3636"/>
                  <a:pt x="15978" y="3544"/>
                </a:cubicBezTo>
                <a:lnTo>
                  <a:pt x="16884" y="3000"/>
                </a:lnTo>
                <a:lnTo>
                  <a:pt x="18600" y="4715"/>
                </a:lnTo>
                <a:cubicBezTo>
                  <a:pt x="18598" y="4718"/>
                  <a:pt x="18597" y="4722"/>
                  <a:pt x="18595" y="4726"/>
                </a:cubicBezTo>
                <a:lnTo>
                  <a:pt x="18060" y="5616"/>
                </a:lnTo>
                <a:cubicBezTo>
                  <a:pt x="17876" y="5923"/>
                  <a:pt x="17873" y="6305"/>
                  <a:pt x="18053" y="6615"/>
                </a:cubicBezTo>
                <a:cubicBezTo>
                  <a:pt x="18421" y="7249"/>
                  <a:pt x="18703" y="7928"/>
                  <a:pt x="18892" y="8634"/>
                </a:cubicBezTo>
                <a:cubicBezTo>
                  <a:pt x="18984" y="8979"/>
                  <a:pt x="19256" y="9246"/>
                  <a:pt x="19602" y="9333"/>
                </a:cubicBezTo>
                <a:lnTo>
                  <a:pt x="20618" y="9587"/>
                </a:lnTo>
                <a:cubicBezTo>
                  <a:pt x="20618" y="9587"/>
                  <a:pt x="20618" y="12013"/>
                  <a:pt x="20618" y="12013"/>
                </a:cubicBezTo>
                <a:close/>
                <a:moveTo>
                  <a:pt x="20880" y="8641"/>
                </a:moveTo>
                <a:lnTo>
                  <a:pt x="19841" y="8380"/>
                </a:lnTo>
                <a:cubicBezTo>
                  <a:pt x="19626" y="7580"/>
                  <a:pt x="19308" y="6822"/>
                  <a:pt x="18902" y="6122"/>
                </a:cubicBezTo>
                <a:lnTo>
                  <a:pt x="19455" y="5200"/>
                </a:lnTo>
                <a:cubicBezTo>
                  <a:pt x="19625" y="4871"/>
                  <a:pt x="19736" y="4463"/>
                  <a:pt x="19455" y="4182"/>
                </a:cubicBezTo>
                <a:lnTo>
                  <a:pt x="17419" y="2145"/>
                </a:lnTo>
                <a:cubicBezTo>
                  <a:pt x="17292" y="2018"/>
                  <a:pt x="17136" y="1969"/>
                  <a:pt x="16975" y="1969"/>
                </a:cubicBezTo>
                <a:cubicBezTo>
                  <a:pt x="16778" y="1969"/>
                  <a:pt x="16572" y="2043"/>
                  <a:pt x="16400" y="2145"/>
                </a:cubicBezTo>
                <a:lnTo>
                  <a:pt x="15473" y="2702"/>
                </a:lnTo>
                <a:cubicBezTo>
                  <a:pt x="14775" y="2298"/>
                  <a:pt x="14020" y="1982"/>
                  <a:pt x="13222" y="1768"/>
                </a:cubicBezTo>
                <a:lnTo>
                  <a:pt x="12960" y="720"/>
                </a:lnTo>
                <a:cubicBezTo>
                  <a:pt x="12848" y="367"/>
                  <a:pt x="12638" y="0"/>
                  <a:pt x="12240" y="0"/>
                </a:cubicBezTo>
                <a:lnTo>
                  <a:pt x="9360" y="0"/>
                </a:lnTo>
                <a:cubicBezTo>
                  <a:pt x="8962" y="0"/>
                  <a:pt x="8730" y="367"/>
                  <a:pt x="8640" y="720"/>
                </a:cubicBezTo>
                <a:lnTo>
                  <a:pt x="8378" y="1768"/>
                </a:lnTo>
                <a:cubicBezTo>
                  <a:pt x="7580" y="1982"/>
                  <a:pt x="6825" y="2298"/>
                  <a:pt x="6127" y="2702"/>
                </a:cubicBezTo>
                <a:lnTo>
                  <a:pt x="5200" y="2145"/>
                </a:lnTo>
                <a:cubicBezTo>
                  <a:pt x="5028" y="2043"/>
                  <a:pt x="4822" y="1969"/>
                  <a:pt x="4625" y="1969"/>
                </a:cubicBezTo>
                <a:cubicBezTo>
                  <a:pt x="4464" y="1969"/>
                  <a:pt x="4308" y="2018"/>
                  <a:pt x="4181" y="2145"/>
                </a:cubicBezTo>
                <a:lnTo>
                  <a:pt x="2145" y="4182"/>
                </a:lnTo>
                <a:cubicBezTo>
                  <a:pt x="1864" y="4463"/>
                  <a:pt x="1975" y="4871"/>
                  <a:pt x="2145" y="5200"/>
                </a:cubicBezTo>
                <a:lnTo>
                  <a:pt x="2698" y="6122"/>
                </a:lnTo>
                <a:cubicBezTo>
                  <a:pt x="2292" y="6822"/>
                  <a:pt x="1973" y="7580"/>
                  <a:pt x="1759" y="8380"/>
                </a:cubicBezTo>
                <a:lnTo>
                  <a:pt x="720" y="8641"/>
                </a:lnTo>
                <a:cubicBezTo>
                  <a:pt x="367" y="8730"/>
                  <a:pt x="0" y="8963"/>
                  <a:pt x="0" y="9360"/>
                </a:cubicBezTo>
                <a:lnTo>
                  <a:pt x="0" y="12240"/>
                </a:lnTo>
                <a:cubicBezTo>
                  <a:pt x="0" y="12638"/>
                  <a:pt x="367" y="12848"/>
                  <a:pt x="720" y="12960"/>
                </a:cubicBezTo>
                <a:lnTo>
                  <a:pt x="1759" y="13220"/>
                </a:lnTo>
                <a:cubicBezTo>
                  <a:pt x="1973" y="14021"/>
                  <a:pt x="2292" y="14778"/>
                  <a:pt x="2698" y="15478"/>
                </a:cubicBezTo>
                <a:lnTo>
                  <a:pt x="2145" y="16400"/>
                </a:lnTo>
                <a:cubicBezTo>
                  <a:pt x="1959" y="16714"/>
                  <a:pt x="1864" y="17137"/>
                  <a:pt x="2145" y="17419"/>
                </a:cubicBezTo>
                <a:lnTo>
                  <a:pt x="4181" y="19455"/>
                </a:lnTo>
                <a:cubicBezTo>
                  <a:pt x="4305" y="19579"/>
                  <a:pt x="4454" y="19627"/>
                  <a:pt x="4610" y="19627"/>
                </a:cubicBezTo>
                <a:cubicBezTo>
                  <a:pt x="4807" y="19627"/>
                  <a:pt x="5016" y="19550"/>
                  <a:pt x="5200" y="19455"/>
                </a:cubicBezTo>
                <a:lnTo>
                  <a:pt x="6127" y="18899"/>
                </a:lnTo>
                <a:cubicBezTo>
                  <a:pt x="6825" y="19302"/>
                  <a:pt x="7580" y="19619"/>
                  <a:pt x="8378" y="19832"/>
                </a:cubicBezTo>
                <a:lnTo>
                  <a:pt x="8640" y="20880"/>
                </a:lnTo>
                <a:cubicBezTo>
                  <a:pt x="8730" y="21233"/>
                  <a:pt x="8962" y="21600"/>
                  <a:pt x="9360" y="21600"/>
                </a:cubicBezTo>
                <a:lnTo>
                  <a:pt x="12240" y="21600"/>
                </a:lnTo>
                <a:cubicBezTo>
                  <a:pt x="12638" y="21600"/>
                  <a:pt x="12848" y="21233"/>
                  <a:pt x="12960" y="20880"/>
                </a:cubicBezTo>
                <a:lnTo>
                  <a:pt x="13222" y="19832"/>
                </a:lnTo>
                <a:cubicBezTo>
                  <a:pt x="14020" y="19619"/>
                  <a:pt x="14775" y="19302"/>
                  <a:pt x="15473" y="18899"/>
                </a:cubicBezTo>
                <a:lnTo>
                  <a:pt x="16400" y="19455"/>
                </a:lnTo>
                <a:cubicBezTo>
                  <a:pt x="16584" y="19550"/>
                  <a:pt x="16793" y="19627"/>
                  <a:pt x="16990" y="19627"/>
                </a:cubicBezTo>
                <a:cubicBezTo>
                  <a:pt x="17146" y="19627"/>
                  <a:pt x="17294" y="19579"/>
                  <a:pt x="17419" y="19455"/>
                </a:cubicBezTo>
                <a:lnTo>
                  <a:pt x="19455" y="17419"/>
                </a:lnTo>
                <a:cubicBezTo>
                  <a:pt x="19736" y="17137"/>
                  <a:pt x="19641" y="16714"/>
                  <a:pt x="19455" y="16400"/>
                </a:cubicBezTo>
                <a:lnTo>
                  <a:pt x="18902" y="15478"/>
                </a:lnTo>
                <a:cubicBezTo>
                  <a:pt x="19308" y="14778"/>
                  <a:pt x="19626" y="14021"/>
                  <a:pt x="19841" y="13220"/>
                </a:cubicBezTo>
                <a:lnTo>
                  <a:pt x="20880" y="12960"/>
                </a:lnTo>
                <a:cubicBezTo>
                  <a:pt x="21233" y="12848"/>
                  <a:pt x="21600" y="12638"/>
                  <a:pt x="21600" y="12240"/>
                </a:cubicBezTo>
                <a:lnTo>
                  <a:pt x="21600" y="9360"/>
                </a:lnTo>
                <a:cubicBezTo>
                  <a:pt x="21600" y="8963"/>
                  <a:pt x="21233" y="8730"/>
                  <a:pt x="20880" y="8641"/>
                </a:cubicBezTo>
              </a:path>
            </a:pathLst>
          </a:custGeom>
          <a:gradFill>
            <a:gsLst>
              <a:gs pos="0">
                <a:srgbClr val="9FD400"/>
              </a:gs>
              <a:gs pos="100000">
                <a:srgbClr val="2B7911"/>
              </a:gs>
            </a:gsLst>
            <a:lin ang="5400000" scaled="1"/>
          </a:gradFill>
          <a:ln w="12700">
            <a:miter lim="400000"/>
          </a:ln>
        </p:spPr>
        <p:txBody>
          <a:bodyPr lIns="19045" tIns="19045" rIns="19045" bIns="19045" anchor="ctr"/>
          <a:lstStyle/>
          <a:p>
            <a:pPr defTabSz="227965">
              <a:defRPr sz="3000" cap="none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1500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7" name="文本框 136"/>
          <p:cNvSpPr txBox="1"/>
          <p:nvPr/>
        </p:nvSpPr>
        <p:spPr>
          <a:xfrm>
            <a:off x="4110202" y="2995481"/>
            <a:ext cx="1371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>
                <a:solidFill>
                  <a:schemeClr val="bg1"/>
                </a:solidFill>
                <a:cs typeface="+mn-ea"/>
                <a:sym typeface="+mn-lt"/>
              </a:rPr>
              <a:t>70%</a:t>
            </a:r>
            <a:endParaRPr lang="zh-CN" altLang="en-US" sz="3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8" name="矩形 137"/>
          <p:cNvSpPr/>
          <p:nvPr/>
        </p:nvSpPr>
        <p:spPr>
          <a:xfrm>
            <a:off x="3662314" y="3612926"/>
            <a:ext cx="226759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00" spc="300" dirty="0">
                <a:solidFill>
                  <a:schemeClr val="bg1"/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00" spc="300" dirty="0">
                <a:solidFill>
                  <a:schemeClr val="bg1"/>
                </a:solidFill>
                <a:cs typeface="+mn-ea"/>
                <a:sym typeface="+mn-lt"/>
              </a:rPr>
              <a:t>……</a:t>
            </a:r>
            <a:endParaRPr lang="zh-CN" altLang="en-US" sz="1000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6735378" y="3168320"/>
            <a:ext cx="1371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50%</a:t>
            </a:r>
            <a:endParaRPr lang="zh-CN" altLang="en-US" sz="3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0" name="矩形 139"/>
          <p:cNvSpPr/>
          <p:nvPr/>
        </p:nvSpPr>
        <p:spPr>
          <a:xfrm>
            <a:off x="6538126" y="3796118"/>
            <a:ext cx="18197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050" spc="3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……</a:t>
            </a:r>
            <a:endParaRPr lang="zh-CN" altLang="en-US" sz="1050" spc="3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22" y="905021"/>
            <a:ext cx="5511840" cy="2551346"/>
          </a:xfrm>
          <a:prstGeom prst="rect">
            <a:avLst/>
          </a:prstGeom>
        </p:spPr>
      </p:pic>
      <p:sp>
        <p:nvSpPr>
          <p:cNvPr id="33" name="任意多边形: 形状 32"/>
          <p:cNvSpPr/>
          <p:nvPr/>
        </p:nvSpPr>
        <p:spPr>
          <a:xfrm>
            <a:off x="-66047" y="3119959"/>
            <a:ext cx="10062501" cy="2307242"/>
          </a:xfrm>
          <a:custGeom>
            <a:avLst/>
            <a:gdLst>
              <a:gd name="connsiteX0" fmla="*/ 10062416 w 10062501"/>
              <a:gd name="connsiteY0" fmla="*/ 2276969 h 2307242"/>
              <a:gd name="connsiteX1" fmla="*/ 0 w 10062501"/>
              <a:gd name="connsiteY1" fmla="*/ 2306958 h 2307242"/>
              <a:gd name="connsiteX2" fmla="*/ 22844 w 10062501"/>
              <a:gd name="connsiteY2" fmla="*/ 810448 h 2307242"/>
              <a:gd name="connsiteX3" fmla="*/ 1572103 w 10062501"/>
              <a:gd name="connsiteY3" fmla="*/ 4312 h 2307242"/>
              <a:gd name="connsiteX4" fmla="*/ 3130912 w 10062501"/>
              <a:gd name="connsiteY4" fmla="*/ 688234 h 2307242"/>
              <a:gd name="connsiteX5" fmla="*/ 4927046 w 10062501"/>
              <a:gd name="connsiteY5" fmla="*/ 378543 h 2307242"/>
              <a:gd name="connsiteX6" fmla="*/ 6752454 w 10062501"/>
              <a:gd name="connsiteY6" fmla="*/ 702791 h 2307242"/>
              <a:gd name="connsiteX7" fmla="*/ 10062501 w 10062501"/>
              <a:gd name="connsiteY7" fmla="*/ 2276951 h 230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62501" h="2307242">
                <a:moveTo>
                  <a:pt x="10062416" y="2276969"/>
                </a:moveTo>
                <a:lnTo>
                  <a:pt x="0" y="2306958"/>
                </a:lnTo>
                <a:lnTo>
                  <a:pt x="22844" y="810448"/>
                </a:lnTo>
                <a:cubicBezTo>
                  <a:pt x="574573" y="779656"/>
                  <a:pt x="1126551" y="-69946"/>
                  <a:pt x="1572103" y="4312"/>
                </a:cubicBezTo>
                <a:cubicBezTo>
                  <a:pt x="1769076" y="37144"/>
                  <a:pt x="2645196" y="625649"/>
                  <a:pt x="3130912" y="688234"/>
                </a:cubicBezTo>
                <a:cubicBezTo>
                  <a:pt x="3646671" y="754698"/>
                  <a:pt x="4442578" y="63113"/>
                  <a:pt x="4927046" y="378543"/>
                </a:cubicBezTo>
                <a:cubicBezTo>
                  <a:pt x="5325526" y="638002"/>
                  <a:pt x="6206313" y="531300"/>
                  <a:pt x="6752454" y="702791"/>
                </a:cubicBezTo>
                <a:cubicBezTo>
                  <a:pt x="7932561" y="1073290"/>
                  <a:pt x="8954332" y="1644234"/>
                  <a:pt x="10062501" y="2276951"/>
                </a:cubicBezTo>
                <a:close/>
              </a:path>
            </a:pathLst>
          </a:custGeom>
          <a:gradFill>
            <a:gsLst>
              <a:gs pos="100000">
                <a:srgbClr val="5A9B5B">
                  <a:alpha val="0"/>
                </a:srgbClr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4" name="任意多边形: 形状 33"/>
          <p:cNvSpPr/>
          <p:nvPr/>
        </p:nvSpPr>
        <p:spPr>
          <a:xfrm>
            <a:off x="4804272" y="4741915"/>
            <a:ext cx="196321" cy="195835"/>
          </a:xfrm>
          <a:custGeom>
            <a:avLst/>
            <a:gdLst>
              <a:gd name="connsiteX0" fmla="*/ 96090 w 196321"/>
              <a:gd name="connsiteY0" fmla="*/ -284 h 195835"/>
              <a:gd name="connsiteX1" fmla="*/ 196322 w 196321"/>
              <a:gd name="connsiteY1" fmla="*/ 80799 h 195835"/>
              <a:gd name="connsiteX2" fmla="*/ 100232 w 196321"/>
              <a:gd name="connsiteY2" fmla="*/ 195552 h 195835"/>
              <a:gd name="connsiteX3" fmla="*/ 0 w 196321"/>
              <a:gd name="connsiteY3" fmla="*/ 114469 h 195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321" h="195835">
                <a:moveTo>
                  <a:pt x="96090" y="-284"/>
                </a:moveTo>
                <a:lnTo>
                  <a:pt x="196322" y="80799"/>
                </a:lnTo>
                <a:lnTo>
                  <a:pt x="100232" y="195552"/>
                </a:lnTo>
                <a:lnTo>
                  <a:pt x="0" y="114469"/>
                </a:lnTo>
                <a:close/>
              </a:path>
            </a:pathLst>
          </a:custGeom>
          <a:solidFill>
            <a:srgbClr val="5044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35" name="图形 9"/>
          <p:cNvGrpSpPr/>
          <p:nvPr/>
        </p:nvGrpSpPr>
        <p:grpSpPr>
          <a:xfrm>
            <a:off x="5950835" y="4464252"/>
            <a:ext cx="226621" cy="311332"/>
            <a:chOff x="5950835" y="4464252"/>
            <a:chExt cx="226621" cy="311332"/>
          </a:xfrm>
        </p:grpSpPr>
        <p:sp>
          <p:nvSpPr>
            <p:cNvPr id="36" name="任意多边形: 形状 35"/>
            <p:cNvSpPr/>
            <p:nvPr/>
          </p:nvSpPr>
          <p:spPr>
            <a:xfrm>
              <a:off x="6017159" y="4734382"/>
              <a:ext cx="29757" cy="41202"/>
            </a:xfrm>
            <a:custGeom>
              <a:avLst/>
              <a:gdLst>
                <a:gd name="connsiteX0" fmla="*/ 38 w 29757"/>
                <a:gd name="connsiteY0" fmla="*/ 4 h 41202"/>
                <a:gd name="connsiteX1" fmla="*/ 29796 w 29757"/>
                <a:gd name="connsiteY1" fmla="*/ 4 h 41202"/>
                <a:gd name="connsiteX2" fmla="*/ 29796 w 29757"/>
                <a:gd name="connsiteY2" fmla="*/ 41207 h 41202"/>
                <a:gd name="connsiteX3" fmla="*/ 38 w 29757"/>
                <a:gd name="connsiteY3" fmla="*/ 41207 h 4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57" h="41202">
                  <a:moveTo>
                    <a:pt x="38" y="4"/>
                  </a:moveTo>
                  <a:lnTo>
                    <a:pt x="29796" y="4"/>
                  </a:lnTo>
                  <a:lnTo>
                    <a:pt x="29796" y="41207"/>
                  </a:lnTo>
                  <a:lnTo>
                    <a:pt x="38" y="41207"/>
                  </a:lnTo>
                  <a:close/>
                </a:path>
              </a:pathLst>
            </a:custGeom>
            <a:solidFill>
              <a:srgbClr val="2B22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7" name="任意多边形: 形状 36"/>
            <p:cNvSpPr/>
            <p:nvPr/>
          </p:nvSpPr>
          <p:spPr>
            <a:xfrm>
              <a:off x="5966839" y="4608456"/>
              <a:ext cx="103007" cy="139631"/>
            </a:xfrm>
            <a:custGeom>
              <a:avLst/>
              <a:gdLst>
                <a:gd name="connsiteX0" fmla="*/ 57264 w 103007"/>
                <a:gd name="connsiteY0" fmla="*/ 4 h 139631"/>
                <a:gd name="connsiteX1" fmla="*/ 38 w 103007"/>
                <a:gd name="connsiteY1" fmla="*/ 2293 h 139631"/>
                <a:gd name="connsiteX2" fmla="*/ 38 w 103007"/>
                <a:gd name="connsiteY2" fmla="*/ 139636 h 139631"/>
                <a:gd name="connsiteX3" fmla="*/ 57264 w 103007"/>
                <a:gd name="connsiteY3" fmla="*/ 139636 h 139631"/>
                <a:gd name="connsiteX4" fmla="*/ 103045 w 103007"/>
                <a:gd name="connsiteY4" fmla="*/ 66387 h 13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007" h="139631">
                  <a:moveTo>
                    <a:pt x="57264" y="4"/>
                  </a:moveTo>
                  <a:lnTo>
                    <a:pt x="38" y="2293"/>
                  </a:lnTo>
                  <a:lnTo>
                    <a:pt x="38" y="139636"/>
                  </a:lnTo>
                  <a:lnTo>
                    <a:pt x="57264" y="139636"/>
                  </a:lnTo>
                  <a:lnTo>
                    <a:pt x="103045" y="66387"/>
                  </a:lnTo>
                  <a:close/>
                </a:path>
              </a:pathLst>
            </a:custGeom>
            <a:solidFill>
              <a:srgbClr val="504416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6024065" y="4564437"/>
              <a:ext cx="70960" cy="185991"/>
            </a:xfrm>
            <a:custGeom>
              <a:avLst/>
              <a:gdLst>
                <a:gd name="connsiteX0" fmla="*/ 38 w 70960"/>
                <a:gd name="connsiteY0" fmla="*/ 41781 h 185991"/>
                <a:gd name="connsiteX1" fmla="*/ 34682 w 70960"/>
                <a:gd name="connsiteY1" fmla="*/ 4 h 185991"/>
                <a:gd name="connsiteX2" fmla="*/ 70998 w 70960"/>
                <a:gd name="connsiteY2" fmla="*/ 50563 h 185991"/>
                <a:gd name="connsiteX3" fmla="*/ 70998 w 70960"/>
                <a:gd name="connsiteY3" fmla="*/ 185996 h 185991"/>
                <a:gd name="connsiteX4" fmla="*/ 38 w 70960"/>
                <a:gd name="connsiteY4" fmla="*/ 185996 h 185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960" h="185991">
                  <a:moveTo>
                    <a:pt x="38" y="41781"/>
                  </a:moveTo>
                  <a:lnTo>
                    <a:pt x="34682" y="4"/>
                  </a:lnTo>
                  <a:lnTo>
                    <a:pt x="70998" y="50563"/>
                  </a:lnTo>
                  <a:lnTo>
                    <a:pt x="70998" y="185996"/>
                  </a:lnTo>
                  <a:lnTo>
                    <a:pt x="38" y="185996"/>
                  </a:lnTo>
                  <a:close/>
                </a:path>
              </a:pathLst>
            </a:custGeom>
            <a:solidFill>
              <a:srgbClr val="786721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5953285" y="4555134"/>
              <a:ext cx="161909" cy="80554"/>
            </a:xfrm>
            <a:custGeom>
              <a:avLst/>
              <a:gdLst>
                <a:gd name="connsiteX0" fmla="*/ 114318 w 161909"/>
                <a:gd name="connsiteY0" fmla="*/ 37362 h 80554"/>
                <a:gd name="connsiteX1" fmla="*/ 139498 w 161909"/>
                <a:gd name="connsiteY1" fmla="*/ 67119 h 80554"/>
                <a:gd name="connsiteX2" fmla="*/ 153232 w 161909"/>
                <a:gd name="connsiteY2" fmla="*/ 55674 h 80554"/>
                <a:gd name="connsiteX3" fmla="*/ 121185 w 161909"/>
                <a:gd name="connsiteY3" fmla="*/ 12182 h 80554"/>
                <a:gd name="connsiteX4" fmla="*/ 73115 w 161909"/>
                <a:gd name="connsiteY4" fmla="*/ 737 h 80554"/>
                <a:gd name="connsiteX5" fmla="*/ 29623 w 161909"/>
                <a:gd name="connsiteY5" fmla="*/ 9893 h 80554"/>
                <a:gd name="connsiteX6" fmla="*/ 13600 w 161909"/>
                <a:gd name="connsiteY6" fmla="*/ 37362 h 80554"/>
                <a:gd name="connsiteX7" fmla="*/ 18178 w 161909"/>
                <a:gd name="connsiteY7" fmla="*/ 71698 h 80554"/>
                <a:gd name="connsiteX8" fmla="*/ 57092 w 161909"/>
                <a:gd name="connsiteY8" fmla="*/ 73986 h 80554"/>
                <a:gd name="connsiteX9" fmla="*/ 89138 w 161909"/>
                <a:gd name="connsiteY9" fmla="*/ 46518 h 80554"/>
                <a:gd name="connsiteX10" fmla="*/ 107450 w 161909"/>
                <a:gd name="connsiteY10" fmla="*/ 16760 h 80554"/>
                <a:gd name="connsiteX11" fmla="*/ 114318 w 161909"/>
                <a:gd name="connsiteY11" fmla="*/ 37362 h 8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09" h="80554">
                  <a:moveTo>
                    <a:pt x="114318" y="37362"/>
                  </a:moveTo>
                  <a:cubicBezTo>
                    <a:pt x="134920" y="53385"/>
                    <a:pt x="125764" y="67119"/>
                    <a:pt x="139498" y="67119"/>
                  </a:cubicBezTo>
                  <a:cubicBezTo>
                    <a:pt x="153232" y="67119"/>
                    <a:pt x="173833" y="80854"/>
                    <a:pt x="153232" y="55674"/>
                  </a:cubicBezTo>
                  <a:cubicBezTo>
                    <a:pt x="132630" y="30494"/>
                    <a:pt x="148654" y="28205"/>
                    <a:pt x="121185" y="12182"/>
                  </a:cubicBezTo>
                  <a:cubicBezTo>
                    <a:pt x="93717" y="-3841"/>
                    <a:pt x="114318" y="737"/>
                    <a:pt x="73115" y="737"/>
                  </a:cubicBezTo>
                  <a:cubicBezTo>
                    <a:pt x="31912" y="737"/>
                    <a:pt x="38779" y="-3841"/>
                    <a:pt x="29623" y="9893"/>
                  </a:cubicBezTo>
                  <a:cubicBezTo>
                    <a:pt x="20467" y="23628"/>
                    <a:pt x="22756" y="12182"/>
                    <a:pt x="13600" y="37362"/>
                  </a:cubicBezTo>
                  <a:cubicBezTo>
                    <a:pt x="4444" y="62542"/>
                    <a:pt x="-13869" y="71698"/>
                    <a:pt x="18178" y="71698"/>
                  </a:cubicBezTo>
                  <a:cubicBezTo>
                    <a:pt x="50224" y="71698"/>
                    <a:pt x="34201" y="90010"/>
                    <a:pt x="57092" y="73986"/>
                  </a:cubicBezTo>
                  <a:cubicBezTo>
                    <a:pt x="79983" y="57963"/>
                    <a:pt x="79983" y="69408"/>
                    <a:pt x="89138" y="46518"/>
                  </a:cubicBezTo>
                  <a:cubicBezTo>
                    <a:pt x="98295" y="23627"/>
                    <a:pt x="105162" y="7604"/>
                    <a:pt x="107450" y="16760"/>
                  </a:cubicBezTo>
                  <a:cubicBezTo>
                    <a:pt x="109740" y="25917"/>
                    <a:pt x="114318" y="37362"/>
                    <a:pt x="114318" y="37362"/>
                  </a:cubicBezTo>
                  <a:close/>
                </a:path>
              </a:pathLst>
            </a:custGeom>
            <a:solidFill>
              <a:srgbClr val="AA88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40" name="图形 9"/>
            <p:cNvGrpSpPr/>
            <p:nvPr/>
          </p:nvGrpSpPr>
          <p:grpSpPr>
            <a:xfrm>
              <a:off x="5950835" y="4464252"/>
              <a:ext cx="226621" cy="224371"/>
              <a:chOff x="5950835" y="4464252"/>
              <a:chExt cx="226621" cy="224371"/>
            </a:xfrm>
          </p:grpSpPr>
          <p:grpSp>
            <p:nvGrpSpPr>
              <p:cNvPr id="41" name="图形 9"/>
              <p:cNvGrpSpPr/>
              <p:nvPr/>
            </p:nvGrpSpPr>
            <p:grpSpPr>
              <a:xfrm>
                <a:off x="5950835" y="4466542"/>
                <a:ext cx="219754" cy="222082"/>
                <a:chOff x="5950835" y="4466542"/>
                <a:chExt cx="219754" cy="222082"/>
              </a:xfrm>
              <a:solidFill>
                <a:srgbClr val="504416"/>
              </a:solidFill>
            </p:grpSpPr>
            <p:sp>
              <p:nvSpPr>
                <p:cNvPr id="42" name="任意多边形: 形状 41"/>
                <p:cNvSpPr/>
                <p:nvPr/>
              </p:nvSpPr>
              <p:spPr>
                <a:xfrm>
                  <a:off x="5959951" y="4466542"/>
                  <a:ext cx="93852" cy="107583"/>
                </a:xfrm>
                <a:custGeom>
                  <a:avLst/>
                  <a:gdLst>
                    <a:gd name="connsiteX0" fmla="*/ 93891 w 93852"/>
                    <a:gd name="connsiteY0" fmla="*/ 107584 h 107583"/>
                    <a:gd name="connsiteX1" fmla="*/ 39 w 93852"/>
                    <a:gd name="connsiteY1" fmla="*/ 9158 h 107583"/>
                    <a:gd name="connsiteX2" fmla="*/ 45820 w 93852"/>
                    <a:gd name="connsiteY2" fmla="*/ 1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91" y="107584"/>
                      </a:moveTo>
                      <a:lnTo>
                        <a:pt x="39" y="9158"/>
                      </a:lnTo>
                      <a:lnTo>
                        <a:pt x="45820" y="1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3" name="任意多边形: 形状 42"/>
                <p:cNvSpPr/>
                <p:nvPr/>
              </p:nvSpPr>
              <p:spPr>
                <a:xfrm>
                  <a:off x="6053803" y="4576457"/>
                  <a:ext cx="96140" cy="112166"/>
                </a:xfrm>
                <a:custGeom>
                  <a:avLst/>
                  <a:gdLst>
                    <a:gd name="connsiteX0" fmla="*/ 39 w 96140"/>
                    <a:gd name="connsiteY0" fmla="*/ 1 h 112166"/>
                    <a:gd name="connsiteX1" fmla="*/ 54976 w 96140"/>
                    <a:gd name="connsiteY1" fmla="*/ 112168 h 112166"/>
                    <a:gd name="connsiteX2" fmla="*/ 96179 w 96140"/>
                    <a:gd name="connsiteY2" fmla="*/ 100723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39" y="1"/>
                      </a:moveTo>
                      <a:lnTo>
                        <a:pt x="54976" y="112168"/>
                      </a:lnTo>
                      <a:lnTo>
                        <a:pt x="96179" y="10072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4" name="任意多边形: 形状 43"/>
                <p:cNvSpPr/>
                <p:nvPr/>
              </p:nvSpPr>
              <p:spPr>
                <a:xfrm>
                  <a:off x="6056135" y="4510074"/>
                  <a:ext cx="114454" cy="66382"/>
                </a:xfrm>
                <a:custGeom>
                  <a:avLst/>
                  <a:gdLst>
                    <a:gd name="connsiteX0" fmla="*/ 39 w 114454"/>
                    <a:gd name="connsiteY0" fmla="*/ 66384 h 66382"/>
                    <a:gd name="connsiteX1" fmla="*/ 114493 w 114454"/>
                    <a:gd name="connsiteY1" fmla="*/ 48072 h 66382"/>
                    <a:gd name="connsiteX2" fmla="*/ 80158 w 114454"/>
                    <a:gd name="connsiteY2" fmla="*/ 1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39" y="66384"/>
                      </a:moveTo>
                      <a:lnTo>
                        <a:pt x="114493" y="48072"/>
                      </a:lnTo>
                      <a:lnTo>
                        <a:pt x="80158" y="1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5" name="任意多边形: 形状 44"/>
                <p:cNvSpPr/>
                <p:nvPr/>
              </p:nvSpPr>
              <p:spPr>
                <a:xfrm>
                  <a:off x="5950835" y="4576457"/>
                  <a:ext cx="109874" cy="100715"/>
                </a:xfrm>
                <a:custGeom>
                  <a:avLst/>
                  <a:gdLst>
                    <a:gd name="connsiteX0" fmla="*/ 109914 w 109874"/>
                    <a:gd name="connsiteY0" fmla="*/ 1 h 100715"/>
                    <a:gd name="connsiteX1" fmla="*/ 109914 w 109874"/>
                    <a:gd name="connsiteY1" fmla="*/ 2290 h 100715"/>
                    <a:gd name="connsiteX2" fmla="*/ 27508 w 109874"/>
                    <a:gd name="connsiteY2" fmla="*/ 100716 h 100715"/>
                    <a:gd name="connsiteX3" fmla="*/ 39 w 109874"/>
                    <a:gd name="connsiteY3" fmla="*/ 45779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914" y="1"/>
                      </a:moveTo>
                      <a:lnTo>
                        <a:pt x="109914" y="2290"/>
                      </a:lnTo>
                      <a:lnTo>
                        <a:pt x="27508" y="100716"/>
                      </a:lnTo>
                      <a:lnTo>
                        <a:pt x="39" y="45779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46" name="任意多边形: 形状 45"/>
              <p:cNvSpPr/>
              <p:nvPr/>
            </p:nvSpPr>
            <p:spPr>
              <a:xfrm>
                <a:off x="5966818" y="4464252"/>
                <a:ext cx="93852" cy="107583"/>
              </a:xfrm>
              <a:custGeom>
                <a:avLst/>
                <a:gdLst>
                  <a:gd name="connsiteX0" fmla="*/ 93892 w 93852"/>
                  <a:gd name="connsiteY0" fmla="*/ 107584 h 107583"/>
                  <a:gd name="connsiteX1" fmla="*/ 39 w 93852"/>
                  <a:gd name="connsiteY1" fmla="*/ 9157 h 107583"/>
                  <a:gd name="connsiteX2" fmla="*/ 45820 w 93852"/>
                  <a:gd name="connsiteY2" fmla="*/ 1 h 10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3852" h="107583">
                    <a:moveTo>
                      <a:pt x="93892" y="107584"/>
                    </a:moveTo>
                    <a:lnTo>
                      <a:pt x="39" y="9157"/>
                    </a:lnTo>
                    <a:lnTo>
                      <a:pt x="45820" y="1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6060670" y="4574168"/>
                <a:ext cx="96140" cy="112166"/>
              </a:xfrm>
              <a:custGeom>
                <a:avLst/>
                <a:gdLst>
                  <a:gd name="connsiteX0" fmla="*/ 39 w 96140"/>
                  <a:gd name="connsiteY0" fmla="*/ 1 h 112166"/>
                  <a:gd name="connsiteX1" fmla="*/ 54977 w 96140"/>
                  <a:gd name="connsiteY1" fmla="*/ 112168 h 112166"/>
                  <a:gd name="connsiteX2" fmla="*/ 96180 w 96140"/>
                  <a:gd name="connsiteY2" fmla="*/ 100723 h 11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140" h="112166">
                    <a:moveTo>
                      <a:pt x="39" y="1"/>
                    </a:moveTo>
                    <a:lnTo>
                      <a:pt x="54977" y="112168"/>
                    </a:lnTo>
                    <a:lnTo>
                      <a:pt x="96180" y="100723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6063002" y="4507785"/>
                <a:ext cx="114454" cy="66382"/>
              </a:xfrm>
              <a:custGeom>
                <a:avLst/>
                <a:gdLst>
                  <a:gd name="connsiteX0" fmla="*/ 40 w 114454"/>
                  <a:gd name="connsiteY0" fmla="*/ 66384 h 66382"/>
                  <a:gd name="connsiteX1" fmla="*/ 114494 w 114454"/>
                  <a:gd name="connsiteY1" fmla="*/ 48071 h 66382"/>
                  <a:gd name="connsiteX2" fmla="*/ 80158 w 114454"/>
                  <a:gd name="connsiteY2" fmla="*/ 1 h 6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454" h="66382">
                    <a:moveTo>
                      <a:pt x="40" y="66384"/>
                    </a:moveTo>
                    <a:lnTo>
                      <a:pt x="114494" y="48071"/>
                    </a:lnTo>
                    <a:lnTo>
                      <a:pt x="80158" y="1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9" name="任意多边形: 形状 48"/>
              <p:cNvSpPr/>
              <p:nvPr/>
            </p:nvSpPr>
            <p:spPr>
              <a:xfrm>
                <a:off x="5957702" y="4574168"/>
                <a:ext cx="109874" cy="100715"/>
              </a:xfrm>
              <a:custGeom>
                <a:avLst/>
                <a:gdLst>
                  <a:gd name="connsiteX0" fmla="*/ 109914 w 109874"/>
                  <a:gd name="connsiteY0" fmla="*/ 1 h 100715"/>
                  <a:gd name="connsiteX1" fmla="*/ 109914 w 109874"/>
                  <a:gd name="connsiteY1" fmla="*/ 2290 h 100715"/>
                  <a:gd name="connsiteX2" fmla="*/ 27508 w 109874"/>
                  <a:gd name="connsiteY2" fmla="*/ 100716 h 100715"/>
                  <a:gd name="connsiteX3" fmla="*/ 39 w 109874"/>
                  <a:gd name="connsiteY3" fmla="*/ 45779 h 10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874" h="100715">
                    <a:moveTo>
                      <a:pt x="109914" y="1"/>
                    </a:moveTo>
                    <a:lnTo>
                      <a:pt x="109914" y="2290"/>
                    </a:lnTo>
                    <a:lnTo>
                      <a:pt x="27508" y="100716"/>
                    </a:lnTo>
                    <a:lnTo>
                      <a:pt x="39" y="45779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图形 9"/>
          <p:cNvGrpSpPr/>
          <p:nvPr/>
        </p:nvGrpSpPr>
        <p:grpSpPr>
          <a:xfrm>
            <a:off x="5588269" y="4425406"/>
            <a:ext cx="226621" cy="311332"/>
            <a:chOff x="5588269" y="4425406"/>
            <a:chExt cx="226621" cy="311332"/>
          </a:xfrm>
        </p:grpSpPr>
        <p:sp>
          <p:nvSpPr>
            <p:cNvPr id="51" name="任意多边形: 形状 50"/>
            <p:cNvSpPr/>
            <p:nvPr/>
          </p:nvSpPr>
          <p:spPr>
            <a:xfrm>
              <a:off x="5654593" y="4695535"/>
              <a:ext cx="29757" cy="41202"/>
            </a:xfrm>
            <a:custGeom>
              <a:avLst/>
              <a:gdLst>
                <a:gd name="connsiteX0" fmla="*/ -3 w 29757"/>
                <a:gd name="connsiteY0" fmla="*/ 0 h 41202"/>
                <a:gd name="connsiteX1" fmla="*/ 29755 w 29757"/>
                <a:gd name="connsiteY1" fmla="*/ 0 h 41202"/>
                <a:gd name="connsiteX2" fmla="*/ 29755 w 29757"/>
                <a:gd name="connsiteY2" fmla="*/ 41203 h 41202"/>
                <a:gd name="connsiteX3" fmla="*/ -3 w 29757"/>
                <a:gd name="connsiteY3" fmla="*/ 41203 h 4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57" h="41202">
                  <a:moveTo>
                    <a:pt x="-3" y="0"/>
                  </a:moveTo>
                  <a:lnTo>
                    <a:pt x="29755" y="0"/>
                  </a:lnTo>
                  <a:lnTo>
                    <a:pt x="29755" y="41203"/>
                  </a:lnTo>
                  <a:lnTo>
                    <a:pt x="-3" y="41203"/>
                  </a:lnTo>
                  <a:close/>
                </a:path>
              </a:pathLst>
            </a:custGeom>
            <a:solidFill>
              <a:srgbClr val="2B22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5604273" y="4569610"/>
              <a:ext cx="103007" cy="139631"/>
            </a:xfrm>
            <a:custGeom>
              <a:avLst/>
              <a:gdLst>
                <a:gd name="connsiteX0" fmla="*/ 57224 w 103007"/>
                <a:gd name="connsiteY0" fmla="*/ 0 h 139631"/>
                <a:gd name="connsiteX1" fmla="*/ -3 w 103007"/>
                <a:gd name="connsiteY1" fmla="*/ 2289 h 139631"/>
                <a:gd name="connsiteX2" fmla="*/ -3 w 103007"/>
                <a:gd name="connsiteY2" fmla="*/ 139632 h 139631"/>
                <a:gd name="connsiteX3" fmla="*/ 57224 w 103007"/>
                <a:gd name="connsiteY3" fmla="*/ 139632 h 139631"/>
                <a:gd name="connsiteX4" fmla="*/ 103005 w 103007"/>
                <a:gd name="connsiteY4" fmla="*/ 66383 h 13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007" h="139631">
                  <a:moveTo>
                    <a:pt x="57224" y="0"/>
                  </a:moveTo>
                  <a:lnTo>
                    <a:pt x="-3" y="2289"/>
                  </a:lnTo>
                  <a:lnTo>
                    <a:pt x="-3" y="139632"/>
                  </a:lnTo>
                  <a:lnTo>
                    <a:pt x="57224" y="139632"/>
                  </a:lnTo>
                  <a:lnTo>
                    <a:pt x="103005" y="66383"/>
                  </a:lnTo>
                  <a:close/>
                </a:path>
              </a:pathLst>
            </a:custGeom>
            <a:solidFill>
              <a:srgbClr val="504416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/>
            <p:cNvSpPr/>
            <p:nvPr/>
          </p:nvSpPr>
          <p:spPr>
            <a:xfrm>
              <a:off x="5661499" y="4525590"/>
              <a:ext cx="70960" cy="185991"/>
            </a:xfrm>
            <a:custGeom>
              <a:avLst/>
              <a:gdLst>
                <a:gd name="connsiteX0" fmla="*/ -3 w 70960"/>
                <a:gd name="connsiteY0" fmla="*/ 41777 h 185991"/>
                <a:gd name="connsiteX1" fmla="*/ 34641 w 70960"/>
                <a:gd name="connsiteY1" fmla="*/ 0 h 185991"/>
                <a:gd name="connsiteX2" fmla="*/ 70958 w 70960"/>
                <a:gd name="connsiteY2" fmla="*/ 50558 h 185991"/>
                <a:gd name="connsiteX3" fmla="*/ 70958 w 70960"/>
                <a:gd name="connsiteY3" fmla="*/ 185992 h 185991"/>
                <a:gd name="connsiteX4" fmla="*/ -3 w 70960"/>
                <a:gd name="connsiteY4" fmla="*/ 185992 h 185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960" h="185991">
                  <a:moveTo>
                    <a:pt x="-3" y="41777"/>
                  </a:moveTo>
                  <a:lnTo>
                    <a:pt x="34641" y="0"/>
                  </a:lnTo>
                  <a:lnTo>
                    <a:pt x="70958" y="50558"/>
                  </a:lnTo>
                  <a:lnTo>
                    <a:pt x="70958" y="185992"/>
                  </a:lnTo>
                  <a:lnTo>
                    <a:pt x="-3" y="185992"/>
                  </a:lnTo>
                  <a:close/>
                </a:path>
              </a:pathLst>
            </a:custGeom>
            <a:solidFill>
              <a:srgbClr val="786721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5590719" y="4516287"/>
              <a:ext cx="161909" cy="80554"/>
            </a:xfrm>
            <a:custGeom>
              <a:avLst/>
              <a:gdLst>
                <a:gd name="connsiteX0" fmla="*/ 114277 w 161909"/>
                <a:gd name="connsiteY0" fmla="*/ 37358 h 80554"/>
                <a:gd name="connsiteX1" fmla="*/ 139457 w 161909"/>
                <a:gd name="connsiteY1" fmla="*/ 67115 h 80554"/>
                <a:gd name="connsiteX2" fmla="*/ 153191 w 161909"/>
                <a:gd name="connsiteY2" fmla="*/ 55670 h 80554"/>
                <a:gd name="connsiteX3" fmla="*/ 121145 w 161909"/>
                <a:gd name="connsiteY3" fmla="*/ 12178 h 80554"/>
                <a:gd name="connsiteX4" fmla="*/ 73075 w 161909"/>
                <a:gd name="connsiteY4" fmla="*/ 733 h 80554"/>
                <a:gd name="connsiteX5" fmla="*/ 29582 w 161909"/>
                <a:gd name="connsiteY5" fmla="*/ 9889 h 80554"/>
                <a:gd name="connsiteX6" fmla="*/ 13559 w 161909"/>
                <a:gd name="connsiteY6" fmla="*/ 37358 h 80554"/>
                <a:gd name="connsiteX7" fmla="*/ 18137 w 161909"/>
                <a:gd name="connsiteY7" fmla="*/ 71693 h 80554"/>
                <a:gd name="connsiteX8" fmla="*/ 57051 w 161909"/>
                <a:gd name="connsiteY8" fmla="*/ 73982 h 80554"/>
                <a:gd name="connsiteX9" fmla="*/ 89098 w 161909"/>
                <a:gd name="connsiteY9" fmla="*/ 46513 h 80554"/>
                <a:gd name="connsiteX10" fmla="*/ 107410 w 161909"/>
                <a:gd name="connsiteY10" fmla="*/ 16756 h 80554"/>
                <a:gd name="connsiteX11" fmla="*/ 114277 w 161909"/>
                <a:gd name="connsiteY11" fmla="*/ 37358 h 8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09" h="80554">
                  <a:moveTo>
                    <a:pt x="114277" y="37358"/>
                  </a:moveTo>
                  <a:cubicBezTo>
                    <a:pt x="134879" y="53381"/>
                    <a:pt x="125723" y="67115"/>
                    <a:pt x="139457" y="67115"/>
                  </a:cubicBezTo>
                  <a:cubicBezTo>
                    <a:pt x="153191" y="67115"/>
                    <a:pt x="173793" y="80849"/>
                    <a:pt x="153191" y="55670"/>
                  </a:cubicBezTo>
                  <a:cubicBezTo>
                    <a:pt x="132589" y="30490"/>
                    <a:pt x="148613" y="28201"/>
                    <a:pt x="121145" y="12178"/>
                  </a:cubicBezTo>
                  <a:cubicBezTo>
                    <a:pt x="93676" y="-3845"/>
                    <a:pt x="114278" y="733"/>
                    <a:pt x="73075" y="733"/>
                  </a:cubicBezTo>
                  <a:cubicBezTo>
                    <a:pt x="31871" y="733"/>
                    <a:pt x="38739" y="-3846"/>
                    <a:pt x="29582" y="9889"/>
                  </a:cubicBezTo>
                  <a:cubicBezTo>
                    <a:pt x="20426" y="23624"/>
                    <a:pt x="22716" y="12178"/>
                    <a:pt x="13559" y="37358"/>
                  </a:cubicBezTo>
                  <a:cubicBezTo>
                    <a:pt x="4403" y="62537"/>
                    <a:pt x="-13910" y="71693"/>
                    <a:pt x="18137" y="71693"/>
                  </a:cubicBezTo>
                  <a:cubicBezTo>
                    <a:pt x="50184" y="71693"/>
                    <a:pt x="34161" y="90005"/>
                    <a:pt x="57051" y="73982"/>
                  </a:cubicBezTo>
                  <a:cubicBezTo>
                    <a:pt x="79942" y="57959"/>
                    <a:pt x="79942" y="69404"/>
                    <a:pt x="89098" y="46513"/>
                  </a:cubicBezTo>
                  <a:cubicBezTo>
                    <a:pt x="98255" y="23622"/>
                    <a:pt x="105121" y="7599"/>
                    <a:pt x="107410" y="16756"/>
                  </a:cubicBezTo>
                  <a:cubicBezTo>
                    <a:pt x="109699" y="25912"/>
                    <a:pt x="114277" y="37358"/>
                    <a:pt x="114277" y="37358"/>
                  </a:cubicBezTo>
                  <a:close/>
                </a:path>
              </a:pathLst>
            </a:custGeom>
            <a:solidFill>
              <a:srgbClr val="AA88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55" name="图形 9"/>
            <p:cNvGrpSpPr/>
            <p:nvPr/>
          </p:nvGrpSpPr>
          <p:grpSpPr>
            <a:xfrm>
              <a:off x="5588269" y="4425406"/>
              <a:ext cx="226621" cy="224371"/>
              <a:chOff x="5588269" y="4425406"/>
              <a:chExt cx="226621" cy="224371"/>
            </a:xfrm>
          </p:grpSpPr>
          <p:grpSp>
            <p:nvGrpSpPr>
              <p:cNvPr id="56" name="图形 9"/>
              <p:cNvGrpSpPr/>
              <p:nvPr/>
            </p:nvGrpSpPr>
            <p:grpSpPr>
              <a:xfrm>
                <a:off x="5588269" y="4427695"/>
                <a:ext cx="219754" cy="222082"/>
                <a:chOff x="5588269" y="4427695"/>
                <a:chExt cx="219754" cy="222082"/>
              </a:xfrm>
              <a:solidFill>
                <a:srgbClr val="504416"/>
              </a:solidFill>
            </p:grpSpPr>
            <p:sp>
              <p:nvSpPr>
                <p:cNvPr id="57" name="任意多边形: 形状 56"/>
                <p:cNvSpPr/>
                <p:nvPr/>
              </p:nvSpPr>
              <p:spPr>
                <a:xfrm>
                  <a:off x="5597385" y="4427695"/>
                  <a:ext cx="93852" cy="107583"/>
                </a:xfrm>
                <a:custGeom>
                  <a:avLst/>
                  <a:gdLst>
                    <a:gd name="connsiteX0" fmla="*/ 93850 w 93852"/>
                    <a:gd name="connsiteY0" fmla="*/ 107580 h 107583"/>
                    <a:gd name="connsiteX1" fmla="*/ -2 w 93852"/>
                    <a:gd name="connsiteY1" fmla="*/ 9153 h 107583"/>
                    <a:gd name="connsiteX2" fmla="*/ 45779 w 93852"/>
                    <a:gd name="connsiteY2" fmla="*/ -3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50" y="107580"/>
                      </a:moveTo>
                      <a:lnTo>
                        <a:pt x="-2" y="9153"/>
                      </a:lnTo>
                      <a:lnTo>
                        <a:pt x="45779" y="-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8" name="任意多边形: 形状 57"/>
                <p:cNvSpPr/>
                <p:nvPr/>
              </p:nvSpPr>
              <p:spPr>
                <a:xfrm>
                  <a:off x="5691238" y="4537610"/>
                  <a:ext cx="96140" cy="112166"/>
                </a:xfrm>
                <a:custGeom>
                  <a:avLst/>
                  <a:gdLst>
                    <a:gd name="connsiteX0" fmla="*/ -2 w 96140"/>
                    <a:gd name="connsiteY0" fmla="*/ -3 h 112166"/>
                    <a:gd name="connsiteX1" fmla="*/ 54935 w 96140"/>
                    <a:gd name="connsiteY1" fmla="*/ 112164 h 112166"/>
                    <a:gd name="connsiteX2" fmla="*/ 96139 w 96140"/>
                    <a:gd name="connsiteY2" fmla="*/ 100719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-2" y="-3"/>
                      </a:moveTo>
                      <a:lnTo>
                        <a:pt x="54935" y="112164"/>
                      </a:lnTo>
                      <a:lnTo>
                        <a:pt x="96139" y="100719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9" name="任意多边形: 形状 58"/>
                <p:cNvSpPr/>
                <p:nvPr/>
              </p:nvSpPr>
              <p:spPr>
                <a:xfrm>
                  <a:off x="5693570" y="4471227"/>
                  <a:ext cx="114454" cy="66382"/>
                </a:xfrm>
                <a:custGeom>
                  <a:avLst/>
                  <a:gdLst>
                    <a:gd name="connsiteX0" fmla="*/ -2 w 114454"/>
                    <a:gd name="connsiteY0" fmla="*/ 66379 h 66382"/>
                    <a:gd name="connsiteX1" fmla="*/ 114452 w 114454"/>
                    <a:gd name="connsiteY1" fmla="*/ 48067 h 66382"/>
                    <a:gd name="connsiteX2" fmla="*/ 80117 w 114454"/>
                    <a:gd name="connsiteY2" fmla="*/ -3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-2" y="66379"/>
                      </a:moveTo>
                      <a:lnTo>
                        <a:pt x="114452" y="48067"/>
                      </a:lnTo>
                      <a:lnTo>
                        <a:pt x="80117" y="-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60" name="任意多边形: 形状 59"/>
                <p:cNvSpPr/>
                <p:nvPr/>
              </p:nvSpPr>
              <p:spPr>
                <a:xfrm>
                  <a:off x="5588269" y="4537610"/>
                  <a:ext cx="109874" cy="100715"/>
                </a:xfrm>
                <a:custGeom>
                  <a:avLst/>
                  <a:gdLst>
                    <a:gd name="connsiteX0" fmla="*/ 109873 w 109874"/>
                    <a:gd name="connsiteY0" fmla="*/ -3 h 100715"/>
                    <a:gd name="connsiteX1" fmla="*/ 109873 w 109874"/>
                    <a:gd name="connsiteY1" fmla="*/ 2286 h 100715"/>
                    <a:gd name="connsiteX2" fmla="*/ 27467 w 109874"/>
                    <a:gd name="connsiteY2" fmla="*/ 100712 h 100715"/>
                    <a:gd name="connsiteX3" fmla="*/ -2 w 109874"/>
                    <a:gd name="connsiteY3" fmla="*/ 45775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873" y="-3"/>
                      </a:moveTo>
                      <a:lnTo>
                        <a:pt x="109873" y="2286"/>
                      </a:lnTo>
                      <a:lnTo>
                        <a:pt x="27467" y="100712"/>
                      </a:lnTo>
                      <a:lnTo>
                        <a:pt x="-2" y="45775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61" name="任意多边形: 形状 60"/>
              <p:cNvSpPr/>
              <p:nvPr/>
            </p:nvSpPr>
            <p:spPr>
              <a:xfrm>
                <a:off x="5604253" y="4425406"/>
                <a:ext cx="93852" cy="107583"/>
              </a:xfrm>
              <a:custGeom>
                <a:avLst/>
                <a:gdLst>
                  <a:gd name="connsiteX0" fmla="*/ 93851 w 93852"/>
                  <a:gd name="connsiteY0" fmla="*/ 107579 h 107583"/>
                  <a:gd name="connsiteX1" fmla="*/ -1 w 93852"/>
                  <a:gd name="connsiteY1" fmla="*/ 9153 h 107583"/>
                  <a:gd name="connsiteX2" fmla="*/ 45780 w 93852"/>
                  <a:gd name="connsiteY2" fmla="*/ -4 h 10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3852" h="107583">
                    <a:moveTo>
                      <a:pt x="93851" y="107579"/>
                    </a:moveTo>
                    <a:lnTo>
                      <a:pt x="-1" y="9153"/>
                    </a:lnTo>
                    <a:lnTo>
                      <a:pt x="45780" y="-4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5698105" y="4535321"/>
                <a:ext cx="96140" cy="112166"/>
              </a:xfrm>
              <a:custGeom>
                <a:avLst/>
                <a:gdLst>
                  <a:gd name="connsiteX0" fmla="*/ -1 w 96140"/>
                  <a:gd name="connsiteY0" fmla="*/ -4 h 112166"/>
                  <a:gd name="connsiteX1" fmla="*/ 54936 w 96140"/>
                  <a:gd name="connsiteY1" fmla="*/ 112163 h 112166"/>
                  <a:gd name="connsiteX2" fmla="*/ 96139 w 96140"/>
                  <a:gd name="connsiteY2" fmla="*/ 100718 h 11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140" h="112166">
                    <a:moveTo>
                      <a:pt x="-1" y="-4"/>
                    </a:moveTo>
                    <a:lnTo>
                      <a:pt x="54936" y="112163"/>
                    </a:lnTo>
                    <a:lnTo>
                      <a:pt x="96139" y="100718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3" name="任意多边形: 形状 62"/>
              <p:cNvSpPr/>
              <p:nvPr/>
            </p:nvSpPr>
            <p:spPr>
              <a:xfrm>
                <a:off x="5700437" y="4468938"/>
                <a:ext cx="114454" cy="66382"/>
              </a:xfrm>
              <a:custGeom>
                <a:avLst/>
                <a:gdLst>
                  <a:gd name="connsiteX0" fmla="*/ -1 w 114454"/>
                  <a:gd name="connsiteY0" fmla="*/ 66379 h 66382"/>
                  <a:gd name="connsiteX1" fmla="*/ 114453 w 114454"/>
                  <a:gd name="connsiteY1" fmla="*/ 48067 h 66382"/>
                  <a:gd name="connsiteX2" fmla="*/ 80118 w 114454"/>
                  <a:gd name="connsiteY2" fmla="*/ -4 h 6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454" h="66382">
                    <a:moveTo>
                      <a:pt x="-1" y="66379"/>
                    </a:moveTo>
                    <a:lnTo>
                      <a:pt x="114453" y="48067"/>
                    </a:lnTo>
                    <a:lnTo>
                      <a:pt x="80118" y="-4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/>
              <p:cNvSpPr/>
              <p:nvPr/>
            </p:nvSpPr>
            <p:spPr>
              <a:xfrm>
                <a:off x="5595136" y="4535321"/>
                <a:ext cx="109874" cy="100715"/>
              </a:xfrm>
              <a:custGeom>
                <a:avLst/>
                <a:gdLst>
                  <a:gd name="connsiteX0" fmla="*/ 109874 w 109874"/>
                  <a:gd name="connsiteY0" fmla="*/ -4 h 100715"/>
                  <a:gd name="connsiteX1" fmla="*/ 109874 w 109874"/>
                  <a:gd name="connsiteY1" fmla="*/ 2286 h 100715"/>
                  <a:gd name="connsiteX2" fmla="*/ 27468 w 109874"/>
                  <a:gd name="connsiteY2" fmla="*/ 100712 h 100715"/>
                  <a:gd name="connsiteX3" fmla="*/ -1 w 109874"/>
                  <a:gd name="connsiteY3" fmla="*/ 45775 h 10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874" h="100715">
                    <a:moveTo>
                      <a:pt x="109874" y="-4"/>
                    </a:moveTo>
                    <a:lnTo>
                      <a:pt x="109874" y="2286"/>
                    </a:lnTo>
                    <a:lnTo>
                      <a:pt x="27468" y="100712"/>
                    </a:lnTo>
                    <a:lnTo>
                      <a:pt x="-1" y="45775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65" name="任意多边形: 形状 64"/>
          <p:cNvSpPr/>
          <p:nvPr/>
        </p:nvSpPr>
        <p:spPr>
          <a:xfrm>
            <a:off x="4545259" y="4816798"/>
            <a:ext cx="196321" cy="195836"/>
          </a:xfrm>
          <a:custGeom>
            <a:avLst/>
            <a:gdLst>
              <a:gd name="connsiteX0" fmla="*/ 96090 w 196321"/>
              <a:gd name="connsiteY0" fmla="*/ -284 h 195836"/>
              <a:gd name="connsiteX1" fmla="*/ 196322 w 196321"/>
              <a:gd name="connsiteY1" fmla="*/ 80799 h 195836"/>
              <a:gd name="connsiteX2" fmla="*/ 100232 w 196321"/>
              <a:gd name="connsiteY2" fmla="*/ 195552 h 195836"/>
              <a:gd name="connsiteX3" fmla="*/ 0 w 196321"/>
              <a:gd name="connsiteY3" fmla="*/ 114469 h 19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321" h="195836">
                <a:moveTo>
                  <a:pt x="96090" y="-284"/>
                </a:moveTo>
                <a:lnTo>
                  <a:pt x="196322" y="80799"/>
                </a:lnTo>
                <a:lnTo>
                  <a:pt x="100232" y="195552"/>
                </a:lnTo>
                <a:lnTo>
                  <a:pt x="0" y="114469"/>
                </a:lnTo>
                <a:close/>
              </a:path>
            </a:pathLst>
          </a:custGeom>
          <a:solidFill>
            <a:srgbClr val="786721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6" name="任意多边形: 形状 65"/>
          <p:cNvSpPr/>
          <p:nvPr/>
        </p:nvSpPr>
        <p:spPr>
          <a:xfrm>
            <a:off x="4813407" y="4723163"/>
            <a:ext cx="340668" cy="148804"/>
          </a:xfrm>
          <a:custGeom>
            <a:avLst/>
            <a:gdLst>
              <a:gd name="connsiteX0" fmla="*/ 91686 w 340668"/>
              <a:gd name="connsiteY0" fmla="*/ 28464 h 148804"/>
              <a:gd name="connsiteX1" fmla="*/ 36587 w 340668"/>
              <a:gd name="connsiteY1" fmla="*/ 92094 h 148804"/>
              <a:gd name="connsiteX2" fmla="*/ 0 w 340668"/>
              <a:gd name="connsiteY2" fmla="*/ 93238 h 148804"/>
              <a:gd name="connsiteX3" fmla="*/ 61575 w 340668"/>
              <a:gd name="connsiteY3" fmla="*/ 34523 h 148804"/>
              <a:gd name="connsiteX4" fmla="*/ 88566 w 340668"/>
              <a:gd name="connsiteY4" fmla="*/ 5685 h 148804"/>
              <a:gd name="connsiteX5" fmla="*/ 190734 w 340668"/>
              <a:gd name="connsiteY5" fmla="*/ 3292 h 148804"/>
              <a:gd name="connsiteX6" fmla="*/ 235876 w 340668"/>
              <a:gd name="connsiteY6" fmla="*/ 22248 h 148804"/>
              <a:gd name="connsiteX7" fmla="*/ 315160 w 340668"/>
              <a:gd name="connsiteY7" fmla="*/ 135153 h 148804"/>
              <a:gd name="connsiteX8" fmla="*/ 222748 w 340668"/>
              <a:gd name="connsiteY8" fmla="*/ 138144 h 148804"/>
              <a:gd name="connsiteX9" fmla="*/ 158962 w 340668"/>
              <a:gd name="connsiteY9" fmla="*/ 110139 h 148804"/>
              <a:gd name="connsiteX10" fmla="*/ 108619 w 340668"/>
              <a:gd name="connsiteY10" fmla="*/ 53219 h 148804"/>
              <a:gd name="connsiteX11" fmla="*/ 91692 w 340668"/>
              <a:gd name="connsiteY11" fmla="*/ 28464 h 148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0668" h="148804">
                <a:moveTo>
                  <a:pt x="91686" y="28464"/>
                </a:moveTo>
                <a:lnTo>
                  <a:pt x="36587" y="92094"/>
                </a:lnTo>
                <a:lnTo>
                  <a:pt x="0" y="93238"/>
                </a:lnTo>
                <a:lnTo>
                  <a:pt x="61575" y="34523"/>
                </a:lnTo>
                <a:cubicBezTo>
                  <a:pt x="61575" y="34523"/>
                  <a:pt x="67425" y="6647"/>
                  <a:pt x="88566" y="5685"/>
                </a:cubicBezTo>
                <a:cubicBezTo>
                  <a:pt x="109706" y="4721"/>
                  <a:pt x="156642" y="-5576"/>
                  <a:pt x="190734" y="3292"/>
                </a:cubicBezTo>
                <a:cubicBezTo>
                  <a:pt x="224824" y="12159"/>
                  <a:pt x="210574" y="-7162"/>
                  <a:pt x="235876" y="22248"/>
                </a:cubicBezTo>
                <a:cubicBezTo>
                  <a:pt x="317095" y="116650"/>
                  <a:pt x="376940" y="134421"/>
                  <a:pt x="315160" y="135153"/>
                </a:cubicBezTo>
                <a:cubicBezTo>
                  <a:pt x="253377" y="135881"/>
                  <a:pt x="268667" y="162795"/>
                  <a:pt x="222748" y="138144"/>
                </a:cubicBezTo>
                <a:cubicBezTo>
                  <a:pt x="176825" y="113493"/>
                  <a:pt x="196952" y="147479"/>
                  <a:pt x="158962" y="110139"/>
                </a:cubicBezTo>
                <a:cubicBezTo>
                  <a:pt x="120971" y="72799"/>
                  <a:pt x="122869" y="72539"/>
                  <a:pt x="108619" y="53219"/>
                </a:cubicBezTo>
                <a:cubicBezTo>
                  <a:pt x="94369" y="33899"/>
                  <a:pt x="91692" y="28464"/>
                  <a:pt x="91692" y="28464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7" name="任意多边形: 形状 66"/>
          <p:cNvSpPr/>
          <p:nvPr/>
        </p:nvSpPr>
        <p:spPr>
          <a:xfrm>
            <a:off x="5052642" y="4677049"/>
            <a:ext cx="122301" cy="155677"/>
          </a:xfrm>
          <a:custGeom>
            <a:avLst/>
            <a:gdLst>
              <a:gd name="connsiteX0" fmla="*/ 85045 w 122301"/>
              <a:gd name="connsiteY0" fmla="*/ 48159 h 155677"/>
              <a:gd name="connsiteX1" fmla="*/ 39609 w 122301"/>
              <a:gd name="connsiteY1" fmla="*/ -284 h 155677"/>
              <a:gd name="connsiteX2" fmla="*/ 12768 w 122301"/>
              <a:gd name="connsiteY2" fmla="*/ 17290 h 155677"/>
              <a:gd name="connsiteX3" fmla="*/ 0 w 122301"/>
              <a:gd name="connsiteY3" fmla="*/ 55555 h 155677"/>
              <a:gd name="connsiteX4" fmla="*/ 0 w 122301"/>
              <a:gd name="connsiteY4" fmla="*/ 155394 h 155677"/>
              <a:gd name="connsiteX5" fmla="*/ 85045 w 122301"/>
              <a:gd name="connsiteY5" fmla="*/ 147998 h 155677"/>
              <a:gd name="connsiteX6" fmla="*/ 122301 w 122301"/>
              <a:gd name="connsiteY6" fmla="*/ 103780 h 155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301" h="155677">
                <a:moveTo>
                  <a:pt x="85045" y="48159"/>
                </a:moveTo>
                <a:lnTo>
                  <a:pt x="39609" y="-284"/>
                </a:lnTo>
                <a:lnTo>
                  <a:pt x="12768" y="17290"/>
                </a:lnTo>
                <a:lnTo>
                  <a:pt x="0" y="55555"/>
                </a:lnTo>
                <a:lnTo>
                  <a:pt x="0" y="155394"/>
                </a:lnTo>
                <a:lnTo>
                  <a:pt x="85045" y="147998"/>
                </a:lnTo>
                <a:lnTo>
                  <a:pt x="122301" y="103780"/>
                </a:lnTo>
                <a:close/>
              </a:path>
            </a:pathLst>
          </a:custGeom>
          <a:solidFill>
            <a:srgbClr val="5044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8" name="任意多边形: 形状 67"/>
          <p:cNvSpPr/>
          <p:nvPr/>
        </p:nvSpPr>
        <p:spPr>
          <a:xfrm>
            <a:off x="5138044" y="4725492"/>
            <a:ext cx="192278" cy="99839"/>
          </a:xfrm>
          <a:custGeom>
            <a:avLst/>
            <a:gdLst>
              <a:gd name="connsiteX0" fmla="*/ 0 w 192278"/>
              <a:gd name="connsiteY0" fmla="*/ -284 h 99839"/>
              <a:gd name="connsiteX1" fmla="*/ 192279 w 192278"/>
              <a:gd name="connsiteY1" fmla="*/ -284 h 99839"/>
              <a:gd name="connsiteX2" fmla="*/ 192279 w 192278"/>
              <a:gd name="connsiteY2" fmla="*/ 99555 h 99839"/>
              <a:gd name="connsiteX3" fmla="*/ 0 w 192278"/>
              <a:gd name="connsiteY3" fmla="*/ 99555 h 99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78" h="99839">
                <a:moveTo>
                  <a:pt x="0" y="-284"/>
                </a:moveTo>
                <a:lnTo>
                  <a:pt x="192279" y="-284"/>
                </a:lnTo>
                <a:lnTo>
                  <a:pt x="192279" y="99555"/>
                </a:lnTo>
                <a:lnTo>
                  <a:pt x="0" y="99555"/>
                </a:lnTo>
                <a:close/>
              </a:path>
            </a:pathLst>
          </a:custGeom>
          <a:solidFill>
            <a:srgbClr val="786721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9" name="任意多边形: 形状 68"/>
          <p:cNvSpPr/>
          <p:nvPr/>
        </p:nvSpPr>
        <p:spPr>
          <a:xfrm>
            <a:off x="4402530" y="4802228"/>
            <a:ext cx="338906" cy="152774"/>
          </a:xfrm>
          <a:custGeom>
            <a:avLst/>
            <a:gdLst>
              <a:gd name="connsiteX0" fmla="*/ 244620 w 338906"/>
              <a:gd name="connsiteY0" fmla="*/ 25889 h 152774"/>
              <a:gd name="connsiteX1" fmla="*/ 302303 w 338906"/>
              <a:gd name="connsiteY1" fmla="*/ 87188 h 152774"/>
              <a:gd name="connsiteX2" fmla="*/ 338906 w 338906"/>
              <a:gd name="connsiteY2" fmla="*/ 86819 h 152774"/>
              <a:gd name="connsiteX3" fmla="*/ 274958 w 338906"/>
              <a:gd name="connsiteY3" fmla="*/ 30698 h 152774"/>
              <a:gd name="connsiteX4" fmla="*/ 246798 w 338906"/>
              <a:gd name="connsiteY4" fmla="*/ 3000 h 152774"/>
              <a:gd name="connsiteX5" fmla="*/ 144621 w 338906"/>
              <a:gd name="connsiteY5" fmla="*/ 4831 h 152774"/>
              <a:gd name="connsiteX6" fmla="*/ 100302 w 338906"/>
              <a:gd name="connsiteY6" fmla="*/ 25636 h 152774"/>
              <a:gd name="connsiteX7" fmla="*/ 25750 w 338906"/>
              <a:gd name="connsiteY7" fmla="*/ 141719 h 152774"/>
              <a:gd name="connsiteX8" fmla="*/ 118207 w 338906"/>
              <a:gd name="connsiteY8" fmla="*/ 140889 h 152774"/>
              <a:gd name="connsiteX9" fmla="*/ 180781 w 338906"/>
              <a:gd name="connsiteY9" fmla="*/ 110272 h 152774"/>
              <a:gd name="connsiteX10" fmla="*/ 228729 w 338906"/>
              <a:gd name="connsiteY10" fmla="*/ 51320 h 152774"/>
              <a:gd name="connsiteX11" fmla="*/ 244620 w 338906"/>
              <a:gd name="connsiteY11" fmla="*/ 25887 h 15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8906" h="152774">
                <a:moveTo>
                  <a:pt x="244620" y="25889"/>
                </a:moveTo>
                <a:lnTo>
                  <a:pt x="302303" y="87188"/>
                </a:lnTo>
                <a:lnTo>
                  <a:pt x="338906" y="86819"/>
                </a:lnTo>
                <a:lnTo>
                  <a:pt x="274958" y="30698"/>
                </a:lnTo>
                <a:cubicBezTo>
                  <a:pt x="274958" y="30698"/>
                  <a:pt x="267960" y="3089"/>
                  <a:pt x="246798" y="3000"/>
                </a:cubicBezTo>
                <a:cubicBezTo>
                  <a:pt x="225637" y="2911"/>
                  <a:pt x="178315" y="-5436"/>
                  <a:pt x="144621" y="4831"/>
                </a:cubicBezTo>
                <a:cubicBezTo>
                  <a:pt x="110926" y="15099"/>
                  <a:pt x="124366" y="-4794"/>
                  <a:pt x="100302" y="25636"/>
                </a:cubicBezTo>
                <a:cubicBezTo>
                  <a:pt x="23052" y="123315"/>
                  <a:pt x="-36006" y="143549"/>
                  <a:pt x="25750" y="141719"/>
                </a:cubicBezTo>
                <a:cubicBezTo>
                  <a:pt x="87511" y="139894"/>
                  <a:pt x="73346" y="167416"/>
                  <a:pt x="118207" y="140889"/>
                </a:cubicBezTo>
                <a:cubicBezTo>
                  <a:pt x="163072" y="114362"/>
                  <a:pt x="144366" y="149150"/>
                  <a:pt x="180781" y="110272"/>
                </a:cubicBezTo>
                <a:cubicBezTo>
                  <a:pt x="217197" y="71394"/>
                  <a:pt x="215290" y="71213"/>
                  <a:pt x="228729" y="51320"/>
                </a:cubicBezTo>
                <a:cubicBezTo>
                  <a:pt x="242169" y="31428"/>
                  <a:pt x="244620" y="25887"/>
                  <a:pt x="244620" y="25887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0" name="任意多边形: 形状 69"/>
          <p:cNvSpPr/>
          <p:nvPr/>
        </p:nvSpPr>
        <p:spPr>
          <a:xfrm>
            <a:off x="4699369" y="4693029"/>
            <a:ext cx="203990" cy="231216"/>
          </a:xfrm>
          <a:custGeom>
            <a:avLst/>
            <a:gdLst>
              <a:gd name="connsiteX0" fmla="*/ 200726 w 203990"/>
              <a:gd name="connsiteY0" fmla="*/ 153832 h 231216"/>
              <a:gd name="connsiteX1" fmla="*/ 107090 w 203990"/>
              <a:gd name="connsiteY1" fmla="*/ 228862 h 231216"/>
              <a:gd name="connsiteX2" fmla="*/ 156 w 203990"/>
              <a:gd name="connsiteY2" fmla="*/ 120259 h 231216"/>
              <a:gd name="connsiteX3" fmla="*/ 128413 w 203990"/>
              <a:gd name="connsiteY3" fmla="*/ 7550 h 231216"/>
              <a:gd name="connsiteX4" fmla="*/ 201349 w 203990"/>
              <a:gd name="connsiteY4" fmla="*/ 149748 h 2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990" h="231216">
                <a:moveTo>
                  <a:pt x="200726" y="153832"/>
                </a:moveTo>
                <a:cubicBezTo>
                  <a:pt x="190105" y="216794"/>
                  <a:pt x="162479" y="238134"/>
                  <a:pt x="107090" y="228862"/>
                </a:cubicBezTo>
                <a:cubicBezTo>
                  <a:pt x="51705" y="219590"/>
                  <a:pt x="4217" y="183392"/>
                  <a:pt x="156" y="120259"/>
                </a:cubicBezTo>
                <a:cubicBezTo>
                  <a:pt x="-4445" y="48819"/>
                  <a:pt x="93783" y="-24769"/>
                  <a:pt x="128413" y="7550"/>
                </a:cubicBezTo>
                <a:cubicBezTo>
                  <a:pt x="202503" y="76705"/>
                  <a:pt x="209460" y="89018"/>
                  <a:pt x="201349" y="149748"/>
                </a:cubicBezTo>
              </a:path>
            </a:pathLst>
          </a:custGeom>
          <a:solidFill>
            <a:srgbClr val="1650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1" name="任意多边形: 形状 70"/>
          <p:cNvSpPr/>
          <p:nvPr/>
        </p:nvSpPr>
        <p:spPr>
          <a:xfrm>
            <a:off x="4854817" y="3786264"/>
            <a:ext cx="7408737" cy="2029368"/>
          </a:xfrm>
          <a:custGeom>
            <a:avLst/>
            <a:gdLst>
              <a:gd name="connsiteX0" fmla="*/ 26 w 7408737"/>
              <a:gd name="connsiteY0" fmla="*/ 2029084 h 2029368"/>
              <a:gd name="connsiteX1" fmla="*/ 7383416 w 7408737"/>
              <a:gd name="connsiteY1" fmla="*/ 2029084 h 2029368"/>
              <a:gd name="connsiteX2" fmla="*/ 7408738 w 7408737"/>
              <a:gd name="connsiteY2" fmla="*/ 249552 h 2029368"/>
              <a:gd name="connsiteX3" fmla="*/ 6080560 w 7408737"/>
              <a:gd name="connsiteY3" fmla="*/ 1070 h 2029368"/>
              <a:gd name="connsiteX4" fmla="*/ 4637155 w 7408737"/>
              <a:gd name="connsiteY4" fmla="*/ 439956 h 2029368"/>
              <a:gd name="connsiteX5" fmla="*/ 3186611 w 7408737"/>
              <a:gd name="connsiteY5" fmla="*/ 340733 h 2029368"/>
              <a:gd name="connsiteX6" fmla="*/ 0 w 7408737"/>
              <a:gd name="connsiteY6" fmla="*/ 2029048 h 2029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08737" h="2029368">
                <a:moveTo>
                  <a:pt x="26" y="2029084"/>
                </a:moveTo>
                <a:lnTo>
                  <a:pt x="7383416" y="2029084"/>
                </a:lnTo>
                <a:lnTo>
                  <a:pt x="7408738" y="249552"/>
                </a:lnTo>
                <a:cubicBezTo>
                  <a:pt x="7389753" y="219032"/>
                  <a:pt x="7066907" y="77499"/>
                  <a:pt x="6080560" y="1070"/>
                </a:cubicBezTo>
                <a:cubicBezTo>
                  <a:pt x="5723484" y="-26596"/>
                  <a:pt x="5068160" y="377943"/>
                  <a:pt x="4637155" y="439956"/>
                </a:cubicBezTo>
                <a:cubicBezTo>
                  <a:pt x="4179393" y="505816"/>
                  <a:pt x="3681431" y="197722"/>
                  <a:pt x="3186611" y="340733"/>
                </a:cubicBezTo>
                <a:cubicBezTo>
                  <a:pt x="2068803" y="663857"/>
                  <a:pt x="916453" y="1200947"/>
                  <a:pt x="0" y="2029048"/>
                </a:cubicBezTo>
                <a:close/>
              </a:path>
            </a:pathLst>
          </a:custGeom>
          <a:gradFill>
            <a:gsLst>
              <a:gs pos="100000">
                <a:srgbClr val="5A9B5B">
                  <a:alpha val="0"/>
                </a:srgbClr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2" name="任意多边形: 形状 71"/>
          <p:cNvSpPr/>
          <p:nvPr/>
        </p:nvSpPr>
        <p:spPr>
          <a:xfrm>
            <a:off x="5034710" y="4642193"/>
            <a:ext cx="287800" cy="107899"/>
          </a:xfrm>
          <a:custGeom>
            <a:avLst/>
            <a:gdLst>
              <a:gd name="connsiteX0" fmla="*/ 54869 w 287800"/>
              <a:gd name="connsiteY0" fmla="*/ 37050 h 107899"/>
              <a:gd name="connsiteX1" fmla="*/ 92803 w 287800"/>
              <a:gd name="connsiteY1" fmla="*/ 87176 h 107899"/>
              <a:gd name="connsiteX2" fmla="*/ 151058 w 287800"/>
              <a:gd name="connsiteY2" fmla="*/ 98014 h 107899"/>
              <a:gd name="connsiteX3" fmla="*/ 188314 w 287800"/>
              <a:gd name="connsiteY3" fmla="*/ 89886 h 107899"/>
              <a:gd name="connsiteX4" fmla="*/ 232345 w 287800"/>
              <a:gd name="connsiteY4" fmla="*/ 93272 h 107899"/>
              <a:gd name="connsiteX5" fmla="*/ 282472 w 287800"/>
              <a:gd name="connsiteY5" fmla="*/ 88531 h 107899"/>
              <a:gd name="connsiteX6" fmla="*/ 244538 w 287800"/>
              <a:gd name="connsiteY6" fmla="*/ 37726 h 107899"/>
              <a:gd name="connsiteX7" fmla="*/ 215410 w 287800"/>
              <a:gd name="connsiteY7" fmla="*/ 11985 h 107899"/>
              <a:gd name="connsiteX8" fmla="*/ 150380 w 287800"/>
              <a:gd name="connsiteY8" fmla="*/ 15372 h 107899"/>
              <a:gd name="connsiteX9" fmla="*/ 81964 w 287800"/>
              <a:gd name="connsiteY9" fmla="*/ 14018 h 107899"/>
              <a:gd name="connsiteX10" fmla="*/ 35901 w 287800"/>
              <a:gd name="connsiteY10" fmla="*/ 16050 h 107899"/>
              <a:gd name="connsiteX11" fmla="*/ 0 w 287800"/>
              <a:gd name="connsiteY11" fmla="*/ 73628 h 107899"/>
              <a:gd name="connsiteX12" fmla="*/ 15563 w 287800"/>
              <a:gd name="connsiteY12" fmla="*/ 107562 h 107899"/>
              <a:gd name="connsiteX13" fmla="*/ 23031 w 287800"/>
              <a:gd name="connsiteY13" fmla="*/ 83112 h 10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7800" h="107899">
                <a:moveTo>
                  <a:pt x="54869" y="37050"/>
                </a:moveTo>
                <a:cubicBezTo>
                  <a:pt x="55298" y="36558"/>
                  <a:pt x="75193" y="64626"/>
                  <a:pt x="92803" y="87176"/>
                </a:cubicBezTo>
                <a:cubicBezTo>
                  <a:pt x="111397" y="110986"/>
                  <a:pt x="127350" y="105466"/>
                  <a:pt x="151058" y="98014"/>
                </a:cubicBezTo>
                <a:cubicBezTo>
                  <a:pt x="174767" y="90563"/>
                  <a:pt x="155123" y="87176"/>
                  <a:pt x="188314" y="89886"/>
                </a:cubicBezTo>
                <a:cubicBezTo>
                  <a:pt x="221507" y="92595"/>
                  <a:pt x="193057" y="98692"/>
                  <a:pt x="232345" y="93272"/>
                </a:cubicBezTo>
                <a:cubicBezTo>
                  <a:pt x="271634" y="87853"/>
                  <a:pt x="300084" y="114948"/>
                  <a:pt x="282472" y="88531"/>
                </a:cubicBezTo>
                <a:cubicBezTo>
                  <a:pt x="264859" y="62113"/>
                  <a:pt x="261473" y="58048"/>
                  <a:pt x="244538" y="37726"/>
                </a:cubicBezTo>
                <a:cubicBezTo>
                  <a:pt x="227603" y="17404"/>
                  <a:pt x="255376" y="7921"/>
                  <a:pt x="215410" y="11985"/>
                </a:cubicBezTo>
                <a:cubicBezTo>
                  <a:pt x="175445" y="16050"/>
                  <a:pt x="190347" y="16727"/>
                  <a:pt x="150380" y="15372"/>
                </a:cubicBezTo>
                <a:cubicBezTo>
                  <a:pt x="110414" y="14018"/>
                  <a:pt x="109737" y="10630"/>
                  <a:pt x="81964" y="14018"/>
                </a:cubicBezTo>
                <a:cubicBezTo>
                  <a:pt x="54191" y="17404"/>
                  <a:pt x="63674" y="-21208"/>
                  <a:pt x="35901" y="16050"/>
                </a:cubicBezTo>
                <a:cubicBezTo>
                  <a:pt x="8128" y="53306"/>
                  <a:pt x="3386" y="44500"/>
                  <a:pt x="0" y="73628"/>
                </a:cubicBezTo>
                <a:cubicBezTo>
                  <a:pt x="3047" y="96818"/>
                  <a:pt x="13106" y="106740"/>
                  <a:pt x="15563" y="107562"/>
                </a:cubicBezTo>
                <a:cubicBezTo>
                  <a:pt x="18771" y="108635"/>
                  <a:pt x="19690" y="93126"/>
                  <a:pt x="23031" y="83112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3" name="任意多边形: 形状 72"/>
          <p:cNvSpPr/>
          <p:nvPr/>
        </p:nvSpPr>
        <p:spPr>
          <a:xfrm>
            <a:off x="11845984" y="4093747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4" name="任意多边形: 形状 73"/>
          <p:cNvSpPr/>
          <p:nvPr/>
        </p:nvSpPr>
        <p:spPr>
          <a:xfrm>
            <a:off x="10043936" y="4179211"/>
            <a:ext cx="548939" cy="384470"/>
          </a:xfrm>
          <a:custGeom>
            <a:avLst/>
            <a:gdLst>
              <a:gd name="connsiteX0" fmla="*/ 548816 w 548939"/>
              <a:gd name="connsiteY0" fmla="*/ 197795 h 384470"/>
              <a:gd name="connsiteX1" fmla="*/ 266466 w 548939"/>
              <a:gd name="connsiteY1" fmla="*/ 384347 h 384470"/>
              <a:gd name="connsiteX2" fmla="*/ 106 w 548939"/>
              <a:gd name="connsiteY2" fmla="*/ 186595 h 384470"/>
              <a:gd name="connsiteX3" fmla="*/ 282457 w 548939"/>
              <a:gd name="connsiteY3" fmla="*/ 42 h 384470"/>
              <a:gd name="connsiteX4" fmla="*/ 548927 w 548939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16" y="197795"/>
                </a:moveTo>
                <a:cubicBezTo>
                  <a:pt x="544401" y="303917"/>
                  <a:pt x="417987" y="387440"/>
                  <a:pt x="266466" y="384347"/>
                </a:cubicBezTo>
                <a:cubicBezTo>
                  <a:pt x="114944" y="381254"/>
                  <a:pt x="-4309" y="292718"/>
                  <a:pt x="106" y="186595"/>
                </a:cubicBezTo>
                <a:cubicBezTo>
                  <a:pt x="4522" y="80472"/>
                  <a:pt x="130935" y="-3050"/>
                  <a:pt x="282457" y="42"/>
                </a:cubicBezTo>
                <a:cubicBezTo>
                  <a:pt x="430168" y="3057"/>
                  <a:pt x="547956" y="87437"/>
                  <a:pt x="548927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5" name="任意多边形: 形状 74"/>
          <p:cNvSpPr/>
          <p:nvPr/>
        </p:nvSpPr>
        <p:spPr>
          <a:xfrm>
            <a:off x="10386077" y="4165823"/>
            <a:ext cx="411211" cy="384470"/>
          </a:xfrm>
          <a:custGeom>
            <a:avLst/>
            <a:gdLst>
              <a:gd name="connsiteX0" fmla="*/ 411147 w 411211"/>
              <a:gd name="connsiteY0" fmla="*/ 197793 h 384470"/>
              <a:gd name="connsiteX1" fmla="*/ 199638 w 411211"/>
              <a:gd name="connsiteY1" fmla="*/ 384345 h 384470"/>
              <a:gd name="connsiteX2" fmla="*/ 107 w 411211"/>
              <a:gd name="connsiteY2" fmla="*/ 186593 h 384470"/>
              <a:gd name="connsiteX3" fmla="*/ 211616 w 411211"/>
              <a:gd name="connsiteY3" fmla="*/ 41 h 384470"/>
              <a:gd name="connsiteX4" fmla="*/ 411230 w 411211"/>
              <a:gd name="connsiteY4" fmla="*/ 190931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47" y="197793"/>
                </a:moveTo>
                <a:cubicBezTo>
                  <a:pt x="407840" y="303916"/>
                  <a:pt x="313143" y="387438"/>
                  <a:pt x="199638" y="384345"/>
                </a:cubicBezTo>
                <a:cubicBezTo>
                  <a:pt x="86132" y="381253"/>
                  <a:pt x="-3201" y="292716"/>
                  <a:pt x="107" y="186593"/>
                </a:cubicBezTo>
                <a:cubicBezTo>
                  <a:pt x="3415" y="80471"/>
                  <a:pt x="98111" y="-3052"/>
                  <a:pt x="211616" y="41"/>
                </a:cubicBezTo>
                <a:cubicBezTo>
                  <a:pt x="322267" y="3056"/>
                  <a:pt x="410503" y="87436"/>
                  <a:pt x="411230" y="19093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6" name="任意多边形: 形状 75"/>
          <p:cNvSpPr/>
          <p:nvPr/>
        </p:nvSpPr>
        <p:spPr>
          <a:xfrm>
            <a:off x="10608577" y="4202375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7" name="任意多边形: 形状 76"/>
          <p:cNvSpPr/>
          <p:nvPr/>
        </p:nvSpPr>
        <p:spPr>
          <a:xfrm>
            <a:off x="9869916" y="4242272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8" name="任意多边形: 形状 77"/>
          <p:cNvSpPr/>
          <p:nvPr/>
        </p:nvSpPr>
        <p:spPr>
          <a:xfrm>
            <a:off x="11116555" y="4145919"/>
            <a:ext cx="548939" cy="384470"/>
          </a:xfrm>
          <a:custGeom>
            <a:avLst/>
            <a:gdLst>
              <a:gd name="connsiteX0" fmla="*/ 548937 w 548939"/>
              <a:gd name="connsiteY0" fmla="*/ 197791 h 384470"/>
              <a:gd name="connsiteX1" fmla="*/ 266586 w 548939"/>
              <a:gd name="connsiteY1" fmla="*/ 384343 h 384470"/>
              <a:gd name="connsiteX2" fmla="*/ 226 w 548939"/>
              <a:gd name="connsiteY2" fmla="*/ 186591 h 384470"/>
              <a:gd name="connsiteX3" fmla="*/ 282577 w 548939"/>
              <a:gd name="connsiteY3" fmla="*/ 39 h 384470"/>
              <a:gd name="connsiteX4" fmla="*/ 549047 w 548939"/>
              <a:gd name="connsiteY4" fmla="*/ 19092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37" y="197791"/>
                </a:moveTo>
                <a:cubicBezTo>
                  <a:pt x="544521" y="303914"/>
                  <a:pt x="418108" y="387436"/>
                  <a:pt x="266586" y="384343"/>
                </a:cubicBezTo>
                <a:cubicBezTo>
                  <a:pt x="115064" y="381250"/>
                  <a:pt x="-4189" y="292714"/>
                  <a:pt x="226" y="186591"/>
                </a:cubicBezTo>
                <a:cubicBezTo>
                  <a:pt x="4642" y="80468"/>
                  <a:pt x="131055" y="-3054"/>
                  <a:pt x="282577" y="39"/>
                </a:cubicBezTo>
                <a:cubicBezTo>
                  <a:pt x="430288" y="3054"/>
                  <a:pt x="548076" y="87433"/>
                  <a:pt x="549047" y="1909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9" name="任意多边形: 形状 78"/>
          <p:cNvSpPr/>
          <p:nvPr/>
        </p:nvSpPr>
        <p:spPr>
          <a:xfrm>
            <a:off x="10871517" y="4132929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0" name="任意多边形: 形状 79"/>
          <p:cNvSpPr/>
          <p:nvPr/>
        </p:nvSpPr>
        <p:spPr>
          <a:xfrm>
            <a:off x="11405787" y="4173147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1" name="任意多边形: 形状 80"/>
          <p:cNvSpPr/>
          <p:nvPr/>
        </p:nvSpPr>
        <p:spPr>
          <a:xfrm>
            <a:off x="11628483" y="4129050"/>
            <a:ext cx="411211" cy="384470"/>
          </a:xfrm>
          <a:custGeom>
            <a:avLst/>
            <a:gdLst>
              <a:gd name="connsiteX0" fmla="*/ 411287 w 411211"/>
              <a:gd name="connsiteY0" fmla="*/ 197789 h 384470"/>
              <a:gd name="connsiteX1" fmla="*/ 199777 w 411211"/>
              <a:gd name="connsiteY1" fmla="*/ 384341 h 384470"/>
              <a:gd name="connsiteX2" fmla="*/ 246 w 411211"/>
              <a:gd name="connsiteY2" fmla="*/ 186589 h 384470"/>
              <a:gd name="connsiteX3" fmla="*/ 211756 w 411211"/>
              <a:gd name="connsiteY3" fmla="*/ 37 h 384470"/>
              <a:gd name="connsiteX4" fmla="*/ 411369 w 411211"/>
              <a:gd name="connsiteY4" fmla="*/ 19092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287" y="197789"/>
                </a:moveTo>
                <a:cubicBezTo>
                  <a:pt x="407979" y="303912"/>
                  <a:pt x="313282" y="387434"/>
                  <a:pt x="199777" y="384341"/>
                </a:cubicBezTo>
                <a:cubicBezTo>
                  <a:pt x="86271" y="381248"/>
                  <a:pt x="-3061" y="292712"/>
                  <a:pt x="246" y="186589"/>
                </a:cubicBezTo>
                <a:cubicBezTo>
                  <a:pt x="3554" y="80467"/>
                  <a:pt x="98251" y="-3056"/>
                  <a:pt x="211756" y="37"/>
                </a:cubicBezTo>
                <a:cubicBezTo>
                  <a:pt x="322406" y="3052"/>
                  <a:pt x="410642" y="87431"/>
                  <a:pt x="411369" y="19092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2" name="任意多边形: 形状 81"/>
          <p:cNvSpPr/>
          <p:nvPr/>
        </p:nvSpPr>
        <p:spPr>
          <a:xfrm>
            <a:off x="9639493" y="4492611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3" name="任意多边形: 形状 82"/>
          <p:cNvSpPr/>
          <p:nvPr/>
        </p:nvSpPr>
        <p:spPr>
          <a:xfrm>
            <a:off x="9688582" y="4354268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4" name="任意多边形: 形状 83"/>
          <p:cNvSpPr/>
          <p:nvPr/>
        </p:nvSpPr>
        <p:spPr>
          <a:xfrm>
            <a:off x="10220488" y="4234458"/>
            <a:ext cx="548939" cy="384470"/>
          </a:xfrm>
          <a:custGeom>
            <a:avLst/>
            <a:gdLst>
              <a:gd name="connsiteX0" fmla="*/ 548836 w 548939"/>
              <a:gd name="connsiteY0" fmla="*/ 197801 h 384470"/>
              <a:gd name="connsiteX1" fmla="*/ 266486 w 548939"/>
              <a:gd name="connsiteY1" fmla="*/ 384353 h 384470"/>
              <a:gd name="connsiteX2" fmla="*/ 126 w 548939"/>
              <a:gd name="connsiteY2" fmla="*/ 186601 h 384470"/>
              <a:gd name="connsiteX3" fmla="*/ 282476 w 548939"/>
              <a:gd name="connsiteY3" fmla="*/ 49 h 384470"/>
              <a:gd name="connsiteX4" fmla="*/ 548946 w 548939"/>
              <a:gd name="connsiteY4" fmla="*/ 19093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36" y="197801"/>
                </a:moveTo>
                <a:cubicBezTo>
                  <a:pt x="544421" y="303924"/>
                  <a:pt x="418007" y="387446"/>
                  <a:pt x="266486" y="384353"/>
                </a:cubicBezTo>
                <a:cubicBezTo>
                  <a:pt x="114964" y="381260"/>
                  <a:pt x="-4289" y="292724"/>
                  <a:pt x="126" y="186601"/>
                </a:cubicBezTo>
                <a:cubicBezTo>
                  <a:pt x="4541" y="80478"/>
                  <a:pt x="130955" y="-3044"/>
                  <a:pt x="282476" y="49"/>
                </a:cubicBezTo>
                <a:cubicBezTo>
                  <a:pt x="430187" y="3064"/>
                  <a:pt x="547976" y="87443"/>
                  <a:pt x="548946" y="19093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5" name="任意多边形: 形状 84"/>
          <p:cNvSpPr/>
          <p:nvPr/>
        </p:nvSpPr>
        <p:spPr>
          <a:xfrm>
            <a:off x="10562620" y="4221160"/>
            <a:ext cx="411211" cy="384470"/>
          </a:xfrm>
          <a:custGeom>
            <a:avLst/>
            <a:gdLst>
              <a:gd name="connsiteX0" fmla="*/ 411167 w 411211"/>
              <a:gd name="connsiteY0" fmla="*/ 197800 h 384470"/>
              <a:gd name="connsiteX1" fmla="*/ 199658 w 411211"/>
              <a:gd name="connsiteY1" fmla="*/ 384352 h 384470"/>
              <a:gd name="connsiteX2" fmla="*/ 127 w 411211"/>
              <a:gd name="connsiteY2" fmla="*/ 186599 h 384470"/>
              <a:gd name="connsiteX3" fmla="*/ 211636 w 411211"/>
              <a:gd name="connsiteY3" fmla="*/ 47 h 384470"/>
              <a:gd name="connsiteX4" fmla="*/ 411250 w 411211"/>
              <a:gd name="connsiteY4" fmla="*/ 19093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67" y="197800"/>
                </a:moveTo>
                <a:cubicBezTo>
                  <a:pt x="407860" y="303922"/>
                  <a:pt x="313163" y="387445"/>
                  <a:pt x="199658" y="384352"/>
                </a:cubicBezTo>
                <a:cubicBezTo>
                  <a:pt x="86152" y="381259"/>
                  <a:pt x="-3181" y="292722"/>
                  <a:pt x="127" y="186599"/>
                </a:cubicBezTo>
                <a:cubicBezTo>
                  <a:pt x="3434" y="80477"/>
                  <a:pt x="98131" y="-3046"/>
                  <a:pt x="211636" y="47"/>
                </a:cubicBezTo>
                <a:cubicBezTo>
                  <a:pt x="322287" y="3062"/>
                  <a:pt x="410522" y="87442"/>
                  <a:pt x="411250" y="19093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6" name="任意多边形: 形状 85"/>
          <p:cNvSpPr/>
          <p:nvPr/>
        </p:nvSpPr>
        <p:spPr>
          <a:xfrm>
            <a:off x="10785209" y="4257623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7" name="任意多边形: 形状 86"/>
          <p:cNvSpPr/>
          <p:nvPr/>
        </p:nvSpPr>
        <p:spPr>
          <a:xfrm>
            <a:off x="10046459" y="4297609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8" name="任意多边形: 形状 87"/>
          <p:cNvSpPr/>
          <p:nvPr/>
        </p:nvSpPr>
        <p:spPr>
          <a:xfrm>
            <a:off x="11293098" y="4201256"/>
            <a:ext cx="548939" cy="384470"/>
          </a:xfrm>
          <a:custGeom>
            <a:avLst/>
            <a:gdLst>
              <a:gd name="connsiteX0" fmla="*/ 548956 w 548939"/>
              <a:gd name="connsiteY0" fmla="*/ 197797 h 384470"/>
              <a:gd name="connsiteX1" fmla="*/ 266606 w 548939"/>
              <a:gd name="connsiteY1" fmla="*/ 384349 h 384470"/>
              <a:gd name="connsiteX2" fmla="*/ 246 w 548939"/>
              <a:gd name="connsiteY2" fmla="*/ 186597 h 384470"/>
              <a:gd name="connsiteX3" fmla="*/ 282596 w 548939"/>
              <a:gd name="connsiteY3" fmla="*/ 45 h 384470"/>
              <a:gd name="connsiteX4" fmla="*/ 549066 w 548939"/>
              <a:gd name="connsiteY4" fmla="*/ 190935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56" y="197797"/>
                </a:moveTo>
                <a:cubicBezTo>
                  <a:pt x="544541" y="303920"/>
                  <a:pt x="418127" y="387442"/>
                  <a:pt x="266606" y="384349"/>
                </a:cubicBezTo>
                <a:cubicBezTo>
                  <a:pt x="115084" y="381256"/>
                  <a:pt x="-4169" y="292720"/>
                  <a:pt x="246" y="186597"/>
                </a:cubicBezTo>
                <a:cubicBezTo>
                  <a:pt x="4662" y="80475"/>
                  <a:pt x="131075" y="-3048"/>
                  <a:pt x="282596" y="45"/>
                </a:cubicBezTo>
                <a:cubicBezTo>
                  <a:pt x="430308" y="3060"/>
                  <a:pt x="548096" y="87440"/>
                  <a:pt x="549066" y="19093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9" name="任意多边形: 形状 88"/>
          <p:cNvSpPr/>
          <p:nvPr/>
        </p:nvSpPr>
        <p:spPr>
          <a:xfrm>
            <a:off x="11048060" y="4188266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0" name="任意多边形: 形状 89"/>
          <p:cNvSpPr/>
          <p:nvPr/>
        </p:nvSpPr>
        <p:spPr>
          <a:xfrm>
            <a:off x="11582330" y="4228484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1" name="任意多边形: 形状 90"/>
          <p:cNvSpPr/>
          <p:nvPr/>
        </p:nvSpPr>
        <p:spPr>
          <a:xfrm>
            <a:off x="11818860" y="4174659"/>
            <a:ext cx="411211" cy="384470"/>
          </a:xfrm>
          <a:custGeom>
            <a:avLst/>
            <a:gdLst>
              <a:gd name="connsiteX0" fmla="*/ 411308 w 411211"/>
              <a:gd name="connsiteY0" fmla="*/ 197794 h 384470"/>
              <a:gd name="connsiteX1" fmla="*/ 199799 w 411211"/>
              <a:gd name="connsiteY1" fmla="*/ 384346 h 384470"/>
              <a:gd name="connsiteX2" fmla="*/ 268 w 411211"/>
              <a:gd name="connsiteY2" fmla="*/ 186594 h 384470"/>
              <a:gd name="connsiteX3" fmla="*/ 211777 w 411211"/>
              <a:gd name="connsiteY3" fmla="*/ 42 h 384470"/>
              <a:gd name="connsiteX4" fmla="*/ 411390 w 411211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308" y="197794"/>
                </a:moveTo>
                <a:cubicBezTo>
                  <a:pt x="408000" y="303917"/>
                  <a:pt x="313304" y="387439"/>
                  <a:pt x="199799" y="384346"/>
                </a:cubicBezTo>
                <a:cubicBezTo>
                  <a:pt x="86293" y="381253"/>
                  <a:pt x="-3040" y="292717"/>
                  <a:pt x="268" y="186594"/>
                </a:cubicBezTo>
                <a:cubicBezTo>
                  <a:pt x="3575" y="80472"/>
                  <a:pt x="98272" y="-3051"/>
                  <a:pt x="211777" y="42"/>
                </a:cubicBezTo>
                <a:cubicBezTo>
                  <a:pt x="322428" y="3057"/>
                  <a:pt x="410663" y="87437"/>
                  <a:pt x="411390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2" name="任意多边形: 形状 91"/>
          <p:cNvSpPr/>
          <p:nvPr/>
        </p:nvSpPr>
        <p:spPr>
          <a:xfrm>
            <a:off x="1674748" y="4720860"/>
            <a:ext cx="9160958" cy="1567189"/>
          </a:xfrm>
          <a:custGeom>
            <a:avLst/>
            <a:gdLst>
              <a:gd name="connsiteX0" fmla="*/ 0 w 9160958"/>
              <a:gd name="connsiteY0" fmla="*/ 1566905 h 1567189"/>
              <a:gd name="connsiteX1" fmla="*/ 9160958 w 9160958"/>
              <a:gd name="connsiteY1" fmla="*/ 1566905 h 1567189"/>
              <a:gd name="connsiteX2" fmla="*/ 0 w 9160958"/>
              <a:gd name="connsiteY2" fmla="*/ 1566905 h 1567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0958" h="1567189">
                <a:moveTo>
                  <a:pt x="0" y="1566905"/>
                </a:moveTo>
                <a:lnTo>
                  <a:pt x="9160958" y="1566905"/>
                </a:lnTo>
                <a:cubicBezTo>
                  <a:pt x="6028168" y="167592"/>
                  <a:pt x="3958116" y="-1116495"/>
                  <a:pt x="0" y="1566905"/>
                </a:cubicBezTo>
                <a:close/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93" name="图形 9"/>
          <p:cNvGrpSpPr/>
          <p:nvPr/>
        </p:nvGrpSpPr>
        <p:grpSpPr>
          <a:xfrm>
            <a:off x="-106213" y="4277142"/>
            <a:ext cx="2636411" cy="761294"/>
            <a:chOff x="-106213" y="4277142"/>
            <a:chExt cx="2636411" cy="761294"/>
          </a:xfr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</p:grpSpPr>
        <p:sp>
          <p:nvSpPr>
            <p:cNvPr id="94" name="任意多边形: 形状 93"/>
            <p:cNvSpPr/>
            <p:nvPr/>
          </p:nvSpPr>
          <p:spPr>
            <a:xfrm rot="10225657" flipV="1">
              <a:off x="-65156" y="4329294"/>
              <a:ext cx="370075" cy="349683"/>
            </a:xfrm>
            <a:custGeom>
              <a:avLst/>
              <a:gdLst>
                <a:gd name="connsiteX0" fmla="*/ 368851 w 370075"/>
                <a:gd name="connsiteY0" fmla="*/ 179967 h 349683"/>
                <a:gd name="connsiteX1" fmla="*/ 178436 w 370075"/>
                <a:gd name="connsiteY1" fmla="*/ 349580 h 349683"/>
                <a:gd name="connsiteX2" fmla="*/ -1073 w 370075"/>
                <a:gd name="connsiteY2" fmla="*/ 169665 h 349683"/>
                <a:gd name="connsiteX3" fmla="*/ 189336 w 370075"/>
                <a:gd name="connsiteY3" fmla="*/ 52 h 349683"/>
                <a:gd name="connsiteX4" fmla="*/ 368920 w 370075"/>
                <a:gd name="connsiteY4" fmla="*/ 173728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851" y="179967"/>
                  </a:moveTo>
                  <a:cubicBezTo>
                    <a:pt x="365840" y="276487"/>
                    <a:pt x="280590" y="352428"/>
                    <a:pt x="178436" y="349580"/>
                  </a:cubicBezTo>
                  <a:cubicBezTo>
                    <a:pt x="76282" y="346735"/>
                    <a:pt x="-4084" y="266185"/>
                    <a:pt x="-1073" y="169665"/>
                  </a:cubicBezTo>
                  <a:cubicBezTo>
                    <a:pt x="1937" y="73145"/>
                    <a:pt x="87187" y="-2797"/>
                    <a:pt x="189336" y="52"/>
                  </a:cubicBezTo>
                  <a:cubicBezTo>
                    <a:pt x="288916" y="2825"/>
                    <a:pt x="368300" y="79593"/>
                    <a:pt x="368920" y="173728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1580523" y="4277142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1376353" y="4283837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1141128" y="4334688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1877309" y="4330921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511411" y="4306112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0" name="任意多边形: 形状 99"/>
            <p:cNvSpPr/>
            <p:nvPr/>
          </p:nvSpPr>
          <p:spPr>
            <a:xfrm rot="10225657" flipV="1">
              <a:off x="905924" y="4311535"/>
              <a:ext cx="370075" cy="349683"/>
            </a:xfrm>
            <a:custGeom>
              <a:avLst/>
              <a:gdLst>
                <a:gd name="connsiteX0" fmla="*/ 368960 w 370075"/>
                <a:gd name="connsiteY0" fmla="*/ 179965 h 349683"/>
                <a:gd name="connsiteX1" fmla="*/ 178545 w 370075"/>
                <a:gd name="connsiteY1" fmla="*/ 349578 h 349683"/>
                <a:gd name="connsiteX2" fmla="*/ -965 w 370075"/>
                <a:gd name="connsiteY2" fmla="*/ 169663 h 349683"/>
                <a:gd name="connsiteX3" fmla="*/ 189445 w 370075"/>
                <a:gd name="connsiteY3" fmla="*/ 50 h 349683"/>
                <a:gd name="connsiteX4" fmla="*/ 369029 w 370075"/>
                <a:gd name="connsiteY4" fmla="*/ 173726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960" y="179965"/>
                  </a:moveTo>
                  <a:cubicBezTo>
                    <a:pt x="365949" y="276485"/>
                    <a:pt x="280699" y="352426"/>
                    <a:pt x="178545" y="349578"/>
                  </a:cubicBezTo>
                  <a:cubicBezTo>
                    <a:pt x="76391" y="346733"/>
                    <a:pt x="-3975" y="266183"/>
                    <a:pt x="-965" y="169663"/>
                  </a:cubicBezTo>
                  <a:cubicBezTo>
                    <a:pt x="2046" y="73143"/>
                    <a:pt x="87296" y="-2799"/>
                    <a:pt x="189445" y="50"/>
                  </a:cubicBezTo>
                  <a:cubicBezTo>
                    <a:pt x="289024" y="2823"/>
                    <a:pt x="368409" y="79591"/>
                    <a:pt x="369029" y="173726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1" name="任意多边形: 形状 100"/>
            <p:cNvSpPr/>
            <p:nvPr/>
          </p:nvSpPr>
          <p:spPr>
            <a:xfrm>
              <a:off x="346738" y="4351832"/>
              <a:ext cx="423817" cy="335515"/>
            </a:xfrm>
            <a:custGeom>
              <a:avLst/>
              <a:gdLst>
                <a:gd name="connsiteX0" fmla="*/ 30383 w 423817"/>
                <a:gd name="connsiteY0" fmla="*/ 198952 h 335515"/>
                <a:gd name="connsiteX1" fmla="*/ 246714 w 423817"/>
                <a:gd name="connsiteY1" fmla="*/ 307597 h 335515"/>
                <a:gd name="connsiteX2" fmla="*/ 393422 w 423817"/>
                <a:gd name="connsiteY2" fmla="*/ 136565 h 335515"/>
                <a:gd name="connsiteX3" fmla="*/ 177096 w 423817"/>
                <a:gd name="connsiteY3" fmla="*/ 27919 h 335515"/>
                <a:gd name="connsiteX4" fmla="*/ 29264 w 423817"/>
                <a:gd name="connsiteY4" fmla="*/ 193942 h 335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35515">
                  <a:moveTo>
                    <a:pt x="30383" y="198952"/>
                  </a:moveTo>
                  <a:cubicBezTo>
                    <a:pt x="49608" y="276184"/>
                    <a:pt x="146462" y="324828"/>
                    <a:pt x="246714" y="307597"/>
                  </a:cubicBezTo>
                  <a:cubicBezTo>
                    <a:pt x="346967" y="290370"/>
                    <a:pt x="412647" y="213797"/>
                    <a:pt x="393422" y="136565"/>
                  </a:cubicBezTo>
                  <a:cubicBezTo>
                    <a:pt x="374197" y="59334"/>
                    <a:pt x="277343" y="10689"/>
                    <a:pt x="177096" y="27919"/>
                  </a:cubicBezTo>
                  <a:cubicBezTo>
                    <a:pt x="79371" y="44713"/>
                    <a:pt x="14021" y="118099"/>
                    <a:pt x="29264" y="193942"/>
                  </a:cubicBezTo>
                </a:path>
              </a:pathLst>
            </a:custGeom>
            <a:grpFill/>
            <a:ln w="5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2" name="任意多边形: 形状 101"/>
            <p:cNvSpPr/>
            <p:nvPr/>
          </p:nvSpPr>
          <p:spPr>
            <a:xfrm>
              <a:off x="138712" y="4319085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3" name="任意多边形: 形状 102"/>
            <p:cNvSpPr/>
            <p:nvPr/>
          </p:nvSpPr>
          <p:spPr>
            <a:xfrm rot="10222715" flipV="1">
              <a:off x="2063704" y="4590912"/>
              <a:ext cx="434949" cy="414087"/>
            </a:xfrm>
            <a:custGeom>
              <a:avLst/>
              <a:gdLst>
                <a:gd name="connsiteX0" fmla="*/ 433956 w 434949"/>
                <a:gd name="connsiteY0" fmla="*/ 213151 h 414087"/>
                <a:gd name="connsiteX1" fmla="*/ 210161 w 434949"/>
                <a:gd name="connsiteY1" fmla="*/ 414003 h 414087"/>
                <a:gd name="connsiteX2" fmla="*/ -817 w 434949"/>
                <a:gd name="connsiteY2" fmla="*/ 200951 h 414087"/>
                <a:gd name="connsiteX3" fmla="*/ 222971 w 434949"/>
                <a:gd name="connsiteY3" fmla="*/ 99 h 414087"/>
                <a:gd name="connsiteX4" fmla="*/ 434036 w 434949"/>
                <a:gd name="connsiteY4" fmla="*/ 205762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56" y="213151"/>
                  </a:moveTo>
                  <a:cubicBezTo>
                    <a:pt x="430417" y="327448"/>
                    <a:pt x="330222" y="417376"/>
                    <a:pt x="210161" y="414003"/>
                  </a:cubicBezTo>
                  <a:cubicBezTo>
                    <a:pt x="90099" y="410634"/>
                    <a:pt x="-4355" y="315249"/>
                    <a:pt x="-817" y="200951"/>
                  </a:cubicBezTo>
                  <a:cubicBezTo>
                    <a:pt x="2721" y="86654"/>
                    <a:pt x="102916" y="-3274"/>
                    <a:pt x="222971" y="99"/>
                  </a:cubicBezTo>
                  <a:cubicBezTo>
                    <a:pt x="340007" y="3383"/>
                    <a:pt x="433308" y="94290"/>
                    <a:pt x="434036" y="205762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4" name="任意多边形: 形状 103"/>
            <p:cNvSpPr/>
            <p:nvPr/>
          </p:nvSpPr>
          <p:spPr>
            <a:xfrm rot="10222715" flipV="1">
              <a:off x="2015271" y="4461668"/>
              <a:ext cx="434949" cy="414087"/>
            </a:xfrm>
            <a:custGeom>
              <a:avLst/>
              <a:gdLst>
                <a:gd name="connsiteX0" fmla="*/ 433950 w 434949"/>
                <a:gd name="connsiteY0" fmla="*/ 213136 h 414087"/>
                <a:gd name="connsiteX1" fmla="*/ 210155 w 434949"/>
                <a:gd name="connsiteY1" fmla="*/ 413988 h 414087"/>
                <a:gd name="connsiteX2" fmla="*/ -822 w 434949"/>
                <a:gd name="connsiteY2" fmla="*/ 200937 h 414087"/>
                <a:gd name="connsiteX3" fmla="*/ 222966 w 434949"/>
                <a:gd name="connsiteY3" fmla="*/ 84 h 414087"/>
                <a:gd name="connsiteX4" fmla="*/ 434031 w 434949"/>
                <a:gd name="connsiteY4" fmla="*/ 205748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50" y="213136"/>
                  </a:moveTo>
                  <a:cubicBezTo>
                    <a:pt x="430411" y="327433"/>
                    <a:pt x="330216" y="417361"/>
                    <a:pt x="210155" y="413988"/>
                  </a:cubicBezTo>
                  <a:cubicBezTo>
                    <a:pt x="90093" y="410620"/>
                    <a:pt x="-4360" y="315234"/>
                    <a:pt x="-822" y="200937"/>
                  </a:cubicBezTo>
                  <a:cubicBezTo>
                    <a:pt x="2716" y="86639"/>
                    <a:pt x="102911" y="-3288"/>
                    <a:pt x="222966" y="84"/>
                  </a:cubicBezTo>
                  <a:cubicBezTo>
                    <a:pt x="340002" y="3368"/>
                    <a:pt x="433303" y="94276"/>
                    <a:pt x="434031" y="205748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5" name="任意多边形: 形状 104"/>
            <p:cNvSpPr/>
            <p:nvPr/>
          </p:nvSpPr>
          <p:spPr>
            <a:xfrm>
              <a:off x="1404729" y="4340015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6" name="任意多边形: 形状 105"/>
            <p:cNvSpPr/>
            <p:nvPr/>
          </p:nvSpPr>
          <p:spPr>
            <a:xfrm>
              <a:off x="1200829" y="4346620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7" name="任意多边形: 形状 106"/>
            <p:cNvSpPr/>
            <p:nvPr/>
          </p:nvSpPr>
          <p:spPr>
            <a:xfrm>
              <a:off x="965155" y="4397471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8" name="任意多边形: 形状 107"/>
            <p:cNvSpPr/>
            <p:nvPr/>
          </p:nvSpPr>
          <p:spPr>
            <a:xfrm>
              <a:off x="1701336" y="4393794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9" name="任意多边形: 形状 108"/>
            <p:cNvSpPr/>
            <p:nvPr/>
          </p:nvSpPr>
          <p:spPr>
            <a:xfrm>
              <a:off x="335617" y="4368985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0" name="任意多边形: 形状 109"/>
            <p:cNvSpPr/>
            <p:nvPr/>
          </p:nvSpPr>
          <p:spPr>
            <a:xfrm rot="10225657" flipV="1">
              <a:off x="729951" y="4374319"/>
              <a:ext cx="370075" cy="349683"/>
            </a:xfrm>
            <a:custGeom>
              <a:avLst/>
              <a:gdLst>
                <a:gd name="connsiteX0" fmla="*/ 368940 w 370075"/>
                <a:gd name="connsiteY0" fmla="*/ 179972 h 349683"/>
                <a:gd name="connsiteX1" fmla="*/ 178525 w 370075"/>
                <a:gd name="connsiteY1" fmla="*/ 349585 h 349683"/>
                <a:gd name="connsiteX2" fmla="*/ -984 w 370075"/>
                <a:gd name="connsiteY2" fmla="*/ 169670 h 349683"/>
                <a:gd name="connsiteX3" fmla="*/ 189425 w 370075"/>
                <a:gd name="connsiteY3" fmla="*/ 57 h 349683"/>
                <a:gd name="connsiteX4" fmla="*/ 369009 w 370075"/>
                <a:gd name="connsiteY4" fmla="*/ 173733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940" y="179972"/>
                  </a:moveTo>
                  <a:cubicBezTo>
                    <a:pt x="365929" y="276492"/>
                    <a:pt x="280679" y="352433"/>
                    <a:pt x="178525" y="349585"/>
                  </a:cubicBezTo>
                  <a:cubicBezTo>
                    <a:pt x="76371" y="346740"/>
                    <a:pt x="-3995" y="266190"/>
                    <a:pt x="-984" y="169670"/>
                  </a:cubicBezTo>
                  <a:cubicBezTo>
                    <a:pt x="2026" y="73150"/>
                    <a:pt x="87277" y="-2792"/>
                    <a:pt x="189425" y="57"/>
                  </a:cubicBezTo>
                  <a:cubicBezTo>
                    <a:pt x="289005" y="2830"/>
                    <a:pt x="368390" y="79598"/>
                    <a:pt x="369009" y="173733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1" name="任意多边形: 形状 110"/>
            <p:cNvSpPr/>
            <p:nvPr/>
          </p:nvSpPr>
          <p:spPr>
            <a:xfrm>
              <a:off x="170765" y="4414705"/>
              <a:ext cx="423817" cy="335515"/>
            </a:xfrm>
            <a:custGeom>
              <a:avLst/>
              <a:gdLst>
                <a:gd name="connsiteX0" fmla="*/ 30383 w 423817"/>
                <a:gd name="connsiteY0" fmla="*/ 198952 h 335515"/>
                <a:gd name="connsiteX1" fmla="*/ 246714 w 423817"/>
                <a:gd name="connsiteY1" fmla="*/ 307597 h 335515"/>
                <a:gd name="connsiteX2" fmla="*/ 393422 w 423817"/>
                <a:gd name="connsiteY2" fmla="*/ 136565 h 335515"/>
                <a:gd name="connsiteX3" fmla="*/ 177096 w 423817"/>
                <a:gd name="connsiteY3" fmla="*/ 27919 h 335515"/>
                <a:gd name="connsiteX4" fmla="*/ 29264 w 423817"/>
                <a:gd name="connsiteY4" fmla="*/ 193942 h 335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35515">
                  <a:moveTo>
                    <a:pt x="30383" y="198952"/>
                  </a:moveTo>
                  <a:cubicBezTo>
                    <a:pt x="49608" y="276184"/>
                    <a:pt x="146462" y="324828"/>
                    <a:pt x="246714" y="307597"/>
                  </a:cubicBezTo>
                  <a:cubicBezTo>
                    <a:pt x="346967" y="290370"/>
                    <a:pt x="412647" y="213797"/>
                    <a:pt x="393422" y="136565"/>
                  </a:cubicBezTo>
                  <a:cubicBezTo>
                    <a:pt x="374197" y="59334"/>
                    <a:pt x="277343" y="10689"/>
                    <a:pt x="177096" y="27919"/>
                  </a:cubicBezTo>
                  <a:cubicBezTo>
                    <a:pt x="79371" y="44713"/>
                    <a:pt x="14021" y="118099"/>
                    <a:pt x="29264" y="193942"/>
                  </a:cubicBezTo>
                </a:path>
              </a:pathLst>
            </a:custGeom>
            <a:grpFill/>
            <a:ln w="5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2" name="任意多边形: 形状 111"/>
            <p:cNvSpPr/>
            <p:nvPr/>
          </p:nvSpPr>
          <p:spPr>
            <a:xfrm>
              <a:off x="-51072" y="4373348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3" name="任意多边形: 形状 112"/>
            <p:cNvSpPr/>
            <p:nvPr/>
          </p:nvSpPr>
          <p:spPr>
            <a:xfrm>
              <a:off x="1630508" y="4414224"/>
              <a:ext cx="642850" cy="545240"/>
            </a:xfrm>
            <a:custGeom>
              <a:avLst/>
              <a:gdLst>
                <a:gd name="connsiteX0" fmla="*/ 119 w 642850"/>
                <a:gd name="connsiteY0" fmla="*/ 298364 h 545240"/>
                <a:gd name="connsiteX1" fmla="*/ 330885 w 642850"/>
                <a:gd name="connsiteY1" fmla="*/ 526333 h 545240"/>
                <a:gd name="connsiteX2" fmla="*/ 642708 w 642850"/>
                <a:gd name="connsiteY2" fmla="*/ 246878 h 545240"/>
                <a:gd name="connsiteX3" fmla="*/ 311951 w 642850"/>
                <a:gd name="connsiteY3" fmla="*/ 18908 h 545240"/>
                <a:gd name="connsiteX4" fmla="*/ 0 w 642850"/>
                <a:gd name="connsiteY4" fmla="*/ 289294 h 54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50" h="545240">
                  <a:moveTo>
                    <a:pt x="119" y="298364"/>
                  </a:moveTo>
                  <a:cubicBezTo>
                    <a:pt x="5350" y="438487"/>
                    <a:pt x="153436" y="540556"/>
                    <a:pt x="330885" y="526333"/>
                  </a:cubicBezTo>
                  <a:cubicBezTo>
                    <a:pt x="508336" y="512116"/>
                    <a:pt x="647937" y="387000"/>
                    <a:pt x="642708" y="246878"/>
                  </a:cubicBezTo>
                  <a:cubicBezTo>
                    <a:pt x="637478" y="106755"/>
                    <a:pt x="489392" y="4685"/>
                    <a:pt x="311951" y="18908"/>
                  </a:cubicBezTo>
                  <a:cubicBezTo>
                    <a:pt x="138974" y="32767"/>
                    <a:pt x="1076" y="152284"/>
                    <a:pt x="0" y="289294"/>
                  </a:cubicBezTo>
                </a:path>
              </a:pathLst>
            </a:custGeom>
            <a:grpFill/>
            <a:ln w="9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4" name="任意多边形: 形状 113"/>
            <p:cNvSpPr/>
            <p:nvPr/>
          </p:nvSpPr>
          <p:spPr>
            <a:xfrm>
              <a:off x="-35621" y="4701081"/>
              <a:ext cx="2361547" cy="292346"/>
            </a:xfrm>
            <a:custGeom>
              <a:avLst/>
              <a:gdLst>
                <a:gd name="connsiteX0" fmla="*/ 3451 w 2361547"/>
                <a:gd name="connsiteY0" fmla="*/ 292061 h 292346"/>
                <a:gd name="connsiteX1" fmla="*/ -5 w 2361547"/>
                <a:gd name="connsiteY1" fmla="*/ -286 h 292346"/>
                <a:gd name="connsiteX2" fmla="*/ 801793 w 2361547"/>
                <a:gd name="connsiteY2" fmla="*/ 59985 h 292346"/>
                <a:gd name="connsiteX3" fmla="*/ 1938263 w 2361547"/>
                <a:gd name="connsiteY3" fmla="*/ 214100 h 292346"/>
                <a:gd name="connsiteX4" fmla="*/ 2315583 w 2361547"/>
                <a:gd name="connsiteY4" fmla="*/ 176289 h 292346"/>
                <a:gd name="connsiteX5" fmla="*/ 2314736 w 2361547"/>
                <a:gd name="connsiteY5" fmla="*/ 251818 h 292346"/>
                <a:gd name="connsiteX6" fmla="*/ 1810998 w 2361547"/>
                <a:gd name="connsiteY6" fmla="*/ 257855 h 292346"/>
                <a:gd name="connsiteX7" fmla="*/ 1278711 w 2361547"/>
                <a:gd name="connsiteY7" fmla="*/ 229719 h 292346"/>
                <a:gd name="connsiteX8" fmla="*/ 466598 w 2361547"/>
                <a:gd name="connsiteY8" fmla="*/ 275087 h 292346"/>
                <a:gd name="connsiteX9" fmla="*/ 3489 w 2361547"/>
                <a:gd name="connsiteY9" fmla="*/ 292055 h 29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1547" h="292346">
                  <a:moveTo>
                    <a:pt x="3451" y="292061"/>
                  </a:moveTo>
                  <a:lnTo>
                    <a:pt x="-5" y="-286"/>
                  </a:lnTo>
                  <a:cubicBezTo>
                    <a:pt x="618627" y="64164"/>
                    <a:pt x="369789" y="81410"/>
                    <a:pt x="801793" y="59985"/>
                  </a:cubicBezTo>
                  <a:cubicBezTo>
                    <a:pt x="1066426" y="46860"/>
                    <a:pt x="1586075" y="179506"/>
                    <a:pt x="1938263" y="214100"/>
                  </a:cubicBezTo>
                  <a:cubicBezTo>
                    <a:pt x="2160983" y="235981"/>
                    <a:pt x="2344087" y="171310"/>
                    <a:pt x="2315583" y="176289"/>
                  </a:cubicBezTo>
                  <a:cubicBezTo>
                    <a:pt x="2003253" y="230848"/>
                    <a:pt x="2511736" y="225069"/>
                    <a:pt x="2314736" y="251818"/>
                  </a:cubicBezTo>
                  <a:cubicBezTo>
                    <a:pt x="2224167" y="264117"/>
                    <a:pt x="2025278" y="289254"/>
                    <a:pt x="1810998" y="257855"/>
                  </a:cubicBezTo>
                  <a:cubicBezTo>
                    <a:pt x="1596727" y="226456"/>
                    <a:pt x="1602772" y="226073"/>
                    <a:pt x="1278711" y="229719"/>
                  </a:cubicBezTo>
                  <a:cubicBezTo>
                    <a:pt x="838715" y="234670"/>
                    <a:pt x="767277" y="323365"/>
                    <a:pt x="466598" y="275087"/>
                  </a:cubicBezTo>
                  <a:cubicBezTo>
                    <a:pt x="165919" y="226811"/>
                    <a:pt x="3489" y="292055"/>
                    <a:pt x="3489" y="292055"/>
                  </a:cubicBezTo>
                  <a:close/>
                </a:path>
              </a:pathLst>
            </a:custGeom>
            <a:grpFill/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" name="任意多边形: 形状 114"/>
            <p:cNvSpPr/>
            <p:nvPr/>
          </p:nvSpPr>
          <p:spPr>
            <a:xfrm>
              <a:off x="1390910" y="4419399"/>
              <a:ext cx="481567" cy="536079"/>
            </a:xfrm>
            <a:custGeom>
              <a:avLst/>
              <a:gdLst>
                <a:gd name="connsiteX0" fmla="*/ 89 w 481567"/>
                <a:gd name="connsiteY0" fmla="*/ 289205 h 536079"/>
                <a:gd name="connsiteX1" fmla="*/ 247871 w 481567"/>
                <a:gd name="connsiteY1" fmla="*/ 521888 h 536079"/>
                <a:gd name="connsiteX2" fmla="*/ 481461 w 481567"/>
                <a:gd name="connsiteY2" fmla="*/ 246876 h 536079"/>
                <a:gd name="connsiteX3" fmla="*/ 233687 w 481567"/>
                <a:gd name="connsiteY3" fmla="*/ 14192 h 536079"/>
                <a:gd name="connsiteX4" fmla="*/ 0 w 481567"/>
                <a:gd name="connsiteY4" fmla="*/ 280133 h 536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67" h="536079">
                  <a:moveTo>
                    <a:pt x="89" y="289205"/>
                  </a:moveTo>
                  <a:cubicBezTo>
                    <a:pt x="4008" y="429402"/>
                    <a:pt x="114941" y="533582"/>
                    <a:pt x="247871" y="521888"/>
                  </a:cubicBezTo>
                  <a:cubicBezTo>
                    <a:pt x="380801" y="510199"/>
                    <a:pt x="485378" y="387073"/>
                    <a:pt x="481461" y="246876"/>
                  </a:cubicBezTo>
                  <a:cubicBezTo>
                    <a:pt x="477543" y="106679"/>
                    <a:pt x="366610" y="2499"/>
                    <a:pt x="233687" y="14192"/>
                  </a:cubicBezTo>
                  <a:cubicBezTo>
                    <a:pt x="104107" y="25587"/>
                    <a:pt x="806" y="143139"/>
                    <a:pt x="0" y="280133"/>
                  </a:cubicBezTo>
                </a:path>
              </a:pathLst>
            </a:custGeom>
            <a:grpFill/>
            <a:ln w="8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/>
            <p:cNvSpPr/>
            <p:nvPr/>
          </p:nvSpPr>
          <p:spPr>
            <a:xfrm rot="10222715" flipV="1">
              <a:off x="1152088" y="4494585"/>
              <a:ext cx="434949" cy="414087"/>
            </a:xfrm>
            <a:custGeom>
              <a:avLst/>
              <a:gdLst>
                <a:gd name="connsiteX0" fmla="*/ 433853 w 434949"/>
                <a:gd name="connsiteY0" fmla="*/ 213140 h 414087"/>
                <a:gd name="connsiteX1" fmla="*/ 210059 w 434949"/>
                <a:gd name="connsiteY1" fmla="*/ 413992 h 414087"/>
                <a:gd name="connsiteX2" fmla="*/ -919 w 434949"/>
                <a:gd name="connsiteY2" fmla="*/ 200940 h 414087"/>
                <a:gd name="connsiteX3" fmla="*/ 222869 w 434949"/>
                <a:gd name="connsiteY3" fmla="*/ 88 h 414087"/>
                <a:gd name="connsiteX4" fmla="*/ 433934 w 434949"/>
                <a:gd name="connsiteY4" fmla="*/ 205751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853" y="213140"/>
                  </a:moveTo>
                  <a:cubicBezTo>
                    <a:pt x="430314" y="327437"/>
                    <a:pt x="330120" y="417365"/>
                    <a:pt x="210059" y="413992"/>
                  </a:cubicBezTo>
                  <a:cubicBezTo>
                    <a:pt x="89996" y="410623"/>
                    <a:pt x="-4457" y="315238"/>
                    <a:pt x="-919" y="200940"/>
                  </a:cubicBezTo>
                  <a:cubicBezTo>
                    <a:pt x="2619" y="86643"/>
                    <a:pt x="102814" y="-3285"/>
                    <a:pt x="222869" y="88"/>
                  </a:cubicBezTo>
                  <a:cubicBezTo>
                    <a:pt x="339905" y="3372"/>
                    <a:pt x="433206" y="94280"/>
                    <a:pt x="433934" y="205751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7" name="任意多边形: 形状 116"/>
            <p:cNvSpPr/>
            <p:nvPr/>
          </p:nvSpPr>
          <p:spPr>
            <a:xfrm rot="10222715" flipV="1">
              <a:off x="1912127" y="4542300"/>
              <a:ext cx="434949" cy="414087"/>
            </a:xfrm>
            <a:custGeom>
              <a:avLst/>
              <a:gdLst>
                <a:gd name="connsiteX0" fmla="*/ 433939 w 434949"/>
                <a:gd name="connsiteY0" fmla="*/ 213145 h 414087"/>
                <a:gd name="connsiteX1" fmla="*/ 210144 w 434949"/>
                <a:gd name="connsiteY1" fmla="*/ 413997 h 414087"/>
                <a:gd name="connsiteX2" fmla="*/ -834 w 434949"/>
                <a:gd name="connsiteY2" fmla="*/ 200946 h 414087"/>
                <a:gd name="connsiteX3" fmla="*/ 222954 w 434949"/>
                <a:gd name="connsiteY3" fmla="*/ 93 h 414087"/>
                <a:gd name="connsiteX4" fmla="*/ 434019 w 434949"/>
                <a:gd name="connsiteY4" fmla="*/ 205757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39" y="213145"/>
                  </a:moveTo>
                  <a:cubicBezTo>
                    <a:pt x="430400" y="327442"/>
                    <a:pt x="330205" y="417370"/>
                    <a:pt x="210144" y="413997"/>
                  </a:cubicBezTo>
                  <a:cubicBezTo>
                    <a:pt x="90082" y="410629"/>
                    <a:pt x="-4372" y="315243"/>
                    <a:pt x="-834" y="200946"/>
                  </a:cubicBezTo>
                  <a:cubicBezTo>
                    <a:pt x="2704" y="86649"/>
                    <a:pt x="102899" y="-3279"/>
                    <a:pt x="222954" y="93"/>
                  </a:cubicBezTo>
                  <a:cubicBezTo>
                    <a:pt x="339990" y="3377"/>
                    <a:pt x="433291" y="94285"/>
                    <a:pt x="434019" y="205757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8" name="任意多边形: 形状 117"/>
            <p:cNvSpPr/>
            <p:nvPr/>
          </p:nvSpPr>
          <p:spPr>
            <a:xfrm>
              <a:off x="373942" y="4441580"/>
              <a:ext cx="642850" cy="545240"/>
            </a:xfrm>
            <a:custGeom>
              <a:avLst/>
              <a:gdLst>
                <a:gd name="connsiteX0" fmla="*/ 119 w 642850"/>
                <a:gd name="connsiteY0" fmla="*/ 298364 h 545240"/>
                <a:gd name="connsiteX1" fmla="*/ 330885 w 642850"/>
                <a:gd name="connsiteY1" fmla="*/ 526333 h 545240"/>
                <a:gd name="connsiteX2" fmla="*/ 642708 w 642850"/>
                <a:gd name="connsiteY2" fmla="*/ 246878 h 545240"/>
                <a:gd name="connsiteX3" fmla="*/ 311951 w 642850"/>
                <a:gd name="connsiteY3" fmla="*/ 18908 h 545240"/>
                <a:gd name="connsiteX4" fmla="*/ 0 w 642850"/>
                <a:gd name="connsiteY4" fmla="*/ 289294 h 54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50" h="545240">
                  <a:moveTo>
                    <a:pt x="119" y="298364"/>
                  </a:moveTo>
                  <a:cubicBezTo>
                    <a:pt x="5350" y="438487"/>
                    <a:pt x="153436" y="540556"/>
                    <a:pt x="330885" y="526333"/>
                  </a:cubicBezTo>
                  <a:cubicBezTo>
                    <a:pt x="508336" y="512116"/>
                    <a:pt x="647937" y="387000"/>
                    <a:pt x="642708" y="246878"/>
                  </a:cubicBezTo>
                  <a:cubicBezTo>
                    <a:pt x="637478" y="106755"/>
                    <a:pt x="489392" y="4685"/>
                    <a:pt x="311951" y="18908"/>
                  </a:cubicBezTo>
                  <a:cubicBezTo>
                    <a:pt x="138974" y="32767"/>
                    <a:pt x="1076" y="152284"/>
                    <a:pt x="0" y="289294"/>
                  </a:cubicBezTo>
                </a:path>
              </a:pathLst>
            </a:custGeom>
            <a:grpFill/>
            <a:ln w="9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9" name="任意多边形: 形状 118"/>
            <p:cNvSpPr/>
            <p:nvPr/>
          </p:nvSpPr>
          <p:spPr>
            <a:xfrm>
              <a:off x="805730" y="4411947"/>
              <a:ext cx="498038" cy="559359"/>
            </a:xfrm>
            <a:custGeom>
              <a:avLst/>
              <a:gdLst>
                <a:gd name="connsiteX0" fmla="*/ 35703 w 498038"/>
                <a:gd name="connsiteY0" fmla="*/ 327173 h 559359"/>
                <a:gd name="connsiteX1" fmla="*/ 289918 w 498038"/>
                <a:gd name="connsiteY1" fmla="*/ 517601 h 559359"/>
                <a:gd name="connsiteX2" fmla="*/ 462320 w 498038"/>
                <a:gd name="connsiteY2" fmla="*/ 232189 h 559359"/>
                <a:gd name="connsiteX3" fmla="*/ 208111 w 498038"/>
                <a:gd name="connsiteY3" fmla="*/ 41760 h 559359"/>
                <a:gd name="connsiteX4" fmla="*/ 34388 w 498038"/>
                <a:gd name="connsiteY4" fmla="*/ 318652 h 55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038" h="559359">
                  <a:moveTo>
                    <a:pt x="35703" y="327173"/>
                  </a:moveTo>
                  <a:cubicBezTo>
                    <a:pt x="58294" y="458574"/>
                    <a:pt x="172110" y="543836"/>
                    <a:pt x="289918" y="517601"/>
                  </a:cubicBezTo>
                  <a:cubicBezTo>
                    <a:pt x="407728" y="491371"/>
                    <a:pt x="484911" y="363590"/>
                    <a:pt x="462320" y="232189"/>
                  </a:cubicBezTo>
                  <a:cubicBezTo>
                    <a:pt x="439729" y="100788"/>
                    <a:pt x="325914" y="15526"/>
                    <a:pt x="208111" y="41760"/>
                  </a:cubicBezTo>
                  <a:cubicBezTo>
                    <a:pt x="93271" y="67329"/>
                    <a:pt x="16476" y="189722"/>
                    <a:pt x="34388" y="318652"/>
                  </a:cubicBezTo>
                </a:path>
              </a:pathLst>
            </a:custGeom>
            <a:grpFill/>
            <a:ln w="76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0" name="任意多边形: 形状 119"/>
            <p:cNvSpPr/>
            <p:nvPr/>
          </p:nvSpPr>
          <p:spPr>
            <a:xfrm>
              <a:off x="180138" y="4500751"/>
              <a:ext cx="498038" cy="461357"/>
            </a:xfrm>
            <a:custGeom>
              <a:avLst/>
              <a:gdLst>
                <a:gd name="connsiteX0" fmla="*/ 35703 w 498038"/>
                <a:gd name="connsiteY0" fmla="*/ 271739 h 461357"/>
                <a:gd name="connsiteX1" fmla="*/ 289918 w 498038"/>
                <a:gd name="connsiteY1" fmla="*/ 424914 h 461357"/>
                <a:gd name="connsiteX2" fmla="*/ 462320 w 498038"/>
                <a:gd name="connsiteY2" fmla="*/ 189621 h 461357"/>
                <a:gd name="connsiteX3" fmla="*/ 208111 w 498038"/>
                <a:gd name="connsiteY3" fmla="*/ 36445 h 461357"/>
                <a:gd name="connsiteX4" fmla="*/ 34388 w 498038"/>
                <a:gd name="connsiteY4" fmla="*/ 264781 h 46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038" h="461357">
                  <a:moveTo>
                    <a:pt x="35703" y="271739"/>
                  </a:moveTo>
                  <a:cubicBezTo>
                    <a:pt x="58294" y="379012"/>
                    <a:pt x="172110" y="447594"/>
                    <a:pt x="289918" y="424914"/>
                  </a:cubicBezTo>
                  <a:cubicBezTo>
                    <a:pt x="407728" y="402237"/>
                    <a:pt x="484911" y="296895"/>
                    <a:pt x="462320" y="189621"/>
                  </a:cubicBezTo>
                  <a:cubicBezTo>
                    <a:pt x="439729" y="82348"/>
                    <a:pt x="325914" y="13766"/>
                    <a:pt x="208111" y="36445"/>
                  </a:cubicBezTo>
                  <a:cubicBezTo>
                    <a:pt x="93271" y="58550"/>
                    <a:pt x="16476" y="159481"/>
                    <a:pt x="34388" y="264781"/>
                  </a:cubicBezTo>
                </a:path>
              </a:pathLst>
            </a:custGeom>
            <a:grpFill/>
            <a:ln w="68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1" name="任意多边形: 形状 120"/>
            <p:cNvSpPr/>
            <p:nvPr/>
          </p:nvSpPr>
          <p:spPr>
            <a:xfrm>
              <a:off x="-106213" y="4492938"/>
              <a:ext cx="481576" cy="536083"/>
            </a:xfrm>
            <a:custGeom>
              <a:avLst/>
              <a:gdLst>
                <a:gd name="connsiteX0" fmla="*/ 97 w 481576"/>
                <a:gd name="connsiteY0" fmla="*/ 289123 h 536083"/>
                <a:gd name="connsiteX1" fmla="*/ 247799 w 481576"/>
                <a:gd name="connsiteY1" fmla="*/ 521898 h 536083"/>
                <a:gd name="connsiteX2" fmla="*/ 481473 w 481576"/>
                <a:gd name="connsiteY2" fmla="*/ 246961 h 536083"/>
                <a:gd name="connsiteX3" fmla="*/ 233771 w 481576"/>
                <a:gd name="connsiteY3" fmla="*/ 14185 h 536083"/>
                <a:gd name="connsiteX4" fmla="*/ 0 w 481576"/>
                <a:gd name="connsiteY4" fmla="*/ 280048 h 53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76" h="536083">
                  <a:moveTo>
                    <a:pt x="97" y="289123"/>
                  </a:moveTo>
                  <a:cubicBezTo>
                    <a:pt x="3970" y="429324"/>
                    <a:pt x="114871" y="533541"/>
                    <a:pt x="247799" y="521898"/>
                  </a:cubicBezTo>
                  <a:cubicBezTo>
                    <a:pt x="380727" y="510255"/>
                    <a:pt x="485346" y="387162"/>
                    <a:pt x="481473" y="246961"/>
                  </a:cubicBezTo>
                  <a:cubicBezTo>
                    <a:pt x="477599" y="106760"/>
                    <a:pt x="366698" y="2543"/>
                    <a:pt x="233771" y="14185"/>
                  </a:cubicBezTo>
                  <a:cubicBezTo>
                    <a:pt x="104186" y="25535"/>
                    <a:pt x="852" y="143055"/>
                    <a:pt x="0" y="280048"/>
                  </a:cubicBezTo>
                </a:path>
              </a:pathLst>
            </a:custGeom>
            <a:grpFill/>
            <a:ln w="8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22" name="图形 9"/>
          <p:cNvGrpSpPr/>
          <p:nvPr/>
        </p:nvGrpSpPr>
        <p:grpSpPr>
          <a:xfrm>
            <a:off x="1825436" y="4148765"/>
            <a:ext cx="1903871" cy="1422853"/>
            <a:chOff x="1825436" y="4148765"/>
            <a:chExt cx="1903871" cy="1422853"/>
          </a:xfr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</p:grpSpPr>
        <p:sp>
          <p:nvSpPr>
            <p:cNvPr id="123" name="任意多边形: 形状 122"/>
            <p:cNvSpPr/>
            <p:nvPr/>
          </p:nvSpPr>
          <p:spPr>
            <a:xfrm>
              <a:off x="1907631" y="4262746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4" name="任意多边形: 形状 123"/>
            <p:cNvSpPr/>
            <p:nvPr/>
          </p:nvSpPr>
          <p:spPr>
            <a:xfrm>
              <a:off x="3069562" y="4612148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5" name="任意多边形: 形状 124"/>
            <p:cNvSpPr/>
            <p:nvPr/>
          </p:nvSpPr>
          <p:spPr>
            <a:xfrm>
              <a:off x="2927724" y="4561761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6" name="任意多边形: 形状 125"/>
            <p:cNvSpPr/>
            <p:nvPr/>
          </p:nvSpPr>
          <p:spPr>
            <a:xfrm>
              <a:off x="2764312" y="4588155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7" name="任意多边形: 形状 126"/>
            <p:cNvSpPr/>
            <p:nvPr/>
          </p:nvSpPr>
          <p:spPr>
            <a:xfrm>
              <a:off x="3275741" y="4762100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8" name="任意多边形: 形状 127"/>
            <p:cNvSpPr/>
            <p:nvPr/>
          </p:nvSpPr>
          <p:spPr>
            <a:xfrm>
              <a:off x="2326843" y="4383037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9" name="任意多边形: 形状 128"/>
            <p:cNvSpPr/>
            <p:nvPr/>
          </p:nvSpPr>
          <p:spPr>
            <a:xfrm>
              <a:off x="2582246" y="4479404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212445" y="4412052"/>
              <a:ext cx="294428" cy="329586"/>
            </a:xfrm>
            <a:custGeom>
              <a:avLst/>
              <a:gdLst>
                <a:gd name="connsiteX0" fmla="*/ 21107 w 294428"/>
                <a:gd name="connsiteY0" fmla="*/ 152168 h 329586"/>
                <a:gd name="connsiteX1" fmla="*/ 171393 w 294428"/>
                <a:gd name="connsiteY1" fmla="*/ 313035 h 329586"/>
                <a:gd name="connsiteX2" fmla="*/ 273312 w 294428"/>
                <a:gd name="connsiteY2" fmla="*/ 177418 h 329586"/>
                <a:gd name="connsiteX3" fmla="*/ 123030 w 294428"/>
                <a:gd name="connsiteY3" fmla="*/ 16551 h 329586"/>
                <a:gd name="connsiteX4" fmla="*/ 20330 w 294428"/>
                <a:gd name="connsiteY4" fmla="*/ 146887 h 32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29586">
                  <a:moveTo>
                    <a:pt x="21107" y="152168"/>
                  </a:moveTo>
                  <a:cubicBezTo>
                    <a:pt x="34463" y="234040"/>
                    <a:pt x="101748" y="306065"/>
                    <a:pt x="171393" y="313035"/>
                  </a:cubicBezTo>
                  <a:cubicBezTo>
                    <a:pt x="241040" y="320008"/>
                    <a:pt x="286668" y="259290"/>
                    <a:pt x="273312" y="177418"/>
                  </a:cubicBezTo>
                  <a:cubicBezTo>
                    <a:pt x="259957" y="95545"/>
                    <a:pt x="192672" y="23520"/>
                    <a:pt x="123030" y="16551"/>
                  </a:cubicBezTo>
                  <a:cubicBezTo>
                    <a:pt x="55139" y="9754"/>
                    <a:pt x="9740" y="67365"/>
                    <a:pt x="20330" y="146887"/>
                  </a:cubicBezTo>
                </a:path>
              </a:pathLst>
            </a:custGeom>
            <a:grpFill/>
            <a:ln w="46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1" name="任意多边形: 形状 130"/>
            <p:cNvSpPr/>
            <p:nvPr/>
          </p:nvSpPr>
          <p:spPr>
            <a:xfrm>
              <a:off x="2067928" y="4298247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2" name="任意多边形: 形状 131"/>
            <p:cNvSpPr/>
            <p:nvPr/>
          </p:nvSpPr>
          <p:spPr>
            <a:xfrm>
              <a:off x="3383317" y="5043130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3" name="任意多边形: 形状 132"/>
            <p:cNvSpPr/>
            <p:nvPr/>
          </p:nvSpPr>
          <p:spPr>
            <a:xfrm>
              <a:off x="3349670" y="4902194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4" name="任意多边形: 形状 133"/>
            <p:cNvSpPr/>
            <p:nvPr/>
          </p:nvSpPr>
          <p:spPr>
            <a:xfrm>
              <a:off x="2947437" y="4632585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5" name="任意多边形: 形状 134"/>
            <p:cNvSpPr/>
            <p:nvPr/>
          </p:nvSpPr>
          <p:spPr>
            <a:xfrm>
              <a:off x="2805786" y="4582174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6" name="任意多边形: 形状 135"/>
            <p:cNvSpPr/>
            <p:nvPr/>
          </p:nvSpPr>
          <p:spPr>
            <a:xfrm>
              <a:off x="2642063" y="4608459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7" name="任意多边形: 形状 136"/>
            <p:cNvSpPr/>
            <p:nvPr/>
          </p:nvSpPr>
          <p:spPr>
            <a:xfrm>
              <a:off x="3153492" y="4782494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8" name="任意多边形: 形状 137"/>
            <p:cNvSpPr/>
            <p:nvPr/>
          </p:nvSpPr>
          <p:spPr>
            <a:xfrm>
              <a:off x="2204719" y="4403474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9" name="任意多边形: 形状 138"/>
            <p:cNvSpPr/>
            <p:nvPr/>
          </p:nvSpPr>
          <p:spPr>
            <a:xfrm>
              <a:off x="2459997" y="4499708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0" name="任意多边形: 形状 139"/>
            <p:cNvSpPr/>
            <p:nvPr/>
          </p:nvSpPr>
          <p:spPr>
            <a:xfrm>
              <a:off x="2090195" y="4432445"/>
              <a:ext cx="294428" cy="329586"/>
            </a:xfrm>
            <a:custGeom>
              <a:avLst/>
              <a:gdLst>
                <a:gd name="connsiteX0" fmla="*/ 21107 w 294428"/>
                <a:gd name="connsiteY0" fmla="*/ 152168 h 329586"/>
                <a:gd name="connsiteX1" fmla="*/ 171393 w 294428"/>
                <a:gd name="connsiteY1" fmla="*/ 313035 h 329586"/>
                <a:gd name="connsiteX2" fmla="*/ 273312 w 294428"/>
                <a:gd name="connsiteY2" fmla="*/ 177418 h 329586"/>
                <a:gd name="connsiteX3" fmla="*/ 123030 w 294428"/>
                <a:gd name="connsiteY3" fmla="*/ 16551 h 329586"/>
                <a:gd name="connsiteX4" fmla="*/ 20330 w 294428"/>
                <a:gd name="connsiteY4" fmla="*/ 146887 h 32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29586">
                  <a:moveTo>
                    <a:pt x="21107" y="152168"/>
                  </a:moveTo>
                  <a:cubicBezTo>
                    <a:pt x="34463" y="234040"/>
                    <a:pt x="101748" y="306065"/>
                    <a:pt x="171393" y="313035"/>
                  </a:cubicBezTo>
                  <a:cubicBezTo>
                    <a:pt x="241040" y="320008"/>
                    <a:pt x="286668" y="259290"/>
                    <a:pt x="273312" y="177418"/>
                  </a:cubicBezTo>
                  <a:cubicBezTo>
                    <a:pt x="259957" y="95545"/>
                    <a:pt x="192672" y="23520"/>
                    <a:pt x="123030" y="16551"/>
                  </a:cubicBezTo>
                  <a:cubicBezTo>
                    <a:pt x="55139" y="9754"/>
                    <a:pt x="9740" y="67365"/>
                    <a:pt x="20330" y="146887"/>
                  </a:cubicBezTo>
                </a:path>
              </a:pathLst>
            </a:custGeom>
            <a:grpFill/>
            <a:ln w="46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1" name="任意多边形: 形状 140"/>
            <p:cNvSpPr/>
            <p:nvPr/>
          </p:nvSpPr>
          <p:spPr>
            <a:xfrm>
              <a:off x="1936083" y="4306696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2" name="任意多边形: 形状 141"/>
            <p:cNvSpPr/>
            <p:nvPr/>
          </p:nvSpPr>
          <p:spPr>
            <a:xfrm>
              <a:off x="3104287" y="4766738"/>
              <a:ext cx="446591" cy="627395"/>
            </a:xfrm>
            <a:custGeom>
              <a:avLst/>
              <a:gdLst>
                <a:gd name="connsiteX0" fmla="*/ 83 w 446591"/>
                <a:gd name="connsiteY0" fmla="*/ 261879 h 627395"/>
                <a:gd name="connsiteX1" fmla="*/ 229868 w 446591"/>
                <a:gd name="connsiteY1" fmla="*/ 569694 h 627395"/>
                <a:gd name="connsiteX2" fmla="*/ 446493 w 446591"/>
                <a:gd name="connsiteY2" fmla="*/ 365512 h 627395"/>
                <a:gd name="connsiteX3" fmla="*/ 216714 w 446591"/>
                <a:gd name="connsiteY3" fmla="*/ 57698 h 627395"/>
                <a:gd name="connsiteX4" fmla="*/ 0 w 446591"/>
                <a:gd name="connsiteY4" fmla="*/ 252780 h 62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91" h="627395">
                  <a:moveTo>
                    <a:pt x="83" y="261879"/>
                  </a:moveTo>
                  <a:cubicBezTo>
                    <a:pt x="3716" y="403264"/>
                    <a:pt x="106593" y="541082"/>
                    <a:pt x="229868" y="569694"/>
                  </a:cubicBezTo>
                  <a:cubicBezTo>
                    <a:pt x="353144" y="598313"/>
                    <a:pt x="450126" y="506897"/>
                    <a:pt x="446493" y="365512"/>
                  </a:cubicBezTo>
                  <a:cubicBezTo>
                    <a:pt x="442860" y="224127"/>
                    <a:pt x="339983" y="86310"/>
                    <a:pt x="216714" y="57698"/>
                  </a:cubicBezTo>
                  <a:cubicBezTo>
                    <a:pt x="96546" y="29802"/>
                    <a:pt x="748" y="116030"/>
                    <a:pt x="0" y="252780"/>
                  </a:cubicBezTo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3" name="任意多边形: 形状 142"/>
            <p:cNvSpPr/>
            <p:nvPr/>
          </p:nvSpPr>
          <p:spPr>
            <a:xfrm>
              <a:off x="1946816" y="4614882"/>
              <a:ext cx="1640580" cy="862417"/>
            </a:xfrm>
            <a:custGeom>
              <a:avLst/>
              <a:gdLst>
                <a:gd name="connsiteX0" fmla="*/ 2401 w 1640580"/>
                <a:gd name="connsiteY0" fmla="*/ 293181 h 862417"/>
                <a:gd name="connsiteX1" fmla="*/ 0 w 1640580"/>
                <a:gd name="connsiteY1" fmla="*/ 0 h 862417"/>
                <a:gd name="connsiteX2" fmla="*/ 557014 w 1640580"/>
                <a:gd name="connsiteY2" fmla="*/ 253822 h 862417"/>
                <a:gd name="connsiteX3" fmla="*/ 1346527 w 1640580"/>
                <a:gd name="connsiteY3" fmla="*/ 682278 h 862417"/>
                <a:gd name="connsiteX4" fmla="*/ 1608653 w 1640580"/>
                <a:gd name="connsiteY4" fmla="*/ 735551 h 862417"/>
                <a:gd name="connsiteX5" fmla="*/ 1608065 w 1640580"/>
                <a:gd name="connsiteY5" fmla="*/ 810876 h 862417"/>
                <a:gd name="connsiteX6" fmla="*/ 1258114 w 1640580"/>
                <a:gd name="connsiteY6" fmla="*/ 695312 h 862417"/>
                <a:gd name="connsiteX7" fmla="*/ 888331 w 1640580"/>
                <a:gd name="connsiteY7" fmla="*/ 538683 h 862417"/>
                <a:gd name="connsiteX8" fmla="*/ 324152 w 1640580"/>
                <a:gd name="connsiteY8" fmla="*/ 388009 h 862417"/>
                <a:gd name="connsiteX9" fmla="*/ 2428 w 1640580"/>
                <a:gd name="connsiteY9" fmla="*/ 293184 h 86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0580" h="862417">
                  <a:moveTo>
                    <a:pt x="2401" y="293181"/>
                  </a:moveTo>
                  <a:lnTo>
                    <a:pt x="0" y="0"/>
                  </a:lnTo>
                  <a:cubicBezTo>
                    <a:pt x="429767" y="213786"/>
                    <a:pt x="256898" y="170963"/>
                    <a:pt x="557014" y="253822"/>
                  </a:cubicBezTo>
                  <a:cubicBezTo>
                    <a:pt x="740856" y="304579"/>
                    <a:pt x="1101859" y="562667"/>
                    <a:pt x="1346527" y="682278"/>
                  </a:cubicBezTo>
                  <a:cubicBezTo>
                    <a:pt x="1501251" y="757923"/>
                    <a:pt x="1628454" y="737452"/>
                    <a:pt x="1608653" y="735551"/>
                  </a:cubicBezTo>
                  <a:cubicBezTo>
                    <a:pt x="1391676" y="714714"/>
                    <a:pt x="1744922" y="831682"/>
                    <a:pt x="1608065" y="810876"/>
                  </a:cubicBezTo>
                  <a:cubicBezTo>
                    <a:pt x="1545145" y="801311"/>
                    <a:pt x="1406976" y="778437"/>
                    <a:pt x="1258114" y="695312"/>
                  </a:cubicBezTo>
                  <a:cubicBezTo>
                    <a:pt x="1109259" y="612189"/>
                    <a:pt x="1113459" y="613265"/>
                    <a:pt x="888331" y="538683"/>
                  </a:cubicBezTo>
                  <a:cubicBezTo>
                    <a:pt x="582664" y="437420"/>
                    <a:pt x="533035" y="508871"/>
                    <a:pt x="324152" y="388009"/>
                  </a:cubicBezTo>
                  <a:cubicBezTo>
                    <a:pt x="115268" y="267150"/>
                    <a:pt x="2428" y="293184"/>
                    <a:pt x="2428" y="293184"/>
                  </a:cubicBezTo>
                  <a:close/>
                </a:path>
              </a:pathLst>
            </a:custGeom>
            <a:grpFill/>
            <a:ln w="7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4" name="任意多边形: 形状 143"/>
            <p:cNvSpPr/>
            <p:nvPr/>
          </p:nvSpPr>
          <p:spPr>
            <a:xfrm>
              <a:off x="2937837" y="4704913"/>
              <a:ext cx="334547" cy="597622"/>
            </a:xfrm>
            <a:custGeom>
              <a:avLst/>
              <a:gdLst>
                <a:gd name="connsiteX0" fmla="*/ 62 w 334547"/>
                <a:gd name="connsiteY0" fmla="*/ 261874 h 597622"/>
                <a:gd name="connsiteX1" fmla="*/ 172197 w 334547"/>
                <a:gd name="connsiteY1" fmla="*/ 554370 h 597622"/>
                <a:gd name="connsiteX2" fmla="*/ 334474 w 334547"/>
                <a:gd name="connsiteY2" fmla="*/ 335746 h 597622"/>
                <a:gd name="connsiteX3" fmla="*/ 162344 w 334547"/>
                <a:gd name="connsiteY3" fmla="*/ 43251 h 597622"/>
                <a:gd name="connsiteX4" fmla="*/ 0 w 334547"/>
                <a:gd name="connsiteY4" fmla="*/ 252780 h 59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47" h="597622">
                  <a:moveTo>
                    <a:pt x="62" y="261874"/>
                  </a:moveTo>
                  <a:cubicBezTo>
                    <a:pt x="2784" y="403017"/>
                    <a:pt x="79850" y="533976"/>
                    <a:pt x="172197" y="554370"/>
                  </a:cubicBezTo>
                  <a:cubicBezTo>
                    <a:pt x="264545" y="574770"/>
                    <a:pt x="337195" y="476889"/>
                    <a:pt x="334474" y="335746"/>
                  </a:cubicBezTo>
                  <a:cubicBezTo>
                    <a:pt x="331752" y="194603"/>
                    <a:pt x="254686" y="63644"/>
                    <a:pt x="162344" y="43251"/>
                  </a:cubicBezTo>
                  <a:cubicBezTo>
                    <a:pt x="72324" y="23365"/>
                    <a:pt x="560" y="115981"/>
                    <a:pt x="0" y="252780"/>
                  </a:cubicBezTo>
                </a:path>
              </a:pathLst>
            </a:custGeom>
            <a:grpFill/>
            <a:ln w="71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5" name="任意多边形: 形状 144"/>
            <p:cNvSpPr/>
            <p:nvPr/>
          </p:nvSpPr>
          <p:spPr>
            <a:xfrm>
              <a:off x="2750012" y="4726741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6" name="任意多边形: 形状 145"/>
            <p:cNvSpPr/>
            <p:nvPr/>
          </p:nvSpPr>
          <p:spPr>
            <a:xfrm>
              <a:off x="3278015" y="4957927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7" name="任意多边形: 形状 146"/>
            <p:cNvSpPr/>
            <p:nvPr/>
          </p:nvSpPr>
          <p:spPr>
            <a:xfrm>
              <a:off x="2231344" y="4490762"/>
              <a:ext cx="446591" cy="627395"/>
            </a:xfrm>
            <a:custGeom>
              <a:avLst/>
              <a:gdLst>
                <a:gd name="connsiteX0" fmla="*/ 83 w 446591"/>
                <a:gd name="connsiteY0" fmla="*/ 261879 h 627395"/>
                <a:gd name="connsiteX1" fmla="*/ 229868 w 446591"/>
                <a:gd name="connsiteY1" fmla="*/ 569694 h 627395"/>
                <a:gd name="connsiteX2" fmla="*/ 446493 w 446591"/>
                <a:gd name="connsiteY2" fmla="*/ 365512 h 627395"/>
                <a:gd name="connsiteX3" fmla="*/ 216714 w 446591"/>
                <a:gd name="connsiteY3" fmla="*/ 57698 h 627395"/>
                <a:gd name="connsiteX4" fmla="*/ 0 w 446591"/>
                <a:gd name="connsiteY4" fmla="*/ 252780 h 62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91" h="627395">
                  <a:moveTo>
                    <a:pt x="83" y="261879"/>
                  </a:moveTo>
                  <a:cubicBezTo>
                    <a:pt x="3716" y="403264"/>
                    <a:pt x="106593" y="541082"/>
                    <a:pt x="229868" y="569694"/>
                  </a:cubicBezTo>
                  <a:cubicBezTo>
                    <a:pt x="353144" y="598313"/>
                    <a:pt x="450126" y="506897"/>
                    <a:pt x="446493" y="365512"/>
                  </a:cubicBezTo>
                  <a:cubicBezTo>
                    <a:pt x="442860" y="224127"/>
                    <a:pt x="339983" y="86310"/>
                    <a:pt x="216714" y="57698"/>
                  </a:cubicBezTo>
                  <a:cubicBezTo>
                    <a:pt x="96546" y="29802"/>
                    <a:pt x="748" y="116030"/>
                    <a:pt x="0" y="252780"/>
                  </a:cubicBezTo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8" name="任意多边形: 形状 147"/>
            <p:cNvSpPr/>
            <p:nvPr/>
          </p:nvSpPr>
          <p:spPr>
            <a:xfrm>
              <a:off x="2531309" y="4609770"/>
              <a:ext cx="345990" cy="517739"/>
            </a:xfrm>
            <a:custGeom>
              <a:avLst/>
              <a:gdLst>
                <a:gd name="connsiteX0" fmla="*/ 24803 w 345990"/>
                <a:gd name="connsiteY0" fmla="*/ 254870 h 517739"/>
                <a:gd name="connsiteX1" fmla="*/ 201408 w 345990"/>
                <a:gd name="connsiteY1" fmla="*/ 506664 h 517739"/>
                <a:gd name="connsiteX2" fmla="*/ 321177 w 345990"/>
                <a:gd name="connsiteY2" fmla="*/ 262870 h 517739"/>
                <a:gd name="connsiteX3" fmla="*/ 144576 w 345990"/>
                <a:gd name="connsiteY3" fmla="*/ 11075 h 517739"/>
                <a:gd name="connsiteX4" fmla="*/ 23890 w 345990"/>
                <a:gd name="connsiteY4" fmla="*/ 246031 h 51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517739">
                  <a:moveTo>
                    <a:pt x="24803" y="254870"/>
                  </a:moveTo>
                  <a:cubicBezTo>
                    <a:pt x="40497" y="391724"/>
                    <a:pt x="119566" y="504460"/>
                    <a:pt x="201408" y="506664"/>
                  </a:cubicBezTo>
                  <a:cubicBezTo>
                    <a:pt x="283251" y="508874"/>
                    <a:pt x="336871" y="399724"/>
                    <a:pt x="321177" y="262870"/>
                  </a:cubicBezTo>
                  <a:cubicBezTo>
                    <a:pt x="305483" y="126015"/>
                    <a:pt x="226414" y="13279"/>
                    <a:pt x="144576" y="11075"/>
                  </a:cubicBezTo>
                  <a:cubicBezTo>
                    <a:pt x="64796" y="8922"/>
                    <a:pt x="11446" y="112777"/>
                    <a:pt x="23890" y="246031"/>
                  </a:cubicBezTo>
                </a:path>
              </a:pathLst>
            </a:custGeom>
            <a:grpFill/>
            <a:ln w="6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9" name="任意多边形: 形状 148"/>
            <p:cNvSpPr/>
            <p:nvPr/>
          </p:nvSpPr>
          <p:spPr>
            <a:xfrm>
              <a:off x="2096706" y="4537271"/>
              <a:ext cx="345990" cy="440312"/>
            </a:xfrm>
            <a:custGeom>
              <a:avLst/>
              <a:gdLst>
                <a:gd name="connsiteX0" fmla="*/ 24803 w 345990"/>
                <a:gd name="connsiteY0" fmla="*/ 209722 h 440312"/>
                <a:gd name="connsiteX1" fmla="*/ 201408 w 345990"/>
                <a:gd name="connsiteY1" fmla="*/ 424264 h 440312"/>
                <a:gd name="connsiteX2" fmla="*/ 321177 w 345990"/>
                <a:gd name="connsiteY2" fmla="*/ 230589 h 440312"/>
                <a:gd name="connsiteX3" fmla="*/ 144576 w 345990"/>
                <a:gd name="connsiteY3" fmla="*/ 16047 h 440312"/>
                <a:gd name="connsiteX4" fmla="*/ 23890 w 345990"/>
                <a:gd name="connsiteY4" fmla="*/ 202447 h 440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40312">
                  <a:moveTo>
                    <a:pt x="24803" y="209722"/>
                  </a:moveTo>
                  <a:cubicBezTo>
                    <a:pt x="40497" y="322449"/>
                    <a:pt x="119566" y="418506"/>
                    <a:pt x="201408" y="424264"/>
                  </a:cubicBezTo>
                  <a:cubicBezTo>
                    <a:pt x="283251" y="430026"/>
                    <a:pt x="336871" y="343316"/>
                    <a:pt x="321177" y="230589"/>
                  </a:cubicBezTo>
                  <a:cubicBezTo>
                    <a:pt x="305483" y="117862"/>
                    <a:pt x="226414" y="21805"/>
                    <a:pt x="144576" y="16047"/>
                  </a:cubicBezTo>
                  <a:cubicBezTo>
                    <a:pt x="64796" y="10430"/>
                    <a:pt x="11446" y="92822"/>
                    <a:pt x="23890" y="202447"/>
                  </a:cubicBezTo>
                </a:path>
              </a:pathLst>
            </a:custGeom>
            <a:grpFill/>
            <a:ln w="59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0" name="任意多边形: 形状 149"/>
            <p:cNvSpPr/>
            <p:nvPr/>
          </p:nvSpPr>
          <p:spPr>
            <a:xfrm>
              <a:off x="1825436" y="4371734"/>
              <a:ext cx="334554" cy="597627"/>
            </a:xfrm>
            <a:custGeom>
              <a:avLst/>
              <a:gdLst>
                <a:gd name="connsiteX0" fmla="*/ 67 w 334554"/>
                <a:gd name="connsiteY0" fmla="*/ 261793 h 597627"/>
                <a:gd name="connsiteX1" fmla="*/ 172147 w 334554"/>
                <a:gd name="connsiteY1" fmla="*/ 554363 h 597627"/>
                <a:gd name="connsiteX2" fmla="*/ 334482 w 334554"/>
                <a:gd name="connsiteY2" fmla="*/ 335834 h 597627"/>
                <a:gd name="connsiteX3" fmla="*/ 162402 w 334554"/>
                <a:gd name="connsiteY3" fmla="*/ 43264 h 597627"/>
                <a:gd name="connsiteX4" fmla="*/ 0 w 334554"/>
                <a:gd name="connsiteY4" fmla="*/ 252694 h 597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54" h="597627">
                  <a:moveTo>
                    <a:pt x="67" y="261793"/>
                  </a:moveTo>
                  <a:cubicBezTo>
                    <a:pt x="2758" y="402929"/>
                    <a:pt x="79802" y="533917"/>
                    <a:pt x="172147" y="554363"/>
                  </a:cubicBezTo>
                  <a:cubicBezTo>
                    <a:pt x="264493" y="574808"/>
                    <a:pt x="337173" y="476970"/>
                    <a:pt x="334482" y="335834"/>
                  </a:cubicBezTo>
                  <a:cubicBezTo>
                    <a:pt x="331791" y="194698"/>
                    <a:pt x="254747" y="63709"/>
                    <a:pt x="162402" y="43264"/>
                  </a:cubicBezTo>
                  <a:cubicBezTo>
                    <a:pt x="72378" y="23332"/>
                    <a:pt x="592" y="115907"/>
                    <a:pt x="0" y="252694"/>
                  </a:cubicBezTo>
                </a:path>
              </a:pathLst>
            </a:custGeom>
            <a:grpFill/>
            <a:ln w="71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51" name="任意多边形: 形状 150"/>
          <p:cNvSpPr/>
          <p:nvPr/>
        </p:nvSpPr>
        <p:spPr>
          <a:xfrm>
            <a:off x="-64786" y="4625827"/>
            <a:ext cx="7367502" cy="2242012"/>
          </a:xfrm>
          <a:custGeom>
            <a:avLst/>
            <a:gdLst>
              <a:gd name="connsiteX0" fmla="*/ 0 w 7367502"/>
              <a:gd name="connsiteY0" fmla="*/ 378476 h 2242012"/>
              <a:gd name="connsiteX1" fmla="*/ 0 w 7367502"/>
              <a:gd name="connsiteY1" fmla="*/ 2241728 h 2242012"/>
              <a:gd name="connsiteX2" fmla="*/ 7367503 w 7367502"/>
              <a:gd name="connsiteY2" fmla="*/ 2241728 h 2242012"/>
              <a:gd name="connsiteX3" fmla="*/ 0 w 7367502"/>
              <a:gd name="connsiteY3" fmla="*/ 378922 h 224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67502" h="2242012">
                <a:moveTo>
                  <a:pt x="0" y="378476"/>
                </a:moveTo>
                <a:lnTo>
                  <a:pt x="0" y="2241728"/>
                </a:lnTo>
                <a:lnTo>
                  <a:pt x="7367503" y="2241728"/>
                </a:lnTo>
                <a:cubicBezTo>
                  <a:pt x="2993377" y="-734513"/>
                  <a:pt x="1610754" y="-32447"/>
                  <a:pt x="0" y="378922"/>
                </a:cubicBezTo>
                <a:close/>
              </a:path>
            </a:pathLst>
          </a:custGeom>
          <a:gradFill>
            <a:gsLst>
              <a:gs pos="100000">
                <a:srgbClr val="045702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2" name="任意多边形: 形状 151"/>
          <p:cNvSpPr/>
          <p:nvPr/>
        </p:nvSpPr>
        <p:spPr>
          <a:xfrm>
            <a:off x="2051308" y="4625886"/>
            <a:ext cx="4747382" cy="2241953"/>
          </a:xfrm>
          <a:custGeom>
            <a:avLst/>
            <a:gdLst>
              <a:gd name="connsiteX0" fmla="*/ 0 w 4747382"/>
              <a:gd name="connsiteY0" fmla="*/ -284 h 2241953"/>
              <a:gd name="connsiteX1" fmla="*/ 3576112 w 4747382"/>
              <a:gd name="connsiteY1" fmla="*/ 2241669 h 2241953"/>
              <a:gd name="connsiteX2" fmla="*/ 4747383 w 4747382"/>
              <a:gd name="connsiteY2" fmla="*/ 2241669 h 2241953"/>
              <a:gd name="connsiteX3" fmla="*/ 780877 w 4747382"/>
              <a:gd name="connsiteY3" fmla="*/ 79508 h 2241953"/>
              <a:gd name="connsiteX4" fmla="*/ 9 w 4747382"/>
              <a:gd name="connsiteY4" fmla="*/ 187 h 22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7382" h="2241953">
                <a:moveTo>
                  <a:pt x="0" y="-284"/>
                </a:moveTo>
                <a:cubicBezTo>
                  <a:pt x="1094960" y="432031"/>
                  <a:pt x="2857533" y="1466861"/>
                  <a:pt x="3576112" y="2241669"/>
                </a:cubicBezTo>
                <a:lnTo>
                  <a:pt x="4747383" y="2241669"/>
                </a:lnTo>
                <a:cubicBezTo>
                  <a:pt x="3813525" y="1471770"/>
                  <a:pt x="1917161" y="532379"/>
                  <a:pt x="780877" y="79508"/>
                </a:cubicBezTo>
                <a:cubicBezTo>
                  <a:pt x="500068" y="27925"/>
                  <a:pt x="241743" y="3888"/>
                  <a:pt x="9" y="187"/>
                </a:cubicBezTo>
                <a:close/>
              </a:path>
            </a:pathLst>
          </a:custGeom>
          <a:gradFill>
            <a:gsLst>
              <a:gs pos="0">
                <a:srgbClr val="7C6F1F">
                  <a:alpha val="4000"/>
                </a:srgbClr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3" name="任意多边形: 形状 152"/>
          <p:cNvSpPr/>
          <p:nvPr/>
        </p:nvSpPr>
        <p:spPr>
          <a:xfrm>
            <a:off x="5738272" y="4641653"/>
            <a:ext cx="6506921" cy="1541167"/>
          </a:xfrm>
          <a:custGeom>
            <a:avLst/>
            <a:gdLst>
              <a:gd name="connsiteX0" fmla="*/ 0 w 6506921"/>
              <a:gd name="connsiteY0" fmla="*/ 1540883 h 1541167"/>
              <a:gd name="connsiteX1" fmla="*/ 6506922 w 6506921"/>
              <a:gd name="connsiteY1" fmla="*/ 1540883 h 1541167"/>
              <a:gd name="connsiteX2" fmla="*/ 6466702 w 6506921"/>
              <a:gd name="connsiteY2" fmla="*/ 12063 h 1541167"/>
              <a:gd name="connsiteX3" fmla="*/ 32 w 6506921"/>
              <a:gd name="connsiteY3" fmla="*/ 1540883 h 15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06921" h="1541167">
                <a:moveTo>
                  <a:pt x="0" y="1540883"/>
                </a:moveTo>
                <a:lnTo>
                  <a:pt x="6506922" y="1540883"/>
                </a:lnTo>
                <a:lnTo>
                  <a:pt x="6466702" y="12063"/>
                </a:lnTo>
                <a:cubicBezTo>
                  <a:pt x="6424097" y="-36446"/>
                  <a:pt x="2434059" y="-17054"/>
                  <a:pt x="32" y="1540883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4" name="任意多边形: 形状 153"/>
          <p:cNvSpPr/>
          <p:nvPr/>
        </p:nvSpPr>
        <p:spPr>
          <a:xfrm>
            <a:off x="4934410" y="4804169"/>
            <a:ext cx="1784943" cy="1075636"/>
          </a:xfrm>
          <a:custGeom>
            <a:avLst/>
            <a:gdLst>
              <a:gd name="connsiteX0" fmla="*/ 1784042 w 1784943"/>
              <a:gd name="connsiteY0" fmla="*/ 1075352 h 1075636"/>
              <a:gd name="connsiteX1" fmla="*/ 483979 w 1784943"/>
              <a:gd name="connsiteY1" fmla="*/ 568839 h 1075636"/>
              <a:gd name="connsiteX2" fmla="*/ 565545 w 1784943"/>
              <a:gd name="connsiteY2" fmla="*/ 392992 h 1075636"/>
              <a:gd name="connsiteX3" fmla="*/ 0 w 1784943"/>
              <a:gd name="connsiteY3" fmla="*/ 10319 h 1075636"/>
              <a:gd name="connsiteX4" fmla="*/ 60039 w 1784943"/>
              <a:gd name="connsiteY4" fmla="*/ -284 h 1075636"/>
              <a:gd name="connsiteX5" fmla="*/ 1776826 w 1784943"/>
              <a:gd name="connsiteY5" fmla="*/ 885064 h 1075636"/>
              <a:gd name="connsiteX6" fmla="*/ 1784943 w 1784943"/>
              <a:gd name="connsiteY6" fmla="*/ 937612 h 1075636"/>
              <a:gd name="connsiteX7" fmla="*/ 785663 w 1784943"/>
              <a:gd name="connsiteY7" fmla="*/ 680518 h 1075636"/>
              <a:gd name="connsiteX8" fmla="*/ 1773697 w 1784943"/>
              <a:gd name="connsiteY8" fmla="*/ 970529 h 107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943" h="1075636">
                <a:moveTo>
                  <a:pt x="1784042" y="1075352"/>
                </a:moveTo>
                <a:cubicBezTo>
                  <a:pt x="1495129" y="950308"/>
                  <a:pt x="678016" y="703344"/>
                  <a:pt x="483979" y="568839"/>
                </a:cubicBezTo>
                <a:cubicBezTo>
                  <a:pt x="398691" y="509702"/>
                  <a:pt x="415846" y="406362"/>
                  <a:pt x="565545" y="392992"/>
                </a:cubicBezTo>
                <a:cubicBezTo>
                  <a:pt x="1375732" y="320612"/>
                  <a:pt x="621831" y="145984"/>
                  <a:pt x="0" y="10319"/>
                </a:cubicBezTo>
                <a:lnTo>
                  <a:pt x="60039" y="-284"/>
                </a:lnTo>
                <a:cubicBezTo>
                  <a:pt x="2686407" y="616349"/>
                  <a:pt x="-1344094" y="169922"/>
                  <a:pt x="1776826" y="885064"/>
                </a:cubicBezTo>
                <a:lnTo>
                  <a:pt x="1784943" y="937612"/>
                </a:lnTo>
                <a:lnTo>
                  <a:pt x="785663" y="680518"/>
                </a:lnTo>
                <a:lnTo>
                  <a:pt x="1773697" y="970529"/>
                </a:lnTo>
                <a:close/>
              </a:path>
            </a:pathLst>
          </a:custGeom>
          <a:solidFill>
            <a:srgbClr val="2B2200">
              <a:alpha val="44000"/>
            </a:srgb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5" name="任意多边形: 形状 154"/>
          <p:cNvSpPr/>
          <p:nvPr/>
        </p:nvSpPr>
        <p:spPr>
          <a:xfrm>
            <a:off x="4842916" y="4974491"/>
            <a:ext cx="7393207" cy="1893418"/>
          </a:xfrm>
          <a:custGeom>
            <a:avLst/>
            <a:gdLst>
              <a:gd name="connsiteX0" fmla="*/ 7380322 w 7393207"/>
              <a:gd name="connsiteY0" fmla="*/ 1011152 h 1893418"/>
              <a:gd name="connsiteX1" fmla="*/ 7393208 w 7393207"/>
              <a:gd name="connsiteY1" fmla="*/ 1893135 h 1893418"/>
              <a:gd name="connsiteX2" fmla="*/ 0 w 7393207"/>
              <a:gd name="connsiteY2" fmla="*/ 1893135 h 1893418"/>
              <a:gd name="connsiteX3" fmla="*/ 4992294 w 7393207"/>
              <a:gd name="connsiteY3" fmla="*/ 7481 h 1893418"/>
              <a:gd name="connsiteX4" fmla="*/ 5783061 w 7393207"/>
              <a:gd name="connsiteY4" fmla="*/ 578372 h 1893418"/>
              <a:gd name="connsiteX5" fmla="*/ 7380605 w 7393207"/>
              <a:gd name="connsiteY5" fmla="*/ 1010741 h 189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93207" h="1893418">
                <a:moveTo>
                  <a:pt x="7380322" y="1011152"/>
                </a:moveTo>
                <a:lnTo>
                  <a:pt x="7393208" y="1893135"/>
                </a:lnTo>
                <a:lnTo>
                  <a:pt x="0" y="1893135"/>
                </a:lnTo>
                <a:cubicBezTo>
                  <a:pt x="1743920" y="299250"/>
                  <a:pt x="3467759" y="84417"/>
                  <a:pt x="4992294" y="7481"/>
                </a:cubicBezTo>
                <a:cubicBezTo>
                  <a:pt x="6499693" y="-68621"/>
                  <a:pt x="5407250" y="436271"/>
                  <a:pt x="5783061" y="578372"/>
                </a:cubicBezTo>
                <a:cubicBezTo>
                  <a:pt x="6273667" y="763876"/>
                  <a:pt x="6157344" y="275133"/>
                  <a:pt x="7380605" y="1010741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7" name="任意多边形: 形状 156"/>
          <p:cNvSpPr/>
          <p:nvPr/>
        </p:nvSpPr>
        <p:spPr>
          <a:xfrm>
            <a:off x="1005545" y="4652215"/>
            <a:ext cx="3491231" cy="2215611"/>
          </a:xfrm>
          <a:custGeom>
            <a:avLst/>
            <a:gdLst>
              <a:gd name="connsiteX0" fmla="*/ 494981 w 3491231"/>
              <a:gd name="connsiteY0" fmla="*/ -284 h 2215611"/>
              <a:gd name="connsiteX1" fmla="*/ 0 w 3491231"/>
              <a:gd name="connsiteY1" fmla="*/ 79316 h 2215611"/>
              <a:gd name="connsiteX2" fmla="*/ 2074425 w 3491231"/>
              <a:gd name="connsiteY2" fmla="*/ 2215327 h 2215611"/>
              <a:gd name="connsiteX3" fmla="*/ 3491232 w 3491231"/>
              <a:gd name="connsiteY3" fmla="*/ 2215327 h 2215611"/>
              <a:gd name="connsiteX4" fmla="*/ 494999 w 3491231"/>
              <a:gd name="connsiteY4" fmla="*/ 149 h 2215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1231" h="2215611">
                <a:moveTo>
                  <a:pt x="494981" y="-284"/>
                </a:moveTo>
                <a:cubicBezTo>
                  <a:pt x="323686" y="18568"/>
                  <a:pt x="159603" y="46218"/>
                  <a:pt x="0" y="79316"/>
                </a:cubicBezTo>
                <a:cubicBezTo>
                  <a:pt x="809054" y="712488"/>
                  <a:pt x="1468306" y="1465420"/>
                  <a:pt x="2074425" y="2215327"/>
                </a:cubicBezTo>
                <a:lnTo>
                  <a:pt x="3491232" y="2215327"/>
                </a:lnTo>
                <a:cubicBezTo>
                  <a:pt x="2569870" y="1394285"/>
                  <a:pt x="1472769" y="564497"/>
                  <a:pt x="494999" y="149"/>
                </a:cubicBezTo>
                <a:close/>
              </a:path>
            </a:pathLst>
          </a:custGeom>
          <a:gradFill>
            <a:gsLst>
              <a:gs pos="0">
                <a:srgbClr val="7C6F1F">
                  <a:alpha val="4000"/>
                </a:srgbClr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8" name="任意多边形: 形状 157"/>
          <p:cNvSpPr/>
          <p:nvPr/>
        </p:nvSpPr>
        <p:spPr>
          <a:xfrm>
            <a:off x="9898337" y="4331435"/>
            <a:ext cx="645085" cy="532877"/>
          </a:xfrm>
          <a:custGeom>
            <a:avLst/>
            <a:gdLst>
              <a:gd name="connsiteX0" fmla="*/ 644933 w 645085"/>
              <a:gd name="connsiteY0" fmla="*/ 274185 h 532877"/>
              <a:gd name="connsiteX1" fmla="*/ 313129 w 645085"/>
              <a:gd name="connsiteY1" fmla="*/ 532747 h 532877"/>
              <a:gd name="connsiteX2" fmla="*/ 116 w 645085"/>
              <a:gd name="connsiteY2" fmla="*/ 258662 h 532877"/>
              <a:gd name="connsiteX3" fmla="*/ 331920 w 645085"/>
              <a:gd name="connsiteY3" fmla="*/ 100 h 532877"/>
              <a:gd name="connsiteX4" fmla="*/ 645062 w 645085"/>
              <a:gd name="connsiteY4" fmla="*/ 26467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4933" y="274185"/>
                </a:moveTo>
                <a:cubicBezTo>
                  <a:pt x="639744" y="421272"/>
                  <a:pt x="491189" y="537034"/>
                  <a:pt x="313129" y="532747"/>
                </a:cubicBezTo>
                <a:cubicBezTo>
                  <a:pt x="135067" y="528460"/>
                  <a:pt x="-5073" y="405749"/>
                  <a:pt x="116" y="258662"/>
                </a:cubicBezTo>
                <a:cubicBezTo>
                  <a:pt x="5305" y="111576"/>
                  <a:pt x="153860" y="-4187"/>
                  <a:pt x="331920" y="100"/>
                </a:cubicBezTo>
                <a:cubicBezTo>
                  <a:pt x="505503" y="4279"/>
                  <a:pt x="643921" y="121229"/>
                  <a:pt x="645062" y="26467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9" name="任意多边形: 形状 158"/>
          <p:cNvSpPr/>
          <p:nvPr/>
        </p:nvSpPr>
        <p:spPr>
          <a:xfrm>
            <a:off x="9844496" y="4494398"/>
            <a:ext cx="2413513" cy="410037"/>
          </a:xfrm>
          <a:custGeom>
            <a:avLst/>
            <a:gdLst>
              <a:gd name="connsiteX0" fmla="*/ 2409981 w 2413513"/>
              <a:gd name="connsiteY0" fmla="*/ 306140 h 410037"/>
              <a:gd name="connsiteX1" fmla="*/ 2413513 w 2413513"/>
              <a:gd name="connsiteY1" fmla="*/ -284 h 410037"/>
              <a:gd name="connsiteX2" fmla="*/ 1594052 w 2413513"/>
              <a:gd name="connsiteY2" fmla="*/ 110550 h 410037"/>
              <a:gd name="connsiteX3" fmla="*/ 432599 w 2413513"/>
              <a:gd name="connsiteY3" fmla="*/ 339592 h 410037"/>
              <a:gd name="connsiteX4" fmla="*/ 46972 w 2413513"/>
              <a:gd name="connsiteY4" fmla="*/ 322436 h 410037"/>
              <a:gd name="connsiteX5" fmla="*/ 47837 w 2413513"/>
              <a:gd name="connsiteY5" fmla="*/ 401499 h 410037"/>
              <a:gd name="connsiteX6" fmla="*/ 562668 w 2413513"/>
              <a:gd name="connsiteY6" fmla="*/ 377852 h 410037"/>
              <a:gd name="connsiteX7" fmla="*/ 1106676 w 2413513"/>
              <a:gd name="connsiteY7" fmla="*/ 316713 h 410037"/>
              <a:gd name="connsiteX8" fmla="*/ 1936678 w 2413513"/>
              <a:gd name="connsiteY8" fmla="*/ 315917 h 410037"/>
              <a:gd name="connsiteX9" fmla="*/ 2409989 w 2413513"/>
              <a:gd name="connsiteY9" fmla="*/ 306137 h 41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13513" h="410037">
                <a:moveTo>
                  <a:pt x="2409981" y="306140"/>
                </a:moveTo>
                <a:lnTo>
                  <a:pt x="2413513" y="-284"/>
                </a:lnTo>
                <a:cubicBezTo>
                  <a:pt x="1781260" y="104026"/>
                  <a:pt x="2035570" y="107292"/>
                  <a:pt x="1594052" y="110550"/>
                </a:cubicBezTo>
                <a:cubicBezTo>
                  <a:pt x="1323588" y="112547"/>
                  <a:pt x="792495" y="282407"/>
                  <a:pt x="432599" y="339592"/>
                </a:cubicBezTo>
                <a:cubicBezTo>
                  <a:pt x="204968" y="375762"/>
                  <a:pt x="17839" y="318915"/>
                  <a:pt x="46972" y="322436"/>
                </a:cubicBezTo>
                <a:cubicBezTo>
                  <a:pt x="366176" y="361001"/>
                  <a:pt x="-153501" y="385200"/>
                  <a:pt x="47837" y="401499"/>
                </a:cubicBezTo>
                <a:cubicBezTo>
                  <a:pt x="140402" y="408992"/>
                  <a:pt x="343676" y="423489"/>
                  <a:pt x="562668" y="377852"/>
                </a:cubicBezTo>
                <a:cubicBezTo>
                  <a:pt x="781659" y="332215"/>
                  <a:pt x="775483" y="332173"/>
                  <a:pt x="1106676" y="316713"/>
                </a:cubicBezTo>
                <a:cubicBezTo>
                  <a:pt x="1556360" y="295720"/>
                  <a:pt x="1629378" y="384372"/>
                  <a:pt x="1936678" y="315917"/>
                </a:cubicBezTo>
                <a:cubicBezTo>
                  <a:pt x="2243977" y="247461"/>
                  <a:pt x="2409989" y="306137"/>
                  <a:pt x="2409989" y="306137"/>
                </a:cubicBezTo>
                <a:close/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0" name="任意多边形: 形状 159"/>
          <p:cNvSpPr/>
          <p:nvPr/>
        </p:nvSpPr>
        <p:spPr>
          <a:xfrm>
            <a:off x="10300092" y="4313048"/>
            <a:ext cx="483220" cy="532877"/>
          </a:xfrm>
          <a:custGeom>
            <a:avLst/>
            <a:gdLst>
              <a:gd name="connsiteX0" fmla="*/ 483136 w 483220"/>
              <a:gd name="connsiteY0" fmla="*/ 274183 h 532877"/>
              <a:gd name="connsiteX1" fmla="*/ 234589 w 483220"/>
              <a:gd name="connsiteY1" fmla="*/ 532745 h 532877"/>
              <a:gd name="connsiteX2" fmla="*/ 117 w 483220"/>
              <a:gd name="connsiteY2" fmla="*/ 258660 h 532877"/>
              <a:gd name="connsiteX3" fmla="*/ 248665 w 483220"/>
              <a:gd name="connsiteY3" fmla="*/ 98 h 532877"/>
              <a:gd name="connsiteX4" fmla="*/ 483233 w 483220"/>
              <a:gd name="connsiteY4" fmla="*/ 264672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136" y="274183"/>
                </a:moveTo>
                <a:cubicBezTo>
                  <a:pt x="479249" y="421270"/>
                  <a:pt x="367970" y="537032"/>
                  <a:pt x="234589" y="532745"/>
                </a:cubicBezTo>
                <a:cubicBezTo>
                  <a:pt x="101206" y="528458"/>
                  <a:pt x="-3770" y="405747"/>
                  <a:pt x="117" y="258660"/>
                </a:cubicBezTo>
                <a:cubicBezTo>
                  <a:pt x="4004" y="111574"/>
                  <a:pt x="115283" y="-4189"/>
                  <a:pt x="248665" y="98"/>
                </a:cubicBezTo>
                <a:cubicBezTo>
                  <a:pt x="378692" y="4277"/>
                  <a:pt x="482379" y="121227"/>
                  <a:pt x="483233" y="26467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1" name="任意多边形: 形状 160"/>
          <p:cNvSpPr/>
          <p:nvPr/>
        </p:nvSpPr>
        <p:spPr>
          <a:xfrm>
            <a:off x="10554607" y="4337399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2" name="任意多边形: 形状 161"/>
          <p:cNvSpPr/>
          <p:nvPr/>
        </p:nvSpPr>
        <p:spPr>
          <a:xfrm>
            <a:off x="9791580" y="4432633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3" name="任意多边形: 形状 162"/>
          <p:cNvSpPr/>
          <p:nvPr/>
        </p:nvSpPr>
        <p:spPr>
          <a:xfrm>
            <a:off x="11158746" y="4285380"/>
            <a:ext cx="645085" cy="532877"/>
          </a:xfrm>
          <a:custGeom>
            <a:avLst/>
            <a:gdLst>
              <a:gd name="connsiteX0" fmla="*/ 645074 w 645085"/>
              <a:gd name="connsiteY0" fmla="*/ 274180 h 532877"/>
              <a:gd name="connsiteX1" fmla="*/ 313270 w 645085"/>
              <a:gd name="connsiteY1" fmla="*/ 532742 h 532877"/>
              <a:gd name="connsiteX2" fmla="*/ 257 w 645085"/>
              <a:gd name="connsiteY2" fmla="*/ 258657 h 532877"/>
              <a:gd name="connsiteX3" fmla="*/ 332061 w 645085"/>
              <a:gd name="connsiteY3" fmla="*/ 95 h 532877"/>
              <a:gd name="connsiteX4" fmla="*/ 645203 w 645085"/>
              <a:gd name="connsiteY4" fmla="*/ 264668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5074" y="274180"/>
                </a:moveTo>
                <a:cubicBezTo>
                  <a:pt x="639885" y="421266"/>
                  <a:pt x="491330" y="537029"/>
                  <a:pt x="313270" y="532742"/>
                </a:cubicBezTo>
                <a:cubicBezTo>
                  <a:pt x="135209" y="528455"/>
                  <a:pt x="-4932" y="405744"/>
                  <a:pt x="257" y="258657"/>
                </a:cubicBezTo>
                <a:cubicBezTo>
                  <a:pt x="5446" y="111571"/>
                  <a:pt x="154001" y="-4192"/>
                  <a:pt x="332061" y="95"/>
                </a:cubicBezTo>
                <a:cubicBezTo>
                  <a:pt x="505644" y="4273"/>
                  <a:pt x="644062" y="121224"/>
                  <a:pt x="645203" y="26466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4" name="任意多边形: 形状 163"/>
          <p:cNvSpPr/>
          <p:nvPr/>
        </p:nvSpPr>
        <p:spPr>
          <a:xfrm rot="470390">
            <a:off x="10903168" y="4294517"/>
            <a:ext cx="434362" cy="510012"/>
          </a:xfrm>
          <a:custGeom>
            <a:avLst/>
            <a:gdLst>
              <a:gd name="connsiteX0" fmla="*/ 434353 w 434362"/>
              <a:gd name="connsiteY0" fmla="*/ 262414 h 510012"/>
              <a:gd name="connsiteX1" fmla="*/ 210936 w 434362"/>
              <a:gd name="connsiteY1" fmla="*/ 509881 h 510012"/>
              <a:gd name="connsiteX2" fmla="*/ 171 w 434362"/>
              <a:gd name="connsiteY2" fmla="*/ 247557 h 510012"/>
              <a:gd name="connsiteX3" fmla="*/ 223588 w 434362"/>
              <a:gd name="connsiteY3" fmla="*/ 90 h 510012"/>
              <a:gd name="connsiteX4" fmla="*/ 434440 w 434362"/>
              <a:gd name="connsiteY4" fmla="*/ 253311 h 5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62" h="510012">
                <a:moveTo>
                  <a:pt x="434353" y="262414"/>
                </a:moveTo>
                <a:cubicBezTo>
                  <a:pt x="430859" y="403189"/>
                  <a:pt x="330831" y="513984"/>
                  <a:pt x="210936" y="509881"/>
                </a:cubicBezTo>
                <a:cubicBezTo>
                  <a:pt x="91040" y="505778"/>
                  <a:pt x="-3323" y="388332"/>
                  <a:pt x="171" y="247557"/>
                </a:cubicBezTo>
                <a:cubicBezTo>
                  <a:pt x="3665" y="106782"/>
                  <a:pt x="103693" y="-4013"/>
                  <a:pt x="223588" y="90"/>
                </a:cubicBezTo>
                <a:cubicBezTo>
                  <a:pt x="340469" y="4089"/>
                  <a:pt x="433672" y="116021"/>
                  <a:pt x="434440" y="25331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86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5" name="任意多边形: 形状 164"/>
          <p:cNvSpPr/>
          <p:nvPr/>
        </p:nvSpPr>
        <p:spPr>
          <a:xfrm>
            <a:off x="11498193" y="4322992"/>
            <a:ext cx="499750" cy="461853"/>
          </a:xfrm>
          <a:custGeom>
            <a:avLst/>
            <a:gdLst>
              <a:gd name="connsiteX0" fmla="*/ 463929 w 499750"/>
              <a:gd name="connsiteY0" fmla="*/ 261176 h 461853"/>
              <a:gd name="connsiteX1" fmla="*/ 208903 w 499750"/>
              <a:gd name="connsiteY1" fmla="*/ 436821 h 461853"/>
              <a:gd name="connsiteX2" fmla="*/ 35828 w 499750"/>
              <a:gd name="connsiteY2" fmla="*/ 200678 h 461853"/>
              <a:gd name="connsiteX3" fmla="*/ 290854 w 499750"/>
              <a:gd name="connsiteY3" fmla="*/ 25034 h 461853"/>
              <a:gd name="connsiteX4" fmla="*/ 465254 w 499750"/>
              <a:gd name="connsiteY4" fmla="*/ 253807 h 461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61853">
                <a:moveTo>
                  <a:pt x="463929" y="261176"/>
                </a:moveTo>
                <a:cubicBezTo>
                  <a:pt x="441298" y="374888"/>
                  <a:pt x="327119" y="453527"/>
                  <a:pt x="208903" y="436821"/>
                </a:cubicBezTo>
                <a:cubicBezTo>
                  <a:pt x="90686" y="420114"/>
                  <a:pt x="13198" y="314390"/>
                  <a:pt x="35828" y="200678"/>
                </a:cubicBezTo>
                <a:cubicBezTo>
                  <a:pt x="58458" y="86967"/>
                  <a:pt x="172638" y="8328"/>
                  <a:pt x="290854" y="25034"/>
                </a:cubicBezTo>
                <a:cubicBezTo>
                  <a:pt x="406098" y="41320"/>
                  <a:pt x="483188" y="142445"/>
                  <a:pt x="465254" y="25380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05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6" name="任意多边形: 形状 165"/>
          <p:cNvSpPr/>
          <p:nvPr/>
        </p:nvSpPr>
        <p:spPr>
          <a:xfrm>
            <a:off x="11776253" y="4248429"/>
            <a:ext cx="483220" cy="532877"/>
          </a:xfrm>
          <a:custGeom>
            <a:avLst/>
            <a:gdLst>
              <a:gd name="connsiteX0" fmla="*/ 483302 w 483220"/>
              <a:gd name="connsiteY0" fmla="*/ 274176 h 532877"/>
              <a:gd name="connsiteX1" fmla="*/ 234754 w 483220"/>
              <a:gd name="connsiteY1" fmla="*/ 532738 h 532877"/>
              <a:gd name="connsiteX2" fmla="*/ 282 w 483220"/>
              <a:gd name="connsiteY2" fmla="*/ 258653 h 532877"/>
              <a:gd name="connsiteX3" fmla="*/ 248830 w 483220"/>
              <a:gd name="connsiteY3" fmla="*/ 91 h 532877"/>
              <a:gd name="connsiteX4" fmla="*/ 483399 w 483220"/>
              <a:gd name="connsiteY4" fmla="*/ 26466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302" y="274176"/>
                </a:moveTo>
                <a:cubicBezTo>
                  <a:pt x="479415" y="421262"/>
                  <a:pt x="368135" y="537025"/>
                  <a:pt x="234754" y="532738"/>
                </a:cubicBezTo>
                <a:cubicBezTo>
                  <a:pt x="101372" y="528451"/>
                  <a:pt x="-3604" y="405739"/>
                  <a:pt x="282" y="258653"/>
                </a:cubicBezTo>
                <a:cubicBezTo>
                  <a:pt x="4169" y="111566"/>
                  <a:pt x="115449" y="-4196"/>
                  <a:pt x="248830" y="91"/>
                </a:cubicBezTo>
                <a:cubicBezTo>
                  <a:pt x="378857" y="4269"/>
                  <a:pt x="482544" y="121220"/>
                  <a:pt x="483399" y="26466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7" name="任意多边形: 形状 166"/>
          <p:cNvSpPr/>
          <p:nvPr/>
        </p:nvSpPr>
        <p:spPr>
          <a:xfrm>
            <a:off x="6879018" y="5550268"/>
            <a:ext cx="3630805" cy="1379409"/>
          </a:xfrm>
          <a:custGeom>
            <a:avLst/>
            <a:gdLst>
              <a:gd name="connsiteX0" fmla="*/ 0 w 3630805"/>
              <a:gd name="connsiteY0" fmla="*/ 19366 h 1379409"/>
              <a:gd name="connsiteX1" fmla="*/ 3280416 w 3630805"/>
              <a:gd name="connsiteY1" fmla="*/ 1339601 h 1379409"/>
              <a:gd name="connsiteX2" fmla="*/ 3630806 w 3630805"/>
              <a:gd name="connsiteY2" fmla="*/ 1379125 h 1379409"/>
              <a:gd name="connsiteX3" fmla="*/ 33363 w 3630805"/>
              <a:gd name="connsiteY3" fmla="*/ -284 h 137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805" h="1379409">
                <a:moveTo>
                  <a:pt x="0" y="19366"/>
                </a:moveTo>
                <a:cubicBezTo>
                  <a:pt x="1184302" y="244489"/>
                  <a:pt x="2238026" y="637713"/>
                  <a:pt x="3280416" y="1339601"/>
                </a:cubicBezTo>
                <a:lnTo>
                  <a:pt x="3630806" y="1379125"/>
                </a:lnTo>
                <a:cubicBezTo>
                  <a:pt x="2898037" y="893588"/>
                  <a:pt x="1532819" y="228294"/>
                  <a:pt x="33363" y="-284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8" name="任意多边形: 形状 167"/>
          <p:cNvSpPr/>
          <p:nvPr/>
        </p:nvSpPr>
        <p:spPr>
          <a:xfrm>
            <a:off x="6970771" y="5505448"/>
            <a:ext cx="3919094" cy="1392172"/>
          </a:xfrm>
          <a:custGeom>
            <a:avLst/>
            <a:gdLst>
              <a:gd name="connsiteX0" fmla="*/ 0 w 3919094"/>
              <a:gd name="connsiteY0" fmla="*/ 19292 h 1392172"/>
              <a:gd name="connsiteX1" fmla="*/ 3666972 w 3919094"/>
              <a:gd name="connsiteY1" fmla="*/ 1390847 h 1392172"/>
              <a:gd name="connsiteX2" fmla="*/ 3919095 w 3919094"/>
              <a:gd name="connsiteY2" fmla="*/ 1391888 h 1392172"/>
              <a:gd name="connsiteX3" fmla="*/ 33988 w 3919094"/>
              <a:gd name="connsiteY3" fmla="*/ -284 h 139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9094" h="1392172">
                <a:moveTo>
                  <a:pt x="0" y="19292"/>
                </a:moveTo>
                <a:cubicBezTo>
                  <a:pt x="1187158" y="183482"/>
                  <a:pt x="2576564" y="685103"/>
                  <a:pt x="3666972" y="1390847"/>
                </a:cubicBezTo>
                <a:lnTo>
                  <a:pt x="3919095" y="1391888"/>
                </a:lnTo>
                <a:cubicBezTo>
                  <a:pt x="2952481" y="740964"/>
                  <a:pt x="1502204" y="162960"/>
                  <a:pt x="33988" y="-284"/>
                </a:cubicBezTo>
                <a:close/>
              </a:path>
            </a:pathLst>
          </a:custGeom>
          <a:gradFill>
            <a:gsLst>
              <a:gs pos="100000">
                <a:srgbClr val="3A8517"/>
              </a:gs>
              <a:gs pos="0">
                <a:srgbClr val="92D050">
                  <a:alpha val="9000"/>
                </a:srgbClr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9" name="任意多边形: 形状 168"/>
          <p:cNvSpPr/>
          <p:nvPr/>
        </p:nvSpPr>
        <p:spPr>
          <a:xfrm>
            <a:off x="5241835" y="4559398"/>
            <a:ext cx="211915" cy="254290"/>
          </a:xfrm>
          <a:custGeom>
            <a:avLst/>
            <a:gdLst>
              <a:gd name="connsiteX0" fmla="*/ 207524 w 211915"/>
              <a:gd name="connsiteY0" fmla="*/ 155546 h 254290"/>
              <a:gd name="connsiteX1" fmla="*/ 88005 w 211915"/>
              <a:gd name="connsiteY1" fmla="*/ 252761 h 254290"/>
              <a:gd name="connsiteX2" fmla="*/ 6953 w 211915"/>
              <a:gd name="connsiteY2" fmla="*/ 121969 h 254290"/>
              <a:gd name="connsiteX3" fmla="*/ 135210 w 211915"/>
              <a:gd name="connsiteY3" fmla="*/ 9260 h 254290"/>
              <a:gd name="connsiteX4" fmla="*/ 208146 w 211915"/>
              <a:gd name="connsiteY4" fmla="*/ 151459 h 25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915" h="254290">
                <a:moveTo>
                  <a:pt x="207524" y="155546"/>
                </a:moveTo>
                <a:cubicBezTo>
                  <a:pt x="196903" y="218509"/>
                  <a:pt x="143394" y="262034"/>
                  <a:pt x="88005" y="252761"/>
                </a:cubicBezTo>
                <a:cubicBezTo>
                  <a:pt x="32620" y="243489"/>
                  <a:pt x="-19125" y="179609"/>
                  <a:pt x="6953" y="121969"/>
                </a:cubicBezTo>
                <a:cubicBezTo>
                  <a:pt x="64179" y="-4503"/>
                  <a:pt x="93331" y="-12884"/>
                  <a:pt x="135210" y="9260"/>
                </a:cubicBezTo>
                <a:cubicBezTo>
                  <a:pt x="217794" y="52932"/>
                  <a:pt x="216567" y="89799"/>
                  <a:pt x="208146" y="151459"/>
                </a:cubicBezTo>
              </a:path>
            </a:pathLst>
          </a:custGeom>
          <a:solidFill>
            <a:srgbClr val="1650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9" name="组合 188"/>
          <p:cNvGrpSpPr/>
          <p:nvPr/>
        </p:nvGrpSpPr>
        <p:grpSpPr>
          <a:xfrm>
            <a:off x="-64869" y="4872225"/>
            <a:ext cx="1989723" cy="1995614"/>
            <a:chOff x="-64869" y="4872225"/>
            <a:chExt cx="1989723" cy="1995614"/>
          </a:xfrm>
        </p:grpSpPr>
        <p:sp>
          <p:nvSpPr>
            <p:cNvPr id="156" name="任意多边形: 形状 155"/>
            <p:cNvSpPr/>
            <p:nvPr/>
          </p:nvSpPr>
          <p:spPr>
            <a:xfrm>
              <a:off x="-64869" y="4872225"/>
              <a:ext cx="1989723" cy="1995614"/>
            </a:xfrm>
            <a:custGeom>
              <a:avLst/>
              <a:gdLst>
                <a:gd name="connsiteX0" fmla="*/ 496382 w 1989723"/>
                <a:gd name="connsiteY0" fmla="*/ -284 h 1995614"/>
                <a:gd name="connsiteX1" fmla="*/ 0 w 1989723"/>
                <a:gd name="connsiteY1" fmla="*/ 132007 h 1995614"/>
                <a:gd name="connsiteX2" fmla="*/ 0 w 1989723"/>
                <a:gd name="connsiteY2" fmla="*/ 185541 h 1995614"/>
                <a:gd name="connsiteX3" fmla="*/ 995531 w 1989723"/>
                <a:gd name="connsiteY3" fmla="*/ 1995330 h 1995614"/>
                <a:gd name="connsiteX4" fmla="*/ 1989724 w 1989723"/>
                <a:gd name="connsiteY4" fmla="*/ 1995330 h 1995614"/>
                <a:gd name="connsiteX5" fmla="*/ 496427 w 1989723"/>
                <a:gd name="connsiteY5" fmla="*/ 162 h 199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89723" h="1995614">
                  <a:moveTo>
                    <a:pt x="496382" y="-284"/>
                  </a:moveTo>
                  <a:cubicBezTo>
                    <a:pt x="331085" y="44100"/>
                    <a:pt x="166609" y="89451"/>
                    <a:pt x="0" y="132007"/>
                  </a:cubicBezTo>
                  <a:lnTo>
                    <a:pt x="0" y="185541"/>
                  </a:lnTo>
                  <a:cubicBezTo>
                    <a:pt x="429674" y="766741"/>
                    <a:pt x="703245" y="1385552"/>
                    <a:pt x="995531" y="1995330"/>
                  </a:cubicBezTo>
                  <a:lnTo>
                    <a:pt x="1989724" y="1995330"/>
                  </a:lnTo>
                  <a:cubicBezTo>
                    <a:pt x="1540780" y="1328786"/>
                    <a:pt x="1116470" y="651711"/>
                    <a:pt x="496427" y="162"/>
                  </a:cubicBezTo>
                  <a:close/>
                </a:path>
              </a:pathLst>
            </a:custGeom>
            <a:gradFill>
              <a:gsLst>
                <a:gs pos="0">
                  <a:srgbClr val="7C6F1F">
                    <a:alpha val="4000"/>
                  </a:srgbClr>
                </a:gs>
                <a:gs pos="100000">
                  <a:srgbClr val="045702"/>
                </a:gs>
              </a:gsLst>
              <a:lin ang="5400000" scaled="1"/>
            </a:gra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70" name="图形 9"/>
            <p:cNvGrpSpPr/>
            <p:nvPr/>
          </p:nvGrpSpPr>
          <p:grpSpPr>
            <a:xfrm>
              <a:off x="1255479" y="6598192"/>
              <a:ext cx="294862" cy="196836"/>
              <a:chOff x="1255479" y="6598192"/>
              <a:chExt cx="294862" cy="196836"/>
            </a:xfrm>
          </p:grpSpPr>
          <p:sp>
            <p:nvSpPr>
              <p:cNvPr id="171" name="任意多边形: 形状 170"/>
              <p:cNvSpPr/>
              <p:nvPr/>
            </p:nvSpPr>
            <p:spPr>
              <a:xfrm>
                <a:off x="1255479" y="6598192"/>
                <a:ext cx="294862" cy="196836"/>
              </a:xfrm>
              <a:custGeom>
                <a:avLst/>
                <a:gdLst>
                  <a:gd name="connsiteX0" fmla="*/ 294318 w 294862"/>
                  <a:gd name="connsiteY0" fmla="*/ 158406 h 196836"/>
                  <a:gd name="connsiteX1" fmla="*/ 243887 w 294862"/>
                  <a:gd name="connsiteY1" fmla="*/ 77914 h 196836"/>
                  <a:gd name="connsiteX2" fmla="*/ 204983 w 294862"/>
                  <a:gd name="connsiteY2" fmla="*/ 16086 h 196836"/>
                  <a:gd name="connsiteX3" fmla="*/ 112766 w 294862"/>
                  <a:gd name="connsiteY3" fmla="*/ 27752 h 196836"/>
                  <a:gd name="connsiteX4" fmla="*/ 60893 w 294862"/>
                  <a:gd name="connsiteY4" fmla="*/ 130409 h 196836"/>
                  <a:gd name="connsiteX5" fmla="*/ 13343 w 294862"/>
                  <a:gd name="connsiteY5" fmla="*/ 182904 h 196836"/>
                  <a:gd name="connsiteX6" fmla="*/ 11902 w 294862"/>
                  <a:gd name="connsiteY6" fmla="*/ 182904 h 196836"/>
                  <a:gd name="connsiteX7" fmla="*/ 65215 w 294862"/>
                  <a:gd name="connsiteY7" fmla="*/ 181737 h 196836"/>
                  <a:gd name="connsiteX8" fmla="*/ 186251 w 294862"/>
                  <a:gd name="connsiteY8" fmla="*/ 193403 h 196836"/>
                  <a:gd name="connsiteX9" fmla="*/ 230920 w 294862"/>
                  <a:gd name="connsiteY9" fmla="*/ 188737 h 196836"/>
                  <a:gd name="connsiteX10" fmla="*/ 294319 w 294862"/>
                  <a:gd name="connsiteY10" fmla="*/ 158406 h 19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4862" h="196836">
                    <a:moveTo>
                      <a:pt x="294318" y="158406"/>
                    </a:moveTo>
                    <a:cubicBezTo>
                      <a:pt x="294318" y="158406"/>
                      <a:pt x="266941" y="118744"/>
                      <a:pt x="243887" y="77914"/>
                    </a:cubicBezTo>
                    <a:cubicBezTo>
                      <a:pt x="220832" y="37085"/>
                      <a:pt x="235241" y="40584"/>
                      <a:pt x="204983" y="16086"/>
                    </a:cubicBezTo>
                    <a:cubicBezTo>
                      <a:pt x="174724" y="-8411"/>
                      <a:pt x="135819" y="-4912"/>
                      <a:pt x="112766" y="27752"/>
                    </a:cubicBezTo>
                    <a:cubicBezTo>
                      <a:pt x="89711" y="60415"/>
                      <a:pt x="88270" y="96579"/>
                      <a:pt x="60893" y="130409"/>
                    </a:cubicBezTo>
                    <a:cubicBezTo>
                      <a:pt x="33517" y="164239"/>
                      <a:pt x="13343" y="182904"/>
                      <a:pt x="13343" y="182904"/>
                    </a:cubicBezTo>
                    <a:cubicBezTo>
                      <a:pt x="13343" y="182904"/>
                      <a:pt x="-16916" y="195736"/>
                      <a:pt x="11902" y="182904"/>
                    </a:cubicBezTo>
                    <a:cubicBezTo>
                      <a:pt x="40720" y="170071"/>
                      <a:pt x="65215" y="181737"/>
                      <a:pt x="65215" y="181737"/>
                    </a:cubicBezTo>
                    <a:lnTo>
                      <a:pt x="186251" y="193403"/>
                    </a:lnTo>
                    <a:cubicBezTo>
                      <a:pt x="186251" y="193403"/>
                      <a:pt x="281351" y="203902"/>
                      <a:pt x="230920" y="188737"/>
                    </a:cubicBezTo>
                    <a:cubicBezTo>
                      <a:pt x="180488" y="173571"/>
                      <a:pt x="294319" y="158406"/>
                      <a:pt x="294319" y="158406"/>
                    </a:cubicBezTo>
                    <a:close/>
                  </a:path>
                </a:pathLst>
              </a:custGeom>
              <a:solidFill>
                <a:srgbClr val="C8AB37"/>
              </a:solidFill>
              <a:ln w="12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2" name="任意多边形: 形状 171"/>
              <p:cNvSpPr/>
              <p:nvPr/>
            </p:nvSpPr>
            <p:spPr>
              <a:xfrm>
                <a:off x="1306836" y="6606004"/>
                <a:ext cx="113832" cy="165673"/>
              </a:xfrm>
              <a:custGeom>
                <a:avLst/>
                <a:gdLst>
                  <a:gd name="connsiteX0" fmla="*/ -519 w 113832"/>
                  <a:gd name="connsiteY0" fmla="*/ 154097 h 165673"/>
                  <a:gd name="connsiteX1" fmla="*/ 44149 w 113832"/>
                  <a:gd name="connsiteY1" fmla="*/ 119100 h 165673"/>
                  <a:gd name="connsiteX2" fmla="*/ 75849 w 113832"/>
                  <a:gd name="connsiteY2" fmla="*/ 22276 h 165673"/>
                  <a:gd name="connsiteX3" fmla="*/ 113313 w 113832"/>
                  <a:gd name="connsiteY3" fmla="*/ 112 h 165673"/>
                  <a:gd name="connsiteX4" fmla="*/ 85936 w 113832"/>
                  <a:gd name="connsiteY4" fmla="*/ 91104 h 165673"/>
                  <a:gd name="connsiteX5" fmla="*/ 98904 w 113832"/>
                  <a:gd name="connsiteY5" fmla="*/ 154098 h 165673"/>
                  <a:gd name="connsiteX6" fmla="*/ 36946 w 113832"/>
                  <a:gd name="connsiteY6" fmla="*/ 159931 h 165673"/>
                  <a:gd name="connsiteX7" fmla="*/ -518 w 113832"/>
                  <a:gd name="connsiteY7" fmla="*/ 154098 h 16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3832" h="165673">
                    <a:moveTo>
                      <a:pt x="-519" y="154097"/>
                    </a:moveTo>
                    <a:cubicBezTo>
                      <a:pt x="-519" y="154097"/>
                      <a:pt x="28298" y="149430"/>
                      <a:pt x="44149" y="119100"/>
                    </a:cubicBezTo>
                    <a:cubicBezTo>
                      <a:pt x="59999" y="88769"/>
                      <a:pt x="44149" y="42108"/>
                      <a:pt x="75849" y="22276"/>
                    </a:cubicBezTo>
                    <a:cubicBezTo>
                      <a:pt x="107548" y="2444"/>
                      <a:pt x="113313" y="112"/>
                      <a:pt x="113313" y="112"/>
                    </a:cubicBezTo>
                    <a:cubicBezTo>
                      <a:pt x="113313" y="112"/>
                      <a:pt x="75849" y="52607"/>
                      <a:pt x="85936" y="91104"/>
                    </a:cubicBezTo>
                    <a:cubicBezTo>
                      <a:pt x="96023" y="129600"/>
                      <a:pt x="121959" y="137766"/>
                      <a:pt x="98904" y="154098"/>
                    </a:cubicBezTo>
                    <a:cubicBezTo>
                      <a:pt x="75849" y="170429"/>
                      <a:pt x="57118" y="166930"/>
                      <a:pt x="36946" y="159931"/>
                    </a:cubicBezTo>
                    <a:cubicBezTo>
                      <a:pt x="16773" y="152931"/>
                      <a:pt x="-518" y="154098"/>
                      <a:pt x="-518" y="154098"/>
                    </a:cubicBezTo>
                    <a:close/>
                  </a:path>
                </a:pathLst>
              </a:custGeom>
              <a:solidFill>
                <a:srgbClr val="A0892C"/>
              </a:solidFill>
              <a:ln w="12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3" name="图形 9"/>
            <p:cNvGrpSpPr/>
            <p:nvPr/>
          </p:nvGrpSpPr>
          <p:grpSpPr>
            <a:xfrm>
              <a:off x="933035" y="6276774"/>
              <a:ext cx="264749" cy="194807"/>
              <a:chOff x="933035" y="6276774"/>
              <a:chExt cx="264749" cy="194807"/>
            </a:xfrm>
          </p:grpSpPr>
          <p:sp>
            <p:nvSpPr>
              <p:cNvPr id="174" name="任意多边形: 形状 173"/>
              <p:cNvSpPr/>
              <p:nvPr/>
            </p:nvSpPr>
            <p:spPr>
              <a:xfrm>
                <a:off x="933035" y="6276774"/>
                <a:ext cx="264749" cy="194807"/>
              </a:xfrm>
              <a:custGeom>
                <a:avLst/>
                <a:gdLst>
                  <a:gd name="connsiteX0" fmla="*/ 264167 w 264749"/>
                  <a:gd name="connsiteY0" fmla="*/ 156738 h 194807"/>
                  <a:gd name="connsiteX1" fmla="*/ 218886 w 264749"/>
                  <a:gd name="connsiteY1" fmla="*/ 77075 h 194807"/>
                  <a:gd name="connsiteX2" fmla="*/ 183956 w 264749"/>
                  <a:gd name="connsiteY2" fmla="*/ 15885 h 194807"/>
                  <a:gd name="connsiteX3" fmla="*/ 101156 w 264749"/>
                  <a:gd name="connsiteY3" fmla="*/ 27431 h 194807"/>
                  <a:gd name="connsiteX4" fmla="*/ 54581 w 264749"/>
                  <a:gd name="connsiteY4" fmla="*/ 129029 h 194807"/>
                  <a:gd name="connsiteX5" fmla="*/ 11887 w 264749"/>
                  <a:gd name="connsiteY5" fmla="*/ 180983 h 194807"/>
                  <a:gd name="connsiteX6" fmla="*/ 10593 w 264749"/>
                  <a:gd name="connsiteY6" fmla="*/ 180983 h 194807"/>
                  <a:gd name="connsiteX7" fmla="*/ 58462 w 264749"/>
                  <a:gd name="connsiteY7" fmla="*/ 179828 h 194807"/>
                  <a:gd name="connsiteX8" fmla="*/ 167137 w 264749"/>
                  <a:gd name="connsiteY8" fmla="*/ 191374 h 194807"/>
                  <a:gd name="connsiteX9" fmla="*/ 207244 w 264749"/>
                  <a:gd name="connsiteY9" fmla="*/ 186756 h 194807"/>
                  <a:gd name="connsiteX10" fmla="*/ 264169 w 264749"/>
                  <a:gd name="connsiteY10" fmla="*/ 156737 h 19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4749" h="194807">
                    <a:moveTo>
                      <a:pt x="264167" y="156738"/>
                    </a:moveTo>
                    <a:cubicBezTo>
                      <a:pt x="264167" y="156738"/>
                      <a:pt x="239587" y="117485"/>
                      <a:pt x="218886" y="77075"/>
                    </a:cubicBezTo>
                    <a:cubicBezTo>
                      <a:pt x="198186" y="36667"/>
                      <a:pt x="211124" y="40130"/>
                      <a:pt x="183956" y="15885"/>
                    </a:cubicBezTo>
                    <a:cubicBezTo>
                      <a:pt x="156787" y="-8360"/>
                      <a:pt x="121855" y="-4897"/>
                      <a:pt x="101156" y="27431"/>
                    </a:cubicBezTo>
                    <a:cubicBezTo>
                      <a:pt x="80456" y="59757"/>
                      <a:pt x="79162" y="95548"/>
                      <a:pt x="54581" y="129029"/>
                    </a:cubicBezTo>
                    <a:cubicBezTo>
                      <a:pt x="30001" y="162510"/>
                      <a:pt x="11887" y="180983"/>
                      <a:pt x="11887" y="180983"/>
                    </a:cubicBezTo>
                    <a:cubicBezTo>
                      <a:pt x="11887" y="180983"/>
                      <a:pt x="-15282" y="193683"/>
                      <a:pt x="10593" y="180983"/>
                    </a:cubicBezTo>
                    <a:cubicBezTo>
                      <a:pt x="36468" y="168282"/>
                      <a:pt x="58462" y="179828"/>
                      <a:pt x="58462" y="179828"/>
                    </a:cubicBezTo>
                    <a:lnTo>
                      <a:pt x="167137" y="191374"/>
                    </a:lnTo>
                    <a:cubicBezTo>
                      <a:pt x="167137" y="191374"/>
                      <a:pt x="252525" y="201765"/>
                      <a:pt x="207244" y="186756"/>
                    </a:cubicBezTo>
                    <a:cubicBezTo>
                      <a:pt x="161963" y="171747"/>
                      <a:pt x="264169" y="156737"/>
                      <a:pt x="264169" y="156737"/>
                    </a:cubicBezTo>
                    <a:close/>
                  </a:path>
                </a:pathLst>
              </a:custGeom>
              <a:solidFill>
                <a:srgbClr val="C8AB37"/>
              </a:solidFill>
              <a:ln w="11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5" name="任意多边形: 形状 174"/>
              <p:cNvSpPr/>
              <p:nvPr/>
            </p:nvSpPr>
            <p:spPr>
              <a:xfrm>
                <a:off x="979147" y="6284505"/>
                <a:ext cx="102207" cy="163965"/>
              </a:xfrm>
              <a:custGeom>
                <a:avLst/>
                <a:gdLst>
                  <a:gd name="connsiteX0" fmla="*/ -557 w 102207"/>
                  <a:gd name="connsiteY0" fmla="*/ 152473 h 163965"/>
                  <a:gd name="connsiteX1" fmla="*/ 39550 w 102207"/>
                  <a:gd name="connsiteY1" fmla="*/ 117837 h 163965"/>
                  <a:gd name="connsiteX2" fmla="*/ 68012 w 102207"/>
                  <a:gd name="connsiteY2" fmla="*/ 22011 h 163965"/>
                  <a:gd name="connsiteX3" fmla="*/ 101650 w 102207"/>
                  <a:gd name="connsiteY3" fmla="*/ 76 h 163965"/>
                  <a:gd name="connsiteX4" fmla="*/ 77070 w 102207"/>
                  <a:gd name="connsiteY4" fmla="*/ 90129 h 163965"/>
                  <a:gd name="connsiteX5" fmla="*/ 88713 w 102207"/>
                  <a:gd name="connsiteY5" fmla="*/ 152474 h 163965"/>
                  <a:gd name="connsiteX6" fmla="*/ 33082 w 102207"/>
                  <a:gd name="connsiteY6" fmla="*/ 158247 h 163965"/>
                  <a:gd name="connsiteX7" fmla="*/ -556 w 102207"/>
                  <a:gd name="connsiteY7" fmla="*/ 152474 h 163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207" h="163965">
                    <a:moveTo>
                      <a:pt x="-557" y="152473"/>
                    </a:moveTo>
                    <a:cubicBezTo>
                      <a:pt x="-557" y="152473"/>
                      <a:pt x="25318" y="147855"/>
                      <a:pt x="39550" y="117837"/>
                    </a:cubicBezTo>
                    <a:cubicBezTo>
                      <a:pt x="53782" y="87819"/>
                      <a:pt x="39550" y="41639"/>
                      <a:pt x="68012" y="22011"/>
                    </a:cubicBezTo>
                    <a:cubicBezTo>
                      <a:pt x="96475" y="2384"/>
                      <a:pt x="101650" y="76"/>
                      <a:pt x="101650" y="76"/>
                    </a:cubicBezTo>
                    <a:cubicBezTo>
                      <a:pt x="101650" y="76"/>
                      <a:pt x="68012" y="52029"/>
                      <a:pt x="77070" y="90129"/>
                    </a:cubicBezTo>
                    <a:cubicBezTo>
                      <a:pt x="86126" y="128229"/>
                      <a:pt x="109414" y="136311"/>
                      <a:pt x="88713" y="152474"/>
                    </a:cubicBezTo>
                    <a:cubicBezTo>
                      <a:pt x="68013" y="168637"/>
                      <a:pt x="51195" y="165174"/>
                      <a:pt x="33082" y="158247"/>
                    </a:cubicBezTo>
                    <a:cubicBezTo>
                      <a:pt x="14970" y="151319"/>
                      <a:pt x="-556" y="152474"/>
                      <a:pt x="-556" y="152474"/>
                    </a:cubicBezTo>
                    <a:close/>
                  </a:path>
                </a:pathLst>
              </a:custGeom>
              <a:solidFill>
                <a:srgbClr val="A0892C"/>
              </a:solidFill>
              <a:ln w="11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6" name="图形 9"/>
            <p:cNvGrpSpPr/>
            <p:nvPr/>
          </p:nvGrpSpPr>
          <p:grpSpPr>
            <a:xfrm>
              <a:off x="912750" y="5927531"/>
              <a:ext cx="216214" cy="167687"/>
              <a:chOff x="912750" y="5927531"/>
              <a:chExt cx="216214" cy="167687"/>
            </a:xfrm>
          </p:grpSpPr>
          <p:sp>
            <p:nvSpPr>
              <p:cNvPr id="177" name="任意多边形: 形状 176"/>
              <p:cNvSpPr/>
              <p:nvPr/>
            </p:nvSpPr>
            <p:spPr>
              <a:xfrm>
                <a:off x="912750" y="5927531"/>
                <a:ext cx="216214" cy="167687"/>
              </a:xfrm>
              <a:custGeom>
                <a:avLst/>
                <a:gdLst>
                  <a:gd name="connsiteX0" fmla="*/ 215628 w 216214"/>
                  <a:gd name="connsiteY0" fmla="*/ 134887 h 167687"/>
                  <a:gd name="connsiteX1" fmla="*/ 178648 w 216214"/>
                  <a:gd name="connsiteY1" fmla="*/ 66314 h 167687"/>
                  <a:gd name="connsiteX2" fmla="*/ 150121 w 216214"/>
                  <a:gd name="connsiteY2" fmla="*/ 13643 h 167687"/>
                  <a:gd name="connsiteX3" fmla="*/ 82500 w 216214"/>
                  <a:gd name="connsiteY3" fmla="*/ 23581 h 167687"/>
                  <a:gd name="connsiteX4" fmla="*/ 44464 w 216214"/>
                  <a:gd name="connsiteY4" fmla="*/ 111035 h 167687"/>
                  <a:gd name="connsiteX5" fmla="*/ 9596 w 216214"/>
                  <a:gd name="connsiteY5" fmla="*/ 155756 h 167687"/>
                  <a:gd name="connsiteX6" fmla="*/ 8540 w 216214"/>
                  <a:gd name="connsiteY6" fmla="*/ 155756 h 167687"/>
                  <a:gd name="connsiteX7" fmla="*/ 47633 w 216214"/>
                  <a:gd name="connsiteY7" fmla="*/ 154762 h 167687"/>
                  <a:gd name="connsiteX8" fmla="*/ 136386 w 216214"/>
                  <a:gd name="connsiteY8" fmla="*/ 164701 h 167687"/>
                  <a:gd name="connsiteX9" fmla="*/ 169140 w 216214"/>
                  <a:gd name="connsiteY9" fmla="*/ 160725 h 167687"/>
                  <a:gd name="connsiteX10" fmla="*/ 215629 w 216214"/>
                  <a:gd name="connsiteY10" fmla="*/ 134886 h 16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6214" h="167687">
                    <a:moveTo>
                      <a:pt x="215628" y="134887"/>
                    </a:moveTo>
                    <a:cubicBezTo>
                      <a:pt x="215628" y="134887"/>
                      <a:pt x="195554" y="101098"/>
                      <a:pt x="178648" y="66314"/>
                    </a:cubicBezTo>
                    <a:cubicBezTo>
                      <a:pt x="161743" y="31532"/>
                      <a:pt x="172309" y="34512"/>
                      <a:pt x="150121" y="13643"/>
                    </a:cubicBezTo>
                    <a:cubicBezTo>
                      <a:pt x="127933" y="-7227"/>
                      <a:pt x="99405" y="-4246"/>
                      <a:pt x="82500" y="23581"/>
                    </a:cubicBezTo>
                    <a:cubicBezTo>
                      <a:pt x="65595" y="51407"/>
                      <a:pt x="64538" y="82215"/>
                      <a:pt x="44464" y="111035"/>
                    </a:cubicBezTo>
                    <a:cubicBezTo>
                      <a:pt x="24389" y="139855"/>
                      <a:pt x="9596" y="155756"/>
                      <a:pt x="9596" y="155756"/>
                    </a:cubicBezTo>
                    <a:cubicBezTo>
                      <a:pt x="9596" y="155756"/>
                      <a:pt x="-12592" y="166688"/>
                      <a:pt x="8540" y="155756"/>
                    </a:cubicBezTo>
                    <a:cubicBezTo>
                      <a:pt x="29671" y="144824"/>
                      <a:pt x="47633" y="154762"/>
                      <a:pt x="47633" y="154762"/>
                    </a:cubicBezTo>
                    <a:lnTo>
                      <a:pt x="136386" y="164701"/>
                    </a:lnTo>
                    <a:cubicBezTo>
                      <a:pt x="136386" y="164701"/>
                      <a:pt x="206120" y="173645"/>
                      <a:pt x="169140" y="160725"/>
                    </a:cubicBezTo>
                    <a:cubicBezTo>
                      <a:pt x="132160" y="147806"/>
                      <a:pt x="215629" y="134886"/>
                      <a:pt x="215629" y="134886"/>
                    </a:cubicBezTo>
                    <a:close/>
                  </a:path>
                </a:pathLst>
              </a:custGeom>
              <a:solidFill>
                <a:srgbClr val="C8AB37"/>
              </a:solidFill>
              <a:ln w="10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8" name="任意多边形: 形状 177"/>
              <p:cNvSpPr/>
              <p:nvPr/>
            </p:nvSpPr>
            <p:spPr>
              <a:xfrm>
                <a:off x="950408" y="5934186"/>
                <a:ext cx="83470" cy="141139"/>
              </a:xfrm>
              <a:custGeom>
                <a:avLst/>
                <a:gdLst>
                  <a:gd name="connsiteX0" fmla="*/ -561 w 83470"/>
                  <a:gd name="connsiteY0" fmla="*/ 131216 h 141139"/>
                  <a:gd name="connsiteX1" fmla="*/ 32193 w 83470"/>
                  <a:gd name="connsiteY1" fmla="*/ 101402 h 141139"/>
                  <a:gd name="connsiteX2" fmla="*/ 55438 w 83470"/>
                  <a:gd name="connsiteY2" fmla="*/ 18917 h 141139"/>
                  <a:gd name="connsiteX3" fmla="*/ 82909 w 83470"/>
                  <a:gd name="connsiteY3" fmla="*/ 35 h 141139"/>
                  <a:gd name="connsiteX4" fmla="*/ 62835 w 83470"/>
                  <a:gd name="connsiteY4" fmla="*/ 77552 h 141139"/>
                  <a:gd name="connsiteX5" fmla="*/ 72344 w 83470"/>
                  <a:gd name="connsiteY5" fmla="*/ 131217 h 141139"/>
                  <a:gd name="connsiteX6" fmla="*/ 26911 w 83470"/>
                  <a:gd name="connsiteY6" fmla="*/ 136186 h 141139"/>
                  <a:gd name="connsiteX7" fmla="*/ -560 w 83470"/>
                  <a:gd name="connsiteY7" fmla="*/ 131217 h 14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470" h="141139">
                    <a:moveTo>
                      <a:pt x="-561" y="131216"/>
                    </a:moveTo>
                    <a:cubicBezTo>
                      <a:pt x="-561" y="131216"/>
                      <a:pt x="20570" y="127241"/>
                      <a:pt x="32193" y="101402"/>
                    </a:cubicBezTo>
                    <a:cubicBezTo>
                      <a:pt x="43816" y="75563"/>
                      <a:pt x="32193" y="35812"/>
                      <a:pt x="55438" y="18917"/>
                    </a:cubicBezTo>
                    <a:cubicBezTo>
                      <a:pt x="78682" y="2022"/>
                      <a:pt x="82909" y="35"/>
                      <a:pt x="82909" y="35"/>
                    </a:cubicBezTo>
                    <a:cubicBezTo>
                      <a:pt x="82909" y="35"/>
                      <a:pt x="55438" y="44756"/>
                      <a:pt x="62835" y="77552"/>
                    </a:cubicBezTo>
                    <a:cubicBezTo>
                      <a:pt x="70231" y="110348"/>
                      <a:pt x="89249" y="117304"/>
                      <a:pt x="72344" y="131217"/>
                    </a:cubicBezTo>
                    <a:cubicBezTo>
                      <a:pt x="55438" y="145130"/>
                      <a:pt x="41703" y="142150"/>
                      <a:pt x="26911" y="136186"/>
                    </a:cubicBezTo>
                    <a:cubicBezTo>
                      <a:pt x="12119" y="130223"/>
                      <a:pt x="-560" y="131217"/>
                      <a:pt x="-560" y="131217"/>
                    </a:cubicBezTo>
                    <a:close/>
                  </a:path>
                </a:pathLst>
              </a:custGeom>
              <a:solidFill>
                <a:srgbClr val="A0892C"/>
              </a:solidFill>
              <a:ln w="10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9" name="图形 9"/>
            <p:cNvGrpSpPr/>
            <p:nvPr/>
          </p:nvGrpSpPr>
          <p:grpSpPr>
            <a:xfrm>
              <a:off x="601439" y="5716937"/>
              <a:ext cx="179591" cy="149371"/>
              <a:chOff x="601439" y="5716937"/>
              <a:chExt cx="179591" cy="149371"/>
            </a:xfrm>
          </p:grpSpPr>
          <p:sp>
            <p:nvSpPr>
              <p:cNvPr id="180" name="任意多边形: 形状 179"/>
              <p:cNvSpPr/>
              <p:nvPr/>
            </p:nvSpPr>
            <p:spPr>
              <a:xfrm>
                <a:off x="601439" y="5716937"/>
                <a:ext cx="179591" cy="149371"/>
              </a:xfrm>
              <a:custGeom>
                <a:avLst/>
                <a:gdLst>
                  <a:gd name="connsiteX0" fmla="*/ 178968 w 179591"/>
                  <a:gd name="connsiteY0" fmla="*/ 120132 h 149371"/>
                  <a:gd name="connsiteX1" fmla="*/ 148252 w 179591"/>
                  <a:gd name="connsiteY1" fmla="*/ 59050 h 149371"/>
                  <a:gd name="connsiteX2" fmla="*/ 124556 w 179591"/>
                  <a:gd name="connsiteY2" fmla="*/ 12131 h 149371"/>
                  <a:gd name="connsiteX3" fmla="*/ 68390 w 179591"/>
                  <a:gd name="connsiteY3" fmla="*/ 20984 h 149371"/>
                  <a:gd name="connsiteX4" fmla="*/ 36796 w 179591"/>
                  <a:gd name="connsiteY4" fmla="*/ 98886 h 149371"/>
                  <a:gd name="connsiteX5" fmla="*/ 7835 w 179591"/>
                  <a:gd name="connsiteY5" fmla="*/ 138723 h 149371"/>
                  <a:gd name="connsiteX6" fmla="*/ 6957 w 179591"/>
                  <a:gd name="connsiteY6" fmla="*/ 138723 h 149371"/>
                  <a:gd name="connsiteX7" fmla="*/ 39429 w 179591"/>
                  <a:gd name="connsiteY7" fmla="*/ 137837 h 149371"/>
                  <a:gd name="connsiteX8" fmla="*/ 113148 w 179591"/>
                  <a:gd name="connsiteY8" fmla="*/ 146690 h 149371"/>
                  <a:gd name="connsiteX9" fmla="*/ 140354 w 179591"/>
                  <a:gd name="connsiteY9" fmla="*/ 143149 h 149371"/>
                  <a:gd name="connsiteX10" fmla="*/ 178968 w 179591"/>
                  <a:gd name="connsiteY10" fmla="*/ 120132 h 149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9591" h="149371">
                    <a:moveTo>
                      <a:pt x="178968" y="120132"/>
                    </a:moveTo>
                    <a:cubicBezTo>
                      <a:pt x="178968" y="120132"/>
                      <a:pt x="162293" y="90034"/>
                      <a:pt x="148252" y="59050"/>
                    </a:cubicBezTo>
                    <a:cubicBezTo>
                      <a:pt x="134210" y="28066"/>
                      <a:pt x="142986" y="30721"/>
                      <a:pt x="124556" y="12131"/>
                    </a:cubicBezTo>
                    <a:cubicBezTo>
                      <a:pt x="106127" y="-6459"/>
                      <a:pt x="82431" y="-3804"/>
                      <a:pt x="68390" y="20984"/>
                    </a:cubicBezTo>
                    <a:cubicBezTo>
                      <a:pt x="54348" y="45771"/>
                      <a:pt x="53470" y="73214"/>
                      <a:pt x="36796" y="98886"/>
                    </a:cubicBezTo>
                    <a:cubicBezTo>
                      <a:pt x="20122" y="124558"/>
                      <a:pt x="7835" y="138723"/>
                      <a:pt x="7835" y="138723"/>
                    </a:cubicBezTo>
                    <a:cubicBezTo>
                      <a:pt x="7835" y="138723"/>
                      <a:pt x="-10595" y="148461"/>
                      <a:pt x="6957" y="138723"/>
                    </a:cubicBezTo>
                    <a:cubicBezTo>
                      <a:pt x="24509" y="128984"/>
                      <a:pt x="39429" y="137837"/>
                      <a:pt x="39429" y="137837"/>
                    </a:cubicBezTo>
                    <a:lnTo>
                      <a:pt x="113148" y="146690"/>
                    </a:lnTo>
                    <a:cubicBezTo>
                      <a:pt x="113148" y="146690"/>
                      <a:pt x="171070" y="154657"/>
                      <a:pt x="140354" y="143149"/>
                    </a:cubicBezTo>
                    <a:cubicBezTo>
                      <a:pt x="109638" y="131641"/>
                      <a:pt x="178968" y="120132"/>
                      <a:pt x="178968" y="120132"/>
                    </a:cubicBezTo>
                    <a:close/>
                  </a:path>
                </a:pathLst>
              </a:custGeom>
              <a:solidFill>
                <a:srgbClr val="C8AB37"/>
              </a:solidFill>
              <a:ln w="8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1" name="任意多边形: 形状 180"/>
              <p:cNvSpPr/>
              <p:nvPr/>
            </p:nvSpPr>
            <p:spPr>
              <a:xfrm>
                <a:off x="632719" y="5722865"/>
                <a:ext cx="69331" cy="125723"/>
              </a:xfrm>
              <a:custGeom>
                <a:avLst/>
                <a:gdLst>
                  <a:gd name="connsiteX0" fmla="*/ -597 w 69331"/>
                  <a:gd name="connsiteY0" fmla="*/ 116864 h 125723"/>
                  <a:gd name="connsiteX1" fmla="*/ 26609 w 69331"/>
                  <a:gd name="connsiteY1" fmla="*/ 90306 h 125723"/>
                  <a:gd name="connsiteX2" fmla="*/ 45916 w 69331"/>
                  <a:gd name="connsiteY2" fmla="*/ 16830 h 125723"/>
                  <a:gd name="connsiteX3" fmla="*/ 68734 w 69331"/>
                  <a:gd name="connsiteY3" fmla="*/ 11 h 125723"/>
                  <a:gd name="connsiteX4" fmla="*/ 52060 w 69331"/>
                  <a:gd name="connsiteY4" fmla="*/ 69061 h 125723"/>
                  <a:gd name="connsiteX5" fmla="*/ 59958 w 69331"/>
                  <a:gd name="connsiteY5" fmla="*/ 116865 h 125723"/>
                  <a:gd name="connsiteX6" fmla="*/ 22221 w 69331"/>
                  <a:gd name="connsiteY6" fmla="*/ 121291 h 125723"/>
                  <a:gd name="connsiteX7" fmla="*/ -597 w 69331"/>
                  <a:gd name="connsiteY7" fmla="*/ 116865 h 12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31" h="125723">
                    <a:moveTo>
                      <a:pt x="-597" y="116864"/>
                    </a:moveTo>
                    <a:cubicBezTo>
                      <a:pt x="-597" y="116864"/>
                      <a:pt x="16954" y="113323"/>
                      <a:pt x="26609" y="90306"/>
                    </a:cubicBezTo>
                    <a:cubicBezTo>
                      <a:pt x="36263" y="67289"/>
                      <a:pt x="26609" y="31880"/>
                      <a:pt x="45916" y="16830"/>
                    </a:cubicBezTo>
                    <a:cubicBezTo>
                      <a:pt x="65223" y="1781"/>
                      <a:pt x="68734" y="11"/>
                      <a:pt x="68734" y="11"/>
                    </a:cubicBezTo>
                    <a:cubicBezTo>
                      <a:pt x="68734" y="11"/>
                      <a:pt x="45916" y="39847"/>
                      <a:pt x="52060" y="69061"/>
                    </a:cubicBezTo>
                    <a:cubicBezTo>
                      <a:pt x="58203" y="98274"/>
                      <a:pt x="74000" y="104471"/>
                      <a:pt x="59958" y="116865"/>
                    </a:cubicBezTo>
                    <a:cubicBezTo>
                      <a:pt x="45916" y="129258"/>
                      <a:pt x="34508" y="126603"/>
                      <a:pt x="22221" y="121291"/>
                    </a:cubicBezTo>
                    <a:cubicBezTo>
                      <a:pt x="9935" y="115979"/>
                      <a:pt x="-597" y="116865"/>
                      <a:pt x="-597" y="116865"/>
                    </a:cubicBezTo>
                    <a:close/>
                  </a:path>
                </a:pathLst>
              </a:custGeom>
              <a:solidFill>
                <a:srgbClr val="A0892C"/>
              </a:solidFill>
              <a:ln w="8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82" name="图形 9"/>
            <p:cNvGrpSpPr/>
            <p:nvPr/>
          </p:nvGrpSpPr>
          <p:grpSpPr>
            <a:xfrm>
              <a:off x="555657" y="5488044"/>
              <a:ext cx="152122" cy="130891"/>
              <a:chOff x="555657" y="5488044"/>
              <a:chExt cx="152122" cy="130891"/>
            </a:xfrm>
          </p:grpSpPr>
          <p:sp>
            <p:nvSpPr>
              <p:cNvPr id="183" name="任意多边形: 形状 182"/>
              <p:cNvSpPr/>
              <p:nvPr/>
            </p:nvSpPr>
            <p:spPr>
              <a:xfrm>
                <a:off x="555657" y="5488044"/>
                <a:ext cx="152122" cy="130891"/>
              </a:xfrm>
              <a:custGeom>
                <a:avLst/>
                <a:gdLst>
                  <a:gd name="connsiteX0" fmla="*/ 151492 w 152122"/>
                  <a:gd name="connsiteY0" fmla="*/ 105244 h 130891"/>
                  <a:gd name="connsiteX1" fmla="*/ 125474 w 152122"/>
                  <a:gd name="connsiteY1" fmla="*/ 51718 h 130891"/>
                  <a:gd name="connsiteX2" fmla="*/ 105403 w 152122"/>
                  <a:gd name="connsiteY2" fmla="*/ 10604 h 130891"/>
                  <a:gd name="connsiteX3" fmla="*/ 57828 w 152122"/>
                  <a:gd name="connsiteY3" fmla="*/ 18362 h 130891"/>
                  <a:gd name="connsiteX4" fmla="*/ 31066 w 152122"/>
                  <a:gd name="connsiteY4" fmla="*/ 86626 h 130891"/>
                  <a:gd name="connsiteX5" fmla="*/ 6535 w 152122"/>
                  <a:gd name="connsiteY5" fmla="*/ 121534 h 130891"/>
                  <a:gd name="connsiteX6" fmla="*/ 5791 w 152122"/>
                  <a:gd name="connsiteY6" fmla="*/ 121534 h 130891"/>
                  <a:gd name="connsiteX7" fmla="*/ 33296 w 152122"/>
                  <a:gd name="connsiteY7" fmla="*/ 120758 h 130891"/>
                  <a:gd name="connsiteX8" fmla="*/ 95740 w 152122"/>
                  <a:gd name="connsiteY8" fmla="*/ 128516 h 130891"/>
                  <a:gd name="connsiteX9" fmla="*/ 118785 w 152122"/>
                  <a:gd name="connsiteY9" fmla="*/ 125413 h 130891"/>
                  <a:gd name="connsiteX10" fmla="*/ 151493 w 152122"/>
                  <a:gd name="connsiteY10" fmla="*/ 105244 h 130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2122" h="130891">
                    <a:moveTo>
                      <a:pt x="151492" y="105244"/>
                    </a:moveTo>
                    <a:cubicBezTo>
                      <a:pt x="151492" y="105244"/>
                      <a:pt x="137368" y="78869"/>
                      <a:pt x="125474" y="51718"/>
                    </a:cubicBezTo>
                    <a:cubicBezTo>
                      <a:pt x="113580" y="24568"/>
                      <a:pt x="121014" y="26895"/>
                      <a:pt x="105403" y="10604"/>
                    </a:cubicBezTo>
                    <a:cubicBezTo>
                      <a:pt x="89793" y="-5686"/>
                      <a:pt x="69721" y="-3359"/>
                      <a:pt x="57828" y="18362"/>
                    </a:cubicBezTo>
                    <a:cubicBezTo>
                      <a:pt x="45934" y="40082"/>
                      <a:pt x="45190" y="64130"/>
                      <a:pt x="31066" y="86626"/>
                    </a:cubicBezTo>
                    <a:cubicBezTo>
                      <a:pt x="16942" y="109122"/>
                      <a:pt x="6535" y="121534"/>
                      <a:pt x="6535" y="121534"/>
                    </a:cubicBezTo>
                    <a:cubicBezTo>
                      <a:pt x="6535" y="121534"/>
                      <a:pt x="-9076" y="130067"/>
                      <a:pt x="5791" y="121534"/>
                    </a:cubicBezTo>
                    <a:cubicBezTo>
                      <a:pt x="20658" y="113001"/>
                      <a:pt x="33296" y="120758"/>
                      <a:pt x="33296" y="120758"/>
                    </a:cubicBezTo>
                    <a:lnTo>
                      <a:pt x="95740" y="128516"/>
                    </a:lnTo>
                    <a:cubicBezTo>
                      <a:pt x="95740" y="128516"/>
                      <a:pt x="144803" y="135497"/>
                      <a:pt x="118785" y="125413"/>
                    </a:cubicBezTo>
                    <a:cubicBezTo>
                      <a:pt x="92767" y="115328"/>
                      <a:pt x="151493" y="105244"/>
                      <a:pt x="151493" y="105244"/>
                    </a:cubicBezTo>
                    <a:close/>
                  </a:path>
                </a:pathLst>
              </a:custGeom>
              <a:solidFill>
                <a:srgbClr val="C8AB37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4" name="任意多边形: 形状 183"/>
              <p:cNvSpPr/>
              <p:nvPr/>
            </p:nvSpPr>
            <p:spPr>
              <a:xfrm>
                <a:off x="582153" y="5493239"/>
                <a:ext cx="58727" cy="110169"/>
              </a:xfrm>
              <a:custGeom>
                <a:avLst/>
                <a:gdLst>
                  <a:gd name="connsiteX0" fmla="*/ -604 w 58727"/>
                  <a:gd name="connsiteY0" fmla="*/ 102380 h 110169"/>
                  <a:gd name="connsiteX1" fmla="*/ 22441 w 58727"/>
                  <a:gd name="connsiteY1" fmla="*/ 79108 h 110169"/>
                  <a:gd name="connsiteX2" fmla="*/ 38795 w 58727"/>
                  <a:gd name="connsiteY2" fmla="*/ 14723 h 110169"/>
                  <a:gd name="connsiteX3" fmla="*/ 58123 w 58727"/>
                  <a:gd name="connsiteY3" fmla="*/ -16 h 110169"/>
                  <a:gd name="connsiteX4" fmla="*/ 44000 w 58727"/>
                  <a:gd name="connsiteY4" fmla="*/ 60491 h 110169"/>
                  <a:gd name="connsiteX5" fmla="*/ 50690 w 58727"/>
                  <a:gd name="connsiteY5" fmla="*/ 102381 h 110169"/>
                  <a:gd name="connsiteX6" fmla="*/ 18725 w 58727"/>
                  <a:gd name="connsiteY6" fmla="*/ 106260 h 110169"/>
                  <a:gd name="connsiteX7" fmla="*/ -603 w 58727"/>
                  <a:gd name="connsiteY7" fmla="*/ 102381 h 110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727" h="110169">
                    <a:moveTo>
                      <a:pt x="-604" y="102380"/>
                    </a:moveTo>
                    <a:cubicBezTo>
                      <a:pt x="-604" y="102380"/>
                      <a:pt x="14264" y="99277"/>
                      <a:pt x="22441" y="79108"/>
                    </a:cubicBezTo>
                    <a:cubicBezTo>
                      <a:pt x="30619" y="58939"/>
                      <a:pt x="22441" y="27910"/>
                      <a:pt x="38795" y="14723"/>
                    </a:cubicBezTo>
                    <a:cubicBezTo>
                      <a:pt x="55150" y="1535"/>
                      <a:pt x="58123" y="-16"/>
                      <a:pt x="58123" y="-16"/>
                    </a:cubicBezTo>
                    <a:cubicBezTo>
                      <a:pt x="58123" y="-16"/>
                      <a:pt x="38795" y="34892"/>
                      <a:pt x="44000" y="60491"/>
                    </a:cubicBezTo>
                    <a:cubicBezTo>
                      <a:pt x="49203" y="86091"/>
                      <a:pt x="62584" y="91521"/>
                      <a:pt x="50690" y="102381"/>
                    </a:cubicBezTo>
                    <a:cubicBezTo>
                      <a:pt x="38796" y="113241"/>
                      <a:pt x="29132" y="110915"/>
                      <a:pt x="18725" y="106260"/>
                    </a:cubicBezTo>
                    <a:cubicBezTo>
                      <a:pt x="8318" y="101605"/>
                      <a:pt x="-603" y="102381"/>
                      <a:pt x="-603" y="102381"/>
                    </a:cubicBezTo>
                    <a:close/>
                  </a:path>
                </a:pathLst>
              </a:custGeom>
              <a:solidFill>
                <a:srgbClr val="A0892C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85" name="图形 9"/>
            <p:cNvGrpSpPr/>
            <p:nvPr/>
          </p:nvGrpSpPr>
          <p:grpSpPr>
            <a:xfrm>
              <a:off x="253508" y="5130930"/>
              <a:ext cx="115498" cy="84440"/>
              <a:chOff x="253508" y="5130930"/>
              <a:chExt cx="115498" cy="84440"/>
            </a:xfrm>
          </p:grpSpPr>
          <p:sp>
            <p:nvSpPr>
              <p:cNvPr id="186" name="任意多边形: 形状 185"/>
              <p:cNvSpPr/>
              <p:nvPr/>
            </p:nvSpPr>
            <p:spPr>
              <a:xfrm>
                <a:off x="253508" y="5130930"/>
                <a:ext cx="115498" cy="84440"/>
              </a:xfrm>
              <a:custGeom>
                <a:avLst/>
                <a:gdLst>
                  <a:gd name="connsiteX0" fmla="*/ 114833 w 115498"/>
                  <a:gd name="connsiteY0" fmla="*/ 67844 h 84440"/>
                  <a:gd name="connsiteX1" fmla="*/ 95079 w 115498"/>
                  <a:gd name="connsiteY1" fmla="*/ 33314 h 84440"/>
                  <a:gd name="connsiteX2" fmla="*/ 79840 w 115498"/>
                  <a:gd name="connsiteY2" fmla="*/ 6791 h 84440"/>
                  <a:gd name="connsiteX3" fmla="*/ 43718 w 115498"/>
                  <a:gd name="connsiteY3" fmla="*/ 11795 h 84440"/>
                  <a:gd name="connsiteX4" fmla="*/ 23400 w 115498"/>
                  <a:gd name="connsiteY4" fmla="*/ 55833 h 84440"/>
                  <a:gd name="connsiteX5" fmla="*/ 4774 w 115498"/>
                  <a:gd name="connsiteY5" fmla="*/ 78353 h 84440"/>
                  <a:gd name="connsiteX6" fmla="*/ 4210 w 115498"/>
                  <a:gd name="connsiteY6" fmla="*/ 78353 h 84440"/>
                  <a:gd name="connsiteX7" fmla="*/ 25093 w 115498"/>
                  <a:gd name="connsiteY7" fmla="*/ 77852 h 84440"/>
                  <a:gd name="connsiteX8" fmla="*/ 72503 w 115498"/>
                  <a:gd name="connsiteY8" fmla="*/ 82857 h 84440"/>
                  <a:gd name="connsiteX9" fmla="*/ 90000 w 115498"/>
                  <a:gd name="connsiteY9" fmla="*/ 80855 h 84440"/>
                  <a:gd name="connsiteX10" fmla="*/ 114833 w 115498"/>
                  <a:gd name="connsiteY10" fmla="*/ 67844 h 8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498" h="84440">
                    <a:moveTo>
                      <a:pt x="114833" y="67844"/>
                    </a:moveTo>
                    <a:cubicBezTo>
                      <a:pt x="114833" y="67844"/>
                      <a:pt x="104109" y="50829"/>
                      <a:pt x="95079" y="33314"/>
                    </a:cubicBezTo>
                    <a:cubicBezTo>
                      <a:pt x="86048" y="15799"/>
                      <a:pt x="91692" y="17300"/>
                      <a:pt x="79840" y="6791"/>
                    </a:cubicBezTo>
                    <a:cubicBezTo>
                      <a:pt x="67988" y="-3718"/>
                      <a:pt x="52748" y="-2217"/>
                      <a:pt x="43718" y="11795"/>
                    </a:cubicBezTo>
                    <a:cubicBezTo>
                      <a:pt x="34688" y="25807"/>
                      <a:pt x="34123" y="41321"/>
                      <a:pt x="23400" y="55833"/>
                    </a:cubicBezTo>
                    <a:cubicBezTo>
                      <a:pt x="12676" y="70346"/>
                      <a:pt x="4774" y="78353"/>
                      <a:pt x="4774" y="78353"/>
                    </a:cubicBezTo>
                    <a:cubicBezTo>
                      <a:pt x="4774" y="78353"/>
                      <a:pt x="-7078" y="83858"/>
                      <a:pt x="4210" y="78353"/>
                    </a:cubicBezTo>
                    <a:cubicBezTo>
                      <a:pt x="15498" y="72848"/>
                      <a:pt x="25093" y="77852"/>
                      <a:pt x="25093" y="77852"/>
                    </a:cubicBezTo>
                    <a:lnTo>
                      <a:pt x="72503" y="82857"/>
                    </a:lnTo>
                    <a:cubicBezTo>
                      <a:pt x="72503" y="82857"/>
                      <a:pt x="109754" y="87361"/>
                      <a:pt x="90000" y="80855"/>
                    </a:cubicBezTo>
                    <a:cubicBezTo>
                      <a:pt x="70245" y="74349"/>
                      <a:pt x="114833" y="67844"/>
                      <a:pt x="114833" y="67844"/>
                    </a:cubicBezTo>
                    <a:close/>
                  </a:path>
                </a:pathLst>
              </a:custGeom>
              <a:solidFill>
                <a:srgbClr val="C8AB37"/>
              </a:solidFill>
              <a:ln w="5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7" name="任意多边形: 形状 186"/>
              <p:cNvSpPr/>
              <p:nvPr/>
            </p:nvSpPr>
            <p:spPr>
              <a:xfrm>
                <a:off x="273625" y="5134281"/>
                <a:ext cx="44588" cy="71071"/>
              </a:xfrm>
              <a:custGeom>
                <a:avLst/>
                <a:gdLst>
                  <a:gd name="connsiteX0" fmla="*/ -639 w 44588"/>
                  <a:gd name="connsiteY0" fmla="*/ 65999 h 71071"/>
                  <a:gd name="connsiteX1" fmla="*/ 16858 w 44588"/>
                  <a:gd name="connsiteY1" fmla="*/ 50986 h 71071"/>
                  <a:gd name="connsiteX2" fmla="*/ 29275 w 44588"/>
                  <a:gd name="connsiteY2" fmla="*/ 9450 h 71071"/>
                  <a:gd name="connsiteX3" fmla="*/ 43949 w 44588"/>
                  <a:gd name="connsiteY3" fmla="*/ -58 h 71071"/>
                  <a:gd name="connsiteX4" fmla="*/ 33226 w 44588"/>
                  <a:gd name="connsiteY4" fmla="*/ 38976 h 71071"/>
                  <a:gd name="connsiteX5" fmla="*/ 38306 w 44588"/>
                  <a:gd name="connsiteY5" fmla="*/ 65999 h 71071"/>
                  <a:gd name="connsiteX6" fmla="*/ 14036 w 44588"/>
                  <a:gd name="connsiteY6" fmla="*/ 68502 h 71071"/>
                  <a:gd name="connsiteX7" fmla="*/ -639 w 44588"/>
                  <a:gd name="connsiteY7" fmla="*/ 65999 h 71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88" h="71071">
                    <a:moveTo>
                      <a:pt x="-639" y="65999"/>
                    </a:moveTo>
                    <a:cubicBezTo>
                      <a:pt x="-639" y="65999"/>
                      <a:pt x="10649" y="63997"/>
                      <a:pt x="16858" y="50986"/>
                    </a:cubicBezTo>
                    <a:cubicBezTo>
                      <a:pt x="23066" y="37974"/>
                      <a:pt x="16858" y="17957"/>
                      <a:pt x="29275" y="9450"/>
                    </a:cubicBezTo>
                    <a:cubicBezTo>
                      <a:pt x="41691" y="942"/>
                      <a:pt x="43949" y="-58"/>
                      <a:pt x="43949" y="-58"/>
                    </a:cubicBezTo>
                    <a:cubicBezTo>
                      <a:pt x="43949" y="-58"/>
                      <a:pt x="29275" y="22461"/>
                      <a:pt x="33226" y="38976"/>
                    </a:cubicBezTo>
                    <a:cubicBezTo>
                      <a:pt x="37177" y="55490"/>
                      <a:pt x="47336" y="58993"/>
                      <a:pt x="38306" y="65999"/>
                    </a:cubicBezTo>
                    <a:cubicBezTo>
                      <a:pt x="29275" y="73005"/>
                      <a:pt x="21938" y="71504"/>
                      <a:pt x="14036" y="68502"/>
                    </a:cubicBezTo>
                    <a:cubicBezTo>
                      <a:pt x="6135" y="65499"/>
                      <a:pt x="-639" y="65999"/>
                      <a:pt x="-639" y="65999"/>
                    </a:cubicBezTo>
                    <a:close/>
                  </a:path>
                </a:pathLst>
              </a:custGeom>
              <a:solidFill>
                <a:srgbClr val="A0892C"/>
              </a:solidFill>
              <a:ln w="5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94" name="图形 190"/>
          <p:cNvGrpSpPr/>
          <p:nvPr/>
        </p:nvGrpSpPr>
        <p:grpSpPr>
          <a:xfrm>
            <a:off x="356598" y="337149"/>
            <a:ext cx="2755706" cy="1264696"/>
            <a:chOff x="2097961" y="752965"/>
            <a:chExt cx="3060693" cy="1404666"/>
          </a:xfrm>
        </p:grpSpPr>
        <p:sp>
          <p:nvSpPr>
            <p:cNvPr id="295" name="任意多边形: 形状 294"/>
            <p:cNvSpPr/>
            <p:nvPr/>
          </p:nvSpPr>
          <p:spPr>
            <a:xfrm>
              <a:off x="2097961" y="1090284"/>
              <a:ext cx="1197654" cy="922142"/>
            </a:xfrm>
            <a:custGeom>
              <a:avLst/>
              <a:gdLst>
                <a:gd name="connsiteX0" fmla="*/ 1197949 w 1197654"/>
                <a:gd name="connsiteY0" fmla="*/ 461203 h 922142"/>
                <a:gd name="connsiteX1" fmla="*/ 602671 w 1197654"/>
                <a:gd name="connsiteY1" fmla="*/ 922266 h 922142"/>
                <a:gd name="connsiteX2" fmla="*/ 316 w 1197654"/>
                <a:gd name="connsiteY2" fmla="*/ 466620 h 922142"/>
                <a:gd name="connsiteX3" fmla="*/ 316 w 1197654"/>
                <a:gd name="connsiteY3" fmla="*/ 461203 h 922142"/>
                <a:gd name="connsiteX4" fmla="*/ 595594 w 1197654"/>
                <a:gd name="connsiteY4" fmla="*/ 139 h 922142"/>
                <a:gd name="connsiteX5" fmla="*/ 1197949 w 1197654"/>
                <a:gd name="connsiteY5" fmla="*/ 455786 h 922142"/>
                <a:gd name="connsiteX6" fmla="*/ 1197949 w 1197654"/>
                <a:gd name="connsiteY6" fmla="*/ 461203 h 92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7654" h="922142">
                  <a:moveTo>
                    <a:pt x="1197949" y="461203"/>
                  </a:moveTo>
                  <a:cubicBezTo>
                    <a:pt x="1199904" y="714345"/>
                    <a:pt x="933389" y="920770"/>
                    <a:pt x="602671" y="922266"/>
                  </a:cubicBezTo>
                  <a:cubicBezTo>
                    <a:pt x="271954" y="923762"/>
                    <a:pt x="2271" y="719762"/>
                    <a:pt x="316" y="466620"/>
                  </a:cubicBezTo>
                  <a:cubicBezTo>
                    <a:pt x="302" y="464814"/>
                    <a:pt x="302" y="463008"/>
                    <a:pt x="316" y="461203"/>
                  </a:cubicBezTo>
                  <a:cubicBezTo>
                    <a:pt x="-1638" y="208060"/>
                    <a:pt x="264877" y="1635"/>
                    <a:pt x="595594" y="139"/>
                  </a:cubicBezTo>
                  <a:cubicBezTo>
                    <a:pt x="926312" y="-1356"/>
                    <a:pt x="1195995" y="202643"/>
                    <a:pt x="1197949" y="455786"/>
                  </a:cubicBezTo>
                  <a:cubicBezTo>
                    <a:pt x="1197963" y="457591"/>
                    <a:pt x="1197963" y="459397"/>
                    <a:pt x="1197949" y="461203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6" name="任意多边形: 形状 295"/>
            <p:cNvSpPr/>
            <p:nvPr/>
          </p:nvSpPr>
          <p:spPr>
            <a:xfrm>
              <a:off x="2896324" y="1329616"/>
              <a:ext cx="1360314" cy="828015"/>
            </a:xfrm>
            <a:custGeom>
              <a:avLst/>
              <a:gdLst>
                <a:gd name="connsiteX0" fmla="*/ 1360747 w 1360314"/>
                <a:gd name="connsiteY0" fmla="*/ 414167 h 828015"/>
                <a:gd name="connsiteX1" fmla="*/ 680590 w 1360314"/>
                <a:gd name="connsiteY1" fmla="*/ 828175 h 828015"/>
                <a:gd name="connsiteX2" fmla="*/ 432 w 1360314"/>
                <a:gd name="connsiteY2" fmla="*/ 414167 h 828015"/>
                <a:gd name="connsiteX3" fmla="*/ 680590 w 1360314"/>
                <a:gd name="connsiteY3" fmla="*/ 159 h 828015"/>
                <a:gd name="connsiteX4" fmla="*/ 1360747 w 1360314"/>
                <a:gd name="connsiteY4" fmla="*/ 414167 h 82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0314" h="828015">
                  <a:moveTo>
                    <a:pt x="1360747" y="414167"/>
                  </a:moveTo>
                  <a:cubicBezTo>
                    <a:pt x="1360747" y="642817"/>
                    <a:pt x="1056230" y="828175"/>
                    <a:pt x="680590" y="828175"/>
                  </a:cubicBezTo>
                  <a:cubicBezTo>
                    <a:pt x="304949" y="828175"/>
                    <a:pt x="432" y="642817"/>
                    <a:pt x="432" y="414167"/>
                  </a:cubicBezTo>
                  <a:cubicBezTo>
                    <a:pt x="432" y="185517"/>
                    <a:pt x="304949" y="159"/>
                    <a:pt x="680590" y="159"/>
                  </a:cubicBezTo>
                  <a:cubicBezTo>
                    <a:pt x="1056230" y="159"/>
                    <a:pt x="1360747" y="185517"/>
                    <a:pt x="1360747" y="414167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7" name="任意多边形: 形状 296"/>
            <p:cNvSpPr/>
            <p:nvPr/>
          </p:nvSpPr>
          <p:spPr>
            <a:xfrm>
              <a:off x="2837199" y="984876"/>
              <a:ext cx="2321455" cy="985121"/>
            </a:xfrm>
            <a:custGeom>
              <a:avLst/>
              <a:gdLst>
                <a:gd name="connsiteX0" fmla="*/ 2321895 w 2321455"/>
                <a:gd name="connsiteY0" fmla="*/ 492682 h 985121"/>
                <a:gd name="connsiteX1" fmla="*/ 1172237 w 2321455"/>
                <a:gd name="connsiteY1" fmla="*/ 985220 h 985121"/>
                <a:gd name="connsiteX2" fmla="*/ 547 w 2321455"/>
                <a:gd name="connsiteY2" fmla="*/ 501943 h 985121"/>
                <a:gd name="connsiteX3" fmla="*/ 547 w 2321455"/>
                <a:gd name="connsiteY3" fmla="*/ 492682 h 985121"/>
                <a:gd name="connsiteX4" fmla="*/ 1150205 w 2321455"/>
                <a:gd name="connsiteY4" fmla="*/ 143 h 985121"/>
                <a:gd name="connsiteX5" fmla="*/ 2321895 w 2321455"/>
                <a:gd name="connsiteY5" fmla="*/ 483420 h 985121"/>
                <a:gd name="connsiteX6" fmla="*/ 2321895 w 2321455"/>
                <a:gd name="connsiteY6" fmla="*/ 492682 h 98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1455" h="985121">
                  <a:moveTo>
                    <a:pt x="2321895" y="492682"/>
                  </a:moveTo>
                  <a:cubicBezTo>
                    <a:pt x="2327979" y="762146"/>
                    <a:pt x="1813260" y="982663"/>
                    <a:pt x="1172237" y="985220"/>
                  </a:cubicBezTo>
                  <a:cubicBezTo>
                    <a:pt x="531214" y="987778"/>
                    <a:pt x="6630" y="771407"/>
                    <a:pt x="547" y="501943"/>
                  </a:cubicBezTo>
                  <a:cubicBezTo>
                    <a:pt x="477" y="498856"/>
                    <a:pt x="477" y="495769"/>
                    <a:pt x="547" y="492682"/>
                  </a:cubicBezTo>
                  <a:cubicBezTo>
                    <a:pt x="-5537" y="223217"/>
                    <a:pt x="509182" y="2701"/>
                    <a:pt x="1150205" y="143"/>
                  </a:cubicBezTo>
                  <a:cubicBezTo>
                    <a:pt x="1791228" y="-2414"/>
                    <a:pt x="2315811" y="213956"/>
                    <a:pt x="2321895" y="483420"/>
                  </a:cubicBezTo>
                  <a:cubicBezTo>
                    <a:pt x="2321965" y="486507"/>
                    <a:pt x="2321965" y="489594"/>
                    <a:pt x="2321895" y="492682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8" name="任意多边形: 形状 297"/>
            <p:cNvSpPr/>
            <p:nvPr/>
          </p:nvSpPr>
          <p:spPr>
            <a:xfrm>
              <a:off x="2733643" y="752965"/>
              <a:ext cx="1153303" cy="650591"/>
            </a:xfrm>
            <a:custGeom>
              <a:avLst/>
              <a:gdLst>
                <a:gd name="connsiteX0" fmla="*/ 1153698 w 1153303"/>
                <a:gd name="connsiteY0" fmla="*/ 325359 h 650591"/>
                <a:gd name="connsiteX1" fmla="*/ 577046 w 1153303"/>
                <a:gd name="connsiteY1" fmla="*/ 650655 h 650591"/>
                <a:gd name="connsiteX2" fmla="*/ 394 w 1153303"/>
                <a:gd name="connsiteY2" fmla="*/ 325359 h 650591"/>
                <a:gd name="connsiteX3" fmla="*/ 577046 w 1153303"/>
                <a:gd name="connsiteY3" fmla="*/ 63 h 650591"/>
                <a:gd name="connsiteX4" fmla="*/ 1153698 w 1153303"/>
                <a:gd name="connsiteY4" fmla="*/ 325359 h 65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303" h="650591">
                  <a:moveTo>
                    <a:pt x="1153698" y="325359"/>
                  </a:moveTo>
                  <a:cubicBezTo>
                    <a:pt x="1153698" y="505015"/>
                    <a:pt x="895522" y="650655"/>
                    <a:pt x="577046" y="650655"/>
                  </a:cubicBezTo>
                  <a:cubicBezTo>
                    <a:pt x="258570" y="650655"/>
                    <a:pt x="394" y="505015"/>
                    <a:pt x="394" y="325359"/>
                  </a:cubicBezTo>
                  <a:cubicBezTo>
                    <a:pt x="394" y="145703"/>
                    <a:pt x="258570" y="63"/>
                    <a:pt x="577046" y="63"/>
                  </a:cubicBezTo>
                  <a:cubicBezTo>
                    <a:pt x="895522" y="63"/>
                    <a:pt x="1153698" y="145703"/>
                    <a:pt x="1153698" y="325359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99" name="任意多边形: 形状 298"/>
            <p:cNvSpPr/>
            <p:nvPr/>
          </p:nvSpPr>
          <p:spPr>
            <a:xfrm>
              <a:off x="3842669" y="900834"/>
              <a:ext cx="754074" cy="561865"/>
            </a:xfrm>
            <a:custGeom>
              <a:avLst/>
              <a:gdLst>
                <a:gd name="connsiteX0" fmla="*/ 754600 w 754074"/>
                <a:gd name="connsiteY0" fmla="*/ 281011 h 561865"/>
                <a:gd name="connsiteX1" fmla="*/ 377563 w 754074"/>
                <a:gd name="connsiteY1" fmla="*/ 561944 h 561865"/>
                <a:gd name="connsiteX2" fmla="*/ 525 w 754074"/>
                <a:gd name="connsiteY2" fmla="*/ 281011 h 561865"/>
                <a:gd name="connsiteX3" fmla="*/ 377563 w 754074"/>
                <a:gd name="connsiteY3" fmla="*/ 78 h 561865"/>
                <a:gd name="connsiteX4" fmla="*/ 754600 w 754074"/>
                <a:gd name="connsiteY4" fmla="*/ 281011 h 56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4074" h="561865">
                  <a:moveTo>
                    <a:pt x="754600" y="281011"/>
                  </a:moveTo>
                  <a:cubicBezTo>
                    <a:pt x="754600" y="436166"/>
                    <a:pt x="585795" y="561944"/>
                    <a:pt x="377563" y="561944"/>
                  </a:cubicBezTo>
                  <a:cubicBezTo>
                    <a:pt x="169330" y="561944"/>
                    <a:pt x="525" y="436166"/>
                    <a:pt x="525" y="281011"/>
                  </a:cubicBezTo>
                  <a:cubicBezTo>
                    <a:pt x="525" y="125856"/>
                    <a:pt x="169330" y="78"/>
                    <a:pt x="377563" y="78"/>
                  </a:cubicBezTo>
                  <a:cubicBezTo>
                    <a:pt x="585795" y="78"/>
                    <a:pt x="754600" y="125856"/>
                    <a:pt x="754600" y="281011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0" name="任意多边形: 形状 299"/>
            <p:cNvSpPr/>
            <p:nvPr/>
          </p:nvSpPr>
          <p:spPr>
            <a:xfrm>
              <a:off x="2275452" y="974887"/>
              <a:ext cx="2632375" cy="1094082"/>
            </a:xfrm>
            <a:custGeom>
              <a:avLst/>
              <a:gdLst>
                <a:gd name="connsiteX0" fmla="*/ 1042027 w 2632375"/>
                <a:gd name="connsiteY0" fmla="*/ 1788 h 1094082"/>
                <a:gd name="connsiteX1" fmla="*/ 546074 w 2632375"/>
                <a:gd name="connsiteY1" fmla="*/ 255013 h 1094082"/>
                <a:gd name="connsiteX2" fmla="*/ 546636 w 2632375"/>
                <a:gd name="connsiteY2" fmla="*/ 267483 h 1094082"/>
                <a:gd name="connsiteX3" fmla="*/ 514322 w 2632375"/>
                <a:gd name="connsiteY3" fmla="*/ 266720 h 1094082"/>
                <a:gd name="connsiteX4" fmla="*/ -738 w 2632375"/>
                <a:gd name="connsiteY4" fmla="*/ 623778 h 1094082"/>
                <a:gd name="connsiteX5" fmla="*/ 514322 w 2632375"/>
                <a:gd name="connsiteY5" fmla="*/ 980582 h 1094082"/>
                <a:gd name="connsiteX6" fmla="*/ 765252 w 2632375"/>
                <a:gd name="connsiteY6" fmla="*/ 935537 h 1094082"/>
                <a:gd name="connsiteX7" fmla="*/ 1271050 w 2632375"/>
                <a:gd name="connsiteY7" fmla="*/ 1095870 h 1094082"/>
                <a:gd name="connsiteX8" fmla="*/ 1768964 w 2632375"/>
                <a:gd name="connsiteY8" fmla="*/ 942662 h 1094082"/>
                <a:gd name="connsiteX9" fmla="*/ 2631637 w 2632375"/>
                <a:gd name="connsiteY9" fmla="*/ 566010 h 1094082"/>
                <a:gd name="connsiteX10" fmla="*/ 2109821 w 2632375"/>
                <a:gd name="connsiteY10" fmla="*/ 231858 h 1094082"/>
                <a:gd name="connsiteX11" fmla="*/ 1824045 w 2632375"/>
                <a:gd name="connsiteY11" fmla="*/ 116824 h 1094082"/>
                <a:gd name="connsiteX12" fmla="*/ 1586885 w 2632375"/>
                <a:gd name="connsiteY12" fmla="*/ 186556 h 1094082"/>
                <a:gd name="connsiteX13" fmla="*/ 1520571 w 2632375"/>
                <a:gd name="connsiteY13" fmla="*/ 188591 h 1094082"/>
                <a:gd name="connsiteX14" fmla="*/ 1042012 w 2632375"/>
                <a:gd name="connsiteY14" fmla="*/ 1790 h 109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32375" h="1094082">
                  <a:moveTo>
                    <a:pt x="1042027" y="1788"/>
                  </a:moveTo>
                  <a:cubicBezTo>
                    <a:pt x="768124" y="1788"/>
                    <a:pt x="546074" y="115074"/>
                    <a:pt x="546074" y="255013"/>
                  </a:cubicBezTo>
                  <a:cubicBezTo>
                    <a:pt x="546074" y="259134"/>
                    <a:pt x="546253" y="263410"/>
                    <a:pt x="546636" y="267483"/>
                  </a:cubicBezTo>
                  <a:cubicBezTo>
                    <a:pt x="535909" y="267021"/>
                    <a:pt x="525217" y="266720"/>
                    <a:pt x="514322" y="266720"/>
                  </a:cubicBezTo>
                  <a:cubicBezTo>
                    <a:pt x="229886" y="266720"/>
                    <a:pt x="-738" y="426594"/>
                    <a:pt x="-738" y="623778"/>
                  </a:cubicBezTo>
                  <a:cubicBezTo>
                    <a:pt x="-738" y="820962"/>
                    <a:pt x="229894" y="980582"/>
                    <a:pt x="514322" y="980582"/>
                  </a:cubicBezTo>
                  <a:cubicBezTo>
                    <a:pt x="605407" y="980582"/>
                    <a:pt x="691015" y="964298"/>
                    <a:pt x="765252" y="935537"/>
                  </a:cubicBezTo>
                  <a:cubicBezTo>
                    <a:pt x="866628" y="1031424"/>
                    <a:pt x="1055215" y="1095870"/>
                    <a:pt x="1271050" y="1095870"/>
                  </a:cubicBezTo>
                  <a:cubicBezTo>
                    <a:pt x="1481525" y="1095870"/>
                    <a:pt x="1665936" y="1034624"/>
                    <a:pt x="1768964" y="942662"/>
                  </a:cubicBezTo>
                  <a:cubicBezTo>
                    <a:pt x="2256074" y="917449"/>
                    <a:pt x="2631637" y="758385"/>
                    <a:pt x="2631637" y="566010"/>
                  </a:cubicBezTo>
                  <a:cubicBezTo>
                    <a:pt x="2631637" y="421784"/>
                    <a:pt x="2420708" y="296250"/>
                    <a:pt x="2109821" y="231858"/>
                  </a:cubicBezTo>
                  <a:cubicBezTo>
                    <a:pt x="2055048" y="163328"/>
                    <a:pt x="1947518" y="116824"/>
                    <a:pt x="1824045" y="116824"/>
                  </a:cubicBezTo>
                  <a:cubicBezTo>
                    <a:pt x="1730386" y="116824"/>
                    <a:pt x="1646079" y="143704"/>
                    <a:pt x="1586885" y="186556"/>
                  </a:cubicBezTo>
                  <a:cubicBezTo>
                    <a:pt x="1564622" y="186943"/>
                    <a:pt x="1542429" y="187656"/>
                    <a:pt x="1520571" y="188591"/>
                  </a:cubicBezTo>
                  <a:cubicBezTo>
                    <a:pt x="1463345" y="80953"/>
                    <a:pt x="1270833" y="1790"/>
                    <a:pt x="1042012" y="1790"/>
                  </a:cubicBezTo>
                  <a:close/>
                </a:path>
              </a:pathLst>
            </a:custGeom>
            <a:gradFill>
              <a:gsLst>
                <a:gs pos="0">
                  <a:srgbClr val="00B0F0">
                    <a:alpha val="31000"/>
                  </a:srgbClr>
                </a:gs>
                <a:gs pos="100000">
                  <a:srgbClr val="5ACCF5">
                    <a:alpha val="16000"/>
                  </a:srgbClr>
                </a:gs>
              </a:gsLst>
              <a:lin ang="5400000" scaled="1"/>
            </a:gra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301" name="图形 190"/>
          <p:cNvGrpSpPr/>
          <p:nvPr/>
        </p:nvGrpSpPr>
        <p:grpSpPr>
          <a:xfrm>
            <a:off x="9315223" y="1774872"/>
            <a:ext cx="2180729" cy="985121"/>
            <a:chOff x="8750863" y="688303"/>
            <a:chExt cx="2348372" cy="1060852"/>
          </a:xfrm>
        </p:grpSpPr>
        <p:sp>
          <p:nvSpPr>
            <p:cNvPr id="302" name="任意多边形: 形状 301"/>
            <p:cNvSpPr/>
            <p:nvPr/>
          </p:nvSpPr>
          <p:spPr>
            <a:xfrm>
              <a:off x="8750863" y="688303"/>
              <a:ext cx="2348372" cy="1060852"/>
            </a:xfrm>
            <a:custGeom>
              <a:avLst/>
              <a:gdLst>
                <a:gd name="connsiteX0" fmla="*/ 1032909 w 2348372"/>
                <a:gd name="connsiteY0" fmla="*/ 1788 h 1060852"/>
                <a:gd name="connsiteX1" fmla="*/ 628008 w 2348372"/>
                <a:gd name="connsiteY1" fmla="*/ 221807 h 1060852"/>
                <a:gd name="connsiteX2" fmla="*/ 584090 w 2348372"/>
                <a:gd name="connsiteY2" fmla="*/ 219399 h 1060852"/>
                <a:gd name="connsiteX3" fmla="*/ 293092 w 2348372"/>
                <a:gd name="connsiteY3" fmla="*/ 406409 h 1060852"/>
                <a:gd name="connsiteX4" fmla="*/ -738 w 2348372"/>
                <a:gd name="connsiteY4" fmla="*/ 622886 h 1060852"/>
                <a:gd name="connsiteX5" fmla="*/ 371437 w 2348372"/>
                <a:gd name="connsiteY5" fmla="*/ 850272 h 1060852"/>
                <a:gd name="connsiteX6" fmla="*/ 665693 w 2348372"/>
                <a:gd name="connsiteY6" fmla="*/ 1062641 h 1060852"/>
                <a:gd name="connsiteX7" fmla="*/ 916173 w 2348372"/>
                <a:gd name="connsiteY7" fmla="*/ 957518 h 1060852"/>
                <a:gd name="connsiteX8" fmla="*/ 1255056 w 2348372"/>
                <a:gd name="connsiteY8" fmla="*/ 1035438 h 1060852"/>
                <a:gd name="connsiteX9" fmla="*/ 1638850 w 2348372"/>
                <a:gd name="connsiteY9" fmla="*/ 928051 h 1060852"/>
                <a:gd name="connsiteX10" fmla="*/ 1885220 w 2348372"/>
                <a:gd name="connsiteY10" fmla="*/ 971968 h 1060852"/>
                <a:gd name="connsiteX11" fmla="*/ 2347635 w 2348372"/>
                <a:gd name="connsiteY11" fmla="*/ 686356 h 1060852"/>
                <a:gd name="connsiteX12" fmla="*/ 1885220 w 2348372"/>
                <a:gd name="connsiteY12" fmla="*/ 400744 h 1060852"/>
                <a:gd name="connsiteX13" fmla="*/ 1785341 w 2348372"/>
                <a:gd name="connsiteY13" fmla="*/ 407403 h 1060852"/>
                <a:gd name="connsiteX14" fmla="*/ 1486267 w 2348372"/>
                <a:gd name="connsiteY14" fmla="*/ 164999 h 1060852"/>
                <a:gd name="connsiteX15" fmla="*/ 1404663 w 2348372"/>
                <a:gd name="connsiteY15" fmla="*/ 174350 h 1060852"/>
                <a:gd name="connsiteX16" fmla="*/ 1032913 w 2348372"/>
                <a:gd name="connsiteY16" fmla="*/ 1790 h 106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48372" h="1060852">
                  <a:moveTo>
                    <a:pt x="1032909" y="1788"/>
                  </a:moveTo>
                  <a:cubicBezTo>
                    <a:pt x="858640" y="1788"/>
                    <a:pt x="706829" y="90592"/>
                    <a:pt x="628008" y="221807"/>
                  </a:cubicBezTo>
                  <a:cubicBezTo>
                    <a:pt x="613689" y="220196"/>
                    <a:pt x="599003" y="219399"/>
                    <a:pt x="584090" y="219399"/>
                  </a:cubicBezTo>
                  <a:cubicBezTo>
                    <a:pt x="437194" y="219399"/>
                    <a:pt x="315422" y="300406"/>
                    <a:pt x="293092" y="406409"/>
                  </a:cubicBezTo>
                  <a:cubicBezTo>
                    <a:pt x="121441" y="439335"/>
                    <a:pt x="-738" y="523833"/>
                    <a:pt x="-738" y="622886"/>
                  </a:cubicBezTo>
                  <a:cubicBezTo>
                    <a:pt x="-738" y="736435"/>
                    <a:pt x="159824" y="830745"/>
                    <a:pt x="371437" y="850272"/>
                  </a:cubicBezTo>
                  <a:cubicBezTo>
                    <a:pt x="378207" y="968435"/>
                    <a:pt x="507280" y="1062641"/>
                    <a:pt x="665693" y="1062641"/>
                  </a:cubicBezTo>
                  <a:cubicBezTo>
                    <a:pt x="771462" y="1062641"/>
                    <a:pt x="864187" y="1020609"/>
                    <a:pt x="916173" y="957518"/>
                  </a:cubicBezTo>
                  <a:cubicBezTo>
                    <a:pt x="1001272" y="1005458"/>
                    <a:pt x="1121588" y="1035438"/>
                    <a:pt x="1255056" y="1035438"/>
                  </a:cubicBezTo>
                  <a:cubicBezTo>
                    <a:pt x="1414137" y="1035438"/>
                    <a:pt x="1554534" y="992922"/>
                    <a:pt x="1638850" y="928051"/>
                  </a:cubicBezTo>
                  <a:cubicBezTo>
                    <a:pt x="1710178" y="955843"/>
                    <a:pt x="1794652" y="971968"/>
                    <a:pt x="1885220" y="971968"/>
                  </a:cubicBezTo>
                  <a:cubicBezTo>
                    <a:pt x="2140610" y="971968"/>
                    <a:pt x="2347635" y="844095"/>
                    <a:pt x="2347635" y="686356"/>
                  </a:cubicBezTo>
                  <a:cubicBezTo>
                    <a:pt x="2347635" y="528618"/>
                    <a:pt x="2140601" y="400744"/>
                    <a:pt x="1885220" y="400744"/>
                  </a:cubicBezTo>
                  <a:cubicBezTo>
                    <a:pt x="1850927" y="400744"/>
                    <a:pt x="1817508" y="403029"/>
                    <a:pt x="1785341" y="407403"/>
                  </a:cubicBezTo>
                  <a:cubicBezTo>
                    <a:pt x="1783754" y="273313"/>
                    <a:pt x="1650533" y="164999"/>
                    <a:pt x="1486267" y="164999"/>
                  </a:cubicBezTo>
                  <a:cubicBezTo>
                    <a:pt x="1457963" y="164999"/>
                    <a:pt x="1430614" y="168341"/>
                    <a:pt x="1404663" y="174350"/>
                  </a:cubicBezTo>
                  <a:cubicBezTo>
                    <a:pt x="1320411" y="69636"/>
                    <a:pt x="1185232" y="1790"/>
                    <a:pt x="1032913" y="1790"/>
                  </a:cubicBezTo>
                  <a:close/>
                </a:path>
              </a:pathLst>
            </a:custGeom>
            <a:solidFill>
              <a:srgbClr val="F6FBFC"/>
            </a:soli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03" name="任意多边形: 形状 302"/>
            <p:cNvSpPr/>
            <p:nvPr/>
          </p:nvSpPr>
          <p:spPr>
            <a:xfrm>
              <a:off x="8968527" y="854747"/>
              <a:ext cx="1979901" cy="894394"/>
            </a:xfrm>
            <a:custGeom>
              <a:avLst/>
              <a:gdLst>
                <a:gd name="connsiteX0" fmla="*/ 870727 w 1979901"/>
                <a:gd name="connsiteY0" fmla="*/ 1788 h 894394"/>
                <a:gd name="connsiteX1" fmla="*/ 529353 w 1979901"/>
                <a:gd name="connsiteY1" fmla="*/ 187283 h 894394"/>
                <a:gd name="connsiteX2" fmla="*/ 492325 w 1979901"/>
                <a:gd name="connsiteY2" fmla="*/ 185253 h 894394"/>
                <a:gd name="connsiteX3" fmla="*/ 246989 w 1979901"/>
                <a:gd name="connsiteY3" fmla="*/ 342920 h 894394"/>
                <a:gd name="connsiteX4" fmla="*/ -738 w 1979901"/>
                <a:gd name="connsiteY4" fmla="*/ 525429 h 894394"/>
                <a:gd name="connsiteX5" fmla="*/ 313042 w 1979901"/>
                <a:gd name="connsiteY5" fmla="*/ 717136 h 894394"/>
                <a:gd name="connsiteX6" fmla="*/ 561127 w 1979901"/>
                <a:gd name="connsiteY6" fmla="*/ 896182 h 894394"/>
                <a:gd name="connsiteX7" fmla="*/ 772302 w 1979901"/>
                <a:gd name="connsiteY7" fmla="*/ 807554 h 894394"/>
                <a:gd name="connsiteX8" fmla="*/ 1058011 w 1979901"/>
                <a:gd name="connsiteY8" fmla="*/ 873247 h 894394"/>
                <a:gd name="connsiteX9" fmla="*/ 1381584 w 1979901"/>
                <a:gd name="connsiteY9" fmla="*/ 782708 h 894394"/>
                <a:gd name="connsiteX10" fmla="*/ 1589297 w 1979901"/>
                <a:gd name="connsiteY10" fmla="*/ 819736 h 894394"/>
                <a:gd name="connsiteX11" fmla="*/ 1979164 w 1979901"/>
                <a:gd name="connsiteY11" fmla="*/ 578938 h 894394"/>
                <a:gd name="connsiteX12" fmla="*/ 1589297 w 1979901"/>
                <a:gd name="connsiteY12" fmla="*/ 338141 h 894394"/>
                <a:gd name="connsiteX13" fmla="*/ 1505090 w 1979901"/>
                <a:gd name="connsiteY13" fmla="*/ 343755 h 894394"/>
                <a:gd name="connsiteX14" fmla="*/ 1252942 w 1979901"/>
                <a:gd name="connsiteY14" fmla="*/ 139387 h 894394"/>
                <a:gd name="connsiteX15" fmla="*/ 1184141 w 1979901"/>
                <a:gd name="connsiteY15" fmla="*/ 147270 h 894394"/>
                <a:gd name="connsiteX16" fmla="*/ 870720 w 1979901"/>
                <a:gd name="connsiteY16" fmla="*/ 1788 h 89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79901" h="894394">
                  <a:moveTo>
                    <a:pt x="870727" y="1788"/>
                  </a:moveTo>
                  <a:cubicBezTo>
                    <a:pt x="723801" y="1788"/>
                    <a:pt x="595810" y="76659"/>
                    <a:pt x="529353" y="187283"/>
                  </a:cubicBezTo>
                  <a:cubicBezTo>
                    <a:pt x="517281" y="185925"/>
                    <a:pt x="504900" y="185253"/>
                    <a:pt x="492325" y="185253"/>
                  </a:cubicBezTo>
                  <a:cubicBezTo>
                    <a:pt x="368476" y="185253"/>
                    <a:pt x="265816" y="253549"/>
                    <a:pt x="246989" y="342920"/>
                  </a:cubicBezTo>
                  <a:cubicBezTo>
                    <a:pt x="102270" y="370680"/>
                    <a:pt x="-738" y="441919"/>
                    <a:pt x="-738" y="525429"/>
                  </a:cubicBezTo>
                  <a:cubicBezTo>
                    <a:pt x="-738" y="621161"/>
                    <a:pt x="134633" y="700675"/>
                    <a:pt x="313042" y="717136"/>
                  </a:cubicBezTo>
                  <a:cubicBezTo>
                    <a:pt x="318748" y="816760"/>
                    <a:pt x="427566" y="896182"/>
                    <a:pt x="561127" y="896182"/>
                  </a:cubicBezTo>
                  <a:cubicBezTo>
                    <a:pt x="650301" y="896182"/>
                    <a:pt x="728476" y="860746"/>
                    <a:pt x="772302" y="807554"/>
                  </a:cubicBezTo>
                  <a:cubicBezTo>
                    <a:pt x="844049" y="847971"/>
                    <a:pt x="945487" y="873247"/>
                    <a:pt x="1058011" y="873247"/>
                  </a:cubicBezTo>
                  <a:cubicBezTo>
                    <a:pt x="1192129" y="873247"/>
                    <a:pt x="1310500" y="837402"/>
                    <a:pt x="1381584" y="782708"/>
                  </a:cubicBezTo>
                  <a:cubicBezTo>
                    <a:pt x="1441720" y="806140"/>
                    <a:pt x="1512941" y="819736"/>
                    <a:pt x="1589297" y="819736"/>
                  </a:cubicBezTo>
                  <a:cubicBezTo>
                    <a:pt x="1804614" y="819736"/>
                    <a:pt x="1979164" y="711927"/>
                    <a:pt x="1979164" y="578938"/>
                  </a:cubicBezTo>
                  <a:cubicBezTo>
                    <a:pt x="1979164" y="445950"/>
                    <a:pt x="1804614" y="338141"/>
                    <a:pt x="1589297" y="338141"/>
                  </a:cubicBezTo>
                  <a:cubicBezTo>
                    <a:pt x="1560383" y="338141"/>
                    <a:pt x="1532205" y="340067"/>
                    <a:pt x="1505090" y="343755"/>
                  </a:cubicBezTo>
                  <a:cubicBezTo>
                    <a:pt x="1503752" y="230701"/>
                    <a:pt x="1391433" y="139387"/>
                    <a:pt x="1252942" y="139387"/>
                  </a:cubicBezTo>
                  <a:cubicBezTo>
                    <a:pt x="1229078" y="139387"/>
                    <a:pt x="1206025" y="142204"/>
                    <a:pt x="1184141" y="147270"/>
                  </a:cubicBezTo>
                  <a:cubicBezTo>
                    <a:pt x="1113108" y="58984"/>
                    <a:pt x="999142" y="1788"/>
                    <a:pt x="870720" y="1788"/>
                  </a:cubicBezTo>
                  <a:close/>
                </a:path>
              </a:pathLst>
            </a:custGeom>
            <a:gradFill>
              <a:gsLst>
                <a:gs pos="0">
                  <a:srgbClr val="00B0F0">
                    <a:alpha val="31000"/>
                  </a:srgbClr>
                </a:gs>
                <a:gs pos="100000">
                  <a:srgbClr val="5ACCF5">
                    <a:alpha val="16000"/>
                  </a:srgbClr>
                </a:gs>
              </a:gsLst>
              <a:lin ang="5400000" scaled="1"/>
            </a:gra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713" name="图形 190"/>
          <p:cNvGrpSpPr/>
          <p:nvPr/>
        </p:nvGrpSpPr>
        <p:grpSpPr>
          <a:xfrm>
            <a:off x="1372199" y="2845636"/>
            <a:ext cx="1471364" cy="1967966"/>
            <a:chOff x="8769332" y="2408276"/>
            <a:chExt cx="1471364" cy="1967966"/>
          </a:xfrm>
        </p:grpSpPr>
        <p:sp>
          <p:nvSpPr>
            <p:cNvPr id="714" name="任意多边形: 形状 713"/>
            <p:cNvSpPr/>
            <p:nvPr/>
          </p:nvSpPr>
          <p:spPr>
            <a:xfrm>
              <a:off x="8929660" y="2646506"/>
              <a:ext cx="1258637" cy="941295"/>
            </a:xfrm>
            <a:custGeom>
              <a:avLst/>
              <a:gdLst>
                <a:gd name="connsiteX0" fmla="*/ 484085 w 1258637"/>
                <a:gd name="connsiteY0" fmla="*/ 579 h 941295"/>
                <a:gd name="connsiteX1" fmla="*/ 460665 w 1258637"/>
                <a:gd name="connsiteY1" fmla="*/ 1386 h 941295"/>
                <a:gd name="connsiteX2" fmla="*/ 351140 w 1258637"/>
                <a:gd name="connsiteY2" fmla="*/ 117190 h 941295"/>
                <a:gd name="connsiteX3" fmla="*/ 365157 w 1258637"/>
                <a:gd name="connsiteY3" fmla="*/ 156030 h 941295"/>
                <a:gd name="connsiteX4" fmla="*/ 350655 w 1258637"/>
                <a:gd name="connsiteY4" fmla="*/ 233570 h 941295"/>
                <a:gd name="connsiteX5" fmla="*/ 348267 w 1258637"/>
                <a:gd name="connsiteY5" fmla="*/ 235144 h 941295"/>
                <a:gd name="connsiteX6" fmla="*/ 338254 w 1258637"/>
                <a:gd name="connsiteY6" fmla="*/ 242230 h 941295"/>
                <a:gd name="connsiteX7" fmla="*/ 276265 w 1258637"/>
                <a:gd name="connsiteY7" fmla="*/ 243935 h 941295"/>
                <a:gd name="connsiteX8" fmla="*/ 187460 w 1258637"/>
                <a:gd name="connsiteY8" fmla="*/ 223304 h 941295"/>
                <a:gd name="connsiteX9" fmla="*/ 77935 w 1258637"/>
                <a:gd name="connsiteY9" fmla="*/ 339107 h 941295"/>
                <a:gd name="connsiteX10" fmla="*/ 172833 w 1258637"/>
                <a:gd name="connsiteY10" fmla="*/ 426655 h 941295"/>
                <a:gd name="connsiteX11" fmla="*/ 218735 w 1258637"/>
                <a:gd name="connsiteY11" fmla="*/ 489895 h 941295"/>
                <a:gd name="connsiteX12" fmla="*/ 218455 w 1258637"/>
                <a:gd name="connsiteY12" fmla="*/ 491687 h 941295"/>
                <a:gd name="connsiteX13" fmla="*/ 215059 w 1258637"/>
                <a:gd name="connsiteY13" fmla="*/ 517790 h 941295"/>
                <a:gd name="connsiteX14" fmla="*/ 156292 w 1258637"/>
                <a:gd name="connsiteY14" fmla="*/ 568484 h 941295"/>
                <a:gd name="connsiteX15" fmla="*/ 152111 w 1258637"/>
                <a:gd name="connsiteY15" fmla="*/ 567933 h 941295"/>
                <a:gd name="connsiteX16" fmla="*/ 112410 w 1258637"/>
                <a:gd name="connsiteY16" fmla="*/ 566857 h 941295"/>
                <a:gd name="connsiteX17" fmla="*/ 2886 w 1258637"/>
                <a:gd name="connsiteY17" fmla="*/ 682661 h 941295"/>
                <a:gd name="connsiteX18" fmla="*/ 126778 w 1258637"/>
                <a:gd name="connsiteY18" fmla="*/ 771555 h 941295"/>
                <a:gd name="connsiteX19" fmla="*/ 184061 w 1258637"/>
                <a:gd name="connsiteY19" fmla="*/ 824020 h 941295"/>
                <a:gd name="connsiteX20" fmla="*/ 183805 w 1258637"/>
                <a:gd name="connsiteY20" fmla="*/ 833627 h 941295"/>
                <a:gd name="connsiteX21" fmla="*/ 183805 w 1258637"/>
                <a:gd name="connsiteY21" fmla="*/ 852554 h 941295"/>
                <a:gd name="connsiteX22" fmla="*/ 315359 w 1258637"/>
                <a:gd name="connsiteY22" fmla="*/ 940730 h 941295"/>
                <a:gd name="connsiteX23" fmla="*/ 410433 w 1258637"/>
                <a:gd name="connsiteY23" fmla="*/ 884129 h 941295"/>
                <a:gd name="connsiteX24" fmla="*/ 470594 w 1258637"/>
                <a:gd name="connsiteY24" fmla="*/ 860896 h 941295"/>
                <a:gd name="connsiteX25" fmla="*/ 638977 w 1258637"/>
                <a:gd name="connsiteY25" fmla="*/ 874710 h 941295"/>
                <a:gd name="connsiteX26" fmla="*/ 827993 w 1258637"/>
                <a:gd name="connsiteY26" fmla="*/ 806268 h 941295"/>
                <a:gd name="connsiteX27" fmla="*/ 882930 w 1258637"/>
                <a:gd name="connsiteY27" fmla="*/ 803756 h 941295"/>
                <a:gd name="connsiteX28" fmla="*/ 930120 w 1258637"/>
                <a:gd name="connsiteY28" fmla="*/ 812547 h 941295"/>
                <a:gd name="connsiteX29" fmla="*/ 990889 w 1258637"/>
                <a:gd name="connsiteY29" fmla="*/ 770567 h 941295"/>
                <a:gd name="connsiteX30" fmla="*/ 1061726 w 1258637"/>
                <a:gd name="connsiteY30" fmla="*/ 740411 h 941295"/>
                <a:gd name="connsiteX31" fmla="*/ 1075691 w 1258637"/>
                <a:gd name="connsiteY31" fmla="*/ 749129 h 941295"/>
                <a:gd name="connsiteX32" fmla="*/ 1163537 w 1258637"/>
                <a:gd name="connsiteY32" fmla="*/ 774245 h 941295"/>
                <a:gd name="connsiteX33" fmla="*/ 1260614 w 1258637"/>
                <a:gd name="connsiteY33" fmla="*/ 672615 h 941295"/>
                <a:gd name="connsiteX34" fmla="*/ 1192618 w 1258637"/>
                <a:gd name="connsiteY34" fmla="*/ 599241 h 941295"/>
                <a:gd name="connsiteX35" fmla="*/ 1155246 w 1258637"/>
                <a:gd name="connsiteY35" fmla="*/ 530298 h 941295"/>
                <a:gd name="connsiteX36" fmla="*/ 1160751 w 1258637"/>
                <a:gd name="connsiteY36" fmla="*/ 517076 h 941295"/>
                <a:gd name="connsiteX37" fmla="*/ 1171373 w 1258637"/>
                <a:gd name="connsiteY37" fmla="*/ 469085 h 941295"/>
                <a:gd name="connsiteX38" fmla="*/ 1143340 w 1258637"/>
                <a:gd name="connsiteY38" fmla="*/ 417240 h 941295"/>
                <a:gd name="connsiteX39" fmla="*/ 1134198 w 1258637"/>
                <a:gd name="connsiteY39" fmla="*/ 342340 h 941295"/>
                <a:gd name="connsiteX40" fmla="*/ 1151002 w 1258637"/>
                <a:gd name="connsiteY40" fmla="*/ 279730 h 941295"/>
                <a:gd name="connsiteX41" fmla="*/ 1042956 w 1258637"/>
                <a:gd name="connsiteY41" fmla="*/ 190836 h 941295"/>
                <a:gd name="connsiteX42" fmla="*/ 991519 w 1258637"/>
                <a:gd name="connsiteY42" fmla="*/ 132293 h 941295"/>
                <a:gd name="connsiteX43" fmla="*/ 992025 w 1258637"/>
                <a:gd name="connsiteY43" fmla="*/ 126970 h 941295"/>
                <a:gd name="connsiteX44" fmla="*/ 992286 w 1258637"/>
                <a:gd name="connsiteY44" fmla="*/ 108402 h 941295"/>
                <a:gd name="connsiteX45" fmla="*/ 875969 w 1258637"/>
                <a:gd name="connsiteY45" fmla="*/ 31078 h 941295"/>
                <a:gd name="connsiteX46" fmla="*/ 803445 w 1258637"/>
                <a:gd name="connsiteY46" fmla="*/ 66063 h 941295"/>
                <a:gd name="connsiteX47" fmla="*/ 758782 w 1258637"/>
                <a:gd name="connsiteY47" fmla="*/ 82478 h 941295"/>
                <a:gd name="connsiteX48" fmla="*/ 730139 w 1258637"/>
                <a:gd name="connsiteY48" fmla="*/ 82389 h 941295"/>
                <a:gd name="connsiteX49" fmla="*/ 672502 w 1258637"/>
                <a:gd name="connsiteY49" fmla="*/ 104545 h 941295"/>
                <a:gd name="connsiteX50" fmla="*/ 596962 w 1258637"/>
                <a:gd name="connsiteY50" fmla="*/ 91176 h 941295"/>
                <a:gd name="connsiteX51" fmla="*/ 589269 w 1258637"/>
                <a:gd name="connsiteY51" fmla="*/ 74853 h 941295"/>
                <a:gd name="connsiteX52" fmla="*/ 484096 w 1258637"/>
                <a:gd name="connsiteY52" fmla="*/ 581 h 941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58637" h="941295">
                  <a:moveTo>
                    <a:pt x="484085" y="579"/>
                  </a:moveTo>
                  <a:cubicBezTo>
                    <a:pt x="476644" y="197"/>
                    <a:pt x="468806" y="453"/>
                    <a:pt x="460665" y="1386"/>
                  </a:cubicBezTo>
                  <a:cubicBezTo>
                    <a:pt x="389924" y="9490"/>
                    <a:pt x="345454" y="64507"/>
                    <a:pt x="351140" y="117190"/>
                  </a:cubicBezTo>
                  <a:cubicBezTo>
                    <a:pt x="352674" y="131406"/>
                    <a:pt x="357348" y="144153"/>
                    <a:pt x="365157" y="156030"/>
                  </a:cubicBezTo>
                  <a:cubicBezTo>
                    <a:pt x="381935" y="181568"/>
                    <a:pt x="375443" y="216284"/>
                    <a:pt x="350655" y="233570"/>
                  </a:cubicBezTo>
                  <a:cubicBezTo>
                    <a:pt x="349872" y="234116"/>
                    <a:pt x="349076" y="234641"/>
                    <a:pt x="348267" y="235144"/>
                  </a:cubicBezTo>
                  <a:cubicBezTo>
                    <a:pt x="345352" y="236951"/>
                    <a:pt x="342006" y="239376"/>
                    <a:pt x="338254" y="242230"/>
                  </a:cubicBezTo>
                  <a:cubicBezTo>
                    <a:pt x="319979" y="256125"/>
                    <a:pt x="295233" y="256805"/>
                    <a:pt x="276265" y="243935"/>
                  </a:cubicBezTo>
                  <a:cubicBezTo>
                    <a:pt x="252973" y="228125"/>
                    <a:pt x="221569" y="219396"/>
                    <a:pt x="187460" y="223304"/>
                  </a:cubicBezTo>
                  <a:cubicBezTo>
                    <a:pt x="116720" y="231407"/>
                    <a:pt x="72249" y="286424"/>
                    <a:pt x="77935" y="339107"/>
                  </a:cubicBezTo>
                  <a:cubicBezTo>
                    <a:pt x="82599" y="382327"/>
                    <a:pt x="119422" y="418684"/>
                    <a:pt x="172833" y="426655"/>
                  </a:cubicBezTo>
                  <a:cubicBezTo>
                    <a:pt x="202459" y="431059"/>
                    <a:pt x="223009" y="459373"/>
                    <a:pt x="218735" y="489895"/>
                  </a:cubicBezTo>
                  <a:cubicBezTo>
                    <a:pt x="218651" y="490494"/>
                    <a:pt x="218557" y="491091"/>
                    <a:pt x="218455" y="491687"/>
                  </a:cubicBezTo>
                  <a:cubicBezTo>
                    <a:pt x="216959" y="500327"/>
                    <a:pt x="215814" y="509016"/>
                    <a:pt x="215059" y="517790"/>
                  </a:cubicBezTo>
                  <a:cubicBezTo>
                    <a:pt x="212418" y="548508"/>
                    <a:pt x="186108" y="571205"/>
                    <a:pt x="156292" y="568484"/>
                  </a:cubicBezTo>
                  <a:cubicBezTo>
                    <a:pt x="154892" y="568357"/>
                    <a:pt x="153498" y="568173"/>
                    <a:pt x="152111" y="567933"/>
                  </a:cubicBezTo>
                  <a:cubicBezTo>
                    <a:pt x="139475" y="565747"/>
                    <a:pt x="126156" y="565282"/>
                    <a:pt x="112410" y="566857"/>
                  </a:cubicBezTo>
                  <a:cubicBezTo>
                    <a:pt x="41670" y="574960"/>
                    <a:pt x="-2801" y="629977"/>
                    <a:pt x="2886" y="682661"/>
                  </a:cubicBezTo>
                  <a:cubicBezTo>
                    <a:pt x="8365" y="733441"/>
                    <a:pt x="59481" y="775674"/>
                    <a:pt x="126778" y="771555"/>
                  </a:cubicBezTo>
                  <a:cubicBezTo>
                    <a:pt x="156658" y="769745"/>
                    <a:pt x="182305" y="793235"/>
                    <a:pt x="184061" y="824020"/>
                  </a:cubicBezTo>
                  <a:cubicBezTo>
                    <a:pt x="184244" y="827224"/>
                    <a:pt x="184158" y="830438"/>
                    <a:pt x="183805" y="833627"/>
                  </a:cubicBezTo>
                  <a:cubicBezTo>
                    <a:pt x="183097" y="839981"/>
                    <a:pt x="183122" y="846221"/>
                    <a:pt x="183805" y="852554"/>
                  </a:cubicBezTo>
                  <a:cubicBezTo>
                    <a:pt x="189488" y="905215"/>
                    <a:pt x="244602" y="948834"/>
                    <a:pt x="315359" y="940730"/>
                  </a:cubicBezTo>
                  <a:cubicBezTo>
                    <a:pt x="358139" y="935830"/>
                    <a:pt x="392477" y="912450"/>
                    <a:pt x="410433" y="884129"/>
                  </a:cubicBezTo>
                  <a:cubicBezTo>
                    <a:pt x="423389" y="863652"/>
                    <a:pt x="447766" y="854239"/>
                    <a:pt x="470594" y="860896"/>
                  </a:cubicBezTo>
                  <a:cubicBezTo>
                    <a:pt x="522727" y="876122"/>
                    <a:pt x="579726" y="881497"/>
                    <a:pt x="638977" y="874710"/>
                  </a:cubicBezTo>
                  <a:cubicBezTo>
                    <a:pt x="709998" y="866574"/>
                    <a:pt x="774395" y="842073"/>
                    <a:pt x="827993" y="806268"/>
                  </a:cubicBezTo>
                  <a:cubicBezTo>
                    <a:pt x="844503" y="795210"/>
                    <a:pt x="865535" y="794248"/>
                    <a:pt x="882930" y="803756"/>
                  </a:cubicBezTo>
                  <a:cubicBezTo>
                    <a:pt x="895819" y="810820"/>
                    <a:pt x="912240" y="814595"/>
                    <a:pt x="930120" y="812547"/>
                  </a:cubicBezTo>
                  <a:cubicBezTo>
                    <a:pt x="960878" y="809024"/>
                    <a:pt x="983270" y="789487"/>
                    <a:pt x="990889" y="770567"/>
                  </a:cubicBezTo>
                  <a:cubicBezTo>
                    <a:pt x="1002368" y="742086"/>
                    <a:pt x="1034082" y="728585"/>
                    <a:pt x="1061726" y="740411"/>
                  </a:cubicBezTo>
                  <a:cubicBezTo>
                    <a:pt x="1066782" y="742573"/>
                    <a:pt x="1071490" y="745513"/>
                    <a:pt x="1075691" y="749129"/>
                  </a:cubicBezTo>
                  <a:cubicBezTo>
                    <a:pt x="1096644" y="767174"/>
                    <a:pt x="1128364" y="778275"/>
                    <a:pt x="1163537" y="774245"/>
                  </a:cubicBezTo>
                  <a:cubicBezTo>
                    <a:pt x="1226669" y="767013"/>
                    <a:pt x="1265551" y="718381"/>
                    <a:pt x="1260614" y="672615"/>
                  </a:cubicBezTo>
                  <a:cubicBezTo>
                    <a:pt x="1257023" y="639335"/>
                    <a:pt x="1231882" y="610740"/>
                    <a:pt x="1192618" y="599241"/>
                  </a:cubicBezTo>
                  <a:cubicBezTo>
                    <a:pt x="1163819" y="590836"/>
                    <a:pt x="1147087" y="559969"/>
                    <a:pt x="1155246" y="530298"/>
                  </a:cubicBezTo>
                  <a:cubicBezTo>
                    <a:pt x="1156520" y="525664"/>
                    <a:pt x="1158370" y="521220"/>
                    <a:pt x="1160751" y="517076"/>
                  </a:cubicBezTo>
                  <a:cubicBezTo>
                    <a:pt x="1169583" y="501697"/>
                    <a:pt x="1173186" y="485886"/>
                    <a:pt x="1171373" y="469085"/>
                  </a:cubicBezTo>
                  <a:cubicBezTo>
                    <a:pt x="1169205" y="448994"/>
                    <a:pt x="1159710" y="431506"/>
                    <a:pt x="1143340" y="417240"/>
                  </a:cubicBezTo>
                  <a:cubicBezTo>
                    <a:pt x="1121892" y="398498"/>
                    <a:pt x="1117922" y="365969"/>
                    <a:pt x="1134198" y="342340"/>
                  </a:cubicBezTo>
                  <a:cubicBezTo>
                    <a:pt x="1147605" y="322891"/>
                    <a:pt x="1153379" y="301761"/>
                    <a:pt x="1151002" y="279730"/>
                  </a:cubicBezTo>
                  <a:cubicBezTo>
                    <a:pt x="1145964" y="233049"/>
                    <a:pt x="1102784" y="193936"/>
                    <a:pt x="1042956" y="190836"/>
                  </a:cubicBezTo>
                  <a:cubicBezTo>
                    <a:pt x="1013061" y="189304"/>
                    <a:pt x="990032" y="163094"/>
                    <a:pt x="991519" y="132293"/>
                  </a:cubicBezTo>
                  <a:cubicBezTo>
                    <a:pt x="991605" y="130511"/>
                    <a:pt x="991774" y="128735"/>
                    <a:pt x="992025" y="126970"/>
                  </a:cubicBezTo>
                  <a:cubicBezTo>
                    <a:pt x="992885" y="120884"/>
                    <a:pt x="992981" y="114840"/>
                    <a:pt x="992286" y="108402"/>
                  </a:cubicBezTo>
                  <a:cubicBezTo>
                    <a:pt x="987345" y="62616"/>
                    <a:pt x="939061" y="23854"/>
                    <a:pt x="875969" y="31078"/>
                  </a:cubicBezTo>
                  <a:cubicBezTo>
                    <a:pt x="845924" y="34520"/>
                    <a:pt x="820507" y="48147"/>
                    <a:pt x="803445" y="66063"/>
                  </a:cubicBezTo>
                  <a:cubicBezTo>
                    <a:pt x="791794" y="78311"/>
                    <a:pt x="775327" y="84363"/>
                    <a:pt x="758782" y="82478"/>
                  </a:cubicBezTo>
                  <a:cubicBezTo>
                    <a:pt x="749318" y="81390"/>
                    <a:pt x="739693" y="81294"/>
                    <a:pt x="730139" y="82389"/>
                  </a:cubicBezTo>
                  <a:cubicBezTo>
                    <a:pt x="707974" y="84928"/>
                    <a:pt x="688273" y="93092"/>
                    <a:pt x="672502" y="104545"/>
                  </a:cubicBezTo>
                  <a:cubicBezTo>
                    <a:pt x="648059" y="122344"/>
                    <a:pt x="614239" y="116359"/>
                    <a:pt x="596962" y="91176"/>
                  </a:cubicBezTo>
                  <a:cubicBezTo>
                    <a:pt x="593551" y="86204"/>
                    <a:pt x="590952" y="80690"/>
                    <a:pt x="589269" y="74853"/>
                  </a:cubicBezTo>
                  <a:cubicBezTo>
                    <a:pt x="578060" y="36074"/>
                    <a:pt x="537365" y="3314"/>
                    <a:pt x="484096" y="581"/>
                  </a:cubicBezTo>
                  <a:close/>
                </a:path>
              </a:pathLst>
            </a:custGeom>
            <a:solidFill>
              <a:srgbClr val="376E04"/>
            </a:solidFill>
            <a:ln w="2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5" name="任意多边形: 形状 714"/>
            <p:cNvSpPr/>
            <p:nvPr/>
          </p:nvSpPr>
          <p:spPr>
            <a:xfrm>
              <a:off x="9031662" y="3168717"/>
              <a:ext cx="877531" cy="1207525"/>
            </a:xfrm>
            <a:custGeom>
              <a:avLst/>
              <a:gdLst>
                <a:gd name="connsiteX0" fmla="*/ 149019 w 877531"/>
                <a:gd name="connsiteY0" fmla="*/ 187179 h 1207525"/>
                <a:gd name="connsiteX1" fmla="*/ 394889 w 877531"/>
                <a:gd name="connsiteY1" fmla="*/ 499014 h 1207525"/>
                <a:gd name="connsiteX2" fmla="*/ 29083 w 877531"/>
                <a:gd name="connsiteY2" fmla="*/ 1140675 h 1207525"/>
                <a:gd name="connsiteX3" fmla="*/ 352911 w 877531"/>
                <a:gd name="connsiteY3" fmla="*/ 1122684 h 1207525"/>
                <a:gd name="connsiteX4" fmla="*/ 496835 w 877531"/>
                <a:gd name="connsiteY4" fmla="*/ 1206640 h 1207525"/>
                <a:gd name="connsiteX5" fmla="*/ 568797 w 877531"/>
                <a:gd name="connsiteY5" fmla="*/ 1080706 h 1207525"/>
                <a:gd name="connsiteX6" fmla="*/ 820664 w 877531"/>
                <a:gd name="connsiteY6" fmla="*/ 1182653 h 1207525"/>
                <a:gd name="connsiteX7" fmla="*/ 580791 w 877531"/>
                <a:gd name="connsiteY7" fmla="*/ 546989 h 1207525"/>
                <a:gd name="connsiteX8" fmla="*/ 874636 w 877531"/>
                <a:gd name="connsiteY8" fmla="*/ 85233 h 1207525"/>
                <a:gd name="connsiteX9" fmla="*/ 598781 w 877531"/>
                <a:gd name="connsiteY9" fmla="*/ 409062 h 1207525"/>
                <a:gd name="connsiteX10" fmla="*/ 628766 w 877531"/>
                <a:gd name="connsiteY10" fmla="*/ 13271 h 1207525"/>
                <a:gd name="connsiteX11" fmla="*/ 514826 w 877531"/>
                <a:gd name="connsiteY11" fmla="*/ 391071 h 1207525"/>
                <a:gd name="connsiteX12" fmla="*/ 352911 w 877531"/>
                <a:gd name="connsiteY12" fmla="*/ 1277 h 1207525"/>
                <a:gd name="connsiteX13" fmla="*/ 427872 w 877531"/>
                <a:gd name="connsiteY13" fmla="*/ 370082 h 1207525"/>
                <a:gd name="connsiteX14" fmla="*/ 251361 w 877531"/>
                <a:gd name="connsiteY14" fmla="*/ 235852 h 1207525"/>
                <a:gd name="connsiteX15" fmla="*/ 149019 w 877531"/>
                <a:gd name="connsiteY15" fmla="*/ 187179 h 120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7531" h="1207525">
                  <a:moveTo>
                    <a:pt x="149019" y="187179"/>
                  </a:moveTo>
                  <a:cubicBezTo>
                    <a:pt x="74710" y="280295"/>
                    <a:pt x="385990" y="380214"/>
                    <a:pt x="394889" y="499014"/>
                  </a:cubicBezTo>
                  <a:cubicBezTo>
                    <a:pt x="411440" y="719979"/>
                    <a:pt x="155016" y="1098697"/>
                    <a:pt x="29083" y="1140675"/>
                  </a:cubicBezTo>
                  <a:cubicBezTo>
                    <a:pt x="-96851" y="1182653"/>
                    <a:pt x="258317" y="1099908"/>
                    <a:pt x="352911" y="1122684"/>
                  </a:cubicBezTo>
                  <a:cubicBezTo>
                    <a:pt x="401510" y="1134386"/>
                    <a:pt x="448552" y="1219578"/>
                    <a:pt x="496835" y="1206640"/>
                  </a:cubicBezTo>
                  <a:cubicBezTo>
                    <a:pt x="538867" y="1195378"/>
                    <a:pt x="527683" y="1094952"/>
                    <a:pt x="568797" y="1080706"/>
                  </a:cubicBezTo>
                  <a:cubicBezTo>
                    <a:pt x="645821" y="1054021"/>
                    <a:pt x="778686" y="1206640"/>
                    <a:pt x="820664" y="1182653"/>
                  </a:cubicBezTo>
                  <a:cubicBezTo>
                    <a:pt x="862642" y="1158665"/>
                    <a:pt x="532816" y="588967"/>
                    <a:pt x="580791" y="546989"/>
                  </a:cubicBezTo>
                  <a:cubicBezTo>
                    <a:pt x="628766" y="505011"/>
                    <a:pt x="922610" y="241150"/>
                    <a:pt x="874636" y="85233"/>
                  </a:cubicBezTo>
                  <a:cubicBezTo>
                    <a:pt x="838655" y="58247"/>
                    <a:pt x="716787" y="457636"/>
                    <a:pt x="598781" y="409062"/>
                  </a:cubicBezTo>
                  <a:cubicBezTo>
                    <a:pt x="614606" y="258781"/>
                    <a:pt x="721716" y="76238"/>
                    <a:pt x="628766" y="13271"/>
                  </a:cubicBezTo>
                  <a:cubicBezTo>
                    <a:pt x="592785" y="1277"/>
                    <a:pt x="633058" y="385104"/>
                    <a:pt x="514826" y="391071"/>
                  </a:cubicBezTo>
                  <a:cubicBezTo>
                    <a:pt x="457325" y="364467"/>
                    <a:pt x="568797" y="-19712"/>
                    <a:pt x="352911" y="1277"/>
                  </a:cubicBezTo>
                  <a:cubicBezTo>
                    <a:pt x="309869" y="5462"/>
                    <a:pt x="505756" y="320039"/>
                    <a:pt x="427872" y="370082"/>
                  </a:cubicBezTo>
                  <a:cubicBezTo>
                    <a:pt x="358498" y="414666"/>
                    <a:pt x="318382" y="283899"/>
                    <a:pt x="251361" y="235852"/>
                  </a:cubicBezTo>
                  <a:cubicBezTo>
                    <a:pt x="223730" y="216044"/>
                    <a:pt x="170227" y="160607"/>
                    <a:pt x="149019" y="187179"/>
                  </a:cubicBezTo>
                  <a:close/>
                </a:path>
              </a:pathLst>
            </a:custGeom>
            <a:solidFill>
              <a:srgbClr val="8F5902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6" name="任意多边形: 形状 715"/>
            <p:cNvSpPr/>
            <p:nvPr/>
          </p:nvSpPr>
          <p:spPr>
            <a:xfrm>
              <a:off x="9157897" y="3193623"/>
              <a:ext cx="719141" cy="1152221"/>
            </a:xfrm>
            <a:custGeom>
              <a:avLst/>
              <a:gdLst>
                <a:gd name="connsiteX0" fmla="*/ 254776 w 719141"/>
                <a:gd name="connsiteY0" fmla="*/ 332 h 1152221"/>
                <a:gd name="connsiteX1" fmla="*/ 259929 w 719141"/>
                <a:gd name="connsiteY1" fmla="*/ 16355 h 1152221"/>
                <a:gd name="connsiteX2" fmla="*/ 305655 w 719141"/>
                <a:gd name="connsiteY2" fmla="*/ 130388 h 1152221"/>
                <a:gd name="connsiteX3" fmla="*/ 344634 w 719141"/>
                <a:gd name="connsiteY3" fmla="*/ 250417 h 1152221"/>
                <a:gd name="connsiteX4" fmla="*/ 343041 w 719141"/>
                <a:gd name="connsiteY4" fmla="*/ 160839 h 1152221"/>
                <a:gd name="connsiteX5" fmla="*/ 318961 w 719141"/>
                <a:gd name="connsiteY5" fmla="*/ 43808 h 1152221"/>
                <a:gd name="connsiteX6" fmla="*/ 254777 w 719141"/>
                <a:gd name="connsiteY6" fmla="*/ 331 h 1152221"/>
                <a:gd name="connsiteX7" fmla="*/ 514981 w 719141"/>
                <a:gd name="connsiteY7" fmla="*/ 59833 h 1152221"/>
                <a:gd name="connsiteX8" fmla="*/ 511608 w 719141"/>
                <a:gd name="connsiteY8" fmla="*/ 106401 h 1152221"/>
                <a:gd name="connsiteX9" fmla="*/ 514981 w 719141"/>
                <a:gd name="connsiteY9" fmla="*/ 59833 h 1152221"/>
                <a:gd name="connsiteX10" fmla="*/ 721404 w 719141"/>
                <a:gd name="connsiteY10" fmla="*/ 139665 h 1152221"/>
                <a:gd name="connsiteX11" fmla="*/ 668182 w 719141"/>
                <a:gd name="connsiteY11" fmla="*/ 240487 h 1152221"/>
                <a:gd name="connsiteX12" fmla="*/ 648786 w 719141"/>
                <a:gd name="connsiteY12" fmla="*/ 274687 h 1152221"/>
                <a:gd name="connsiteX13" fmla="*/ 707441 w 719141"/>
                <a:gd name="connsiteY13" fmla="*/ 177895 h 1152221"/>
                <a:gd name="connsiteX14" fmla="*/ 721402 w 719141"/>
                <a:gd name="connsiteY14" fmla="*/ 139665 h 1152221"/>
                <a:gd name="connsiteX15" fmla="*/ 44422 w 719141"/>
                <a:gd name="connsiteY15" fmla="*/ 180893 h 1152221"/>
                <a:gd name="connsiteX16" fmla="*/ 41798 w 719141"/>
                <a:gd name="connsiteY16" fmla="*/ 191201 h 1152221"/>
                <a:gd name="connsiteX17" fmla="*/ 53136 w 719141"/>
                <a:gd name="connsiteY17" fmla="*/ 213595 h 1152221"/>
                <a:gd name="connsiteX18" fmla="*/ 133718 w 719141"/>
                <a:gd name="connsiteY18" fmla="*/ 283401 h 1152221"/>
                <a:gd name="connsiteX19" fmla="*/ 199590 w 719141"/>
                <a:gd name="connsiteY19" fmla="*/ 332875 h 1152221"/>
                <a:gd name="connsiteX20" fmla="*/ 194156 w 719141"/>
                <a:gd name="connsiteY20" fmla="*/ 326972 h 1152221"/>
                <a:gd name="connsiteX21" fmla="*/ 111981 w 719141"/>
                <a:gd name="connsiteY21" fmla="*/ 230087 h 1152221"/>
                <a:gd name="connsiteX22" fmla="*/ 59227 w 719141"/>
                <a:gd name="connsiteY22" fmla="*/ 188859 h 1152221"/>
                <a:gd name="connsiteX23" fmla="*/ 44422 w 719141"/>
                <a:gd name="connsiteY23" fmla="*/ 180894 h 1152221"/>
                <a:gd name="connsiteX24" fmla="*/ 347082 w 719141"/>
                <a:gd name="connsiteY24" fmla="*/ 323975 h 1152221"/>
                <a:gd name="connsiteX25" fmla="*/ 319346 w 719141"/>
                <a:gd name="connsiteY25" fmla="*/ 365110 h 1152221"/>
                <a:gd name="connsiteX26" fmla="*/ 245603 w 719141"/>
                <a:gd name="connsiteY26" fmla="*/ 371575 h 1152221"/>
                <a:gd name="connsiteX27" fmla="*/ 241668 w 719141"/>
                <a:gd name="connsiteY27" fmla="*/ 369326 h 1152221"/>
                <a:gd name="connsiteX28" fmla="*/ 298920 w 719141"/>
                <a:gd name="connsiteY28" fmla="*/ 468931 h 1152221"/>
                <a:gd name="connsiteX29" fmla="*/ 165490 w 719141"/>
                <a:gd name="connsiteY29" fmla="*/ 873237 h 1152221"/>
                <a:gd name="connsiteX30" fmla="*/ 38525 w 719141"/>
                <a:gd name="connsiteY30" fmla="*/ 1044333 h 1152221"/>
                <a:gd name="connsiteX31" fmla="*/ 2263 w 719141"/>
                <a:gd name="connsiteY31" fmla="*/ 1080688 h 1152221"/>
                <a:gd name="connsiteX32" fmla="*/ 119015 w 719141"/>
                <a:gd name="connsiteY32" fmla="*/ 1066446 h 1152221"/>
                <a:gd name="connsiteX33" fmla="*/ 236046 w 719141"/>
                <a:gd name="connsiteY33" fmla="*/ 1067945 h 1152221"/>
                <a:gd name="connsiteX34" fmla="*/ 319816 w 719141"/>
                <a:gd name="connsiteY34" fmla="*/ 1125290 h 1152221"/>
                <a:gd name="connsiteX35" fmla="*/ 350363 w 719141"/>
                <a:gd name="connsiteY35" fmla="*/ 1148340 h 1152221"/>
                <a:gd name="connsiteX36" fmla="*/ 366386 w 719141"/>
                <a:gd name="connsiteY36" fmla="*/ 1152088 h 1152221"/>
                <a:gd name="connsiteX37" fmla="*/ 372102 w 719141"/>
                <a:gd name="connsiteY37" fmla="*/ 1144124 h 1152221"/>
                <a:gd name="connsiteX38" fmla="*/ 383346 w 719141"/>
                <a:gd name="connsiteY38" fmla="*/ 1109642 h 1152221"/>
                <a:gd name="connsiteX39" fmla="*/ 397870 w 719141"/>
                <a:gd name="connsiteY39" fmla="*/ 1065229 h 1152221"/>
                <a:gd name="connsiteX40" fmla="*/ 436474 w 719141"/>
                <a:gd name="connsiteY40" fmla="*/ 1026718 h 1152221"/>
                <a:gd name="connsiteX41" fmla="*/ 522115 w 719141"/>
                <a:gd name="connsiteY41" fmla="*/ 1035432 h 1152221"/>
                <a:gd name="connsiteX42" fmla="*/ 599699 w 719141"/>
                <a:gd name="connsiteY42" fmla="*/ 1079751 h 1152221"/>
                <a:gd name="connsiteX43" fmla="*/ 664072 w 719141"/>
                <a:gd name="connsiteY43" fmla="*/ 1120887 h 1152221"/>
                <a:gd name="connsiteX44" fmla="*/ 668382 w 719141"/>
                <a:gd name="connsiteY44" fmla="*/ 1122761 h 1152221"/>
                <a:gd name="connsiteX45" fmla="*/ 645519 w 719141"/>
                <a:gd name="connsiteY45" fmla="*/ 1061761 h 1152221"/>
                <a:gd name="connsiteX46" fmla="*/ 550320 w 719141"/>
                <a:gd name="connsiteY46" fmla="*/ 855245 h 1152221"/>
                <a:gd name="connsiteX47" fmla="*/ 455120 w 719141"/>
                <a:gd name="connsiteY47" fmla="*/ 642639 h 1152221"/>
                <a:gd name="connsiteX48" fmla="*/ 428977 w 719141"/>
                <a:gd name="connsiteY48" fmla="*/ 563274 h 1152221"/>
                <a:gd name="connsiteX49" fmla="*/ 425323 w 719141"/>
                <a:gd name="connsiteY49" fmla="*/ 531791 h 1152221"/>
                <a:gd name="connsiteX50" fmla="*/ 439378 w 719141"/>
                <a:gd name="connsiteY50" fmla="*/ 498341 h 1152221"/>
                <a:gd name="connsiteX51" fmla="*/ 542448 w 719141"/>
                <a:gd name="connsiteY51" fmla="*/ 399111 h 1152221"/>
                <a:gd name="connsiteX52" fmla="*/ 530361 w 719141"/>
                <a:gd name="connsiteY52" fmla="*/ 405202 h 1152221"/>
                <a:gd name="connsiteX53" fmla="*/ 465053 w 719141"/>
                <a:gd name="connsiteY53" fmla="*/ 406420 h 1152221"/>
                <a:gd name="connsiteX54" fmla="*/ 448187 w 719141"/>
                <a:gd name="connsiteY54" fmla="*/ 378122 h 1152221"/>
                <a:gd name="connsiteX55" fmla="*/ 450436 w 719141"/>
                <a:gd name="connsiteY55" fmla="*/ 361443 h 1152221"/>
                <a:gd name="connsiteX56" fmla="*/ 448936 w 719141"/>
                <a:gd name="connsiteY56" fmla="*/ 363317 h 1152221"/>
                <a:gd name="connsiteX57" fmla="*/ 392902 w 719141"/>
                <a:gd name="connsiteY57" fmla="*/ 390397 h 1152221"/>
                <a:gd name="connsiteX58" fmla="*/ 379971 w 719141"/>
                <a:gd name="connsiteY58" fmla="*/ 387961 h 1152221"/>
                <a:gd name="connsiteX59" fmla="*/ 350456 w 719141"/>
                <a:gd name="connsiteY59" fmla="*/ 345233 h 1152221"/>
                <a:gd name="connsiteX60" fmla="*/ 347082 w 719141"/>
                <a:gd name="connsiteY60" fmla="*/ 323963 h 1152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719141" h="1152221">
                  <a:moveTo>
                    <a:pt x="254776" y="332"/>
                  </a:moveTo>
                  <a:cubicBezTo>
                    <a:pt x="256203" y="5143"/>
                    <a:pt x="257765" y="10335"/>
                    <a:pt x="259929" y="16355"/>
                  </a:cubicBezTo>
                  <a:cubicBezTo>
                    <a:pt x="270460" y="45647"/>
                    <a:pt x="288501" y="87108"/>
                    <a:pt x="305655" y="130388"/>
                  </a:cubicBezTo>
                  <a:cubicBezTo>
                    <a:pt x="321629" y="170692"/>
                    <a:pt x="336614" y="212343"/>
                    <a:pt x="344634" y="250417"/>
                  </a:cubicBezTo>
                  <a:cubicBezTo>
                    <a:pt x="344601" y="221408"/>
                    <a:pt x="344643" y="191183"/>
                    <a:pt x="343041" y="160839"/>
                  </a:cubicBezTo>
                  <a:cubicBezTo>
                    <a:pt x="340645" y="115476"/>
                    <a:pt x="333604" y="72230"/>
                    <a:pt x="318961" y="43808"/>
                  </a:cubicBezTo>
                  <a:cubicBezTo>
                    <a:pt x="305182" y="17063"/>
                    <a:pt x="288875" y="2571"/>
                    <a:pt x="254777" y="331"/>
                  </a:cubicBezTo>
                  <a:close/>
                  <a:moveTo>
                    <a:pt x="514981" y="59833"/>
                  </a:moveTo>
                  <a:cubicBezTo>
                    <a:pt x="513896" y="74303"/>
                    <a:pt x="512786" y="89069"/>
                    <a:pt x="511608" y="106401"/>
                  </a:cubicBezTo>
                  <a:cubicBezTo>
                    <a:pt x="514288" y="89084"/>
                    <a:pt x="515784" y="73068"/>
                    <a:pt x="514981" y="59833"/>
                  </a:cubicBezTo>
                  <a:close/>
                  <a:moveTo>
                    <a:pt x="721404" y="139665"/>
                  </a:moveTo>
                  <a:cubicBezTo>
                    <a:pt x="705637" y="169421"/>
                    <a:pt x="688772" y="203049"/>
                    <a:pt x="668182" y="240487"/>
                  </a:cubicBezTo>
                  <a:cubicBezTo>
                    <a:pt x="661878" y="251950"/>
                    <a:pt x="655430" y="263421"/>
                    <a:pt x="648786" y="274687"/>
                  </a:cubicBezTo>
                  <a:cubicBezTo>
                    <a:pt x="672401" y="242253"/>
                    <a:pt x="693177" y="209217"/>
                    <a:pt x="707441" y="177895"/>
                  </a:cubicBezTo>
                  <a:cubicBezTo>
                    <a:pt x="713488" y="164618"/>
                    <a:pt x="717853" y="151936"/>
                    <a:pt x="721402" y="139665"/>
                  </a:cubicBezTo>
                  <a:close/>
                  <a:moveTo>
                    <a:pt x="44422" y="180893"/>
                  </a:moveTo>
                  <a:cubicBezTo>
                    <a:pt x="42244" y="184697"/>
                    <a:pt x="41380" y="187701"/>
                    <a:pt x="41798" y="191201"/>
                  </a:cubicBezTo>
                  <a:cubicBezTo>
                    <a:pt x="42376" y="196042"/>
                    <a:pt x="45552" y="203823"/>
                    <a:pt x="53136" y="213595"/>
                  </a:cubicBezTo>
                  <a:cubicBezTo>
                    <a:pt x="68303" y="233140"/>
                    <a:pt x="99203" y="257894"/>
                    <a:pt x="133718" y="283401"/>
                  </a:cubicBezTo>
                  <a:cubicBezTo>
                    <a:pt x="155145" y="299237"/>
                    <a:pt x="177861" y="315688"/>
                    <a:pt x="199590" y="332875"/>
                  </a:cubicBezTo>
                  <a:cubicBezTo>
                    <a:pt x="197855" y="330829"/>
                    <a:pt x="195860" y="329057"/>
                    <a:pt x="194156" y="326972"/>
                  </a:cubicBezTo>
                  <a:cubicBezTo>
                    <a:pt x="165029" y="291336"/>
                    <a:pt x="138019" y="248752"/>
                    <a:pt x="111981" y="230087"/>
                  </a:cubicBezTo>
                  <a:cubicBezTo>
                    <a:pt x="95137" y="218011"/>
                    <a:pt x="75862" y="199965"/>
                    <a:pt x="59227" y="188859"/>
                  </a:cubicBezTo>
                  <a:cubicBezTo>
                    <a:pt x="52930" y="184654"/>
                    <a:pt x="47861" y="182254"/>
                    <a:pt x="44422" y="180894"/>
                  </a:cubicBezTo>
                  <a:close/>
                  <a:moveTo>
                    <a:pt x="347082" y="323975"/>
                  </a:moveTo>
                  <a:cubicBezTo>
                    <a:pt x="342997" y="339842"/>
                    <a:pt x="334376" y="355449"/>
                    <a:pt x="319346" y="365110"/>
                  </a:cubicBezTo>
                  <a:cubicBezTo>
                    <a:pt x="295858" y="380204"/>
                    <a:pt x="267084" y="381521"/>
                    <a:pt x="245603" y="371575"/>
                  </a:cubicBezTo>
                  <a:cubicBezTo>
                    <a:pt x="244206" y="370928"/>
                    <a:pt x="243015" y="370029"/>
                    <a:pt x="241668" y="369326"/>
                  </a:cubicBezTo>
                  <a:cubicBezTo>
                    <a:pt x="271222" y="397816"/>
                    <a:pt x="295963" y="429457"/>
                    <a:pt x="298920" y="468931"/>
                  </a:cubicBezTo>
                  <a:cubicBezTo>
                    <a:pt x="308071" y="591098"/>
                    <a:pt x="244981" y="742893"/>
                    <a:pt x="165490" y="873237"/>
                  </a:cubicBezTo>
                  <a:cubicBezTo>
                    <a:pt x="125746" y="938414"/>
                    <a:pt x="81580" y="997785"/>
                    <a:pt x="38525" y="1044333"/>
                  </a:cubicBezTo>
                  <a:cubicBezTo>
                    <a:pt x="26237" y="1057619"/>
                    <a:pt x="14191" y="1069605"/>
                    <a:pt x="2263" y="1080688"/>
                  </a:cubicBezTo>
                  <a:cubicBezTo>
                    <a:pt x="39830" y="1075264"/>
                    <a:pt x="80518" y="1069808"/>
                    <a:pt x="119015" y="1066446"/>
                  </a:cubicBezTo>
                  <a:cubicBezTo>
                    <a:pt x="164696" y="1062456"/>
                    <a:pt x="204925" y="1060451"/>
                    <a:pt x="236046" y="1067945"/>
                  </a:cubicBezTo>
                  <a:cubicBezTo>
                    <a:pt x="273115" y="1076871"/>
                    <a:pt x="296923" y="1105014"/>
                    <a:pt x="319816" y="1125290"/>
                  </a:cubicBezTo>
                  <a:cubicBezTo>
                    <a:pt x="331262" y="1135428"/>
                    <a:pt x="342058" y="1143931"/>
                    <a:pt x="350363" y="1148340"/>
                  </a:cubicBezTo>
                  <a:cubicBezTo>
                    <a:pt x="358669" y="1152749"/>
                    <a:pt x="362661" y="1153086"/>
                    <a:pt x="366386" y="1152088"/>
                  </a:cubicBezTo>
                  <a:cubicBezTo>
                    <a:pt x="366755" y="1151989"/>
                    <a:pt x="368372" y="1151728"/>
                    <a:pt x="372102" y="1144124"/>
                  </a:cubicBezTo>
                  <a:cubicBezTo>
                    <a:pt x="375832" y="1136520"/>
                    <a:pt x="379564" y="1123727"/>
                    <a:pt x="383346" y="1109642"/>
                  </a:cubicBezTo>
                  <a:cubicBezTo>
                    <a:pt x="387128" y="1095557"/>
                    <a:pt x="390921" y="1080175"/>
                    <a:pt x="397870" y="1065229"/>
                  </a:cubicBezTo>
                  <a:cubicBezTo>
                    <a:pt x="404819" y="1050284"/>
                    <a:pt x="416411" y="1033671"/>
                    <a:pt x="436474" y="1026718"/>
                  </a:cubicBezTo>
                  <a:cubicBezTo>
                    <a:pt x="465678" y="1016600"/>
                    <a:pt x="495114" y="1023951"/>
                    <a:pt x="522115" y="1035432"/>
                  </a:cubicBezTo>
                  <a:cubicBezTo>
                    <a:pt x="549116" y="1046912"/>
                    <a:pt x="575295" y="1063605"/>
                    <a:pt x="599699" y="1079751"/>
                  </a:cubicBezTo>
                  <a:cubicBezTo>
                    <a:pt x="624103" y="1095897"/>
                    <a:pt x="646843" y="1111625"/>
                    <a:pt x="664072" y="1120887"/>
                  </a:cubicBezTo>
                  <a:cubicBezTo>
                    <a:pt x="665955" y="1121899"/>
                    <a:pt x="666649" y="1121918"/>
                    <a:pt x="668382" y="1122761"/>
                  </a:cubicBezTo>
                  <a:cubicBezTo>
                    <a:pt x="663682" y="1107329"/>
                    <a:pt x="656070" y="1086732"/>
                    <a:pt x="645519" y="1061761"/>
                  </a:cubicBezTo>
                  <a:cubicBezTo>
                    <a:pt x="621693" y="1005367"/>
                    <a:pt x="585965" y="930661"/>
                    <a:pt x="550320" y="855245"/>
                  </a:cubicBezTo>
                  <a:cubicBezTo>
                    <a:pt x="514674" y="779829"/>
                    <a:pt x="479176" y="703687"/>
                    <a:pt x="455120" y="642639"/>
                  </a:cubicBezTo>
                  <a:cubicBezTo>
                    <a:pt x="443092" y="612116"/>
                    <a:pt x="433913" y="585586"/>
                    <a:pt x="428977" y="563274"/>
                  </a:cubicBezTo>
                  <a:cubicBezTo>
                    <a:pt x="426510" y="552119"/>
                    <a:pt x="424958" y="542094"/>
                    <a:pt x="425323" y="531791"/>
                  </a:cubicBezTo>
                  <a:cubicBezTo>
                    <a:pt x="425688" y="521488"/>
                    <a:pt x="427663" y="508590"/>
                    <a:pt x="439378" y="498341"/>
                  </a:cubicBezTo>
                  <a:cubicBezTo>
                    <a:pt x="454566" y="485051"/>
                    <a:pt x="496075" y="447236"/>
                    <a:pt x="542448" y="399111"/>
                  </a:cubicBezTo>
                  <a:cubicBezTo>
                    <a:pt x="538524" y="401336"/>
                    <a:pt x="534522" y="403442"/>
                    <a:pt x="530361" y="405202"/>
                  </a:cubicBezTo>
                  <a:cubicBezTo>
                    <a:pt x="510474" y="413617"/>
                    <a:pt x="486689" y="415328"/>
                    <a:pt x="465053" y="406420"/>
                  </a:cubicBezTo>
                  <a:cubicBezTo>
                    <a:pt x="453763" y="401788"/>
                    <a:pt x="446890" y="390256"/>
                    <a:pt x="448187" y="378122"/>
                  </a:cubicBezTo>
                  <a:cubicBezTo>
                    <a:pt x="448770" y="372585"/>
                    <a:pt x="449647" y="367009"/>
                    <a:pt x="450436" y="361443"/>
                  </a:cubicBezTo>
                  <a:cubicBezTo>
                    <a:pt x="449902" y="362042"/>
                    <a:pt x="449484" y="362730"/>
                    <a:pt x="448936" y="363317"/>
                  </a:cubicBezTo>
                  <a:cubicBezTo>
                    <a:pt x="434959" y="378325"/>
                    <a:pt x="415114" y="389277"/>
                    <a:pt x="392902" y="390397"/>
                  </a:cubicBezTo>
                  <a:cubicBezTo>
                    <a:pt x="388458" y="390646"/>
                    <a:pt x="384020" y="389810"/>
                    <a:pt x="379971" y="387961"/>
                  </a:cubicBezTo>
                  <a:cubicBezTo>
                    <a:pt x="360462" y="378934"/>
                    <a:pt x="354145" y="361013"/>
                    <a:pt x="350456" y="345233"/>
                  </a:cubicBezTo>
                  <a:cubicBezTo>
                    <a:pt x="348881" y="338499"/>
                    <a:pt x="347892" y="331339"/>
                    <a:pt x="347082" y="323963"/>
                  </a:cubicBezTo>
                  <a:close/>
                </a:path>
              </a:pathLst>
            </a:custGeom>
            <a:solidFill>
              <a:srgbClr val="C17D11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7" name="任意多边形: 形状 716"/>
            <p:cNvSpPr/>
            <p:nvPr/>
          </p:nvSpPr>
          <p:spPr>
            <a:xfrm>
              <a:off x="9172825" y="3165655"/>
              <a:ext cx="742344" cy="491532"/>
            </a:xfrm>
            <a:custGeom>
              <a:avLst/>
              <a:gdLst>
                <a:gd name="connsiteX0" fmla="*/ 237018 w 742344"/>
                <a:gd name="connsiteY0" fmla="*/ 505 h 491532"/>
                <a:gd name="connsiteX1" fmla="*/ 217716 w 742344"/>
                <a:gd name="connsiteY1" fmla="*/ 1348 h 491532"/>
                <a:gd name="connsiteX2" fmla="*/ 292676 w 742344"/>
                <a:gd name="connsiteY2" fmla="*/ 370153 h 491532"/>
                <a:gd name="connsiteX3" fmla="*/ 116144 w 742344"/>
                <a:gd name="connsiteY3" fmla="*/ 235881 h 491532"/>
                <a:gd name="connsiteX4" fmla="*/ 13824 w 742344"/>
                <a:gd name="connsiteY4" fmla="*/ 187250 h 491532"/>
                <a:gd name="connsiteX5" fmla="*/ 257259 w 742344"/>
                <a:gd name="connsiteY5" fmla="*/ 485124 h 491532"/>
                <a:gd name="connsiteX6" fmla="*/ 402775 w 742344"/>
                <a:gd name="connsiteY6" fmla="*/ 488685 h 491532"/>
                <a:gd name="connsiteX7" fmla="*/ 544264 w 742344"/>
                <a:gd name="connsiteY7" fmla="*/ 453172 h 491532"/>
                <a:gd name="connsiteX8" fmla="*/ 739443 w 742344"/>
                <a:gd name="connsiteY8" fmla="*/ 85296 h 491532"/>
                <a:gd name="connsiteX9" fmla="*/ 463589 w 742344"/>
                <a:gd name="connsiteY9" fmla="*/ 409125 h 491532"/>
                <a:gd name="connsiteX10" fmla="*/ 493573 w 742344"/>
                <a:gd name="connsiteY10" fmla="*/ 13334 h 491532"/>
                <a:gd name="connsiteX11" fmla="*/ 379633 w 742344"/>
                <a:gd name="connsiteY11" fmla="*/ 391135 h 491532"/>
                <a:gd name="connsiteX12" fmla="*/ 237022 w 742344"/>
                <a:gd name="connsiteY12" fmla="*/ 501 h 49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344" h="491532">
                  <a:moveTo>
                    <a:pt x="237018" y="505"/>
                  </a:moveTo>
                  <a:cubicBezTo>
                    <a:pt x="230896" y="393"/>
                    <a:pt x="224462" y="692"/>
                    <a:pt x="217716" y="1348"/>
                  </a:cubicBezTo>
                  <a:cubicBezTo>
                    <a:pt x="174674" y="5533"/>
                    <a:pt x="370560" y="320110"/>
                    <a:pt x="292676" y="370153"/>
                  </a:cubicBezTo>
                  <a:cubicBezTo>
                    <a:pt x="223302" y="414737"/>
                    <a:pt x="183165" y="283928"/>
                    <a:pt x="116144" y="235881"/>
                  </a:cubicBezTo>
                  <a:cubicBezTo>
                    <a:pt x="88514" y="216073"/>
                    <a:pt x="35028" y="160678"/>
                    <a:pt x="13824" y="187250"/>
                  </a:cubicBezTo>
                  <a:cubicBezTo>
                    <a:pt x="-57554" y="276696"/>
                    <a:pt x="226831" y="372420"/>
                    <a:pt x="257259" y="485124"/>
                  </a:cubicBezTo>
                  <a:cubicBezTo>
                    <a:pt x="303890" y="492700"/>
                    <a:pt x="352794" y="494242"/>
                    <a:pt x="402775" y="488685"/>
                  </a:cubicBezTo>
                  <a:cubicBezTo>
                    <a:pt x="452839" y="483119"/>
                    <a:pt x="500349" y="470831"/>
                    <a:pt x="544264" y="453172"/>
                  </a:cubicBezTo>
                  <a:cubicBezTo>
                    <a:pt x="643488" y="351130"/>
                    <a:pt x="772467" y="192634"/>
                    <a:pt x="739443" y="85296"/>
                  </a:cubicBezTo>
                  <a:cubicBezTo>
                    <a:pt x="703462" y="58311"/>
                    <a:pt x="581594" y="457700"/>
                    <a:pt x="463589" y="409125"/>
                  </a:cubicBezTo>
                  <a:cubicBezTo>
                    <a:pt x="479413" y="258845"/>
                    <a:pt x="586524" y="76301"/>
                    <a:pt x="493573" y="13334"/>
                  </a:cubicBezTo>
                  <a:cubicBezTo>
                    <a:pt x="457592" y="1341"/>
                    <a:pt x="497865" y="385168"/>
                    <a:pt x="379633" y="391135"/>
                  </a:cubicBezTo>
                  <a:cubicBezTo>
                    <a:pt x="323929" y="365362"/>
                    <a:pt x="426810" y="3979"/>
                    <a:pt x="237022" y="501"/>
                  </a:cubicBez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8" name="任意多边形: 形状 717"/>
            <p:cNvSpPr/>
            <p:nvPr/>
          </p:nvSpPr>
          <p:spPr>
            <a:xfrm>
              <a:off x="8769332" y="2408276"/>
              <a:ext cx="1471364" cy="1099896"/>
            </a:xfrm>
            <a:custGeom>
              <a:avLst/>
              <a:gdLst>
                <a:gd name="connsiteX0" fmla="*/ 547503 w 1471364"/>
                <a:gd name="connsiteY0" fmla="*/ 1859 h 1099896"/>
                <a:gd name="connsiteX1" fmla="*/ 378057 w 1471364"/>
                <a:gd name="connsiteY1" fmla="*/ 187287 h 1099896"/>
                <a:gd name="connsiteX2" fmla="*/ 402927 w 1471364"/>
                <a:gd name="connsiteY2" fmla="*/ 254097 h 1099896"/>
                <a:gd name="connsiteX3" fmla="*/ 387582 w 1471364"/>
                <a:gd name="connsiteY3" fmla="*/ 264477 h 1099896"/>
                <a:gd name="connsiteX4" fmla="*/ 253487 w 1471364"/>
                <a:gd name="connsiteY4" fmla="*/ 233662 h 1099896"/>
                <a:gd name="connsiteX5" fmla="*/ 84041 w 1471364"/>
                <a:gd name="connsiteY5" fmla="*/ 419090 h 1099896"/>
                <a:gd name="connsiteX6" fmla="*/ 235859 w 1471364"/>
                <a:gd name="connsiteY6" fmla="*/ 561824 h 1099896"/>
                <a:gd name="connsiteX7" fmla="*/ 231537 w 1471364"/>
                <a:gd name="connsiteY7" fmla="*/ 594171 h 1099896"/>
                <a:gd name="connsiteX8" fmla="*/ 172723 w 1471364"/>
                <a:gd name="connsiteY8" fmla="*/ 592602 h 1099896"/>
                <a:gd name="connsiteX9" fmla="*/ 3276 w 1471364"/>
                <a:gd name="connsiteY9" fmla="*/ 778030 h 1099896"/>
                <a:gd name="connsiteX10" fmla="*/ 198098 w 1471364"/>
                <a:gd name="connsiteY10" fmla="*/ 922581 h 1099896"/>
                <a:gd name="connsiteX11" fmla="*/ 197987 w 1471364"/>
                <a:gd name="connsiteY11" fmla="*/ 955497 h 1099896"/>
                <a:gd name="connsiteX12" fmla="*/ 404017 w 1471364"/>
                <a:gd name="connsiteY12" fmla="*/ 1099085 h 1099896"/>
                <a:gd name="connsiteX13" fmla="*/ 548678 w 1471364"/>
                <a:gd name="connsiteY13" fmla="*/ 1013801 h 1099896"/>
                <a:gd name="connsiteX14" fmla="*/ 752348 w 1471364"/>
                <a:gd name="connsiteY14" fmla="*/ 1030187 h 1099896"/>
                <a:gd name="connsiteX15" fmla="*/ 981065 w 1471364"/>
                <a:gd name="connsiteY15" fmla="*/ 949605 h 1099896"/>
                <a:gd name="connsiteX16" fmla="*/ 1065668 w 1471364"/>
                <a:gd name="connsiteY16" fmla="*/ 965182 h 1099896"/>
                <a:gd name="connsiteX17" fmla="*/ 1178450 w 1471364"/>
                <a:gd name="connsiteY17" fmla="*/ 885706 h 1099896"/>
                <a:gd name="connsiteX18" fmla="*/ 1316902 w 1471364"/>
                <a:gd name="connsiteY18" fmla="*/ 925183 h 1099896"/>
                <a:gd name="connsiteX19" fmla="*/ 1472909 w 1471364"/>
                <a:gd name="connsiteY19" fmla="*/ 754541 h 1099896"/>
                <a:gd name="connsiteX20" fmla="*/ 1357620 w 1471364"/>
                <a:gd name="connsiteY20" fmla="*/ 628298 h 1099896"/>
                <a:gd name="connsiteX21" fmla="*/ 1376871 w 1471364"/>
                <a:gd name="connsiteY21" fmla="*/ 541968 h 1099896"/>
                <a:gd name="connsiteX22" fmla="*/ 1326360 w 1471364"/>
                <a:gd name="connsiteY22" fmla="*/ 449725 h 1099896"/>
                <a:gd name="connsiteX23" fmla="*/ 1354880 w 1471364"/>
                <a:gd name="connsiteY23" fmla="*/ 344169 h 1099896"/>
                <a:gd name="connsiteX24" fmla="*/ 1183514 w 1471364"/>
                <a:gd name="connsiteY24" fmla="*/ 199462 h 1099896"/>
                <a:gd name="connsiteX25" fmla="*/ 1184133 w 1471364"/>
                <a:gd name="connsiteY25" fmla="*/ 165169 h 1099896"/>
                <a:gd name="connsiteX26" fmla="*/ 994444 w 1471364"/>
                <a:gd name="connsiteY26" fmla="*/ 32870 h 1099896"/>
                <a:gd name="connsiteX27" fmla="*/ 881248 w 1471364"/>
                <a:gd name="connsiteY27" fmla="*/ 86560 h 1099896"/>
                <a:gd name="connsiteX28" fmla="*/ 837498 w 1471364"/>
                <a:gd name="connsiteY28" fmla="*/ 86522 h 1099896"/>
                <a:gd name="connsiteX29" fmla="*/ 748346 w 1471364"/>
                <a:gd name="connsiteY29" fmla="*/ 119909 h 1099896"/>
                <a:gd name="connsiteX30" fmla="*/ 547512 w 1471364"/>
                <a:gd name="connsiteY30" fmla="*/ 1858 h 1099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71364" h="1099896">
                  <a:moveTo>
                    <a:pt x="547503" y="1859"/>
                  </a:moveTo>
                  <a:cubicBezTo>
                    <a:pt x="443869" y="13381"/>
                    <a:pt x="367958" y="96480"/>
                    <a:pt x="378057" y="187287"/>
                  </a:cubicBezTo>
                  <a:cubicBezTo>
                    <a:pt x="380787" y="211842"/>
                    <a:pt x="389576" y="234389"/>
                    <a:pt x="402927" y="254097"/>
                  </a:cubicBezTo>
                  <a:cubicBezTo>
                    <a:pt x="397591" y="257308"/>
                    <a:pt x="392513" y="260836"/>
                    <a:pt x="387582" y="264477"/>
                  </a:cubicBezTo>
                  <a:cubicBezTo>
                    <a:pt x="350813" y="240255"/>
                    <a:pt x="303498" y="228100"/>
                    <a:pt x="253487" y="233662"/>
                  </a:cubicBezTo>
                  <a:cubicBezTo>
                    <a:pt x="149853" y="245185"/>
                    <a:pt x="73942" y="328283"/>
                    <a:pt x="84041" y="419090"/>
                  </a:cubicBezTo>
                  <a:cubicBezTo>
                    <a:pt x="92327" y="493619"/>
                    <a:pt x="156009" y="550256"/>
                    <a:pt x="235859" y="561824"/>
                  </a:cubicBezTo>
                  <a:cubicBezTo>
                    <a:pt x="233954" y="572510"/>
                    <a:pt x="232501" y="583290"/>
                    <a:pt x="231537" y="594171"/>
                  </a:cubicBezTo>
                  <a:cubicBezTo>
                    <a:pt x="212701" y="591007"/>
                    <a:pt x="192947" y="590353"/>
                    <a:pt x="172723" y="592602"/>
                  </a:cubicBezTo>
                  <a:cubicBezTo>
                    <a:pt x="69088" y="604125"/>
                    <a:pt x="-6823" y="687223"/>
                    <a:pt x="3276" y="778030"/>
                  </a:cubicBezTo>
                  <a:cubicBezTo>
                    <a:pt x="13008" y="865557"/>
                    <a:pt x="99091" y="928461"/>
                    <a:pt x="198098" y="922581"/>
                  </a:cubicBezTo>
                  <a:cubicBezTo>
                    <a:pt x="196860" y="933356"/>
                    <a:pt x="196750" y="944370"/>
                    <a:pt x="197987" y="955497"/>
                  </a:cubicBezTo>
                  <a:cubicBezTo>
                    <a:pt x="208083" y="1046304"/>
                    <a:pt x="300382" y="1110608"/>
                    <a:pt x="404017" y="1099085"/>
                  </a:cubicBezTo>
                  <a:cubicBezTo>
                    <a:pt x="466681" y="1092118"/>
                    <a:pt x="519171" y="1058973"/>
                    <a:pt x="548678" y="1013801"/>
                  </a:cubicBezTo>
                  <a:cubicBezTo>
                    <a:pt x="612053" y="1031766"/>
                    <a:pt x="681118" y="1038107"/>
                    <a:pt x="752348" y="1030187"/>
                  </a:cubicBezTo>
                  <a:cubicBezTo>
                    <a:pt x="837743" y="1020693"/>
                    <a:pt x="915705" y="991985"/>
                    <a:pt x="981065" y="949605"/>
                  </a:cubicBezTo>
                  <a:cubicBezTo>
                    <a:pt x="1005391" y="962546"/>
                    <a:pt x="1034793" y="968615"/>
                    <a:pt x="1065668" y="965182"/>
                  </a:cubicBezTo>
                  <a:cubicBezTo>
                    <a:pt x="1118515" y="959306"/>
                    <a:pt x="1161230" y="927198"/>
                    <a:pt x="1178450" y="885706"/>
                  </a:cubicBezTo>
                  <a:cubicBezTo>
                    <a:pt x="1213846" y="915294"/>
                    <a:pt x="1263743" y="931093"/>
                    <a:pt x="1316902" y="925183"/>
                  </a:cubicBezTo>
                  <a:cubicBezTo>
                    <a:pt x="1412311" y="914575"/>
                    <a:pt x="1482204" y="838142"/>
                    <a:pt x="1472909" y="754541"/>
                  </a:cubicBezTo>
                  <a:cubicBezTo>
                    <a:pt x="1466150" y="693751"/>
                    <a:pt x="1419325" y="645839"/>
                    <a:pt x="1357620" y="628298"/>
                  </a:cubicBezTo>
                  <a:cubicBezTo>
                    <a:pt x="1372935" y="602414"/>
                    <a:pt x="1380287" y="572696"/>
                    <a:pt x="1376871" y="541968"/>
                  </a:cubicBezTo>
                  <a:cubicBezTo>
                    <a:pt x="1372789" y="505258"/>
                    <a:pt x="1354100" y="473187"/>
                    <a:pt x="1326360" y="449725"/>
                  </a:cubicBezTo>
                  <a:cubicBezTo>
                    <a:pt x="1348149" y="419045"/>
                    <a:pt x="1359120" y="382311"/>
                    <a:pt x="1354880" y="344169"/>
                  </a:cubicBezTo>
                  <a:cubicBezTo>
                    <a:pt x="1345927" y="263652"/>
                    <a:pt x="1272321" y="203930"/>
                    <a:pt x="1183514" y="199462"/>
                  </a:cubicBezTo>
                  <a:cubicBezTo>
                    <a:pt x="1185145" y="188258"/>
                    <a:pt x="1185427" y="176810"/>
                    <a:pt x="1184133" y="165169"/>
                  </a:cubicBezTo>
                  <a:cubicBezTo>
                    <a:pt x="1174838" y="81567"/>
                    <a:pt x="1089854" y="22262"/>
                    <a:pt x="994444" y="32870"/>
                  </a:cubicBezTo>
                  <a:cubicBezTo>
                    <a:pt x="948988" y="37924"/>
                    <a:pt x="909313" y="57960"/>
                    <a:pt x="881248" y="86560"/>
                  </a:cubicBezTo>
                  <a:cubicBezTo>
                    <a:pt x="867098" y="84980"/>
                    <a:pt x="852407" y="84864"/>
                    <a:pt x="837498" y="86522"/>
                  </a:cubicBezTo>
                  <a:cubicBezTo>
                    <a:pt x="803784" y="90270"/>
                    <a:pt x="773320" y="102306"/>
                    <a:pt x="748346" y="119909"/>
                  </a:cubicBezTo>
                  <a:cubicBezTo>
                    <a:pt x="725431" y="42964"/>
                    <a:pt x="641096" y="-8546"/>
                    <a:pt x="547512" y="1858"/>
                  </a:cubicBezTo>
                  <a:close/>
                </a:path>
              </a:pathLst>
            </a:custGeom>
            <a:solidFill>
              <a:srgbClr val="4E9A06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9" name="任意多边形: 形状 718"/>
            <p:cNvSpPr/>
            <p:nvPr/>
          </p:nvSpPr>
          <p:spPr>
            <a:xfrm>
              <a:off x="8827719" y="2448610"/>
              <a:ext cx="1354582" cy="983271"/>
            </a:xfrm>
            <a:custGeom>
              <a:avLst/>
              <a:gdLst>
                <a:gd name="connsiteX0" fmla="*/ 520790 w 1354582"/>
                <a:gd name="connsiteY0" fmla="*/ 544 h 983271"/>
                <a:gd name="connsiteX1" fmla="*/ 495585 w 1354582"/>
                <a:gd name="connsiteY1" fmla="*/ 1387 h 983271"/>
                <a:gd name="connsiteX2" fmla="*/ 377711 w 1354582"/>
                <a:gd name="connsiteY2" fmla="*/ 122355 h 983271"/>
                <a:gd name="connsiteX3" fmla="*/ 392797 w 1354582"/>
                <a:gd name="connsiteY3" fmla="*/ 162927 h 983271"/>
                <a:gd name="connsiteX4" fmla="*/ 377190 w 1354582"/>
                <a:gd name="connsiteY4" fmla="*/ 243925 h 983271"/>
                <a:gd name="connsiteX5" fmla="*/ 374619 w 1354582"/>
                <a:gd name="connsiteY5" fmla="*/ 245569 h 983271"/>
                <a:gd name="connsiteX6" fmla="*/ 363843 w 1354582"/>
                <a:gd name="connsiteY6" fmla="*/ 252972 h 983271"/>
                <a:gd name="connsiteX7" fmla="*/ 297129 w 1354582"/>
                <a:gd name="connsiteY7" fmla="*/ 254752 h 983271"/>
                <a:gd name="connsiteX8" fmla="*/ 201554 w 1354582"/>
                <a:gd name="connsiteY8" fmla="*/ 233201 h 983271"/>
                <a:gd name="connsiteX9" fmla="*/ 83681 w 1354582"/>
                <a:gd name="connsiteY9" fmla="*/ 354169 h 983271"/>
                <a:gd name="connsiteX10" fmla="*/ 185813 w 1354582"/>
                <a:gd name="connsiteY10" fmla="*/ 445621 h 983271"/>
                <a:gd name="connsiteX11" fmla="*/ 235213 w 1354582"/>
                <a:gd name="connsiteY11" fmla="*/ 511681 h 983271"/>
                <a:gd name="connsiteX12" fmla="*/ 234912 w 1354582"/>
                <a:gd name="connsiteY12" fmla="*/ 513553 h 983271"/>
                <a:gd name="connsiteX13" fmla="*/ 231257 w 1354582"/>
                <a:gd name="connsiteY13" fmla="*/ 540820 h 983271"/>
                <a:gd name="connsiteX14" fmla="*/ 168011 w 1354582"/>
                <a:gd name="connsiteY14" fmla="*/ 593775 h 983271"/>
                <a:gd name="connsiteX15" fmla="*/ 163511 w 1354582"/>
                <a:gd name="connsiteY15" fmla="*/ 593199 h 983271"/>
                <a:gd name="connsiteX16" fmla="*/ 120784 w 1354582"/>
                <a:gd name="connsiteY16" fmla="*/ 592075 h 983271"/>
                <a:gd name="connsiteX17" fmla="*/ 2910 w 1354582"/>
                <a:gd name="connsiteY17" fmla="*/ 713043 h 983271"/>
                <a:gd name="connsiteX18" fmla="*/ 136246 w 1354582"/>
                <a:gd name="connsiteY18" fmla="*/ 805901 h 983271"/>
                <a:gd name="connsiteX19" fmla="*/ 197896 w 1354582"/>
                <a:gd name="connsiteY19" fmla="*/ 860706 h 983271"/>
                <a:gd name="connsiteX20" fmla="*/ 197621 w 1354582"/>
                <a:gd name="connsiteY20" fmla="*/ 870741 h 983271"/>
                <a:gd name="connsiteX21" fmla="*/ 197621 w 1354582"/>
                <a:gd name="connsiteY21" fmla="*/ 890512 h 983271"/>
                <a:gd name="connsiteX22" fmla="*/ 339203 w 1354582"/>
                <a:gd name="connsiteY22" fmla="*/ 982620 h 983271"/>
                <a:gd name="connsiteX23" fmla="*/ 441524 w 1354582"/>
                <a:gd name="connsiteY23" fmla="*/ 923495 h 983271"/>
                <a:gd name="connsiteX24" fmla="*/ 506272 w 1354582"/>
                <a:gd name="connsiteY24" fmla="*/ 899226 h 983271"/>
                <a:gd name="connsiteX25" fmla="*/ 687490 w 1354582"/>
                <a:gd name="connsiteY25" fmla="*/ 913656 h 983271"/>
                <a:gd name="connsiteX26" fmla="*/ 890914 w 1354582"/>
                <a:gd name="connsiteY26" fmla="*/ 842162 h 983271"/>
                <a:gd name="connsiteX27" fmla="*/ 950040 w 1354582"/>
                <a:gd name="connsiteY27" fmla="*/ 839538 h 983271"/>
                <a:gd name="connsiteX28" fmla="*/ 1000827 w 1354582"/>
                <a:gd name="connsiteY28" fmla="*/ 848721 h 983271"/>
                <a:gd name="connsiteX29" fmla="*/ 1066229 w 1354582"/>
                <a:gd name="connsiteY29" fmla="*/ 804869 h 983271"/>
                <a:gd name="connsiteX30" fmla="*/ 1142465 w 1354582"/>
                <a:gd name="connsiteY30" fmla="*/ 773368 h 983271"/>
                <a:gd name="connsiteX31" fmla="*/ 1157494 w 1354582"/>
                <a:gd name="connsiteY31" fmla="*/ 782474 h 983271"/>
                <a:gd name="connsiteX32" fmla="*/ 1252037 w 1354582"/>
                <a:gd name="connsiteY32" fmla="*/ 808711 h 983271"/>
                <a:gd name="connsiteX33" fmla="*/ 1356514 w 1354582"/>
                <a:gd name="connsiteY33" fmla="*/ 702549 h 983271"/>
                <a:gd name="connsiteX34" fmla="*/ 1283335 w 1354582"/>
                <a:gd name="connsiteY34" fmla="*/ 625903 h 983271"/>
                <a:gd name="connsiteX35" fmla="*/ 1243114 w 1354582"/>
                <a:gd name="connsiteY35" fmla="*/ 553885 h 983271"/>
                <a:gd name="connsiteX36" fmla="*/ 1249039 w 1354582"/>
                <a:gd name="connsiteY36" fmla="*/ 540074 h 983271"/>
                <a:gd name="connsiteX37" fmla="*/ 1260470 w 1354582"/>
                <a:gd name="connsiteY37" fmla="*/ 489943 h 983271"/>
                <a:gd name="connsiteX38" fmla="*/ 1230300 w 1354582"/>
                <a:gd name="connsiteY38" fmla="*/ 435786 h 983271"/>
                <a:gd name="connsiteX39" fmla="*/ 1220462 w 1354582"/>
                <a:gd name="connsiteY39" fmla="*/ 357545 h 983271"/>
                <a:gd name="connsiteX40" fmla="*/ 1238546 w 1354582"/>
                <a:gd name="connsiteY40" fmla="*/ 292144 h 983271"/>
                <a:gd name="connsiteX41" fmla="*/ 1122264 w 1354582"/>
                <a:gd name="connsiteY41" fmla="*/ 199286 h 983271"/>
                <a:gd name="connsiteX42" fmla="*/ 1066906 w 1354582"/>
                <a:gd name="connsiteY42" fmla="*/ 138132 h 983271"/>
                <a:gd name="connsiteX43" fmla="*/ 1067450 w 1354582"/>
                <a:gd name="connsiteY43" fmla="*/ 132571 h 983271"/>
                <a:gd name="connsiteX44" fmla="*/ 1067731 w 1354582"/>
                <a:gd name="connsiteY44" fmla="*/ 113175 h 983271"/>
                <a:gd name="connsiteX45" fmla="*/ 942548 w 1354582"/>
                <a:gd name="connsiteY45" fmla="*/ 32404 h 983271"/>
                <a:gd name="connsiteX46" fmla="*/ 864496 w 1354582"/>
                <a:gd name="connsiteY46" fmla="*/ 68948 h 983271"/>
                <a:gd name="connsiteX47" fmla="*/ 816428 w 1354582"/>
                <a:gd name="connsiteY47" fmla="*/ 86096 h 983271"/>
                <a:gd name="connsiteX48" fmla="*/ 785602 w 1354582"/>
                <a:gd name="connsiteY48" fmla="*/ 86002 h 983271"/>
                <a:gd name="connsiteX49" fmla="*/ 723570 w 1354582"/>
                <a:gd name="connsiteY49" fmla="*/ 109146 h 983271"/>
                <a:gd name="connsiteX50" fmla="*/ 642273 w 1354582"/>
                <a:gd name="connsiteY50" fmla="*/ 95181 h 983271"/>
                <a:gd name="connsiteX51" fmla="*/ 633993 w 1354582"/>
                <a:gd name="connsiteY51" fmla="*/ 78131 h 983271"/>
                <a:gd name="connsiteX52" fmla="*/ 520803 w 1354582"/>
                <a:gd name="connsiteY52" fmla="*/ 547 h 983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54582" h="983271">
                  <a:moveTo>
                    <a:pt x="520790" y="544"/>
                  </a:moveTo>
                  <a:cubicBezTo>
                    <a:pt x="512782" y="145"/>
                    <a:pt x="504347" y="413"/>
                    <a:pt x="495585" y="1387"/>
                  </a:cubicBezTo>
                  <a:cubicBezTo>
                    <a:pt x="419452" y="9852"/>
                    <a:pt x="371592" y="67322"/>
                    <a:pt x="377711" y="122355"/>
                  </a:cubicBezTo>
                  <a:cubicBezTo>
                    <a:pt x="379362" y="137206"/>
                    <a:pt x="384393" y="150521"/>
                    <a:pt x="392797" y="162927"/>
                  </a:cubicBezTo>
                  <a:cubicBezTo>
                    <a:pt x="410854" y="189604"/>
                    <a:pt x="403867" y="225868"/>
                    <a:pt x="377190" y="243925"/>
                  </a:cubicBezTo>
                  <a:cubicBezTo>
                    <a:pt x="376347" y="244496"/>
                    <a:pt x="375490" y="245044"/>
                    <a:pt x="374619" y="245569"/>
                  </a:cubicBezTo>
                  <a:cubicBezTo>
                    <a:pt x="371482" y="247457"/>
                    <a:pt x="367881" y="249990"/>
                    <a:pt x="363843" y="252972"/>
                  </a:cubicBezTo>
                  <a:cubicBezTo>
                    <a:pt x="344175" y="267486"/>
                    <a:pt x="317543" y="268196"/>
                    <a:pt x="297129" y="254752"/>
                  </a:cubicBezTo>
                  <a:cubicBezTo>
                    <a:pt x="272061" y="238238"/>
                    <a:pt x="238264" y="229119"/>
                    <a:pt x="201554" y="233201"/>
                  </a:cubicBezTo>
                  <a:cubicBezTo>
                    <a:pt x="125421" y="241666"/>
                    <a:pt x="77561" y="299136"/>
                    <a:pt x="83681" y="354169"/>
                  </a:cubicBezTo>
                  <a:cubicBezTo>
                    <a:pt x="88700" y="399316"/>
                    <a:pt x="128330" y="437294"/>
                    <a:pt x="185813" y="445621"/>
                  </a:cubicBezTo>
                  <a:cubicBezTo>
                    <a:pt x="217696" y="450221"/>
                    <a:pt x="239813" y="479797"/>
                    <a:pt x="235213" y="511681"/>
                  </a:cubicBezTo>
                  <a:cubicBezTo>
                    <a:pt x="235123" y="512306"/>
                    <a:pt x="235022" y="512930"/>
                    <a:pt x="234912" y="513553"/>
                  </a:cubicBezTo>
                  <a:cubicBezTo>
                    <a:pt x="233302" y="522578"/>
                    <a:pt x="232070" y="531654"/>
                    <a:pt x="231257" y="540820"/>
                  </a:cubicBezTo>
                  <a:cubicBezTo>
                    <a:pt x="228415" y="572908"/>
                    <a:pt x="200099" y="596617"/>
                    <a:pt x="168011" y="593775"/>
                  </a:cubicBezTo>
                  <a:cubicBezTo>
                    <a:pt x="166504" y="593641"/>
                    <a:pt x="165003" y="593449"/>
                    <a:pt x="163511" y="593199"/>
                  </a:cubicBezTo>
                  <a:cubicBezTo>
                    <a:pt x="149912" y="590915"/>
                    <a:pt x="135577" y="590430"/>
                    <a:pt x="120784" y="592075"/>
                  </a:cubicBezTo>
                  <a:cubicBezTo>
                    <a:pt x="44651" y="600539"/>
                    <a:pt x="-3210" y="658010"/>
                    <a:pt x="2910" y="713043"/>
                  </a:cubicBezTo>
                  <a:cubicBezTo>
                    <a:pt x="8807" y="766088"/>
                    <a:pt x="63820" y="810203"/>
                    <a:pt x="136246" y="805901"/>
                  </a:cubicBezTo>
                  <a:cubicBezTo>
                    <a:pt x="168405" y="804010"/>
                    <a:pt x="196006" y="828547"/>
                    <a:pt x="197896" y="860706"/>
                  </a:cubicBezTo>
                  <a:cubicBezTo>
                    <a:pt x="198093" y="864053"/>
                    <a:pt x="198001" y="867410"/>
                    <a:pt x="197621" y="870741"/>
                  </a:cubicBezTo>
                  <a:cubicBezTo>
                    <a:pt x="196858" y="877379"/>
                    <a:pt x="196885" y="883896"/>
                    <a:pt x="197621" y="890512"/>
                  </a:cubicBezTo>
                  <a:cubicBezTo>
                    <a:pt x="203737" y="945521"/>
                    <a:pt x="263052" y="991085"/>
                    <a:pt x="339203" y="982620"/>
                  </a:cubicBezTo>
                  <a:cubicBezTo>
                    <a:pt x="385244" y="977502"/>
                    <a:pt x="422199" y="953079"/>
                    <a:pt x="441524" y="923495"/>
                  </a:cubicBezTo>
                  <a:cubicBezTo>
                    <a:pt x="455468" y="902105"/>
                    <a:pt x="481704" y="892272"/>
                    <a:pt x="506272" y="899226"/>
                  </a:cubicBezTo>
                  <a:cubicBezTo>
                    <a:pt x="562378" y="915131"/>
                    <a:pt x="623723" y="920746"/>
                    <a:pt x="687490" y="913656"/>
                  </a:cubicBezTo>
                  <a:cubicBezTo>
                    <a:pt x="763925" y="905158"/>
                    <a:pt x="833231" y="879564"/>
                    <a:pt x="890914" y="842162"/>
                  </a:cubicBezTo>
                  <a:cubicBezTo>
                    <a:pt x="908683" y="830611"/>
                    <a:pt x="931318" y="829606"/>
                    <a:pt x="950040" y="839538"/>
                  </a:cubicBezTo>
                  <a:cubicBezTo>
                    <a:pt x="963911" y="846917"/>
                    <a:pt x="981583" y="850860"/>
                    <a:pt x="1000827" y="848721"/>
                  </a:cubicBezTo>
                  <a:cubicBezTo>
                    <a:pt x="1033930" y="845041"/>
                    <a:pt x="1058028" y="824632"/>
                    <a:pt x="1066229" y="804869"/>
                  </a:cubicBezTo>
                  <a:cubicBezTo>
                    <a:pt x="1078582" y="775118"/>
                    <a:pt x="1112714" y="761014"/>
                    <a:pt x="1142465" y="773368"/>
                  </a:cubicBezTo>
                  <a:cubicBezTo>
                    <a:pt x="1147906" y="775627"/>
                    <a:pt x="1152973" y="778697"/>
                    <a:pt x="1157494" y="782474"/>
                  </a:cubicBezTo>
                  <a:cubicBezTo>
                    <a:pt x="1180044" y="801324"/>
                    <a:pt x="1214182" y="812920"/>
                    <a:pt x="1252037" y="808711"/>
                  </a:cubicBezTo>
                  <a:cubicBezTo>
                    <a:pt x="1319981" y="801156"/>
                    <a:pt x="1361827" y="750355"/>
                    <a:pt x="1356514" y="702549"/>
                  </a:cubicBezTo>
                  <a:cubicBezTo>
                    <a:pt x="1352649" y="667785"/>
                    <a:pt x="1325591" y="637915"/>
                    <a:pt x="1283335" y="625903"/>
                  </a:cubicBezTo>
                  <a:cubicBezTo>
                    <a:pt x="1252341" y="617123"/>
                    <a:pt x="1234333" y="584879"/>
                    <a:pt x="1243114" y="553885"/>
                  </a:cubicBezTo>
                  <a:cubicBezTo>
                    <a:pt x="1244485" y="549045"/>
                    <a:pt x="1246477" y="544403"/>
                    <a:pt x="1249039" y="540074"/>
                  </a:cubicBezTo>
                  <a:cubicBezTo>
                    <a:pt x="1258544" y="524009"/>
                    <a:pt x="1262421" y="507493"/>
                    <a:pt x="1260470" y="489943"/>
                  </a:cubicBezTo>
                  <a:cubicBezTo>
                    <a:pt x="1258137" y="468956"/>
                    <a:pt x="1247918" y="450688"/>
                    <a:pt x="1230300" y="435786"/>
                  </a:cubicBezTo>
                  <a:cubicBezTo>
                    <a:pt x="1207218" y="416208"/>
                    <a:pt x="1202945" y="382228"/>
                    <a:pt x="1220462" y="357545"/>
                  </a:cubicBezTo>
                  <a:cubicBezTo>
                    <a:pt x="1234891" y="337230"/>
                    <a:pt x="1241105" y="315157"/>
                    <a:pt x="1238546" y="292144"/>
                  </a:cubicBezTo>
                  <a:cubicBezTo>
                    <a:pt x="1233124" y="243380"/>
                    <a:pt x="1186652" y="202524"/>
                    <a:pt x="1122264" y="199286"/>
                  </a:cubicBezTo>
                  <a:cubicBezTo>
                    <a:pt x="1090090" y="197686"/>
                    <a:pt x="1065306" y="170306"/>
                    <a:pt x="1066906" y="138132"/>
                  </a:cubicBezTo>
                  <a:cubicBezTo>
                    <a:pt x="1066998" y="136271"/>
                    <a:pt x="1067180" y="134415"/>
                    <a:pt x="1067450" y="132571"/>
                  </a:cubicBezTo>
                  <a:cubicBezTo>
                    <a:pt x="1068376" y="126214"/>
                    <a:pt x="1068479" y="119901"/>
                    <a:pt x="1067731" y="113175"/>
                  </a:cubicBezTo>
                  <a:cubicBezTo>
                    <a:pt x="1062414" y="65347"/>
                    <a:pt x="1010450" y="24857"/>
                    <a:pt x="942548" y="32404"/>
                  </a:cubicBezTo>
                  <a:cubicBezTo>
                    <a:pt x="910213" y="35999"/>
                    <a:pt x="882858" y="50234"/>
                    <a:pt x="864496" y="68948"/>
                  </a:cubicBezTo>
                  <a:cubicBezTo>
                    <a:pt x="851957" y="81742"/>
                    <a:pt x="834234" y="88065"/>
                    <a:pt x="816428" y="86096"/>
                  </a:cubicBezTo>
                  <a:cubicBezTo>
                    <a:pt x="806242" y="84959"/>
                    <a:pt x="795884" y="84859"/>
                    <a:pt x="785602" y="86002"/>
                  </a:cubicBezTo>
                  <a:cubicBezTo>
                    <a:pt x="761747" y="88654"/>
                    <a:pt x="740544" y="97183"/>
                    <a:pt x="723570" y="109146"/>
                  </a:cubicBezTo>
                  <a:cubicBezTo>
                    <a:pt x="697264" y="127740"/>
                    <a:pt x="660866" y="121487"/>
                    <a:pt x="642273" y="95181"/>
                  </a:cubicBezTo>
                  <a:cubicBezTo>
                    <a:pt x="638602" y="89987"/>
                    <a:pt x="635805" y="84228"/>
                    <a:pt x="633993" y="78131"/>
                  </a:cubicBezTo>
                  <a:cubicBezTo>
                    <a:pt x="621929" y="37622"/>
                    <a:pt x="578132" y="3401"/>
                    <a:pt x="520803" y="547"/>
                  </a:cubicBezTo>
                  <a:close/>
                </a:path>
              </a:pathLst>
            </a:custGeom>
            <a:solidFill>
              <a:srgbClr val="73D216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0" name="任意多边形: 形状 719"/>
            <p:cNvSpPr/>
            <p:nvPr/>
          </p:nvSpPr>
          <p:spPr>
            <a:xfrm>
              <a:off x="9459536" y="3701315"/>
              <a:ext cx="21659" cy="202111"/>
            </a:xfrm>
            <a:custGeom>
              <a:avLst/>
              <a:gdLst>
                <a:gd name="connsiteX0" fmla="*/ 13341 w 21659"/>
                <a:gd name="connsiteY0" fmla="*/ 445 h 202111"/>
                <a:gd name="connsiteX1" fmla="*/ 24023 w 21659"/>
                <a:gd name="connsiteY1" fmla="*/ 98550 h 202111"/>
                <a:gd name="connsiteX2" fmla="*/ 13341 w 21659"/>
                <a:gd name="connsiteY2" fmla="*/ 445 h 202111"/>
                <a:gd name="connsiteX3" fmla="*/ 23086 w 21659"/>
                <a:gd name="connsiteY3" fmla="*/ 116727 h 202111"/>
                <a:gd name="connsiteX4" fmla="*/ 2378 w 21659"/>
                <a:gd name="connsiteY4" fmla="*/ 202556 h 202111"/>
                <a:gd name="connsiteX5" fmla="*/ 23273 w 21659"/>
                <a:gd name="connsiteY5" fmla="*/ 115788 h 202111"/>
                <a:gd name="connsiteX6" fmla="*/ 23086 w 21659"/>
                <a:gd name="connsiteY6" fmla="*/ 116725 h 20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59" h="202111">
                  <a:moveTo>
                    <a:pt x="13341" y="445"/>
                  </a:moveTo>
                  <a:cubicBezTo>
                    <a:pt x="3308" y="33548"/>
                    <a:pt x="23302" y="65469"/>
                    <a:pt x="24023" y="98550"/>
                  </a:cubicBezTo>
                  <a:cubicBezTo>
                    <a:pt x="24283" y="65835"/>
                    <a:pt x="21114" y="30693"/>
                    <a:pt x="13341" y="445"/>
                  </a:cubicBezTo>
                  <a:close/>
                  <a:moveTo>
                    <a:pt x="23086" y="116727"/>
                  </a:moveTo>
                  <a:cubicBezTo>
                    <a:pt x="17565" y="145626"/>
                    <a:pt x="11256" y="174710"/>
                    <a:pt x="2378" y="202556"/>
                  </a:cubicBezTo>
                  <a:cubicBezTo>
                    <a:pt x="14541" y="175389"/>
                    <a:pt x="21329" y="145509"/>
                    <a:pt x="23273" y="115788"/>
                  </a:cubicBezTo>
                  <a:lnTo>
                    <a:pt x="23086" y="116725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1" name="任意多边形: 形状 720"/>
            <p:cNvSpPr/>
            <p:nvPr/>
          </p:nvSpPr>
          <p:spPr>
            <a:xfrm>
              <a:off x="9532771" y="3891995"/>
              <a:ext cx="45960" cy="389546"/>
            </a:xfrm>
            <a:custGeom>
              <a:avLst/>
              <a:gdLst>
                <a:gd name="connsiteX0" fmla="*/ 47861 w 45960"/>
                <a:gd name="connsiteY0" fmla="*/ 1548 h 389546"/>
                <a:gd name="connsiteX1" fmla="*/ 18064 w 45960"/>
                <a:gd name="connsiteY1" fmla="*/ 157933 h 389546"/>
                <a:gd name="connsiteX2" fmla="*/ 21906 w 45960"/>
                <a:gd name="connsiteY2" fmla="*/ 385998 h 389546"/>
                <a:gd name="connsiteX3" fmla="*/ 23780 w 45960"/>
                <a:gd name="connsiteY3" fmla="*/ 374192 h 389546"/>
                <a:gd name="connsiteX4" fmla="*/ 6146 w 45960"/>
                <a:gd name="connsiteY4" fmla="*/ 281808 h 389546"/>
                <a:gd name="connsiteX5" fmla="*/ 48330 w 45960"/>
                <a:gd name="connsiteY5" fmla="*/ 419 h 389546"/>
                <a:gd name="connsiteX6" fmla="*/ 47862 w 45960"/>
                <a:gd name="connsiteY6" fmla="*/ 1543 h 38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60" h="389546">
                  <a:moveTo>
                    <a:pt x="47861" y="1548"/>
                  </a:moveTo>
                  <a:cubicBezTo>
                    <a:pt x="28595" y="51528"/>
                    <a:pt x="32332" y="106780"/>
                    <a:pt x="18064" y="157933"/>
                  </a:cubicBezTo>
                  <a:cubicBezTo>
                    <a:pt x="8455" y="232953"/>
                    <a:pt x="-13755" y="314585"/>
                    <a:pt x="21906" y="385998"/>
                  </a:cubicBezTo>
                  <a:cubicBezTo>
                    <a:pt x="31684" y="397854"/>
                    <a:pt x="25263" y="379900"/>
                    <a:pt x="23780" y="374192"/>
                  </a:cubicBezTo>
                  <a:cubicBezTo>
                    <a:pt x="14948" y="343830"/>
                    <a:pt x="471" y="314320"/>
                    <a:pt x="6146" y="281808"/>
                  </a:cubicBezTo>
                  <a:cubicBezTo>
                    <a:pt x="9886" y="186755"/>
                    <a:pt x="31746" y="93828"/>
                    <a:pt x="48330" y="419"/>
                  </a:cubicBezTo>
                  <a:lnTo>
                    <a:pt x="47862" y="1543"/>
                  </a:lnTo>
                  <a:close/>
                </a:path>
              </a:pathLst>
            </a:custGeom>
            <a:solidFill>
              <a:srgbClr val="E9B96E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2" name="任意多边形: 形状 721"/>
            <p:cNvSpPr/>
            <p:nvPr/>
          </p:nvSpPr>
          <p:spPr>
            <a:xfrm>
              <a:off x="9569884" y="3716853"/>
              <a:ext cx="190804" cy="527157"/>
            </a:xfrm>
            <a:custGeom>
              <a:avLst/>
              <a:gdLst>
                <a:gd name="connsiteX0" fmla="*/ 16134 w 190804"/>
                <a:gd name="connsiteY0" fmla="*/ 1082 h 527157"/>
                <a:gd name="connsiteX1" fmla="*/ 2360 w 190804"/>
                <a:gd name="connsiteY1" fmla="*/ 120083 h 527157"/>
                <a:gd name="connsiteX2" fmla="*/ 76385 w 190804"/>
                <a:gd name="connsiteY2" fmla="*/ 326224 h 527157"/>
                <a:gd name="connsiteX3" fmla="*/ 190981 w 190804"/>
                <a:gd name="connsiteY3" fmla="*/ 527586 h 527157"/>
                <a:gd name="connsiteX4" fmla="*/ 189013 w 190804"/>
                <a:gd name="connsiteY4" fmla="*/ 509595 h 527157"/>
                <a:gd name="connsiteX5" fmla="*/ 135228 w 190804"/>
                <a:gd name="connsiteY5" fmla="*/ 422267 h 527157"/>
                <a:gd name="connsiteX6" fmla="*/ 34406 w 190804"/>
                <a:gd name="connsiteY6" fmla="*/ 194669 h 527157"/>
                <a:gd name="connsiteX7" fmla="*/ 16415 w 190804"/>
                <a:gd name="connsiteY7" fmla="*/ 429 h 527157"/>
                <a:gd name="connsiteX8" fmla="*/ 16135 w 190804"/>
                <a:gd name="connsiteY8" fmla="*/ 1084 h 52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804" h="527157">
                  <a:moveTo>
                    <a:pt x="16134" y="1082"/>
                  </a:moveTo>
                  <a:cubicBezTo>
                    <a:pt x="869" y="38431"/>
                    <a:pt x="10192" y="80873"/>
                    <a:pt x="2360" y="120083"/>
                  </a:cubicBezTo>
                  <a:cubicBezTo>
                    <a:pt x="20723" y="190903"/>
                    <a:pt x="57536" y="255486"/>
                    <a:pt x="76385" y="326224"/>
                  </a:cubicBezTo>
                  <a:cubicBezTo>
                    <a:pt x="104431" y="398894"/>
                    <a:pt x="162799" y="455321"/>
                    <a:pt x="190981" y="527586"/>
                  </a:cubicBezTo>
                  <a:cubicBezTo>
                    <a:pt x="196545" y="526722"/>
                    <a:pt x="189815" y="514215"/>
                    <a:pt x="189013" y="509595"/>
                  </a:cubicBezTo>
                  <a:cubicBezTo>
                    <a:pt x="178280" y="476388"/>
                    <a:pt x="155737" y="449330"/>
                    <a:pt x="135228" y="422267"/>
                  </a:cubicBezTo>
                  <a:cubicBezTo>
                    <a:pt x="87622" y="353576"/>
                    <a:pt x="64969" y="271677"/>
                    <a:pt x="34406" y="194669"/>
                  </a:cubicBezTo>
                  <a:cubicBezTo>
                    <a:pt x="-3524" y="137408"/>
                    <a:pt x="6077" y="64520"/>
                    <a:pt x="16415" y="429"/>
                  </a:cubicBezTo>
                  <a:lnTo>
                    <a:pt x="16135" y="1084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3" name="任意多边形: 形状 722"/>
            <p:cNvSpPr/>
            <p:nvPr/>
          </p:nvSpPr>
          <p:spPr>
            <a:xfrm>
              <a:off x="9601730" y="4166883"/>
              <a:ext cx="102795" cy="94535"/>
            </a:xfrm>
            <a:custGeom>
              <a:avLst/>
              <a:gdLst>
                <a:gd name="connsiteX0" fmla="*/ 29925 w 102795"/>
                <a:gd name="connsiteY0" fmla="*/ 492 h 94535"/>
                <a:gd name="connsiteX1" fmla="*/ 7344 w 102795"/>
                <a:gd name="connsiteY1" fmla="*/ 54932 h 94535"/>
                <a:gd name="connsiteX2" fmla="*/ 9780 w 102795"/>
                <a:gd name="connsiteY2" fmla="*/ 22606 h 94535"/>
                <a:gd name="connsiteX3" fmla="*/ 30113 w 102795"/>
                <a:gd name="connsiteY3" fmla="*/ 4240 h 94535"/>
                <a:gd name="connsiteX4" fmla="*/ 70028 w 102795"/>
                <a:gd name="connsiteY4" fmla="*/ 48281 h 94535"/>
                <a:gd name="connsiteX5" fmla="*/ 101418 w 102795"/>
                <a:gd name="connsiteY5" fmla="*/ 94942 h 94535"/>
                <a:gd name="connsiteX6" fmla="*/ 91298 w 102795"/>
                <a:gd name="connsiteY6" fmla="*/ 73297 h 94535"/>
                <a:gd name="connsiteX7" fmla="*/ 78180 w 102795"/>
                <a:gd name="connsiteY7" fmla="*/ 44156 h 94535"/>
                <a:gd name="connsiteX8" fmla="*/ 29924 w 102795"/>
                <a:gd name="connsiteY8" fmla="*/ 494 h 94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795" h="94535">
                  <a:moveTo>
                    <a:pt x="29925" y="492"/>
                  </a:moveTo>
                  <a:cubicBezTo>
                    <a:pt x="3220" y="802"/>
                    <a:pt x="-3570" y="35940"/>
                    <a:pt x="7344" y="54932"/>
                  </a:cubicBezTo>
                  <a:cubicBezTo>
                    <a:pt x="18911" y="51999"/>
                    <a:pt x="16237" y="31110"/>
                    <a:pt x="9780" y="22606"/>
                  </a:cubicBezTo>
                  <a:cubicBezTo>
                    <a:pt x="5880" y="13771"/>
                    <a:pt x="21652" y="6881"/>
                    <a:pt x="30113" y="4240"/>
                  </a:cubicBezTo>
                  <a:cubicBezTo>
                    <a:pt x="54658" y="836"/>
                    <a:pt x="62754" y="30873"/>
                    <a:pt x="70028" y="48281"/>
                  </a:cubicBezTo>
                  <a:cubicBezTo>
                    <a:pt x="77476" y="64607"/>
                    <a:pt x="82542" y="88955"/>
                    <a:pt x="101418" y="94942"/>
                  </a:cubicBezTo>
                  <a:cubicBezTo>
                    <a:pt x="112592" y="88943"/>
                    <a:pt x="95566" y="78044"/>
                    <a:pt x="91298" y="73297"/>
                  </a:cubicBezTo>
                  <a:cubicBezTo>
                    <a:pt x="81616" y="66011"/>
                    <a:pt x="71344" y="56827"/>
                    <a:pt x="78180" y="44156"/>
                  </a:cubicBezTo>
                  <a:cubicBezTo>
                    <a:pt x="81188" y="18134"/>
                    <a:pt x="53720" y="-1051"/>
                    <a:pt x="29924" y="494"/>
                  </a:cubicBez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4" name="任意多边形: 形状 723"/>
            <p:cNvSpPr/>
            <p:nvPr/>
          </p:nvSpPr>
          <p:spPr>
            <a:xfrm>
              <a:off x="9416328" y="4047749"/>
              <a:ext cx="17788" cy="49848"/>
            </a:xfrm>
            <a:custGeom>
              <a:avLst/>
              <a:gdLst>
                <a:gd name="connsiteX0" fmla="*/ 19342 w 17788"/>
                <a:gd name="connsiteY0" fmla="*/ 2762 h 49848"/>
                <a:gd name="connsiteX1" fmla="*/ 2382 w 17788"/>
                <a:gd name="connsiteY1" fmla="*/ 50269 h 49848"/>
                <a:gd name="connsiteX2" fmla="*/ 19998 w 17788"/>
                <a:gd name="connsiteY2" fmla="*/ 420 h 49848"/>
                <a:gd name="connsiteX3" fmla="*/ 19342 w 17788"/>
                <a:gd name="connsiteY3" fmla="*/ 2762 h 4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8" h="49848">
                  <a:moveTo>
                    <a:pt x="19342" y="2762"/>
                  </a:moveTo>
                  <a:cubicBezTo>
                    <a:pt x="14572" y="18935"/>
                    <a:pt x="8934" y="34719"/>
                    <a:pt x="2382" y="50269"/>
                  </a:cubicBezTo>
                  <a:cubicBezTo>
                    <a:pt x="10910" y="34890"/>
                    <a:pt x="21666" y="18668"/>
                    <a:pt x="19998" y="420"/>
                  </a:cubicBezTo>
                  <a:lnTo>
                    <a:pt x="19342" y="2762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5" name="任意多边形: 形状 724"/>
            <p:cNvSpPr/>
            <p:nvPr/>
          </p:nvSpPr>
          <p:spPr>
            <a:xfrm>
              <a:off x="9561834" y="4096140"/>
              <a:ext cx="18927" cy="47788"/>
            </a:xfrm>
            <a:custGeom>
              <a:avLst/>
              <a:gdLst>
                <a:gd name="connsiteX0" fmla="*/ 20265 w 18927"/>
                <a:gd name="connsiteY0" fmla="*/ 2011 h 47788"/>
                <a:gd name="connsiteX1" fmla="*/ 2369 w 18927"/>
                <a:gd name="connsiteY1" fmla="*/ 48204 h 47788"/>
                <a:gd name="connsiteX2" fmla="*/ 21296 w 18927"/>
                <a:gd name="connsiteY2" fmla="*/ 415 h 47788"/>
                <a:gd name="connsiteX3" fmla="*/ 20265 w 18927"/>
                <a:gd name="connsiteY3" fmla="*/ 2008 h 4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27" h="47788">
                  <a:moveTo>
                    <a:pt x="20265" y="2011"/>
                  </a:moveTo>
                  <a:cubicBezTo>
                    <a:pt x="12200" y="15762"/>
                    <a:pt x="3605" y="35068"/>
                    <a:pt x="2369" y="48204"/>
                  </a:cubicBezTo>
                  <a:cubicBezTo>
                    <a:pt x="13061" y="34481"/>
                    <a:pt x="15150" y="16364"/>
                    <a:pt x="21296" y="415"/>
                  </a:cubicBezTo>
                  <a:lnTo>
                    <a:pt x="20265" y="2008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6" name="任意多边形: 形状 725"/>
            <p:cNvSpPr/>
            <p:nvPr/>
          </p:nvSpPr>
          <p:spPr>
            <a:xfrm>
              <a:off x="9248192" y="3752891"/>
              <a:ext cx="198719" cy="495355"/>
            </a:xfrm>
            <a:custGeom>
              <a:avLst/>
              <a:gdLst>
                <a:gd name="connsiteX0" fmla="*/ 2933 w 198719"/>
                <a:gd name="connsiteY0" fmla="*/ 495192 h 495355"/>
                <a:gd name="connsiteX1" fmla="*/ 80241 w 198719"/>
                <a:gd name="connsiteY1" fmla="*/ 366476 h 495355"/>
                <a:gd name="connsiteX2" fmla="*/ 137514 w 198719"/>
                <a:gd name="connsiteY2" fmla="*/ 182353 h 495355"/>
                <a:gd name="connsiteX3" fmla="*/ 199920 w 198719"/>
                <a:gd name="connsiteY3" fmla="*/ 427 h 495355"/>
                <a:gd name="connsiteX4" fmla="*/ 198848 w 198719"/>
                <a:gd name="connsiteY4" fmla="*/ 16681 h 495355"/>
                <a:gd name="connsiteX5" fmla="*/ 169559 w 198719"/>
                <a:gd name="connsiteY5" fmla="*/ 95581 h 495355"/>
                <a:gd name="connsiteX6" fmla="*/ 114655 w 198719"/>
                <a:gd name="connsiteY6" fmla="*/ 301209 h 495355"/>
                <a:gd name="connsiteX7" fmla="*/ 3087 w 198719"/>
                <a:gd name="connsiteY7" fmla="*/ 495782 h 495355"/>
                <a:gd name="connsiteX8" fmla="*/ 2934 w 198719"/>
                <a:gd name="connsiteY8" fmla="*/ 495190 h 49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719" h="495355">
                  <a:moveTo>
                    <a:pt x="2933" y="495192"/>
                  </a:moveTo>
                  <a:cubicBezTo>
                    <a:pt x="-5380" y="461448"/>
                    <a:pt x="84505" y="401899"/>
                    <a:pt x="80241" y="366476"/>
                  </a:cubicBezTo>
                  <a:cubicBezTo>
                    <a:pt x="105082" y="308853"/>
                    <a:pt x="127250" y="246264"/>
                    <a:pt x="137514" y="182353"/>
                  </a:cubicBezTo>
                  <a:cubicBezTo>
                    <a:pt x="152787" y="116696"/>
                    <a:pt x="184574" y="65717"/>
                    <a:pt x="199920" y="427"/>
                  </a:cubicBezTo>
                  <a:cubicBezTo>
                    <a:pt x="202950" y="1207"/>
                    <a:pt x="199285" y="12507"/>
                    <a:pt x="198848" y="16681"/>
                  </a:cubicBezTo>
                  <a:cubicBezTo>
                    <a:pt x="193003" y="46683"/>
                    <a:pt x="180728" y="71129"/>
                    <a:pt x="169559" y="95581"/>
                  </a:cubicBezTo>
                  <a:cubicBezTo>
                    <a:pt x="143635" y="157639"/>
                    <a:pt x="131299" y="231634"/>
                    <a:pt x="114655" y="301209"/>
                  </a:cubicBezTo>
                  <a:cubicBezTo>
                    <a:pt x="94000" y="352944"/>
                    <a:pt x="-2541" y="437877"/>
                    <a:pt x="3087" y="495782"/>
                  </a:cubicBezTo>
                  <a:lnTo>
                    <a:pt x="2934" y="495190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7" name="任意多边形: 形状 726"/>
            <p:cNvSpPr/>
            <p:nvPr/>
          </p:nvSpPr>
          <p:spPr>
            <a:xfrm>
              <a:off x="9463032" y="2831535"/>
              <a:ext cx="279788" cy="124527"/>
            </a:xfrm>
            <a:custGeom>
              <a:avLst/>
              <a:gdLst>
                <a:gd name="connsiteX0" fmla="*/ 164280 w 279788"/>
                <a:gd name="connsiteY0" fmla="*/ 531 h 124527"/>
                <a:gd name="connsiteX1" fmla="*/ 2366 w 279788"/>
                <a:gd name="connsiteY1" fmla="*/ 125058 h 124527"/>
                <a:gd name="connsiteX2" fmla="*/ 209256 w 279788"/>
                <a:gd name="connsiteY2" fmla="*/ 36511 h 124527"/>
                <a:gd name="connsiteX3" fmla="*/ 282154 w 279788"/>
                <a:gd name="connsiteY3" fmla="*/ 44851 h 124527"/>
                <a:gd name="connsiteX4" fmla="*/ 164280 w 279788"/>
                <a:gd name="connsiteY4" fmla="*/ 531 h 12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88" h="124527">
                  <a:moveTo>
                    <a:pt x="164280" y="531"/>
                  </a:moveTo>
                  <a:cubicBezTo>
                    <a:pt x="81542" y="531"/>
                    <a:pt x="13130" y="54775"/>
                    <a:pt x="2366" y="125058"/>
                  </a:cubicBezTo>
                  <a:cubicBezTo>
                    <a:pt x="42262" y="72307"/>
                    <a:pt x="119990" y="36511"/>
                    <a:pt x="209256" y="36511"/>
                  </a:cubicBezTo>
                  <a:cubicBezTo>
                    <a:pt x="234705" y="36511"/>
                    <a:pt x="259195" y="39465"/>
                    <a:pt x="282154" y="44851"/>
                  </a:cubicBezTo>
                  <a:cubicBezTo>
                    <a:pt x="252407" y="17550"/>
                    <a:pt x="210599" y="531"/>
                    <a:pt x="164280" y="531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8" name="任意多边形: 形状 727"/>
            <p:cNvSpPr/>
            <p:nvPr/>
          </p:nvSpPr>
          <p:spPr>
            <a:xfrm>
              <a:off x="9240043" y="2781275"/>
              <a:ext cx="277080" cy="133083"/>
            </a:xfrm>
            <a:custGeom>
              <a:avLst/>
              <a:gdLst>
                <a:gd name="connsiteX0" fmla="*/ 206216 w 277080"/>
                <a:gd name="connsiteY0" fmla="*/ 31185 h 133083"/>
                <a:gd name="connsiteX1" fmla="*/ 2387 w 277080"/>
                <a:gd name="connsiteY1" fmla="*/ 44508 h 133083"/>
                <a:gd name="connsiteX2" fmla="*/ 223550 w 277080"/>
                <a:gd name="connsiteY2" fmla="*/ 86111 h 133083"/>
                <a:gd name="connsiteX3" fmla="*/ 279467 w 277080"/>
                <a:gd name="connsiteY3" fmla="*/ 133618 h 133083"/>
                <a:gd name="connsiteX4" fmla="*/ 206213 w 277080"/>
                <a:gd name="connsiteY4" fmla="*/ 31183 h 1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80" h="133083">
                  <a:moveTo>
                    <a:pt x="206216" y="31185"/>
                  </a:moveTo>
                  <a:cubicBezTo>
                    <a:pt x="137483" y="-14871"/>
                    <a:pt x="50454" y="-7890"/>
                    <a:pt x="2387" y="44508"/>
                  </a:cubicBezTo>
                  <a:cubicBezTo>
                    <a:pt x="64894" y="22894"/>
                    <a:pt x="149393" y="36423"/>
                    <a:pt x="223550" y="86111"/>
                  </a:cubicBezTo>
                  <a:cubicBezTo>
                    <a:pt x="244691" y="100277"/>
                    <a:pt x="263390" y="116362"/>
                    <a:pt x="279467" y="133618"/>
                  </a:cubicBezTo>
                  <a:cubicBezTo>
                    <a:pt x="269952" y="94381"/>
                    <a:pt x="244694" y="56969"/>
                    <a:pt x="206213" y="31183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9" name="任意多边形: 形状 728"/>
            <p:cNvSpPr/>
            <p:nvPr/>
          </p:nvSpPr>
          <p:spPr>
            <a:xfrm>
              <a:off x="9625921" y="2734615"/>
              <a:ext cx="204995" cy="111883"/>
            </a:xfrm>
            <a:custGeom>
              <a:avLst/>
              <a:gdLst>
                <a:gd name="connsiteX0" fmla="*/ 56550 w 204995"/>
                <a:gd name="connsiteY0" fmla="*/ 26308 h 111883"/>
                <a:gd name="connsiteX1" fmla="*/ 207349 w 204995"/>
                <a:gd name="connsiteY1" fmla="*/ 37508 h 111883"/>
                <a:gd name="connsiteX2" fmla="*/ 43726 w 204995"/>
                <a:gd name="connsiteY2" fmla="*/ 72484 h 111883"/>
                <a:gd name="connsiteX3" fmla="*/ 2354 w 204995"/>
                <a:gd name="connsiteY3" fmla="*/ 112423 h 111883"/>
                <a:gd name="connsiteX4" fmla="*/ 56550 w 204995"/>
                <a:gd name="connsiteY4" fmla="*/ 26309 h 11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995" h="111883">
                  <a:moveTo>
                    <a:pt x="56550" y="26308"/>
                  </a:moveTo>
                  <a:cubicBezTo>
                    <a:pt x="107403" y="-12411"/>
                    <a:pt x="171788" y="-6543"/>
                    <a:pt x="207349" y="37508"/>
                  </a:cubicBezTo>
                  <a:cubicBezTo>
                    <a:pt x="161105" y="19337"/>
                    <a:pt x="98588" y="30711"/>
                    <a:pt x="43726" y="72484"/>
                  </a:cubicBezTo>
                  <a:cubicBezTo>
                    <a:pt x="28085" y="84393"/>
                    <a:pt x="14250" y="97916"/>
                    <a:pt x="2354" y="112423"/>
                  </a:cubicBezTo>
                  <a:cubicBezTo>
                    <a:pt x="9393" y="79438"/>
                    <a:pt x="28080" y="47984"/>
                    <a:pt x="56550" y="26309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0" name="任意多边形: 形状 729"/>
            <p:cNvSpPr/>
            <p:nvPr/>
          </p:nvSpPr>
          <p:spPr>
            <a:xfrm rot="1896178" flipV="1">
              <a:off x="9825843" y="3148394"/>
              <a:ext cx="279788" cy="124527"/>
            </a:xfrm>
            <a:custGeom>
              <a:avLst/>
              <a:gdLst>
                <a:gd name="connsiteX0" fmla="*/ 164367 w 279788"/>
                <a:gd name="connsiteY0" fmla="*/ 606 h 124527"/>
                <a:gd name="connsiteX1" fmla="*/ 2453 w 279788"/>
                <a:gd name="connsiteY1" fmla="*/ 125134 h 124527"/>
                <a:gd name="connsiteX2" fmla="*/ 209343 w 279788"/>
                <a:gd name="connsiteY2" fmla="*/ 36587 h 124527"/>
                <a:gd name="connsiteX3" fmla="*/ 282241 w 279788"/>
                <a:gd name="connsiteY3" fmla="*/ 44927 h 124527"/>
                <a:gd name="connsiteX4" fmla="*/ 164367 w 279788"/>
                <a:gd name="connsiteY4" fmla="*/ 607 h 12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88" h="124527">
                  <a:moveTo>
                    <a:pt x="164367" y="606"/>
                  </a:moveTo>
                  <a:cubicBezTo>
                    <a:pt x="81629" y="606"/>
                    <a:pt x="13217" y="54851"/>
                    <a:pt x="2453" y="125134"/>
                  </a:cubicBezTo>
                  <a:cubicBezTo>
                    <a:pt x="42349" y="72383"/>
                    <a:pt x="120077" y="36587"/>
                    <a:pt x="209343" y="36587"/>
                  </a:cubicBezTo>
                  <a:cubicBezTo>
                    <a:pt x="234792" y="36587"/>
                    <a:pt x="259282" y="39541"/>
                    <a:pt x="282241" y="44927"/>
                  </a:cubicBezTo>
                  <a:cubicBezTo>
                    <a:pt x="252494" y="17626"/>
                    <a:pt x="210686" y="607"/>
                    <a:pt x="164367" y="607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1" name="任意多边形: 形状 730"/>
            <p:cNvSpPr/>
            <p:nvPr/>
          </p:nvSpPr>
          <p:spPr>
            <a:xfrm rot="-1078745" flipV="1">
              <a:off x="9132097" y="3268058"/>
              <a:ext cx="277080" cy="133083"/>
            </a:xfrm>
            <a:custGeom>
              <a:avLst/>
              <a:gdLst>
                <a:gd name="connsiteX0" fmla="*/ 206190 w 277080"/>
                <a:gd name="connsiteY0" fmla="*/ 31302 h 133083"/>
                <a:gd name="connsiteX1" fmla="*/ 2361 w 277080"/>
                <a:gd name="connsiteY1" fmla="*/ 44625 h 133083"/>
                <a:gd name="connsiteX2" fmla="*/ 223524 w 277080"/>
                <a:gd name="connsiteY2" fmla="*/ 86228 h 133083"/>
                <a:gd name="connsiteX3" fmla="*/ 279441 w 277080"/>
                <a:gd name="connsiteY3" fmla="*/ 133735 h 133083"/>
                <a:gd name="connsiteX4" fmla="*/ 206187 w 277080"/>
                <a:gd name="connsiteY4" fmla="*/ 31300 h 1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80" h="133083">
                  <a:moveTo>
                    <a:pt x="206190" y="31302"/>
                  </a:moveTo>
                  <a:cubicBezTo>
                    <a:pt x="137457" y="-14754"/>
                    <a:pt x="50428" y="-7774"/>
                    <a:pt x="2361" y="44625"/>
                  </a:cubicBezTo>
                  <a:cubicBezTo>
                    <a:pt x="64869" y="23011"/>
                    <a:pt x="149367" y="36539"/>
                    <a:pt x="223524" y="86228"/>
                  </a:cubicBezTo>
                  <a:cubicBezTo>
                    <a:pt x="244665" y="100393"/>
                    <a:pt x="263364" y="116479"/>
                    <a:pt x="279441" y="133735"/>
                  </a:cubicBezTo>
                  <a:cubicBezTo>
                    <a:pt x="269927" y="94497"/>
                    <a:pt x="244669" y="57086"/>
                    <a:pt x="206187" y="31300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2" name="任意多边形: 形状 731"/>
            <p:cNvSpPr/>
            <p:nvPr/>
          </p:nvSpPr>
          <p:spPr>
            <a:xfrm flipV="1">
              <a:off x="9649908" y="3218989"/>
              <a:ext cx="204995" cy="111883"/>
            </a:xfrm>
            <a:custGeom>
              <a:avLst/>
              <a:gdLst>
                <a:gd name="connsiteX0" fmla="*/ 56556 w 204995"/>
                <a:gd name="connsiteY0" fmla="*/ 26424 h 111883"/>
                <a:gd name="connsiteX1" fmla="*/ 207355 w 204995"/>
                <a:gd name="connsiteY1" fmla="*/ 37624 h 111883"/>
                <a:gd name="connsiteX2" fmla="*/ 43732 w 204995"/>
                <a:gd name="connsiteY2" fmla="*/ 72601 h 111883"/>
                <a:gd name="connsiteX3" fmla="*/ 2360 w 204995"/>
                <a:gd name="connsiteY3" fmla="*/ 112539 h 111883"/>
                <a:gd name="connsiteX4" fmla="*/ 56556 w 204995"/>
                <a:gd name="connsiteY4" fmla="*/ 26425 h 11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995" h="111883">
                  <a:moveTo>
                    <a:pt x="56556" y="26424"/>
                  </a:moveTo>
                  <a:cubicBezTo>
                    <a:pt x="107409" y="-12295"/>
                    <a:pt x="171794" y="-6427"/>
                    <a:pt x="207355" y="37624"/>
                  </a:cubicBezTo>
                  <a:cubicBezTo>
                    <a:pt x="161111" y="19453"/>
                    <a:pt x="98594" y="30827"/>
                    <a:pt x="43732" y="72601"/>
                  </a:cubicBezTo>
                  <a:cubicBezTo>
                    <a:pt x="28090" y="84509"/>
                    <a:pt x="14256" y="98032"/>
                    <a:pt x="2360" y="112539"/>
                  </a:cubicBezTo>
                  <a:cubicBezTo>
                    <a:pt x="9399" y="79554"/>
                    <a:pt x="28086" y="48101"/>
                    <a:pt x="56556" y="26425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424" name="文本框 1423"/>
          <p:cNvSpPr txBox="1"/>
          <p:nvPr/>
        </p:nvSpPr>
        <p:spPr>
          <a:xfrm>
            <a:off x="795584" y="219235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3.12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pic>
        <p:nvPicPr>
          <p:cNvPr id="1426" name="图片 14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486" y="2747893"/>
            <a:ext cx="3197934" cy="2961181"/>
          </a:xfrm>
          <a:prstGeom prst="rect">
            <a:avLst/>
          </a:prstGeom>
        </p:spPr>
      </p:pic>
      <p:sp>
        <p:nvSpPr>
          <p:cNvPr id="7" name="69 CuadroTexto"/>
          <p:cNvSpPr txBox="1"/>
          <p:nvPr/>
        </p:nvSpPr>
        <p:spPr>
          <a:xfrm>
            <a:off x="3598946" y="2912679"/>
            <a:ext cx="5047965" cy="482297"/>
          </a:xfrm>
          <a:prstGeom prst="rect">
            <a:avLst/>
          </a:prstGeom>
          <a:noFill/>
        </p:spPr>
        <p:txBody>
          <a:bodyPr vert="horz" wrap="square" lIns="90625" tIns="45332" rIns="90625" bIns="45332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1050" kern="1000" spc="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根据自己的需要添加适当的文字，此处添加详细文本描述，建议与标题相关尽量简洁</a:t>
            </a:r>
            <a:r>
              <a:rPr lang="en-US" altLang="zh-CN" sz="1050" kern="1000" spc="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... ...</a:t>
            </a:r>
            <a:endParaRPr lang="en-US" altLang="zh-CN" sz="1050" kern="1000" spc="600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9" name="文本框 198"/>
          <p:cNvSpPr txBox="1"/>
          <p:nvPr/>
        </p:nvSpPr>
        <p:spPr>
          <a:xfrm>
            <a:off x="9721504" y="2164027"/>
            <a:ext cx="15680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 Arbor Day </a:t>
            </a:r>
            <a:endParaRPr lang="zh-CN" altLang="en-US" b="1" dirty="0">
              <a:solidFill>
                <a:schemeClr val="bg1"/>
              </a:solidFill>
              <a:latin typeface="851tegakizatsu" panose="02000600000000000000" pitchFamily="2" charset="-128"/>
              <a:ea typeface="851tegakizatsu" panose="02000600000000000000" pitchFamily="2" charset="-128"/>
              <a:cs typeface="851tegakizatsu" panose="02000600000000000000" pitchFamily="2" charset="-128"/>
            </a:endParaRPr>
          </a:p>
        </p:txBody>
      </p:sp>
      <p:pic>
        <p:nvPicPr>
          <p:cNvPr id="206" name="图片 20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7858410" y="-1286000"/>
            <a:ext cx="5156440" cy="255134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832" y="-1284235"/>
            <a:ext cx="5424895" cy="2511100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552935" y="293595"/>
            <a:ext cx="6645455" cy="3196406"/>
            <a:chOff x="2312278" y="293595"/>
            <a:chExt cx="6645455" cy="3196406"/>
          </a:xfrm>
        </p:grpSpPr>
        <p:sp>
          <p:nvSpPr>
            <p:cNvPr id="188" name="任意多边形: 形状 187"/>
            <p:cNvSpPr/>
            <p:nvPr/>
          </p:nvSpPr>
          <p:spPr>
            <a:xfrm>
              <a:off x="5076196" y="1778481"/>
              <a:ext cx="3881537" cy="1065952"/>
            </a:xfrm>
            <a:custGeom>
              <a:avLst/>
              <a:gdLst>
                <a:gd name="connsiteX0" fmla="*/ 1362184 w 3881537"/>
                <a:gd name="connsiteY0" fmla="*/ 0 h 1065952"/>
                <a:gd name="connsiteX1" fmla="*/ 1020522 w 3881537"/>
                <a:gd name="connsiteY1" fmla="*/ 205015 h 1065952"/>
                <a:gd name="connsiteX2" fmla="*/ 1174752 w 3881537"/>
                <a:gd name="connsiteY2" fmla="*/ 376203 h 1065952"/>
                <a:gd name="connsiteX3" fmla="*/ 1161632 w 3881537"/>
                <a:gd name="connsiteY3" fmla="*/ 389591 h 1065952"/>
                <a:gd name="connsiteX4" fmla="*/ 1047834 w 3881537"/>
                <a:gd name="connsiteY4" fmla="*/ 382629 h 1065952"/>
                <a:gd name="connsiteX5" fmla="*/ 1007134 w 3881537"/>
                <a:gd name="connsiteY5" fmla="*/ 383521 h 1065952"/>
                <a:gd name="connsiteX6" fmla="*/ 920648 w 3881537"/>
                <a:gd name="connsiteY6" fmla="*/ 353622 h 1065952"/>
                <a:gd name="connsiteX7" fmla="*/ 929306 w 3881537"/>
                <a:gd name="connsiteY7" fmla="*/ 332469 h 1065952"/>
                <a:gd name="connsiteX8" fmla="*/ 801852 w 3881537"/>
                <a:gd name="connsiteY8" fmla="*/ 273294 h 1065952"/>
                <a:gd name="connsiteX9" fmla="*/ 697783 w 3881537"/>
                <a:gd name="connsiteY9" fmla="*/ 298106 h 1065952"/>
                <a:gd name="connsiteX10" fmla="*/ 510083 w 3881537"/>
                <a:gd name="connsiteY10" fmla="*/ 209478 h 1065952"/>
                <a:gd name="connsiteX11" fmla="*/ 309798 w 3881537"/>
                <a:gd name="connsiteY11" fmla="*/ 339966 h 1065952"/>
                <a:gd name="connsiteX12" fmla="*/ 218671 w 3881537"/>
                <a:gd name="connsiteY12" fmla="*/ 423685 h 1065952"/>
                <a:gd name="connsiteX13" fmla="*/ 252141 w 3881537"/>
                <a:gd name="connsiteY13" fmla="*/ 482771 h 1065952"/>
                <a:gd name="connsiteX14" fmla="*/ 250445 w 3881537"/>
                <a:gd name="connsiteY14" fmla="*/ 482771 h 1065952"/>
                <a:gd name="connsiteX15" fmla="*/ 81935 w 3881537"/>
                <a:gd name="connsiteY15" fmla="*/ 601299 h 1065952"/>
                <a:gd name="connsiteX16" fmla="*/ 101482 w 3881537"/>
                <a:gd name="connsiteY16" fmla="*/ 656279 h 1065952"/>
                <a:gd name="connsiteX17" fmla="*/ 0 w 3881537"/>
                <a:gd name="connsiteY17" fmla="*/ 715097 h 1065952"/>
                <a:gd name="connsiteX18" fmla="*/ 113798 w 3881537"/>
                <a:gd name="connsiteY18" fmla="*/ 774540 h 1065952"/>
                <a:gd name="connsiteX19" fmla="*/ 149767 w 3881537"/>
                <a:gd name="connsiteY19" fmla="*/ 771416 h 1065952"/>
                <a:gd name="connsiteX20" fmla="*/ 136647 w 3881537"/>
                <a:gd name="connsiteY20" fmla="*/ 810777 h 1065952"/>
                <a:gd name="connsiteX21" fmla="*/ 405478 w 3881537"/>
                <a:gd name="connsiteY21" fmla="*/ 938498 h 1065952"/>
                <a:gd name="connsiteX22" fmla="*/ 438680 w 3881537"/>
                <a:gd name="connsiteY22" fmla="*/ 937160 h 1065952"/>
                <a:gd name="connsiteX23" fmla="*/ 674130 w 3881537"/>
                <a:gd name="connsiteY23" fmla="*/ 956617 h 1065952"/>
                <a:gd name="connsiteX24" fmla="*/ 932429 w 3881537"/>
                <a:gd name="connsiteY24" fmla="*/ 932429 h 1065952"/>
                <a:gd name="connsiteX25" fmla="*/ 1084160 w 3881537"/>
                <a:gd name="connsiteY25" fmla="*/ 947424 h 1065952"/>
                <a:gd name="connsiteX26" fmla="*/ 1087194 w 3881537"/>
                <a:gd name="connsiteY26" fmla="*/ 947424 h 1065952"/>
                <a:gd name="connsiteX27" fmla="*/ 1316486 w 3881537"/>
                <a:gd name="connsiteY27" fmla="*/ 1002136 h 1065952"/>
                <a:gd name="connsiteX28" fmla="*/ 1575589 w 3881537"/>
                <a:gd name="connsiteY28" fmla="*/ 930109 h 1065952"/>
                <a:gd name="connsiteX29" fmla="*/ 2032208 w 3881537"/>
                <a:gd name="connsiteY29" fmla="*/ 1020522 h 1065952"/>
                <a:gd name="connsiteX30" fmla="*/ 2350843 w 3881537"/>
                <a:gd name="connsiteY30" fmla="*/ 983661 h 1065952"/>
                <a:gd name="connsiteX31" fmla="*/ 2641809 w 3881537"/>
                <a:gd name="connsiteY31" fmla="*/ 1047834 h 1065952"/>
                <a:gd name="connsiteX32" fmla="*/ 2793539 w 3881537"/>
                <a:gd name="connsiteY32" fmla="*/ 1032750 h 1065952"/>
                <a:gd name="connsiteX33" fmla="*/ 2879222 w 3881537"/>
                <a:gd name="connsiteY33" fmla="*/ 1056759 h 1065952"/>
                <a:gd name="connsiteX34" fmla="*/ 2977401 w 3881537"/>
                <a:gd name="connsiteY34" fmla="*/ 1022753 h 1065952"/>
                <a:gd name="connsiteX35" fmla="*/ 3070225 w 3881537"/>
                <a:gd name="connsiteY35" fmla="*/ 1038641 h 1065952"/>
                <a:gd name="connsiteX36" fmla="*/ 3106818 w 3881537"/>
                <a:gd name="connsiteY36" fmla="*/ 1036409 h 1065952"/>
                <a:gd name="connsiteX37" fmla="*/ 3193394 w 3881537"/>
                <a:gd name="connsiteY37" fmla="*/ 1065952 h 1065952"/>
                <a:gd name="connsiteX38" fmla="*/ 3297821 w 3881537"/>
                <a:gd name="connsiteY38" fmla="*/ 1004635 h 1065952"/>
                <a:gd name="connsiteX39" fmla="*/ 3412064 w 3881537"/>
                <a:gd name="connsiteY39" fmla="*/ 1029447 h 1065952"/>
                <a:gd name="connsiteX40" fmla="*/ 3464724 w 3881537"/>
                <a:gd name="connsiteY40" fmla="*/ 1025253 h 1065952"/>
                <a:gd name="connsiteX41" fmla="*/ 3589678 w 3881537"/>
                <a:gd name="connsiteY41" fmla="*/ 1056759 h 1065952"/>
                <a:gd name="connsiteX42" fmla="*/ 3681610 w 3881537"/>
                <a:gd name="connsiteY42" fmla="*/ 1041407 h 1065952"/>
                <a:gd name="connsiteX43" fmla="*/ 3781573 w 3881537"/>
                <a:gd name="connsiteY43" fmla="*/ 1065952 h 1065952"/>
                <a:gd name="connsiteX44" fmla="*/ 3881537 w 3881537"/>
                <a:gd name="connsiteY44" fmla="*/ 1038641 h 1065952"/>
                <a:gd name="connsiteX45" fmla="*/ 3781573 w 3881537"/>
                <a:gd name="connsiteY45" fmla="*/ 1011329 h 1065952"/>
                <a:gd name="connsiteX46" fmla="*/ 3836017 w 3881537"/>
                <a:gd name="connsiteY46" fmla="*/ 947424 h 1065952"/>
                <a:gd name="connsiteX47" fmla="*/ 3807457 w 3881537"/>
                <a:gd name="connsiteY47" fmla="*/ 897799 h 1065952"/>
                <a:gd name="connsiteX48" fmla="*/ 3818167 w 3881537"/>
                <a:gd name="connsiteY48" fmla="*/ 865489 h 1065952"/>
                <a:gd name="connsiteX49" fmla="*/ 3721774 w 3881537"/>
                <a:gd name="connsiteY49" fmla="*/ 792659 h 1065952"/>
                <a:gd name="connsiteX50" fmla="*/ 3717311 w 3881537"/>
                <a:gd name="connsiteY50" fmla="*/ 792659 h 1065952"/>
                <a:gd name="connsiteX51" fmla="*/ 3576290 w 3881537"/>
                <a:gd name="connsiteY51" fmla="*/ 719560 h 1065952"/>
                <a:gd name="connsiteX52" fmla="*/ 3445981 w 3881537"/>
                <a:gd name="connsiteY52" fmla="*/ 764454 h 1065952"/>
                <a:gd name="connsiteX53" fmla="*/ 3404925 w 3881537"/>
                <a:gd name="connsiteY53" fmla="*/ 756422 h 1065952"/>
                <a:gd name="connsiteX54" fmla="*/ 3416527 w 3881537"/>
                <a:gd name="connsiteY54" fmla="*/ 719560 h 1065952"/>
                <a:gd name="connsiteX55" fmla="*/ 3329952 w 3881537"/>
                <a:gd name="connsiteY55" fmla="*/ 646819 h 1065952"/>
                <a:gd name="connsiteX56" fmla="*/ 3243376 w 3881537"/>
                <a:gd name="connsiteY56" fmla="*/ 719560 h 1065952"/>
                <a:gd name="connsiteX57" fmla="*/ 3273722 w 3881537"/>
                <a:gd name="connsiteY57" fmla="*/ 774540 h 1065952"/>
                <a:gd name="connsiteX58" fmla="*/ 3266582 w 3881537"/>
                <a:gd name="connsiteY58" fmla="*/ 774540 h 1065952"/>
                <a:gd name="connsiteX59" fmla="*/ 3097893 w 3881537"/>
                <a:gd name="connsiteY59" fmla="*/ 870220 h 1065952"/>
                <a:gd name="connsiteX60" fmla="*/ 3099678 w 3881537"/>
                <a:gd name="connsiteY60" fmla="*/ 885214 h 1065952"/>
                <a:gd name="connsiteX61" fmla="*/ 3070225 w 3881537"/>
                <a:gd name="connsiteY61" fmla="*/ 883875 h 1065952"/>
                <a:gd name="connsiteX62" fmla="*/ 3022028 w 3881537"/>
                <a:gd name="connsiteY62" fmla="*/ 887803 h 1065952"/>
                <a:gd name="connsiteX63" fmla="*/ 3024706 w 3881537"/>
                <a:gd name="connsiteY63" fmla="*/ 865489 h 1065952"/>
                <a:gd name="connsiteX64" fmla="*/ 2914031 w 3881537"/>
                <a:gd name="connsiteY64" fmla="*/ 736875 h 1065952"/>
                <a:gd name="connsiteX65" fmla="*/ 2970260 w 3881537"/>
                <a:gd name="connsiteY65" fmla="*/ 660474 h 1065952"/>
                <a:gd name="connsiteX66" fmla="*/ 2829241 w 3881537"/>
                <a:gd name="connsiteY66" fmla="*/ 564795 h 1065952"/>
                <a:gd name="connsiteX67" fmla="*/ 2800679 w 3881537"/>
                <a:gd name="connsiteY67" fmla="*/ 566758 h 1065952"/>
                <a:gd name="connsiteX68" fmla="*/ 2651626 w 3881537"/>
                <a:gd name="connsiteY68" fmla="*/ 500889 h 1065952"/>
                <a:gd name="connsiteX69" fmla="*/ 2505251 w 3881537"/>
                <a:gd name="connsiteY69" fmla="*/ 562296 h 1065952"/>
                <a:gd name="connsiteX70" fmla="*/ 2352628 w 3881537"/>
                <a:gd name="connsiteY70" fmla="*/ 428416 h 1065952"/>
                <a:gd name="connsiteX71" fmla="*/ 2359769 w 3881537"/>
                <a:gd name="connsiteY71" fmla="*/ 400747 h 1065952"/>
                <a:gd name="connsiteX72" fmla="*/ 2173229 w 3881537"/>
                <a:gd name="connsiteY72" fmla="*/ 300605 h 1065952"/>
                <a:gd name="connsiteX73" fmla="*/ 2133065 w 3881537"/>
                <a:gd name="connsiteY73" fmla="*/ 302836 h 1065952"/>
                <a:gd name="connsiteX74" fmla="*/ 1911628 w 3881537"/>
                <a:gd name="connsiteY74" fmla="*/ 223401 h 1065952"/>
                <a:gd name="connsiteX75" fmla="*/ 1922516 w 3881537"/>
                <a:gd name="connsiteY75" fmla="*/ 191270 h 1065952"/>
                <a:gd name="connsiteX76" fmla="*/ 1721964 w 3881537"/>
                <a:gd name="connsiteY76" fmla="*/ 90860 h 1065952"/>
                <a:gd name="connsiteX77" fmla="*/ 1652793 w 3881537"/>
                <a:gd name="connsiteY77" fmla="*/ 97286 h 1065952"/>
                <a:gd name="connsiteX78" fmla="*/ 1362184 w 3881537"/>
                <a:gd name="connsiteY78" fmla="*/ 0 h 1065952"/>
                <a:gd name="connsiteX79" fmla="*/ 380398 w 3881537"/>
                <a:gd name="connsiteY79" fmla="*/ 676897 h 1065952"/>
                <a:gd name="connsiteX80" fmla="*/ 382361 w 3881537"/>
                <a:gd name="connsiteY80" fmla="*/ 683859 h 1065952"/>
                <a:gd name="connsiteX81" fmla="*/ 370669 w 3881537"/>
                <a:gd name="connsiteY81" fmla="*/ 684394 h 1065952"/>
                <a:gd name="connsiteX82" fmla="*/ 380398 w 3881537"/>
                <a:gd name="connsiteY82" fmla="*/ 676897 h 1065952"/>
                <a:gd name="connsiteX83" fmla="*/ 3458476 w 3881537"/>
                <a:gd name="connsiteY83" fmla="*/ 832822 h 1065952"/>
                <a:gd name="connsiteX84" fmla="*/ 3461153 w 3881537"/>
                <a:gd name="connsiteY84" fmla="*/ 835054 h 1065952"/>
                <a:gd name="connsiteX85" fmla="*/ 3432593 w 3881537"/>
                <a:gd name="connsiteY85" fmla="*/ 856207 h 1065952"/>
                <a:gd name="connsiteX86" fmla="*/ 3428130 w 3881537"/>
                <a:gd name="connsiteY86" fmla="*/ 844247 h 1065952"/>
                <a:gd name="connsiteX87" fmla="*/ 3458476 w 3881537"/>
                <a:gd name="connsiteY87" fmla="*/ 832822 h 1065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</a:cxnLst>
              <a:rect l="l" t="t" r="r" b="b"/>
              <a:pathLst>
                <a:path w="3881537" h="1065952">
                  <a:moveTo>
                    <a:pt x="1362184" y="0"/>
                  </a:moveTo>
                  <a:cubicBezTo>
                    <a:pt x="1173503" y="0"/>
                    <a:pt x="1020522" y="91752"/>
                    <a:pt x="1020522" y="205015"/>
                  </a:cubicBezTo>
                  <a:cubicBezTo>
                    <a:pt x="1020522" y="276685"/>
                    <a:pt x="1081839" y="339609"/>
                    <a:pt x="1174752" y="376203"/>
                  </a:cubicBezTo>
                  <a:cubicBezTo>
                    <a:pt x="1169843" y="380398"/>
                    <a:pt x="1165291" y="384860"/>
                    <a:pt x="1161632" y="389591"/>
                  </a:cubicBezTo>
                  <a:cubicBezTo>
                    <a:pt x="1126912" y="385128"/>
                    <a:pt x="1088533" y="382629"/>
                    <a:pt x="1047834" y="382629"/>
                  </a:cubicBezTo>
                  <a:cubicBezTo>
                    <a:pt x="1034000" y="382629"/>
                    <a:pt x="1020433" y="382897"/>
                    <a:pt x="1007134" y="383521"/>
                  </a:cubicBezTo>
                  <a:cubicBezTo>
                    <a:pt x="980269" y="371204"/>
                    <a:pt x="951351" y="361297"/>
                    <a:pt x="920648" y="353622"/>
                  </a:cubicBezTo>
                  <a:cubicBezTo>
                    <a:pt x="926092" y="347017"/>
                    <a:pt x="929306" y="339877"/>
                    <a:pt x="929306" y="332469"/>
                  </a:cubicBezTo>
                  <a:cubicBezTo>
                    <a:pt x="929306" y="299713"/>
                    <a:pt x="872273" y="273294"/>
                    <a:pt x="801852" y="273294"/>
                  </a:cubicBezTo>
                  <a:cubicBezTo>
                    <a:pt x="758921" y="273294"/>
                    <a:pt x="720899" y="283022"/>
                    <a:pt x="697783" y="298106"/>
                  </a:cubicBezTo>
                  <a:cubicBezTo>
                    <a:pt x="669311" y="246339"/>
                    <a:pt x="596034" y="209478"/>
                    <a:pt x="510083" y="209478"/>
                  </a:cubicBezTo>
                  <a:cubicBezTo>
                    <a:pt x="402443" y="209478"/>
                    <a:pt x="314618" y="267314"/>
                    <a:pt x="309798" y="339966"/>
                  </a:cubicBezTo>
                  <a:cubicBezTo>
                    <a:pt x="257317" y="349873"/>
                    <a:pt x="218671" y="383611"/>
                    <a:pt x="218671" y="423685"/>
                  </a:cubicBezTo>
                  <a:cubicBezTo>
                    <a:pt x="218671" y="446623"/>
                    <a:pt x="231434" y="467241"/>
                    <a:pt x="252141" y="482771"/>
                  </a:cubicBezTo>
                  <a:lnTo>
                    <a:pt x="250445" y="482771"/>
                  </a:lnTo>
                  <a:cubicBezTo>
                    <a:pt x="157354" y="482771"/>
                    <a:pt x="81935" y="535877"/>
                    <a:pt x="81935" y="601299"/>
                  </a:cubicBezTo>
                  <a:cubicBezTo>
                    <a:pt x="81935" y="621203"/>
                    <a:pt x="89165" y="639768"/>
                    <a:pt x="101482" y="656279"/>
                  </a:cubicBezTo>
                  <a:cubicBezTo>
                    <a:pt x="44359" y="659403"/>
                    <a:pt x="0" y="684573"/>
                    <a:pt x="0" y="715097"/>
                  </a:cubicBezTo>
                  <a:cubicBezTo>
                    <a:pt x="0" y="747853"/>
                    <a:pt x="50874" y="774540"/>
                    <a:pt x="113798" y="774540"/>
                  </a:cubicBezTo>
                  <a:cubicBezTo>
                    <a:pt x="126294" y="774540"/>
                    <a:pt x="138432" y="773380"/>
                    <a:pt x="149767" y="771416"/>
                  </a:cubicBezTo>
                  <a:cubicBezTo>
                    <a:pt x="141288" y="783823"/>
                    <a:pt x="136647" y="797032"/>
                    <a:pt x="136647" y="810777"/>
                  </a:cubicBezTo>
                  <a:cubicBezTo>
                    <a:pt x="136647" y="881198"/>
                    <a:pt x="257050" y="938498"/>
                    <a:pt x="405478" y="938498"/>
                  </a:cubicBezTo>
                  <a:cubicBezTo>
                    <a:pt x="416813" y="938498"/>
                    <a:pt x="427792" y="937784"/>
                    <a:pt x="438680" y="937160"/>
                  </a:cubicBezTo>
                  <a:cubicBezTo>
                    <a:pt x="502943" y="949209"/>
                    <a:pt x="584877" y="956617"/>
                    <a:pt x="674130" y="956617"/>
                  </a:cubicBezTo>
                  <a:cubicBezTo>
                    <a:pt x="774451" y="956617"/>
                    <a:pt x="865311" y="947334"/>
                    <a:pt x="932429" y="932429"/>
                  </a:cubicBezTo>
                  <a:cubicBezTo>
                    <a:pt x="978306" y="941890"/>
                    <a:pt x="1029537" y="947424"/>
                    <a:pt x="1084160" y="947424"/>
                  </a:cubicBezTo>
                  <a:lnTo>
                    <a:pt x="1087194" y="947424"/>
                  </a:lnTo>
                  <a:cubicBezTo>
                    <a:pt x="1151903" y="981876"/>
                    <a:pt x="1230982" y="1002136"/>
                    <a:pt x="1316486" y="1002136"/>
                  </a:cubicBezTo>
                  <a:cubicBezTo>
                    <a:pt x="1415468" y="1002136"/>
                    <a:pt x="1506061" y="975003"/>
                    <a:pt x="1575589" y="930109"/>
                  </a:cubicBezTo>
                  <a:cubicBezTo>
                    <a:pt x="1663682" y="983928"/>
                    <a:pt x="1835048" y="1020522"/>
                    <a:pt x="2032208" y="1020522"/>
                  </a:cubicBezTo>
                  <a:cubicBezTo>
                    <a:pt x="2152700" y="1020522"/>
                    <a:pt x="2263375" y="1006688"/>
                    <a:pt x="2350843" y="983661"/>
                  </a:cubicBezTo>
                  <a:cubicBezTo>
                    <a:pt x="2421353" y="1022843"/>
                    <a:pt x="2525780" y="1047834"/>
                    <a:pt x="2641809" y="1047834"/>
                  </a:cubicBezTo>
                  <a:cubicBezTo>
                    <a:pt x="2696253" y="1047834"/>
                    <a:pt x="2747127" y="1042300"/>
                    <a:pt x="2793539" y="1032750"/>
                  </a:cubicBezTo>
                  <a:cubicBezTo>
                    <a:pt x="2814960" y="1047566"/>
                    <a:pt x="2845306" y="1056759"/>
                    <a:pt x="2879222" y="1056759"/>
                  </a:cubicBezTo>
                  <a:cubicBezTo>
                    <a:pt x="2920279" y="1056759"/>
                    <a:pt x="2955980" y="1043371"/>
                    <a:pt x="2977401" y="1022753"/>
                  </a:cubicBezTo>
                  <a:cubicBezTo>
                    <a:pt x="3003285" y="1032571"/>
                    <a:pt x="3035416" y="1038641"/>
                    <a:pt x="3070225" y="1038641"/>
                  </a:cubicBezTo>
                  <a:cubicBezTo>
                    <a:pt x="3082720" y="1038641"/>
                    <a:pt x="3095215" y="1037837"/>
                    <a:pt x="3106818" y="1036409"/>
                  </a:cubicBezTo>
                  <a:cubicBezTo>
                    <a:pt x="3125561" y="1054260"/>
                    <a:pt x="3157692" y="1065952"/>
                    <a:pt x="3193394" y="1065952"/>
                  </a:cubicBezTo>
                  <a:cubicBezTo>
                    <a:pt x="3247839" y="1065952"/>
                    <a:pt x="3292466" y="1039087"/>
                    <a:pt x="3297821" y="1004635"/>
                  </a:cubicBezTo>
                  <a:cubicBezTo>
                    <a:pt x="3321026" y="1019541"/>
                    <a:pt x="3363868" y="1029447"/>
                    <a:pt x="3412064" y="1029447"/>
                  </a:cubicBezTo>
                  <a:cubicBezTo>
                    <a:pt x="3430808" y="1029447"/>
                    <a:pt x="3448659" y="1027930"/>
                    <a:pt x="3464724" y="1025253"/>
                  </a:cubicBezTo>
                  <a:cubicBezTo>
                    <a:pt x="3497748" y="1044799"/>
                    <a:pt x="3541481" y="1056759"/>
                    <a:pt x="3589678" y="1056759"/>
                  </a:cubicBezTo>
                  <a:cubicBezTo>
                    <a:pt x="3622703" y="1056759"/>
                    <a:pt x="3653941" y="1051315"/>
                    <a:pt x="3681610" y="1041407"/>
                  </a:cubicBezTo>
                  <a:cubicBezTo>
                    <a:pt x="3686965" y="1055242"/>
                    <a:pt x="3728913" y="1065952"/>
                    <a:pt x="3781573" y="1065952"/>
                  </a:cubicBezTo>
                  <a:cubicBezTo>
                    <a:pt x="3836911" y="1065952"/>
                    <a:pt x="3881537" y="1053724"/>
                    <a:pt x="3881537" y="1038641"/>
                  </a:cubicBezTo>
                  <a:cubicBezTo>
                    <a:pt x="3881537" y="1023557"/>
                    <a:pt x="3836911" y="1011329"/>
                    <a:pt x="3781573" y="1011329"/>
                  </a:cubicBezTo>
                  <a:cubicBezTo>
                    <a:pt x="3813704" y="998923"/>
                    <a:pt x="3836017" y="974914"/>
                    <a:pt x="3836017" y="947424"/>
                  </a:cubicBezTo>
                  <a:cubicBezTo>
                    <a:pt x="3836017" y="928234"/>
                    <a:pt x="3825307" y="910830"/>
                    <a:pt x="3807457" y="897799"/>
                  </a:cubicBezTo>
                  <a:cubicBezTo>
                    <a:pt x="3813704" y="888070"/>
                    <a:pt x="3818167" y="877003"/>
                    <a:pt x="3818167" y="865489"/>
                  </a:cubicBezTo>
                  <a:cubicBezTo>
                    <a:pt x="3818167" y="825147"/>
                    <a:pt x="3775326" y="792659"/>
                    <a:pt x="3721774" y="792659"/>
                  </a:cubicBezTo>
                  <a:cubicBezTo>
                    <a:pt x="3720881" y="792659"/>
                    <a:pt x="3719096" y="792569"/>
                    <a:pt x="3717311" y="792659"/>
                  </a:cubicBezTo>
                  <a:cubicBezTo>
                    <a:pt x="3717311" y="752405"/>
                    <a:pt x="3653941" y="719560"/>
                    <a:pt x="3576290" y="719560"/>
                  </a:cubicBezTo>
                  <a:cubicBezTo>
                    <a:pt x="3517383" y="719560"/>
                    <a:pt x="3467402" y="738125"/>
                    <a:pt x="3445981" y="764454"/>
                  </a:cubicBezTo>
                  <a:cubicBezTo>
                    <a:pt x="3434377" y="759902"/>
                    <a:pt x="3420097" y="757047"/>
                    <a:pt x="3404925" y="756422"/>
                  </a:cubicBezTo>
                  <a:cubicBezTo>
                    <a:pt x="3412064" y="745622"/>
                    <a:pt x="3416527" y="732948"/>
                    <a:pt x="3416527" y="719560"/>
                  </a:cubicBezTo>
                  <a:cubicBezTo>
                    <a:pt x="3416527" y="679307"/>
                    <a:pt x="3378149" y="646819"/>
                    <a:pt x="3329952" y="646819"/>
                  </a:cubicBezTo>
                  <a:cubicBezTo>
                    <a:pt x="3282647" y="646819"/>
                    <a:pt x="3243376" y="679307"/>
                    <a:pt x="3243376" y="719560"/>
                  </a:cubicBezTo>
                  <a:cubicBezTo>
                    <a:pt x="3243376" y="741516"/>
                    <a:pt x="3254979" y="761152"/>
                    <a:pt x="3273722" y="774540"/>
                  </a:cubicBezTo>
                  <a:cubicBezTo>
                    <a:pt x="3271045" y="774451"/>
                    <a:pt x="3268367" y="774540"/>
                    <a:pt x="3266582" y="774540"/>
                  </a:cubicBezTo>
                  <a:cubicBezTo>
                    <a:pt x="3172866" y="774540"/>
                    <a:pt x="3097893" y="817382"/>
                    <a:pt x="3097893" y="870220"/>
                  </a:cubicBezTo>
                  <a:cubicBezTo>
                    <a:pt x="3097893" y="875307"/>
                    <a:pt x="3098785" y="880305"/>
                    <a:pt x="3099678" y="885214"/>
                  </a:cubicBezTo>
                  <a:cubicBezTo>
                    <a:pt x="3090752" y="884322"/>
                    <a:pt x="3080935" y="883875"/>
                    <a:pt x="3070225" y="883875"/>
                  </a:cubicBezTo>
                  <a:cubicBezTo>
                    <a:pt x="3053266" y="883875"/>
                    <a:pt x="3037200" y="885214"/>
                    <a:pt x="3022028" y="887803"/>
                  </a:cubicBezTo>
                  <a:cubicBezTo>
                    <a:pt x="3023812" y="880484"/>
                    <a:pt x="3024706" y="872986"/>
                    <a:pt x="3024706" y="865489"/>
                  </a:cubicBezTo>
                  <a:cubicBezTo>
                    <a:pt x="3024706" y="815329"/>
                    <a:pt x="2982756" y="769810"/>
                    <a:pt x="2914031" y="736875"/>
                  </a:cubicBezTo>
                  <a:cubicBezTo>
                    <a:pt x="2947947" y="719382"/>
                    <a:pt x="2970260" y="691713"/>
                    <a:pt x="2970260" y="660474"/>
                  </a:cubicBezTo>
                  <a:cubicBezTo>
                    <a:pt x="2970260" y="607636"/>
                    <a:pt x="2906891" y="564795"/>
                    <a:pt x="2829241" y="564795"/>
                  </a:cubicBezTo>
                  <a:cubicBezTo>
                    <a:pt x="2819423" y="564795"/>
                    <a:pt x="2809604" y="565509"/>
                    <a:pt x="2800679" y="566758"/>
                  </a:cubicBezTo>
                  <a:cubicBezTo>
                    <a:pt x="2771226" y="527487"/>
                    <a:pt x="2714996" y="500889"/>
                    <a:pt x="2651626" y="500889"/>
                  </a:cubicBezTo>
                  <a:cubicBezTo>
                    <a:pt x="2590041" y="500889"/>
                    <a:pt x="2535597" y="525434"/>
                    <a:pt x="2505251" y="562296"/>
                  </a:cubicBezTo>
                  <a:cubicBezTo>
                    <a:pt x="2500788" y="504103"/>
                    <a:pt x="2440097" y="454121"/>
                    <a:pt x="2352628" y="428416"/>
                  </a:cubicBezTo>
                  <a:cubicBezTo>
                    <a:pt x="2357091" y="419669"/>
                    <a:pt x="2359769" y="410297"/>
                    <a:pt x="2359769" y="400747"/>
                  </a:cubicBezTo>
                  <a:cubicBezTo>
                    <a:pt x="2359769" y="345410"/>
                    <a:pt x="2275870" y="300605"/>
                    <a:pt x="2173229" y="300605"/>
                  </a:cubicBezTo>
                  <a:cubicBezTo>
                    <a:pt x="2159841" y="300605"/>
                    <a:pt x="2146453" y="301408"/>
                    <a:pt x="2133065" y="302836"/>
                  </a:cubicBezTo>
                  <a:cubicBezTo>
                    <a:pt x="2072372" y="262315"/>
                    <a:pt x="1996507" y="234111"/>
                    <a:pt x="1911628" y="223401"/>
                  </a:cubicBezTo>
                  <a:cubicBezTo>
                    <a:pt x="1918500" y="213315"/>
                    <a:pt x="1922516" y="202516"/>
                    <a:pt x="1922516" y="191270"/>
                  </a:cubicBezTo>
                  <a:cubicBezTo>
                    <a:pt x="1922516" y="135933"/>
                    <a:pt x="1832727" y="90860"/>
                    <a:pt x="1721964" y="90860"/>
                  </a:cubicBezTo>
                  <a:cubicBezTo>
                    <a:pt x="1697687" y="90860"/>
                    <a:pt x="1674392" y="93359"/>
                    <a:pt x="1652793" y="97286"/>
                  </a:cubicBezTo>
                  <a:cubicBezTo>
                    <a:pt x="1592636" y="38914"/>
                    <a:pt x="1485086" y="0"/>
                    <a:pt x="1362184" y="0"/>
                  </a:cubicBezTo>
                  <a:close/>
                  <a:moveTo>
                    <a:pt x="380398" y="676897"/>
                  </a:moveTo>
                  <a:cubicBezTo>
                    <a:pt x="381022" y="679218"/>
                    <a:pt x="381647" y="681538"/>
                    <a:pt x="382361" y="683859"/>
                  </a:cubicBezTo>
                  <a:cubicBezTo>
                    <a:pt x="378434" y="684037"/>
                    <a:pt x="374507" y="684216"/>
                    <a:pt x="370669" y="684394"/>
                  </a:cubicBezTo>
                  <a:cubicBezTo>
                    <a:pt x="374061" y="681984"/>
                    <a:pt x="377274" y="679485"/>
                    <a:pt x="380398" y="676897"/>
                  </a:cubicBezTo>
                  <a:close/>
                  <a:moveTo>
                    <a:pt x="3458476" y="832822"/>
                  </a:moveTo>
                  <a:cubicBezTo>
                    <a:pt x="3459369" y="833536"/>
                    <a:pt x="3460261" y="834340"/>
                    <a:pt x="3461153" y="835054"/>
                  </a:cubicBezTo>
                  <a:cubicBezTo>
                    <a:pt x="3450443" y="841480"/>
                    <a:pt x="3440626" y="848442"/>
                    <a:pt x="3432593" y="856207"/>
                  </a:cubicBezTo>
                  <a:cubicBezTo>
                    <a:pt x="3431700" y="852101"/>
                    <a:pt x="3430808" y="848174"/>
                    <a:pt x="3428130" y="844247"/>
                  </a:cubicBezTo>
                  <a:cubicBezTo>
                    <a:pt x="3439734" y="841748"/>
                    <a:pt x="3450443" y="837731"/>
                    <a:pt x="3458476" y="832822"/>
                  </a:cubicBezTo>
                  <a:close/>
                </a:path>
              </a:pathLst>
            </a:custGeom>
            <a:solidFill>
              <a:srgbClr val="FFFFFF"/>
            </a:soli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6" name="组合 15"/>
            <p:cNvGrpSpPr/>
            <p:nvPr/>
          </p:nvGrpSpPr>
          <p:grpSpPr>
            <a:xfrm>
              <a:off x="2312278" y="293595"/>
              <a:ext cx="6389692" cy="3196406"/>
              <a:chOff x="2502659" y="180002"/>
              <a:chExt cx="6389692" cy="3196406"/>
            </a:xfrm>
          </p:grpSpPr>
          <p:sp>
            <p:nvSpPr>
              <p:cNvPr id="213" name="文本框 212"/>
              <p:cNvSpPr txBox="1"/>
              <p:nvPr/>
            </p:nvSpPr>
            <p:spPr>
              <a:xfrm>
                <a:off x="2502659" y="180002"/>
                <a:ext cx="2014805" cy="31547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9900" spc="-300" dirty="0">
                    <a:gradFill>
                      <a:gsLst>
                        <a:gs pos="0">
                          <a:srgbClr val="73D216"/>
                        </a:gs>
                        <a:gs pos="100000">
                          <a:srgbClr val="045702"/>
                        </a:gs>
                      </a:gsLst>
                      <a:lin ang="5400000" scaled="1"/>
                    </a:gradFill>
                    <a:latin typeface="胡晓波骚包体" panose="02010600030101010101" pitchFamily="2" charset="-122"/>
                    <a:ea typeface="胡晓波骚包体" panose="02010600030101010101" pitchFamily="2" charset="-122"/>
                    <a:cs typeface="+mn-ea"/>
                    <a:sym typeface="+mn-lt"/>
                  </a:rPr>
                  <a:t>谢</a:t>
                </a:r>
                <a:endParaRPr lang="zh-CN" altLang="en-US" sz="3200" dirty="0">
                  <a:gradFill>
                    <a:gsLst>
                      <a:gs pos="0">
                        <a:srgbClr val="73D216"/>
                      </a:gs>
                      <a:gs pos="100000">
                        <a:srgbClr val="045702"/>
                      </a:gs>
                    </a:gsLst>
                    <a:lin ang="5400000" scaled="1"/>
                  </a:gradFill>
                </a:endParaRPr>
              </a:p>
            </p:txBody>
          </p:sp>
          <p:sp>
            <p:nvSpPr>
              <p:cNvPr id="214" name="文本框 213"/>
              <p:cNvSpPr txBox="1"/>
              <p:nvPr/>
            </p:nvSpPr>
            <p:spPr>
              <a:xfrm>
                <a:off x="4534678" y="788005"/>
                <a:ext cx="2014805" cy="22159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3800" spc="-300" dirty="0">
                    <a:gradFill>
                      <a:gsLst>
                        <a:gs pos="0">
                          <a:srgbClr val="73D216"/>
                        </a:gs>
                        <a:gs pos="100000">
                          <a:srgbClr val="045702"/>
                        </a:gs>
                      </a:gsLst>
                      <a:lin ang="5400000" scaled="1"/>
                    </a:gradFill>
                    <a:latin typeface="胡晓波骚包体" panose="02010600030101010101" pitchFamily="2" charset="-122"/>
                    <a:ea typeface="胡晓波骚包体" panose="02010600030101010101" pitchFamily="2" charset="-122"/>
                    <a:cs typeface="+mn-ea"/>
                    <a:sym typeface="+mn-lt"/>
                  </a:rPr>
                  <a:t>谢</a:t>
                </a:r>
                <a:endParaRPr lang="zh-CN" altLang="en-US" sz="2400" dirty="0">
                  <a:gradFill>
                    <a:gsLst>
                      <a:gs pos="0">
                        <a:srgbClr val="73D216"/>
                      </a:gs>
                      <a:gs pos="100000">
                        <a:srgbClr val="045702"/>
                      </a:gs>
                    </a:gsLst>
                    <a:lin ang="5400000" scaled="1"/>
                  </a:gradFill>
                </a:endParaRPr>
              </a:p>
            </p:txBody>
          </p:sp>
          <p:sp>
            <p:nvSpPr>
              <p:cNvPr id="215" name="文本框 214"/>
              <p:cNvSpPr txBox="1"/>
              <p:nvPr/>
            </p:nvSpPr>
            <p:spPr>
              <a:xfrm>
                <a:off x="5914995" y="752547"/>
                <a:ext cx="2014805" cy="22159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3800" spc="-300" dirty="0">
                    <a:gradFill>
                      <a:gsLst>
                        <a:gs pos="0">
                          <a:srgbClr val="73D216"/>
                        </a:gs>
                        <a:gs pos="100000">
                          <a:srgbClr val="045702"/>
                        </a:gs>
                      </a:gsLst>
                      <a:lin ang="5400000" scaled="1"/>
                    </a:gradFill>
                    <a:latin typeface="胡晓波骚包体" panose="02010600030101010101" pitchFamily="2" charset="-122"/>
                    <a:ea typeface="胡晓波骚包体" panose="02010600030101010101" pitchFamily="2" charset="-122"/>
                    <a:cs typeface="+mn-ea"/>
                    <a:sym typeface="+mn-lt"/>
                  </a:rPr>
                  <a:t>观</a:t>
                </a:r>
                <a:endParaRPr lang="zh-CN" altLang="en-US" sz="2400" dirty="0">
                  <a:gradFill>
                    <a:gsLst>
                      <a:gs pos="0">
                        <a:srgbClr val="73D216"/>
                      </a:gs>
                      <a:gs pos="100000">
                        <a:srgbClr val="045702"/>
                      </a:gs>
                    </a:gsLst>
                    <a:lin ang="5400000" scaled="1"/>
                  </a:gradFill>
                </a:endParaRPr>
              </a:p>
            </p:txBody>
          </p:sp>
          <p:sp>
            <p:nvSpPr>
              <p:cNvPr id="216" name="文本框 215"/>
              <p:cNvSpPr txBox="1"/>
              <p:nvPr/>
            </p:nvSpPr>
            <p:spPr>
              <a:xfrm>
                <a:off x="6877546" y="221698"/>
                <a:ext cx="2014805" cy="31547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zh-CN" altLang="en-US" sz="19900" spc="-300" dirty="0">
                    <a:gradFill>
                      <a:gsLst>
                        <a:gs pos="0">
                          <a:srgbClr val="73D216"/>
                        </a:gs>
                        <a:gs pos="100000">
                          <a:srgbClr val="045702"/>
                        </a:gs>
                      </a:gsLst>
                      <a:lin ang="5400000" scaled="1"/>
                    </a:gradFill>
                    <a:latin typeface="胡晓波骚包体" panose="02010600030101010101" pitchFamily="2" charset="-122"/>
                    <a:ea typeface="胡晓波骚包体" panose="02010600030101010101" pitchFamily="2" charset="-122"/>
                    <a:cs typeface="+mn-ea"/>
                    <a:sym typeface="+mn-lt"/>
                  </a:rPr>
                  <a:t>看</a:t>
                </a:r>
                <a:endParaRPr lang="zh-CN" altLang="en-US" sz="3200" dirty="0">
                  <a:gradFill>
                    <a:gsLst>
                      <a:gs pos="0">
                        <a:srgbClr val="73D216"/>
                      </a:gs>
                      <a:gs pos="100000">
                        <a:srgbClr val="045702"/>
                      </a:gs>
                    </a:gsLst>
                    <a:lin ang="5400000" scaled="1"/>
                  </a:gradFill>
                </a:endParaRPr>
              </a:p>
            </p:txBody>
          </p:sp>
        </p:grpSp>
        <p:sp>
          <p:nvSpPr>
            <p:cNvPr id="17" name="文本框 16"/>
            <p:cNvSpPr txBox="1"/>
            <p:nvPr/>
          </p:nvSpPr>
          <p:spPr>
            <a:xfrm>
              <a:off x="4825969" y="1049629"/>
              <a:ext cx="22172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gradFill>
                    <a:gsLst>
                      <a:gs pos="100000">
                        <a:srgbClr val="045702"/>
                      </a:gs>
                      <a:gs pos="0">
                        <a:srgbClr val="73D216"/>
                      </a:gs>
                    </a:gsLst>
                    <a:lin ang="5400000" scaled="1"/>
                  </a:gra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3.12</a:t>
              </a:r>
              <a:r>
                <a:rPr lang="zh-CN" altLang="en-US" dirty="0">
                  <a:gradFill>
                    <a:gsLst>
                      <a:gs pos="100000">
                        <a:srgbClr val="045702"/>
                      </a:gs>
                      <a:gs pos="0">
                        <a:srgbClr val="73D216"/>
                      </a:gs>
                    </a:gsLst>
                    <a:lin ang="5400000" scaled="1"/>
                  </a:gra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植树节</a:t>
              </a:r>
              <a:r>
                <a:rPr lang="en-US" altLang="zh-CN" dirty="0">
                  <a:gradFill>
                    <a:gsLst>
                      <a:gs pos="100000">
                        <a:srgbClr val="045702"/>
                      </a:gs>
                      <a:gs pos="0">
                        <a:srgbClr val="73D216"/>
                      </a:gs>
                    </a:gsLst>
                    <a:lin ang="5400000" scaled="1"/>
                  </a:gra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ppt</a:t>
              </a:r>
              <a:r>
                <a:rPr lang="zh-CN" altLang="en-US" dirty="0">
                  <a:gradFill>
                    <a:gsLst>
                      <a:gs pos="100000">
                        <a:srgbClr val="045702"/>
                      </a:gs>
                      <a:gs pos="0">
                        <a:srgbClr val="73D216"/>
                      </a:gs>
                    </a:gsLst>
                    <a:lin ang="5400000" scaled="1"/>
                  </a:gradFill>
                  <a:latin typeface="江城律动宋" panose="02020700000000000000" pitchFamily="18" charset="-122"/>
                  <a:ea typeface="江城律动宋" panose="02020700000000000000" pitchFamily="18" charset="-122"/>
                </a:rPr>
                <a:t>模板</a:t>
              </a:r>
              <a:endParaRPr lang="zh-CN" altLang="en-US" dirty="0">
                <a:gradFill>
                  <a:gsLst>
                    <a:gs pos="100000">
                      <a:srgbClr val="045702"/>
                    </a:gs>
                    <a:gs pos="0">
                      <a:srgbClr val="73D216"/>
                    </a:gs>
                  </a:gsLst>
                  <a:lin ang="5400000" scaled="1"/>
                </a:gradFill>
                <a:latin typeface="江城律动宋" panose="02020700000000000000" pitchFamily="18" charset="-122"/>
                <a:ea typeface="江城律动宋" panose="02020700000000000000" pitchFamily="18" charset="-122"/>
              </a:endParaRPr>
            </a:p>
          </p:txBody>
        </p:sp>
      </p:grpSp>
      <p:sp>
        <p:nvSpPr>
          <p:cNvPr id="222" name="矩形: 对角圆角 221"/>
          <p:cNvSpPr/>
          <p:nvPr/>
        </p:nvSpPr>
        <p:spPr>
          <a:xfrm>
            <a:off x="3883244" y="3872909"/>
            <a:ext cx="4399222" cy="465745"/>
          </a:xfrm>
          <a:prstGeom prst="round2DiagRect">
            <a:avLst>
              <a:gd name="adj1" fmla="val 50000"/>
              <a:gd name="adj2" fmla="val 0"/>
            </a:avLst>
          </a:prstGeom>
          <a:gradFill flip="none" rotWithShape="1">
            <a:gsLst>
              <a:gs pos="0">
                <a:srgbClr val="2B7911"/>
              </a:gs>
              <a:gs pos="100000">
                <a:srgbClr val="73D216"/>
              </a:gs>
            </a:gsLst>
            <a:lin ang="13500000" scaled="1"/>
            <a:tileRect/>
          </a:gra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4" name="文本框 223"/>
          <p:cNvSpPr txBox="1"/>
          <p:nvPr/>
        </p:nvSpPr>
        <p:spPr>
          <a:xfrm>
            <a:off x="2796689" y="3923609"/>
            <a:ext cx="6559550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815975"/>
            <a:r>
              <a:rPr lang="zh-CN" altLang="en-US" spc="300" dirty="0">
                <a:solidFill>
                  <a:schemeClr val="bg1"/>
                </a:solidFill>
                <a:cs typeface="+mn-ea"/>
                <a:sym typeface="+mn-lt"/>
              </a:rPr>
              <a:t>五年三班      </a:t>
            </a:r>
            <a:r>
              <a:rPr lang="en-US" spc="3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  <a:endParaRPr lang="en-US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B0F0">
                <a:alpha val="49000"/>
              </a:srgbClr>
            </a:gs>
            <a:gs pos="53000">
              <a:schemeClr val="bg1">
                <a:alpha val="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22" y="905021"/>
            <a:ext cx="5511840" cy="2551346"/>
          </a:xfrm>
          <a:prstGeom prst="rect">
            <a:avLst/>
          </a:prstGeom>
        </p:spPr>
      </p:pic>
      <p:sp>
        <p:nvSpPr>
          <p:cNvPr id="33" name="任意多边形: 形状 32"/>
          <p:cNvSpPr/>
          <p:nvPr/>
        </p:nvSpPr>
        <p:spPr>
          <a:xfrm>
            <a:off x="-66047" y="3119959"/>
            <a:ext cx="10062501" cy="2307242"/>
          </a:xfrm>
          <a:custGeom>
            <a:avLst/>
            <a:gdLst>
              <a:gd name="connsiteX0" fmla="*/ 10062416 w 10062501"/>
              <a:gd name="connsiteY0" fmla="*/ 2276969 h 2307242"/>
              <a:gd name="connsiteX1" fmla="*/ 0 w 10062501"/>
              <a:gd name="connsiteY1" fmla="*/ 2306958 h 2307242"/>
              <a:gd name="connsiteX2" fmla="*/ 22844 w 10062501"/>
              <a:gd name="connsiteY2" fmla="*/ 810448 h 2307242"/>
              <a:gd name="connsiteX3" fmla="*/ 1572103 w 10062501"/>
              <a:gd name="connsiteY3" fmla="*/ 4312 h 2307242"/>
              <a:gd name="connsiteX4" fmla="*/ 3130912 w 10062501"/>
              <a:gd name="connsiteY4" fmla="*/ 688234 h 2307242"/>
              <a:gd name="connsiteX5" fmla="*/ 4927046 w 10062501"/>
              <a:gd name="connsiteY5" fmla="*/ 378543 h 2307242"/>
              <a:gd name="connsiteX6" fmla="*/ 6752454 w 10062501"/>
              <a:gd name="connsiteY6" fmla="*/ 702791 h 2307242"/>
              <a:gd name="connsiteX7" fmla="*/ 10062501 w 10062501"/>
              <a:gd name="connsiteY7" fmla="*/ 2276951 h 230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62501" h="2307242">
                <a:moveTo>
                  <a:pt x="10062416" y="2276969"/>
                </a:moveTo>
                <a:lnTo>
                  <a:pt x="0" y="2306958"/>
                </a:lnTo>
                <a:lnTo>
                  <a:pt x="22844" y="810448"/>
                </a:lnTo>
                <a:cubicBezTo>
                  <a:pt x="574573" y="779656"/>
                  <a:pt x="1126551" y="-69946"/>
                  <a:pt x="1572103" y="4312"/>
                </a:cubicBezTo>
                <a:cubicBezTo>
                  <a:pt x="1769076" y="37144"/>
                  <a:pt x="2645196" y="625649"/>
                  <a:pt x="3130912" y="688234"/>
                </a:cubicBezTo>
                <a:cubicBezTo>
                  <a:pt x="3646671" y="754698"/>
                  <a:pt x="4442578" y="63113"/>
                  <a:pt x="4927046" y="378543"/>
                </a:cubicBezTo>
                <a:cubicBezTo>
                  <a:pt x="5325526" y="638002"/>
                  <a:pt x="6206313" y="531300"/>
                  <a:pt x="6752454" y="702791"/>
                </a:cubicBezTo>
                <a:cubicBezTo>
                  <a:pt x="7932561" y="1073290"/>
                  <a:pt x="8954332" y="1644234"/>
                  <a:pt x="10062501" y="2276951"/>
                </a:cubicBezTo>
                <a:close/>
              </a:path>
            </a:pathLst>
          </a:custGeom>
          <a:gradFill>
            <a:gsLst>
              <a:gs pos="100000">
                <a:srgbClr val="5A9B5B">
                  <a:alpha val="0"/>
                </a:srgbClr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4" name="任意多边形: 形状 33"/>
          <p:cNvSpPr/>
          <p:nvPr/>
        </p:nvSpPr>
        <p:spPr>
          <a:xfrm>
            <a:off x="4804272" y="4741915"/>
            <a:ext cx="196321" cy="195835"/>
          </a:xfrm>
          <a:custGeom>
            <a:avLst/>
            <a:gdLst>
              <a:gd name="connsiteX0" fmla="*/ 96090 w 196321"/>
              <a:gd name="connsiteY0" fmla="*/ -284 h 195835"/>
              <a:gd name="connsiteX1" fmla="*/ 196322 w 196321"/>
              <a:gd name="connsiteY1" fmla="*/ 80799 h 195835"/>
              <a:gd name="connsiteX2" fmla="*/ 100232 w 196321"/>
              <a:gd name="connsiteY2" fmla="*/ 195552 h 195835"/>
              <a:gd name="connsiteX3" fmla="*/ 0 w 196321"/>
              <a:gd name="connsiteY3" fmla="*/ 114469 h 195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321" h="195835">
                <a:moveTo>
                  <a:pt x="96090" y="-284"/>
                </a:moveTo>
                <a:lnTo>
                  <a:pt x="196322" y="80799"/>
                </a:lnTo>
                <a:lnTo>
                  <a:pt x="100232" y="195552"/>
                </a:lnTo>
                <a:lnTo>
                  <a:pt x="0" y="114469"/>
                </a:lnTo>
                <a:close/>
              </a:path>
            </a:pathLst>
          </a:custGeom>
          <a:solidFill>
            <a:srgbClr val="5044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35" name="图形 9"/>
          <p:cNvGrpSpPr/>
          <p:nvPr/>
        </p:nvGrpSpPr>
        <p:grpSpPr>
          <a:xfrm>
            <a:off x="5950835" y="4464252"/>
            <a:ext cx="226621" cy="311332"/>
            <a:chOff x="5950835" y="4464252"/>
            <a:chExt cx="226621" cy="311332"/>
          </a:xfrm>
        </p:grpSpPr>
        <p:sp>
          <p:nvSpPr>
            <p:cNvPr id="36" name="任意多边形: 形状 35"/>
            <p:cNvSpPr/>
            <p:nvPr/>
          </p:nvSpPr>
          <p:spPr>
            <a:xfrm>
              <a:off x="6017159" y="4734382"/>
              <a:ext cx="29757" cy="41202"/>
            </a:xfrm>
            <a:custGeom>
              <a:avLst/>
              <a:gdLst>
                <a:gd name="connsiteX0" fmla="*/ 38 w 29757"/>
                <a:gd name="connsiteY0" fmla="*/ 4 h 41202"/>
                <a:gd name="connsiteX1" fmla="*/ 29796 w 29757"/>
                <a:gd name="connsiteY1" fmla="*/ 4 h 41202"/>
                <a:gd name="connsiteX2" fmla="*/ 29796 w 29757"/>
                <a:gd name="connsiteY2" fmla="*/ 41207 h 41202"/>
                <a:gd name="connsiteX3" fmla="*/ 38 w 29757"/>
                <a:gd name="connsiteY3" fmla="*/ 41207 h 4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57" h="41202">
                  <a:moveTo>
                    <a:pt x="38" y="4"/>
                  </a:moveTo>
                  <a:lnTo>
                    <a:pt x="29796" y="4"/>
                  </a:lnTo>
                  <a:lnTo>
                    <a:pt x="29796" y="41207"/>
                  </a:lnTo>
                  <a:lnTo>
                    <a:pt x="38" y="41207"/>
                  </a:lnTo>
                  <a:close/>
                </a:path>
              </a:pathLst>
            </a:custGeom>
            <a:solidFill>
              <a:srgbClr val="2B22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7" name="任意多边形: 形状 36"/>
            <p:cNvSpPr/>
            <p:nvPr/>
          </p:nvSpPr>
          <p:spPr>
            <a:xfrm>
              <a:off x="5966839" y="4608456"/>
              <a:ext cx="103007" cy="139631"/>
            </a:xfrm>
            <a:custGeom>
              <a:avLst/>
              <a:gdLst>
                <a:gd name="connsiteX0" fmla="*/ 57264 w 103007"/>
                <a:gd name="connsiteY0" fmla="*/ 4 h 139631"/>
                <a:gd name="connsiteX1" fmla="*/ 38 w 103007"/>
                <a:gd name="connsiteY1" fmla="*/ 2293 h 139631"/>
                <a:gd name="connsiteX2" fmla="*/ 38 w 103007"/>
                <a:gd name="connsiteY2" fmla="*/ 139636 h 139631"/>
                <a:gd name="connsiteX3" fmla="*/ 57264 w 103007"/>
                <a:gd name="connsiteY3" fmla="*/ 139636 h 139631"/>
                <a:gd name="connsiteX4" fmla="*/ 103045 w 103007"/>
                <a:gd name="connsiteY4" fmla="*/ 66387 h 13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007" h="139631">
                  <a:moveTo>
                    <a:pt x="57264" y="4"/>
                  </a:moveTo>
                  <a:lnTo>
                    <a:pt x="38" y="2293"/>
                  </a:lnTo>
                  <a:lnTo>
                    <a:pt x="38" y="139636"/>
                  </a:lnTo>
                  <a:lnTo>
                    <a:pt x="57264" y="139636"/>
                  </a:lnTo>
                  <a:lnTo>
                    <a:pt x="103045" y="66387"/>
                  </a:lnTo>
                  <a:close/>
                </a:path>
              </a:pathLst>
            </a:custGeom>
            <a:solidFill>
              <a:srgbClr val="504416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6024065" y="4564437"/>
              <a:ext cx="70960" cy="185991"/>
            </a:xfrm>
            <a:custGeom>
              <a:avLst/>
              <a:gdLst>
                <a:gd name="connsiteX0" fmla="*/ 38 w 70960"/>
                <a:gd name="connsiteY0" fmla="*/ 41781 h 185991"/>
                <a:gd name="connsiteX1" fmla="*/ 34682 w 70960"/>
                <a:gd name="connsiteY1" fmla="*/ 4 h 185991"/>
                <a:gd name="connsiteX2" fmla="*/ 70998 w 70960"/>
                <a:gd name="connsiteY2" fmla="*/ 50563 h 185991"/>
                <a:gd name="connsiteX3" fmla="*/ 70998 w 70960"/>
                <a:gd name="connsiteY3" fmla="*/ 185996 h 185991"/>
                <a:gd name="connsiteX4" fmla="*/ 38 w 70960"/>
                <a:gd name="connsiteY4" fmla="*/ 185996 h 185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960" h="185991">
                  <a:moveTo>
                    <a:pt x="38" y="41781"/>
                  </a:moveTo>
                  <a:lnTo>
                    <a:pt x="34682" y="4"/>
                  </a:lnTo>
                  <a:lnTo>
                    <a:pt x="70998" y="50563"/>
                  </a:lnTo>
                  <a:lnTo>
                    <a:pt x="70998" y="185996"/>
                  </a:lnTo>
                  <a:lnTo>
                    <a:pt x="38" y="185996"/>
                  </a:lnTo>
                  <a:close/>
                </a:path>
              </a:pathLst>
            </a:custGeom>
            <a:solidFill>
              <a:srgbClr val="786721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5953285" y="4555134"/>
              <a:ext cx="161909" cy="80554"/>
            </a:xfrm>
            <a:custGeom>
              <a:avLst/>
              <a:gdLst>
                <a:gd name="connsiteX0" fmla="*/ 114318 w 161909"/>
                <a:gd name="connsiteY0" fmla="*/ 37362 h 80554"/>
                <a:gd name="connsiteX1" fmla="*/ 139498 w 161909"/>
                <a:gd name="connsiteY1" fmla="*/ 67119 h 80554"/>
                <a:gd name="connsiteX2" fmla="*/ 153232 w 161909"/>
                <a:gd name="connsiteY2" fmla="*/ 55674 h 80554"/>
                <a:gd name="connsiteX3" fmla="*/ 121185 w 161909"/>
                <a:gd name="connsiteY3" fmla="*/ 12182 h 80554"/>
                <a:gd name="connsiteX4" fmla="*/ 73115 w 161909"/>
                <a:gd name="connsiteY4" fmla="*/ 737 h 80554"/>
                <a:gd name="connsiteX5" fmla="*/ 29623 w 161909"/>
                <a:gd name="connsiteY5" fmla="*/ 9893 h 80554"/>
                <a:gd name="connsiteX6" fmla="*/ 13600 w 161909"/>
                <a:gd name="connsiteY6" fmla="*/ 37362 h 80554"/>
                <a:gd name="connsiteX7" fmla="*/ 18178 w 161909"/>
                <a:gd name="connsiteY7" fmla="*/ 71698 h 80554"/>
                <a:gd name="connsiteX8" fmla="*/ 57092 w 161909"/>
                <a:gd name="connsiteY8" fmla="*/ 73986 h 80554"/>
                <a:gd name="connsiteX9" fmla="*/ 89138 w 161909"/>
                <a:gd name="connsiteY9" fmla="*/ 46518 h 80554"/>
                <a:gd name="connsiteX10" fmla="*/ 107450 w 161909"/>
                <a:gd name="connsiteY10" fmla="*/ 16760 h 80554"/>
                <a:gd name="connsiteX11" fmla="*/ 114318 w 161909"/>
                <a:gd name="connsiteY11" fmla="*/ 37362 h 8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09" h="80554">
                  <a:moveTo>
                    <a:pt x="114318" y="37362"/>
                  </a:moveTo>
                  <a:cubicBezTo>
                    <a:pt x="134920" y="53385"/>
                    <a:pt x="125764" y="67119"/>
                    <a:pt x="139498" y="67119"/>
                  </a:cubicBezTo>
                  <a:cubicBezTo>
                    <a:pt x="153232" y="67119"/>
                    <a:pt x="173833" y="80854"/>
                    <a:pt x="153232" y="55674"/>
                  </a:cubicBezTo>
                  <a:cubicBezTo>
                    <a:pt x="132630" y="30494"/>
                    <a:pt x="148654" y="28205"/>
                    <a:pt x="121185" y="12182"/>
                  </a:cubicBezTo>
                  <a:cubicBezTo>
                    <a:pt x="93717" y="-3841"/>
                    <a:pt x="114318" y="737"/>
                    <a:pt x="73115" y="737"/>
                  </a:cubicBezTo>
                  <a:cubicBezTo>
                    <a:pt x="31912" y="737"/>
                    <a:pt x="38779" y="-3841"/>
                    <a:pt x="29623" y="9893"/>
                  </a:cubicBezTo>
                  <a:cubicBezTo>
                    <a:pt x="20467" y="23628"/>
                    <a:pt x="22756" y="12182"/>
                    <a:pt x="13600" y="37362"/>
                  </a:cubicBezTo>
                  <a:cubicBezTo>
                    <a:pt x="4444" y="62542"/>
                    <a:pt x="-13869" y="71698"/>
                    <a:pt x="18178" y="71698"/>
                  </a:cubicBezTo>
                  <a:cubicBezTo>
                    <a:pt x="50224" y="71698"/>
                    <a:pt x="34201" y="90010"/>
                    <a:pt x="57092" y="73986"/>
                  </a:cubicBezTo>
                  <a:cubicBezTo>
                    <a:pt x="79983" y="57963"/>
                    <a:pt x="79983" y="69408"/>
                    <a:pt x="89138" y="46518"/>
                  </a:cubicBezTo>
                  <a:cubicBezTo>
                    <a:pt x="98295" y="23627"/>
                    <a:pt x="105162" y="7604"/>
                    <a:pt x="107450" y="16760"/>
                  </a:cubicBezTo>
                  <a:cubicBezTo>
                    <a:pt x="109740" y="25917"/>
                    <a:pt x="114318" y="37362"/>
                    <a:pt x="114318" y="37362"/>
                  </a:cubicBezTo>
                  <a:close/>
                </a:path>
              </a:pathLst>
            </a:custGeom>
            <a:solidFill>
              <a:srgbClr val="AA88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40" name="图形 9"/>
            <p:cNvGrpSpPr/>
            <p:nvPr/>
          </p:nvGrpSpPr>
          <p:grpSpPr>
            <a:xfrm>
              <a:off x="5950835" y="4464252"/>
              <a:ext cx="226621" cy="224371"/>
              <a:chOff x="5950835" y="4464252"/>
              <a:chExt cx="226621" cy="224371"/>
            </a:xfrm>
          </p:grpSpPr>
          <p:grpSp>
            <p:nvGrpSpPr>
              <p:cNvPr id="41" name="图形 9"/>
              <p:cNvGrpSpPr/>
              <p:nvPr/>
            </p:nvGrpSpPr>
            <p:grpSpPr>
              <a:xfrm>
                <a:off x="5950835" y="4466542"/>
                <a:ext cx="219754" cy="222082"/>
                <a:chOff x="5950835" y="4466542"/>
                <a:chExt cx="219754" cy="222082"/>
              </a:xfrm>
              <a:solidFill>
                <a:srgbClr val="504416"/>
              </a:solidFill>
            </p:grpSpPr>
            <p:sp>
              <p:nvSpPr>
                <p:cNvPr id="42" name="任意多边形: 形状 41"/>
                <p:cNvSpPr/>
                <p:nvPr/>
              </p:nvSpPr>
              <p:spPr>
                <a:xfrm>
                  <a:off x="5959951" y="4466542"/>
                  <a:ext cx="93852" cy="107583"/>
                </a:xfrm>
                <a:custGeom>
                  <a:avLst/>
                  <a:gdLst>
                    <a:gd name="connsiteX0" fmla="*/ 93891 w 93852"/>
                    <a:gd name="connsiteY0" fmla="*/ 107584 h 107583"/>
                    <a:gd name="connsiteX1" fmla="*/ 39 w 93852"/>
                    <a:gd name="connsiteY1" fmla="*/ 9158 h 107583"/>
                    <a:gd name="connsiteX2" fmla="*/ 45820 w 93852"/>
                    <a:gd name="connsiteY2" fmla="*/ 1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91" y="107584"/>
                      </a:moveTo>
                      <a:lnTo>
                        <a:pt x="39" y="9158"/>
                      </a:lnTo>
                      <a:lnTo>
                        <a:pt x="45820" y="1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3" name="任意多边形: 形状 42"/>
                <p:cNvSpPr/>
                <p:nvPr/>
              </p:nvSpPr>
              <p:spPr>
                <a:xfrm>
                  <a:off x="6053803" y="4576457"/>
                  <a:ext cx="96140" cy="112166"/>
                </a:xfrm>
                <a:custGeom>
                  <a:avLst/>
                  <a:gdLst>
                    <a:gd name="connsiteX0" fmla="*/ 39 w 96140"/>
                    <a:gd name="connsiteY0" fmla="*/ 1 h 112166"/>
                    <a:gd name="connsiteX1" fmla="*/ 54976 w 96140"/>
                    <a:gd name="connsiteY1" fmla="*/ 112168 h 112166"/>
                    <a:gd name="connsiteX2" fmla="*/ 96179 w 96140"/>
                    <a:gd name="connsiteY2" fmla="*/ 100723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39" y="1"/>
                      </a:moveTo>
                      <a:lnTo>
                        <a:pt x="54976" y="112168"/>
                      </a:lnTo>
                      <a:lnTo>
                        <a:pt x="96179" y="10072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4" name="任意多边形: 形状 43"/>
                <p:cNvSpPr/>
                <p:nvPr/>
              </p:nvSpPr>
              <p:spPr>
                <a:xfrm>
                  <a:off x="6056135" y="4510074"/>
                  <a:ext cx="114454" cy="66382"/>
                </a:xfrm>
                <a:custGeom>
                  <a:avLst/>
                  <a:gdLst>
                    <a:gd name="connsiteX0" fmla="*/ 39 w 114454"/>
                    <a:gd name="connsiteY0" fmla="*/ 66384 h 66382"/>
                    <a:gd name="connsiteX1" fmla="*/ 114493 w 114454"/>
                    <a:gd name="connsiteY1" fmla="*/ 48072 h 66382"/>
                    <a:gd name="connsiteX2" fmla="*/ 80158 w 114454"/>
                    <a:gd name="connsiteY2" fmla="*/ 1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39" y="66384"/>
                      </a:moveTo>
                      <a:lnTo>
                        <a:pt x="114493" y="48072"/>
                      </a:lnTo>
                      <a:lnTo>
                        <a:pt x="80158" y="1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5" name="任意多边形: 形状 44"/>
                <p:cNvSpPr/>
                <p:nvPr/>
              </p:nvSpPr>
              <p:spPr>
                <a:xfrm>
                  <a:off x="5950835" y="4576457"/>
                  <a:ext cx="109874" cy="100715"/>
                </a:xfrm>
                <a:custGeom>
                  <a:avLst/>
                  <a:gdLst>
                    <a:gd name="connsiteX0" fmla="*/ 109914 w 109874"/>
                    <a:gd name="connsiteY0" fmla="*/ 1 h 100715"/>
                    <a:gd name="connsiteX1" fmla="*/ 109914 w 109874"/>
                    <a:gd name="connsiteY1" fmla="*/ 2290 h 100715"/>
                    <a:gd name="connsiteX2" fmla="*/ 27508 w 109874"/>
                    <a:gd name="connsiteY2" fmla="*/ 100716 h 100715"/>
                    <a:gd name="connsiteX3" fmla="*/ 39 w 109874"/>
                    <a:gd name="connsiteY3" fmla="*/ 45779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914" y="1"/>
                      </a:moveTo>
                      <a:lnTo>
                        <a:pt x="109914" y="2290"/>
                      </a:lnTo>
                      <a:lnTo>
                        <a:pt x="27508" y="100716"/>
                      </a:lnTo>
                      <a:lnTo>
                        <a:pt x="39" y="45779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46" name="任意多边形: 形状 45"/>
              <p:cNvSpPr/>
              <p:nvPr/>
            </p:nvSpPr>
            <p:spPr>
              <a:xfrm>
                <a:off x="5966818" y="4464252"/>
                <a:ext cx="93852" cy="107583"/>
              </a:xfrm>
              <a:custGeom>
                <a:avLst/>
                <a:gdLst>
                  <a:gd name="connsiteX0" fmla="*/ 93892 w 93852"/>
                  <a:gd name="connsiteY0" fmla="*/ 107584 h 107583"/>
                  <a:gd name="connsiteX1" fmla="*/ 39 w 93852"/>
                  <a:gd name="connsiteY1" fmla="*/ 9157 h 107583"/>
                  <a:gd name="connsiteX2" fmla="*/ 45820 w 93852"/>
                  <a:gd name="connsiteY2" fmla="*/ 1 h 10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3852" h="107583">
                    <a:moveTo>
                      <a:pt x="93892" y="107584"/>
                    </a:moveTo>
                    <a:lnTo>
                      <a:pt x="39" y="9157"/>
                    </a:lnTo>
                    <a:lnTo>
                      <a:pt x="45820" y="1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6060670" y="4574168"/>
                <a:ext cx="96140" cy="112166"/>
              </a:xfrm>
              <a:custGeom>
                <a:avLst/>
                <a:gdLst>
                  <a:gd name="connsiteX0" fmla="*/ 39 w 96140"/>
                  <a:gd name="connsiteY0" fmla="*/ 1 h 112166"/>
                  <a:gd name="connsiteX1" fmla="*/ 54977 w 96140"/>
                  <a:gd name="connsiteY1" fmla="*/ 112168 h 112166"/>
                  <a:gd name="connsiteX2" fmla="*/ 96180 w 96140"/>
                  <a:gd name="connsiteY2" fmla="*/ 100723 h 11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140" h="112166">
                    <a:moveTo>
                      <a:pt x="39" y="1"/>
                    </a:moveTo>
                    <a:lnTo>
                      <a:pt x="54977" y="112168"/>
                    </a:lnTo>
                    <a:lnTo>
                      <a:pt x="96180" y="100723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6063002" y="4507785"/>
                <a:ext cx="114454" cy="66382"/>
              </a:xfrm>
              <a:custGeom>
                <a:avLst/>
                <a:gdLst>
                  <a:gd name="connsiteX0" fmla="*/ 40 w 114454"/>
                  <a:gd name="connsiteY0" fmla="*/ 66384 h 66382"/>
                  <a:gd name="connsiteX1" fmla="*/ 114494 w 114454"/>
                  <a:gd name="connsiteY1" fmla="*/ 48071 h 66382"/>
                  <a:gd name="connsiteX2" fmla="*/ 80158 w 114454"/>
                  <a:gd name="connsiteY2" fmla="*/ 1 h 6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454" h="66382">
                    <a:moveTo>
                      <a:pt x="40" y="66384"/>
                    </a:moveTo>
                    <a:lnTo>
                      <a:pt x="114494" y="48071"/>
                    </a:lnTo>
                    <a:lnTo>
                      <a:pt x="80158" y="1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9" name="任意多边形: 形状 48"/>
              <p:cNvSpPr/>
              <p:nvPr/>
            </p:nvSpPr>
            <p:spPr>
              <a:xfrm>
                <a:off x="5957702" y="4574168"/>
                <a:ext cx="109874" cy="100715"/>
              </a:xfrm>
              <a:custGeom>
                <a:avLst/>
                <a:gdLst>
                  <a:gd name="connsiteX0" fmla="*/ 109914 w 109874"/>
                  <a:gd name="connsiteY0" fmla="*/ 1 h 100715"/>
                  <a:gd name="connsiteX1" fmla="*/ 109914 w 109874"/>
                  <a:gd name="connsiteY1" fmla="*/ 2290 h 100715"/>
                  <a:gd name="connsiteX2" fmla="*/ 27508 w 109874"/>
                  <a:gd name="connsiteY2" fmla="*/ 100716 h 100715"/>
                  <a:gd name="connsiteX3" fmla="*/ 39 w 109874"/>
                  <a:gd name="connsiteY3" fmla="*/ 45779 h 10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874" h="100715">
                    <a:moveTo>
                      <a:pt x="109914" y="1"/>
                    </a:moveTo>
                    <a:lnTo>
                      <a:pt x="109914" y="2290"/>
                    </a:lnTo>
                    <a:lnTo>
                      <a:pt x="27508" y="100716"/>
                    </a:lnTo>
                    <a:lnTo>
                      <a:pt x="39" y="45779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图形 9"/>
          <p:cNvGrpSpPr/>
          <p:nvPr/>
        </p:nvGrpSpPr>
        <p:grpSpPr>
          <a:xfrm>
            <a:off x="5588269" y="4425406"/>
            <a:ext cx="226621" cy="311332"/>
            <a:chOff x="5588269" y="4425406"/>
            <a:chExt cx="226621" cy="311332"/>
          </a:xfrm>
        </p:grpSpPr>
        <p:sp>
          <p:nvSpPr>
            <p:cNvPr id="51" name="任意多边形: 形状 50"/>
            <p:cNvSpPr/>
            <p:nvPr/>
          </p:nvSpPr>
          <p:spPr>
            <a:xfrm>
              <a:off x="5654593" y="4695535"/>
              <a:ext cx="29757" cy="41202"/>
            </a:xfrm>
            <a:custGeom>
              <a:avLst/>
              <a:gdLst>
                <a:gd name="connsiteX0" fmla="*/ -3 w 29757"/>
                <a:gd name="connsiteY0" fmla="*/ 0 h 41202"/>
                <a:gd name="connsiteX1" fmla="*/ 29755 w 29757"/>
                <a:gd name="connsiteY1" fmla="*/ 0 h 41202"/>
                <a:gd name="connsiteX2" fmla="*/ 29755 w 29757"/>
                <a:gd name="connsiteY2" fmla="*/ 41203 h 41202"/>
                <a:gd name="connsiteX3" fmla="*/ -3 w 29757"/>
                <a:gd name="connsiteY3" fmla="*/ 41203 h 4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57" h="41202">
                  <a:moveTo>
                    <a:pt x="-3" y="0"/>
                  </a:moveTo>
                  <a:lnTo>
                    <a:pt x="29755" y="0"/>
                  </a:lnTo>
                  <a:lnTo>
                    <a:pt x="29755" y="41203"/>
                  </a:lnTo>
                  <a:lnTo>
                    <a:pt x="-3" y="41203"/>
                  </a:lnTo>
                  <a:close/>
                </a:path>
              </a:pathLst>
            </a:custGeom>
            <a:solidFill>
              <a:srgbClr val="2B22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5604273" y="4569610"/>
              <a:ext cx="103007" cy="139631"/>
            </a:xfrm>
            <a:custGeom>
              <a:avLst/>
              <a:gdLst>
                <a:gd name="connsiteX0" fmla="*/ 57224 w 103007"/>
                <a:gd name="connsiteY0" fmla="*/ 0 h 139631"/>
                <a:gd name="connsiteX1" fmla="*/ -3 w 103007"/>
                <a:gd name="connsiteY1" fmla="*/ 2289 h 139631"/>
                <a:gd name="connsiteX2" fmla="*/ -3 w 103007"/>
                <a:gd name="connsiteY2" fmla="*/ 139632 h 139631"/>
                <a:gd name="connsiteX3" fmla="*/ 57224 w 103007"/>
                <a:gd name="connsiteY3" fmla="*/ 139632 h 139631"/>
                <a:gd name="connsiteX4" fmla="*/ 103005 w 103007"/>
                <a:gd name="connsiteY4" fmla="*/ 66383 h 13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007" h="139631">
                  <a:moveTo>
                    <a:pt x="57224" y="0"/>
                  </a:moveTo>
                  <a:lnTo>
                    <a:pt x="-3" y="2289"/>
                  </a:lnTo>
                  <a:lnTo>
                    <a:pt x="-3" y="139632"/>
                  </a:lnTo>
                  <a:lnTo>
                    <a:pt x="57224" y="139632"/>
                  </a:lnTo>
                  <a:lnTo>
                    <a:pt x="103005" y="66383"/>
                  </a:lnTo>
                  <a:close/>
                </a:path>
              </a:pathLst>
            </a:custGeom>
            <a:solidFill>
              <a:srgbClr val="504416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/>
            <p:cNvSpPr/>
            <p:nvPr/>
          </p:nvSpPr>
          <p:spPr>
            <a:xfrm>
              <a:off x="5661499" y="4525590"/>
              <a:ext cx="70960" cy="185991"/>
            </a:xfrm>
            <a:custGeom>
              <a:avLst/>
              <a:gdLst>
                <a:gd name="connsiteX0" fmla="*/ -3 w 70960"/>
                <a:gd name="connsiteY0" fmla="*/ 41777 h 185991"/>
                <a:gd name="connsiteX1" fmla="*/ 34641 w 70960"/>
                <a:gd name="connsiteY1" fmla="*/ 0 h 185991"/>
                <a:gd name="connsiteX2" fmla="*/ 70958 w 70960"/>
                <a:gd name="connsiteY2" fmla="*/ 50558 h 185991"/>
                <a:gd name="connsiteX3" fmla="*/ 70958 w 70960"/>
                <a:gd name="connsiteY3" fmla="*/ 185992 h 185991"/>
                <a:gd name="connsiteX4" fmla="*/ -3 w 70960"/>
                <a:gd name="connsiteY4" fmla="*/ 185992 h 185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960" h="185991">
                  <a:moveTo>
                    <a:pt x="-3" y="41777"/>
                  </a:moveTo>
                  <a:lnTo>
                    <a:pt x="34641" y="0"/>
                  </a:lnTo>
                  <a:lnTo>
                    <a:pt x="70958" y="50558"/>
                  </a:lnTo>
                  <a:lnTo>
                    <a:pt x="70958" y="185992"/>
                  </a:lnTo>
                  <a:lnTo>
                    <a:pt x="-3" y="185992"/>
                  </a:lnTo>
                  <a:close/>
                </a:path>
              </a:pathLst>
            </a:custGeom>
            <a:solidFill>
              <a:srgbClr val="786721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5590719" y="4516287"/>
              <a:ext cx="161909" cy="80554"/>
            </a:xfrm>
            <a:custGeom>
              <a:avLst/>
              <a:gdLst>
                <a:gd name="connsiteX0" fmla="*/ 114277 w 161909"/>
                <a:gd name="connsiteY0" fmla="*/ 37358 h 80554"/>
                <a:gd name="connsiteX1" fmla="*/ 139457 w 161909"/>
                <a:gd name="connsiteY1" fmla="*/ 67115 h 80554"/>
                <a:gd name="connsiteX2" fmla="*/ 153191 w 161909"/>
                <a:gd name="connsiteY2" fmla="*/ 55670 h 80554"/>
                <a:gd name="connsiteX3" fmla="*/ 121145 w 161909"/>
                <a:gd name="connsiteY3" fmla="*/ 12178 h 80554"/>
                <a:gd name="connsiteX4" fmla="*/ 73075 w 161909"/>
                <a:gd name="connsiteY4" fmla="*/ 733 h 80554"/>
                <a:gd name="connsiteX5" fmla="*/ 29582 w 161909"/>
                <a:gd name="connsiteY5" fmla="*/ 9889 h 80554"/>
                <a:gd name="connsiteX6" fmla="*/ 13559 w 161909"/>
                <a:gd name="connsiteY6" fmla="*/ 37358 h 80554"/>
                <a:gd name="connsiteX7" fmla="*/ 18137 w 161909"/>
                <a:gd name="connsiteY7" fmla="*/ 71693 h 80554"/>
                <a:gd name="connsiteX8" fmla="*/ 57051 w 161909"/>
                <a:gd name="connsiteY8" fmla="*/ 73982 h 80554"/>
                <a:gd name="connsiteX9" fmla="*/ 89098 w 161909"/>
                <a:gd name="connsiteY9" fmla="*/ 46513 h 80554"/>
                <a:gd name="connsiteX10" fmla="*/ 107410 w 161909"/>
                <a:gd name="connsiteY10" fmla="*/ 16756 h 80554"/>
                <a:gd name="connsiteX11" fmla="*/ 114277 w 161909"/>
                <a:gd name="connsiteY11" fmla="*/ 37358 h 8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09" h="80554">
                  <a:moveTo>
                    <a:pt x="114277" y="37358"/>
                  </a:moveTo>
                  <a:cubicBezTo>
                    <a:pt x="134879" y="53381"/>
                    <a:pt x="125723" y="67115"/>
                    <a:pt x="139457" y="67115"/>
                  </a:cubicBezTo>
                  <a:cubicBezTo>
                    <a:pt x="153191" y="67115"/>
                    <a:pt x="173793" y="80849"/>
                    <a:pt x="153191" y="55670"/>
                  </a:cubicBezTo>
                  <a:cubicBezTo>
                    <a:pt x="132589" y="30490"/>
                    <a:pt x="148613" y="28201"/>
                    <a:pt x="121145" y="12178"/>
                  </a:cubicBezTo>
                  <a:cubicBezTo>
                    <a:pt x="93676" y="-3845"/>
                    <a:pt x="114278" y="733"/>
                    <a:pt x="73075" y="733"/>
                  </a:cubicBezTo>
                  <a:cubicBezTo>
                    <a:pt x="31871" y="733"/>
                    <a:pt x="38739" y="-3846"/>
                    <a:pt x="29582" y="9889"/>
                  </a:cubicBezTo>
                  <a:cubicBezTo>
                    <a:pt x="20426" y="23624"/>
                    <a:pt x="22716" y="12178"/>
                    <a:pt x="13559" y="37358"/>
                  </a:cubicBezTo>
                  <a:cubicBezTo>
                    <a:pt x="4403" y="62537"/>
                    <a:pt x="-13910" y="71693"/>
                    <a:pt x="18137" y="71693"/>
                  </a:cubicBezTo>
                  <a:cubicBezTo>
                    <a:pt x="50184" y="71693"/>
                    <a:pt x="34161" y="90005"/>
                    <a:pt x="57051" y="73982"/>
                  </a:cubicBezTo>
                  <a:cubicBezTo>
                    <a:pt x="79942" y="57959"/>
                    <a:pt x="79942" y="69404"/>
                    <a:pt x="89098" y="46513"/>
                  </a:cubicBezTo>
                  <a:cubicBezTo>
                    <a:pt x="98255" y="23622"/>
                    <a:pt x="105121" y="7599"/>
                    <a:pt x="107410" y="16756"/>
                  </a:cubicBezTo>
                  <a:cubicBezTo>
                    <a:pt x="109699" y="25912"/>
                    <a:pt x="114277" y="37358"/>
                    <a:pt x="114277" y="37358"/>
                  </a:cubicBezTo>
                  <a:close/>
                </a:path>
              </a:pathLst>
            </a:custGeom>
            <a:solidFill>
              <a:srgbClr val="AA88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55" name="图形 9"/>
            <p:cNvGrpSpPr/>
            <p:nvPr/>
          </p:nvGrpSpPr>
          <p:grpSpPr>
            <a:xfrm>
              <a:off x="5588269" y="4425406"/>
              <a:ext cx="226621" cy="224371"/>
              <a:chOff x="5588269" y="4425406"/>
              <a:chExt cx="226621" cy="224371"/>
            </a:xfrm>
          </p:grpSpPr>
          <p:grpSp>
            <p:nvGrpSpPr>
              <p:cNvPr id="56" name="图形 9"/>
              <p:cNvGrpSpPr/>
              <p:nvPr/>
            </p:nvGrpSpPr>
            <p:grpSpPr>
              <a:xfrm>
                <a:off x="5588269" y="4427695"/>
                <a:ext cx="219754" cy="222082"/>
                <a:chOff x="5588269" y="4427695"/>
                <a:chExt cx="219754" cy="222082"/>
              </a:xfrm>
              <a:solidFill>
                <a:srgbClr val="504416"/>
              </a:solidFill>
            </p:grpSpPr>
            <p:sp>
              <p:nvSpPr>
                <p:cNvPr id="57" name="任意多边形: 形状 56"/>
                <p:cNvSpPr/>
                <p:nvPr/>
              </p:nvSpPr>
              <p:spPr>
                <a:xfrm>
                  <a:off x="5597385" y="4427695"/>
                  <a:ext cx="93852" cy="107583"/>
                </a:xfrm>
                <a:custGeom>
                  <a:avLst/>
                  <a:gdLst>
                    <a:gd name="connsiteX0" fmla="*/ 93850 w 93852"/>
                    <a:gd name="connsiteY0" fmla="*/ 107580 h 107583"/>
                    <a:gd name="connsiteX1" fmla="*/ -2 w 93852"/>
                    <a:gd name="connsiteY1" fmla="*/ 9153 h 107583"/>
                    <a:gd name="connsiteX2" fmla="*/ 45779 w 93852"/>
                    <a:gd name="connsiteY2" fmla="*/ -3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50" y="107580"/>
                      </a:moveTo>
                      <a:lnTo>
                        <a:pt x="-2" y="9153"/>
                      </a:lnTo>
                      <a:lnTo>
                        <a:pt x="45779" y="-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8" name="任意多边形: 形状 57"/>
                <p:cNvSpPr/>
                <p:nvPr/>
              </p:nvSpPr>
              <p:spPr>
                <a:xfrm>
                  <a:off x="5691238" y="4537610"/>
                  <a:ext cx="96140" cy="112166"/>
                </a:xfrm>
                <a:custGeom>
                  <a:avLst/>
                  <a:gdLst>
                    <a:gd name="connsiteX0" fmla="*/ -2 w 96140"/>
                    <a:gd name="connsiteY0" fmla="*/ -3 h 112166"/>
                    <a:gd name="connsiteX1" fmla="*/ 54935 w 96140"/>
                    <a:gd name="connsiteY1" fmla="*/ 112164 h 112166"/>
                    <a:gd name="connsiteX2" fmla="*/ 96139 w 96140"/>
                    <a:gd name="connsiteY2" fmla="*/ 100719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-2" y="-3"/>
                      </a:moveTo>
                      <a:lnTo>
                        <a:pt x="54935" y="112164"/>
                      </a:lnTo>
                      <a:lnTo>
                        <a:pt x="96139" y="100719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9" name="任意多边形: 形状 58"/>
                <p:cNvSpPr/>
                <p:nvPr/>
              </p:nvSpPr>
              <p:spPr>
                <a:xfrm>
                  <a:off x="5693570" y="4471227"/>
                  <a:ext cx="114454" cy="66382"/>
                </a:xfrm>
                <a:custGeom>
                  <a:avLst/>
                  <a:gdLst>
                    <a:gd name="connsiteX0" fmla="*/ -2 w 114454"/>
                    <a:gd name="connsiteY0" fmla="*/ 66379 h 66382"/>
                    <a:gd name="connsiteX1" fmla="*/ 114452 w 114454"/>
                    <a:gd name="connsiteY1" fmla="*/ 48067 h 66382"/>
                    <a:gd name="connsiteX2" fmla="*/ 80117 w 114454"/>
                    <a:gd name="connsiteY2" fmla="*/ -3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-2" y="66379"/>
                      </a:moveTo>
                      <a:lnTo>
                        <a:pt x="114452" y="48067"/>
                      </a:lnTo>
                      <a:lnTo>
                        <a:pt x="80117" y="-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60" name="任意多边形: 形状 59"/>
                <p:cNvSpPr/>
                <p:nvPr/>
              </p:nvSpPr>
              <p:spPr>
                <a:xfrm>
                  <a:off x="5588269" y="4537610"/>
                  <a:ext cx="109874" cy="100715"/>
                </a:xfrm>
                <a:custGeom>
                  <a:avLst/>
                  <a:gdLst>
                    <a:gd name="connsiteX0" fmla="*/ 109873 w 109874"/>
                    <a:gd name="connsiteY0" fmla="*/ -3 h 100715"/>
                    <a:gd name="connsiteX1" fmla="*/ 109873 w 109874"/>
                    <a:gd name="connsiteY1" fmla="*/ 2286 h 100715"/>
                    <a:gd name="connsiteX2" fmla="*/ 27467 w 109874"/>
                    <a:gd name="connsiteY2" fmla="*/ 100712 h 100715"/>
                    <a:gd name="connsiteX3" fmla="*/ -2 w 109874"/>
                    <a:gd name="connsiteY3" fmla="*/ 45775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873" y="-3"/>
                      </a:moveTo>
                      <a:lnTo>
                        <a:pt x="109873" y="2286"/>
                      </a:lnTo>
                      <a:lnTo>
                        <a:pt x="27467" y="100712"/>
                      </a:lnTo>
                      <a:lnTo>
                        <a:pt x="-2" y="45775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61" name="任意多边形: 形状 60"/>
              <p:cNvSpPr/>
              <p:nvPr/>
            </p:nvSpPr>
            <p:spPr>
              <a:xfrm>
                <a:off x="5604253" y="4425406"/>
                <a:ext cx="93852" cy="107583"/>
              </a:xfrm>
              <a:custGeom>
                <a:avLst/>
                <a:gdLst>
                  <a:gd name="connsiteX0" fmla="*/ 93851 w 93852"/>
                  <a:gd name="connsiteY0" fmla="*/ 107579 h 107583"/>
                  <a:gd name="connsiteX1" fmla="*/ -1 w 93852"/>
                  <a:gd name="connsiteY1" fmla="*/ 9153 h 107583"/>
                  <a:gd name="connsiteX2" fmla="*/ 45780 w 93852"/>
                  <a:gd name="connsiteY2" fmla="*/ -4 h 10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3852" h="107583">
                    <a:moveTo>
                      <a:pt x="93851" y="107579"/>
                    </a:moveTo>
                    <a:lnTo>
                      <a:pt x="-1" y="9153"/>
                    </a:lnTo>
                    <a:lnTo>
                      <a:pt x="45780" y="-4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5698105" y="4535321"/>
                <a:ext cx="96140" cy="112166"/>
              </a:xfrm>
              <a:custGeom>
                <a:avLst/>
                <a:gdLst>
                  <a:gd name="connsiteX0" fmla="*/ -1 w 96140"/>
                  <a:gd name="connsiteY0" fmla="*/ -4 h 112166"/>
                  <a:gd name="connsiteX1" fmla="*/ 54936 w 96140"/>
                  <a:gd name="connsiteY1" fmla="*/ 112163 h 112166"/>
                  <a:gd name="connsiteX2" fmla="*/ 96139 w 96140"/>
                  <a:gd name="connsiteY2" fmla="*/ 100718 h 11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140" h="112166">
                    <a:moveTo>
                      <a:pt x="-1" y="-4"/>
                    </a:moveTo>
                    <a:lnTo>
                      <a:pt x="54936" y="112163"/>
                    </a:lnTo>
                    <a:lnTo>
                      <a:pt x="96139" y="100718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3" name="任意多边形: 形状 62"/>
              <p:cNvSpPr/>
              <p:nvPr/>
            </p:nvSpPr>
            <p:spPr>
              <a:xfrm>
                <a:off x="5700437" y="4468938"/>
                <a:ext cx="114454" cy="66382"/>
              </a:xfrm>
              <a:custGeom>
                <a:avLst/>
                <a:gdLst>
                  <a:gd name="connsiteX0" fmla="*/ -1 w 114454"/>
                  <a:gd name="connsiteY0" fmla="*/ 66379 h 66382"/>
                  <a:gd name="connsiteX1" fmla="*/ 114453 w 114454"/>
                  <a:gd name="connsiteY1" fmla="*/ 48067 h 66382"/>
                  <a:gd name="connsiteX2" fmla="*/ 80118 w 114454"/>
                  <a:gd name="connsiteY2" fmla="*/ -4 h 6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454" h="66382">
                    <a:moveTo>
                      <a:pt x="-1" y="66379"/>
                    </a:moveTo>
                    <a:lnTo>
                      <a:pt x="114453" y="48067"/>
                    </a:lnTo>
                    <a:lnTo>
                      <a:pt x="80118" y="-4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/>
              <p:cNvSpPr/>
              <p:nvPr/>
            </p:nvSpPr>
            <p:spPr>
              <a:xfrm>
                <a:off x="5595136" y="4535321"/>
                <a:ext cx="109874" cy="100715"/>
              </a:xfrm>
              <a:custGeom>
                <a:avLst/>
                <a:gdLst>
                  <a:gd name="connsiteX0" fmla="*/ 109874 w 109874"/>
                  <a:gd name="connsiteY0" fmla="*/ -4 h 100715"/>
                  <a:gd name="connsiteX1" fmla="*/ 109874 w 109874"/>
                  <a:gd name="connsiteY1" fmla="*/ 2286 h 100715"/>
                  <a:gd name="connsiteX2" fmla="*/ 27468 w 109874"/>
                  <a:gd name="connsiteY2" fmla="*/ 100712 h 100715"/>
                  <a:gd name="connsiteX3" fmla="*/ -1 w 109874"/>
                  <a:gd name="connsiteY3" fmla="*/ 45775 h 10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874" h="100715">
                    <a:moveTo>
                      <a:pt x="109874" y="-4"/>
                    </a:moveTo>
                    <a:lnTo>
                      <a:pt x="109874" y="2286"/>
                    </a:lnTo>
                    <a:lnTo>
                      <a:pt x="27468" y="100712"/>
                    </a:lnTo>
                    <a:lnTo>
                      <a:pt x="-1" y="45775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65" name="任意多边形: 形状 64"/>
          <p:cNvSpPr/>
          <p:nvPr/>
        </p:nvSpPr>
        <p:spPr>
          <a:xfrm>
            <a:off x="4545259" y="4816798"/>
            <a:ext cx="196321" cy="195836"/>
          </a:xfrm>
          <a:custGeom>
            <a:avLst/>
            <a:gdLst>
              <a:gd name="connsiteX0" fmla="*/ 96090 w 196321"/>
              <a:gd name="connsiteY0" fmla="*/ -284 h 195836"/>
              <a:gd name="connsiteX1" fmla="*/ 196322 w 196321"/>
              <a:gd name="connsiteY1" fmla="*/ 80799 h 195836"/>
              <a:gd name="connsiteX2" fmla="*/ 100232 w 196321"/>
              <a:gd name="connsiteY2" fmla="*/ 195552 h 195836"/>
              <a:gd name="connsiteX3" fmla="*/ 0 w 196321"/>
              <a:gd name="connsiteY3" fmla="*/ 114469 h 19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321" h="195836">
                <a:moveTo>
                  <a:pt x="96090" y="-284"/>
                </a:moveTo>
                <a:lnTo>
                  <a:pt x="196322" y="80799"/>
                </a:lnTo>
                <a:lnTo>
                  <a:pt x="100232" y="195552"/>
                </a:lnTo>
                <a:lnTo>
                  <a:pt x="0" y="114469"/>
                </a:lnTo>
                <a:close/>
              </a:path>
            </a:pathLst>
          </a:custGeom>
          <a:solidFill>
            <a:srgbClr val="786721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6" name="任意多边形: 形状 65"/>
          <p:cNvSpPr/>
          <p:nvPr/>
        </p:nvSpPr>
        <p:spPr>
          <a:xfrm>
            <a:off x="4813407" y="4723163"/>
            <a:ext cx="340668" cy="148804"/>
          </a:xfrm>
          <a:custGeom>
            <a:avLst/>
            <a:gdLst>
              <a:gd name="connsiteX0" fmla="*/ 91686 w 340668"/>
              <a:gd name="connsiteY0" fmla="*/ 28464 h 148804"/>
              <a:gd name="connsiteX1" fmla="*/ 36587 w 340668"/>
              <a:gd name="connsiteY1" fmla="*/ 92094 h 148804"/>
              <a:gd name="connsiteX2" fmla="*/ 0 w 340668"/>
              <a:gd name="connsiteY2" fmla="*/ 93238 h 148804"/>
              <a:gd name="connsiteX3" fmla="*/ 61575 w 340668"/>
              <a:gd name="connsiteY3" fmla="*/ 34523 h 148804"/>
              <a:gd name="connsiteX4" fmla="*/ 88566 w 340668"/>
              <a:gd name="connsiteY4" fmla="*/ 5685 h 148804"/>
              <a:gd name="connsiteX5" fmla="*/ 190734 w 340668"/>
              <a:gd name="connsiteY5" fmla="*/ 3292 h 148804"/>
              <a:gd name="connsiteX6" fmla="*/ 235876 w 340668"/>
              <a:gd name="connsiteY6" fmla="*/ 22248 h 148804"/>
              <a:gd name="connsiteX7" fmla="*/ 315160 w 340668"/>
              <a:gd name="connsiteY7" fmla="*/ 135153 h 148804"/>
              <a:gd name="connsiteX8" fmla="*/ 222748 w 340668"/>
              <a:gd name="connsiteY8" fmla="*/ 138144 h 148804"/>
              <a:gd name="connsiteX9" fmla="*/ 158962 w 340668"/>
              <a:gd name="connsiteY9" fmla="*/ 110139 h 148804"/>
              <a:gd name="connsiteX10" fmla="*/ 108619 w 340668"/>
              <a:gd name="connsiteY10" fmla="*/ 53219 h 148804"/>
              <a:gd name="connsiteX11" fmla="*/ 91692 w 340668"/>
              <a:gd name="connsiteY11" fmla="*/ 28464 h 148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0668" h="148804">
                <a:moveTo>
                  <a:pt x="91686" y="28464"/>
                </a:moveTo>
                <a:lnTo>
                  <a:pt x="36587" y="92094"/>
                </a:lnTo>
                <a:lnTo>
                  <a:pt x="0" y="93238"/>
                </a:lnTo>
                <a:lnTo>
                  <a:pt x="61575" y="34523"/>
                </a:lnTo>
                <a:cubicBezTo>
                  <a:pt x="61575" y="34523"/>
                  <a:pt x="67425" y="6647"/>
                  <a:pt x="88566" y="5685"/>
                </a:cubicBezTo>
                <a:cubicBezTo>
                  <a:pt x="109706" y="4721"/>
                  <a:pt x="156642" y="-5576"/>
                  <a:pt x="190734" y="3292"/>
                </a:cubicBezTo>
                <a:cubicBezTo>
                  <a:pt x="224824" y="12159"/>
                  <a:pt x="210574" y="-7162"/>
                  <a:pt x="235876" y="22248"/>
                </a:cubicBezTo>
                <a:cubicBezTo>
                  <a:pt x="317095" y="116650"/>
                  <a:pt x="376940" y="134421"/>
                  <a:pt x="315160" y="135153"/>
                </a:cubicBezTo>
                <a:cubicBezTo>
                  <a:pt x="253377" y="135881"/>
                  <a:pt x="268667" y="162795"/>
                  <a:pt x="222748" y="138144"/>
                </a:cubicBezTo>
                <a:cubicBezTo>
                  <a:pt x="176825" y="113493"/>
                  <a:pt x="196952" y="147479"/>
                  <a:pt x="158962" y="110139"/>
                </a:cubicBezTo>
                <a:cubicBezTo>
                  <a:pt x="120971" y="72799"/>
                  <a:pt x="122869" y="72539"/>
                  <a:pt x="108619" y="53219"/>
                </a:cubicBezTo>
                <a:cubicBezTo>
                  <a:pt x="94369" y="33899"/>
                  <a:pt x="91692" y="28464"/>
                  <a:pt x="91692" y="28464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7" name="任意多边形: 形状 66"/>
          <p:cNvSpPr/>
          <p:nvPr/>
        </p:nvSpPr>
        <p:spPr>
          <a:xfrm>
            <a:off x="5052642" y="4677049"/>
            <a:ext cx="122301" cy="155677"/>
          </a:xfrm>
          <a:custGeom>
            <a:avLst/>
            <a:gdLst>
              <a:gd name="connsiteX0" fmla="*/ 85045 w 122301"/>
              <a:gd name="connsiteY0" fmla="*/ 48159 h 155677"/>
              <a:gd name="connsiteX1" fmla="*/ 39609 w 122301"/>
              <a:gd name="connsiteY1" fmla="*/ -284 h 155677"/>
              <a:gd name="connsiteX2" fmla="*/ 12768 w 122301"/>
              <a:gd name="connsiteY2" fmla="*/ 17290 h 155677"/>
              <a:gd name="connsiteX3" fmla="*/ 0 w 122301"/>
              <a:gd name="connsiteY3" fmla="*/ 55555 h 155677"/>
              <a:gd name="connsiteX4" fmla="*/ 0 w 122301"/>
              <a:gd name="connsiteY4" fmla="*/ 155394 h 155677"/>
              <a:gd name="connsiteX5" fmla="*/ 85045 w 122301"/>
              <a:gd name="connsiteY5" fmla="*/ 147998 h 155677"/>
              <a:gd name="connsiteX6" fmla="*/ 122301 w 122301"/>
              <a:gd name="connsiteY6" fmla="*/ 103780 h 155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301" h="155677">
                <a:moveTo>
                  <a:pt x="85045" y="48159"/>
                </a:moveTo>
                <a:lnTo>
                  <a:pt x="39609" y="-284"/>
                </a:lnTo>
                <a:lnTo>
                  <a:pt x="12768" y="17290"/>
                </a:lnTo>
                <a:lnTo>
                  <a:pt x="0" y="55555"/>
                </a:lnTo>
                <a:lnTo>
                  <a:pt x="0" y="155394"/>
                </a:lnTo>
                <a:lnTo>
                  <a:pt x="85045" y="147998"/>
                </a:lnTo>
                <a:lnTo>
                  <a:pt x="122301" y="103780"/>
                </a:lnTo>
                <a:close/>
              </a:path>
            </a:pathLst>
          </a:custGeom>
          <a:solidFill>
            <a:srgbClr val="5044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8" name="任意多边形: 形状 67"/>
          <p:cNvSpPr/>
          <p:nvPr/>
        </p:nvSpPr>
        <p:spPr>
          <a:xfrm>
            <a:off x="5138044" y="4725492"/>
            <a:ext cx="192278" cy="99839"/>
          </a:xfrm>
          <a:custGeom>
            <a:avLst/>
            <a:gdLst>
              <a:gd name="connsiteX0" fmla="*/ 0 w 192278"/>
              <a:gd name="connsiteY0" fmla="*/ -284 h 99839"/>
              <a:gd name="connsiteX1" fmla="*/ 192279 w 192278"/>
              <a:gd name="connsiteY1" fmla="*/ -284 h 99839"/>
              <a:gd name="connsiteX2" fmla="*/ 192279 w 192278"/>
              <a:gd name="connsiteY2" fmla="*/ 99555 h 99839"/>
              <a:gd name="connsiteX3" fmla="*/ 0 w 192278"/>
              <a:gd name="connsiteY3" fmla="*/ 99555 h 99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78" h="99839">
                <a:moveTo>
                  <a:pt x="0" y="-284"/>
                </a:moveTo>
                <a:lnTo>
                  <a:pt x="192279" y="-284"/>
                </a:lnTo>
                <a:lnTo>
                  <a:pt x="192279" y="99555"/>
                </a:lnTo>
                <a:lnTo>
                  <a:pt x="0" y="99555"/>
                </a:lnTo>
                <a:close/>
              </a:path>
            </a:pathLst>
          </a:custGeom>
          <a:solidFill>
            <a:srgbClr val="786721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9" name="任意多边形: 形状 68"/>
          <p:cNvSpPr/>
          <p:nvPr/>
        </p:nvSpPr>
        <p:spPr>
          <a:xfrm>
            <a:off x="4402530" y="4802228"/>
            <a:ext cx="338906" cy="152774"/>
          </a:xfrm>
          <a:custGeom>
            <a:avLst/>
            <a:gdLst>
              <a:gd name="connsiteX0" fmla="*/ 244620 w 338906"/>
              <a:gd name="connsiteY0" fmla="*/ 25889 h 152774"/>
              <a:gd name="connsiteX1" fmla="*/ 302303 w 338906"/>
              <a:gd name="connsiteY1" fmla="*/ 87188 h 152774"/>
              <a:gd name="connsiteX2" fmla="*/ 338906 w 338906"/>
              <a:gd name="connsiteY2" fmla="*/ 86819 h 152774"/>
              <a:gd name="connsiteX3" fmla="*/ 274958 w 338906"/>
              <a:gd name="connsiteY3" fmla="*/ 30698 h 152774"/>
              <a:gd name="connsiteX4" fmla="*/ 246798 w 338906"/>
              <a:gd name="connsiteY4" fmla="*/ 3000 h 152774"/>
              <a:gd name="connsiteX5" fmla="*/ 144621 w 338906"/>
              <a:gd name="connsiteY5" fmla="*/ 4831 h 152774"/>
              <a:gd name="connsiteX6" fmla="*/ 100302 w 338906"/>
              <a:gd name="connsiteY6" fmla="*/ 25636 h 152774"/>
              <a:gd name="connsiteX7" fmla="*/ 25750 w 338906"/>
              <a:gd name="connsiteY7" fmla="*/ 141719 h 152774"/>
              <a:gd name="connsiteX8" fmla="*/ 118207 w 338906"/>
              <a:gd name="connsiteY8" fmla="*/ 140889 h 152774"/>
              <a:gd name="connsiteX9" fmla="*/ 180781 w 338906"/>
              <a:gd name="connsiteY9" fmla="*/ 110272 h 152774"/>
              <a:gd name="connsiteX10" fmla="*/ 228729 w 338906"/>
              <a:gd name="connsiteY10" fmla="*/ 51320 h 152774"/>
              <a:gd name="connsiteX11" fmla="*/ 244620 w 338906"/>
              <a:gd name="connsiteY11" fmla="*/ 25887 h 15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8906" h="152774">
                <a:moveTo>
                  <a:pt x="244620" y="25889"/>
                </a:moveTo>
                <a:lnTo>
                  <a:pt x="302303" y="87188"/>
                </a:lnTo>
                <a:lnTo>
                  <a:pt x="338906" y="86819"/>
                </a:lnTo>
                <a:lnTo>
                  <a:pt x="274958" y="30698"/>
                </a:lnTo>
                <a:cubicBezTo>
                  <a:pt x="274958" y="30698"/>
                  <a:pt x="267960" y="3089"/>
                  <a:pt x="246798" y="3000"/>
                </a:cubicBezTo>
                <a:cubicBezTo>
                  <a:pt x="225637" y="2911"/>
                  <a:pt x="178315" y="-5436"/>
                  <a:pt x="144621" y="4831"/>
                </a:cubicBezTo>
                <a:cubicBezTo>
                  <a:pt x="110926" y="15099"/>
                  <a:pt x="124366" y="-4794"/>
                  <a:pt x="100302" y="25636"/>
                </a:cubicBezTo>
                <a:cubicBezTo>
                  <a:pt x="23052" y="123315"/>
                  <a:pt x="-36006" y="143549"/>
                  <a:pt x="25750" y="141719"/>
                </a:cubicBezTo>
                <a:cubicBezTo>
                  <a:pt x="87511" y="139894"/>
                  <a:pt x="73346" y="167416"/>
                  <a:pt x="118207" y="140889"/>
                </a:cubicBezTo>
                <a:cubicBezTo>
                  <a:pt x="163072" y="114362"/>
                  <a:pt x="144366" y="149150"/>
                  <a:pt x="180781" y="110272"/>
                </a:cubicBezTo>
                <a:cubicBezTo>
                  <a:pt x="217197" y="71394"/>
                  <a:pt x="215290" y="71213"/>
                  <a:pt x="228729" y="51320"/>
                </a:cubicBezTo>
                <a:cubicBezTo>
                  <a:pt x="242169" y="31428"/>
                  <a:pt x="244620" y="25887"/>
                  <a:pt x="244620" y="25887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0" name="任意多边形: 形状 69"/>
          <p:cNvSpPr/>
          <p:nvPr/>
        </p:nvSpPr>
        <p:spPr>
          <a:xfrm>
            <a:off x="4699369" y="4693029"/>
            <a:ext cx="203990" cy="231216"/>
          </a:xfrm>
          <a:custGeom>
            <a:avLst/>
            <a:gdLst>
              <a:gd name="connsiteX0" fmla="*/ 200726 w 203990"/>
              <a:gd name="connsiteY0" fmla="*/ 153832 h 231216"/>
              <a:gd name="connsiteX1" fmla="*/ 107090 w 203990"/>
              <a:gd name="connsiteY1" fmla="*/ 228862 h 231216"/>
              <a:gd name="connsiteX2" fmla="*/ 156 w 203990"/>
              <a:gd name="connsiteY2" fmla="*/ 120259 h 231216"/>
              <a:gd name="connsiteX3" fmla="*/ 128413 w 203990"/>
              <a:gd name="connsiteY3" fmla="*/ 7550 h 231216"/>
              <a:gd name="connsiteX4" fmla="*/ 201349 w 203990"/>
              <a:gd name="connsiteY4" fmla="*/ 149748 h 2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990" h="231216">
                <a:moveTo>
                  <a:pt x="200726" y="153832"/>
                </a:moveTo>
                <a:cubicBezTo>
                  <a:pt x="190105" y="216794"/>
                  <a:pt x="162479" y="238134"/>
                  <a:pt x="107090" y="228862"/>
                </a:cubicBezTo>
                <a:cubicBezTo>
                  <a:pt x="51705" y="219590"/>
                  <a:pt x="4217" y="183392"/>
                  <a:pt x="156" y="120259"/>
                </a:cubicBezTo>
                <a:cubicBezTo>
                  <a:pt x="-4445" y="48819"/>
                  <a:pt x="93783" y="-24769"/>
                  <a:pt x="128413" y="7550"/>
                </a:cubicBezTo>
                <a:cubicBezTo>
                  <a:pt x="202503" y="76705"/>
                  <a:pt x="209460" y="89018"/>
                  <a:pt x="201349" y="149748"/>
                </a:cubicBezTo>
              </a:path>
            </a:pathLst>
          </a:custGeom>
          <a:solidFill>
            <a:srgbClr val="1650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1" name="任意多边形: 形状 70"/>
          <p:cNvSpPr/>
          <p:nvPr/>
        </p:nvSpPr>
        <p:spPr>
          <a:xfrm>
            <a:off x="4854817" y="3786264"/>
            <a:ext cx="7408737" cy="2029368"/>
          </a:xfrm>
          <a:custGeom>
            <a:avLst/>
            <a:gdLst>
              <a:gd name="connsiteX0" fmla="*/ 26 w 7408737"/>
              <a:gd name="connsiteY0" fmla="*/ 2029084 h 2029368"/>
              <a:gd name="connsiteX1" fmla="*/ 7383416 w 7408737"/>
              <a:gd name="connsiteY1" fmla="*/ 2029084 h 2029368"/>
              <a:gd name="connsiteX2" fmla="*/ 7408738 w 7408737"/>
              <a:gd name="connsiteY2" fmla="*/ 249552 h 2029368"/>
              <a:gd name="connsiteX3" fmla="*/ 6080560 w 7408737"/>
              <a:gd name="connsiteY3" fmla="*/ 1070 h 2029368"/>
              <a:gd name="connsiteX4" fmla="*/ 4637155 w 7408737"/>
              <a:gd name="connsiteY4" fmla="*/ 439956 h 2029368"/>
              <a:gd name="connsiteX5" fmla="*/ 3186611 w 7408737"/>
              <a:gd name="connsiteY5" fmla="*/ 340733 h 2029368"/>
              <a:gd name="connsiteX6" fmla="*/ 0 w 7408737"/>
              <a:gd name="connsiteY6" fmla="*/ 2029048 h 2029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08737" h="2029368">
                <a:moveTo>
                  <a:pt x="26" y="2029084"/>
                </a:moveTo>
                <a:lnTo>
                  <a:pt x="7383416" y="2029084"/>
                </a:lnTo>
                <a:lnTo>
                  <a:pt x="7408738" y="249552"/>
                </a:lnTo>
                <a:cubicBezTo>
                  <a:pt x="7389753" y="219032"/>
                  <a:pt x="7066907" y="77499"/>
                  <a:pt x="6080560" y="1070"/>
                </a:cubicBezTo>
                <a:cubicBezTo>
                  <a:pt x="5723484" y="-26596"/>
                  <a:pt x="5068160" y="377943"/>
                  <a:pt x="4637155" y="439956"/>
                </a:cubicBezTo>
                <a:cubicBezTo>
                  <a:pt x="4179393" y="505816"/>
                  <a:pt x="3681431" y="197722"/>
                  <a:pt x="3186611" y="340733"/>
                </a:cubicBezTo>
                <a:cubicBezTo>
                  <a:pt x="2068803" y="663857"/>
                  <a:pt x="916453" y="1200947"/>
                  <a:pt x="0" y="2029048"/>
                </a:cubicBezTo>
                <a:close/>
              </a:path>
            </a:pathLst>
          </a:custGeom>
          <a:gradFill>
            <a:gsLst>
              <a:gs pos="100000">
                <a:srgbClr val="5A9B5B">
                  <a:alpha val="0"/>
                </a:srgbClr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2" name="任意多边形: 形状 71"/>
          <p:cNvSpPr/>
          <p:nvPr/>
        </p:nvSpPr>
        <p:spPr>
          <a:xfrm>
            <a:off x="5034710" y="4642193"/>
            <a:ext cx="287800" cy="107899"/>
          </a:xfrm>
          <a:custGeom>
            <a:avLst/>
            <a:gdLst>
              <a:gd name="connsiteX0" fmla="*/ 54869 w 287800"/>
              <a:gd name="connsiteY0" fmla="*/ 37050 h 107899"/>
              <a:gd name="connsiteX1" fmla="*/ 92803 w 287800"/>
              <a:gd name="connsiteY1" fmla="*/ 87176 h 107899"/>
              <a:gd name="connsiteX2" fmla="*/ 151058 w 287800"/>
              <a:gd name="connsiteY2" fmla="*/ 98014 h 107899"/>
              <a:gd name="connsiteX3" fmla="*/ 188314 w 287800"/>
              <a:gd name="connsiteY3" fmla="*/ 89886 h 107899"/>
              <a:gd name="connsiteX4" fmla="*/ 232345 w 287800"/>
              <a:gd name="connsiteY4" fmla="*/ 93272 h 107899"/>
              <a:gd name="connsiteX5" fmla="*/ 282472 w 287800"/>
              <a:gd name="connsiteY5" fmla="*/ 88531 h 107899"/>
              <a:gd name="connsiteX6" fmla="*/ 244538 w 287800"/>
              <a:gd name="connsiteY6" fmla="*/ 37726 h 107899"/>
              <a:gd name="connsiteX7" fmla="*/ 215410 w 287800"/>
              <a:gd name="connsiteY7" fmla="*/ 11985 h 107899"/>
              <a:gd name="connsiteX8" fmla="*/ 150380 w 287800"/>
              <a:gd name="connsiteY8" fmla="*/ 15372 h 107899"/>
              <a:gd name="connsiteX9" fmla="*/ 81964 w 287800"/>
              <a:gd name="connsiteY9" fmla="*/ 14018 h 107899"/>
              <a:gd name="connsiteX10" fmla="*/ 35901 w 287800"/>
              <a:gd name="connsiteY10" fmla="*/ 16050 h 107899"/>
              <a:gd name="connsiteX11" fmla="*/ 0 w 287800"/>
              <a:gd name="connsiteY11" fmla="*/ 73628 h 107899"/>
              <a:gd name="connsiteX12" fmla="*/ 15563 w 287800"/>
              <a:gd name="connsiteY12" fmla="*/ 107562 h 107899"/>
              <a:gd name="connsiteX13" fmla="*/ 23031 w 287800"/>
              <a:gd name="connsiteY13" fmla="*/ 83112 h 10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7800" h="107899">
                <a:moveTo>
                  <a:pt x="54869" y="37050"/>
                </a:moveTo>
                <a:cubicBezTo>
                  <a:pt x="55298" y="36558"/>
                  <a:pt x="75193" y="64626"/>
                  <a:pt x="92803" y="87176"/>
                </a:cubicBezTo>
                <a:cubicBezTo>
                  <a:pt x="111397" y="110986"/>
                  <a:pt x="127350" y="105466"/>
                  <a:pt x="151058" y="98014"/>
                </a:cubicBezTo>
                <a:cubicBezTo>
                  <a:pt x="174767" y="90563"/>
                  <a:pt x="155123" y="87176"/>
                  <a:pt x="188314" y="89886"/>
                </a:cubicBezTo>
                <a:cubicBezTo>
                  <a:pt x="221507" y="92595"/>
                  <a:pt x="193057" y="98692"/>
                  <a:pt x="232345" y="93272"/>
                </a:cubicBezTo>
                <a:cubicBezTo>
                  <a:pt x="271634" y="87853"/>
                  <a:pt x="300084" y="114948"/>
                  <a:pt x="282472" y="88531"/>
                </a:cubicBezTo>
                <a:cubicBezTo>
                  <a:pt x="264859" y="62113"/>
                  <a:pt x="261473" y="58048"/>
                  <a:pt x="244538" y="37726"/>
                </a:cubicBezTo>
                <a:cubicBezTo>
                  <a:pt x="227603" y="17404"/>
                  <a:pt x="255376" y="7921"/>
                  <a:pt x="215410" y="11985"/>
                </a:cubicBezTo>
                <a:cubicBezTo>
                  <a:pt x="175445" y="16050"/>
                  <a:pt x="190347" y="16727"/>
                  <a:pt x="150380" y="15372"/>
                </a:cubicBezTo>
                <a:cubicBezTo>
                  <a:pt x="110414" y="14018"/>
                  <a:pt x="109737" y="10630"/>
                  <a:pt x="81964" y="14018"/>
                </a:cubicBezTo>
                <a:cubicBezTo>
                  <a:pt x="54191" y="17404"/>
                  <a:pt x="63674" y="-21208"/>
                  <a:pt x="35901" y="16050"/>
                </a:cubicBezTo>
                <a:cubicBezTo>
                  <a:pt x="8128" y="53306"/>
                  <a:pt x="3386" y="44500"/>
                  <a:pt x="0" y="73628"/>
                </a:cubicBezTo>
                <a:cubicBezTo>
                  <a:pt x="3047" y="96818"/>
                  <a:pt x="13106" y="106740"/>
                  <a:pt x="15563" y="107562"/>
                </a:cubicBezTo>
                <a:cubicBezTo>
                  <a:pt x="18771" y="108635"/>
                  <a:pt x="19690" y="93126"/>
                  <a:pt x="23031" y="83112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3" name="任意多边形: 形状 72"/>
          <p:cNvSpPr/>
          <p:nvPr/>
        </p:nvSpPr>
        <p:spPr>
          <a:xfrm>
            <a:off x="11845984" y="4093747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4" name="任意多边形: 形状 73"/>
          <p:cNvSpPr/>
          <p:nvPr/>
        </p:nvSpPr>
        <p:spPr>
          <a:xfrm>
            <a:off x="10043936" y="4179211"/>
            <a:ext cx="548939" cy="384470"/>
          </a:xfrm>
          <a:custGeom>
            <a:avLst/>
            <a:gdLst>
              <a:gd name="connsiteX0" fmla="*/ 548816 w 548939"/>
              <a:gd name="connsiteY0" fmla="*/ 197795 h 384470"/>
              <a:gd name="connsiteX1" fmla="*/ 266466 w 548939"/>
              <a:gd name="connsiteY1" fmla="*/ 384347 h 384470"/>
              <a:gd name="connsiteX2" fmla="*/ 106 w 548939"/>
              <a:gd name="connsiteY2" fmla="*/ 186595 h 384470"/>
              <a:gd name="connsiteX3" fmla="*/ 282457 w 548939"/>
              <a:gd name="connsiteY3" fmla="*/ 42 h 384470"/>
              <a:gd name="connsiteX4" fmla="*/ 548927 w 548939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16" y="197795"/>
                </a:moveTo>
                <a:cubicBezTo>
                  <a:pt x="544401" y="303917"/>
                  <a:pt x="417987" y="387440"/>
                  <a:pt x="266466" y="384347"/>
                </a:cubicBezTo>
                <a:cubicBezTo>
                  <a:pt x="114944" y="381254"/>
                  <a:pt x="-4309" y="292718"/>
                  <a:pt x="106" y="186595"/>
                </a:cubicBezTo>
                <a:cubicBezTo>
                  <a:pt x="4522" y="80472"/>
                  <a:pt x="130935" y="-3050"/>
                  <a:pt x="282457" y="42"/>
                </a:cubicBezTo>
                <a:cubicBezTo>
                  <a:pt x="430168" y="3057"/>
                  <a:pt x="547956" y="87437"/>
                  <a:pt x="548927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5" name="任意多边形: 形状 74"/>
          <p:cNvSpPr/>
          <p:nvPr/>
        </p:nvSpPr>
        <p:spPr>
          <a:xfrm>
            <a:off x="10386077" y="4165823"/>
            <a:ext cx="411211" cy="384470"/>
          </a:xfrm>
          <a:custGeom>
            <a:avLst/>
            <a:gdLst>
              <a:gd name="connsiteX0" fmla="*/ 411147 w 411211"/>
              <a:gd name="connsiteY0" fmla="*/ 197793 h 384470"/>
              <a:gd name="connsiteX1" fmla="*/ 199638 w 411211"/>
              <a:gd name="connsiteY1" fmla="*/ 384345 h 384470"/>
              <a:gd name="connsiteX2" fmla="*/ 107 w 411211"/>
              <a:gd name="connsiteY2" fmla="*/ 186593 h 384470"/>
              <a:gd name="connsiteX3" fmla="*/ 211616 w 411211"/>
              <a:gd name="connsiteY3" fmla="*/ 41 h 384470"/>
              <a:gd name="connsiteX4" fmla="*/ 411230 w 411211"/>
              <a:gd name="connsiteY4" fmla="*/ 190931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47" y="197793"/>
                </a:moveTo>
                <a:cubicBezTo>
                  <a:pt x="407840" y="303916"/>
                  <a:pt x="313143" y="387438"/>
                  <a:pt x="199638" y="384345"/>
                </a:cubicBezTo>
                <a:cubicBezTo>
                  <a:pt x="86132" y="381253"/>
                  <a:pt x="-3201" y="292716"/>
                  <a:pt x="107" y="186593"/>
                </a:cubicBezTo>
                <a:cubicBezTo>
                  <a:pt x="3415" y="80471"/>
                  <a:pt x="98111" y="-3052"/>
                  <a:pt x="211616" y="41"/>
                </a:cubicBezTo>
                <a:cubicBezTo>
                  <a:pt x="322267" y="3056"/>
                  <a:pt x="410503" y="87436"/>
                  <a:pt x="411230" y="19093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6" name="任意多边形: 形状 75"/>
          <p:cNvSpPr/>
          <p:nvPr/>
        </p:nvSpPr>
        <p:spPr>
          <a:xfrm>
            <a:off x="10608577" y="4202375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7" name="任意多边形: 形状 76"/>
          <p:cNvSpPr/>
          <p:nvPr/>
        </p:nvSpPr>
        <p:spPr>
          <a:xfrm>
            <a:off x="9869916" y="4242272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8" name="任意多边形: 形状 77"/>
          <p:cNvSpPr/>
          <p:nvPr/>
        </p:nvSpPr>
        <p:spPr>
          <a:xfrm>
            <a:off x="11116555" y="4145919"/>
            <a:ext cx="548939" cy="384470"/>
          </a:xfrm>
          <a:custGeom>
            <a:avLst/>
            <a:gdLst>
              <a:gd name="connsiteX0" fmla="*/ 548937 w 548939"/>
              <a:gd name="connsiteY0" fmla="*/ 197791 h 384470"/>
              <a:gd name="connsiteX1" fmla="*/ 266586 w 548939"/>
              <a:gd name="connsiteY1" fmla="*/ 384343 h 384470"/>
              <a:gd name="connsiteX2" fmla="*/ 226 w 548939"/>
              <a:gd name="connsiteY2" fmla="*/ 186591 h 384470"/>
              <a:gd name="connsiteX3" fmla="*/ 282577 w 548939"/>
              <a:gd name="connsiteY3" fmla="*/ 39 h 384470"/>
              <a:gd name="connsiteX4" fmla="*/ 549047 w 548939"/>
              <a:gd name="connsiteY4" fmla="*/ 19092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37" y="197791"/>
                </a:moveTo>
                <a:cubicBezTo>
                  <a:pt x="544521" y="303914"/>
                  <a:pt x="418108" y="387436"/>
                  <a:pt x="266586" y="384343"/>
                </a:cubicBezTo>
                <a:cubicBezTo>
                  <a:pt x="115064" y="381250"/>
                  <a:pt x="-4189" y="292714"/>
                  <a:pt x="226" y="186591"/>
                </a:cubicBezTo>
                <a:cubicBezTo>
                  <a:pt x="4642" y="80468"/>
                  <a:pt x="131055" y="-3054"/>
                  <a:pt x="282577" y="39"/>
                </a:cubicBezTo>
                <a:cubicBezTo>
                  <a:pt x="430288" y="3054"/>
                  <a:pt x="548076" y="87433"/>
                  <a:pt x="549047" y="1909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9" name="任意多边形: 形状 78"/>
          <p:cNvSpPr/>
          <p:nvPr/>
        </p:nvSpPr>
        <p:spPr>
          <a:xfrm>
            <a:off x="10871517" y="4132929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0" name="任意多边形: 形状 79"/>
          <p:cNvSpPr/>
          <p:nvPr/>
        </p:nvSpPr>
        <p:spPr>
          <a:xfrm>
            <a:off x="11405787" y="4173147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1" name="任意多边形: 形状 80"/>
          <p:cNvSpPr/>
          <p:nvPr/>
        </p:nvSpPr>
        <p:spPr>
          <a:xfrm>
            <a:off x="11628483" y="4129050"/>
            <a:ext cx="411211" cy="384470"/>
          </a:xfrm>
          <a:custGeom>
            <a:avLst/>
            <a:gdLst>
              <a:gd name="connsiteX0" fmla="*/ 411287 w 411211"/>
              <a:gd name="connsiteY0" fmla="*/ 197789 h 384470"/>
              <a:gd name="connsiteX1" fmla="*/ 199777 w 411211"/>
              <a:gd name="connsiteY1" fmla="*/ 384341 h 384470"/>
              <a:gd name="connsiteX2" fmla="*/ 246 w 411211"/>
              <a:gd name="connsiteY2" fmla="*/ 186589 h 384470"/>
              <a:gd name="connsiteX3" fmla="*/ 211756 w 411211"/>
              <a:gd name="connsiteY3" fmla="*/ 37 h 384470"/>
              <a:gd name="connsiteX4" fmla="*/ 411369 w 411211"/>
              <a:gd name="connsiteY4" fmla="*/ 19092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287" y="197789"/>
                </a:moveTo>
                <a:cubicBezTo>
                  <a:pt x="407979" y="303912"/>
                  <a:pt x="313282" y="387434"/>
                  <a:pt x="199777" y="384341"/>
                </a:cubicBezTo>
                <a:cubicBezTo>
                  <a:pt x="86271" y="381248"/>
                  <a:pt x="-3061" y="292712"/>
                  <a:pt x="246" y="186589"/>
                </a:cubicBezTo>
                <a:cubicBezTo>
                  <a:pt x="3554" y="80467"/>
                  <a:pt x="98251" y="-3056"/>
                  <a:pt x="211756" y="37"/>
                </a:cubicBezTo>
                <a:cubicBezTo>
                  <a:pt x="322406" y="3052"/>
                  <a:pt x="410642" y="87431"/>
                  <a:pt x="411369" y="19092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2" name="任意多边形: 形状 81"/>
          <p:cNvSpPr/>
          <p:nvPr/>
        </p:nvSpPr>
        <p:spPr>
          <a:xfrm>
            <a:off x="9639493" y="4492611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3" name="任意多边形: 形状 82"/>
          <p:cNvSpPr/>
          <p:nvPr/>
        </p:nvSpPr>
        <p:spPr>
          <a:xfrm>
            <a:off x="9688582" y="4354268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4" name="任意多边形: 形状 83"/>
          <p:cNvSpPr/>
          <p:nvPr/>
        </p:nvSpPr>
        <p:spPr>
          <a:xfrm>
            <a:off x="10220488" y="4234458"/>
            <a:ext cx="548939" cy="384470"/>
          </a:xfrm>
          <a:custGeom>
            <a:avLst/>
            <a:gdLst>
              <a:gd name="connsiteX0" fmla="*/ 548836 w 548939"/>
              <a:gd name="connsiteY0" fmla="*/ 197801 h 384470"/>
              <a:gd name="connsiteX1" fmla="*/ 266486 w 548939"/>
              <a:gd name="connsiteY1" fmla="*/ 384353 h 384470"/>
              <a:gd name="connsiteX2" fmla="*/ 126 w 548939"/>
              <a:gd name="connsiteY2" fmla="*/ 186601 h 384470"/>
              <a:gd name="connsiteX3" fmla="*/ 282476 w 548939"/>
              <a:gd name="connsiteY3" fmla="*/ 49 h 384470"/>
              <a:gd name="connsiteX4" fmla="*/ 548946 w 548939"/>
              <a:gd name="connsiteY4" fmla="*/ 19093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36" y="197801"/>
                </a:moveTo>
                <a:cubicBezTo>
                  <a:pt x="544421" y="303924"/>
                  <a:pt x="418007" y="387446"/>
                  <a:pt x="266486" y="384353"/>
                </a:cubicBezTo>
                <a:cubicBezTo>
                  <a:pt x="114964" y="381260"/>
                  <a:pt x="-4289" y="292724"/>
                  <a:pt x="126" y="186601"/>
                </a:cubicBezTo>
                <a:cubicBezTo>
                  <a:pt x="4541" y="80478"/>
                  <a:pt x="130955" y="-3044"/>
                  <a:pt x="282476" y="49"/>
                </a:cubicBezTo>
                <a:cubicBezTo>
                  <a:pt x="430187" y="3064"/>
                  <a:pt x="547976" y="87443"/>
                  <a:pt x="548946" y="19093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5" name="任意多边形: 形状 84"/>
          <p:cNvSpPr/>
          <p:nvPr/>
        </p:nvSpPr>
        <p:spPr>
          <a:xfrm>
            <a:off x="10562620" y="4221160"/>
            <a:ext cx="411211" cy="384470"/>
          </a:xfrm>
          <a:custGeom>
            <a:avLst/>
            <a:gdLst>
              <a:gd name="connsiteX0" fmla="*/ 411167 w 411211"/>
              <a:gd name="connsiteY0" fmla="*/ 197800 h 384470"/>
              <a:gd name="connsiteX1" fmla="*/ 199658 w 411211"/>
              <a:gd name="connsiteY1" fmla="*/ 384352 h 384470"/>
              <a:gd name="connsiteX2" fmla="*/ 127 w 411211"/>
              <a:gd name="connsiteY2" fmla="*/ 186599 h 384470"/>
              <a:gd name="connsiteX3" fmla="*/ 211636 w 411211"/>
              <a:gd name="connsiteY3" fmla="*/ 47 h 384470"/>
              <a:gd name="connsiteX4" fmla="*/ 411250 w 411211"/>
              <a:gd name="connsiteY4" fmla="*/ 19093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67" y="197800"/>
                </a:moveTo>
                <a:cubicBezTo>
                  <a:pt x="407860" y="303922"/>
                  <a:pt x="313163" y="387445"/>
                  <a:pt x="199658" y="384352"/>
                </a:cubicBezTo>
                <a:cubicBezTo>
                  <a:pt x="86152" y="381259"/>
                  <a:pt x="-3181" y="292722"/>
                  <a:pt x="127" y="186599"/>
                </a:cubicBezTo>
                <a:cubicBezTo>
                  <a:pt x="3434" y="80477"/>
                  <a:pt x="98131" y="-3046"/>
                  <a:pt x="211636" y="47"/>
                </a:cubicBezTo>
                <a:cubicBezTo>
                  <a:pt x="322287" y="3062"/>
                  <a:pt x="410522" y="87442"/>
                  <a:pt x="411250" y="19093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6" name="任意多边形: 形状 85"/>
          <p:cNvSpPr/>
          <p:nvPr/>
        </p:nvSpPr>
        <p:spPr>
          <a:xfrm>
            <a:off x="10785209" y="4257623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7" name="任意多边形: 形状 86"/>
          <p:cNvSpPr/>
          <p:nvPr/>
        </p:nvSpPr>
        <p:spPr>
          <a:xfrm>
            <a:off x="10046459" y="4297609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8" name="任意多边形: 形状 87"/>
          <p:cNvSpPr/>
          <p:nvPr/>
        </p:nvSpPr>
        <p:spPr>
          <a:xfrm>
            <a:off x="11293098" y="4201256"/>
            <a:ext cx="548939" cy="384470"/>
          </a:xfrm>
          <a:custGeom>
            <a:avLst/>
            <a:gdLst>
              <a:gd name="connsiteX0" fmla="*/ 548956 w 548939"/>
              <a:gd name="connsiteY0" fmla="*/ 197797 h 384470"/>
              <a:gd name="connsiteX1" fmla="*/ 266606 w 548939"/>
              <a:gd name="connsiteY1" fmla="*/ 384349 h 384470"/>
              <a:gd name="connsiteX2" fmla="*/ 246 w 548939"/>
              <a:gd name="connsiteY2" fmla="*/ 186597 h 384470"/>
              <a:gd name="connsiteX3" fmla="*/ 282596 w 548939"/>
              <a:gd name="connsiteY3" fmla="*/ 45 h 384470"/>
              <a:gd name="connsiteX4" fmla="*/ 549066 w 548939"/>
              <a:gd name="connsiteY4" fmla="*/ 190935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56" y="197797"/>
                </a:moveTo>
                <a:cubicBezTo>
                  <a:pt x="544541" y="303920"/>
                  <a:pt x="418127" y="387442"/>
                  <a:pt x="266606" y="384349"/>
                </a:cubicBezTo>
                <a:cubicBezTo>
                  <a:pt x="115084" y="381256"/>
                  <a:pt x="-4169" y="292720"/>
                  <a:pt x="246" y="186597"/>
                </a:cubicBezTo>
                <a:cubicBezTo>
                  <a:pt x="4662" y="80475"/>
                  <a:pt x="131075" y="-3048"/>
                  <a:pt x="282596" y="45"/>
                </a:cubicBezTo>
                <a:cubicBezTo>
                  <a:pt x="430308" y="3060"/>
                  <a:pt x="548096" y="87440"/>
                  <a:pt x="549066" y="19093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9" name="任意多边形: 形状 88"/>
          <p:cNvSpPr/>
          <p:nvPr/>
        </p:nvSpPr>
        <p:spPr>
          <a:xfrm>
            <a:off x="11048060" y="4188266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0" name="任意多边形: 形状 89"/>
          <p:cNvSpPr/>
          <p:nvPr/>
        </p:nvSpPr>
        <p:spPr>
          <a:xfrm>
            <a:off x="11582330" y="4228484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1" name="任意多边形: 形状 90"/>
          <p:cNvSpPr/>
          <p:nvPr/>
        </p:nvSpPr>
        <p:spPr>
          <a:xfrm>
            <a:off x="11818860" y="4174659"/>
            <a:ext cx="411211" cy="384470"/>
          </a:xfrm>
          <a:custGeom>
            <a:avLst/>
            <a:gdLst>
              <a:gd name="connsiteX0" fmla="*/ 411308 w 411211"/>
              <a:gd name="connsiteY0" fmla="*/ 197794 h 384470"/>
              <a:gd name="connsiteX1" fmla="*/ 199799 w 411211"/>
              <a:gd name="connsiteY1" fmla="*/ 384346 h 384470"/>
              <a:gd name="connsiteX2" fmla="*/ 268 w 411211"/>
              <a:gd name="connsiteY2" fmla="*/ 186594 h 384470"/>
              <a:gd name="connsiteX3" fmla="*/ 211777 w 411211"/>
              <a:gd name="connsiteY3" fmla="*/ 42 h 384470"/>
              <a:gd name="connsiteX4" fmla="*/ 411390 w 411211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308" y="197794"/>
                </a:moveTo>
                <a:cubicBezTo>
                  <a:pt x="408000" y="303917"/>
                  <a:pt x="313304" y="387439"/>
                  <a:pt x="199799" y="384346"/>
                </a:cubicBezTo>
                <a:cubicBezTo>
                  <a:pt x="86293" y="381253"/>
                  <a:pt x="-3040" y="292717"/>
                  <a:pt x="268" y="186594"/>
                </a:cubicBezTo>
                <a:cubicBezTo>
                  <a:pt x="3575" y="80472"/>
                  <a:pt x="98272" y="-3051"/>
                  <a:pt x="211777" y="42"/>
                </a:cubicBezTo>
                <a:cubicBezTo>
                  <a:pt x="322428" y="3057"/>
                  <a:pt x="410663" y="87437"/>
                  <a:pt x="411390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2" name="任意多边形: 形状 91"/>
          <p:cNvSpPr/>
          <p:nvPr/>
        </p:nvSpPr>
        <p:spPr>
          <a:xfrm>
            <a:off x="1674748" y="4720860"/>
            <a:ext cx="9160958" cy="1567189"/>
          </a:xfrm>
          <a:custGeom>
            <a:avLst/>
            <a:gdLst>
              <a:gd name="connsiteX0" fmla="*/ 0 w 9160958"/>
              <a:gd name="connsiteY0" fmla="*/ 1566905 h 1567189"/>
              <a:gd name="connsiteX1" fmla="*/ 9160958 w 9160958"/>
              <a:gd name="connsiteY1" fmla="*/ 1566905 h 1567189"/>
              <a:gd name="connsiteX2" fmla="*/ 0 w 9160958"/>
              <a:gd name="connsiteY2" fmla="*/ 1566905 h 1567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0958" h="1567189">
                <a:moveTo>
                  <a:pt x="0" y="1566905"/>
                </a:moveTo>
                <a:lnTo>
                  <a:pt x="9160958" y="1566905"/>
                </a:lnTo>
                <a:cubicBezTo>
                  <a:pt x="6028168" y="167592"/>
                  <a:pt x="3958116" y="-1116495"/>
                  <a:pt x="0" y="1566905"/>
                </a:cubicBezTo>
                <a:close/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93" name="图形 9"/>
          <p:cNvGrpSpPr/>
          <p:nvPr/>
        </p:nvGrpSpPr>
        <p:grpSpPr>
          <a:xfrm>
            <a:off x="-106213" y="4277142"/>
            <a:ext cx="2636411" cy="761294"/>
            <a:chOff x="-106213" y="4277142"/>
            <a:chExt cx="2636411" cy="761294"/>
          </a:xfr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</p:grpSpPr>
        <p:sp>
          <p:nvSpPr>
            <p:cNvPr id="94" name="任意多边形: 形状 93"/>
            <p:cNvSpPr/>
            <p:nvPr/>
          </p:nvSpPr>
          <p:spPr>
            <a:xfrm rot="10225657" flipV="1">
              <a:off x="-65156" y="4329294"/>
              <a:ext cx="370075" cy="349683"/>
            </a:xfrm>
            <a:custGeom>
              <a:avLst/>
              <a:gdLst>
                <a:gd name="connsiteX0" fmla="*/ 368851 w 370075"/>
                <a:gd name="connsiteY0" fmla="*/ 179967 h 349683"/>
                <a:gd name="connsiteX1" fmla="*/ 178436 w 370075"/>
                <a:gd name="connsiteY1" fmla="*/ 349580 h 349683"/>
                <a:gd name="connsiteX2" fmla="*/ -1073 w 370075"/>
                <a:gd name="connsiteY2" fmla="*/ 169665 h 349683"/>
                <a:gd name="connsiteX3" fmla="*/ 189336 w 370075"/>
                <a:gd name="connsiteY3" fmla="*/ 52 h 349683"/>
                <a:gd name="connsiteX4" fmla="*/ 368920 w 370075"/>
                <a:gd name="connsiteY4" fmla="*/ 173728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851" y="179967"/>
                  </a:moveTo>
                  <a:cubicBezTo>
                    <a:pt x="365840" y="276487"/>
                    <a:pt x="280590" y="352428"/>
                    <a:pt x="178436" y="349580"/>
                  </a:cubicBezTo>
                  <a:cubicBezTo>
                    <a:pt x="76282" y="346735"/>
                    <a:pt x="-4084" y="266185"/>
                    <a:pt x="-1073" y="169665"/>
                  </a:cubicBezTo>
                  <a:cubicBezTo>
                    <a:pt x="1937" y="73145"/>
                    <a:pt x="87187" y="-2797"/>
                    <a:pt x="189336" y="52"/>
                  </a:cubicBezTo>
                  <a:cubicBezTo>
                    <a:pt x="288916" y="2825"/>
                    <a:pt x="368300" y="79593"/>
                    <a:pt x="368920" y="173728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1580523" y="4277142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1376353" y="4283837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1141128" y="4334688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1877309" y="4330921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511411" y="4306112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0" name="任意多边形: 形状 99"/>
            <p:cNvSpPr/>
            <p:nvPr/>
          </p:nvSpPr>
          <p:spPr>
            <a:xfrm rot="10225657" flipV="1">
              <a:off x="905924" y="4311535"/>
              <a:ext cx="370075" cy="349683"/>
            </a:xfrm>
            <a:custGeom>
              <a:avLst/>
              <a:gdLst>
                <a:gd name="connsiteX0" fmla="*/ 368960 w 370075"/>
                <a:gd name="connsiteY0" fmla="*/ 179965 h 349683"/>
                <a:gd name="connsiteX1" fmla="*/ 178545 w 370075"/>
                <a:gd name="connsiteY1" fmla="*/ 349578 h 349683"/>
                <a:gd name="connsiteX2" fmla="*/ -965 w 370075"/>
                <a:gd name="connsiteY2" fmla="*/ 169663 h 349683"/>
                <a:gd name="connsiteX3" fmla="*/ 189445 w 370075"/>
                <a:gd name="connsiteY3" fmla="*/ 50 h 349683"/>
                <a:gd name="connsiteX4" fmla="*/ 369029 w 370075"/>
                <a:gd name="connsiteY4" fmla="*/ 173726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960" y="179965"/>
                  </a:moveTo>
                  <a:cubicBezTo>
                    <a:pt x="365949" y="276485"/>
                    <a:pt x="280699" y="352426"/>
                    <a:pt x="178545" y="349578"/>
                  </a:cubicBezTo>
                  <a:cubicBezTo>
                    <a:pt x="76391" y="346733"/>
                    <a:pt x="-3975" y="266183"/>
                    <a:pt x="-965" y="169663"/>
                  </a:cubicBezTo>
                  <a:cubicBezTo>
                    <a:pt x="2046" y="73143"/>
                    <a:pt x="87296" y="-2799"/>
                    <a:pt x="189445" y="50"/>
                  </a:cubicBezTo>
                  <a:cubicBezTo>
                    <a:pt x="289024" y="2823"/>
                    <a:pt x="368409" y="79591"/>
                    <a:pt x="369029" y="173726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1" name="任意多边形: 形状 100"/>
            <p:cNvSpPr/>
            <p:nvPr/>
          </p:nvSpPr>
          <p:spPr>
            <a:xfrm>
              <a:off x="346738" y="4351832"/>
              <a:ext cx="423817" cy="335515"/>
            </a:xfrm>
            <a:custGeom>
              <a:avLst/>
              <a:gdLst>
                <a:gd name="connsiteX0" fmla="*/ 30383 w 423817"/>
                <a:gd name="connsiteY0" fmla="*/ 198952 h 335515"/>
                <a:gd name="connsiteX1" fmla="*/ 246714 w 423817"/>
                <a:gd name="connsiteY1" fmla="*/ 307597 h 335515"/>
                <a:gd name="connsiteX2" fmla="*/ 393422 w 423817"/>
                <a:gd name="connsiteY2" fmla="*/ 136565 h 335515"/>
                <a:gd name="connsiteX3" fmla="*/ 177096 w 423817"/>
                <a:gd name="connsiteY3" fmla="*/ 27919 h 335515"/>
                <a:gd name="connsiteX4" fmla="*/ 29264 w 423817"/>
                <a:gd name="connsiteY4" fmla="*/ 193942 h 335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35515">
                  <a:moveTo>
                    <a:pt x="30383" y="198952"/>
                  </a:moveTo>
                  <a:cubicBezTo>
                    <a:pt x="49608" y="276184"/>
                    <a:pt x="146462" y="324828"/>
                    <a:pt x="246714" y="307597"/>
                  </a:cubicBezTo>
                  <a:cubicBezTo>
                    <a:pt x="346967" y="290370"/>
                    <a:pt x="412647" y="213797"/>
                    <a:pt x="393422" y="136565"/>
                  </a:cubicBezTo>
                  <a:cubicBezTo>
                    <a:pt x="374197" y="59334"/>
                    <a:pt x="277343" y="10689"/>
                    <a:pt x="177096" y="27919"/>
                  </a:cubicBezTo>
                  <a:cubicBezTo>
                    <a:pt x="79371" y="44713"/>
                    <a:pt x="14021" y="118099"/>
                    <a:pt x="29264" y="193942"/>
                  </a:cubicBezTo>
                </a:path>
              </a:pathLst>
            </a:custGeom>
            <a:grpFill/>
            <a:ln w="5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2" name="任意多边形: 形状 101"/>
            <p:cNvSpPr/>
            <p:nvPr/>
          </p:nvSpPr>
          <p:spPr>
            <a:xfrm>
              <a:off x="138712" y="4319085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3" name="任意多边形: 形状 102"/>
            <p:cNvSpPr/>
            <p:nvPr/>
          </p:nvSpPr>
          <p:spPr>
            <a:xfrm rot="10222715" flipV="1">
              <a:off x="2063704" y="4590912"/>
              <a:ext cx="434949" cy="414087"/>
            </a:xfrm>
            <a:custGeom>
              <a:avLst/>
              <a:gdLst>
                <a:gd name="connsiteX0" fmla="*/ 433956 w 434949"/>
                <a:gd name="connsiteY0" fmla="*/ 213151 h 414087"/>
                <a:gd name="connsiteX1" fmla="*/ 210161 w 434949"/>
                <a:gd name="connsiteY1" fmla="*/ 414003 h 414087"/>
                <a:gd name="connsiteX2" fmla="*/ -817 w 434949"/>
                <a:gd name="connsiteY2" fmla="*/ 200951 h 414087"/>
                <a:gd name="connsiteX3" fmla="*/ 222971 w 434949"/>
                <a:gd name="connsiteY3" fmla="*/ 99 h 414087"/>
                <a:gd name="connsiteX4" fmla="*/ 434036 w 434949"/>
                <a:gd name="connsiteY4" fmla="*/ 205762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56" y="213151"/>
                  </a:moveTo>
                  <a:cubicBezTo>
                    <a:pt x="430417" y="327448"/>
                    <a:pt x="330222" y="417376"/>
                    <a:pt x="210161" y="414003"/>
                  </a:cubicBezTo>
                  <a:cubicBezTo>
                    <a:pt x="90099" y="410634"/>
                    <a:pt x="-4355" y="315249"/>
                    <a:pt x="-817" y="200951"/>
                  </a:cubicBezTo>
                  <a:cubicBezTo>
                    <a:pt x="2721" y="86654"/>
                    <a:pt x="102916" y="-3274"/>
                    <a:pt x="222971" y="99"/>
                  </a:cubicBezTo>
                  <a:cubicBezTo>
                    <a:pt x="340007" y="3383"/>
                    <a:pt x="433308" y="94290"/>
                    <a:pt x="434036" y="205762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4" name="任意多边形: 形状 103"/>
            <p:cNvSpPr/>
            <p:nvPr/>
          </p:nvSpPr>
          <p:spPr>
            <a:xfrm rot="10222715" flipV="1">
              <a:off x="2015271" y="4461668"/>
              <a:ext cx="434949" cy="414087"/>
            </a:xfrm>
            <a:custGeom>
              <a:avLst/>
              <a:gdLst>
                <a:gd name="connsiteX0" fmla="*/ 433950 w 434949"/>
                <a:gd name="connsiteY0" fmla="*/ 213136 h 414087"/>
                <a:gd name="connsiteX1" fmla="*/ 210155 w 434949"/>
                <a:gd name="connsiteY1" fmla="*/ 413988 h 414087"/>
                <a:gd name="connsiteX2" fmla="*/ -822 w 434949"/>
                <a:gd name="connsiteY2" fmla="*/ 200937 h 414087"/>
                <a:gd name="connsiteX3" fmla="*/ 222966 w 434949"/>
                <a:gd name="connsiteY3" fmla="*/ 84 h 414087"/>
                <a:gd name="connsiteX4" fmla="*/ 434031 w 434949"/>
                <a:gd name="connsiteY4" fmla="*/ 205748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50" y="213136"/>
                  </a:moveTo>
                  <a:cubicBezTo>
                    <a:pt x="430411" y="327433"/>
                    <a:pt x="330216" y="417361"/>
                    <a:pt x="210155" y="413988"/>
                  </a:cubicBezTo>
                  <a:cubicBezTo>
                    <a:pt x="90093" y="410620"/>
                    <a:pt x="-4360" y="315234"/>
                    <a:pt x="-822" y="200937"/>
                  </a:cubicBezTo>
                  <a:cubicBezTo>
                    <a:pt x="2716" y="86639"/>
                    <a:pt x="102911" y="-3288"/>
                    <a:pt x="222966" y="84"/>
                  </a:cubicBezTo>
                  <a:cubicBezTo>
                    <a:pt x="340002" y="3368"/>
                    <a:pt x="433303" y="94276"/>
                    <a:pt x="434031" y="205748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5" name="任意多边形: 形状 104"/>
            <p:cNvSpPr/>
            <p:nvPr/>
          </p:nvSpPr>
          <p:spPr>
            <a:xfrm>
              <a:off x="1404729" y="4340015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6" name="任意多边形: 形状 105"/>
            <p:cNvSpPr/>
            <p:nvPr/>
          </p:nvSpPr>
          <p:spPr>
            <a:xfrm>
              <a:off x="1200829" y="4346620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7" name="任意多边形: 形状 106"/>
            <p:cNvSpPr/>
            <p:nvPr/>
          </p:nvSpPr>
          <p:spPr>
            <a:xfrm>
              <a:off x="965155" y="4397471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8" name="任意多边形: 形状 107"/>
            <p:cNvSpPr/>
            <p:nvPr/>
          </p:nvSpPr>
          <p:spPr>
            <a:xfrm>
              <a:off x="1701336" y="4393794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9" name="任意多边形: 形状 108"/>
            <p:cNvSpPr/>
            <p:nvPr/>
          </p:nvSpPr>
          <p:spPr>
            <a:xfrm>
              <a:off x="335617" y="4368985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0" name="任意多边形: 形状 109"/>
            <p:cNvSpPr/>
            <p:nvPr/>
          </p:nvSpPr>
          <p:spPr>
            <a:xfrm rot="10225657" flipV="1">
              <a:off x="729951" y="4374319"/>
              <a:ext cx="370075" cy="349683"/>
            </a:xfrm>
            <a:custGeom>
              <a:avLst/>
              <a:gdLst>
                <a:gd name="connsiteX0" fmla="*/ 368940 w 370075"/>
                <a:gd name="connsiteY0" fmla="*/ 179972 h 349683"/>
                <a:gd name="connsiteX1" fmla="*/ 178525 w 370075"/>
                <a:gd name="connsiteY1" fmla="*/ 349585 h 349683"/>
                <a:gd name="connsiteX2" fmla="*/ -984 w 370075"/>
                <a:gd name="connsiteY2" fmla="*/ 169670 h 349683"/>
                <a:gd name="connsiteX3" fmla="*/ 189425 w 370075"/>
                <a:gd name="connsiteY3" fmla="*/ 57 h 349683"/>
                <a:gd name="connsiteX4" fmla="*/ 369009 w 370075"/>
                <a:gd name="connsiteY4" fmla="*/ 173733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940" y="179972"/>
                  </a:moveTo>
                  <a:cubicBezTo>
                    <a:pt x="365929" y="276492"/>
                    <a:pt x="280679" y="352433"/>
                    <a:pt x="178525" y="349585"/>
                  </a:cubicBezTo>
                  <a:cubicBezTo>
                    <a:pt x="76371" y="346740"/>
                    <a:pt x="-3995" y="266190"/>
                    <a:pt x="-984" y="169670"/>
                  </a:cubicBezTo>
                  <a:cubicBezTo>
                    <a:pt x="2026" y="73150"/>
                    <a:pt x="87277" y="-2792"/>
                    <a:pt x="189425" y="57"/>
                  </a:cubicBezTo>
                  <a:cubicBezTo>
                    <a:pt x="289005" y="2830"/>
                    <a:pt x="368390" y="79598"/>
                    <a:pt x="369009" y="173733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1" name="任意多边形: 形状 110"/>
            <p:cNvSpPr/>
            <p:nvPr/>
          </p:nvSpPr>
          <p:spPr>
            <a:xfrm>
              <a:off x="170765" y="4414705"/>
              <a:ext cx="423817" cy="335515"/>
            </a:xfrm>
            <a:custGeom>
              <a:avLst/>
              <a:gdLst>
                <a:gd name="connsiteX0" fmla="*/ 30383 w 423817"/>
                <a:gd name="connsiteY0" fmla="*/ 198952 h 335515"/>
                <a:gd name="connsiteX1" fmla="*/ 246714 w 423817"/>
                <a:gd name="connsiteY1" fmla="*/ 307597 h 335515"/>
                <a:gd name="connsiteX2" fmla="*/ 393422 w 423817"/>
                <a:gd name="connsiteY2" fmla="*/ 136565 h 335515"/>
                <a:gd name="connsiteX3" fmla="*/ 177096 w 423817"/>
                <a:gd name="connsiteY3" fmla="*/ 27919 h 335515"/>
                <a:gd name="connsiteX4" fmla="*/ 29264 w 423817"/>
                <a:gd name="connsiteY4" fmla="*/ 193942 h 335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35515">
                  <a:moveTo>
                    <a:pt x="30383" y="198952"/>
                  </a:moveTo>
                  <a:cubicBezTo>
                    <a:pt x="49608" y="276184"/>
                    <a:pt x="146462" y="324828"/>
                    <a:pt x="246714" y="307597"/>
                  </a:cubicBezTo>
                  <a:cubicBezTo>
                    <a:pt x="346967" y="290370"/>
                    <a:pt x="412647" y="213797"/>
                    <a:pt x="393422" y="136565"/>
                  </a:cubicBezTo>
                  <a:cubicBezTo>
                    <a:pt x="374197" y="59334"/>
                    <a:pt x="277343" y="10689"/>
                    <a:pt x="177096" y="27919"/>
                  </a:cubicBezTo>
                  <a:cubicBezTo>
                    <a:pt x="79371" y="44713"/>
                    <a:pt x="14021" y="118099"/>
                    <a:pt x="29264" y="193942"/>
                  </a:cubicBezTo>
                </a:path>
              </a:pathLst>
            </a:custGeom>
            <a:grpFill/>
            <a:ln w="5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2" name="任意多边形: 形状 111"/>
            <p:cNvSpPr/>
            <p:nvPr/>
          </p:nvSpPr>
          <p:spPr>
            <a:xfrm>
              <a:off x="-51072" y="4373348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3" name="任意多边形: 形状 112"/>
            <p:cNvSpPr/>
            <p:nvPr/>
          </p:nvSpPr>
          <p:spPr>
            <a:xfrm>
              <a:off x="1630508" y="4414224"/>
              <a:ext cx="642850" cy="545240"/>
            </a:xfrm>
            <a:custGeom>
              <a:avLst/>
              <a:gdLst>
                <a:gd name="connsiteX0" fmla="*/ 119 w 642850"/>
                <a:gd name="connsiteY0" fmla="*/ 298364 h 545240"/>
                <a:gd name="connsiteX1" fmla="*/ 330885 w 642850"/>
                <a:gd name="connsiteY1" fmla="*/ 526333 h 545240"/>
                <a:gd name="connsiteX2" fmla="*/ 642708 w 642850"/>
                <a:gd name="connsiteY2" fmla="*/ 246878 h 545240"/>
                <a:gd name="connsiteX3" fmla="*/ 311951 w 642850"/>
                <a:gd name="connsiteY3" fmla="*/ 18908 h 545240"/>
                <a:gd name="connsiteX4" fmla="*/ 0 w 642850"/>
                <a:gd name="connsiteY4" fmla="*/ 289294 h 54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50" h="545240">
                  <a:moveTo>
                    <a:pt x="119" y="298364"/>
                  </a:moveTo>
                  <a:cubicBezTo>
                    <a:pt x="5350" y="438487"/>
                    <a:pt x="153436" y="540556"/>
                    <a:pt x="330885" y="526333"/>
                  </a:cubicBezTo>
                  <a:cubicBezTo>
                    <a:pt x="508336" y="512116"/>
                    <a:pt x="647937" y="387000"/>
                    <a:pt x="642708" y="246878"/>
                  </a:cubicBezTo>
                  <a:cubicBezTo>
                    <a:pt x="637478" y="106755"/>
                    <a:pt x="489392" y="4685"/>
                    <a:pt x="311951" y="18908"/>
                  </a:cubicBezTo>
                  <a:cubicBezTo>
                    <a:pt x="138974" y="32767"/>
                    <a:pt x="1076" y="152284"/>
                    <a:pt x="0" y="289294"/>
                  </a:cubicBezTo>
                </a:path>
              </a:pathLst>
            </a:custGeom>
            <a:grpFill/>
            <a:ln w="9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4" name="任意多边形: 形状 113"/>
            <p:cNvSpPr/>
            <p:nvPr/>
          </p:nvSpPr>
          <p:spPr>
            <a:xfrm>
              <a:off x="-35621" y="4701081"/>
              <a:ext cx="2361547" cy="292346"/>
            </a:xfrm>
            <a:custGeom>
              <a:avLst/>
              <a:gdLst>
                <a:gd name="connsiteX0" fmla="*/ 3451 w 2361547"/>
                <a:gd name="connsiteY0" fmla="*/ 292061 h 292346"/>
                <a:gd name="connsiteX1" fmla="*/ -5 w 2361547"/>
                <a:gd name="connsiteY1" fmla="*/ -286 h 292346"/>
                <a:gd name="connsiteX2" fmla="*/ 801793 w 2361547"/>
                <a:gd name="connsiteY2" fmla="*/ 59985 h 292346"/>
                <a:gd name="connsiteX3" fmla="*/ 1938263 w 2361547"/>
                <a:gd name="connsiteY3" fmla="*/ 214100 h 292346"/>
                <a:gd name="connsiteX4" fmla="*/ 2315583 w 2361547"/>
                <a:gd name="connsiteY4" fmla="*/ 176289 h 292346"/>
                <a:gd name="connsiteX5" fmla="*/ 2314736 w 2361547"/>
                <a:gd name="connsiteY5" fmla="*/ 251818 h 292346"/>
                <a:gd name="connsiteX6" fmla="*/ 1810998 w 2361547"/>
                <a:gd name="connsiteY6" fmla="*/ 257855 h 292346"/>
                <a:gd name="connsiteX7" fmla="*/ 1278711 w 2361547"/>
                <a:gd name="connsiteY7" fmla="*/ 229719 h 292346"/>
                <a:gd name="connsiteX8" fmla="*/ 466598 w 2361547"/>
                <a:gd name="connsiteY8" fmla="*/ 275087 h 292346"/>
                <a:gd name="connsiteX9" fmla="*/ 3489 w 2361547"/>
                <a:gd name="connsiteY9" fmla="*/ 292055 h 29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1547" h="292346">
                  <a:moveTo>
                    <a:pt x="3451" y="292061"/>
                  </a:moveTo>
                  <a:lnTo>
                    <a:pt x="-5" y="-286"/>
                  </a:lnTo>
                  <a:cubicBezTo>
                    <a:pt x="618627" y="64164"/>
                    <a:pt x="369789" y="81410"/>
                    <a:pt x="801793" y="59985"/>
                  </a:cubicBezTo>
                  <a:cubicBezTo>
                    <a:pt x="1066426" y="46860"/>
                    <a:pt x="1586075" y="179506"/>
                    <a:pt x="1938263" y="214100"/>
                  </a:cubicBezTo>
                  <a:cubicBezTo>
                    <a:pt x="2160983" y="235981"/>
                    <a:pt x="2344087" y="171310"/>
                    <a:pt x="2315583" y="176289"/>
                  </a:cubicBezTo>
                  <a:cubicBezTo>
                    <a:pt x="2003253" y="230848"/>
                    <a:pt x="2511736" y="225069"/>
                    <a:pt x="2314736" y="251818"/>
                  </a:cubicBezTo>
                  <a:cubicBezTo>
                    <a:pt x="2224167" y="264117"/>
                    <a:pt x="2025278" y="289254"/>
                    <a:pt x="1810998" y="257855"/>
                  </a:cubicBezTo>
                  <a:cubicBezTo>
                    <a:pt x="1596727" y="226456"/>
                    <a:pt x="1602772" y="226073"/>
                    <a:pt x="1278711" y="229719"/>
                  </a:cubicBezTo>
                  <a:cubicBezTo>
                    <a:pt x="838715" y="234670"/>
                    <a:pt x="767277" y="323365"/>
                    <a:pt x="466598" y="275087"/>
                  </a:cubicBezTo>
                  <a:cubicBezTo>
                    <a:pt x="165919" y="226811"/>
                    <a:pt x="3489" y="292055"/>
                    <a:pt x="3489" y="292055"/>
                  </a:cubicBezTo>
                  <a:close/>
                </a:path>
              </a:pathLst>
            </a:custGeom>
            <a:grpFill/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" name="任意多边形: 形状 114"/>
            <p:cNvSpPr/>
            <p:nvPr/>
          </p:nvSpPr>
          <p:spPr>
            <a:xfrm>
              <a:off x="1390910" y="4419399"/>
              <a:ext cx="481567" cy="536079"/>
            </a:xfrm>
            <a:custGeom>
              <a:avLst/>
              <a:gdLst>
                <a:gd name="connsiteX0" fmla="*/ 89 w 481567"/>
                <a:gd name="connsiteY0" fmla="*/ 289205 h 536079"/>
                <a:gd name="connsiteX1" fmla="*/ 247871 w 481567"/>
                <a:gd name="connsiteY1" fmla="*/ 521888 h 536079"/>
                <a:gd name="connsiteX2" fmla="*/ 481461 w 481567"/>
                <a:gd name="connsiteY2" fmla="*/ 246876 h 536079"/>
                <a:gd name="connsiteX3" fmla="*/ 233687 w 481567"/>
                <a:gd name="connsiteY3" fmla="*/ 14192 h 536079"/>
                <a:gd name="connsiteX4" fmla="*/ 0 w 481567"/>
                <a:gd name="connsiteY4" fmla="*/ 280133 h 536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67" h="536079">
                  <a:moveTo>
                    <a:pt x="89" y="289205"/>
                  </a:moveTo>
                  <a:cubicBezTo>
                    <a:pt x="4008" y="429402"/>
                    <a:pt x="114941" y="533582"/>
                    <a:pt x="247871" y="521888"/>
                  </a:cubicBezTo>
                  <a:cubicBezTo>
                    <a:pt x="380801" y="510199"/>
                    <a:pt x="485378" y="387073"/>
                    <a:pt x="481461" y="246876"/>
                  </a:cubicBezTo>
                  <a:cubicBezTo>
                    <a:pt x="477543" y="106679"/>
                    <a:pt x="366610" y="2499"/>
                    <a:pt x="233687" y="14192"/>
                  </a:cubicBezTo>
                  <a:cubicBezTo>
                    <a:pt x="104107" y="25587"/>
                    <a:pt x="806" y="143139"/>
                    <a:pt x="0" y="280133"/>
                  </a:cubicBezTo>
                </a:path>
              </a:pathLst>
            </a:custGeom>
            <a:grpFill/>
            <a:ln w="8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/>
            <p:cNvSpPr/>
            <p:nvPr/>
          </p:nvSpPr>
          <p:spPr>
            <a:xfrm rot="10222715" flipV="1">
              <a:off x="1152088" y="4494585"/>
              <a:ext cx="434949" cy="414087"/>
            </a:xfrm>
            <a:custGeom>
              <a:avLst/>
              <a:gdLst>
                <a:gd name="connsiteX0" fmla="*/ 433853 w 434949"/>
                <a:gd name="connsiteY0" fmla="*/ 213140 h 414087"/>
                <a:gd name="connsiteX1" fmla="*/ 210059 w 434949"/>
                <a:gd name="connsiteY1" fmla="*/ 413992 h 414087"/>
                <a:gd name="connsiteX2" fmla="*/ -919 w 434949"/>
                <a:gd name="connsiteY2" fmla="*/ 200940 h 414087"/>
                <a:gd name="connsiteX3" fmla="*/ 222869 w 434949"/>
                <a:gd name="connsiteY3" fmla="*/ 88 h 414087"/>
                <a:gd name="connsiteX4" fmla="*/ 433934 w 434949"/>
                <a:gd name="connsiteY4" fmla="*/ 205751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853" y="213140"/>
                  </a:moveTo>
                  <a:cubicBezTo>
                    <a:pt x="430314" y="327437"/>
                    <a:pt x="330120" y="417365"/>
                    <a:pt x="210059" y="413992"/>
                  </a:cubicBezTo>
                  <a:cubicBezTo>
                    <a:pt x="89996" y="410623"/>
                    <a:pt x="-4457" y="315238"/>
                    <a:pt x="-919" y="200940"/>
                  </a:cubicBezTo>
                  <a:cubicBezTo>
                    <a:pt x="2619" y="86643"/>
                    <a:pt x="102814" y="-3285"/>
                    <a:pt x="222869" y="88"/>
                  </a:cubicBezTo>
                  <a:cubicBezTo>
                    <a:pt x="339905" y="3372"/>
                    <a:pt x="433206" y="94280"/>
                    <a:pt x="433934" y="205751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7" name="任意多边形: 形状 116"/>
            <p:cNvSpPr/>
            <p:nvPr/>
          </p:nvSpPr>
          <p:spPr>
            <a:xfrm rot="10222715" flipV="1">
              <a:off x="1912127" y="4542300"/>
              <a:ext cx="434949" cy="414087"/>
            </a:xfrm>
            <a:custGeom>
              <a:avLst/>
              <a:gdLst>
                <a:gd name="connsiteX0" fmla="*/ 433939 w 434949"/>
                <a:gd name="connsiteY0" fmla="*/ 213145 h 414087"/>
                <a:gd name="connsiteX1" fmla="*/ 210144 w 434949"/>
                <a:gd name="connsiteY1" fmla="*/ 413997 h 414087"/>
                <a:gd name="connsiteX2" fmla="*/ -834 w 434949"/>
                <a:gd name="connsiteY2" fmla="*/ 200946 h 414087"/>
                <a:gd name="connsiteX3" fmla="*/ 222954 w 434949"/>
                <a:gd name="connsiteY3" fmla="*/ 93 h 414087"/>
                <a:gd name="connsiteX4" fmla="*/ 434019 w 434949"/>
                <a:gd name="connsiteY4" fmla="*/ 205757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39" y="213145"/>
                  </a:moveTo>
                  <a:cubicBezTo>
                    <a:pt x="430400" y="327442"/>
                    <a:pt x="330205" y="417370"/>
                    <a:pt x="210144" y="413997"/>
                  </a:cubicBezTo>
                  <a:cubicBezTo>
                    <a:pt x="90082" y="410629"/>
                    <a:pt x="-4372" y="315243"/>
                    <a:pt x="-834" y="200946"/>
                  </a:cubicBezTo>
                  <a:cubicBezTo>
                    <a:pt x="2704" y="86649"/>
                    <a:pt x="102899" y="-3279"/>
                    <a:pt x="222954" y="93"/>
                  </a:cubicBezTo>
                  <a:cubicBezTo>
                    <a:pt x="339990" y="3377"/>
                    <a:pt x="433291" y="94285"/>
                    <a:pt x="434019" y="205757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8" name="任意多边形: 形状 117"/>
            <p:cNvSpPr/>
            <p:nvPr/>
          </p:nvSpPr>
          <p:spPr>
            <a:xfrm>
              <a:off x="373942" y="4441580"/>
              <a:ext cx="642850" cy="545240"/>
            </a:xfrm>
            <a:custGeom>
              <a:avLst/>
              <a:gdLst>
                <a:gd name="connsiteX0" fmla="*/ 119 w 642850"/>
                <a:gd name="connsiteY0" fmla="*/ 298364 h 545240"/>
                <a:gd name="connsiteX1" fmla="*/ 330885 w 642850"/>
                <a:gd name="connsiteY1" fmla="*/ 526333 h 545240"/>
                <a:gd name="connsiteX2" fmla="*/ 642708 w 642850"/>
                <a:gd name="connsiteY2" fmla="*/ 246878 h 545240"/>
                <a:gd name="connsiteX3" fmla="*/ 311951 w 642850"/>
                <a:gd name="connsiteY3" fmla="*/ 18908 h 545240"/>
                <a:gd name="connsiteX4" fmla="*/ 0 w 642850"/>
                <a:gd name="connsiteY4" fmla="*/ 289294 h 54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50" h="545240">
                  <a:moveTo>
                    <a:pt x="119" y="298364"/>
                  </a:moveTo>
                  <a:cubicBezTo>
                    <a:pt x="5350" y="438487"/>
                    <a:pt x="153436" y="540556"/>
                    <a:pt x="330885" y="526333"/>
                  </a:cubicBezTo>
                  <a:cubicBezTo>
                    <a:pt x="508336" y="512116"/>
                    <a:pt x="647937" y="387000"/>
                    <a:pt x="642708" y="246878"/>
                  </a:cubicBezTo>
                  <a:cubicBezTo>
                    <a:pt x="637478" y="106755"/>
                    <a:pt x="489392" y="4685"/>
                    <a:pt x="311951" y="18908"/>
                  </a:cubicBezTo>
                  <a:cubicBezTo>
                    <a:pt x="138974" y="32767"/>
                    <a:pt x="1076" y="152284"/>
                    <a:pt x="0" y="289294"/>
                  </a:cubicBezTo>
                </a:path>
              </a:pathLst>
            </a:custGeom>
            <a:grpFill/>
            <a:ln w="9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9" name="任意多边形: 形状 118"/>
            <p:cNvSpPr/>
            <p:nvPr/>
          </p:nvSpPr>
          <p:spPr>
            <a:xfrm>
              <a:off x="805730" y="4411947"/>
              <a:ext cx="498038" cy="559359"/>
            </a:xfrm>
            <a:custGeom>
              <a:avLst/>
              <a:gdLst>
                <a:gd name="connsiteX0" fmla="*/ 35703 w 498038"/>
                <a:gd name="connsiteY0" fmla="*/ 327173 h 559359"/>
                <a:gd name="connsiteX1" fmla="*/ 289918 w 498038"/>
                <a:gd name="connsiteY1" fmla="*/ 517601 h 559359"/>
                <a:gd name="connsiteX2" fmla="*/ 462320 w 498038"/>
                <a:gd name="connsiteY2" fmla="*/ 232189 h 559359"/>
                <a:gd name="connsiteX3" fmla="*/ 208111 w 498038"/>
                <a:gd name="connsiteY3" fmla="*/ 41760 h 559359"/>
                <a:gd name="connsiteX4" fmla="*/ 34388 w 498038"/>
                <a:gd name="connsiteY4" fmla="*/ 318652 h 55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038" h="559359">
                  <a:moveTo>
                    <a:pt x="35703" y="327173"/>
                  </a:moveTo>
                  <a:cubicBezTo>
                    <a:pt x="58294" y="458574"/>
                    <a:pt x="172110" y="543836"/>
                    <a:pt x="289918" y="517601"/>
                  </a:cubicBezTo>
                  <a:cubicBezTo>
                    <a:pt x="407728" y="491371"/>
                    <a:pt x="484911" y="363590"/>
                    <a:pt x="462320" y="232189"/>
                  </a:cubicBezTo>
                  <a:cubicBezTo>
                    <a:pt x="439729" y="100788"/>
                    <a:pt x="325914" y="15526"/>
                    <a:pt x="208111" y="41760"/>
                  </a:cubicBezTo>
                  <a:cubicBezTo>
                    <a:pt x="93271" y="67329"/>
                    <a:pt x="16476" y="189722"/>
                    <a:pt x="34388" y="318652"/>
                  </a:cubicBezTo>
                </a:path>
              </a:pathLst>
            </a:custGeom>
            <a:grpFill/>
            <a:ln w="76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0" name="任意多边形: 形状 119"/>
            <p:cNvSpPr/>
            <p:nvPr/>
          </p:nvSpPr>
          <p:spPr>
            <a:xfrm>
              <a:off x="180138" y="4500751"/>
              <a:ext cx="498038" cy="461357"/>
            </a:xfrm>
            <a:custGeom>
              <a:avLst/>
              <a:gdLst>
                <a:gd name="connsiteX0" fmla="*/ 35703 w 498038"/>
                <a:gd name="connsiteY0" fmla="*/ 271739 h 461357"/>
                <a:gd name="connsiteX1" fmla="*/ 289918 w 498038"/>
                <a:gd name="connsiteY1" fmla="*/ 424914 h 461357"/>
                <a:gd name="connsiteX2" fmla="*/ 462320 w 498038"/>
                <a:gd name="connsiteY2" fmla="*/ 189621 h 461357"/>
                <a:gd name="connsiteX3" fmla="*/ 208111 w 498038"/>
                <a:gd name="connsiteY3" fmla="*/ 36445 h 461357"/>
                <a:gd name="connsiteX4" fmla="*/ 34388 w 498038"/>
                <a:gd name="connsiteY4" fmla="*/ 264781 h 46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038" h="461357">
                  <a:moveTo>
                    <a:pt x="35703" y="271739"/>
                  </a:moveTo>
                  <a:cubicBezTo>
                    <a:pt x="58294" y="379012"/>
                    <a:pt x="172110" y="447594"/>
                    <a:pt x="289918" y="424914"/>
                  </a:cubicBezTo>
                  <a:cubicBezTo>
                    <a:pt x="407728" y="402237"/>
                    <a:pt x="484911" y="296895"/>
                    <a:pt x="462320" y="189621"/>
                  </a:cubicBezTo>
                  <a:cubicBezTo>
                    <a:pt x="439729" y="82348"/>
                    <a:pt x="325914" y="13766"/>
                    <a:pt x="208111" y="36445"/>
                  </a:cubicBezTo>
                  <a:cubicBezTo>
                    <a:pt x="93271" y="58550"/>
                    <a:pt x="16476" y="159481"/>
                    <a:pt x="34388" y="264781"/>
                  </a:cubicBezTo>
                </a:path>
              </a:pathLst>
            </a:custGeom>
            <a:grpFill/>
            <a:ln w="68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1" name="任意多边形: 形状 120"/>
            <p:cNvSpPr/>
            <p:nvPr/>
          </p:nvSpPr>
          <p:spPr>
            <a:xfrm>
              <a:off x="-106213" y="4492938"/>
              <a:ext cx="481576" cy="536083"/>
            </a:xfrm>
            <a:custGeom>
              <a:avLst/>
              <a:gdLst>
                <a:gd name="connsiteX0" fmla="*/ 97 w 481576"/>
                <a:gd name="connsiteY0" fmla="*/ 289123 h 536083"/>
                <a:gd name="connsiteX1" fmla="*/ 247799 w 481576"/>
                <a:gd name="connsiteY1" fmla="*/ 521898 h 536083"/>
                <a:gd name="connsiteX2" fmla="*/ 481473 w 481576"/>
                <a:gd name="connsiteY2" fmla="*/ 246961 h 536083"/>
                <a:gd name="connsiteX3" fmla="*/ 233771 w 481576"/>
                <a:gd name="connsiteY3" fmla="*/ 14185 h 536083"/>
                <a:gd name="connsiteX4" fmla="*/ 0 w 481576"/>
                <a:gd name="connsiteY4" fmla="*/ 280048 h 53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76" h="536083">
                  <a:moveTo>
                    <a:pt x="97" y="289123"/>
                  </a:moveTo>
                  <a:cubicBezTo>
                    <a:pt x="3970" y="429324"/>
                    <a:pt x="114871" y="533541"/>
                    <a:pt x="247799" y="521898"/>
                  </a:cubicBezTo>
                  <a:cubicBezTo>
                    <a:pt x="380727" y="510255"/>
                    <a:pt x="485346" y="387162"/>
                    <a:pt x="481473" y="246961"/>
                  </a:cubicBezTo>
                  <a:cubicBezTo>
                    <a:pt x="477599" y="106760"/>
                    <a:pt x="366698" y="2543"/>
                    <a:pt x="233771" y="14185"/>
                  </a:cubicBezTo>
                  <a:cubicBezTo>
                    <a:pt x="104186" y="25535"/>
                    <a:pt x="852" y="143055"/>
                    <a:pt x="0" y="280048"/>
                  </a:cubicBezTo>
                </a:path>
              </a:pathLst>
            </a:custGeom>
            <a:grpFill/>
            <a:ln w="8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22" name="图形 9"/>
          <p:cNvGrpSpPr/>
          <p:nvPr/>
        </p:nvGrpSpPr>
        <p:grpSpPr>
          <a:xfrm>
            <a:off x="1825436" y="4148765"/>
            <a:ext cx="1903871" cy="1422853"/>
            <a:chOff x="1825436" y="4148765"/>
            <a:chExt cx="1903871" cy="1422853"/>
          </a:xfr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</p:grpSpPr>
        <p:sp>
          <p:nvSpPr>
            <p:cNvPr id="123" name="任意多边形: 形状 122"/>
            <p:cNvSpPr/>
            <p:nvPr/>
          </p:nvSpPr>
          <p:spPr>
            <a:xfrm>
              <a:off x="1907631" y="4262746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4" name="任意多边形: 形状 123"/>
            <p:cNvSpPr/>
            <p:nvPr/>
          </p:nvSpPr>
          <p:spPr>
            <a:xfrm>
              <a:off x="3069562" y="4612148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5" name="任意多边形: 形状 124"/>
            <p:cNvSpPr/>
            <p:nvPr/>
          </p:nvSpPr>
          <p:spPr>
            <a:xfrm>
              <a:off x="2927724" y="4561761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6" name="任意多边形: 形状 125"/>
            <p:cNvSpPr/>
            <p:nvPr/>
          </p:nvSpPr>
          <p:spPr>
            <a:xfrm>
              <a:off x="2764312" y="4588155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7" name="任意多边形: 形状 126"/>
            <p:cNvSpPr/>
            <p:nvPr/>
          </p:nvSpPr>
          <p:spPr>
            <a:xfrm>
              <a:off x="3275741" y="4762100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8" name="任意多边形: 形状 127"/>
            <p:cNvSpPr/>
            <p:nvPr/>
          </p:nvSpPr>
          <p:spPr>
            <a:xfrm>
              <a:off x="2326843" y="4383037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9" name="任意多边形: 形状 128"/>
            <p:cNvSpPr/>
            <p:nvPr/>
          </p:nvSpPr>
          <p:spPr>
            <a:xfrm>
              <a:off x="2582246" y="4479404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212445" y="4412052"/>
              <a:ext cx="294428" cy="329586"/>
            </a:xfrm>
            <a:custGeom>
              <a:avLst/>
              <a:gdLst>
                <a:gd name="connsiteX0" fmla="*/ 21107 w 294428"/>
                <a:gd name="connsiteY0" fmla="*/ 152168 h 329586"/>
                <a:gd name="connsiteX1" fmla="*/ 171393 w 294428"/>
                <a:gd name="connsiteY1" fmla="*/ 313035 h 329586"/>
                <a:gd name="connsiteX2" fmla="*/ 273312 w 294428"/>
                <a:gd name="connsiteY2" fmla="*/ 177418 h 329586"/>
                <a:gd name="connsiteX3" fmla="*/ 123030 w 294428"/>
                <a:gd name="connsiteY3" fmla="*/ 16551 h 329586"/>
                <a:gd name="connsiteX4" fmla="*/ 20330 w 294428"/>
                <a:gd name="connsiteY4" fmla="*/ 146887 h 32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29586">
                  <a:moveTo>
                    <a:pt x="21107" y="152168"/>
                  </a:moveTo>
                  <a:cubicBezTo>
                    <a:pt x="34463" y="234040"/>
                    <a:pt x="101748" y="306065"/>
                    <a:pt x="171393" y="313035"/>
                  </a:cubicBezTo>
                  <a:cubicBezTo>
                    <a:pt x="241040" y="320008"/>
                    <a:pt x="286668" y="259290"/>
                    <a:pt x="273312" y="177418"/>
                  </a:cubicBezTo>
                  <a:cubicBezTo>
                    <a:pt x="259957" y="95545"/>
                    <a:pt x="192672" y="23520"/>
                    <a:pt x="123030" y="16551"/>
                  </a:cubicBezTo>
                  <a:cubicBezTo>
                    <a:pt x="55139" y="9754"/>
                    <a:pt x="9740" y="67365"/>
                    <a:pt x="20330" y="146887"/>
                  </a:cubicBezTo>
                </a:path>
              </a:pathLst>
            </a:custGeom>
            <a:grpFill/>
            <a:ln w="46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1" name="任意多边形: 形状 130"/>
            <p:cNvSpPr/>
            <p:nvPr/>
          </p:nvSpPr>
          <p:spPr>
            <a:xfrm>
              <a:off x="2067928" y="4298247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2" name="任意多边形: 形状 131"/>
            <p:cNvSpPr/>
            <p:nvPr/>
          </p:nvSpPr>
          <p:spPr>
            <a:xfrm>
              <a:off x="3383317" y="5043130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3" name="任意多边形: 形状 132"/>
            <p:cNvSpPr/>
            <p:nvPr/>
          </p:nvSpPr>
          <p:spPr>
            <a:xfrm>
              <a:off x="3349670" y="4902194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4" name="任意多边形: 形状 133"/>
            <p:cNvSpPr/>
            <p:nvPr/>
          </p:nvSpPr>
          <p:spPr>
            <a:xfrm>
              <a:off x="2947437" y="4632585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5" name="任意多边形: 形状 134"/>
            <p:cNvSpPr/>
            <p:nvPr/>
          </p:nvSpPr>
          <p:spPr>
            <a:xfrm>
              <a:off x="2805786" y="4582174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6" name="任意多边形: 形状 135"/>
            <p:cNvSpPr/>
            <p:nvPr/>
          </p:nvSpPr>
          <p:spPr>
            <a:xfrm>
              <a:off x="2642063" y="4608459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7" name="任意多边形: 形状 136"/>
            <p:cNvSpPr/>
            <p:nvPr/>
          </p:nvSpPr>
          <p:spPr>
            <a:xfrm>
              <a:off x="3153492" y="4782494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8" name="任意多边形: 形状 137"/>
            <p:cNvSpPr/>
            <p:nvPr/>
          </p:nvSpPr>
          <p:spPr>
            <a:xfrm>
              <a:off x="2204719" y="4403474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9" name="任意多边形: 形状 138"/>
            <p:cNvSpPr/>
            <p:nvPr/>
          </p:nvSpPr>
          <p:spPr>
            <a:xfrm>
              <a:off x="2459997" y="4499708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0" name="任意多边形: 形状 139"/>
            <p:cNvSpPr/>
            <p:nvPr/>
          </p:nvSpPr>
          <p:spPr>
            <a:xfrm>
              <a:off x="2090195" y="4432445"/>
              <a:ext cx="294428" cy="329586"/>
            </a:xfrm>
            <a:custGeom>
              <a:avLst/>
              <a:gdLst>
                <a:gd name="connsiteX0" fmla="*/ 21107 w 294428"/>
                <a:gd name="connsiteY0" fmla="*/ 152168 h 329586"/>
                <a:gd name="connsiteX1" fmla="*/ 171393 w 294428"/>
                <a:gd name="connsiteY1" fmla="*/ 313035 h 329586"/>
                <a:gd name="connsiteX2" fmla="*/ 273312 w 294428"/>
                <a:gd name="connsiteY2" fmla="*/ 177418 h 329586"/>
                <a:gd name="connsiteX3" fmla="*/ 123030 w 294428"/>
                <a:gd name="connsiteY3" fmla="*/ 16551 h 329586"/>
                <a:gd name="connsiteX4" fmla="*/ 20330 w 294428"/>
                <a:gd name="connsiteY4" fmla="*/ 146887 h 32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29586">
                  <a:moveTo>
                    <a:pt x="21107" y="152168"/>
                  </a:moveTo>
                  <a:cubicBezTo>
                    <a:pt x="34463" y="234040"/>
                    <a:pt x="101748" y="306065"/>
                    <a:pt x="171393" y="313035"/>
                  </a:cubicBezTo>
                  <a:cubicBezTo>
                    <a:pt x="241040" y="320008"/>
                    <a:pt x="286668" y="259290"/>
                    <a:pt x="273312" y="177418"/>
                  </a:cubicBezTo>
                  <a:cubicBezTo>
                    <a:pt x="259957" y="95545"/>
                    <a:pt x="192672" y="23520"/>
                    <a:pt x="123030" y="16551"/>
                  </a:cubicBezTo>
                  <a:cubicBezTo>
                    <a:pt x="55139" y="9754"/>
                    <a:pt x="9740" y="67365"/>
                    <a:pt x="20330" y="146887"/>
                  </a:cubicBezTo>
                </a:path>
              </a:pathLst>
            </a:custGeom>
            <a:grpFill/>
            <a:ln w="46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1" name="任意多边形: 形状 140"/>
            <p:cNvSpPr/>
            <p:nvPr/>
          </p:nvSpPr>
          <p:spPr>
            <a:xfrm>
              <a:off x="1936083" y="4306696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2" name="任意多边形: 形状 141"/>
            <p:cNvSpPr/>
            <p:nvPr/>
          </p:nvSpPr>
          <p:spPr>
            <a:xfrm>
              <a:off x="3104287" y="4766738"/>
              <a:ext cx="446591" cy="627395"/>
            </a:xfrm>
            <a:custGeom>
              <a:avLst/>
              <a:gdLst>
                <a:gd name="connsiteX0" fmla="*/ 83 w 446591"/>
                <a:gd name="connsiteY0" fmla="*/ 261879 h 627395"/>
                <a:gd name="connsiteX1" fmla="*/ 229868 w 446591"/>
                <a:gd name="connsiteY1" fmla="*/ 569694 h 627395"/>
                <a:gd name="connsiteX2" fmla="*/ 446493 w 446591"/>
                <a:gd name="connsiteY2" fmla="*/ 365512 h 627395"/>
                <a:gd name="connsiteX3" fmla="*/ 216714 w 446591"/>
                <a:gd name="connsiteY3" fmla="*/ 57698 h 627395"/>
                <a:gd name="connsiteX4" fmla="*/ 0 w 446591"/>
                <a:gd name="connsiteY4" fmla="*/ 252780 h 62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91" h="627395">
                  <a:moveTo>
                    <a:pt x="83" y="261879"/>
                  </a:moveTo>
                  <a:cubicBezTo>
                    <a:pt x="3716" y="403264"/>
                    <a:pt x="106593" y="541082"/>
                    <a:pt x="229868" y="569694"/>
                  </a:cubicBezTo>
                  <a:cubicBezTo>
                    <a:pt x="353144" y="598313"/>
                    <a:pt x="450126" y="506897"/>
                    <a:pt x="446493" y="365512"/>
                  </a:cubicBezTo>
                  <a:cubicBezTo>
                    <a:pt x="442860" y="224127"/>
                    <a:pt x="339983" y="86310"/>
                    <a:pt x="216714" y="57698"/>
                  </a:cubicBezTo>
                  <a:cubicBezTo>
                    <a:pt x="96546" y="29802"/>
                    <a:pt x="748" y="116030"/>
                    <a:pt x="0" y="252780"/>
                  </a:cubicBezTo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3" name="任意多边形: 形状 142"/>
            <p:cNvSpPr/>
            <p:nvPr/>
          </p:nvSpPr>
          <p:spPr>
            <a:xfrm>
              <a:off x="1946816" y="4614882"/>
              <a:ext cx="1640580" cy="862417"/>
            </a:xfrm>
            <a:custGeom>
              <a:avLst/>
              <a:gdLst>
                <a:gd name="connsiteX0" fmla="*/ 2401 w 1640580"/>
                <a:gd name="connsiteY0" fmla="*/ 293181 h 862417"/>
                <a:gd name="connsiteX1" fmla="*/ 0 w 1640580"/>
                <a:gd name="connsiteY1" fmla="*/ 0 h 862417"/>
                <a:gd name="connsiteX2" fmla="*/ 557014 w 1640580"/>
                <a:gd name="connsiteY2" fmla="*/ 253822 h 862417"/>
                <a:gd name="connsiteX3" fmla="*/ 1346527 w 1640580"/>
                <a:gd name="connsiteY3" fmla="*/ 682278 h 862417"/>
                <a:gd name="connsiteX4" fmla="*/ 1608653 w 1640580"/>
                <a:gd name="connsiteY4" fmla="*/ 735551 h 862417"/>
                <a:gd name="connsiteX5" fmla="*/ 1608065 w 1640580"/>
                <a:gd name="connsiteY5" fmla="*/ 810876 h 862417"/>
                <a:gd name="connsiteX6" fmla="*/ 1258114 w 1640580"/>
                <a:gd name="connsiteY6" fmla="*/ 695312 h 862417"/>
                <a:gd name="connsiteX7" fmla="*/ 888331 w 1640580"/>
                <a:gd name="connsiteY7" fmla="*/ 538683 h 862417"/>
                <a:gd name="connsiteX8" fmla="*/ 324152 w 1640580"/>
                <a:gd name="connsiteY8" fmla="*/ 388009 h 862417"/>
                <a:gd name="connsiteX9" fmla="*/ 2428 w 1640580"/>
                <a:gd name="connsiteY9" fmla="*/ 293184 h 86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0580" h="862417">
                  <a:moveTo>
                    <a:pt x="2401" y="293181"/>
                  </a:moveTo>
                  <a:lnTo>
                    <a:pt x="0" y="0"/>
                  </a:lnTo>
                  <a:cubicBezTo>
                    <a:pt x="429767" y="213786"/>
                    <a:pt x="256898" y="170963"/>
                    <a:pt x="557014" y="253822"/>
                  </a:cubicBezTo>
                  <a:cubicBezTo>
                    <a:pt x="740856" y="304579"/>
                    <a:pt x="1101859" y="562667"/>
                    <a:pt x="1346527" y="682278"/>
                  </a:cubicBezTo>
                  <a:cubicBezTo>
                    <a:pt x="1501251" y="757923"/>
                    <a:pt x="1628454" y="737452"/>
                    <a:pt x="1608653" y="735551"/>
                  </a:cubicBezTo>
                  <a:cubicBezTo>
                    <a:pt x="1391676" y="714714"/>
                    <a:pt x="1744922" y="831682"/>
                    <a:pt x="1608065" y="810876"/>
                  </a:cubicBezTo>
                  <a:cubicBezTo>
                    <a:pt x="1545145" y="801311"/>
                    <a:pt x="1406976" y="778437"/>
                    <a:pt x="1258114" y="695312"/>
                  </a:cubicBezTo>
                  <a:cubicBezTo>
                    <a:pt x="1109259" y="612189"/>
                    <a:pt x="1113459" y="613265"/>
                    <a:pt x="888331" y="538683"/>
                  </a:cubicBezTo>
                  <a:cubicBezTo>
                    <a:pt x="582664" y="437420"/>
                    <a:pt x="533035" y="508871"/>
                    <a:pt x="324152" y="388009"/>
                  </a:cubicBezTo>
                  <a:cubicBezTo>
                    <a:pt x="115268" y="267150"/>
                    <a:pt x="2428" y="293184"/>
                    <a:pt x="2428" y="293184"/>
                  </a:cubicBezTo>
                  <a:close/>
                </a:path>
              </a:pathLst>
            </a:custGeom>
            <a:grpFill/>
            <a:ln w="7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4" name="任意多边形: 形状 143"/>
            <p:cNvSpPr/>
            <p:nvPr/>
          </p:nvSpPr>
          <p:spPr>
            <a:xfrm>
              <a:off x="2937837" y="4704913"/>
              <a:ext cx="334547" cy="597622"/>
            </a:xfrm>
            <a:custGeom>
              <a:avLst/>
              <a:gdLst>
                <a:gd name="connsiteX0" fmla="*/ 62 w 334547"/>
                <a:gd name="connsiteY0" fmla="*/ 261874 h 597622"/>
                <a:gd name="connsiteX1" fmla="*/ 172197 w 334547"/>
                <a:gd name="connsiteY1" fmla="*/ 554370 h 597622"/>
                <a:gd name="connsiteX2" fmla="*/ 334474 w 334547"/>
                <a:gd name="connsiteY2" fmla="*/ 335746 h 597622"/>
                <a:gd name="connsiteX3" fmla="*/ 162344 w 334547"/>
                <a:gd name="connsiteY3" fmla="*/ 43251 h 597622"/>
                <a:gd name="connsiteX4" fmla="*/ 0 w 334547"/>
                <a:gd name="connsiteY4" fmla="*/ 252780 h 59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47" h="597622">
                  <a:moveTo>
                    <a:pt x="62" y="261874"/>
                  </a:moveTo>
                  <a:cubicBezTo>
                    <a:pt x="2784" y="403017"/>
                    <a:pt x="79850" y="533976"/>
                    <a:pt x="172197" y="554370"/>
                  </a:cubicBezTo>
                  <a:cubicBezTo>
                    <a:pt x="264545" y="574770"/>
                    <a:pt x="337195" y="476889"/>
                    <a:pt x="334474" y="335746"/>
                  </a:cubicBezTo>
                  <a:cubicBezTo>
                    <a:pt x="331752" y="194603"/>
                    <a:pt x="254686" y="63644"/>
                    <a:pt x="162344" y="43251"/>
                  </a:cubicBezTo>
                  <a:cubicBezTo>
                    <a:pt x="72324" y="23365"/>
                    <a:pt x="560" y="115981"/>
                    <a:pt x="0" y="252780"/>
                  </a:cubicBezTo>
                </a:path>
              </a:pathLst>
            </a:custGeom>
            <a:grpFill/>
            <a:ln w="71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5" name="任意多边形: 形状 144"/>
            <p:cNvSpPr/>
            <p:nvPr/>
          </p:nvSpPr>
          <p:spPr>
            <a:xfrm>
              <a:off x="2750012" y="4726741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6" name="任意多边形: 形状 145"/>
            <p:cNvSpPr/>
            <p:nvPr/>
          </p:nvSpPr>
          <p:spPr>
            <a:xfrm>
              <a:off x="3278015" y="4957927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7" name="任意多边形: 形状 146"/>
            <p:cNvSpPr/>
            <p:nvPr/>
          </p:nvSpPr>
          <p:spPr>
            <a:xfrm>
              <a:off x="2231344" y="4490762"/>
              <a:ext cx="446591" cy="627395"/>
            </a:xfrm>
            <a:custGeom>
              <a:avLst/>
              <a:gdLst>
                <a:gd name="connsiteX0" fmla="*/ 83 w 446591"/>
                <a:gd name="connsiteY0" fmla="*/ 261879 h 627395"/>
                <a:gd name="connsiteX1" fmla="*/ 229868 w 446591"/>
                <a:gd name="connsiteY1" fmla="*/ 569694 h 627395"/>
                <a:gd name="connsiteX2" fmla="*/ 446493 w 446591"/>
                <a:gd name="connsiteY2" fmla="*/ 365512 h 627395"/>
                <a:gd name="connsiteX3" fmla="*/ 216714 w 446591"/>
                <a:gd name="connsiteY3" fmla="*/ 57698 h 627395"/>
                <a:gd name="connsiteX4" fmla="*/ 0 w 446591"/>
                <a:gd name="connsiteY4" fmla="*/ 252780 h 62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91" h="627395">
                  <a:moveTo>
                    <a:pt x="83" y="261879"/>
                  </a:moveTo>
                  <a:cubicBezTo>
                    <a:pt x="3716" y="403264"/>
                    <a:pt x="106593" y="541082"/>
                    <a:pt x="229868" y="569694"/>
                  </a:cubicBezTo>
                  <a:cubicBezTo>
                    <a:pt x="353144" y="598313"/>
                    <a:pt x="450126" y="506897"/>
                    <a:pt x="446493" y="365512"/>
                  </a:cubicBezTo>
                  <a:cubicBezTo>
                    <a:pt x="442860" y="224127"/>
                    <a:pt x="339983" y="86310"/>
                    <a:pt x="216714" y="57698"/>
                  </a:cubicBezTo>
                  <a:cubicBezTo>
                    <a:pt x="96546" y="29802"/>
                    <a:pt x="748" y="116030"/>
                    <a:pt x="0" y="252780"/>
                  </a:cubicBezTo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8" name="任意多边形: 形状 147"/>
            <p:cNvSpPr/>
            <p:nvPr/>
          </p:nvSpPr>
          <p:spPr>
            <a:xfrm>
              <a:off x="2531309" y="4609770"/>
              <a:ext cx="345990" cy="517739"/>
            </a:xfrm>
            <a:custGeom>
              <a:avLst/>
              <a:gdLst>
                <a:gd name="connsiteX0" fmla="*/ 24803 w 345990"/>
                <a:gd name="connsiteY0" fmla="*/ 254870 h 517739"/>
                <a:gd name="connsiteX1" fmla="*/ 201408 w 345990"/>
                <a:gd name="connsiteY1" fmla="*/ 506664 h 517739"/>
                <a:gd name="connsiteX2" fmla="*/ 321177 w 345990"/>
                <a:gd name="connsiteY2" fmla="*/ 262870 h 517739"/>
                <a:gd name="connsiteX3" fmla="*/ 144576 w 345990"/>
                <a:gd name="connsiteY3" fmla="*/ 11075 h 517739"/>
                <a:gd name="connsiteX4" fmla="*/ 23890 w 345990"/>
                <a:gd name="connsiteY4" fmla="*/ 246031 h 51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517739">
                  <a:moveTo>
                    <a:pt x="24803" y="254870"/>
                  </a:moveTo>
                  <a:cubicBezTo>
                    <a:pt x="40497" y="391724"/>
                    <a:pt x="119566" y="504460"/>
                    <a:pt x="201408" y="506664"/>
                  </a:cubicBezTo>
                  <a:cubicBezTo>
                    <a:pt x="283251" y="508874"/>
                    <a:pt x="336871" y="399724"/>
                    <a:pt x="321177" y="262870"/>
                  </a:cubicBezTo>
                  <a:cubicBezTo>
                    <a:pt x="305483" y="126015"/>
                    <a:pt x="226414" y="13279"/>
                    <a:pt x="144576" y="11075"/>
                  </a:cubicBezTo>
                  <a:cubicBezTo>
                    <a:pt x="64796" y="8922"/>
                    <a:pt x="11446" y="112777"/>
                    <a:pt x="23890" y="246031"/>
                  </a:cubicBezTo>
                </a:path>
              </a:pathLst>
            </a:custGeom>
            <a:grpFill/>
            <a:ln w="6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9" name="任意多边形: 形状 148"/>
            <p:cNvSpPr/>
            <p:nvPr/>
          </p:nvSpPr>
          <p:spPr>
            <a:xfrm>
              <a:off x="2096706" y="4537271"/>
              <a:ext cx="345990" cy="440312"/>
            </a:xfrm>
            <a:custGeom>
              <a:avLst/>
              <a:gdLst>
                <a:gd name="connsiteX0" fmla="*/ 24803 w 345990"/>
                <a:gd name="connsiteY0" fmla="*/ 209722 h 440312"/>
                <a:gd name="connsiteX1" fmla="*/ 201408 w 345990"/>
                <a:gd name="connsiteY1" fmla="*/ 424264 h 440312"/>
                <a:gd name="connsiteX2" fmla="*/ 321177 w 345990"/>
                <a:gd name="connsiteY2" fmla="*/ 230589 h 440312"/>
                <a:gd name="connsiteX3" fmla="*/ 144576 w 345990"/>
                <a:gd name="connsiteY3" fmla="*/ 16047 h 440312"/>
                <a:gd name="connsiteX4" fmla="*/ 23890 w 345990"/>
                <a:gd name="connsiteY4" fmla="*/ 202447 h 440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40312">
                  <a:moveTo>
                    <a:pt x="24803" y="209722"/>
                  </a:moveTo>
                  <a:cubicBezTo>
                    <a:pt x="40497" y="322449"/>
                    <a:pt x="119566" y="418506"/>
                    <a:pt x="201408" y="424264"/>
                  </a:cubicBezTo>
                  <a:cubicBezTo>
                    <a:pt x="283251" y="430026"/>
                    <a:pt x="336871" y="343316"/>
                    <a:pt x="321177" y="230589"/>
                  </a:cubicBezTo>
                  <a:cubicBezTo>
                    <a:pt x="305483" y="117862"/>
                    <a:pt x="226414" y="21805"/>
                    <a:pt x="144576" y="16047"/>
                  </a:cubicBezTo>
                  <a:cubicBezTo>
                    <a:pt x="64796" y="10430"/>
                    <a:pt x="11446" y="92822"/>
                    <a:pt x="23890" y="202447"/>
                  </a:cubicBezTo>
                </a:path>
              </a:pathLst>
            </a:custGeom>
            <a:grpFill/>
            <a:ln w="59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0" name="任意多边形: 形状 149"/>
            <p:cNvSpPr/>
            <p:nvPr/>
          </p:nvSpPr>
          <p:spPr>
            <a:xfrm>
              <a:off x="1825436" y="4371734"/>
              <a:ext cx="334554" cy="597627"/>
            </a:xfrm>
            <a:custGeom>
              <a:avLst/>
              <a:gdLst>
                <a:gd name="connsiteX0" fmla="*/ 67 w 334554"/>
                <a:gd name="connsiteY0" fmla="*/ 261793 h 597627"/>
                <a:gd name="connsiteX1" fmla="*/ 172147 w 334554"/>
                <a:gd name="connsiteY1" fmla="*/ 554363 h 597627"/>
                <a:gd name="connsiteX2" fmla="*/ 334482 w 334554"/>
                <a:gd name="connsiteY2" fmla="*/ 335834 h 597627"/>
                <a:gd name="connsiteX3" fmla="*/ 162402 w 334554"/>
                <a:gd name="connsiteY3" fmla="*/ 43264 h 597627"/>
                <a:gd name="connsiteX4" fmla="*/ 0 w 334554"/>
                <a:gd name="connsiteY4" fmla="*/ 252694 h 597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54" h="597627">
                  <a:moveTo>
                    <a:pt x="67" y="261793"/>
                  </a:moveTo>
                  <a:cubicBezTo>
                    <a:pt x="2758" y="402929"/>
                    <a:pt x="79802" y="533917"/>
                    <a:pt x="172147" y="554363"/>
                  </a:cubicBezTo>
                  <a:cubicBezTo>
                    <a:pt x="264493" y="574808"/>
                    <a:pt x="337173" y="476970"/>
                    <a:pt x="334482" y="335834"/>
                  </a:cubicBezTo>
                  <a:cubicBezTo>
                    <a:pt x="331791" y="194698"/>
                    <a:pt x="254747" y="63709"/>
                    <a:pt x="162402" y="43264"/>
                  </a:cubicBezTo>
                  <a:cubicBezTo>
                    <a:pt x="72378" y="23332"/>
                    <a:pt x="592" y="115907"/>
                    <a:pt x="0" y="252694"/>
                  </a:cubicBezTo>
                </a:path>
              </a:pathLst>
            </a:custGeom>
            <a:grpFill/>
            <a:ln w="71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51" name="任意多边形: 形状 150"/>
          <p:cNvSpPr/>
          <p:nvPr/>
        </p:nvSpPr>
        <p:spPr>
          <a:xfrm>
            <a:off x="-64786" y="4625827"/>
            <a:ext cx="7367502" cy="2242012"/>
          </a:xfrm>
          <a:custGeom>
            <a:avLst/>
            <a:gdLst>
              <a:gd name="connsiteX0" fmla="*/ 0 w 7367502"/>
              <a:gd name="connsiteY0" fmla="*/ 378476 h 2242012"/>
              <a:gd name="connsiteX1" fmla="*/ 0 w 7367502"/>
              <a:gd name="connsiteY1" fmla="*/ 2241728 h 2242012"/>
              <a:gd name="connsiteX2" fmla="*/ 7367503 w 7367502"/>
              <a:gd name="connsiteY2" fmla="*/ 2241728 h 2242012"/>
              <a:gd name="connsiteX3" fmla="*/ 0 w 7367502"/>
              <a:gd name="connsiteY3" fmla="*/ 378922 h 224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67502" h="2242012">
                <a:moveTo>
                  <a:pt x="0" y="378476"/>
                </a:moveTo>
                <a:lnTo>
                  <a:pt x="0" y="2241728"/>
                </a:lnTo>
                <a:lnTo>
                  <a:pt x="7367503" y="2241728"/>
                </a:lnTo>
                <a:cubicBezTo>
                  <a:pt x="2993377" y="-734513"/>
                  <a:pt x="1610754" y="-32447"/>
                  <a:pt x="0" y="378922"/>
                </a:cubicBezTo>
                <a:close/>
              </a:path>
            </a:pathLst>
          </a:custGeom>
          <a:gradFill>
            <a:gsLst>
              <a:gs pos="100000">
                <a:srgbClr val="045702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2" name="任意多边形: 形状 151"/>
          <p:cNvSpPr/>
          <p:nvPr/>
        </p:nvSpPr>
        <p:spPr>
          <a:xfrm>
            <a:off x="2051308" y="4625886"/>
            <a:ext cx="4747382" cy="2241953"/>
          </a:xfrm>
          <a:custGeom>
            <a:avLst/>
            <a:gdLst>
              <a:gd name="connsiteX0" fmla="*/ 0 w 4747382"/>
              <a:gd name="connsiteY0" fmla="*/ -284 h 2241953"/>
              <a:gd name="connsiteX1" fmla="*/ 3576112 w 4747382"/>
              <a:gd name="connsiteY1" fmla="*/ 2241669 h 2241953"/>
              <a:gd name="connsiteX2" fmla="*/ 4747383 w 4747382"/>
              <a:gd name="connsiteY2" fmla="*/ 2241669 h 2241953"/>
              <a:gd name="connsiteX3" fmla="*/ 780877 w 4747382"/>
              <a:gd name="connsiteY3" fmla="*/ 79508 h 2241953"/>
              <a:gd name="connsiteX4" fmla="*/ 9 w 4747382"/>
              <a:gd name="connsiteY4" fmla="*/ 187 h 22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7382" h="2241953">
                <a:moveTo>
                  <a:pt x="0" y="-284"/>
                </a:moveTo>
                <a:cubicBezTo>
                  <a:pt x="1094960" y="432031"/>
                  <a:pt x="2857533" y="1466861"/>
                  <a:pt x="3576112" y="2241669"/>
                </a:cubicBezTo>
                <a:lnTo>
                  <a:pt x="4747383" y="2241669"/>
                </a:lnTo>
                <a:cubicBezTo>
                  <a:pt x="3813525" y="1471770"/>
                  <a:pt x="1917161" y="532379"/>
                  <a:pt x="780877" y="79508"/>
                </a:cubicBezTo>
                <a:cubicBezTo>
                  <a:pt x="500068" y="27925"/>
                  <a:pt x="241743" y="3888"/>
                  <a:pt x="9" y="187"/>
                </a:cubicBezTo>
                <a:close/>
              </a:path>
            </a:pathLst>
          </a:custGeom>
          <a:gradFill>
            <a:gsLst>
              <a:gs pos="0">
                <a:srgbClr val="7C6F1F">
                  <a:alpha val="4000"/>
                </a:srgbClr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3" name="任意多边形: 形状 152"/>
          <p:cNvSpPr/>
          <p:nvPr/>
        </p:nvSpPr>
        <p:spPr>
          <a:xfrm>
            <a:off x="5738272" y="4641653"/>
            <a:ext cx="6506921" cy="1541167"/>
          </a:xfrm>
          <a:custGeom>
            <a:avLst/>
            <a:gdLst>
              <a:gd name="connsiteX0" fmla="*/ 0 w 6506921"/>
              <a:gd name="connsiteY0" fmla="*/ 1540883 h 1541167"/>
              <a:gd name="connsiteX1" fmla="*/ 6506922 w 6506921"/>
              <a:gd name="connsiteY1" fmla="*/ 1540883 h 1541167"/>
              <a:gd name="connsiteX2" fmla="*/ 6466702 w 6506921"/>
              <a:gd name="connsiteY2" fmla="*/ 12063 h 1541167"/>
              <a:gd name="connsiteX3" fmla="*/ 32 w 6506921"/>
              <a:gd name="connsiteY3" fmla="*/ 1540883 h 15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06921" h="1541167">
                <a:moveTo>
                  <a:pt x="0" y="1540883"/>
                </a:moveTo>
                <a:lnTo>
                  <a:pt x="6506922" y="1540883"/>
                </a:lnTo>
                <a:lnTo>
                  <a:pt x="6466702" y="12063"/>
                </a:lnTo>
                <a:cubicBezTo>
                  <a:pt x="6424097" y="-36446"/>
                  <a:pt x="2434059" y="-17054"/>
                  <a:pt x="32" y="1540883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4" name="任意多边形: 形状 153"/>
          <p:cNvSpPr/>
          <p:nvPr/>
        </p:nvSpPr>
        <p:spPr>
          <a:xfrm>
            <a:off x="4934410" y="4804169"/>
            <a:ext cx="1784943" cy="1075636"/>
          </a:xfrm>
          <a:custGeom>
            <a:avLst/>
            <a:gdLst>
              <a:gd name="connsiteX0" fmla="*/ 1784042 w 1784943"/>
              <a:gd name="connsiteY0" fmla="*/ 1075352 h 1075636"/>
              <a:gd name="connsiteX1" fmla="*/ 483979 w 1784943"/>
              <a:gd name="connsiteY1" fmla="*/ 568839 h 1075636"/>
              <a:gd name="connsiteX2" fmla="*/ 565545 w 1784943"/>
              <a:gd name="connsiteY2" fmla="*/ 392992 h 1075636"/>
              <a:gd name="connsiteX3" fmla="*/ 0 w 1784943"/>
              <a:gd name="connsiteY3" fmla="*/ 10319 h 1075636"/>
              <a:gd name="connsiteX4" fmla="*/ 60039 w 1784943"/>
              <a:gd name="connsiteY4" fmla="*/ -284 h 1075636"/>
              <a:gd name="connsiteX5" fmla="*/ 1776826 w 1784943"/>
              <a:gd name="connsiteY5" fmla="*/ 885064 h 1075636"/>
              <a:gd name="connsiteX6" fmla="*/ 1784943 w 1784943"/>
              <a:gd name="connsiteY6" fmla="*/ 937612 h 1075636"/>
              <a:gd name="connsiteX7" fmla="*/ 785663 w 1784943"/>
              <a:gd name="connsiteY7" fmla="*/ 680518 h 1075636"/>
              <a:gd name="connsiteX8" fmla="*/ 1773697 w 1784943"/>
              <a:gd name="connsiteY8" fmla="*/ 970529 h 107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943" h="1075636">
                <a:moveTo>
                  <a:pt x="1784042" y="1075352"/>
                </a:moveTo>
                <a:cubicBezTo>
                  <a:pt x="1495129" y="950308"/>
                  <a:pt x="678016" y="703344"/>
                  <a:pt x="483979" y="568839"/>
                </a:cubicBezTo>
                <a:cubicBezTo>
                  <a:pt x="398691" y="509702"/>
                  <a:pt x="415846" y="406362"/>
                  <a:pt x="565545" y="392992"/>
                </a:cubicBezTo>
                <a:cubicBezTo>
                  <a:pt x="1375732" y="320612"/>
                  <a:pt x="621831" y="145984"/>
                  <a:pt x="0" y="10319"/>
                </a:cubicBezTo>
                <a:lnTo>
                  <a:pt x="60039" y="-284"/>
                </a:lnTo>
                <a:cubicBezTo>
                  <a:pt x="2686407" y="616349"/>
                  <a:pt x="-1344094" y="169922"/>
                  <a:pt x="1776826" y="885064"/>
                </a:cubicBezTo>
                <a:lnTo>
                  <a:pt x="1784943" y="937612"/>
                </a:lnTo>
                <a:lnTo>
                  <a:pt x="785663" y="680518"/>
                </a:lnTo>
                <a:lnTo>
                  <a:pt x="1773697" y="970529"/>
                </a:lnTo>
                <a:close/>
              </a:path>
            </a:pathLst>
          </a:custGeom>
          <a:solidFill>
            <a:srgbClr val="2B2200">
              <a:alpha val="44000"/>
            </a:srgb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5" name="任意多边形: 形状 154"/>
          <p:cNvSpPr/>
          <p:nvPr/>
        </p:nvSpPr>
        <p:spPr>
          <a:xfrm>
            <a:off x="4842916" y="4974491"/>
            <a:ext cx="7393207" cy="1893418"/>
          </a:xfrm>
          <a:custGeom>
            <a:avLst/>
            <a:gdLst>
              <a:gd name="connsiteX0" fmla="*/ 7380322 w 7393207"/>
              <a:gd name="connsiteY0" fmla="*/ 1011152 h 1893418"/>
              <a:gd name="connsiteX1" fmla="*/ 7393208 w 7393207"/>
              <a:gd name="connsiteY1" fmla="*/ 1893135 h 1893418"/>
              <a:gd name="connsiteX2" fmla="*/ 0 w 7393207"/>
              <a:gd name="connsiteY2" fmla="*/ 1893135 h 1893418"/>
              <a:gd name="connsiteX3" fmla="*/ 4992294 w 7393207"/>
              <a:gd name="connsiteY3" fmla="*/ 7481 h 1893418"/>
              <a:gd name="connsiteX4" fmla="*/ 5783061 w 7393207"/>
              <a:gd name="connsiteY4" fmla="*/ 578372 h 1893418"/>
              <a:gd name="connsiteX5" fmla="*/ 7380605 w 7393207"/>
              <a:gd name="connsiteY5" fmla="*/ 1010741 h 189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93207" h="1893418">
                <a:moveTo>
                  <a:pt x="7380322" y="1011152"/>
                </a:moveTo>
                <a:lnTo>
                  <a:pt x="7393208" y="1893135"/>
                </a:lnTo>
                <a:lnTo>
                  <a:pt x="0" y="1893135"/>
                </a:lnTo>
                <a:cubicBezTo>
                  <a:pt x="1743920" y="299250"/>
                  <a:pt x="3467759" y="84417"/>
                  <a:pt x="4992294" y="7481"/>
                </a:cubicBezTo>
                <a:cubicBezTo>
                  <a:pt x="6499693" y="-68621"/>
                  <a:pt x="5407250" y="436271"/>
                  <a:pt x="5783061" y="578372"/>
                </a:cubicBezTo>
                <a:cubicBezTo>
                  <a:pt x="6273667" y="763876"/>
                  <a:pt x="6157344" y="275133"/>
                  <a:pt x="7380605" y="1010741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7" name="任意多边形: 形状 156"/>
          <p:cNvSpPr/>
          <p:nvPr/>
        </p:nvSpPr>
        <p:spPr>
          <a:xfrm>
            <a:off x="1005545" y="4652215"/>
            <a:ext cx="3491231" cy="2215611"/>
          </a:xfrm>
          <a:custGeom>
            <a:avLst/>
            <a:gdLst>
              <a:gd name="connsiteX0" fmla="*/ 494981 w 3491231"/>
              <a:gd name="connsiteY0" fmla="*/ -284 h 2215611"/>
              <a:gd name="connsiteX1" fmla="*/ 0 w 3491231"/>
              <a:gd name="connsiteY1" fmla="*/ 79316 h 2215611"/>
              <a:gd name="connsiteX2" fmla="*/ 2074425 w 3491231"/>
              <a:gd name="connsiteY2" fmla="*/ 2215327 h 2215611"/>
              <a:gd name="connsiteX3" fmla="*/ 3491232 w 3491231"/>
              <a:gd name="connsiteY3" fmla="*/ 2215327 h 2215611"/>
              <a:gd name="connsiteX4" fmla="*/ 494999 w 3491231"/>
              <a:gd name="connsiteY4" fmla="*/ 149 h 2215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1231" h="2215611">
                <a:moveTo>
                  <a:pt x="494981" y="-284"/>
                </a:moveTo>
                <a:cubicBezTo>
                  <a:pt x="323686" y="18568"/>
                  <a:pt x="159603" y="46218"/>
                  <a:pt x="0" y="79316"/>
                </a:cubicBezTo>
                <a:cubicBezTo>
                  <a:pt x="809054" y="712488"/>
                  <a:pt x="1468306" y="1465420"/>
                  <a:pt x="2074425" y="2215327"/>
                </a:cubicBezTo>
                <a:lnTo>
                  <a:pt x="3491232" y="2215327"/>
                </a:lnTo>
                <a:cubicBezTo>
                  <a:pt x="2569870" y="1394285"/>
                  <a:pt x="1472769" y="564497"/>
                  <a:pt x="494999" y="149"/>
                </a:cubicBezTo>
                <a:close/>
              </a:path>
            </a:pathLst>
          </a:custGeom>
          <a:gradFill>
            <a:gsLst>
              <a:gs pos="0">
                <a:srgbClr val="7C6F1F">
                  <a:alpha val="4000"/>
                </a:srgbClr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8" name="任意多边形: 形状 157"/>
          <p:cNvSpPr/>
          <p:nvPr/>
        </p:nvSpPr>
        <p:spPr>
          <a:xfrm>
            <a:off x="9898337" y="4331435"/>
            <a:ext cx="645085" cy="532877"/>
          </a:xfrm>
          <a:custGeom>
            <a:avLst/>
            <a:gdLst>
              <a:gd name="connsiteX0" fmla="*/ 644933 w 645085"/>
              <a:gd name="connsiteY0" fmla="*/ 274185 h 532877"/>
              <a:gd name="connsiteX1" fmla="*/ 313129 w 645085"/>
              <a:gd name="connsiteY1" fmla="*/ 532747 h 532877"/>
              <a:gd name="connsiteX2" fmla="*/ 116 w 645085"/>
              <a:gd name="connsiteY2" fmla="*/ 258662 h 532877"/>
              <a:gd name="connsiteX3" fmla="*/ 331920 w 645085"/>
              <a:gd name="connsiteY3" fmla="*/ 100 h 532877"/>
              <a:gd name="connsiteX4" fmla="*/ 645062 w 645085"/>
              <a:gd name="connsiteY4" fmla="*/ 26467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4933" y="274185"/>
                </a:moveTo>
                <a:cubicBezTo>
                  <a:pt x="639744" y="421272"/>
                  <a:pt x="491189" y="537034"/>
                  <a:pt x="313129" y="532747"/>
                </a:cubicBezTo>
                <a:cubicBezTo>
                  <a:pt x="135067" y="528460"/>
                  <a:pt x="-5073" y="405749"/>
                  <a:pt x="116" y="258662"/>
                </a:cubicBezTo>
                <a:cubicBezTo>
                  <a:pt x="5305" y="111576"/>
                  <a:pt x="153860" y="-4187"/>
                  <a:pt x="331920" y="100"/>
                </a:cubicBezTo>
                <a:cubicBezTo>
                  <a:pt x="505503" y="4279"/>
                  <a:pt x="643921" y="121229"/>
                  <a:pt x="645062" y="26467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9" name="任意多边形: 形状 158"/>
          <p:cNvSpPr/>
          <p:nvPr/>
        </p:nvSpPr>
        <p:spPr>
          <a:xfrm>
            <a:off x="9844496" y="4494398"/>
            <a:ext cx="2413513" cy="410037"/>
          </a:xfrm>
          <a:custGeom>
            <a:avLst/>
            <a:gdLst>
              <a:gd name="connsiteX0" fmla="*/ 2409981 w 2413513"/>
              <a:gd name="connsiteY0" fmla="*/ 306140 h 410037"/>
              <a:gd name="connsiteX1" fmla="*/ 2413513 w 2413513"/>
              <a:gd name="connsiteY1" fmla="*/ -284 h 410037"/>
              <a:gd name="connsiteX2" fmla="*/ 1594052 w 2413513"/>
              <a:gd name="connsiteY2" fmla="*/ 110550 h 410037"/>
              <a:gd name="connsiteX3" fmla="*/ 432599 w 2413513"/>
              <a:gd name="connsiteY3" fmla="*/ 339592 h 410037"/>
              <a:gd name="connsiteX4" fmla="*/ 46972 w 2413513"/>
              <a:gd name="connsiteY4" fmla="*/ 322436 h 410037"/>
              <a:gd name="connsiteX5" fmla="*/ 47837 w 2413513"/>
              <a:gd name="connsiteY5" fmla="*/ 401499 h 410037"/>
              <a:gd name="connsiteX6" fmla="*/ 562668 w 2413513"/>
              <a:gd name="connsiteY6" fmla="*/ 377852 h 410037"/>
              <a:gd name="connsiteX7" fmla="*/ 1106676 w 2413513"/>
              <a:gd name="connsiteY7" fmla="*/ 316713 h 410037"/>
              <a:gd name="connsiteX8" fmla="*/ 1936678 w 2413513"/>
              <a:gd name="connsiteY8" fmla="*/ 315917 h 410037"/>
              <a:gd name="connsiteX9" fmla="*/ 2409989 w 2413513"/>
              <a:gd name="connsiteY9" fmla="*/ 306137 h 41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13513" h="410037">
                <a:moveTo>
                  <a:pt x="2409981" y="306140"/>
                </a:moveTo>
                <a:lnTo>
                  <a:pt x="2413513" y="-284"/>
                </a:lnTo>
                <a:cubicBezTo>
                  <a:pt x="1781260" y="104026"/>
                  <a:pt x="2035570" y="107292"/>
                  <a:pt x="1594052" y="110550"/>
                </a:cubicBezTo>
                <a:cubicBezTo>
                  <a:pt x="1323588" y="112547"/>
                  <a:pt x="792495" y="282407"/>
                  <a:pt x="432599" y="339592"/>
                </a:cubicBezTo>
                <a:cubicBezTo>
                  <a:pt x="204968" y="375762"/>
                  <a:pt x="17839" y="318915"/>
                  <a:pt x="46972" y="322436"/>
                </a:cubicBezTo>
                <a:cubicBezTo>
                  <a:pt x="366176" y="361001"/>
                  <a:pt x="-153501" y="385200"/>
                  <a:pt x="47837" y="401499"/>
                </a:cubicBezTo>
                <a:cubicBezTo>
                  <a:pt x="140402" y="408992"/>
                  <a:pt x="343676" y="423489"/>
                  <a:pt x="562668" y="377852"/>
                </a:cubicBezTo>
                <a:cubicBezTo>
                  <a:pt x="781659" y="332215"/>
                  <a:pt x="775483" y="332173"/>
                  <a:pt x="1106676" y="316713"/>
                </a:cubicBezTo>
                <a:cubicBezTo>
                  <a:pt x="1556360" y="295720"/>
                  <a:pt x="1629378" y="384372"/>
                  <a:pt x="1936678" y="315917"/>
                </a:cubicBezTo>
                <a:cubicBezTo>
                  <a:pt x="2243977" y="247461"/>
                  <a:pt x="2409989" y="306137"/>
                  <a:pt x="2409989" y="306137"/>
                </a:cubicBezTo>
                <a:close/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0" name="任意多边形: 形状 159"/>
          <p:cNvSpPr/>
          <p:nvPr/>
        </p:nvSpPr>
        <p:spPr>
          <a:xfrm>
            <a:off x="10300092" y="4313048"/>
            <a:ext cx="483220" cy="532877"/>
          </a:xfrm>
          <a:custGeom>
            <a:avLst/>
            <a:gdLst>
              <a:gd name="connsiteX0" fmla="*/ 483136 w 483220"/>
              <a:gd name="connsiteY0" fmla="*/ 274183 h 532877"/>
              <a:gd name="connsiteX1" fmla="*/ 234589 w 483220"/>
              <a:gd name="connsiteY1" fmla="*/ 532745 h 532877"/>
              <a:gd name="connsiteX2" fmla="*/ 117 w 483220"/>
              <a:gd name="connsiteY2" fmla="*/ 258660 h 532877"/>
              <a:gd name="connsiteX3" fmla="*/ 248665 w 483220"/>
              <a:gd name="connsiteY3" fmla="*/ 98 h 532877"/>
              <a:gd name="connsiteX4" fmla="*/ 483233 w 483220"/>
              <a:gd name="connsiteY4" fmla="*/ 264672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136" y="274183"/>
                </a:moveTo>
                <a:cubicBezTo>
                  <a:pt x="479249" y="421270"/>
                  <a:pt x="367970" y="537032"/>
                  <a:pt x="234589" y="532745"/>
                </a:cubicBezTo>
                <a:cubicBezTo>
                  <a:pt x="101206" y="528458"/>
                  <a:pt x="-3770" y="405747"/>
                  <a:pt x="117" y="258660"/>
                </a:cubicBezTo>
                <a:cubicBezTo>
                  <a:pt x="4004" y="111574"/>
                  <a:pt x="115283" y="-4189"/>
                  <a:pt x="248665" y="98"/>
                </a:cubicBezTo>
                <a:cubicBezTo>
                  <a:pt x="378692" y="4277"/>
                  <a:pt x="482379" y="121227"/>
                  <a:pt x="483233" y="26467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1" name="任意多边形: 形状 160"/>
          <p:cNvSpPr/>
          <p:nvPr/>
        </p:nvSpPr>
        <p:spPr>
          <a:xfrm>
            <a:off x="10554607" y="4337399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2" name="任意多边形: 形状 161"/>
          <p:cNvSpPr/>
          <p:nvPr/>
        </p:nvSpPr>
        <p:spPr>
          <a:xfrm>
            <a:off x="9791580" y="4432633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3" name="任意多边形: 形状 162"/>
          <p:cNvSpPr/>
          <p:nvPr/>
        </p:nvSpPr>
        <p:spPr>
          <a:xfrm>
            <a:off x="11158746" y="4285380"/>
            <a:ext cx="645085" cy="532877"/>
          </a:xfrm>
          <a:custGeom>
            <a:avLst/>
            <a:gdLst>
              <a:gd name="connsiteX0" fmla="*/ 645074 w 645085"/>
              <a:gd name="connsiteY0" fmla="*/ 274180 h 532877"/>
              <a:gd name="connsiteX1" fmla="*/ 313270 w 645085"/>
              <a:gd name="connsiteY1" fmla="*/ 532742 h 532877"/>
              <a:gd name="connsiteX2" fmla="*/ 257 w 645085"/>
              <a:gd name="connsiteY2" fmla="*/ 258657 h 532877"/>
              <a:gd name="connsiteX3" fmla="*/ 332061 w 645085"/>
              <a:gd name="connsiteY3" fmla="*/ 95 h 532877"/>
              <a:gd name="connsiteX4" fmla="*/ 645203 w 645085"/>
              <a:gd name="connsiteY4" fmla="*/ 264668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5074" y="274180"/>
                </a:moveTo>
                <a:cubicBezTo>
                  <a:pt x="639885" y="421266"/>
                  <a:pt x="491330" y="537029"/>
                  <a:pt x="313270" y="532742"/>
                </a:cubicBezTo>
                <a:cubicBezTo>
                  <a:pt x="135209" y="528455"/>
                  <a:pt x="-4932" y="405744"/>
                  <a:pt x="257" y="258657"/>
                </a:cubicBezTo>
                <a:cubicBezTo>
                  <a:pt x="5446" y="111571"/>
                  <a:pt x="154001" y="-4192"/>
                  <a:pt x="332061" y="95"/>
                </a:cubicBezTo>
                <a:cubicBezTo>
                  <a:pt x="505644" y="4273"/>
                  <a:pt x="644062" y="121224"/>
                  <a:pt x="645203" y="26466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4" name="任意多边形: 形状 163"/>
          <p:cNvSpPr/>
          <p:nvPr/>
        </p:nvSpPr>
        <p:spPr>
          <a:xfrm rot="470390">
            <a:off x="10903168" y="4294517"/>
            <a:ext cx="434362" cy="510012"/>
          </a:xfrm>
          <a:custGeom>
            <a:avLst/>
            <a:gdLst>
              <a:gd name="connsiteX0" fmla="*/ 434353 w 434362"/>
              <a:gd name="connsiteY0" fmla="*/ 262414 h 510012"/>
              <a:gd name="connsiteX1" fmla="*/ 210936 w 434362"/>
              <a:gd name="connsiteY1" fmla="*/ 509881 h 510012"/>
              <a:gd name="connsiteX2" fmla="*/ 171 w 434362"/>
              <a:gd name="connsiteY2" fmla="*/ 247557 h 510012"/>
              <a:gd name="connsiteX3" fmla="*/ 223588 w 434362"/>
              <a:gd name="connsiteY3" fmla="*/ 90 h 510012"/>
              <a:gd name="connsiteX4" fmla="*/ 434440 w 434362"/>
              <a:gd name="connsiteY4" fmla="*/ 253311 h 5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62" h="510012">
                <a:moveTo>
                  <a:pt x="434353" y="262414"/>
                </a:moveTo>
                <a:cubicBezTo>
                  <a:pt x="430859" y="403189"/>
                  <a:pt x="330831" y="513984"/>
                  <a:pt x="210936" y="509881"/>
                </a:cubicBezTo>
                <a:cubicBezTo>
                  <a:pt x="91040" y="505778"/>
                  <a:pt x="-3323" y="388332"/>
                  <a:pt x="171" y="247557"/>
                </a:cubicBezTo>
                <a:cubicBezTo>
                  <a:pt x="3665" y="106782"/>
                  <a:pt x="103693" y="-4013"/>
                  <a:pt x="223588" y="90"/>
                </a:cubicBezTo>
                <a:cubicBezTo>
                  <a:pt x="340469" y="4089"/>
                  <a:pt x="433672" y="116021"/>
                  <a:pt x="434440" y="25331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86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5" name="任意多边形: 形状 164"/>
          <p:cNvSpPr/>
          <p:nvPr/>
        </p:nvSpPr>
        <p:spPr>
          <a:xfrm>
            <a:off x="11498193" y="4322992"/>
            <a:ext cx="499750" cy="461853"/>
          </a:xfrm>
          <a:custGeom>
            <a:avLst/>
            <a:gdLst>
              <a:gd name="connsiteX0" fmla="*/ 463929 w 499750"/>
              <a:gd name="connsiteY0" fmla="*/ 261176 h 461853"/>
              <a:gd name="connsiteX1" fmla="*/ 208903 w 499750"/>
              <a:gd name="connsiteY1" fmla="*/ 436821 h 461853"/>
              <a:gd name="connsiteX2" fmla="*/ 35828 w 499750"/>
              <a:gd name="connsiteY2" fmla="*/ 200678 h 461853"/>
              <a:gd name="connsiteX3" fmla="*/ 290854 w 499750"/>
              <a:gd name="connsiteY3" fmla="*/ 25034 h 461853"/>
              <a:gd name="connsiteX4" fmla="*/ 465254 w 499750"/>
              <a:gd name="connsiteY4" fmla="*/ 253807 h 461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61853">
                <a:moveTo>
                  <a:pt x="463929" y="261176"/>
                </a:moveTo>
                <a:cubicBezTo>
                  <a:pt x="441298" y="374888"/>
                  <a:pt x="327119" y="453527"/>
                  <a:pt x="208903" y="436821"/>
                </a:cubicBezTo>
                <a:cubicBezTo>
                  <a:pt x="90686" y="420114"/>
                  <a:pt x="13198" y="314390"/>
                  <a:pt x="35828" y="200678"/>
                </a:cubicBezTo>
                <a:cubicBezTo>
                  <a:pt x="58458" y="86967"/>
                  <a:pt x="172638" y="8328"/>
                  <a:pt x="290854" y="25034"/>
                </a:cubicBezTo>
                <a:cubicBezTo>
                  <a:pt x="406098" y="41320"/>
                  <a:pt x="483188" y="142445"/>
                  <a:pt x="465254" y="25380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05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6" name="任意多边形: 形状 165"/>
          <p:cNvSpPr/>
          <p:nvPr/>
        </p:nvSpPr>
        <p:spPr>
          <a:xfrm>
            <a:off x="11776253" y="4248429"/>
            <a:ext cx="483220" cy="532877"/>
          </a:xfrm>
          <a:custGeom>
            <a:avLst/>
            <a:gdLst>
              <a:gd name="connsiteX0" fmla="*/ 483302 w 483220"/>
              <a:gd name="connsiteY0" fmla="*/ 274176 h 532877"/>
              <a:gd name="connsiteX1" fmla="*/ 234754 w 483220"/>
              <a:gd name="connsiteY1" fmla="*/ 532738 h 532877"/>
              <a:gd name="connsiteX2" fmla="*/ 282 w 483220"/>
              <a:gd name="connsiteY2" fmla="*/ 258653 h 532877"/>
              <a:gd name="connsiteX3" fmla="*/ 248830 w 483220"/>
              <a:gd name="connsiteY3" fmla="*/ 91 h 532877"/>
              <a:gd name="connsiteX4" fmla="*/ 483399 w 483220"/>
              <a:gd name="connsiteY4" fmla="*/ 26466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302" y="274176"/>
                </a:moveTo>
                <a:cubicBezTo>
                  <a:pt x="479415" y="421262"/>
                  <a:pt x="368135" y="537025"/>
                  <a:pt x="234754" y="532738"/>
                </a:cubicBezTo>
                <a:cubicBezTo>
                  <a:pt x="101372" y="528451"/>
                  <a:pt x="-3604" y="405739"/>
                  <a:pt x="282" y="258653"/>
                </a:cubicBezTo>
                <a:cubicBezTo>
                  <a:pt x="4169" y="111566"/>
                  <a:pt x="115449" y="-4196"/>
                  <a:pt x="248830" y="91"/>
                </a:cubicBezTo>
                <a:cubicBezTo>
                  <a:pt x="378857" y="4269"/>
                  <a:pt x="482544" y="121220"/>
                  <a:pt x="483399" y="26466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7" name="任意多边形: 形状 166"/>
          <p:cNvSpPr/>
          <p:nvPr/>
        </p:nvSpPr>
        <p:spPr>
          <a:xfrm>
            <a:off x="6879018" y="5550268"/>
            <a:ext cx="3630805" cy="1379409"/>
          </a:xfrm>
          <a:custGeom>
            <a:avLst/>
            <a:gdLst>
              <a:gd name="connsiteX0" fmla="*/ 0 w 3630805"/>
              <a:gd name="connsiteY0" fmla="*/ 19366 h 1379409"/>
              <a:gd name="connsiteX1" fmla="*/ 3280416 w 3630805"/>
              <a:gd name="connsiteY1" fmla="*/ 1339601 h 1379409"/>
              <a:gd name="connsiteX2" fmla="*/ 3630806 w 3630805"/>
              <a:gd name="connsiteY2" fmla="*/ 1379125 h 1379409"/>
              <a:gd name="connsiteX3" fmla="*/ 33363 w 3630805"/>
              <a:gd name="connsiteY3" fmla="*/ -284 h 137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805" h="1379409">
                <a:moveTo>
                  <a:pt x="0" y="19366"/>
                </a:moveTo>
                <a:cubicBezTo>
                  <a:pt x="1184302" y="244489"/>
                  <a:pt x="2238026" y="637713"/>
                  <a:pt x="3280416" y="1339601"/>
                </a:cubicBezTo>
                <a:lnTo>
                  <a:pt x="3630806" y="1379125"/>
                </a:lnTo>
                <a:cubicBezTo>
                  <a:pt x="2898037" y="893588"/>
                  <a:pt x="1532819" y="228294"/>
                  <a:pt x="33363" y="-284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8" name="任意多边形: 形状 167"/>
          <p:cNvSpPr/>
          <p:nvPr/>
        </p:nvSpPr>
        <p:spPr>
          <a:xfrm>
            <a:off x="6970771" y="5505448"/>
            <a:ext cx="3919094" cy="1392172"/>
          </a:xfrm>
          <a:custGeom>
            <a:avLst/>
            <a:gdLst>
              <a:gd name="connsiteX0" fmla="*/ 0 w 3919094"/>
              <a:gd name="connsiteY0" fmla="*/ 19292 h 1392172"/>
              <a:gd name="connsiteX1" fmla="*/ 3666972 w 3919094"/>
              <a:gd name="connsiteY1" fmla="*/ 1390847 h 1392172"/>
              <a:gd name="connsiteX2" fmla="*/ 3919095 w 3919094"/>
              <a:gd name="connsiteY2" fmla="*/ 1391888 h 1392172"/>
              <a:gd name="connsiteX3" fmla="*/ 33988 w 3919094"/>
              <a:gd name="connsiteY3" fmla="*/ -284 h 139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9094" h="1392172">
                <a:moveTo>
                  <a:pt x="0" y="19292"/>
                </a:moveTo>
                <a:cubicBezTo>
                  <a:pt x="1187158" y="183482"/>
                  <a:pt x="2576564" y="685103"/>
                  <a:pt x="3666972" y="1390847"/>
                </a:cubicBezTo>
                <a:lnTo>
                  <a:pt x="3919095" y="1391888"/>
                </a:lnTo>
                <a:cubicBezTo>
                  <a:pt x="2952481" y="740964"/>
                  <a:pt x="1502204" y="162960"/>
                  <a:pt x="33988" y="-284"/>
                </a:cubicBezTo>
                <a:close/>
              </a:path>
            </a:pathLst>
          </a:custGeom>
          <a:gradFill>
            <a:gsLst>
              <a:gs pos="100000">
                <a:srgbClr val="3A8517"/>
              </a:gs>
              <a:gs pos="0">
                <a:srgbClr val="92D050">
                  <a:alpha val="9000"/>
                </a:srgbClr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9" name="任意多边形: 形状 168"/>
          <p:cNvSpPr/>
          <p:nvPr/>
        </p:nvSpPr>
        <p:spPr>
          <a:xfrm>
            <a:off x="5241835" y="4559398"/>
            <a:ext cx="211915" cy="254290"/>
          </a:xfrm>
          <a:custGeom>
            <a:avLst/>
            <a:gdLst>
              <a:gd name="connsiteX0" fmla="*/ 207524 w 211915"/>
              <a:gd name="connsiteY0" fmla="*/ 155546 h 254290"/>
              <a:gd name="connsiteX1" fmla="*/ 88005 w 211915"/>
              <a:gd name="connsiteY1" fmla="*/ 252761 h 254290"/>
              <a:gd name="connsiteX2" fmla="*/ 6953 w 211915"/>
              <a:gd name="connsiteY2" fmla="*/ 121969 h 254290"/>
              <a:gd name="connsiteX3" fmla="*/ 135210 w 211915"/>
              <a:gd name="connsiteY3" fmla="*/ 9260 h 254290"/>
              <a:gd name="connsiteX4" fmla="*/ 208146 w 211915"/>
              <a:gd name="connsiteY4" fmla="*/ 151459 h 25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915" h="254290">
                <a:moveTo>
                  <a:pt x="207524" y="155546"/>
                </a:moveTo>
                <a:cubicBezTo>
                  <a:pt x="196903" y="218509"/>
                  <a:pt x="143394" y="262034"/>
                  <a:pt x="88005" y="252761"/>
                </a:cubicBezTo>
                <a:cubicBezTo>
                  <a:pt x="32620" y="243489"/>
                  <a:pt x="-19125" y="179609"/>
                  <a:pt x="6953" y="121969"/>
                </a:cubicBezTo>
                <a:cubicBezTo>
                  <a:pt x="64179" y="-4503"/>
                  <a:pt x="93331" y="-12884"/>
                  <a:pt x="135210" y="9260"/>
                </a:cubicBezTo>
                <a:cubicBezTo>
                  <a:pt x="217794" y="52932"/>
                  <a:pt x="216567" y="89799"/>
                  <a:pt x="208146" y="151459"/>
                </a:cubicBezTo>
              </a:path>
            </a:pathLst>
          </a:custGeom>
          <a:solidFill>
            <a:srgbClr val="1650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9" name="组合 188"/>
          <p:cNvGrpSpPr/>
          <p:nvPr/>
        </p:nvGrpSpPr>
        <p:grpSpPr>
          <a:xfrm>
            <a:off x="-64869" y="4872225"/>
            <a:ext cx="1989723" cy="1995614"/>
            <a:chOff x="-64869" y="4872225"/>
            <a:chExt cx="1989723" cy="1995614"/>
          </a:xfrm>
        </p:grpSpPr>
        <p:sp>
          <p:nvSpPr>
            <p:cNvPr id="156" name="任意多边形: 形状 155"/>
            <p:cNvSpPr/>
            <p:nvPr/>
          </p:nvSpPr>
          <p:spPr>
            <a:xfrm>
              <a:off x="-64869" y="4872225"/>
              <a:ext cx="1989723" cy="1995614"/>
            </a:xfrm>
            <a:custGeom>
              <a:avLst/>
              <a:gdLst>
                <a:gd name="connsiteX0" fmla="*/ 496382 w 1989723"/>
                <a:gd name="connsiteY0" fmla="*/ -284 h 1995614"/>
                <a:gd name="connsiteX1" fmla="*/ 0 w 1989723"/>
                <a:gd name="connsiteY1" fmla="*/ 132007 h 1995614"/>
                <a:gd name="connsiteX2" fmla="*/ 0 w 1989723"/>
                <a:gd name="connsiteY2" fmla="*/ 185541 h 1995614"/>
                <a:gd name="connsiteX3" fmla="*/ 995531 w 1989723"/>
                <a:gd name="connsiteY3" fmla="*/ 1995330 h 1995614"/>
                <a:gd name="connsiteX4" fmla="*/ 1989724 w 1989723"/>
                <a:gd name="connsiteY4" fmla="*/ 1995330 h 1995614"/>
                <a:gd name="connsiteX5" fmla="*/ 496427 w 1989723"/>
                <a:gd name="connsiteY5" fmla="*/ 162 h 199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89723" h="1995614">
                  <a:moveTo>
                    <a:pt x="496382" y="-284"/>
                  </a:moveTo>
                  <a:cubicBezTo>
                    <a:pt x="331085" y="44100"/>
                    <a:pt x="166609" y="89451"/>
                    <a:pt x="0" y="132007"/>
                  </a:cubicBezTo>
                  <a:lnTo>
                    <a:pt x="0" y="185541"/>
                  </a:lnTo>
                  <a:cubicBezTo>
                    <a:pt x="429674" y="766741"/>
                    <a:pt x="703245" y="1385552"/>
                    <a:pt x="995531" y="1995330"/>
                  </a:cubicBezTo>
                  <a:lnTo>
                    <a:pt x="1989724" y="1995330"/>
                  </a:lnTo>
                  <a:cubicBezTo>
                    <a:pt x="1540780" y="1328786"/>
                    <a:pt x="1116470" y="651711"/>
                    <a:pt x="496427" y="162"/>
                  </a:cubicBezTo>
                  <a:close/>
                </a:path>
              </a:pathLst>
            </a:custGeom>
            <a:gradFill>
              <a:gsLst>
                <a:gs pos="0">
                  <a:srgbClr val="7C6F1F">
                    <a:alpha val="4000"/>
                  </a:srgbClr>
                </a:gs>
                <a:gs pos="100000">
                  <a:srgbClr val="045702"/>
                </a:gs>
              </a:gsLst>
              <a:lin ang="5400000" scaled="1"/>
            </a:gra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70" name="图形 9"/>
            <p:cNvGrpSpPr/>
            <p:nvPr/>
          </p:nvGrpSpPr>
          <p:grpSpPr>
            <a:xfrm>
              <a:off x="1255479" y="6598192"/>
              <a:ext cx="294862" cy="196836"/>
              <a:chOff x="1255479" y="6598192"/>
              <a:chExt cx="294862" cy="196836"/>
            </a:xfrm>
          </p:grpSpPr>
          <p:sp>
            <p:nvSpPr>
              <p:cNvPr id="171" name="任意多边形: 形状 170"/>
              <p:cNvSpPr/>
              <p:nvPr/>
            </p:nvSpPr>
            <p:spPr>
              <a:xfrm>
                <a:off x="1255479" y="6598192"/>
                <a:ext cx="294862" cy="196836"/>
              </a:xfrm>
              <a:custGeom>
                <a:avLst/>
                <a:gdLst>
                  <a:gd name="connsiteX0" fmla="*/ 294318 w 294862"/>
                  <a:gd name="connsiteY0" fmla="*/ 158406 h 196836"/>
                  <a:gd name="connsiteX1" fmla="*/ 243887 w 294862"/>
                  <a:gd name="connsiteY1" fmla="*/ 77914 h 196836"/>
                  <a:gd name="connsiteX2" fmla="*/ 204983 w 294862"/>
                  <a:gd name="connsiteY2" fmla="*/ 16086 h 196836"/>
                  <a:gd name="connsiteX3" fmla="*/ 112766 w 294862"/>
                  <a:gd name="connsiteY3" fmla="*/ 27752 h 196836"/>
                  <a:gd name="connsiteX4" fmla="*/ 60893 w 294862"/>
                  <a:gd name="connsiteY4" fmla="*/ 130409 h 196836"/>
                  <a:gd name="connsiteX5" fmla="*/ 13343 w 294862"/>
                  <a:gd name="connsiteY5" fmla="*/ 182904 h 196836"/>
                  <a:gd name="connsiteX6" fmla="*/ 11902 w 294862"/>
                  <a:gd name="connsiteY6" fmla="*/ 182904 h 196836"/>
                  <a:gd name="connsiteX7" fmla="*/ 65215 w 294862"/>
                  <a:gd name="connsiteY7" fmla="*/ 181737 h 196836"/>
                  <a:gd name="connsiteX8" fmla="*/ 186251 w 294862"/>
                  <a:gd name="connsiteY8" fmla="*/ 193403 h 196836"/>
                  <a:gd name="connsiteX9" fmla="*/ 230920 w 294862"/>
                  <a:gd name="connsiteY9" fmla="*/ 188737 h 196836"/>
                  <a:gd name="connsiteX10" fmla="*/ 294319 w 294862"/>
                  <a:gd name="connsiteY10" fmla="*/ 158406 h 19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4862" h="196836">
                    <a:moveTo>
                      <a:pt x="294318" y="158406"/>
                    </a:moveTo>
                    <a:cubicBezTo>
                      <a:pt x="294318" y="158406"/>
                      <a:pt x="266941" y="118744"/>
                      <a:pt x="243887" y="77914"/>
                    </a:cubicBezTo>
                    <a:cubicBezTo>
                      <a:pt x="220832" y="37085"/>
                      <a:pt x="235241" y="40584"/>
                      <a:pt x="204983" y="16086"/>
                    </a:cubicBezTo>
                    <a:cubicBezTo>
                      <a:pt x="174724" y="-8411"/>
                      <a:pt x="135819" y="-4912"/>
                      <a:pt x="112766" y="27752"/>
                    </a:cubicBezTo>
                    <a:cubicBezTo>
                      <a:pt x="89711" y="60415"/>
                      <a:pt x="88270" y="96579"/>
                      <a:pt x="60893" y="130409"/>
                    </a:cubicBezTo>
                    <a:cubicBezTo>
                      <a:pt x="33517" y="164239"/>
                      <a:pt x="13343" y="182904"/>
                      <a:pt x="13343" y="182904"/>
                    </a:cubicBezTo>
                    <a:cubicBezTo>
                      <a:pt x="13343" y="182904"/>
                      <a:pt x="-16916" y="195736"/>
                      <a:pt x="11902" y="182904"/>
                    </a:cubicBezTo>
                    <a:cubicBezTo>
                      <a:pt x="40720" y="170071"/>
                      <a:pt x="65215" y="181737"/>
                      <a:pt x="65215" y="181737"/>
                    </a:cubicBezTo>
                    <a:lnTo>
                      <a:pt x="186251" y="193403"/>
                    </a:lnTo>
                    <a:cubicBezTo>
                      <a:pt x="186251" y="193403"/>
                      <a:pt x="281351" y="203902"/>
                      <a:pt x="230920" y="188737"/>
                    </a:cubicBezTo>
                    <a:cubicBezTo>
                      <a:pt x="180488" y="173571"/>
                      <a:pt x="294319" y="158406"/>
                      <a:pt x="294319" y="158406"/>
                    </a:cubicBezTo>
                    <a:close/>
                  </a:path>
                </a:pathLst>
              </a:custGeom>
              <a:solidFill>
                <a:srgbClr val="C8AB37"/>
              </a:solidFill>
              <a:ln w="12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2" name="任意多边形: 形状 171"/>
              <p:cNvSpPr/>
              <p:nvPr/>
            </p:nvSpPr>
            <p:spPr>
              <a:xfrm>
                <a:off x="1306836" y="6606004"/>
                <a:ext cx="113832" cy="165673"/>
              </a:xfrm>
              <a:custGeom>
                <a:avLst/>
                <a:gdLst>
                  <a:gd name="connsiteX0" fmla="*/ -519 w 113832"/>
                  <a:gd name="connsiteY0" fmla="*/ 154097 h 165673"/>
                  <a:gd name="connsiteX1" fmla="*/ 44149 w 113832"/>
                  <a:gd name="connsiteY1" fmla="*/ 119100 h 165673"/>
                  <a:gd name="connsiteX2" fmla="*/ 75849 w 113832"/>
                  <a:gd name="connsiteY2" fmla="*/ 22276 h 165673"/>
                  <a:gd name="connsiteX3" fmla="*/ 113313 w 113832"/>
                  <a:gd name="connsiteY3" fmla="*/ 112 h 165673"/>
                  <a:gd name="connsiteX4" fmla="*/ 85936 w 113832"/>
                  <a:gd name="connsiteY4" fmla="*/ 91104 h 165673"/>
                  <a:gd name="connsiteX5" fmla="*/ 98904 w 113832"/>
                  <a:gd name="connsiteY5" fmla="*/ 154098 h 165673"/>
                  <a:gd name="connsiteX6" fmla="*/ 36946 w 113832"/>
                  <a:gd name="connsiteY6" fmla="*/ 159931 h 165673"/>
                  <a:gd name="connsiteX7" fmla="*/ -518 w 113832"/>
                  <a:gd name="connsiteY7" fmla="*/ 154098 h 16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3832" h="165673">
                    <a:moveTo>
                      <a:pt x="-519" y="154097"/>
                    </a:moveTo>
                    <a:cubicBezTo>
                      <a:pt x="-519" y="154097"/>
                      <a:pt x="28298" y="149430"/>
                      <a:pt x="44149" y="119100"/>
                    </a:cubicBezTo>
                    <a:cubicBezTo>
                      <a:pt x="59999" y="88769"/>
                      <a:pt x="44149" y="42108"/>
                      <a:pt x="75849" y="22276"/>
                    </a:cubicBezTo>
                    <a:cubicBezTo>
                      <a:pt x="107548" y="2444"/>
                      <a:pt x="113313" y="112"/>
                      <a:pt x="113313" y="112"/>
                    </a:cubicBezTo>
                    <a:cubicBezTo>
                      <a:pt x="113313" y="112"/>
                      <a:pt x="75849" y="52607"/>
                      <a:pt x="85936" y="91104"/>
                    </a:cubicBezTo>
                    <a:cubicBezTo>
                      <a:pt x="96023" y="129600"/>
                      <a:pt x="121959" y="137766"/>
                      <a:pt x="98904" y="154098"/>
                    </a:cubicBezTo>
                    <a:cubicBezTo>
                      <a:pt x="75849" y="170429"/>
                      <a:pt x="57118" y="166930"/>
                      <a:pt x="36946" y="159931"/>
                    </a:cubicBezTo>
                    <a:cubicBezTo>
                      <a:pt x="16773" y="152931"/>
                      <a:pt x="-518" y="154098"/>
                      <a:pt x="-518" y="154098"/>
                    </a:cubicBezTo>
                    <a:close/>
                  </a:path>
                </a:pathLst>
              </a:custGeom>
              <a:solidFill>
                <a:srgbClr val="A0892C"/>
              </a:solidFill>
              <a:ln w="12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3" name="图形 9"/>
            <p:cNvGrpSpPr/>
            <p:nvPr/>
          </p:nvGrpSpPr>
          <p:grpSpPr>
            <a:xfrm>
              <a:off x="933035" y="6276774"/>
              <a:ext cx="264749" cy="194807"/>
              <a:chOff x="933035" y="6276774"/>
              <a:chExt cx="264749" cy="194807"/>
            </a:xfrm>
          </p:grpSpPr>
          <p:sp>
            <p:nvSpPr>
              <p:cNvPr id="174" name="任意多边形: 形状 173"/>
              <p:cNvSpPr/>
              <p:nvPr/>
            </p:nvSpPr>
            <p:spPr>
              <a:xfrm>
                <a:off x="933035" y="6276774"/>
                <a:ext cx="264749" cy="194807"/>
              </a:xfrm>
              <a:custGeom>
                <a:avLst/>
                <a:gdLst>
                  <a:gd name="connsiteX0" fmla="*/ 264167 w 264749"/>
                  <a:gd name="connsiteY0" fmla="*/ 156738 h 194807"/>
                  <a:gd name="connsiteX1" fmla="*/ 218886 w 264749"/>
                  <a:gd name="connsiteY1" fmla="*/ 77075 h 194807"/>
                  <a:gd name="connsiteX2" fmla="*/ 183956 w 264749"/>
                  <a:gd name="connsiteY2" fmla="*/ 15885 h 194807"/>
                  <a:gd name="connsiteX3" fmla="*/ 101156 w 264749"/>
                  <a:gd name="connsiteY3" fmla="*/ 27431 h 194807"/>
                  <a:gd name="connsiteX4" fmla="*/ 54581 w 264749"/>
                  <a:gd name="connsiteY4" fmla="*/ 129029 h 194807"/>
                  <a:gd name="connsiteX5" fmla="*/ 11887 w 264749"/>
                  <a:gd name="connsiteY5" fmla="*/ 180983 h 194807"/>
                  <a:gd name="connsiteX6" fmla="*/ 10593 w 264749"/>
                  <a:gd name="connsiteY6" fmla="*/ 180983 h 194807"/>
                  <a:gd name="connsiteX7" fmla="*/ 58462 w 264749"/>
                  <a:gd name="connsiteY7" fmla="*/ 179828 h 194807"/>
                  <a:gd name="connsiteX8" fmla="*/ 167137 w 264749"/>
                  <a:gd name="connsiteY8" fmla="*/ 191374 h 194807"/>
                  <a:gd name="connsiteX9" fmla="*/ 207244 w 264749"/>
                  <a:gd name="connsiteY9" fmla="*/ 186756 h 194807"/>
                  <a:gd name="connsiteX10" fmla="*/ 264169 w 264749"/>
                  <a:gd name="connsiteY10" fmla="*/ 156737 h 19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4749" h="194807">
                    <a:moveTo>
                      <a:pt x="264167" y="156738"/>
                    </a:moveTo>
                    <a:cubicBezTo>
                      <a:pt x="264167" y="156738"/>
                      <a:pt x="239587" y="117485"/>
                      <a:pt x="218886" y="77075"/>
                    </a:cubicBezTo>
                    <a:cubicBezTo>
                      <a:pt x="198186" y="36667"/>
                      <a:pt x="211124" y="40130"/>
                      <a:pt x="183956" y="15885"/>
                    </a:cubicBezTo>
                    <a:cubicBezTo>
                      <a:pt x="156787" y="-8360"/>
                      <a:pt x="121855" y="-4897"/>
                      <a:pt x="101156" y="27431"/>
                    </a:cubicBezTo>
                    <a:cubicBezTo>
                      <a:pt x="80456" y="59757"/>
                      <a:pt x="79162" y="95548"/>
                      <a:pt x="54581" y="129029"/>
                    </a:cubicBezTo>
                    <a:cubicBezTo>
                      <a:pt x="30001" y="162510"/>
                      <a:pt x="11887" y="180983"/>
                      <a:pt x="11887" y="180983"/>
                    </a:cubicBezTo>
                    <a:cubicBezTo>
                      <a:pt x="11887" y="180983"/>
                      <a:pt x="-15282" y="193683"/>
                      <a:pt x="10593" y="180983"/>
                    </a:cubicBezTo>
                    <a:cubicBezTo>
                      <a:pt x="36468" y="168282"/>
                      <a:pt x="58462" y="179828"/>
                      <a:pt x="58462" y="179828"/>
                    </a:cubicBezTo>
                    <a:lnTo>
                      <a:pt x="167137" y="191374"/>
                    </a:lnTo>
                    <a:cubicBezTo>
                      <a:pt x="167137" y="191374"/>
                      <a:pt x="252525" y="201765"/>
                      <a:pt x="207244" y="186756"/>
                    </a:cubicBezTo>
                    <a:cubicBezTo>
                      <a:pt x="161963" y="171747"/>
                      <a:pt x="264169" y="156737"/>
                      <a:pt x="264169" y="156737"/>
                    </a:cubicBezTo>
                    <a:close/>
                  </a:path>
                </a:pathLst>
              </a:custGeom>
              <a:solidFill>
                <a:srgbClr val="C8AB37"/>
              </a:solidFill>
              <a:ln w="11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5" name="任意多边形: 形状 174"/>
              <p:cNvSpPr/>
              <p:nvPr/>
            </p:nvSpPr>
            <p:spPr>
              <a:xfrm>
                <a:off x="979147" y="6284505"/>
                <a:ext cx="102207" cy="163965"/>
              </a:xfrm>
              <a:custGeom>
                <a:avLst/>
                <a:gdLst>
                  <a:gd name="connsiteX0" fmla="*/ -557 w 102207"/>
                  <a:gd name="connsiteY0" fmla="*/ 152473 h 163965"/>
                  <a:gd name="connsiteX1" fmla="*/ 39550 w 102207"/>
                  <a:gd name="connsiteY1" fmla="*/ 117837 h 163965"/>
                  <a:gd name="connsiteX2" fmla="*/ 68012 w 102207"/>
                  <a:gd name="connsiteY2" fmla="*/ 22011 h 163965"/>
                  <a:gd name="connsiteX3" fmla="*/ 101650 w 102207"/>
                  <a:gd name="connsiteY3" fmla="*/ 76 h 163965"/>
                  <a:gd name="connsiteX4" fmla="*/ 77070 w 102207"/>
                  <a:gd name="connsiteY4" fmla="*/ 90129 h 163965"/>
                  <a:gd name="connsiteX5" fmla="*/ 88713 w 102207"/>
                  <a:gd name="connsiteY5" fmla="*/ 152474 h 163965"/>
                  <a:gd name="connsiteX6" fmla="*/ 33082 w 102207"/>
                  <a:gd name="connsiteY6" fmla="*/ 158247 h 163965"/>
                  <a:gd name="connsiteX7" fmla="*/ -556 w 102207"/>
                  <a:gd name="connsiteY7" fmla="*/ 152474 h 163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207" h="163965">
                    <a:moveTo>
                      <a:pt x="-557" y="152473"/>
                    </a:moveTo>
                    <a:cubicBezTo>
                      <a:pt x="-557" y="152473"/>
                      <a:pt x="25318" y="147855"/>
                      <a:pt x="39550" y="117837"/>
                    </a:cubicBezTo>
                    <a:cubicBezTo>
                      <a:pt x="53782" y="87819"/>
                      <a:pt x="39550" y="41639"/>
                      <a:pt x="68012" y="22011"/>
                    </a:cubicBezTo>
                    <a:cubicBezTo>
                      <a:pt x="96475" y="2384"/>
                      <a:pt x="101650" y="76"/>
                      <a:pt x="101650" y="76"/>
                    </a:cubicBezTo>
                    <a:cubicBezTo>
                      <a:pt x="101650" y="76"/>
                      <a:pt x="68012" y="52029"/>
                      <a:pt x="77070" y="90129"/>
                    </a:cubicBezTo>
                    <a:cubicBezTo>
                      <a:pt x="86126" y="128229"/>
                      <a:pt x="109414" y="136311"/>
                      <a:pt x="88713" y="152474"/>
                    </a:cubicBezTo>
                    <a:cubicBezTo>
                      <a:pt x="68013" y="168637"/>
                      <a:pt x="51195" y="165174"/>
                      <a:pt x="33082" y="158247"/>
                    </a:cubicBezTo>
                    <a:cubicBezTo>
                      <a:pt x="14970" y="151319"/>
                      <a:pt x="-556" y="152474"/>
                      <a:pt x="-556" y="152474"/>
                    </a:cubicBezTo>
                    <a:close/>
                  </a:path>
                </a:pathLst>
              </a:custGeom>
              <a:solidFill>
                <a:srgbClr val="A0892C"/>
              </a:solidFill>
              <a:ln w="11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6" name="图形 9"/>
            <p:cNvGrpSpPr/>
            <p:nvPr/>
          </p:nvGrpSpPr>
          <p:grpSpPr>
            <a:xfrm>
              <a:off x="912750" y="5927531"/>
              <a:ext cx="216214" cy="167687"/>
              <a:chOff x="912750" y="5927531"/>
              <a:chExt cx="216214" cy="167687"/>
            </a:xfrm>
          </p:grpSpPr>
          <p:sp>
            <p:nvSpPr>
              <p:cNvPr id="177" name="任意多边形: 形状 176"/>
              <p:cNvSpPr/>
              <p:nvPr/>
            </p:nvSpPr>
            <p:spPr>
              <a:xfrm>
                <a:off x="912750" y="5927531"/>
                <a:ext cx="216214" cy="167687"/>
              </a:xfrm>
              <a:custGeom>
                <a:avLst/>
                <a:gdLst>
                  <a:gd name="connsiteX0" fmla="*/ 215628 w 216214"/>
                  <a:gd name="connsiteY0" fmla="*/ 134887 h 167687"/>
                  <a:gd name="connsiteX1" fmla="*/ 178648 w 216214"/>
                  <a:gd name="connsiteY1" fmla="*/ 66314 h 167687"/>
                  <a:gd name="connsiteX2" fmla="*/ 150121 w 216214"/>
                  <a:gd name="connsiteY2" fmla="*/ 13643 h 167687"/>
                  <a:gd name="connsiteX3" fmla="*/ 82500 w 216214"/>
                  <a:gd name="connsiteY3" fmla="*/ 23581 h 167687"/>
                  <a:gd name="connsiteX4" fmla="*/ 44464 w 216214"/>
                  <a:gd name="connsiteY4" fmla="*/ 111035 h 167687"/>
                  <a:gd name="connsiteX5" fmla="*/ 9596 w 216214"/>
                  <a:gd name="connsiteY5" fmla="*/ 155756 h 167687"/>
                  <a:gd name="connsiteX6" fmla="*/ 8540 w 216214"/>
                  <a:gd name="connsiteY6" fmla="*/ 155756 h 167687"/>
                  <a:gd name="connsiteX7" fmla="*/ 47633 w 216214"/>
                  <a:gd name="connsiteY7" fmla="*/ 154762 h 167687"/>
                  <a:gd name="connsiteX8" fmla="*/ 136386 w 216214"/>
                  <a:gd name="connsiteY8" fmla="*/ 164701 h 167687"/>
                  <a:gd name="connsiteX9" fmla="*/ 169140 w 216214"/>
                  <a:gd name="connsiteY9" fmla="*/ 160725 h 167687"/>
                  <a:gd name="connsiteX10" fmla="*/ 215629 w 216214"/>
                  <a:gd name="connsiteY10" fmla="*/ 134886 h 16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6214" h="167687">
                    <a:moveTo>
                      <a:pt x="215628" y="134887"/>
                    </a:moveTo>
                    <a:cubicBezTo>
                      <a:pt x="215628" y="134887"/>
                      <a:pt x="195554" y="101098"/>
                      <a:pt x="178648" y="66314"/>
                    </a:cubicBezTo>
                    <a:cubicBezTo>
                      <a:pt x="161743" y="31532"/>
                      <a:pt x="172309" y="34512"/>
                      <a:pt x="150121" y="13643"/>
                    </a:cubicBezTo>
                    <a:cubicBezTo>
                      <a:pt x="127933" y="-7227"/>
                      <a:pt x="99405" y="-4246"/>
                      <a:pt x="82500" y="23581"/>
                    </a:cubicBezTo>
                    <a:cubicBezTo>
                      <a:pt x="65595" y="51407"/>
                      <a:pt x="64538" y="82215"/>
                      <a:pt x="44464" y="111035"/>
                    </a:cubicBezTo>
                    <a:cubicBezTo>
                      <a:pt x="24389" y="139855"/>
                      <a:pt x="9596" y="155756"/>
                      <a:pt x="9596" y="155756"/>
                    </a:cubicBezTo>
                    <a:cubicBezTo>
                      <a:pt x="9596" y="155756"/>
                      <a:pt x="-12592" y="166688"/>
                      <a:pt x="8540" y="155756"/>
                    </a:cubicBezTo>
                    <a:cubicBezTo>
                      <a:pt x="29671" y="144824"/>
                      <a:pt x="47633" y="154762"/>
                      <a:pt x="47633" y="154762"/>
                    </a:cubicBezTo>
                    <a:lnTo>
                      <a:pt x="136386" y="164701"/>
                    </a:lnTo>
                    <a:cubicBezTo>
                      <a:pt x="136386" y="164701"/>
                      <a:pt x="206120" y="173645"/>
                      <a:pt x="169140" y="160725"/>
                    </a:cubicBezTo>
                    <a:cubicBezTo>
                      <a:pt x="132160" y="147806"/>
                      <a:pt x="215629" y="134886"/>
                      <a:pt x="215629" y="134886"/>
                    </a:cubicBezTo>
                    <a:close/>
                  </a:path>
                </a:pathLst>
              </a:custGeom>
              <a:solidFill>
                <a:srgbClr val="C8AB37"/>
              </a:solidFill>
              <a:ln w="10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8" name="任意多边形: 形状 177"/>
              <p:cNvSpPr/>
              <p:nvPr/>
            </p:nvSpPr>
            <p:spPr>
              <a:xfrm>
                <a:off x="950408" y="5934186"/>
                <a:ext cx="83470" cy="141139"/>
              </a:xfrm>
              <a:custGeom>
                <a:avLst/>
                <a:gdLst>
                  <a:gd name="connsiteX0" fmla="*/ -561 w 83470"/>
                  <a:gd name="connsiteY0" fmla="*/ 131216 h 141139"/>
                  <a:gd name="connsiteX1" fmla="*/ 32193 w 83470"/>
                  <a:gd name="connsiteY1" fmla="*/ 101402 h 141139"/>
                  <a:gd name="connsiteX2" fmla="*/ 55438 w 83470"/>
                  <a:gd name="connsiteY2" fmla="*/ 18917 h 141139"/>
                  <a:gd name="connsiteX3" fmla="*/ 82909 w 83470"/>
                  <a:gd name="connsiteY3" fmla="*/ 35 h 141139"/>
                  <a:gd name="connsiteX4" fmla="*/ 62835 w 83470"/>
                  <a:gd name="connsiteY4" fmla="*/ 77552 h 141139"/>
                  <a:gd name="connsiteX5" fmla="*/ 72344 w 83470"/>
                  <a:gd name="connsiteY5" fmla="*/ 131217 h 141139"/>
                  <a:gd name="connsiteX6" fmla="*/ 26911 w 83470"/>
                  <a:gd name="connsiteY6" fmla="*/ 136186 h 141139"/>
                  <a:gd name="connsiteX7" fmla="*/ -560 w 83470"/>
                  <a:gd name="connsiteY7" fmla="*/ 131217 h 14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470" h="141139">
                    <a:moveTo>
                      <a:pt x="-561" y="131216"/>
                    </a:moveTo>
                    <a:cubicBezTo>
                      <a:pt x="-561" y="131216"/>
                      <a:pt x="20570" y="127241"/>
                      <a:pt x="32193" y="101402"/>
                    </a:cubicBezTo>
                    <a:cubicBezTo>
                      <a:pt x="43816" y="75563"/>
                      <a:pt x="32193" y="35812"/>
                      <a:pt x="55438" y="18917"/>
                    </a:cubicBezTo>
                    <a:cubicBezTo>
                      <a:pt x="78682" y="2022"/>
                      <a:pt x="82909" y="35"/>
                      <a:pt x="82909" y="35"/>
                    </a:cubicBezTo>
                    <a:cubicBezTo>
                      <a:pt x="82909" y="35"/>
                      <a:pt x="55438" y="44756"/>
                      <a:pt x="62835" y="77552"/>
                    </a:cubicBezTo>
                    <a:cubicBezTo>
                      <a:pt x="70231" y="110348"/>
                      <a:pt x="89249" y="117304"/>
                      <a:pt x="72344" y="131217"/>
                    </a:cubicBezTo>
                    <a:cubicBezTo>
                      <a:pt x="55438" y="145130"/>
                      <a:pt x="41703" y="142150"/>
                      <a:pt x="26911" y="136186"/>
                    </a:cubicBezTo>
                    <a:cubicBezTo>
                      <a:pt x="12119" y="130223"/>
                      <a:pt x="-560" y="131217"/>
                      <a:pt x="-560" y="131217"/>
                    </a:cubicBezTo>
                    <a:close/>
                  </a:path>
                </a:pathLst>
              </a:custGeom>
              <a:solidFill>
                <a:srgbClr val="A0892C"/>
              </a:solidFill>
              <a:ln w="10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9" name="图形 9"/>
            <p:cNvGrpSpPr/>
            <p:nvPr/>
          </p:nvGrpSpPr>
          <p:grpSpPr>
            <a:xfrm>
              <a:off x="601439" y="5716937"/>
              <a:ext cx="179591" cy="149371"/>
              <a:chOff x="601439" y="5716937"/>
              <a:chExt cx="179591" cy="149371"/>
            </a:xfrm>
          </p:grpSpPr>
          <p:sp>
            <p:nvSpPr>
              <p:cNvPr id="180" name="任意多边形: 形状 179"/>
              <p:cNvSpPr/>
              <p:nvPr/>
            </p:nvSpPr>
            <p:spPr>
              <a:xfrm>
                <a:off x="601439" y="5716937"/>
                <a:ext cx="179591" cy="149371"/>
              </a:xfrm>
              <a:custGeom>
                <a:avLst/>
                <a:gdLst>
                  <a:gd name="connsiteX0" fmla="*/ 178968 w 179591"/>
                  <a:gd name="connsiteY0" fmla="*/ 120132 h 149371"/>
                  <a:gd name="connsiteX1" fmla="*/ 148252 w 179591"/>
                  <a:gd name="connsiteY1" fmla="*/ 59050 h 149371"/>
                  <a:gd name="connsiteX2" fmla="*/ 124556 w 179591"/>
                  <a:gd name="connsiteY2" fmla="*/ 12131 h 149371"/>
                  <a:gd name="connsiteX3" fmla="*/ 68390 w 179591"/>
                  <a:gd name="connsiteY3" fmla="*/ 20984 h 149371"/>
                  <a:gd name="connsiteX4" fmla="*/ 36796 w 179591"/>
                  <a:gd name="connsiteY4" fmla="*/ 98886 h 149371"/>
                  <a:gd name="connsiteX5" fmla="*/ 7835 w 179591"/>
                  <a:gd name="connsiteY5" fmla="*/ 138723 h 149371"/>
                  <a:gd name="connsiteX6" fmla="*/ 6957 w 179591"/>
                  <a:gd name="connsiteY6" fmla="*/ 138723 h 149371"/>
                  <a:gd name="connsiteX7" fmla="*/ 39429 w 179591"/>
                  <a:gd name="connsiteY7" fmla="*/ 137837 h 149371"/>
                  <a:gd name="connsiteX8" fmla="*/ 113148 w 179591"/>
                  <a:gd name="connsiteY8" fmla="*/ 146690 h 149371"/>
                  <a:gd name="connsiteX9" fmla="*/ 140354 w 179591"/>
                  <a:gd name="connsiteY9" fmla="*/ 143149 h 149371"/>
                  <a:gd name="connsiteX10" fmla="*/ 178968 w 179591"/>
                  <a:gd name="connsiteY10" fmla="*/ 120132 h 149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9591" h="149371">
                    <a:moveTo>
                      <a:pt x="178968" y="120132"/>
                    </a:moveTo>
                    <a:cubicBezTo>
                      <a:pt x="178968" y="120132"/>
                      <a:pt x="162293" y="90034"/>
                      <a:pt x="148252" y="59050"/>
                    </a:cubicBezTo>
                    <a:cubicBezTo>
                      <a:pt x="134210" y="28066"/>
                      <a:pt x="142986" y="30721"/>
                      <a:pt x="124556" y="12131"/>
                    </a:cubicBezTo>
                    <a:cubicBezTo>
                      <a:pt x="106127" y="-6459"/>
                      <a:pt x="82431" y="-3804"/>
                      <a:pt x="68390" y="20984"/>
                    </a:cubicBezTo>
                    <a:cubicBezTo>
                      <a:pt x="54348" y="45771"/>
                      <a:pt x="53470" y="73214"/>
                      <a:pt x="36796" y="98886"/>
                    </a:cubicBezTo>
                    <a:cubicBezTo>
                      <a:pt x="20122" y="124558"/>
                      <a:pt x="7835" y="138723"/>
                      <a:pt x="7835" y="138723"/>
                    </a:cubicBezTo>
                    <a:cubicBezTo>
                      <a:pt x="7835" y="138723"/>
                      <a:pt x="-10595" y="148461"/>
                      <a:pt x="6957" y="138723"/>
                    </a:cubicBezTo>
                    <a:cubicBezTo>
                      <a:pt x="24509" y="128984"/>
                      <a:pt x="39429" y="137837"/>
                      <a:pt x="39429" y="137837"/>
                    </a:cubicBezTo>
                    <a:lnTo>
                      <a:pt x="113148" y="146690"/>
                    </a:lnTo>
                    <a:cubicBezTo>
                      <a:pt x="113148" y="146690"/>
                      <a:pt x="171070" y="154657"/>
                      <a:pt x="140354" y="143149"/>
                    </a:cubicBezTo>
                    <a:cubicBezTo>
                      <a:pt x="109638" y="131641"/>
                      <a:pt x="178968" y="120132"/>
                      <a:pt x="178968" y="120132"/>
                    </a:cubicBezTo>
                    <a:close/>
                  </a:path>
                </a:pathLst>
              </a:custGeom>
              <a:solidFill>
                <a:srgbClr val="C8AB37"/>
              </a:solidFill>
              <a:ln w="8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1" name="任意多边形: 形状 180"/>
              <p:cNvSpPr/>
              <p:nvPr/>
            </p:nvSpPr>
            <p:spPr>
              <a:xfrm>
                <a:off x="632719" y="5722865"/>
                <a:ext cx="69331" cy="125723"/>
              </a:xfrm>
              <a:custGeom>
                <a:avLst/>
                <a:gdLst>
                  <a:gd name="connsiteX0" fmla="*/ -597 w 69331"/>
                  <a:gd name="connsiteY0" fmla="*/ 116864 h 125723"/>
                  <a:gd name="connsiteX1" fmla="*/ 26609 w 69331"/>
                  <a:gd name="connsiteY1" fmla="*/ 90306 h 125723"/>
                  <a:gd name="connsiteX2" fmla="*/ 45916 w 69331"/>
                  <a:gd name="connsiteY2" fmla="*/ 16830 h 125723"/>
                  <a:gd name="connsiteX3" fmla="*/ 68734 w 69331"/>
                  <a:gd name="connsiteY3" fmla="*/ 11 h 125723"/>
                  <a:gd name="connsiteX4" fmla="*/ 52060 w 69331"/>
                  <a:gd name="connsiteY4" fmla="*/ 69061 h 125723"/>
                  <a:gd name="connsiteX5" fmla="*/ 59958 w 69331"/>
                  <a:gd name="connsiteY5" fmla="*/ 116865 h 125723"/>
                  <a:gd name="connsiteX6" fmla="*/ 22221 w 69331"/>
                  <a:gd name="connsiteY6" fmla="*/ 121291 h 125723"/>
                  <a:gd name="connsiteX7" fmla="*/ -597 w 69331"/>
                  <a:gd name="connsiteY7" fmla="*/ 116865 h 12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31" h="125723">
                    <a:moveTo>
                      <a:pt x="-597" y="116864"/>
                    </a:moveTo>
                    <a:cubicBezTo>
                      <a:pt x="-597" y="116864"/>
                      <a:pt x="16954" y="113323"/>
                      <a:pt x="26609" y="90306"/>
                    </a:cubicBezTo>
                    <a:cubicBezTo>
                      <a:pt x="36263" y="67289"/>
                      <a:pt x="26609" y="31880"/>
                      <a:pt x="45916" y="16830"/>
                    </a:cubicBezTo>
                    <a:cubicBezTo>
                      <a:pt x="65223" y="1781"/>
                      <a:pt x="68734" y="11"/>
                      <a:pt x="68734" y="11"/>
                    </a:cubicBezTo>
                    <a:cubicBezTo>
                      <a:pt x="68734" y="11"/>
                      <a:pt x="45916" y="39847"/>
                      <a:pt x="52060" y="69061"/>
                    </a:cubicBezTo>
                    <a:cubicBezTo>
                      <a:pt x="58203" y="98274"/>
                      <a:pt x="74000" y="104471"/>
                      <a:pt x="59958" y="116865"/>
                    </a:cubicBezTo>
                    <a:cubicBezTo>
                      <a:pt x="45916" y="129258"/>
                      <a:pt x="34508" y="126603"/>
                      <a:pt x="22221" y="121291"/>
                    </a:cubicBezTo>
                    <a:cubicBezTo>
                      <a:pt x="9935" y="115979"/>
                      <a:pt x="-597" y="116865"/>
                      <a:pt x="-597" y="116865"/>
                    </a:cubicBezTo>
                    <a:close/>
                  </a:path>
                </a:pathLst>
              </a:custGeom>
              <a:solidFill>
                <a:srgbClr val="A0892C"/>
              </a:solidFill>
              <a:ln w="8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82" name="图形 9"/>
            <p:cNvGrpSpPr/>
            <p:nvPr/>
          </p:nvGrpSpPr>
          <p:grpSpPr>
            <a:xfrm>
              <a:off x="555657" y="5488044"/>
              <a:ext cx="152122" cy="130891"/>
              <a:chOff x="555657" y="5488044"/>
              <a:chExt cx="152122" cy="130891"/>
            </a:xfrm>
          </p:grpSpPr>
          <p:sp>
            <p:nvSpPr>
              <p:cNvPr id="183" name="任意多边形: 形状 182"/>
              <p:cNvSpPr/>
              <p:nvPr/>
            </p:nvSpPr>
            <p:spPr>
              <a:xfrm>
                <a:off x="555657" y="5488044"/>
                <a:ext cx="152122" cy="130891"/>
              </a:xfrm>
              <a:custGeom>
                <a:avLst/>
                <a:gdLst>
                  <a:gd name="connsiteX0" fmla="*/ 151492 w 152122"/>
                  <a:gd name="connsiteY0" fmla="*/ 105244 h 130891"/>
                  <a:gd name="connsiteX1" fmla="*/ 125474 w 152122"/>
                  <a:gd name="connsiteY1" fmla="*/ 51718 h 130891"/>
                  <a:gd name="connsiteX2" fmla="*/ 105403 w 152122"/>
                  <a:gd name="connsiteY2" fmla="*/ 10604 h 130891"/>
                  <a:gd name="connsiteX3" fmla="*/ 57828 w 152122"/>
                  <a:gd name="connsiteY3" fmla="*/ 18362 h 130891"/>
                  <a:gd name="connsiteX4" fmla="*/ 31066 w 152122"/>
                  <a:gd name="connsiteY4" fmla="*/ 86626 h 130891"/>
                  <a:gd name="connsiteX5" fmla="*/ 6535 w 152122"/>
                  <a:gd name="connsiteY5" fmla="*/ 121534 h 130891"/>
                  <a:gd name="connsiteX6" fmla="*/ 5791 w 152122"/>
                  <a:gd name="connsiteY6" fmla="*/ 121534 h 130891"/>
                  <a:gd name="connsiteX7" fmla="*/ 33296 w 152122"/>
                  <a:gd name="connsiteY7" fmla="*/ 120758 h 130891"/>
                  <a:gd name="connsiteX8" fmla="*/ 95740 w 152122"/>
                  <a:gd name="connsiteY8" fmla="*/ 128516 h 130891"/>
                  <a:gd name="connsiteX9" fmla="*/ 118785 w 152122"/>
                  <a:gd name="connsiteY9" fmla="*/ 125413 h 130891"/>
                  <a:gd name="connsiteX10" fmla="*/ 151493 w 152122"/>
                  <a:gd name="connsiteY10" fmla="*/ 105244 h 130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2122" h="130891">
                    <a:moveTo>
                      <a:pt x="151492" y="105244"/>
                    </a:moveTo>
                    <a:cubicBezTo>
                      <a:pt x="151492" y="105244"/>
                      <a:pt x="137368" y="78869"/>
                      <a:pt x="125474" y="51718"/>
                    </a:cubicBezTo>
                    <a:cubicBezTo>
                      <a:pt x="113580" y="24568"/>
                      <a:pt x="121014" y="26895"/>
                      <a:pt x="105403" y="10604"/>
                    </a:cubicBezTo>
                    <a:cubicBezTo>
                      <a:pt x="89793" y="-5686"/>
                      <a:pt x="69721" y="-3359"/>
                      <a:pt x="57828" y="18362"/>
                    </a:cubicBezTo>
                    <a:cubicBezTo>
                      <a:pt x="45934" y="40082"/>
                      <a:pt x="45190" y="64130"/>
                      <a:pt x="31066" y="86626"/>
                    </a:cubicBezTo>
                    <a:cubicBezTo>
                      <a:pt x="16942" y="109122"/>
                      <a:pt x="6535" y="121534"/>
                      <a:pt x="6535" y="121534"/>
                    </a:cubicBezTo>
                    <a:cubicBezTo>
                      <a:pt x="6535" y="121534"/>
                      <a:pt x="-9076" y="130067"/>
                      <a:pt x="5791" y="121534"/>
                    </a:cubicBezTo>
                    <a:cubicBezTo>
                      <a:pt x="20658" y="113001"/>
                      <a:pt x="33296" y="120758"/>
                      <a:pt x="33296" y="120758"/>
                    </a:cubicBezTo>
                    <a:lnTo>
                      <a:pt x="95740" y="128516"/>
                    </a:lnTo>
                    <a:cubicBezTo>
                      <a:pt x="95740" y="128516"/>
                      <a:pt x="144803" y="135497"/>
                      <a:pt x="118785" y="125413"/>
                    </a:cubicBezTo>
                    <a:cubicBezTo>
                      <a:pt x="92767" y="115328"/>
                      <a:pt x="151493" y="105244"/>
                      <a:pt x="151493" y="105244"/>
                    </a:cubicBezTo>
                    <a:close/>
                  </a:path>
                </a:pathLst>
              </a:custGeom>
              <a:solidFill>
                <a:srgbClr val="C8AB37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4" name="任意多边形: 形状 183"/>
              <p:cNvSpPr/>
              <p:nvPr/>
            </p:nvSpPr>
            <p:spPr>
              <a:xfrm>
                <a:off x="582153" y="5493239"/>
                <a:ext cx="58727" cy="110169"/>
              </a:xfrm>
              <a:custGeom>
                <a:avLst/>
                <a:gdLst>
                  <a:gd name="connsiteX0" fmla="*/ -604 w 58727"/>
                  <a:gd name="connsiteY0" fmla="*/ 102380 h 110169"/>
                  <a:gd name="connsiteX1" fmla="*/ 22441 w 58727"/>
                  <a:gd name="connsiteY1" fmla="*/ 79108 h 110169"/>
                  <a:gd name="connsiteX2" fmla="*/ 38795 w 58727"/>
                  <a:gd name="connsiteY2" fmla="*/ 14723 h 110169"/>
                  <a:gd name="connsiteX3" fmla="*/ 58123 w 58727"/>
                  <a:gd name="connsiteY3" fmla="*/ -16 h 110169"/>
                  <a:gd name="connsiteX4" fmla="*/ 44000 w 58727"/>
                  <a:gd name="connsiteY4" fmla="*/ 60491 h 110169"/>
                  <a:gd name="connsiteX5" fmla="*/ 50690 w 58727"/>
                  <a:gd name="connsiteY5" fmla="*/ 102381 h 110169"/>
                  <a:gd name="connsiteX6" fmla="*/ 18725 w 58727"/>
                  <a:gd name="connsiteY6" fmla="*/ 106260 h 110169"/>
                  <a:gd name="connsiteX7" fmla="*/ -603 w 58727"/>
                  <a:gd name="connsiteY7" fmla="*/ 102381 h 110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727" h="110169">
                    <a:moveTo>
                      <a:pt x="-604" y="102380"/>
                    </a:moveTo>
                    <a:cubicBezTo>
                      <a:pt x="-604" y="102380"/>
                      <a:pt x="14264" y="99277"/>
                      <a:pt x="22441" y="79108"/>
                    </a:cubicBezTo>
                    <a:cubicBezTo>
                      <a:pt x="30619" y="58939"/>
                      <a:pt x="22441" y="27910"/>
                      <a:pt x="38795" y="14723"/>
                    </a:cubicBezTo>
                    <a:cubicBezTo>
                      <a:pt x="55150" y="1535"/>
                      <a:pt x="58123" y="-16"/>
                      <a:pt x="58123" y="-16"/>
                    </a:cubicBezTo>
                    <a:cubicBezTo>
                      <a:pt x="58123" y="-16"/>
                      <a:pt x="38795" y="34892"/>
                      <a:pt x="44000" y="60491"/>
                    </a:cubicBezTo>
                    <a:cubicBezTo>
                      <a:pt x="49203" y="86091"/>
                      <a:pt x="62584" y="91521"/>
                      <a:pt x="50690" y="102381"/>
                    </a:cubicBezTo>
                    <a:cubicBezTo>
                      <a:pt x="38796" y="113241"/>
                      <a:pt x="29132" y="110915"/>
                      <a:pt x="18725" y="106260"/>
                    </a:cubicBezTo>
                    <a:cubicBezTo>
                      <a:pt x="8318" y="101605"/>
                      <a:pt x="-603" y="102381"/>
                      <a:pt x="-603" y="102381"/>
                    </a:cubicBezTo>
                    <a:close/>
                  </a:path>
                </a:pathLst>
              </a:custGeom>
              <a:solidFill>
                <a:srgbClr val="A0892C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85" name="图形 9"/>
            <p:cNvGrpSpPr/>
            <p:nvPr/>
          </p:nvGrpSpPr>
          <p:grpSpPr>
            <a:xfrm>
              <a:off x="253508" y="5130930"/>
              <a:ext cx="115498" cy="84440"/>
              <a:chOff x="253508" y="5130930"/>
              <a:chExt cx="115498" cy="84440"/>
            </a:xfrm>
          </p:grpSpPr>
          <p:sp>
            <p:nvSpPr>
              <p:cNvPr id="186" name="任意多边形: 形状 185"/>
              <p:cNvSpPr/>
              <p:nvPr/>
            </p:nvSpPr>
            <p:spPr>
              <a:xfrm>
                <a:off x="253508" y="5130930"/>
                <a:ext cx="115498" cy="84440"/>
              </a:xfrm>
              <a:custGeom>
                <a:avLst/>
                <a:gdLst>
                  <a:gd name="connsiteX0" fmla="*/ 114833 w 115498"/>
                  <a:gd name="connsiteY0" fmla="*/ 67844 h 84440"/>
                  <a:gd name="connsiteX1" fmla="*/ 95079 w 115498"/>
                  <a:gd name="connsiteY1" fmla="*/ 33314 h 84440"/>
                  <a:gd name="connsiteX2" fmla="*/ 79840 w 115498"/>
                  <a:gd name="connsiteY2" fmla="*/ 6791 h 84440"/>
                  <a:gd name="connsiteX3" fmla="*/ 43718 w 115498"/>
                  <a:gd name="connsiteY3" fmla="*/ 11795 h 84440"/>
                  <a:gd name="connsiteX4" fmla="*/ 23400 w 115498"/>
                  <a:gd name="connsiteY4" fmla="*/ 55833 h 84440"/>
                  <a:gd name="connsiteX5" fmla="*/ 4774 w 115498"/>
                  <a:gd name="connsiteY5" fmla="*/ 78353 h 84440"/>
                  <a:gd name="connsiteX6" fmla="*/ 4210 w 115498"/>
                  <a:gd name="connsiteY6" fmla="*/ 78353 h 84440"/>
                  <a:gd name="connsiteX7" fmla="*/ 25093 w 115498"/>
                  <a:gd name="connsiteY7" fmla="*/ 77852 h 84440"/>
                  <a:gd name="connsiteX8" fmla="*/ 72503 w 115498"/>
                  <a:gd name="connsiteY8" fmla="*/ 82857 h 84440"/>
                  <a:gd name="connsiteX9" fmla="*/ 90000 w 115498"/>
                  <a:gd name="connsiteY9" fmla="*/ 80855 h 84440"/>
                  <a:gd name="connsiteX10" fmla="*/ 114833 w 115498"/>
                  <a:gd name="connsiteY10" fmla="*/ 67844 h 8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498" h="84440">
                    <a:moveTo>
                      <a:pt x="114833" y="67844"/>
                    </a:moveTo>
                    <a:cubicBezTo>
                      <a:pt x="114833" y="67844"/>
                      <a:pt x="104109" y="50829"/>
                      <a:pt x="95079" y="33314"/>
                    </a:cubicBezTo>
                    <a:cubicBezTo>
                      <a:pt x="86048" y="15799"/>
                      <a:pt x="91692" y="17300"/>
                      <a:pt x="79840" y="6791"/>
                    </a:cubicBezTo>
                    <a:cubicBezTo>
                      <a:pt x="67988" y="-3718"/>
                      <a:pt x="52748" y="-2217"/>
                      <a:pt x="43718" y="11795"/>
                    </a:cubicBezTo>
                    <a:cubicBezTo>
                      <a:pt x="34688" y="25807"/>
                      <a:pt x="34123" y="41321"/>
                      <a:pt x="23400" y="55833"/>
                    </a:cubicBezTo>
                    <a:cubicBezTo>
                      <a:pt x="12676" y="70346"/>
                      <a:pt x="4774" y="78353"/>
                      <a:pt x="4774" y="78353"/>
                    </a:cubicBezTo>
                    <a:cubicBezTo>
                      <a:pt x="4774" y="78353"/>
                      <a:pt x="-7078" y="83858"/>
                      <a:pt x="4210" y="78353"/>
                    </a:cubicBezTo>
                    <a:cubicBezTo>
                      <a:pt x="15498" y="72848"/>
                      <a:pt x="25093" y="77852"/>
                      <a:pt x="25093" y="77852"/>
                    </a:cubicBezTo>
                    <a:lnTo>
                      <a:pt x="72503" y="82857"/>
                    </a:lnTo>
                    <a:cubicBezTo>
                      <a:pt x="72503" y="82857"/>
                      <a:pt x="109754" y="87361"/>
                      <a:pt x="90000" y="80855"/>
                    </a:cubicBezTo>
                    <a:cubicBezTo>
                      <a:pt x="70245" y="74349"/>
                      <a:pt x="114833" y="67844"/>
                      <a:pt x="114833" y="67844"/>
                    </a:cubicBezTo>
                    <a:close/>
                  </a:path>
                </a:pathLst>
              </a:custGeom>
              <a:solidFill>
                <a:srgbClr val="C8AB37"/>
              </a:solidFill>
              <a:ln w="5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7" name="任意多边形: 形状 186"/>
              <p:cNvSpPr/>
              <p:nvPr/>
            </p:nvSpPr>
            <p:spPr>
              <a:xfrm>
                <a:off x="273625" y="5134281"/>
                <a:ext cx="44588" cy="71071"/>
              </a:xfrm>
              <a:custGeom>
                <a:avLst/>
                <a:gdLst>
                  <a:gd name="connsiteX0" fmla="*/ -639 w 44588"/>
                  <a:gd name="connsiteY0" fmla="*/ 65999 h 71071"/>
                  <a:gd name="connsiteX1" fmla="*/ 16858 w 44588"/>
                  <a:gd name="connsiteY1" fmla="*/ 50986 h 71071"/>
                  <a:gd name="connsiteX2" fmla="*/ 29275 w 44588"/>
                  <a:gd name="connsiteY2" fmla="*/ 9450 h 71071"/>
                  <a:gd name="connsiteX3" fmla="*/ 43949 w 44588"/>
                  <a:gd name="connsiteY3" fmla="*/ -58 h 71071"/>
                  <a:gd name="connsiteX4" fmla="*/ 33226 w 44588"/>
                  <a:gd name="connsiteY4" fmla="*/ 38976 h 71071"/>
                  <a:gd name="connsiteX5" fmla="*/ 38306 w 44588"/>
                  <a:gd name="connsiteY5" fmla="*/ 65999 h 71071"/>
                  <a:gd name="connsiteX6" fmla="*/ 14036 w 44588"/>
                  <a:gd name="connsiteY6" fmla="*/ 68502 h 71071"/>
                  <a:gd name="connsiteX7" fmla="*/ -639 w 44588"/>
                  <a:gd name="connsiteY7" fmla="*/ 65999 h 71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88" h="71071">
                    <a:moveTo>
                      <a:pt x="-639" y="65999"/>
                    </a:moveTo>
                    <a:cubicBezTo>
                      <a:pt x="-639" y="65999"/>
                      <a:pt x="10649" y="63997"/>
                      <a:pt x="16858" y="50986"/>
                    </a:cubicBezTo>
                    <a:cubicBezTo>
                      <a:pt x="23066" y="37974"/>
                      <a:pt x="16858" y="17957"/>
                      <a:pt x="29275" y="9450"/>
                    </a:cubicBezTo>
                    <a:cubicBezTo>
                      <a:pt x="41691" y="942"/>
                      <a:pt x="43949" y="-58"/>
                      <a:pt x="43949" y="-58"/>
                    </a:cubicBezTo>
                    <a:cubicBezTo>
                      <a:pt x="43949" y="-58"/>
                      <a:pt x="29275" y="22461"/>
                      <a:pt x="33226" y="38976"/>
                    </a:cubicBezTo>
                    <a:cubicBezTo>
                      <a:pt x="37177" y="55490"/>
                      <a:pt x="47336" y="58993"/>
                      <a:pt x="38306" y="65999"/>
                    </a:cubicBezTo>
                    <a:cubicBezTo>
                      <a:pt x="29275" y="73005"/>
                      <a:pt x="21938" y="71504"/>
                      <a:pt x="14036" y="68502"/>
                    </a:cubicBezTo>
                    <a:cubicBezTo>
                      <a:pt x="6135" y="65499"/>
                      <a:pt x="-639" y="65999"/>
                      <a:pt x="-639" y="65999"/>
                    </a:cubicBezTo>
                    <a:close/>
                  </a:path>
                </a:pathLst>
              </a:custGeom>
              <a:solidFill>
                <a:srgbClr val="A0892C"/>
              </a:solidFill>
              <a:ln w="5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13" name="图形 190"/>
          <p:cNvGrpSpPr/>
          <p:nvPr/>
        </p:nvGrpSpPr>
        <p:grpSpPr>
          <a:xfrm>
            <a:off x="1372199" y="2845636"/>
            <a:ext cx="1471364" cy="1967966"/>
            <a:chOff x="8769332" y="2408276"/>
            <a:chExt cx="1471364" cy="1967966"/>
          </a:xfrm>
        </p:grpSpPr>
        <p:sp>
          <p:nvSpPr>
            <p:cNvPr id="714" name="任意多边形: 形状 713"/>
            <p:cNvSpPr/>
            <p:nvPr/>
          </p:nvSpPr>
          <p:spPr>
            <a:xfrm>
              <a:off x="8929660" y="2646506"/>
              <a:ext cx="1258637" cy="941295"/>
            </a:xfrm>
            <a:custGeom>
              <a:avLst/>
              <a:gdLst>
                <a:gd name="connsiteX0" fmla="*/ 484085 w 1258637"/>
                <a:gd name="connsiteY0" fmla="*/ 579 h 941295"/>
                <a:gd name="connsiteX1" fmla="*/ 460665 w 1258637"/>
                <a:gd name="connsiteY1" fmla="*/ 1386 h 941295"/>
                <a:gd name="connsiteX2" fmla="*/ 351140 w 1258637"/>
                <a:gd name="connsiteY2" fmla="*/ 117190 h 941295"/>
                <a:gd name="connsiteX3" fmla="*/ 365157 w 1258637"/>
                <a:gd name="connsiteY3" fmla="*/ 156030 h 941295"/>
                <a:gd name="connsiteX4" fmla="*/ 350655 w 1258637"/>
                <a:gd name="connsiteY4" fmla="*/ 233570 h 941295"/>
                <a:gd name="connsiteX5" fmla="*/ 348267 w 1258637"/>
                <a:gd name="connsiteY5" fmla="*/ 235144 h 941295"/>
                <a:gd name="connsiteX6" fmla="*/ 338254 w 1258637"/>
                <a:gd name="connsiteY6" fmla="*/ 242230 h 941295"/>
                <a:gd name="connsiteX7" fmla="*/ 276265 w 1258637"/>
                <a:gd name="connsiteY7" fmla="*/ 243935 h 941295"/>
                <a:gd name="connsiteX8" fmla="*/ 187460 w 1258637"/>
                <a:gd name="connsiteY8" fmla="*/ 223304 h 941295"/>
                <a:gd name="connsiteX9" fmla="*/ 77935 w 1258637"/>
                <a:gd name="connsiteY9" fmla="*/ 339107 h 941295"/>
                <a:gd name="connsiteX10" fmla="*/ 172833 w 1258637"/>
                <a:gd name="connsiteY10" fmla="*/ 426655 h 941295"/>
                <a:gd name="connsiteX11" fmla="*/ 218735 w 1258637"/>
                <a:gd name="connsiteY11" fmla="*/ 489895 h 941295"/>
                <a:gd name="connsiteX12" fmla="*/ 218455 w 1258637"/>
                <a:gd name="connsiteY12" fmla="*/ 491687 h 941295"/>
                <a:gd name="connsiteX13" fmla="*/ 215059 w 1258637"/>
                <a:gd name="connsiteY13" fmla="*/ 517790 h 941295"/>
                <a:gd name="connsiteX14" fmla="*/ 156292 w 1258637"/>
                <a:gd name="connsiteY14" fmla="*/ 568484 h 941295"/>
                <a:gd name="connsiteX15" fmla="*/ 152111 w 1258637"/>
                <a:gd name="connsiteY15" fmla="*/ 567933 h 941295"/>
                <a:gd name="connsiteX16" fmla="*/ 112410 w 1258637"/>
                <a:gd name="connsiteY16" fmla="*/ 566857 h 941295"/>
                <a:gd name="connsiteX17" fmla="*/ 2886 w 1258637"/>
                <a:gd name="connsiteY17" fmla="*/ 682661 h 941295"/>
                <a:gd name="connsiteX18" fmla="*/ 126778 w 1258637"/>
                <a:gd name="connsiteY18" fmla="*/ 771555 h 941295"/>
                <a:gd name="connsiteX19" fmla="*/ 184061 w 1258637"/>
                <a:gd name="connsiteY19" fmla="*/ 824020 h 941295"/>
                <a:gd name="connsiteX20" fmla="*/ 183805 w 1258637"/>
                <a:gd name="connsiteY20" fmla="*/ 833627 h 941295"/>
                <a:gd name="connsiteX21" fmla="*/ 183805 w 1258637"/>
                <a:gd name="connsiteY21" fmla="*/ 852554 h 941295"/>
                <a:gd name="connsiteX22" fmla="*/ 315359 w 1258637"/>
                <a:gd name="connsiteY22" fmla="*/ 940730 h 941295"/>
                <a:gd name="connsiteX23" fmla="*/ 410433 w 1258637"/>
                <a:gd name="connsiteY23" fmla="*/ 884129 h 941295"/>
                <a:gd name="connsiteX24" fmla="*/ 470594 w 1258637"/>
                <a:gd name="connsiteY24" fmla="*/ 860896 h 941295"/>
                <a:gd name="connsiteX25" fmla="*/ 638977 w 1258637"/>
                <a:gd name="connsiteY25" fmla="*/ 874710 h 941295"/>
                <a:gd name="connsiteX26" fmla="*/ 827993 w 1258637"/>
                <a:gd name="connsiteY26" fmla="*/ 806268 h 941295"/>
                <a:gd name="connsiteX27" fmla="*/ 882930 w 1258637"/>
                <a:gd name="connsiteY27" fmla="*/ 803756 h 941295"/>
                <a:gd name="connsiteX28" fmla="*/ 930120 w 1258637"/>
                <a:gd name="connsiteY28" fmla="*/ 812547 h 941295"/>
                <a:gd name="connsiteX29" fmla="*/ 990889 w 1258637"/>
                <a:gd name="connsiteY29" fmla="*/ 770567 h 941295"/>
                <a:gd name="connsiteX30" fmla="*/ 1061726 w 1258637"/>
                <a:gd name="connsiteY30" fmla="*/ 740411 h 941295"/>
                <a:gd name="connsiteX31" fmla="*/ 1075691 w 1258637"/>
                <a:gd name="connsiteY31" fmla="*/ 749129 h 941295"/>
                <a:gd name="connsiteX32" fmla="*/ 1163537 w 1258637"/>
                <a:gd name="connsiteY32" fmla="*/ 774245 h 941295"/>
                <a:gd name="connsiteX33" fmla="*/ 1260614 w 1258637"/>
                <a:gd name="connsiteY33" fmla="*/ 672615 h 941295"/>
                <a:gd name="connsiteX34" fmla="*/ 1192618 w 1258637"/>
                <a:gd name="connsiteY34" fmla="*/ 599241 h 941295"/>
                <a:gd name="connsiteX35" fmla="*/ 1155246 w 1258637"/>
                <a:gd name="connsiteY35" fmla="*/ 530298 h 941295"/>
                <a:gd name="connsiteX36" fmla="*/ 1160751 w 1258637"/>
                <a:gd name="connsiteY36" fmla="*/ 517076 h 941295"/>
                <a:gd name="connsiteX37" fmla="*/ 1171373 w 1258637"/>
                <a:gd name="connsiteY37" fmla="*/ 469085 h 941295"/>
                <a:gd name="connsiteX38" fmla="*/ 1143340 w 1258637"/>
                <a:gd name="connsiteY38" fmla="*/ 417240 h 941295"/>
                <a:gd name="connsiteX39" fmla="*/ 1134198 w 1258637"/>
                <a:gd name="connsiteY39" fmla="*/ 342340 h 941295"/>
                <a:gd name="connsiteX40" fmla="*/ 1151002 w 1258637"/>
                <a:gd name="connsiteY40" fmla="*/ 279730 h 941295"/>
                <a:gd name="connsiteX41" fmla="*/ 1042956 w 1258637"/>
                <a:gd name="connsiteY41" fmla="*/ 190836 h 941295"/>
                <a:gd name="connsiteX42" fmla="*/ 991519 w 1258637"/>
                <a:gd name="connsiteY42" fmla="*/ 132293 h 941295"/>
                <a:gd name="connsiteX43" fmla="*/ 992025 w 1258637"/>
                <a:gd name="connsiteY43" fmla="*/ 126970 h 941295"/>
                <a:gd name="connsiteX44" fmla="*/ 992286 w 1258637"/>
                <a:gd name="connsiteY44" fmla="*/ 108402 h 941295"/>
                <a:gd name="connsiteX45" fmla="*/ 875969 w 1258637"/>
                <a:gd name="connsiteY45" fmla="*/ 31078 h 941295"/>
                <a:gd name="connsiteX46" fmla="*/ 803445 w 1258637"/>
                <a:gd name="connsiteY46" fmla="*/ 66063 h 941295"/>
                <a:gd name="connsiteX47" fmla="*/ 758782 w 1258637"/>
                <a:gd name="connsiteY47" fmla="*/ 82478 h 941295"/>
                <a:gd name="connsiteX48" fmla="*/ 730139 w 1258637"/>
                <a:gd name="connsiteY48" fmla="*/ 82389 h 941295"/>
                <a:gd name="connsiteX49" fmla="*/ 672502 w 1258637"/>
                <a:gd name="connsiteY49" fmla="*/ 104545 h 941295"/>
                <a:gd name="connsiteX50" fmla="*/ 596962 w 1258637"/>
                <a:gd name="connsiteY50" fmla="*/ 91176 h 941295"/>
                <a:gd name="connsiteX51" fmla="*/ 589269 w 1258637"/>
                <a:gd name="connsiteY51" fmla="*/ 74853 h 941295"/>
                <a:gd name="connsiteX52" fmla="*/ 484096 w 1258637"/>
                <a:gd name="connsiteY52" fmla="*/ 581 h 941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58637" h="941295">
                  <a:moveTo>
                    <a:pt x="484085" y="579"/>
                  </a:moveTo>
                  <a:cubicBezTo>
                    <a:pt x="476644" y="197"/>
                    <a:pt x="468806" y="453"/>
                    <a:pt x="460665" y="1386"/>
                  </a:cubicBezTo>
                  <a:cubicBezTo>
                    <a:pt x="389924" y="9490"/>
                    <a:pt x="345454" y="64507"/>
                    <a:pt x="351140" y="117190"/>
                  </a:cubicBezTo>
                  <a:cubicBezTo>
                    <a:pt x="352674" y="131406"/>
                    <a:pt x="357348" y="144153"/>
                    <a:pt x="365157" y="156030"/>
                  </a:cubicBezTo>
                  <a:cubicBezTo>
                    <a:pt x="381935" y="181568"/>
                    <a:pt x="375443" y="216284"/>
                    <a:pt x="350655" y="233570"/>
                  </a:cubicBezTo>
                  <a:cubicBezTo>
                    <a:pt x="349872" y="234116"/>
                    <a:pt x="349076" y="234641"/>
                    <a:pt x="348267" y="235144"/>
                  </a:cubicBezTo>
                  <a:cubicBezTo>
                    <a:pt x="345352" y="236951"/>
                    <a:pt x="342006" y="239376"/>
                    <a:pt x="338254" y="242230"/>
                  </a:cubicBezTo>
                  <a:cubicBezTo>
                    <a:pt x="319979" y="256125"/>
                    <a:pt x="295233" y="256805"/>
                    <a:pt x="276265" y="243935"/>
                  </a:cubicBezTo>
                  <a:cubicBezTo>
                    <a:pt x="252973" y="228125"/>
                    <a:pt x="221569" y="219396"/>
                    <a:pt x="187460" y="223304"/>
                  </a:cubicBezTo>
                  <a:cubicBezTo>
                    <a:pt x="116720" y="231407"/>
                    <a:pt x="72249" y="286424"/>
                    <a:pt x="77935" y="339107"/>
                  </a:cubicBezTo>
                  <a:cubicBezTo>
                    <a:pt x="82599" y="382327"/>
                    <a:pt x="119422" y="418684"/>
                    <a:pt x="172833" y="426655"/>
                  </a:cubicBezTo>
                  <a:cubicBezTo>
                    <a:pt x="202459" y="431059"/>
                    <a:pt x="223009" y="459373"/>
                    <a:pt x="218735" y="489895"/>
                  </a:cubicBezTo>
                  <a:cubicBezTo>
                    <a:pt x="218651" y="490494"/>
                    <a:pt x="218557" y="491091"/>
                    <a:pt x="218455" y="491687"/>
                  </a:cubicBezTo>
                  <a:cubicBezTo>
                    <a:pt x="216959" y="500327"/>
                    <a:pt x="215814" y="509016"/>
                    <a:pt x="215059" y="517790"/>
                  </a:cubicBezTo>
                  <a:cubicBezTo>
                    <a:pt x="212418" y="548508"/>
                    <a:pt x="186108" y="571205"/>
                    <a:pt x="156292" y="568484"/>
                  </a:cubicBezTo>
                  <a:cubicBezTo>
                    <a:pt x="154892" y="568357"/>
                    <a:pt x="153498" y="568173"/>
                    <a:pt x="152111" y="567933"/>
                  </a:cubicBezTo>
                  <a:cubicBezTo>
                    <a:pt x="139475" y="565747"/>
                    <a:pt x="126156" y="565282"/>
                    <a:pt x="112410" y="566857"/>
                  </a:cubicBezTo>
                  <a:cubicBezTo>
                    <a:pt x="41670" y="574960"/>
                    <a:pt x="-2801" y="629977"/>
                    <a:pt x="2886" y="682661"/>
                  </a:cubicBezTo>
                  <a:cubicBezTo>
                    <a:pt x="8365" y="733441"/>
                    <a:pt x="59481" y="775674"/>
                    <a:pt x="126778" y="771555"/>
                  </a:cubicBezTo>
                  <a:cubicBezTo>
                    <a:pt x="156658" y="769745"/>
                    <a:pt x="182305" y="793235"/>
                    <a:pt x="184061" y="824020"/>
                  </a:cubicBezTo>
                  <a:cubicBezTo>
                    <a:pt x="184244" y="827224"/>
                    <a:pt x="184158" y="830438"/>
                    <a:pt x="183805" y="833627"/>
                  </a:cubicBezTo>
                  <a:cubicBezTo>
                    <a:pt x="183097" y="839981"/>
                    <a:pt x="183122" y="846221"/>
                    <a:pt x="183805" y="852554"/>
                  </a:cubicBezTo>
                  <a:cubicBezTo>
                    <a:pt x="189488" y="905215"/>
                    <a:pt x="244602" y="948834"/>
                    <a:pt x="315359" y="940730"/>
                  </a:cubicBezTo>
                  <a:cubicBezTo>
                    <a:pt x="358139" y="935830"/>
                    <a:pt x="392477" y="912450"/>
                    <a:pt x="410433" y="884129"/>
                  </a:cubicBezTo>
                  <a:cubicBezTo>
                    <a:pt x="423389" y="863652"/>
                    <a:pt x="447766" y="854239"/>
                    <a:pt x="470594" y="860896"/>
                  </a:cubicBezTo>
                  <a:cubicBezTo>
                    <a:pt x="522727" y="876122"/>
                    <a:pt x="579726" y="881497"/>
                    <a:pt x="638977" y="874710"/>
                  </a:cubicBezTo>
                  <a:cubicBezTo>
                    <a:pt x="709998" y="866574"/>
                    <a:pt x="774395" y="842073"/>
                    <a:pt x="827993" y="806268"/>
                  </a:cubicBezTo>
                  <a:cubicBezTo>
                    <a:pt x="844503" y="795210"/>
                    <a:pt x="865535" y="794248"/>
                    <a:pt x="882930" y="803756"/>
                  </a:cubicBezTo>
                  <a:cubicBezTo>
                    <a:pt x="895819" y="810820"/>
                    <a:pt x="912240" y="814595"/>
                    <a:pt x="930120" y="812547"/>
                  </a:cubicBezTo>
                  <a:cubicBezTo>
                    <a:pt x="960878" y="809024"/>
                    <a:pt x="983270" y="789487"/>
                    <a:pt x="990889" y="770567"/>
                  </a:cubicBezTo>
                  <a:cubicBezTo>
                    <a:pt x="1002368" y="742086"/>
                    <a:pt x="1034082" y="728585"/>
                    <a:pt x="1061726" y="740411"/>
                  </a:cubicBezTo>
                  <a:cubicBezTo>
                    <a:pt x="1066782" y="742573"/>
                    <a:pt x="1071490" y="745513"/>
                    <a:pt x="1075691" y="749129"/>
                  </a:cubicBezTo>
                  <a:cubicBezTo>
                    <a:pt x="1096644" y="767174"/>
                    <a:pt x="1128364" y="778275"/>
                    <a:pt x="1163537" y="774245"/>
                  </a:cubicBezTo>
                  <a:cubicBezTo>
                    <a:pt x="1226669" y="767013"/>
                    <a:pt x="1265551" y="718381"/>
                    <a:pt x="1260614" y="672615"/>
                  </a:cubicBezTo>
                  <a:cubicBezTo>
                    <a:pt x="1257023" y="639335"/>
                    <a:pt x="1231882" y="610740"/>
                    <a:pt x="1192618" y="599241"/>
                  </a:cubicBezTo>
                  <a:cubicBezTo>
                    <a:pt x="1163819" y="590836"/>
                    <a:pt x="1147087" y="559969"/>
                    <a:pt x="1155246" y="530298"/>
                  </a:cubicBezTo>
                  <a:cubicBezTo>
                    <a:pt x="1156520" y="525664"/>
                    <a:pt x="1158370" y="521220"/>
                    <a:pt x="1160751" y="517076"/>
                  </a:cubicBezTo>
                  <a:cubicBezTo>
                    <a:pt x="1169583" y="501697"/>
                    <a:pt x="1173186" y="485886"/>
                    <a:pt x="1171373" y="469085"/>
                  </a:cubicBezTo>
                  <a:cubicBezTo>
                    <a:pt x="1169205" y="448994"/>
                    <a:pt x="1159710" y="431506"/>
                    <a:pt x="1143340" y="417240"/>
                  </a:cubicBezTo>
                  <a:cubicBezTo>
                    <a:pt x="1121892" y="398498"/>
                    <a:pt x="1117922" y="365969"/>
                    <a:pt x="1134198" y="342340"/>
                  </a:cubicBezTo>
                  <a:cubicBezTo>
                    <a:pt x="1147605" y="322891"/>
                    <a:pt x="1153379" y="301761"/>
                    <a:pt x="1151002" y="279730"/>
                  </a:cubicBezTo>
                  <a:cubicBezTo>
                    <a:pt x="1145964" y="233049"/>
                    <a:pt x="1102784" y="193936"/>
                    <a:pt x="1042956" y="190836"/>
                  </a:cubicBezTo>
                  <a:cubicBezTo>
                    <a:pt x="1013061" y="189304"/>
                    <a:pt x="990032" y="163094"/>
                    <a:pt x="991519" y="132293"/>
                  </a:cubicBezTo>
                  <a:cubicBezTo>
                    <a:pt x="991605" y="130511"/>
                    <a:pt x="991774" y="128735"/>
                    <a:pt x="992025" y="126970"/>
                  </a:cubicBezTo>
                  <a:cubicBezTo>
                    <a:pt x="992885" y="120884"/>
                    <a:pt x="992981" y="114840"/>
                    <a:pt x="992286" y="108402"/>
                  </a:cubicBezTo>
                  <a:cubicBezTo>
                    <a:pt x="987345" y="62616"/>
                    <a:pt x="939061" y="23854"/>
                    <a:pt x="875969" y="31078"/>
                  </a:cubicBezTo>
                  <a:cubicBezTo>
                    <a:pt x="845924" y="34520"/>
                    <a:pt x="820507" y="48147"/>
                    <a:pt x="803445" y="66063"/>
                  </a:cubicBezTo>
                  <a:cubicBezTo>
                    <a:pt x="791794" y="78311"/>
                    <a:pt x="775327" y="84363"/>
                    <a:pt x="758782" y="82478"/>
                  </a:cubicBezTo>
                  <a:cubicBezTo>
                    <a:pt x="749318" y="81390"/>
                    <a:pt x="739693" y="81294"/>
                    <a:pt x="730139" y="82389"/>
                  </a:cubicBezTo>
                  <a:cubicBezTo>
                    <a:pt x="707974" y="84928"/>
                    <a:pt x="688273" y="93092"/>
                    <a:pt x="672502" y="104545"/>
                  </a:cubicBezTo>
                  <a:cubicBezTo>
                    <a:pt x="648059" y="122344"/>
                    <a:pt x="614239" y="116359"/>
                    <a:pt x="596962" y="91176"/>
                  </a:cubicBezTo>
                  <a:cubicBezTo>
                    <a:pt x="593551" y="86204"/>
                    <a:pt x="590952" y="80690"/>
                    <a:pt x="589269" y="74853"/>
                  </a:cubicBezTo>
                  <a:cubicBezTo>
                    <a:pt x="578060" y="36074"/>
                    <a:pt x="537365" y="3314"/>
                    <a:pt x="484096" y="581"/>
                  </a:cubicBezTo>
                  <a:close/>
                </a:path>
              </a:pathLst>
            </a:custGeom>
            <a:solidFill>
              <a:srgbClr val="376E04"/>
            </a:solidFill>
            <a:ln w="2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5" name="任意多边形: 形状 714"/>
            <p:cNvSpPr/>
            <p:nvPr/>
          </p:nvSpPr>
          <p:spPr>
            <a:xfrm>
              <a:off x="9031662" y="3168717"/>
              <a:ext cx="877531" cy="1207525"/>
            </a:xfrm>
            <a:custGeom>
              <a:avLst/>
              <a:gdLst>
                <a:gd name="connsiteX0" fmla="*/ 149019 w 877531"/>
                <a:gd name="connsiteY0" fmla="*/ 187179 h 1207525"/>
                <a:gd name="connsiteX1" fmla="*/ 394889 w 877531"/>
                <a:gd name="connsiteY1" fmla="*/ 499014 h 1207525"/>
                <a:gd name="connsiteX2" fmla="*/ 29083 w 877531"/>
                <a:gd name="connsiteY2" fmla="*/ 1140675 h 1207525"/>
                <a:gd name="connsiteX3" fmla="*/ 352911 w 877531"/>
                <a:gd name="connsiteY3" fmla="*/ 1122684 h 1207525"/>
                <a:gd name="connsiteX4" fmla="*/ 496835 w 877531"/>
                <a:gd name="connsiteY4" fmla="*/ 1206640 h 1207525"/>
                <a:gd name="connsiteX5" fmla="*/ 568797 w 877531"/>
                <a:gd name="connsiteY5" fmla="*/ 1080706 h 1207525"/>
                <a:gd name="connsiteX6" fmla="*/ 820664 w 877531"/>
                <a:gd name="connsiteY6" fmla="*/ 1182653 h 1207525"/>
                <a:gd name="connsiteX7" fmla="*/ 580791 w 877531"/>
                <a:gd name="connsiteY7" fmla="*/ 546989 h 1207525"/>
                <a:gd name="connsiteX8" fmla="*/ 874636 w 877531"/>
                <a:gd name="connsiteY8" fmla="*/ 85233 h 1207525"/>
                <a:gd name="connsiteX9" fmla="*/ 598781 w 877531"/>
                <a:gd name="connsiteY9" fmla="*/ 409062 h 1207525"/>
                <a:gd name="connsiteX10" fmla="*/ 628766 w 877531"/>
                <a:gd name="connsiteY10" fmla="*/ 13271 h 1207525"/>
                <a:gd name="connsiteX11" fmla="*/ 514826 w 877531"/>
                <a:gd name="connsiteY11" fmla="*/ 391071 h 1207525"/>
                <a:gd name="connsiteX12" fmla="*/ 352911 w 877531"/>
                <a:gd name="connsiteY12" fmla="*/ 1277 h 1207525"/>
                <a:gd name="connsiteX13" fmla="*/ 427872 w 877531"/>
                <a:gd name="connsiteY13" fmla="*/ 370082 h 1207525"/>
                <a:gd name="connsiteX14" fmla="*/ 251361 w 877531"/>
                <a:gd name="connsiteY14" fmla="*/ 235852 h 1207525"/>
                <a:gd name="connsiteX15" fmla="*/ 149019 w 877531"/>
                <a:gd name="connsiteY15" fmla="*/ 187179 h 120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7531" h="1207525">
                  <a:moveTo>
                    <a:pt x="149019" y="187179"/>
                  </a:moveTo>
                  <a:cubicBezTo>
                    <a:pt x="74710" y="280295"/>
                    <a:pt x="385990" y="380214"/>
                    <a:pt x="394889" y="499014"/>
                  </a:cubicBezTo>
                  <a:cubicBezTo>
                    <a:pt x="411440" y="719979"/>
                    <a:pt x="155016" y="1098697"/>
                    <a:pt x="29083" y="1140675"/>
                  </a:cubicBezTo>
                  <a:cubicBezTo>
                    <a:pt x="-96851" y="1182653"/>
                    <a:pt x="258317" y="1099908"/>
                    <a:pt x="352911" y="1122684"/>
                  </a:cubicBezTo>
                  <a:cubicBezTo>
                    <a:pt x="401510" y="1134386"/>
                    <a:pt x="448552" y="1219578"/>
                    <a:pt x="496835" y="1206640"/>
                  </a:cubicBezTo>
                  <a:cubicBezTo>
                    <a:pt x="538867" y="1195378"/>
                    <a:pt x="527683" y="1094952"/>
                    <a:pt x="568797" y="1080706"/>
                  </a:cubicBezTo>
                  <a:cubicBezTo>
                    <a:pt x="645821" y="1054021"/>
                    <a:pt x="778686" y="1206640"/>
                    <a:pt x="820664" y="1182653"/>
                  </a:cubicBezTo>
                  <a:cubicBezTo>
                    <a:pt x="862642" y="1158665"/>
                    <a:pt x="532816" y="588967"/>
                    <a:pt x="580791" y="546989"/>
                  </a:cubicBezTo>
                  <a:cubicBezTo>
                    <a:pt x="628766" y="505011"/>
                    <a:pt x="922610" y="241150"/>
                    <a:pt x="874636" y="85233"/>
                  </a:cubicBezTo>
                  <a:cubicBezTo>
                    <a:pt x="838655" y="58247"/>
                    <a:pt x="716787" y="457636"/>
                    <a:pt x="598781" y="409062"/>
                  </a:cubicBezTo>
                  <a:cubicBezTo>
                    <a:pt x="614606" y="258781"/>
                    <a:pt x="721716" y="76238"/>
                    <a:pt x="628766" y="13271"/>
                  </a:cubicBezTo>
                  <a:cubicBezTo>
                    <a:pt x="592785" y="1277"/>
                    <a:pt x="633058" y="385104"/>
                    <a:pt x="514826" y="391071"/>
                  </a:cubicBezTo>
                  <a:cubicBezTo>
                    <a:pt x="457325" y="364467"/>
                    <a:pt x="568797" y="-19712"/>
                    <a:pt x="352911" y="1277"/>
                  </a:cubicBezTo>
                  <a:cubicBezTo>
                    <a:pt x="309869" y="5462"/>
                    <a:pt x="505756" y="320039"/>
                    <a:pt x="427872" y="370082"/>
                  </a:cubicBezTo>
                  <a:cubicBezTo>
                    <a:pt x="358498" y="414666"/>
                    <a:pt x="318382" y="283899"/>
                    <a:pt x="251361" y="235852"/>
                  </a:cubicBezTo>
                  <a:cubicBezTo>
                    <a:pt x="223730" y="216044"/>
                    <a:pt x="170227" y="160607"/>
                    <a:pt x="149019" y="187179"/>
                  </a:cubicBezTo>
                  <a:close/>
                </a:path>
              </a:pathLst>
            </a:custGeom>
            <a:solidFill>
              <a:srgbClr val="8F5902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6" name="任意多边形: 形状 715"/>
            <p:cNvSpPr/>
            <p:nvPr/>
          </p:nvSpPr>
          <p:spPr>
            <a:xfrm>
              <a:off x="9157897" y="3193623"/>
              <a:ext cx="719141" cy="1152221"/>
            </a:xfrm>
            <a:custGeom>
              <a:avLst/>
              <a:gdLst>
                <a:gd name="connsiteX0" fmla="*/ 254776 w 719141"/>
                <a:gd name="connsiteY0" fmla="*/ 332 h 1152221"/>
                <a:gd name="connsiteX1" fmla="*/ 259929 w 719141"/>
                <a:gd name="connsiteY1" fmla="*/ 16355 h 1152221"/>
                <a:gd name="connsiteX2" fmla="*/ 305655 w 719141"/>
                <a:gd name="connsiteY2" fmla="*/ 130388 h 1152221"/>
                <a:gd name="connsiteX3" fmla="*/ 344634 w 719141"/>
                <a:gd name="connsiteY3" fmla="*/ 250417 h 1152221"/>
                <a:gd name="connsiteX4" fmla="*/ 343041 w 719141"/>
                <a:gd name="connsiteY4" fmla="*/ 160839 h 1152221"/>
                <a:gd name="connsiteX5" fmla="*/ 318961 w 719141"/>
                <a:gd name="connsiteY5" fmla="*/ 43808 h 1152221"/>
                <a:gd name="connsiteX6" fmla="*/ 254777 w 719141"/>
                <a:gd name="connsiteY6" fmla="*/ 331 h 1152221"/>
                <a:gd name="connsiteX7" fmla="*/ 514981 w 719141"/>
                <a:gd name="connsiteY7" fmla="*/ 59833 h 1152221"/>
                <a:gd name="connsiteX8" fmla="*/ 511608 w 719141"/>
                <a:gd name="connsiteY8" fmla="*/ 106401 h 1152221"/>
                <a:gd name="connsiteX9" fmla="*/ 514981 w 719141"/>
                <a:gd name="connsiteY9" fmla="*/ 59833 h 1152221"/>
                <a:gd name="connsiteX10" fmla="*/ 721404 w 719141"/>
                <a:gd name="connsiteY10" fmla="*/ 139665 h 1152221"/>
                <a:gd name="connsiteX11" fmla="*/ 668182 w 719141"/>
                <a:gd name="connsiteY11" fmla="*/ 240487 h 1152221"/>
                <a:gd name="connsiteX12" fmla="*/ 648786 w 719141"/>
                <a:gd name="connsiteY12" fmla="*/ 274687 h 1152221"/>
                <a:gd name="connsiteX13" fmla="*/ 707441 w 719141"/>
                <a:gd name="connsiteY13" fmla="*/ 177895 h 1152221"/>
                <a:gd name="connsiteX14" fmla="*/ 721402 w 719141"/>
                <a:gd name="connsiteY14" fmla="*/ 139665 h 1152221"/>
                <a:gd name="connsiteX15" fmla="*/ 44422 w 719141"/>
                <a:gd name="connsiteY15" fmla="*/ 180893 h 1152221"/>
                <a:gd name="connsiteX16" fmla="*/ 41798 w 719141"/>
                <a:gd name="connsiteY16" fmla="*/ 191201 h 1152221"/>
                <a:gd name="connsiteX17" fmla="*/ 53136 w 719141"/>
                <a:gd name="connsiteY17" fmla="*/ 213595 h 1152221"/>
                <a:gd name="connsiteX18" fmla="*/ 133718 w 719141"/>
                <a:gd name="connsiteY18" fmla="*/ 283401 h 1152221"/>
                <a:gd name="connsiteX19" fmla="*/ 199590 w 719141"/>
                <a:gd name="connsiteY19" fmla="*/ 332875 h 1152221"/>
                <a:gd name="connsiteX20" fmla="*/ 194156 w 719141"/>
                <a:gd name="connsiteY20" fmla="*/ 326972 h 1152221"/>
                <a:gd name="connsiteX21" fmla="*/ 111981 w 719141"/>
                <a:gd name="connsiteY21" fmla="*/ 230087 h 1152221"/>
                <a:gd name="connsiteX22" fmla="*/ 59227 w 719141"/>
                <a:gd name="connsiteY22" fmla="*/ 188859 h 1152221"/>
                <a:gd name="connsiteX23" fmla="*/ 44422 w 719141"/>
                <a:gd name="connsiteY23" fmla="*/ 180894 h 1152221"/>
                <a:gd name="connsiteX24" fmla="*/ 347082 w 719141"/>
                <a:gd name="connsiteY24" fmla="*/ 323975 h 1152221"/>
                <a:gd name="connsiteX25" fmla="*/ 319346 w 719141"/>
                <a:gd name="connsiteY25" fmla="*/ 365110 h 1152221"/>
                <a:gd name="connsiteX26" fmla="*/ 245603 w 719141"/>
                <a:gd name="connsiteY26" fmla="*/ 371575 h 1152221"/>
                <a:gd name="connsiteX27" fmla="*/ 241668 w 719141"/>
                <a:gd name="connsiteY27" fmla="*/ 369326 h 1152221"/>
                <a:gd name="connsiteX28" fmla="*/ 298920 w 719141"/>
                <a:gd name="connsiteY28" fmla="*/ 468931 h 1152221"/>
                <a:gd name="connsiteX29" fmla="*/ 165490 w 719141"/>
                <a:gd name="connsiteY29" fmla="*/ 873237 h 1152221"/>
                <a:gd name="connsiteX30" fmla="*/ 38525 w 719141"/>
                <a:gd name="connsiteY30" fmla="*/ 1044333 h 1152221"/>
                <a:gd name="connsiteX31" fmla="*/ 2263 w 719141"/>
                <a:gd name="connsiteY31" fmla="*/ 1080688 h 1152221"/>
                <a:gd name="connsiteX32" fmla="*/ 119015 w 719141"/>
                <a:gd name="connsiteY32" fmla="*/ 1066446 h 1152221"/>
                <a:gd name="connsiteX33" fmla="*/ 236046 w 719141"/>
                <a:gd name="connsiteY33" fmla="*/ 1067945 h 1152221"/>
                <a:gd name="connsiteX34" fmla="*/ 319816 w 719141"/>
                <a:gd name="connsiteY34" fmla="*/ 1125290 h 1152221"/>
                <a:gd name="connsiteX35" fmla="*/ 350363 w 719141"/>
                <a:gd name="connsiteY35" fmla="*/ 1148340 h 1152221"/>
                <a:gd name="connsiteX36" fmla="*/ 366386 w 719141"/>
                <a:gd name="connsiteY36" fmla="*/ 1152088 h 1152221"/>
                <a:gd name="connsiteX37" fmla="*/ 372102 w 719141"/>
                <a:gd name="connsiteY37" fmla="*/ 1144124 h 1152221"/>
                <a:gd name="connsiteX38" fmla="*/ 383346 w 719141"/>
                <a:gd name="connsiteY38" fmla="*/ 1109642 h 1152221"/>
                <a:gd name="connsiteX39" fmla="*/ 397870 w 719141"/>
                <a:gd name="connsiteY39" fmla="*/ 1065229 h 1152221"/>
                <a:gd name="connsiteX40" fmla="*/ 436474 w 719141"/>
                <a:gd name="connsiteY40" fmla="*/ 1026718 h 1152221"/>
                <a:gd name="connsiteX41" fmla="*/ 522115 w 719141"/>
                <a:gd name="connsiteY41" fmla="*/ 1035432 h 1152221"/>
                <a:gd name="connsiteX42" fmla="*/ 599699 w 719141"/>
                <a:gd name="connsiteY42" fmla="*/ 1079751 h 1152221"/>
                <a:gd name="connsiteX43" fmla="*/ 664072 w 719141"/>
                <a:gd name="connsiteY43" fmla="*/ 1120887 h 1152221"/>
                <a:gd name="connsiteX44" fmla="*/ 668382 w 719141"/>
                <a:gd name="connsiteY44" fmla="*/ 1122761 h 1152221"/>
                <a:gd name="connsiteX45" fmla="*/ 645519 w 719141"/>
                <a:gd name="connsiteY45" fmla="*/ 1061761 h 1152221"/>
                <a:gd name="connsiteX46" fmla="*/ 550320 w 719141"/>
                <a:gd name="connsiteY46" fmla="*/ 855245 h 1152221"/>
                <a:gd name="connsiteX47" fmla="*/ 455120 w 719141"/>
                <a:gd name="connsiteY47" fmla="*/ 642639 h 1152221"/>
                <a:gd name="connsiteX48" fmla="*/ 428977 w 719141"/>
                <a:gd name="connsiteY48" fmla="*/ 563274 h 1152221"/>
                <a:gd name="connsiteX49" fmla="*/ 425323 w 719141"/>
                <a:gd name="connsiteY49" fmla="*/ 531791 h 1152221"/>
                <a:gd name="connsiteX50" fmla="*/ 439378 w 719141"/>
                <a:gd name="connsiteY50" fmla="*/ 498341 h 1152221"/>
                <a:gd name="connsiteX51" fmla="*/ 542448 w 719141"/>
                <a:gd name="connsiteY51" fmla="*/ 399111 h 1152221"/>
                <a:gd name="connsiteX52" fmla="*/ 530361 w 719141"/>
                <a:gd name="connsiteY52" fmla="*/ 405202 h 1152221"/>
                <a:gd name="connsiteX53" fmla="*/ 465053 w 719141"/>
                <a:gd name="connsiteY53" fmla="*/ 406420 h 1152221"/>
                <a:gd name="connsiteX54" fmla="*/ 448187 w 719141"/>
                <a:gd name="connsiteY54" fmla="*/ 378122 h 1152221"/>
                <a:gd name="connsiteX55" fmla="*/ 450436 w 719141"/>
                <a:gd name="connsiteY55" fmla="*/ 361443 h 1152221"/>
                <a:gd name="connsiteX56" fmla="*/ 448936 w 719141"/>
                <a:gd name="connsiteY56" fmla="*/ 363317 h 1152221"/>
                <a:gd name="connsiteX57" fmla="*/ 392902 w 719141"/>
                <a:gd name="connsiteY57" fmla="*/ 390397 h 1152221"/>
                <a:gd name="connsiteX58" fmla="*/ 379971 w 719141"/>
                <a:gd name="connsiteY58" fmla="*/ 387961 h 1152221"/>
                <a:gd name="connsiteX59" fmla="*/ 350456 w 719141"/>
                <a:gd name="connsiteY59" fmla="*/ 345233 h 1152221"/>
                <a:gd name="connsiteX60" fmla="*/ 347082 w 719141"/>
                <a:gd name="connsiteY60" fmla="*/ 323963 h 1152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719141" h="1152221">
                  <a:moveTo>
                    <a:pt x="254776" y="332"/>
                  </a:moveTo>
                  <a:cubicBezTo>
                    <a:pt x="256203" y="5143"/>
                    <a:pt x="257765" y="10335"/>
                    <a:pt x="259929" y="16355"/>
                  </a:cubicBezTo>
                  <a:cubicBezTo>
                    <a:pt x="270460" y="45647"/>
                    <a:pt x="288501" y="87108"/>
                    <a:pt x="305655" y="130388"/>
                  </a:cubicBezTo>
                  <a:cubicBezTo>
                    <a:pt x="321629" y="170692"/>
                    <a:pt x="336614" y="212343"/>
                    <a:pt x="344634" y="250417"/>
                  </a:cubicBezTo>
                  <a:cubicBezTo>
                    <a:pt x="344601" y="221408"/>
                    <a:pt x="344643" y="191183"/>
                    <a:pt x="343041" y="160839"/>
                  </a:cubicBezTo>
                  <a:cubicBezTo>
                    <a:pt x="340645" y="115476"/>
                    <a:pt x="333604" y="72230"/>
                    <a:pt x="318961" y="43808"/>
                  </a:cubicBezTo>
                  <a:cubicBezTo>
                    <a:pt x="305182" y="17063"/>
                    <a:pt x="288875" y="2571"/>
                    <a:pt x="254777" y="331"/>
                  </a:cubicBezTo>
                  <a:close/>
                  <a:moveTo>
                    <a:pt x="514981" y="59833"/>
                  </a:moveTo>
                  <a:cubicBezTo>
                    <a:pt x="513896" y="74303"/>
                    <a:pt x="512786" y="89069"/>
                    <a:pt x="511608" y="106401"/>
                  </a:cubicBezTo>
                  <a:cubicBezTo>
                    <a:pt x="514288" y="89084"/>
                    <a:pt x="515784" y="73068"/>
                    <a:pt x="514981" y="59833"/>
                  </a:cubicBezTo>
                  <a:close/>
                  <a:moveTo>
                    <a:pt x="721404" y="139665"/>
                  </a:moveTo>
                  <a:cubicBezTo>
                    <a:pt x="705637" y="169421"/>
                    <a:pt x="688772" y="203049"/>
                    <a:pt x="668182" y="240487"/>
                  </a:cubicBezTo>
                  <a:cubicBezTo>
                    <a:pt x="661878" y="251950"/>
                    <a:pt x="655430" y="263421"/>
                    <a:pt x="648786" y="274687"/>
                  </a:cubicBezTo>
                  <a:cubicBezTo>
                    <a:pt x="672401" y="242253"/>
                    <a:pt x="693177" y="209217"/>
                    <a:pt x="707441" y="177895"/>
                  </a:cubicBezTo>
                  <a:cubicBezTo>
                    <a:pt x="713488" y="164618"/>
                    <a:pt x="717853" y="151936"/>
                    <a:pt x="721402" y="139665"/>
                  </a:cubicBezTo>
                  <a:close/>
                  <a:moveTo>
                    <a:pt x="44422" y="180893"/>
                  </a:moveTo>
                  <a:cubicBezTo>
                    <a:pt x="42244" y="184697"/>
                    <a:pt x="41380" y="187701"/>
                    <a:pt x="41798" y="191201"/>
                  </a:cubicBezTo>
                  <a:cubicBezTo>
                    <a:pt x="42376" y="196042"/>
                    <a:pt x="45552" y="203823"/>
                    <a:pt x="53136" y="213595"/>
                  </a:cubicBezTo>
                  <a:cubicBezTo>
                    <a:pt x="68303" y="233140"/>
                    <a:pt x="99203" y="257894"/>
                    <a:pt x="133718" y="283401"/>
                  </a:cubicBezTo>
                  <a:cubicBezTo>
                    <a:pt x="155145" y="299237"/>
                    <a:pt x="177861" y="315688"/>
                    <a:pt x="199590" y="332875"/>
                  </a:cubicBezTo>
                  <a:cubicBezTo>
                    <a:pt x="197855" y="330829"/>
                    <a:pt x="195860" y="329057"/>
                    <a:pt x="194156" y="326972"/>
                  </a:cubicBezTo>
                  <a:cubicBezTo>
                    <a:pt x="165029" y="291336"/>
                    <a:pt x="138019" y="248752"/>
                    <a:pt x="111981" y="230087"/>
                  </a:cubicBezTo>
                  <a:cubicBezTo>
                    <a:pt x="95137" y="218011"/>
                    <a:pt x="75862" y="199965"/>
                    <a:pt x="59227" y="188859"/>
                  </a:cubicBezTo>
                  <a:cubicBezTo>
                    <a:pt x="52930" y="184654"/>
                    <a:pt x="47861" y="182254"/>
                    <a:pt x="44422" y="180894"/>
                  </a:cubicBezTo>
                  <a:close/>
                  <a:moveTo>
                    <a:pt x="347082" y="323975"/>
                  </a:moveTo>
                  <a:cubicBezTo>
                    <a:pt x="342997" y="339842"/>
                    <a:pt x="334376" y="355449"/>
                    <a:pt x="319346" y="365110"/>
                  </a:cubicBezTo>
                  <a:cubicBezTo>
                    <a:pt x="295858" y="380204"/>
                    <a:pt x="267084" y="381521"/>
                    <a:pt x="245603" y="371575"/>
                  </a:cubicBezTo>
                  <a:cubicBezTo>
                    <a:pt x="244206" y="370928"/>
                    <a:pt x="243015" y="370029"/>
                    <a:pt x="241668" y="369326"/>
                  </a:cubicBezTo>
                  <a:cubicBezTo>
                    <a:pt x="271222" y="397816"/>
                    <a:pt x="295963" y="429457"/>
                    <a:pt x="298920" y="468931"/>
                  </a:cubicBezTo>
                  <a:cubicBezTo>
                    <a:pt x="308071" y="591098"/>
                    <a:pt x="244981" y="742893"/>
                    <a:pt x="165490" y="873237"/>
                  </a:cubicBezTo>
                  <a:cubicBezTo>
                    <a:pt x="125746" y="938414"/>
                    <a:pt x="81580" y="997785"/>
                    <a:pt x="38525" y="1044333"/>
                  </a:cubicBezTo>
                  <a:cubicBezTo>
                    <a:pt x="26237" y="1057619"/>
                    <a:pt x="14191" y="1069605"/>
                    <a:pt x="2263" y="1080688"/>
                  </a:cubicBezTo>
                  <a:cubicBezTo>
                    <a:pt x="39830" y="1075264"/>
                    <a:pt x="80518" y="1069808"/>
                    <a:pt x="119015" y="1066446"/>
                  </a:cubicBezTo>
                  <a:cubicBezTo>
                    <a:pt x="164696" y="1062456"/>
                    <a:pt x="204925" y="1060451"/>
                    <a:pt x="236046" y="1067945"/>
                  </a:cubicBezTo>
                  <a:cubicBezTo>
                    <a:pt x="273115" y="1076871"/>
                    <a:pt x="296923" y="1105014"/>
                    <a:pt x="319816" y="1125290"/>
                  </a:cubicBezTo>
                  <a:cubicBezTo>
                    <a:pt x="331262" y="1135428"/>
                    <a:pt x="342058" y="1143931"/>
                    <a:pt x="350363" y="1148340"/>
                  </a:cubicBezTo>
                  <a:cubicBezTo>
                    <a:pt x="358669" y="1152749"/>
                    <a:pt x="362661" y="1153086"/>
                    <a:pt x="366386" y="1152088"/>
                  </a:cubicBezTo>
                  <a:cubicBezTo>
                    <a:pt x="366755" y="1151989"/>
                    <a:pt x="368372" y="1151728"/>
                    <a:pt x="372102" y="1144124"/>
                  </a:cubicBezTo>
                  <a:cubicBezTo>
                    <a:pt x="375832" y="1136520"/>
                    <a:pt x="379564" y="1123727"/>
                    <a:pt x="383346" y="1109642"/>
                  </a:cubicBezTo>
                  <a:cubicBezTo>
                    <a:pt x="387128" y="1095557"/>
                    <a:pt x="390921" y="1080175"/>
                    <a:pt x="397870" y="1065229"/>
                  </a:cubicBezTo>
                  <a:cubicBezTo>
                    <a:pt x="404819" y="1050284"/>
                    <a:pt x="416411" y="1033671"/>
                    <a:pt x="436474" y="1026718"/>
                  </a:cubicBezTo>
                  <a:cubicBezTo>
                    <a:pt x="465678" y="1016600"/>
                    <a:pt x="495114" y="1023951"/>
                    <a:pt x="522115" y="1035432"/>
                  </a:cubicBezTo>
                  <a:cubicBezTo>
                    <a:pt x="549116" y="1046912"/>
                    <a:pt x="575295" y="1063605"/>
                    <a:pt x="599699" y="1079751"/>
                  </a:cubicBezTo>
                  <a:cubicBezTo>
                    <a:pt x="624103" y="1095897"/>
                    <a:pt x="646843" y="1111625"/>
                    <a:pt x="664072" y="1120887"/>
                  </a:cubicBezTo>
                  <a:cubicBezTo>
                    <a:pt x="665955" y="1121899"/>
                    <a:pt x="666649" y="1121918"/>
                    <a:pt x="668382" y="1122761"/>
                  </a:cubicBezTo>
                  <a:cubicBezTo>
                    <a:pt x="663682" y="1107329"/>
                    <a:pt x="656070" y="1086732"/>
                    <a:pt x="645519" y="1061761"/>
                  </a:cubicBezTo>
                  <a:cubicBezTo>
                    <a:pt x="621693" y="1005367"/>
                    <a:pt x="585965" y="930661"/>
                    <a:pt x="550320" y="855245"/>
                  </a:cubicBezTo>
                  <a:cubicBezTo>
                    <a:pt x="514674" y="779829"/>
                    <a:pt x="479176" y="703687"/>
                    <a:pt x="455120" y="642639"/>
                  </a:cubicBezTo>
                  <a:cubicBezTo>
                    <a:pt x="443092" y="612116"/>
                    <a:pt x="433913" y="585586"/>
                    <a:pt x="428977" y="563274"/>
                  </a:cubicBezTo>
                  <a:cubicBezTo>
                    <a:pt x="426510" y="552119"/>
                    <a:pt x="424958" y="542094"/>
                    <a:pt x="425323" y="531791"/>
                  </a:cubicBezTo>
                  <a:cubicBezTo>
                    <a:pt x="425688" y="521488"/>
                    <a:pt x="427663" y="508590"/>
                    <a:pt x="439378" y="498341"/>
                  </a:cubicBezTo>
                  <a:cubicBezTo>
                    <a:pt x="454566" y="485051"/>
                    <a:pt x="496075" y="447236"/>
                    <a:pt x="542448" y="399111"/>
                  </a:cubicBezTo>
                  <a:cubicBezTo>
                    <a:pt x="538524" y="401336"/>
                    <a:pt x="534522" y="403442"/>
                    <a:pt x="530361" y="405202"/>
                  </a:cubicBezTo>
                  <a:cubicBezTo>
                    <a:pt x="510474" y="413617"/>
                    <a:pt x="486689" y="415328"/>
                    <a:pt x="465053" y="406420"/>
                  </a:cubicBezTo>
                  <a:cubicBezTo>
                    <a:pt x="453763" y="401788"/>
                    <a:pt x="446890" y="390256"/>
                    <a:pt x="448187" y="378122"/>
                  </a:cubicBezTo>
                  <a:cubicBezTo>
                    <a:pt x="448770" y="372585"/>
                    <a:pt x="449647" y="367009"/>
                    <a:pt x="450436" y="361443"/>
                  </a:cubicBezTo>
                  <a:cubicBezTo>
                    <a:pt x="449902" y="362042"/>
                    <a:pt x="449484" y="362730"/>
                    <a:pt x="448936" y="363317"/>
                  </a:cubicBezTo>
                  <a:cubicBezTo>
                    <a:pt x="434959" y="378325"/>
                    <a:pt x="415114" y="389277"/>
                    <a:pt x="392902" y="390397"/>
                  </a:cubicBezTo>
                  <a:cubicBezTo>
                    <a:pt x="388458" y="390646"/>
                    <a:pt x="384020" y="389810"/>
                    <a:pt x="379971" y="387961"/>
                  </a:cubicBezTo>
                  <a:cubicBezTo>
                    <a:pt x="360462" y="378934"/>
                    <a:pt x="354145" y="361013"/>
                    <a:pt x="350456" y="345233"/>
                  </a:cubicBezTo>
                  <a:cubicBezTo>
                    <a:pt x="348881" y="338499"/>
                    <a:pt x="347892" y="331339"/>
                    <a:pt x="347082" y="323963"/>
                  </a:cubicBezTo>
                  <a:close/>
                </a:path>
              </a:pathLst>
            </a:custGeom>
            <a:solidFill>
              <a:srgbClr val="C17D11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7" name="任意多边形: 形状 716"/>
            <p:cNvSpPr/>
            <p:nvPr/>
          </p:nvSpPr>
          <p:spPr>
            <a:xfrm>
              <a:off x="9172825" y="3165655"/>
              <a:ext cx="742344" cy="491532"/>
            </a:xfrm>
            <a:custGeom>
              <a:avLst/>
              <a:gdLst>
                <a:gd name="connsiteX0" fmla="*/ 237018 w 742344"/>
                <a:gd name="connsiteY0" fmla="*/ 505 h 491532"/>
                <a:gd name="connsiteX1" fmla="*/ 217716 w 742344"/>
                <a:gd name="connsiteY1" fmla="*/ 1348 h 491532"/>
                <a:gd name="connsiteX2" fmla="*/ 292676 w 742344"/>
                <a:gd name="connsiteY2" fmla="*/ 370153 h 491532"/>
                <a:gd name="connsiteX3" fmla="*/ 116144 w 742344"/>
                <a:gd name="connsiteY3" fmla="*/ 235881 h 491532"/>
                <a:gd name="connsiteX4" fmla="*/ 13824 w 742344"/>
                <a:gd name="connsiteY4" fmla="*/ 187250 h 491532"/>
                <a:gd name="connsiteX5" fmla="*/ 257259 w 742344"/>
                <a:gd name="connsiteY5" fmla="*/ 485124 h 491532"/>
                <a:gd name="connsiteX6" fmla="*/ 402775 w 742344"/>
                <a:gd name="connsiteY6" fmla="*/ 488685 h 491532"/>
                <a:gd name="connsiteX7" fmla="*/ 544264 w 742344"/>
                <a:gd name="connsiteY7" fmla="*/ 453172 h 491532"/>
                <a:gd name="connsiteX8" fmla="*/ 739443 w 742344"/>
                <a:gd name="connsiteY8" fmla="*/ 85296 h 491532"/>
                <a:gd name="connsiteX9" fmla="*/ 463589 w 742344"/>
                <a:gd name="connsiteY9" fmla="*/ 409125 h 491532"/>
                <a:gd name="connsiteX10" fmla="*/ 493573 w 742344"/>
                <a:gd name="connsiteY10" fmla="*/ 13334 h 491532"/>
                <a:gd name="connsiteX11" fmla="*/ 379633 w 742344"/>
                <a:gd name="connsiteY11" fmla="*/ 391135 h 491532"/>
                <a:gd name="connsiteX12" fmla="*/ 237022 w 742344"/>
                <a:gd name="connsiteY12" fmla="*/ 501 h 49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344" h="491532">
                  <a:moveTo>
                    <a:pt x="237018" y="505"/>
                  </a:moveTo>
                  <a:cubicBezTo>
                    <a:pt x="230896" y="393"/>
                    <a:pt x="224462" y="692"/>
                    <a:pt x="217716" y="1348"/>
                  </a:cubicBezTo>
                  <a:cubicBezTo>
                    <a:pt x="174674" y="5533"/>
                    <a:pt x="370560" y="320110"/>
                    <a:pt x="292676" y="370153"/>
                  </a:cubicBezTo>
                  <a:cubicBezTo>
                    <a:pt x="223302" y="414737"/>
                    <a:pt x="183165" y="283928"/>
                    <a:pt x="116144" y="235881"/>
                  </a:cubicBezTo>
                  <a:cubicBezTo>
                    <a:pt x="88514" y="216073"/>
                    <a:pt x="35028" y="160678"/>
                    <a:pt x="13824" y="187250"/>
                  </a:cubicBezTo>
                  <a:cubicBezTo>
                    <a:pt x="-57554" y="276696"/>
                    <a:pt x="226831" y="372420"/>
                    <a:pt x="257259" y="485124"/>
                  </a:cubicBezTo>
                  <a:cubicBezTo>
                    <a:pt x="303890" y="492700"/>
                    <a:pt x="352794" y="494242"/>
                    <a:pt x="402775" y="488685"/>
                  </a:cubicBezTo>
                  <a:cubicBezTo>
                    <a:pt x="452839" y="483119"/>
                    <a:pt x="500349" y="470831"/>
                    <a:pt x="544264" y="453172"/>
                  </a:cubicBezTo>
                  <a:cubicBezTo>
                    <a:pt x="643488" y="351130"/>
                    <a:pt x="772467" y="192634"/>
                    <a:pt x="739443" y="85296"/>
                  </a:cubicBezTo>
                  <a:cubicBezTo>
                    <a:pt x="703462" y="58311"/>
                    <a:pt x="581594" y="457700"/>
                    <a:pt x="463589" y="409125"/>
                  </a:cubicBezTo>
                  <a:cubicBezTo>
                    <a:pt x="479413" y="258845"/>
                    <a:pt x="586524" y="76301"/>
                    <a:pt x="493573" y="13334"/>
                  </a:cubicBezTo>
                  <a:cubicBezTo>
                    <a:pt x="457592" y="1341"/>
                    <a:pt x="497865" y="385168"/>
                    <a:pt x="379633" y="391135"/>
                  </a:cubicBezTo>
                  <a:cubicBezTo>
                    <a:pt x="323929" y="365362"/>
                    <a:pt x="426810" y="3979"/>
                    <a:pt x="237022" y="501"/>
                  </a:cubicBez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8" name="任意多边形: 形状 717"/>
            <p:cNvSpPr/>
            <p:nvPr/>
          </p:nvSpPr>
          <p:spPr>
            <a:xfrm>
              <a:off x="8769332" y="2408276"/>
              <a:ext cx="1471364" cy="1099896"/>
            </a:xfrm>
            <a:custGeom>
              <a:avLst/>
              <a:gdLst>
                <a:gd name="connsiteX0" fmla="*/ 547503 w 1471364"/>
                <a:gd name="connsiteY0" fmla="*/ 1859 h 1099896"/>
                <a:gd name="connsiteX1" fmla="*/ 378057 w 1471364"/>
                <a:gd name="connsiteY1" fmla="*/ 187287 h 1099896"/>
                <a:gd name="connsiteX2" fmla="*/ 402927 w 1471364"/>
                <a:gd name="connsiteY2" fmla="*/ 254097 h 1099896"/>
                <a:gd name="connsiteX3" fmla="*/ 387582 w 1471364"/>
                <a:gd name="connsiteY3" fmla="*/ 264477 h 1099896"/>
                <a:gd name="connsiteX4" fmla="*/ 253487 w 1471364"/>
                <a:gd name="connsiteY4" fmla="*/ 233662 h 1099896"/>
                <a:gd name="connsiteX5" fmla="*/ 84041 w 1471364"/>
                <a:gd name="connsiteY5" fmla="*/ 419090 h 1099896"/>
                <a:gd name="connsiteX6" fmla="*/ 235859 w 1471364"/>
                <a:gd name="connsiteY6" fmla="*/ 561824 h 1099896"/>
                <a:gd name="connsiteX7" fmla="*/ 231537 w 1471364"/>
                <a:gd name="connsiteY7" fmla="*/ 594171 h 1099896"/>
                <a:gd name="connsiteX8" fmla="*/ 172723 w 1471364"/>
                <a:gd name="connsiteY8" fmla="*/ 592602 h 1099896"/>
                <a:gd name="connsiteX9" fmla="*/ 3276 w 1471364"/>
                <a:gd name="connsiteY9" fmla="*/ 778030 h 1099896"/>
                <a:gd name="connsiteX10" fmla="*/ 198098 w 1471364"/>
                <a:gd name="connsiteY10" fmla="*/ 922581 h 1099896"/>
                <a:gd name="connsiteX11" fmla="*/ 197987 w 1471364"/>
                <a:gd name="connsiteY11" fmla="*/ 955497 h 1099896"/>
                <a:gd name="connsiteX12" fmla="*/ 404017 w 1471364"/>
                <a:gd name="connsiteY12" fmla="*/ 1099085 h 1099896"/>
                <a:gd name="connsiteX13" fmla="*/ 548678 w 1471364"/>
                <a:gd name="connsiteY13" fmla="*/ 1013801 h 1099896"/>
                <a:gd name="connsiteX14" fmla="*/ 752348 w 1471364"/>
                <a:gd name="connsiteY14" fmla="*/ 1030187 h 1099896"/>
                <a:gd name="connsiteX15" fmla="*/ 981065 w 1471364"/>
                <a:gd name="connsiteY15" fmla="*/ 949605 h 1099896"/>
                <a:gd name="connsiteX16" fmla="*/ 1065668 w 1471364"/>
                <a:gd name="connsiteY16" fmla="*/ 965182 h 1099896"/>
                <a:gd name="connsiteX17" fmla="*/ 1178450 w 1471364"/>
                <a:gd name="connsiteY17" fmla="*/ 885706 h 1099896"/>
                <a:gd name="connsiteX18" fmla="*/ 1316902 w 1471364"/>
                <a:gd name="connsiteY18" fmla="*/ 925183 h 1099896"/>
                <a:gd name="connsiteX19" fmla="*/ 1472909 w 1471364"/>
                <a:gd name="connsiteY19" fmla="*/ 754541 h 1099896"/>
                <a:gd name="connsiteX20" fmla="*/ 1357620 w 1471364"/>
                <a:gd name="connsiteY20" fmla="*/ 628298 h 1099896"/>
                <a:gd name="connsiteX21" fmla="*/ 1376871 w 1471364"/>
                <a:gd name="connsiteY21" fmla="*/ 541968 h 1099896"/>
                <a:gd name="connsiteX22" fmla="*/ 1326360 w 1471364"/>
                <a:gd name="connsiteY22" fmla="*/ 449725 h 1099896"/>
                <a:gd name="connsiteX23" fmla="*/ 1354880 w 1471364"/>
                <a:gd name="connsiteY23" fmla="*/ 344169 h 1099896"/>
                <a:gd name="connsiteX24" fmla="*/ 1183514 w 1471364"/>
                <a:gd name="connsiteY24" fmla="*/ 199462 h 1099896"/>
                <a:gd name="connsiteX25" fmla="*/ 1184133 w 1471364"/>
                <a:gd name="connsiteY25" fmla="*/ 165169 h 1099896"/>
                <a:gd name="connsiteX26" fmla="*/ 994444 w 1471364"/>
                <a:gd name="connsiteY26" fmla="*/ 32870 h 1099896"/>
                <a:gd name="connsiteX27" fmla="*/ 881248 w 1471364"/>
                <a:gd name="connsiteY27" fmla="*/ 86560 h 1099896"/>
                <a:gd name="connsiteX28" fmla="*/ 837498 w 1471364"/>
                <a:gd name="connsiteY28" fmla="*/ 86522 h 1099896"/>
                <a:gd name="connsiteX29" fmla="*/ 748346 w 1471364"/>
                <a:gd name="connsiteY29" fmla="*/ 119909 h 1099896"/>
                <a:gd name="connsiteX30" fmla="*/ 547512 w 1471364"/>
                <a:gd name="connsiteY30" fmla="*/ 1858 h 1099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71364" h="1099896">
                  <a:moveTo>
                    <a:pt x="547503" y="1859"/>
                  </a:moveTo>
                  <a:cubicBezTo>
                    <a:pt x="443869" y="13381"/>
                    <a:pt x="367958" y="96480"/>
                    <a:pt x="378057" y="187287"/>
                  </a:cubicBezTo>
                  <a:cubicBezTo>
                    <a:pt x="380787" y="211842"/>
                    <a:pt x="389576" y="234389"/>
                    <a:pt x="402927" y="254097"/>
                  </a:cubicBezTo>
                  <a:cubicBezTo>
                    <a:pt x="397591" y="257308"/>
                    <a:pt x="392513" y="260836"/>
                    <a:pt x="387582" y="264477"/>
                  </a:cubicBezTo>
                  <a:cubicBezTo>
                    <a:pt x="350813" y="240255"/>
                    <a:pt x="303498" y="228100"/>
                    <a:pt x="253487" y="233662"/>
                  </a:cubicBezTo>
                  <a:cubicBezTo>
                    <a:pt x="149853" y="245185"/>
                    <a:pt x="73942" y="328283"/>
                    <a:pt x="84041" y="419090"/>
                  </a:cubicBezTo>
                  <a:cubicBezTo>
                    <a:pt x="92327" y="493619"/>
                    <a:pt x="156009" y="550256"/>
                    <a:pt x="235859" y="561824"/>
                  </a:cubicBezTo>
                  <a:cubicBezTo>
                    <a:pt x="233954" y="572510"/>
                    <a:pt x="232501" y="583290"/>
                    <a:pt x="231537" y="594171"/>
                  </a:cubicBezTo>
                  <a:cubicBezTo>
                    <a:pt x="212701" y="591007"/>
                    <a:pt x="192947" y="590353"/>
                    <a:pt x="172723" y="592602"/>
                  </a:cubicBezTo>
                  <a:cubicBezTo>
                    <a:pt x="69088" y="604125"/>
                    <a:pt x="-6823" y="687223"/>
                    <a:pt x="3276" y="778030"/>
                  </a:cubicBezTo>
                  <a:cubicBezTo>
                    <a:pt x="13008" y="865557"/>
                    <a:pt x="99091" y="928461"/>
                    <a:pt x="198098" y="922581"/>
                  </a:cubicBezTo>
                  <a:cubicBezTo>
                    <a:pt x="196860" y="933356"/>
                    <a:pt x="196750" y="944370"/>
                    <a:pt x="197987" y="955497"/>
                  </a:cubicBezTo>
                  <a:cubicBezTo>
                    <a:pt x="208083" y="1046304"/>
                    <a:pt x="300382" y="1110608"/>
                    <a:pt x="404017" y="1099085"/>
                  </a:cubicBezTo>
                  <a:cubicBezTo>
                    <a:pt x="466681" y="1092118"/>
                    <a:pt x="519171" y="1058973"/>
                    <a:pt x="548678" y="1013801"/>
                  </a:cubicBezTo>
                  <a:cubicBezTo>
                    <a:pt x="612053" y="1031766"/>
                    <a:pt x="681118" y="1038107"/>
                    <a:pt x="752348" y="1030187"/>
                  </a:cubicBezTo>
                  <a:cubicBezTo>
                    <a:pt x="837743" y="1020693"/>
                    <a:pt x="915705" y="991985"/>
                    <a:pt x="981065" y="949605"/>
                  </a:cubicBezTo>
                  <a:cubicBezTo>
                    <a:pt x="1005391" y="962546"/>
                    <a:pt x="1034793" y="968615"/>
                    <a:pt x="1065668" y="965182"/>
                  </a:cubicBezTo>
                  <a:cubicBezTo>
                    <a:pt x="1118515" y="959306"/>
                    <a:pt x="1161230" y="927198"/>
                    <a:pt x="1178450" y="885706"/>
                  </a:cubicBezTo>
                  <a:cubicBezTo>
                    <a:pt x="1213846" y="915294"/>
                    <a:pt x="1263743" y="931093"/>
                    <a:pt x="1316902" y="925183"/>
                  </a:cubicBezTo>
                  <a:cubicBezTo>
                    <a:pt x="1412311" y="914575"/>
                    <a:pt x="1482204" y="838142"/>
                    <a:pt x="1472909" y="754541"/>
                  </a:cubicBezTo>
                  <a:cubicBezTo>
                    <a:pt x="1466150" y="693751"/>
                    <a:pt x="1419325" y="645839"/>
                    <a:pt x="1357620" y="628298"/>
                  </a:cubicBezTo>
                  <a:cubicBezTo>
                    <a:pt x="1372935" y="602414"/>
                    <a:pt x="1380287" y="572696"/>
                    <a:pt x="1376871" y="541968"/>
                  </a:cubicBezTo>
                  <a:cubicBezTo>
                    <a:pt x="1372789" y="505258"/>
                    <a:pt x="1354100" y="473187"/>
                    <a:pt x="1326360" y="449725"/>
                  </a:cubicBezTo>
                  <a:cubicBezTo>
                    <a:pt x="1348149" y="419045"/>
                    <a:pt x="1359120" y="382311"/>
                    <a:pt x="1354880" y="344169"/>
                  </a:cubicBezTo>
                  <a:cubicBezTo>
                    <a:pt x="1345927" y="263652"/>
                    <a:pt x="1272321" y="203930"/>
                    <a:pt x="1183514" y="199462"/>
                  </a:cubicBezTo>
                  <a:cubicBezTo>
                    <a:pt x="1185145" y="188258"/>
                    <a:pt x="1185427" y="176810"/>
                    <a:pt x="1184133" y="165169"/>
                  </a:cubicBezTo>
                  <a:cubicBezTo>
                    <a:pt x="1174838" y="81567"/>
                    <a:pt x="1089854" y="22262"/>
                    <a:pt x="994444" y="32870"/>
                  </a:cubicBezTo>
                  <a:cubicBezTo>
                    <a:pt x="948988" y="37924"/>
                    <a:pt x="909313" y="57960"/>
                    <a:pt x="881248" y="86560"/>
                  </a:cubicBezTo>
                  <a:cubicBezTo>
                    <a:pt x="867098" y="84980"/>
                    <a:pt x="852407" y="84864"/>
                    <a:pt x="837498" y="86522"/>
                  </a:cubicBezTo>
                  <a:cubicBezTo>
                    <a:pt x="803784" y="90270"/>
                    <a:pt x="773320" y="102306"/>
                    <a:pt x="748346" y="119909"/>
                  </a:cubicBezTo>
                  <a:cubicBezTo>
                    <a:pt x="725431" y="42964"/>
                    <a:pt x="641096" y="-8546"/>
                    <a:pt x="547512" y="1858"/>
                  </a:cubicBezTo>
                  <a:close/>
                </a:path>
              </a:pathLst>
            </a:custGeom>
            <a:solidFill>
              <a:srgbClr val="4E9A06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9" name="任意多边形: 形状 718"/>
            <p:cNvSpPr/>
            <p:nvPr/>
          </p:nvSpPr>
          <p:spPr>
            <a:xfrm>
              <a:off x="8827719" y="2448610"/>
              <a:ext cx="1354582" cy="983271"/>
            </a:xfrm>
            <a:custGeom>
              <a:avLst/>
              <a:gdLst>
                <a:gd name="connsiteX0" fmla="*/ 520790 w 1354582"/>
                <a:gd name="connsiteY0" fmla="*/ 544 h 983271"/>
                <a:gd name="connsiteX1" fmla="*/ 495585 w 1354582"/>
                <a:gd name="connsiteY1" fmla="*/ 1387 h 983271"/>
                <a:gd name="connsiteX2" fmla="*/ 377711 w 1354582"/>
                <a:gd name="connsiteY2" fmla="*/ 122355 h 983271"/>
                <a:gd name="connsiteX3" fmla="*/ 392797 w 1354582"/>
                <a:gd name="connsiteY3" fmla="*/ 162927 h 983271"/>
                <a:gd name="connsiteX4" fmla="*/ 377190 w 1354582"/>
                <a:gd name="connsiteY4" fmla="*/ 243925 h 983271"/>
                <a:gd name="connsiteX5" fmla="*/ 374619 w 1354582"/>
                <a:gd name="connsiteY5" fmla="*/ 245569 h 983271"/>
                <a:gd name="connsiteX6" fmla="*/ 363843 w 1354582"/>
                <a:gd name="connsiteY6" fmla="*/ 252972 h 983271"/>
                <a:gd name="connsiteX7" fmla="*/ 297129 w 1354582"/>
                <a:gd name="connsiteY7" fmla="*/ 254752 h 983271"/>
                <a:gd name="connsiteX8" fmla="*/ 201554 w 1354582"/>
                <a:gd name="connsiteY8" fmla="*/ 233201 h 983271"/>
                <a:gd name="connsiteX9" fmla="*/ 83681 w 1354582"/>
                <a:gd name="connsiteY9" fmla="*/ 354169 h 983271"/>
                <a:gd name="connsiteX10" fmla="*/ 185813 w 1354582"/>
                <a:gd name="connsiteY10" fmla="*/ 445621 h 983271"/>
                <a:gd name="connsiteX11" fmla="*/ 235213 w 1354582"/>
                <a:gd name="connsiteY11" fmla="*/ 511681 h 983271"/>
                <a:gd name="connsiteX12" fmla="*/ 234912 w 1354582"/>
                <a:gd name="connsiteY12" fmla="*/ 513553 h 983271"/>
                <a:gd name="connsiteX13" fmla="*/ 231257 w 1354582"/>
                <a:gd name="connsiteY13" fmla="*/ 540820 h 983271"/>
                <a:gd name="connsiteX14" fmla="*/ 168011 w 1354582"/>
                <a:gd name="connsiteY14" fmla="*/ 593775 h 983271"/>
                <a:gd name="connsiteX15" fmla="*/ 163511 w 1354582"/>
                <a:gd name="connsiteY15" fmla="*/ 593199 h 983271"/>
                <a:gd name="connsiteX16" fmla="*/ 120784 w 1354582"/>
                <a:gd name="connsiteY16" fmla="*/ 592075 h 983271"/>
                <a:gd name="connsiteX17" fmla="*/ 2910 w 1354582"/>
                <a:gd name="connsiteY17" fmla="*/ 713043 h 983271"/>
                <a:gd name="connsiteX18" fmla="*/ 136246 w 1354582"/>
                <a:gd name="connsiteY18" fmla="*/ 805901 h 983271"/>
                <a:gd name="connsiteX19" fmla="*/ 197896 w 1354582"/>
                <a:gd name="connsiteY19" fmla="*/ 860706 h 983271"/>
                <a:gd name="connsiteX20" fmla="*/ 197621 w 1354582"/>
                <a:gd name="connsiteY20" fmla="*/ 870741 h 983271"/>
                <a:gd name="connsiteX21" fmla="*/ 197621 w 1354582"/>
                <a:gd name="connsiteY21" fmla="*/ 890512 h 983271"/>
                <a:gd name="connsiteX22" fmla="*/ 339203 w 1354582"/>
                <a:gd name="connsiteY22" fmla="*/ 982620 h 983271"/>
                <a:gd name="connsiteX23" fmla="*/ 441524 w 1354582"/>
                <a:gd name="connsiteY23" fmla="*/ 923495 h 983271"/>
                <a:gd name="connsiteX24" fmla="*/ 506272 w 1354582"/>
                <a:gd name="connsiteY24" fmla="*/ 899226 h 983271"/>
                <a:gd name="connsiteX25" fmla="*/ 687490 w 1354582"/>
                <a:gd name="connsiteY25" fmla="*/ 913656 h 983271"/>
                <a:gd name="connsiteX26" fmla="*/ 890914 w 1354582"/>
                <a:gd name="connsiteY26" fmla="*/ 842162 h 983271"/>
                <a:gd name="connsiteX27" fmla="*/ 950040 w 1354582"/>
                <a:gd name="connsiteY27" fmla="*/ 839538 h 983271"/>
                <a:gd name="connsiteX28" fmla="*/ 1000827 w 1354582"/>
                <a:gd name="connsiteY28" fmla="*/ 848721 h 983271"/>
                <a:gd name="connsiteX29" fmla="*/ 1066229 w 1354582"/>
                <a:gd name="connsiteY29" fmla="*/ 804869 h 983271"/>
                <a:gd name="connsiteX30" fmla="*/ 1142465 w 1354582"/>
                <a:gd name="connsiteY30" fmla="*/ 773368 h 983271"/>
                <a:gd name="connsiteX31" fmla="*/ 1157494 w 1354582"/>
                <a:gd name="connsiteY31" fmla="*/ 782474 h 983271"/>
                <a:gd name="connsiteX32" fmla="*/ 1252037 w 1354582"/>
                <a:gd name="connsiteY32" fmla="*/ 808711 h 983271"/>
                <a:gd name="connsiteX33" fmla="*/ 1356514 w 1354582"/>
                <a:gd name="connsiteY33" fmla="*/ 702549 h 983271"/>
                <a:gd name="connsiteX34" fmla="*/ 1283335 w 1354582"/>
                <a:gd name="connsiteY34" fmla="*/ 625903 h 983271"/>
                <a:gd name="connsiteX35" fmla="*/ 1243114 w 1354582"/>
                <a:gd name="connsiteY35" fmla="*/ 553885 h 983271"/>
                <a:gd name="connsiteX36" fmla="*/ 1249039 w 1354582"/>
                <a:gd name="connsiteY36" fmla="*/ 540074 h 983271"/>
                <a:gd name="connsiteX37" fmla="*/ 1260470 w 1354582"/>
                <a:gd name="connsiteY37" fmla="*/ 489943 h 983271"/>
                <a:gd name="connsiteX38" fmla="*/ 1230300 w 1354582"/>
                <a:gd name="connsiteY38" fmla="*/ 435786 h 983271"/>
                <a:gd name="connsiteX39" fmla="*/ 1220462 w 1354582"/>
                <a:gd name="connsiteY39" fmla="*/ 357545 h 983271"/>
                <a:gd name="connsiteX40" fmla="*/ 1238546 w 1354582"/>
                <a:gd name="connsiteY40" fmla="*/ 292144 h 983271"/>
                <a:gd name="connsiteX41" fmla="*/ 1122264 w 1354582"/>
                <a:gd name="connsiteY41" fmla="*/ 199286 h 983271"/>
                <a:gd name="connsiteX42" fmla="*/ 1066906 w 1354582"/>
                <a:gd name="connsiteY42" fmla="*/ 138132 h 983271"/>
                <a:gd name="connsiteX43" fmla="*/ 1067450 w 1354582"/>
                <a:gd name="connsiteY43" fmla="*/ 132571 h 983271"/>
                <a:gd name="connsiteX44" fmla="*/ 1067731 w 1354582"/>
                <a:gd name="connsiteY44" fmla="*/ 113175 h 983271"/>
                <a:gd name="connsiteX45" fmla="*/ 942548 w 1354582"/>
                <a:gd name="connsiteY45" fmla="*/ 32404 h 983271"/>
                <a:gd name="connsiteX46" fmla="*/ 864496 w 1354582"/>
                <a:gd name="connsiteY46" fmla="*/ 68948 h 983271"/>
                <a:gd name="connsiteX47" fmla="*/ 816428 w 1354582"/>
                <a:gd name="connsiteY47" fmla="*/ 86096 h 983271"/>
                <a:gd name="connsiteX48" fmla="*/ 785602 w 1354582"/>
                <a:gd name="connsiteY48" fmla="*/ 86002 h 983271"/>
                <a:gd name="connsiteX49" fmla="*/ 723570 w 1354582"/>
                <a:gd name="connsiteY49" fmla="*/ 109146 h 983271"/>
                <a:gd name="connsiteX50" fmla="*/ 642273 w 1354582"/>
                <a:gd name="connsiteY50" fmla="*/ 95181 h 983271"/>
                <a:gd name="connsiteX51" fmla="*/ 633993 w 1354582"/>
                <a:gd name="connsiteY51" fmla="*/ 78131 h 983271"/>
                <a:gd name="connsiteX52" fmla="*/ 520803 w 1354582"/>
                <a:gd name="connsiteY52" fmla="*/ 547 h 983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54582" h="983271">
                  <a:moveTo>
                    <a:pt x="520790" y="544"/>
                  </a:moveTo>
                  <a:cubicBezTo>
                    <a:pt x="512782" y="145"/>
                    <a:pt x="504347" y="413"/>
                    <a:pt x="495585" y="1387"/>
                  </a:cubicBezTo>
                  <a:cubicBezTo>
                    <a:pt x="419452" y="9852"/>
                    <a:pt x="371592" y="67322"/>
                    <a:pt x="377711" y="122355"/>
                  </a:cubicBezTo>
                  <a:cubicBezTo>
                    <a:pt x="379362" y="137206"/>
                    <a:pt x="384393" y="150521"/>
                    <a:pt x="392797" y="162927"/>
                  </a:cubicBezTo>
                  <a:cubicBezTo>
                    <a:pt x="410854" y="189604"/>
                    <a:pt x="403867" y="225868"/>
                    <a:pt x="377190" y="243925"/>
                  </a:cubicBezTo>
                  <a:cubicBezTo>
                    <a:pt x="376347" y="244496"/>
                    <a:pt x="375490" y="245044"/>
                    <a:pt x="374619" y="245569"/>
                  </a:cubicBezTo>
                  <a:cubicBezTo>
                    <a:pt x="371482" y="247457"/>
                    <a:pt x="367881" y="249990"/>
                    <a:pt x="363843" y="252972"/>
                  </a:cubicBezTo>
                  <a:cubicBezTo>
                    <a:pt x="344175" y="267486"/>
                    <a:pt x="317543" y="268196"/>
                    <a:pt x="297129" y="254752"/>
                  </a:cubicBezTo>
                  <a:cubicBezTo>
                    <a:pt x="272061" y="238238"/>
                    <a:pt x="238264" y="229119"/>
                    <a:pt x="201554" y="233201"/>
                  </a:cubicBezTo>
                  <a:cubicBezTo>
                    <a:pt x="125421" y="241666"/>
                    <a:pt x="77561" y="299136"/>
                    <a:pt x="83681" y="354169"/>
                  </a:cubicBezTo>
                  <a:cubicBezTo>
                    <a:pt x="88700" y="399316"/>
                    <a:pt x="128330" y="437294"/>
                    <a:pt x="185813" y="445621"/>
                  </a:cubicBezTo>
                  <a:cubicBezTo>
                    <a:pt x="217696" y="450221"/>
                    <a:pt x="239813" y="479797"/>
                    <a:pt x="235213" y="511681"/>
                  </a:cubicBezTo>
                  <a:cubicBezTo>
                    <a:pt x="235123" y="512306"/>
                    <a:pt x="235022" y="512930"/>
                    <a:pt x="234912" y="513553"/>
                  </a:cubicBezTo>
                  <a:cubicBezTo>
                    <a:pt x="233302" y="522578"/>
                    <a:pt x="232070" y="531654"/>
                    <a:pt x="231257" y="540820"/>
                  </a:cubicBezTo>
                  <a:cubicBezTo>
                    <a:pt x="228415" y="572908"/>
                    <a:pt x="200099" y="596617"/>
                    <a:pt x="168011" y="593775"/>
                  </a:cubicBezTo>
                  <a:cubicBezTo>
                    <a:pt x="166504" y="593641"/>
                    <a:pt x="165003" y="593449"/>
                    <a:pt x="163511" y="593199"/>
                  </a:cubicBezTo>
                  <a:cubicBezTo>
                    <a:pt x="149912" y="590915"/>
                    <a:pt x="135577" y="590430"/>
                    <a:pt x="120784" y="592075"/>
                  </a:cubicBezTo>
                  <a:cubicBezTo>
                    <a:pt x="44651" y="600539"/>
                    <a:pt x="-3210" y="658010"/>
                    <a:pt x="2910" y="713043"/>
                  </a:cubicBezTo>
                  <a:cubicBezTo>
                    <a:pt x="8807" y="766088"/>
                    <a:pt x="63820" y="810203"/>
                    <a:pt x="136246" y="805901"/>
                  </a:cubicBezTo>
                  <a:cubicBezTo>
                    <a:pt x="168405" y="804010"/>
                    <a:pt x="196006" y="828547"/>
                    <a:pt x="197896" y="860706"/>
                  </a:cubicBezTo>
                  <a:cubicBezTo>
                    <a:pt x="198093" y="864053"/>
                    <a:pt x="198001" y="867410"/>
                    <a:pt x="197621" y="870741"/>
                  </a:cubicBezTo>
                  <a:cubicBezTo>
                    <a:pt x="196858" y="877379"/>
                    <a:pt x="196885" y="883896"/>
                    <a:pt x="197621" y="890512"/>
                  </a:cubicBezTo>
                  <a:cubicBezTo>
                    <a:pt x="203737" y="945521"/>
                    <a:pt x="263052" y="991085"/>
                    <a:pt x="339203" y="982620"/>
                  </a:cubicBezTo>
                  <a:cubicBezTo>
                    <a:pt x="385244" y="977502"/>
                    <a:pt x="422199" y="953079"/>
                    <a:pt x="441524" y="923495"/>
                  </a:cubicBezTo>
                  <a:cubicBezTo>
                    <a:pt x="455468" y="902105"/>
                    <a:pt x="481704" y="892272"/>
                    <a:pt x="506272" y="899226"/>
                  </a:cubicBezTo>
                  <a:cubicBezTo>
                    <a:pt x="562378" y="915131"/>
                    <a:pt x="623723" y="920746"/>
                    <a:pt x="687490" y="913656"/>
                  </a:cubicBezTo>
                  <a:cubicBezTo>
                    <a:pt x="763925" y="905158"/>
                    <a:pt x="833231" y="879564"/>
                    <a:pt x="890914" y="842162"/>
                  </a:cubicBezTo>
                  <a:cubicBezTo>
                    <a:pt x="908683" y="830611"/>
                    <a:pt x="931318" y="829606"/>
                    <a:pt x="950040" y="839538"/>
                  </a:cubicBezTo>
                  <a:cubicBezTo>
                    <a:pt x="963911" y="846917"/>
                    <a:pt x="981583" y="850860"/>
                    <a:pt x="1000827" y="848721"/>
                  </a:cubicBezTo>
                  <a:cubicBezTo>
                    <a:pt x="1033930" y="845041"/>
                    <a:pt x="1058028" y="824632"/>
                    <a:pt x="1066229" y="804869"/>
                  </a:cubicBezTo>
                  <a:cubicBezTo>
                    <a:pt x="1078582" y="775118"/>
                    <a:pt x="1112714" y="761014"/>
                    <a:pt x="1142465" y="773368"/>
                  </a:cubicBezTo>
                  <a:cubicBezTo>
                    <a:pt x="1147906" y="775627"/>
                    <a:pt x="1152973" y="778697"/>
                    <a:pt x="1157494" y="782474"/>
                  </a:cubicBezTo>
                  <a:cubicBezTo>
                    <a:pt x="1180044" y="801324"/>
                    <a:pt x="1214182" y="812920"/>
                    <a:pt x="1252037" y="808711"/>
                  </a:cubicBezTo>
                  <a:cubicBezTo>
                    <a:pt x="1319981" y="801156"/>
                    <a:pt x="1361827" y="750355"/>
                    <a:pt x="1356514" y="702549"/>
                  </a:cubicBezTo>
                  <a:cubicBezTo>
                    <a:pt x="1352649" y="667785"/>
                    <a:pt x="1325591" y="637915"/>
                    <a:pt x="1283335" y="625903"/>
                  </a:cubicBezTo>
                  <a:cubicBezTo>
                    <a:pt x="1252341" y="617123"/>
                    <a:pt x="1234333" y="584879"/>
                    <a:pt x="1243114" y="553885"/>
                  </a:cubicBezTo>
                  <a:cubicBezTo>
                    <a:pt x="1244485" y="549045"/>
                    <a:pt x="1246477" y="544403"/>
                    <a:pt x="1249039" y="540074"/>
                  </a:cubicBezTo>
                  <a:cubicBezTo>
                    <a:pt x="1258544" y="524009"/>
                    <a:pt x="1262421" y="507493"/>
                    <a:pt x="1260470" y="489943"/>
                  </a:cubicBezTo>
                  <a:cubicBezTo>
                    <a:pt x="1258137" y="468956"/>
                    <a:pt x="1247918" y="450688"/>
                    <a:pt x="1230300" y="435786"/>
                  </a:cubicBezTo>
                  <a:cubicBezTo>
                    <a:pt x="1207218" y="416208"/>
                    <a:pt x="1202945" y="382228"/>
                    <a:pt x="1220462" y="357545"/>
                  </a:cubicBezTo>
                  <a:cubicBezTo>
                    <a:pt x="1234891" y="337230"/>
                    <a:pt x="1241105" y="315157"/>
                    <a:pt x="1238546" y="292144"/>
                  </a:cubicBezTo>
                  <a:cubicBezTo>
                    <a:pt x="1233124" y="243380"/>
                    <a:pt x="1186652" y="202524"/>
                    <a:pt x="1122264" y="199286"/>
                  </a:cubicBezTo>
                  <a:cubicBezTo>
                    <a:pt x="1090090" y="197686"/>
                    <a:pt x="1065306" y="170306"/>
                    <a:pt x="1066906" y="138132"/>
                  </a:cubicBezTo>
                  <a:cubicBezTo>
                    <a:pt x="1066998" y="136271"/>
                    <a:pt x="1067180" y="134415"/>
                    <a:pt x="1067450" y="132571"/>
                  </a:cubicBezTo>
                  <a:cubicBezTo>
                    <a:pt x="1068376" y="126214"/>
                    <a:pt x="1068479" y="119901"/>
                    <a:pt x="1067731" y="113175"/>
                  </a:cubicBezTo>
                  <a:cubicBezTo>
                    <a:pt x="1062414" y="65347"/>
                    <a:pt x="1010450" y="24857"/>
                    <a:pt x="942548" y="32404"/>
                  </a:cubicBezTo>
                  <a:cubicBezTo>
                    <a:pt x="910213" y="35999"/>
                    <a:pt x="882858" y="50234"/>
                    <a:pt x="864496" y="68948"/>
                  </a:cubicBezTo>
                  <a:cubicBezTo>
                    <a:pt x="851957" y="81742"/>
                    <a:pt x="834234" y="88065"/>
                    <a:pt x="816428" y="86096"/>
                  </a:cubicBezTo>
                  <a:cubicBezTo>
                    <a:pt x="806242" y="84959"/>
                    <a:pt x="795884" y="84859"/>
                    <a:pt x="785602" y="86002"/>
                  </a:cubicBezTo>
                  <a:cubicBezTo>
                    <a:pt x="761747" y="88654"/>
                    <a:pt x="740544" y="97183"/>
                    <a:pt x="723570" y="109146"/>
                  </a:cubicBezTo>
                  <a:cubicBezTo>
                    <a:pt x="697264" y="127740"/>
                    <a:pt x="660866" y="121487"/>
                    <a:pt x="642273" y="95181"/>
                  </a:cubicBezTo>
                  <a:cubicBezTo>
                    <a:pt x="638602" y="89987"/>
                    <a:pt x="635805" y="84228"/>
                    <a:pt x="633993" y="78131"/>
                  </a:cubicBezTo>
                  <a:cubicBezTo>
                    <a:pt x="621929" y="37622"/>
                    <a:pt x="578132" y="3401"/>
                    <a:pt x="520803" y="547"/>
                  </a:cubicBezTo>
                  <a:close/>
                </a:path>
              </a:pathLst>
            </a:custGeom>
            <a:solidFill>
              <a:srgbClr val="73D216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0" name="任意多边形: 形状 719"/>
            <p:cNvSpPr/>
            <p:nvPr/>
          </p:nvSpPr>
          <p:spPr>
            <a:xfrm>
              <a:off x="9459536" y="3701315"/>
              <a:ext cx="21659" cy="202111"/>
            </a:xfrm>
            <a:custGeom>
              <a:avLst/>
              <a:gdLst>
                <a:gd name="connsiteX0" fmla="*/ 13341 w 21659"/>
                <a:gd name="connsiteY0" fmla="*/ 445 h 202111"/>
                <a:gd name="connsiteX1" fmla="*/ 24023 w 21659"/>
                <a:gd name="connsiteY1" fmla="*/ 98550 h 202111"/>
                <a:gd name="connsiteX2" fmla="*/ 13341 w 21659"/>
                <a:gd name="connsiteY2" fmla="*/ 445 h 202111"/>
                <a:gd name="connsiteX3" fmla="*/ 23086 w 21659"/>
                <a:gd name="connsiteY3" fmla="*/ 116727 h 202111"/>
                <a:gd name="connsiteX4" fmla="*/ 2378 w 21659"/>
                <a:gd name="connsiteY4" fmla="*/ 202556 h 202111"/>
                <a:gd name="connsiteX5" fmla="*/ 23273 w 21659"/>
                <a:gd name="connsiteY5" fmla="*/ 115788 h 202111"/>
                <a:gd name="connsiteX6" fmla="*/ 23086 w 21659"/>
                <a:gd name="connsiteY6" fmla="*/ 116725 h 20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59" h="202111">
                  <a:moveTo>
                    <a:pt x="13341" y="445"/>
                  </a:moveTo>
                  <a:cubicBezTo>
                    <a:pt x="3308" y="33548"/>
                    <a:pt x="23302" y="65469"/>
                    <a:pt x="24023" y="98550"/>
                  </a:cubicBezTo>
                  <a:cubicBezTo>
                    <a:pt x="24283" y="65835"/>
                    <a:pt x="21114" y="30693"/>
                    <a:pt x="13341" y="445"/>
                  </a:cubicBezTo>
                  <a:close/>
                  <a:moveTo>
                    <a:pt x="23086" y="116727"/>
                  </a:moveTo>
                  <a:cubicBezTo>
                    <a:pt x="17565" y="145626"/>
                    <a:pt x="11256" y="174710"/>
                    <a:pt x="2378" y="202556"/>
                  </a:cubicBezTo>
                  <a:cubicBezTo>
                    <a:pt x="14541" y="175389"/>
                    <a:pt x="21329" y="145509"/>
                    <a:pt x="23273" y="115788"/>
                  </a:cubicBezTo>
                  <a:lnTo>
                    <a:pt x="23086" y="116725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1" name="任意多边形: 形状 720"/>
            <p:cNvSpPr/>
            <p:nvPr/>
          </p:nvSpPr>
          <p:spPr>
            <a:xfrm>
              <a:off x="9532771" y="3891995"/>
              <a:ext cx="45960" cy="389546"/>
            </a:xfrm>
            <a:custGeom>
              <a:avLst/>
              <a:gdLst>
                <a:gd name="connsiteX0" fmla="*/ 47861 w 45960"/>
                <a:gd name="connsiteY0" fmla="*/ 1548 h 389546"/>
                <a:gd name="connsiteX1" fmla="*/ 18064 w 45960"/>
                <a:gd name="connsiteY1" fmla="*/ 157933 h 389546"/>
                <a:gd name="connsiteX2" fmla="*/ 21906 w 45960"/>
                <a:gd name="connsiteY2" fmla="*/ 385998 h 389546"/>
                <a:gd name="connsiteX3" fmla="*/ 23780 w 45960"/>
                <a:gd name="connsiteY3" fmla="*/ 374192 h 389546"/>
                <a:gd name="connsiteX4" fmla="*/ 6146 w 45960"/>
                <a:gd name="connsiteY4" fmla="*/ 281808 h 389546"/>
                <a:gd name="connsiteX5" fmla="*/ 48330 w 45960"/>
                <a:gd name="connsiteY5" fmla="*/ 419 h 389546"/>
                <a:gd name="connsiteX6" fmla="*/ 47862 w 45960"/>
                <a:gd name="connsiteY6" fmla="*/ 1543 h 38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60" h="389546">
                  <a:moveTo>
                    <a:pt x="47861" y="1548"/>
                  </a:moveTo>
                  <a:cubicBezTo>
                    <a:pt x="28595" y="51528"/>
                    <a:pt x="32332" y="106780"/>
                    <a:pt x="18064" y="157933"/>
                  </a:cubicBezTo>
                  <a:cubicBezTo>
                    <a:pt x="8455" y="232953"/>
                    <a:pt x="-13755" y="314585"/>
                    <a:pt x="21906" y="385998"/>
                  </a:cubicBezTo>
                  <a:cubicBezTo>
                    <a:pt x="31684" y="397854"/>
                    <a:pt x="25263" y="379900"/>
                    <a:pt x="23780" y="374192"/>
                  </a:cubicBezTo>
                  <a:cubicBezTo>
                    <a:pt x="14948" y="343830"/>
                    <a:pt x="471" y="314320"/>
                    <a:pt x="6146" y="281808"/>
                  </a:cubicBezTo>
                  <a:cubicBezTo>
                    <a:pt x="9886" y="186755"/>
                    <a:pt x="31746" y="93828"/>
                    <a:pt x="48330" y="419"/>
                  </a:cubicBezTo>
                  <a:lnTo>
                    <a:pt x="47862" y="1543"/>
                  </a:lnTo>
                  <a:close/>
                </a:path>
              </a:pathLst>
            </a:custGeom>
            <a:solidFill>
              <a:srgbClr val="E9B96E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2" name="任意多边形: 形状 721"/>
            <p:cNvSpPr/>
            <p:nvPr/>
          </p:nvSpPr>
          <p:spPr>
            <a:xfrm>
              <a:off x="9569884" y="3716853"/>
              <a:ext cx="190804" cy="527157"/>
            </a:xfrm>
            <a:custGeom>
              <a:avLst/>
              <a:gdLst>
                <a:gd name="connsiteX0" fmla="*/ 16134 w 190804"/>
                <a:gd name="connsiteY0" fmla="*/ 1082 h 527157"/>
                <a:gd name="connsiteX1" fmla="*/ 2360 w 190804"/>
                <a:gd name="connsiteY1" fmla="*/ 120083 h 527157"/>
                <a:gd name="connsiteX2" fmla="*/ 76385 w 190804"/>
                <a:gd name="connsiteY2" fmla="*/ 326224 h 527157"/>
                <a:gd name="connsiteX3" fmla="*/ 190981 w 190804"/>
                <a:gd name="connsiteY3" fmla="*/ 527586 h 527157"/>
                <a:gd name="connsiteX4" fmla="*/ 189013 w 190804"/>
                <a:gd name="connsiteY4" fmla="*/ 509595 h 527157"/>
                <a:gd name="connsiteX5" fmla="*/ 135228 w 190804"/>
                <a:gd name="connsiteY5" fmla="*/ 422267 h 527157"/>
                <a:gd name="connsiteX6" fmla="*/ 34406 w 190804"/>
                <a:gd name="connsiteY6" fmla="*/ 194669 h 527157"/>
                <a:gd name="connsiteX7" fmla="*/ 16415 w 190804"/>
                <a:gd name="connsiteY7" fmla="*/ 429 h 527157"/>
                <a:gd name="connsiteX8" fmla="*/ 16135 w 190804"/>
                <a:gd name="connsiteY8" fmla="*/ 1084 h 52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804" h="527157">
                  <a:moveTo>
                    <a:pt x="16134" y="1082"/>
                  </a:moveTo>
                  <a:cubicBezTo>
                    <a:pt x="869" y="38431"/>
                    <a:pt x="10192" y="80873"/>
                    <a:pt x="2360" y="120083"/>
                  </a:cubicBezTo>
                  <a:cubicBezTo>
                    <a:pt x="20723" y="190903"/>
                    <a:pt x="57536" y="255486"/>
                    <a:pt x="76385" y="326224"/>
                  </a:cubicBezTo>
                  <a:cubicBezTo>
                    <a:pt x="104431" y="398894"/>
                    <a:pt x="162799" y="455321"/>
                    <a:pt x="190981" y="527586"/>
                  </a:cubicBezTo>
                  <a:cubicBezTo>
                    <a:pt x="196545" y="526722"/>
                    <a:pt x="189815" y="514215"/>
                    <a:pt x="189013" y="509595"/>
                  </a:cubicBezTo>
                  <a:cubicBezTo>
                    <a:pt x="178280" y="476388"/>
                    <a:pt x="155737" y="449330"/>
                    <a:pt x="135228" y="422267"/>
                  </a:cubicBezTo>
                  <a:cubicBezTo>
                    <a:pt x="87622" y="353576"/>
                    <a:pt x="64969" y="271677"/>
                    <a:pt x="34406" y="194669"/>
                  </a:cubicBezTo>
                  <a:cubicBezTo>
                    <a:pt x="-3524" y="137408"/>
                    <a:pt x="6077" y="64520"/>
                    <a:pt x="16415" y="429"/>
                  </a:cubicBezTo>
                  <a:lnTo>
                    <a:pt x="16135" y="1084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3" name="任意多边形: 形状 722"/>
            <p:cNvSpPr/>
            <p:nvPr/>
          </p:nvSpPr>
          <p:spPr>
            <a:xfrm>
              <a:off x="9601730" y="4166883"/>
              <a:ext cx="102795" cy="94535"/>
            </a:xfrm>
            <a:custGeom>
              <a:avLst/>
              <a:gdLst>
                <a:gd name="connsiteX0" fmla="*/ 29925 w 102795"/>
                <a:gd name="connsiteY0" fmla="*/ 492 h 94535"/>
                <a:gd name="connsiteX1" fmla="*/ 7344 w 102795"/>
                <a:gd name="connsiteY1" fmla="*/ 54932 h 94535"/>
                <a:gd name="connsiteX2" fmla="*/ 9780 w 102795"/>
                <a:gd name="connsiteY2" fmla="*/ 22606 h 94535"/>
                <a:gd name="connsiteX3" fmla="*/ 30113 w 102795"/>
                <a:gd name="connsiteY3" fmla="*/ 4240 h 94535"/>
                <a:gd name="connsiteX4" fmla="*/ 70028 w 102795"/>
                <a:gd name="connsiteY4" fmla="*/ 48281 h 94535"/>
                <a:gd name="connsiteX5" fmla="*/ 101418 w 102795"/>
                <a:gd name="connsiteY5" fmla="*/ 94942 h 94535"/>
                <a:gd name="connsiteX6" fmla="*/ 91298 w 102795"/>
                <a:gd name="connsiteY6" fmla="*/ 73297 h 94535"/>
                <a:gd name="connsiteX7" fmla="*/ 78180 w 102795"/>
                <a:gd name="connsiteY7" fmla="*/ 44156 h 94535"/>
                <a:gd name="connsiteX8" fmla="*/ 29924 w 102795"/>
                <a:gd name="connsiteY8" fmla="*/ 494 h 94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795" h="94535">
                  <a:moveTo>
                    <a:pt x="29925" y="492"/>
                  </a:moveTo>
                  <a:cubicBezTo>
                    <a:pt x="3220" y="802"/>
                    <a:pt x="-3570" y="35940"/>
                    <a:pt x="7344" y="54932"/>
                  </a:cubicBezTo>
                  <a:cubicBezTo>
                    <a:pt x="18911" y="51999"/>
                    <a:pt x="16237" y="31110"/>
                    <a:pt x="9780" y="22606"/>
                  </a:cubicBezTo>
                  <a:cubicBezTo>
                    <a:pt x="5880" y="13771"/>
                    <a:pt x="21652" y="6881"/>
                    <a:pt x="30113" y="4240"/>
                  </a:cubicBezTo>
                  <a:cubicBezTo>
                    <a:pt x="54658" y="836"/>
                    <a:pt x="62754" y="30873"/>
                    <a:pt x="70028" y="48281"/>
                  </a:cubicBezTo>
                  <a:cubicBezTo>
                    <a:pt x="77476" y="64607"/>
                    <a:pt x="82542" y="88955"/>
                    <a:pt x="101418" y="94942"/>
                  </a:cubicBezTo>
                  <a:cubicBezTo>
                    <a:pt x="112592" y="88943"/>
                    <a:pt x="95566" y="78044"/>
                    <a:pt x="91298" y="73297"/>
                  </a:cubicBezTo>
                  <a:cubicBezTo>
                    <a:pt x="81616" y="66011"/>
                    <a:pt x="71344" y="56827"/>
                    <a:pt x="78180" y="44156"/>
                  </a:cubicBezTo>
                  <a:cubicBezTo>
                    <a:pt x="81188" y="18134"/>
                    <a:pt x="53720" y="-1051"/>
                    <a:pt x="29924" y="494"/>
                  </a:cubicBez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4" name="任意多边形: 形状 723"/>
            <p:cNvSpPr/>
            <p:nvPr/>
          </p:nvSpPr>
          <p:spPr>
            <a:xfrm>
              <a:off x="9416328" y="4047749"/>
              <a:ext cx="17788" cy="49848"/>
            </a:xfrm>
            <a:custGeom>
              <a:avLst/>
              <a:gdLst>
                <a:gd name="connsiteX0" fmla="*/ 19342 w 17788"/>
                <a:gd name="connsiteY0" fmla="*/ 2762 h 49848"/>
                <a:gd name="connsiteX1" fmla="*/ 2382 w 17788"/>
                <a:gd name="connsiteY1" fmla="*/ 50269 h 49848"/>
                <a:gd name="connsiteX2" fmla="*/ 19998 w 17788"/>
                <a:gd name="connsiteY2" fmla="*/ 420 h 49848"/>
                <a:gd name="connsiteX3" fmla="*/ 19342 w 17788"/>
                <a:gd name="connsiteY3" fmla="*/ 2762 h 4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8" h="49848">
                  <a:moveTo>
                    <a:pt x="19342" y="2762"/>
                  </a:moveTo>
                  <a:cubicBezTo>
                    <a:pt x="14572" y="18935"/>
                    <a:pt x="8934" y="34719"/>
                    <a:pt x="2382" y="50269"/>
                  </a:cubicBezTo>
                  <a:cubicBezTo>
                    <a:pt x="10910" y="34890"/>
                    <a:pt x="21666" y="18668"/>
                    <a:pt x="19998" y="420"/>
                  </a:cubicBezTo>
                  <a:lnTo>
                    <a:pt x="19342" y="2762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5" name="任意多边形: 形状 724"/>
            <p:cNvSpPr/>
            <p:nvPr/>
          </p:nvSpPr>
          <p:spPr>
            <a:xfrm>
              <a:off x="9561834" y="4096140"/>
              <a:ext cx="18927" cy="47788"/>
            </a:xfrm>
            <a:custGeom>
              <a:avLst/>
              <a:gdLst>
                <a:gd name="connsiteX0" fmla="*/ 20265 w 18927"/>
                <a:gd name="connsiteY0" fmla="*/ 2011 h 47788"/>
                <a:gd name="connsiteX1" fmla="*/ 2369 w 18927"/>
                <a:gd name="connsiteY1" fmla="*/ 48204 h 47788"/>
                <a:gd name="connsiteX2" fmla="*/ 21296 w 18927"/>
                <a:gd name="connsiteY2" fmla="*/ 415 h 47788"/>
                <a:gd name="connsiteX3" fmla="*/ 20265 w 18927"/>
                <a:gd name="connsiteY3" fmla="*/ 2008 h 4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27" h="47788">
                  <a:moveTo>
                    <a:pt x="20265" y="2011"/>
                  </a:moveTo>
                  <a:cubicBezTo>
                    <a:pt x="12200" y="15762"/>
                    <a:pt x="3605" y="35068"/>
                    <a:pt x="2369" y="48204"/>
                  </a:cubicBezTo>
                  <a:cubicBezTo>
                    <a:pt x="13061" y="34481"/>
                    <a:pt x="15150" y="16364"/>
                    <a:pt x="21296" y="415"/>
                  </a:cubicBezTo>
                  <a:lnTo>
                    <a:pt x="20265" y="2008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6" name="任意多边形: 形状 725"/>
            <p:cNvSpPr/>
            <p:nvPr/>
          </p:nvSpPr>
          <p:spPr>
            <a:xfrm>
              <a:off x="9248192" y="3752891"/>
              <a:ext cx="198719" cy="495355"/>
            </a:xfrm>
            <a:custGeom>
              <a:avLst/>
              <a:gdLst>
                <a:gd name="connsiteX0" fmla="*/ 2933 w 198719"/>
                <a:gd name="connsiteY0" fmla="*/ 495192 h 495355"/>
                <a:gd name="connsiteX1" fmla="*/ 80241 w 198719"/>
                <a:gd name="connsiteY1" fmla="*/ 366476 h 495355"/>
                <a:gd name="connsiteX2" fmla="*/ 137514 w 198719"/>
                <a:gd name="connsiteY2" fmla="*/ 182353 h 495355"/>
                <a:gd name="connsiteX3" fmla="*/ 199920 w 198719"/>
                <a:gd name="connsiteY3" fmla="*/ 427 h 495355"/>
                <a:gd name="connsiteX4" fmla="*/ 198848 w 198719"/>
                <a:gd name="connsiteY4" fmla="*/ 16681 h 495355"/>
                <a:gd name="connsiteX5" fmla="*/ 169559 w 198719"/>
                <a:gd name="connsiteY5" fmla="*/ 95581 h 495355"/>
                <a:gd name="connsiteX6" fmla="*/ 114655 w 198719"/>
                <a:gd name="connsiteY6" fmla="*/ 301209 h 495355"/>
                <a:gd name="connsiteX7" fmla="*/ 3087 w 198719"/>
                <a:gd name="connsiteY7" fmla="*/ 495782 h 495355"/>
                <a:gd name="connsiteX8" fmla="*/ 2934 w 198719"/>
                <a:gd name="connsiteY8" fmla="*/ 495190 h 49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719" h="495355">
                  <a:moveTo>
                    <a:pt x="2933" y="495192"/>
                  </a:moveTo>
                  <a:cubicBezTo>
                    <a:pt x="-5380" y="461448"/>
                    <a:pt x="84505" y="401899"/>
                    <a:pt x="80241" y="366476"/>
                  </a:cubicBezTo>
                  <a:cubicBezTo>
                    <a:pt x="105082" y="308853"/>
                    <a:pt x="127250" y="246264"/>
                    <a:pt x="137514" y="182353"/>
                  </a:cubicBezTo>
                  <a:cubicBezTo>
                    <a:pt x="152787" y="116696"/>
                    <a:pt x="184574" y="65717"/>
                    <a:pt x="199920" y="427"/>
                  </a:cubicBezTo>
                  <a:cubicBezTo>
                    <a:pt x="202950" y="1207"/>
                    <a:pt x="199285" y="12507"/>
                    <a:pt x="198848" y="16681"/>
                  </a:cubicBezTo>
                  <a:cubicBezTo>
                    <a:pt x="193003" y="46683"/>
                    <a:pt x="180728" y="71129"/>
                    <a:pt x="169559" y="95581"/>
                  </a:cubicBezTo>
                  <a:cubicBezTo>
                    <a:pt x="143635" y="157639"/>
                    <a:pt x="131299" y="231634"/>
                    <a:pt x="114655" y="301209"/>
                  </a:cubicBezTo>
                  <a:cubicBezTo>
                    <a:pt x="94000" y="352944"/>
                    <a:pt x="-2541" y="437877"/>
                    <a:pt x="3087" y="495782"/>
                  </a:cubicBezTo>
                  <a:lnTo>
                    <a:pt x="2934" y="495190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7" name="任意多边形: 形状 726"/>
            <p:cNvSpPr/>
            <p:nvPr/>
          </p:nvSpPr>
          <p:spPr>
            <a:xfrm>
              <a:off x="9463032" y="2831535"/>
              <a:ext cx="279788" cy="124527"/>
            </a:xfrm>
            <a:custGeom>
              <a:avLst/>
              <a:gdLst>
                <a:gd name="connsiteX0" fmla="*/ 164280 w 279788"/>
                <a:gd name="connsiteY0" fmla="*/ 531 h 124527"/>
                <a:gd name="connsiteX1" fmla="*/ 2366 w 279788"/>
                <a:gd name="connsiteY1" fmla="*/ 125058 h 124527"/>
                <a:gd name="connsiteX2" fmla="*/ 209256 w 279788"/>
                <a:gd name="connsiteY2" fmla="*/ 36511 h 124527"/>
                <a:gd name="connsiteX3" fmla="*/ 282154 w 279788"/>
                <a:gd name="connsiteY3" fmla="*/ 44851 h 124527"/>
                <a:gd name="connsiteX4" fmla="*/ 164280 w 279788"/>
                <a:gd name="connsiteY4" fmla="*/ 531 h 12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88" h="124527">
                  <a:moveTo>
                    <a:pt x="164280" y="531"/>
                  </a:moveTo>
                  <a:cubicBezTo>
                    <a:pt x="81542" y="531"/>
                    <a:pt x="13130" y="54775"/>
                    <a:pt x="2366" y="125058"/>
                  </a:cubicBezTo>
                  <a:cubicBezTo>
                    <a:pt x="42262" y="72307"/>
                    <a:pt x="119990" y="36511"/>
                    <a:pt x="209256" y="36511"/>
                  </a:cubicBezTo>
                  <a:cubicBezTo>
                    <a:pt x="234705" y="36511"/>
                    <a:pt x="259195" y="39465"/>
                    <a:pt x="282154" y="44851"/>
                  </a:cubicBezTo>
                  <a:cubicBezTo>
                    <a:pt x="252407" y="17550"/>
                    <a:pt x="210599" y="531"/>
                    <a:pt x="164280" y="531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8" name="任意多边形: 形状 727"/>
            <p:cNvSpPr/>
            <p:nvPr/>
          </p:nvSpPr>
          <p:spPr>
            <a:xfrm>
              <a:off x="9240043" y="2781275"/>
              <a:ext cx="277080" cy="133083"/>
            </a:xfrm>
            <a:custGeom>
              <a:avLst/>
              <a:gdLst>
                <a:gd name="connsiteX0" fmla="*/ 206216 w 277080"/>
                <a:gd name="connsiteY0" fmla="*/ 31185 h 133083"/>
                <a:gd name="connsiteX1" fmla="*/ 2387 w 277080"/>
                <a:gd name="connsiteY1" fmla="*/ 44508 h 133083"/>
                <a:gd name="connsiteX2" fmla="*/ 223550 w 277080"/>
                <a:gd name="connsiteY2" fmla="*/ 86111 h 133083"/>
                <a:gd name="connsiteX3" fmla="*/ 279467 w 277080"/>
                <a:gd name="connsiteY3" fmla="*/ 133618 h 133083"/>
                <a:gd name="connsiteX4" fmla="*/ 206213 w 277080"/>
                <a:gd name="connsiteY4" fmla="*/ 31183 h 1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80" h="133083">
                  <a:moveTo>
                    <a:pt x="206216" y="31185"/>
                  </a:moveTo>
                  <a:cubicBezTo>
                    <a:pt x="137483" y="-14871"/>
                    <a:pt x="50454" y="-7890"/>
                    <a:pt x="2387" y="44508"/>
                  </a:cubicBezTo>
                  <a:cubicBezTo>
                    <a:pt x="64894" y="22894"/>
                    <a:pt x="149393" y="36423"/>
                    <a:pt x="223550" y="86111"/>
                  </a:cubicBezTo>
                  <a:cubicBezTo>
                    <a:pt x="244691" y="100277"/>
                    <a:pt x="263390" y="116362"/>
                    <a:pt x="279467" y="133618"/>
                  </a:cubicBezTo>
                  <a:cubicBezTo>
                    <a:pt x="269952" y="94381"/>
                    <a:pt x="244694" y="56969"/>
                    <a:pt x="206213" y="31183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9" name="任意多边形: 形状 728"/>
            <p:cNvSpPr/>
            <p:nvPr/>
          </p:nvSpPr>
          <p:spPr>
            <a:xfrm>
              <a:off x="9625921" y="2734615"/>
              <a:ext cx="204995" cy="111883"/>
            </a:xfrm>
            <a:custGeom>
              <a:avLst/>
              <a:gdLst>
                <a:gd name="connsiteX0" fmla="*/ 56550 w 204995"/>
                <a:gd name="connsiteY0" fmla="*/ 26308 h 111883"/>
                <a:gd name="connsiteX1" fmla="*/ 207349 w 204995"/>
                <a:gd name="connsiteY1" fmla="*/ 37508 h 111883"/>
                <a:gd name="connsiteX2" fmla="*/ 43726 w 204995"/>
                <a:gd name="connsiteY2" fmla="*/ 72484 h 111883"/>
                <a:gd name="connsiteX3" fmla="*/ 2354 w 204995"/>
                <a:gd name="connsiteY3" fmla="*/ 112423 h 111883"/>
                <a:gd name="connsiteX4" fmla="*/ 56550 w 204995"/>
                <a:gd name="connsiteY4" fmla="*/ 26309 h 11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995" h="111883">
                  <a:moveTo>
                    <a:pt x="56550" y="26308"/>
                  </a:moveTo>
                  <a:cubicBezTo>
                    <a:pt x="107403" y="-12411"/>
                    <a:pt x="171788" y="-6543"/>
                    <a:pt x="207349" y="37508"/>
                  </a:cubicBezTo>
                  <a:cubicBezTo>
                    <a:pt x="161105" y="19337"/>
                    <a:pt x="98588" y="30711"/>
                    <a:pt x="43726" y="72484"/>
                  </a:cubicBezTo>
                  <a:cubicBezTo>
                    <a:pt x="28085" y="84393"/>
                    <a:pt x="14250" y="97916"/>
                    <a:pt x="2354" y="112423"/>
                  </a:cubicBezTo>
                  <a:cubicBezTo>
                    <a:pt x="9393" y="79438"/>
                    <a:pt x="28080" y="47984"/>
                    <a:pt x="56550" y="26309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0" name="任意多边形: 形状 729"/>
            <p:cNvSpPr/>
            <p:nvPr/>
          </p:nvSpPr>
          <p:spPr>
            <a:xfrm rot="1896178" flipV="1">
              <a:off x="9825843" y="3148394"/>
              <a:ext cx="279788" cy="124527"/>
            </a:xfrm>
            <a:custGeom>
              <a:avLst/>
              <a:gdLst>
                <a:gd name="connsiteX0" fmla="*/ 164367 w 279788"/>
                <a:gd name="connsiteY0" fmla="*/ 606 h 124527"/>
                <a:gd name="connsiteX1" fmla="*/ 2453 w 279788"/>
                <a:gd name="connsiteY1" fmla="*/ 125134 h 124527"/>
                <a:gd name="connsiteX2" fmla="*/ 209343 w 279788"/>
                <a:gd name="connsiteY2" fmla="*/ 36587 h 124527"/>
                <a:gd name="connsiteX3" fmla="*/ 282241 w 279788"/>
                <a:gd name="connsiteY3" fmla="*/ 44927 h 124527"/>
                <a:gd name="connsiteX4" fmla="*/ 164367 w 279788"/>
                <a:gd name="connsiteY4" fmla="*/ 607 h 12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88" h="124527">
                  <a:moveTo>
                    <a:pt x="164367" y="606"/>
                  </a:moveTo>
                  <a:cubicBezTo>
                    <a:pt x="81629" y="606"/>
                    <a:pt x="13217" y="54851"/>
                    <a:pt x="2453" y="125134"/>
                  </a:cubicBezTo>
                  <a:cubicBezTo>
                    <a:pt x="42349" y="72383"/>
                    <a:pt x="120077" y="36587"/>
                    <a:pt x="209343" y="36587"/>
                  </a:cubicBezTo>
                  <a:cubicBezTo>
                    <a:pt x="234792" y="36587"/>
                    <a:pt x="259282" y="39541"/>
                    <a:pt x="282241" y="44927"/>
                  </a:cubicBezTo>
                  <a:cubicBezTo>
                    <a:pt x="252494" y="17626"/>
                    <a:pt x="210686" y="607"/>
                    <a:pt x="164367" y="607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1" name="任意多边形: 形状 730"/>
            <p:cNvSpPr/>
            <p:nvPr/>
          </p:nvSpPr>
          <p:spPr>
            <a:xfrm rot="-1078745" flipV="1">
              <a:off x="9132097" y="3268058"/>
              <a:ext cx="277080" cy="133083"/>
            </a:xfrm>
            <a:custGeom>
              <a:avLst/>
              <a:gdLst>
                <a:gd name="connsiteX0" fmla="*/ 206190 w 277080"/>
                <a:gd name="connsiteY0" fmla="*/ 31302 h 133083"/>
                <a:gd name="connsiteX1" fmla="*/ 2361 w 277080"/>
                <a:gd name="connsiteY1" fmla="*/ 44625 h 133083"/>
                <a:gd name="connsiteX2" fmla="*/ 223524 w 277080"/>
                <a:gd name="connsiteY2" fmla="*/ 86228 h 133083"/>
                <a:gd name="connsiteX3" fmla="*/ 279441 w 277080"/>
                <a:gd name="connsiteY3" fmla="*/ 133735 h 133083"/>
                <a:gd name="connsiteX4" fmla="*/ 206187 w 277080"/>
                <a:gd name="connsiteY4" fmla="*/ 31300 h 1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80" h="133083">
                  <a:moveTo>
                    <a:pt x="206190" y="31302"/>
                  </a:moveTo>
                  <a:cubicBezTo>
                    <a:pt x="137457" y="-14754"/>
                    <a:pt x="50428" y="-7774"/>
                    <a:pt x="2361" y="44625"/>
                  </a:cubicBezTo>
                  <a:cubicBezTo>
                    <a:pt x="64869" y="23011"/>
                    <a:pt x="149367" y="36539"/>
                    <a:pt x="223524" y="86228"/>
                  </a:cubicBezTo>
                  <a:cubicBezTo>
                    <a:pt x="244665" y="100393"/>
                    <a:pt x="263364" y="116479"/>
                    <a:pt x="279441" y="133735"/>
                  </a:cubicBezTo>
                  <a:cubicBezTo>
                    <a:pt x="269927" y="94497"/>
                    <a:pt x="244669" y="57086"/>
                    <a:pt x="206187" y="31300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2" name="任意多边形: 形状 731"/>
            <p:cNvSpPr/>
            <p:nvPr/>
          </p:nvSpPr>
          <p:spPr>
            <a:xfrm flipV="1">
              <a:off x="9649908" y="3218989"/>
              <a:ext cx="204995" cy="111883"/>
            </a:xfrm>
            <a:custGeom>
              <a:avLst/>
              <a:gdLst>
                <a:gd name="connsiteX0" fmla="*/ 56556 w 204995"/>
                <a:gd name="connsiteY0" fmla="*/ 26424 h 111883"/>
                <a:gd name="connsiteX1" fmla="*/ 207355 w 204995"/>
                <a:gd name="connsiteY1" fmla="*/ 37624 h 111883"/>
                <a:gd name="connsiteX2" fmla="*/ 43732 w 204995"/>
                <a:gd name="connsiteY2" fmla="*/ 72601 h 111883"/>
                <a:gd name="connsiteX3" fmla="*/ 2360 w 204995"/>
                <a:gd name="connsiteY3" fmla="*/ 112539 h 111883"/>
                <a:gd name="connsiteX4" fmla="*/ 56556 w 204995"/>
                <a:gd name="connsiteY4" fmla="*/ 26425 h 11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995" h="111883">
                  <a:moveTo>
                    <a:pt x="56556" y="26424"/>
                  </a:moveTo>
                  <a:cubicBezTo>
                    <a:pt x="107409" y="-12295"/>
                    <a:pt x="171794" y="-6427"/>
                    <a:pt x="207355" y="37624"/>
                  </a:cubicBezTo>
                  <a:cubicBezTo>
                    <a:pt x="161111" y="19453"/>
                    <a:pt x="98594" y="30827"/>
                    <a:pt x="43732" y="72601"/>
                  </a:cubicBezTo>
                  <a:cubicBezTo>
                    <a:pt x="28090" y="84509"/>
                    <a:pt x="14256" y="98032"/>
                    <a:pt x="2360" y="112539"/>
                  </a:cubicBezTo>
                  <a:cubicBezTo>
                    <a:pt x="9399" y="79554"/>
                    <a:pt x="28086" y="48101"/>
                    <a:pt x="56556" y="26425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pic>
        <p:nvPicPr>
          <p:cNvPr id="1426" name="图片 14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486" y="2747893"/>
            <a:ext cx="3197934" cy="2961181"/>
          </a:xfrm>
          <a:prstGeom prst="rect">
            <a:avLst/>
          </a:prstGeom>
        </p:spPr>
      </p:pic>
      <p:pic>
        <p:nvPicPr>
          <p:cNvPr id="206" name="图片 20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7858410" y="-1286000"/>
            <a:ext cx="5156440" cy="255134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832" y="-1284235"/>
            <a:ext cx="5424895" cy="2511100"/>
          </a:xfrm>
          <a:prstGeom prst="rect">
            <a:avLst/>
          </a:prstGeom>
        </p:spPr>
      </p:pic>
      <p:grpSp>
        <p:nvGrpSpPr>
          <p:cNvPr id="204" name="图形 190"/>
          <p:cNvGrpSpPr/>
          <p:nvPr/>
        </p:nvGrpSpPr>
        <p:grpSpPr>
          <a:xfrm>
            <a:off x="356598" y="337149"/>
            <a:ext cx="2755706" cy="1264696"/>
            <a:chOff x="2097961" y="752965"/>
            <a:chExt cx="3060693" cy="1404666"/>
          </a:xfrm>
        </p:grpSpPr>
        <p:sp>
          <p:nvSpPr>
            <p:cNvPr id="205" name="任意多边形: 形状 204"/>
            <p:cNvSpPr/>
            <p:nvPr/>
          </p:nvSpPr>
          <p:spPr>
            <a:xfrm>
              <a:off x="2097961" y="1090284"/>
              <a:ext cx="1197654" cy="922142"/>
            </a:xfrm>
            <a:custGeom>
              <a:avLst/>
              <a:gdLst>
                <a:gd name="connsiteX0" fmla="*/ 1197949 w 1197654"/>
                <a:gd name="connsiteY0" fmla="*/ 461203 h 922142"/>
                <a:gd name="connsiteX1" fmla="*/ 602671 w 1197654"/>
                <a:gd name="connsiteY1" fmla="*/ 922266 h 922142"/>
                <a:gd name="connsiteX2" fmla="*/ 316 w 1197654"/>
                <a:gd name="connsiteY2" fmla="*/ 466620 h 922142"/>
                <a:gd name="connsiteX3" fmla="*/ 316 w 1197654"/>
                <a:gd name="connsiteY3" fmla="*/ 461203 h 922142"/>
                <a:gd name="connsiteX4" fmla="*/ 595594 w 1197654"/>
                <a:gd name="connsiteY4" fmla="*/ 139 h 922142"/>
                <a:gd name="connsiteX5" fmla="*/ 1197949 w 1197654"/>
                <a:gd name="connsiteY5" fmla="*/ 455786 h 922142"/>
                <a:gd name="connsiteX6" fmla="*/ 1197949 w 1197654"/>
                <a:gd name="connsiteY6" fmla="*/ 461203 h 92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7654" h="922142">
                  <a:moveTo>
                    <a:pt x="1197949" y="461203"/>
                  </a:moveTo>
                  <a:cubicBezTo>
                    <a:pt x="1199904" y="714345"/>
                    <a:pt x="933389" y="920770"/>
                    <a:pt x="602671" y="922266"/>
                  </a:cubicBezTo>
                  <a:cubicBezTo>
                    <a:pt x="271954" y="923762"/>
                    <a:pt x="2271" y="719762"/>
                    <a:pt x="316" y="466620"/>
                  </a:cubicBezTo>
                  <a:cubicBezTo>
                    <a:pt x="302" y="464814"/>
                    <a:pt x="302" y="463008"/>
                    <a:pt x="316" y="461203"/>
                  </a:cubicBezTo>
                  <a:cubicBezTo>
                    <a:pt x="-1638" y="208060"/>
                    <a:pt x="264877" y="1635"/>
                    <a:pt x="595594" y="139"/>
                  </a:cubicBezTo>
                  <a:cubicBezTo>
                    <a:pt x="926312" y="-1356"/>
                    <a:pt x="1195995" y="202643"/>
                    <a:pt x="1197949" y="455786"/>
                  </a:cubicBezTo>
                  <a:cubicBezTo>
                    <a:pt x="1197963" y="457591"/>
                    <a:pt x="1197963" y="459397"/>
                    <a:pt x="1197949" y="461203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7" name="任意多边形: 形状 206"/>
            <p:cNvSpPr/>
            <p:nvPr/>
          </p:nvSpPr>
          <p:spPr>
            <a:xfrm>
              <a:off x="2896324" y="1329616"/>
              <a:ext cx="1360314" cy="828015"/>
            </a:xfrm>
            <a:custGeom>
              <a:avLst/>
              <a:gdLst>
                <a:gd name="connsiteX0" fmla="*/ 1360747 w 1360314"/>
                <a:gd name="connsiteY0" fmla="*/ 414167 h 828015"/>
                <a:gd name="connsiteX1" fmla="*/ 680590 w 1360314"/>
                <a:gd name="connsiteY1" fmla="*/ 828175 h 828015"/>
                <a:gd name="connsiteX2" fmla="*/ 432 w 1360314"/>
                <a:gd name="connsiteY2" fmla="*/ 414167 h 828015"/>
                <a:gd name="connsiteX3" fmla="*/ 680590 w 1360314"/>
                <a:gd name="connsiteY3" fmla="*/ 159 h 828015"/>
                <a:gd name="connsiteX4" fmla="*/ 1360747 w 1360314"/>
                <a:gd name="connsiteY4" fmla="*/ 414167 h 82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0314" h="828015">
                  <a:moveTo>
                    <a:pt x="1360747" y="414167"/>
                  </a:moveTo>
                  <a:cubicBezTo>
                    <a:pt x="1360747" y="642817"/>
                    <a:pt x="1056230" y="828175"/>
                    <a:pt x="680590" y="828175"/>
                  </a:cubicBezTo>
                  <a:cubicBezTo>
                    <a:pt x="304949" y="828175"/>
                    <a:pt x="432" y="642817"/>
                    <a:pt x="432" y="414167"/>
                  </a:cubicBezTo>
                  <a:cubicBezTo>
                    <a:pt x="432" y="185517"/>
                    <a:pt x="304949" y="159"/>
                    <a:pt x="680590" y="159"/>
                  </a:cubicBezTo>
                  <a:cubicBezTo>
                    <a:pt x="1056230" y="159"/>
                    <a:pt x="1360747" y="185517"/>
                    <a:pt x="1360747" y="414167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8" name="任意多边形: 形状 207"/>
            <p:cNvSpPr/>
            <p:nvPr/>
          </p:nvSpPr>
          <p:spPr>
            <a:xfrm>
              <a:off x="2837199" y="984876"/>
              <a:ext cx="2321455" cy="985121"/>
            </a:xfrm>
            <a:custGeom>
              <a:avLst/>
              <a:gdLst>
                <a:gd name="connsiteX0" fmla="*/ 2321895 w 2321455"/>
                <a:gd name="connsiteY0" fmla="*/ 492682 h 985121"/>
                <a:gd name="connsiteX1" fmla="*/ 1172237 w 2321455"/>
                <a:gd name="connsiteY1" fmla="*/ 985220 h 985121"/>
                <a:gd name="connsiteX2" fmla="*/ 547 w 2321455"/>
                <a:gd name="connsiteY2" fmla="*/ 501943 h 985121"/>
                <a:gd name="connsiteX3" fmla="*/ 547 w 2321455"/>
                <a:gd name="connsiteY3" fmla="*/ 492682 h 985121"/>
                <a:gd name="connsiteX4" fmla="*/ 1150205 w 2321455"/>
                <a:gd name="connsiteY4" fmla="*/ 143 h 985121"/>
                <a:gd name="connsiteX5" fmla="*/ 2321895 w 2321455"/>
                <a:gd name="connsiteY5" fmla="*/ 483420 h 985121"/>
                <a:gd name="connsiteX6" fmla="*/ 2321895 w 2321455"/>
                <a:gd name="connsiteY6" fmla="*/ 492682 h 98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1455" h="985121">
                  <a:moveTo>
                    <a:pt x="2321895" y="492682"/>
                  </a:moveTo>
                  <a:cubicBezTo>
                    <a:pt x="2327979" y="762146"/>
                    <a:pt x="1813260" y="982663"/>
                    <a:pt x="1172237" y="985220"/>
                  </a:cubicBezTo>
                  <a:cubicBezTo>
                    <a:pt x="531214" y="987778"/>
                    <a:pt x="6630" y="771407"/>
                    <a:pt x="547" y="501943"/>
                  </a:cubicBezTo>
                  <a:cubicBezTo>
                    <a:pt x="477" y="498856"/>
                    <a:pt x="477" y="495769"/>
                    <a:pt x="547" y="492682"/>
                  </a:cubicBezTo>
                  <a:cubicBezTo>
                    <a:pt x="-5537" y="223217"/>
                    <a:pt x="509182" y="2701"/>
                    <a:pt x="1150205" y="143"/>
                  </a:cubicBezTo>
                  <a:cubicBezTo>
                    <a:pt x="1791228" y="-2414"/>
                    <a:pt x="2315811" y="213956"/>
                    <a:pt x="2321895" y="483420"/>
                  </a:cubicBezTo>
                  <a:cubicBezTo>
                    <a:pt x="2321965" y="486507"/>
                    <a:pt x="2321965" y="489594"/>
                    <a:pt x="2321895" y="492682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9" name="任意多边形: 形状 208"/>
            <p:cNvSpPr/>
            <p:nvPr/>
          </p:nvSpPr>
          <p:spPr>
            <a:xfrm>
              <a:off x="2733643" y="752965"/>
              <a:ext cx="1153303" cy="650591"/>
            </a:xfrm>
            <a:custGeom>
              <a:avLst/>
              <a:gdLst>
                <a:gd name="connsiteX0" fmla="*/ 1153698 w 1153303"/>
                <a:gd name="connsiteY0" fmla="*/ 325359 h 650591"/>
                <a:gd name="connsiteX1" fmla="*/ 577046 w 1153303"/>
                <a:gd name="connsiteY1" fmla="*/ 650655 h 650591"/>
                <a:gd name="connsiteX2" fmla="*/ 394 w 1153303"/>
                <a:gd name="connsiteY2" fmla="*/ 325359 h 650591"/>
                <a:gd name="connsiteX3" fmla="*/ 577046 w 1153303"/>
                <a:gd name="connsiteY3" fmla="*/ 63 h 650591"/>
                <a:gd name="connsiteX4" fmla="*/ 1153698 w 1153303"/>
                <a:gd name="connsiteY4" fmla="*/ 325359 h 65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303" h="650591">
                  <a:moveTo>
                    <a:pt x="1153698" y="325359"/>
                  </a:moveTo>
                  <a:cubicBezTo>
                    <a:pt x="1153698" y="505015"/>
                    <a:pt x="895522" y="650655"/>
                    <a:pt x="577046" y="650655"/>
                  </a:cubicBezTo>
                  <a:cubicBezTo>
                    <a:pt x="258570" y="650655"/>
                    <a:pt x="394" y="505015"/>
                    <a:pt x="394" y="325359"/>
                  </a:cubicBezTo>
                  <a:cubicBezTo>
                    <a:pt x="394" y="145703"/>
                    <a:pt x="258570" y="63"/>
                    <a:pt x="577046" y="63"/>
                  </a:cubicBezTo>
                  <a:cubicBezTo>
                    <a:pt x="895522" y="63"/>
                    <a:pt x="1153698" y="145703"/>
                    <a:pt x="1153698" y="325359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0" name="任意多边形: 形状 209"/>
            <p:cNvSpPr/>
            <p:nvPr/>
          </p:nvSpPr>
          <p:spPr>
            <a:xfrm>
              <a:off x="3842669" y="900834"/>
              <a:ext cx="754074" cy="561865"/>
            </a:xfrm>
            <a:custGeom>
              <a:avLst/>
              <a:gdLst>
                <a:gd name="connsiteX0" fmla="*/ 754600 w 754074"/>
                <a:gd name="connsiteY0" fmla="*/ 281011 h 561865"/>
                <a:gd name="connsiteX1" fmla="*/ 377563 w 754074"/>
                <a:gd name="connsiteY1" fmla="*/ 561944 h 561865"/>
                <a:gd name="connsiteX2" fmla="*/ 525 w 754074"/>
                <a:gd name="connsiteY2" fmla="*/ 281011 h 561865"/>
                <a:gd name="connsiteX3" fmla="*/ 377563 w 754074"/>
                <a:gd name="connsiteY3" fmla="*/ 78 h 561865"/>
                <a:gd name="connsiteX4" fmla="*/ 754600 w 754074"/>
                <a:gd name="connsiteY4" fmla="*/ 281011 h 56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4074" h="561865">
                  <a:moveTo>
                    <a:pt x="754600" y="281011"/>
                  </a:moveTo>
                  <a:cubicBezTo>
                    <a:pt x="754600" y="436166"/>
                    <a:pt x="585795" y="561944"/>
                    <a:pt x="377563" y="561944"/>
                  </a:cubicBezTo>
                  <a:cubicBezTo>
                    <a:pt x="169330" y="561944"/>
                    <a:pt x="525" y="436166"/>
                    <a:pt x="525" y="281011"/>
                  </a:cubicBezTo>
                  <a:cubicBezTo>
                    <a:pt x="525" y="125856"/>
                    <a:pt x="169330" y="78"/>
                    <a:pt x="377563" y="78"/>
                  </a:cubicBezTo>
                  <a:cubicBezTo>
                    <a:pt x="585795" y="78"/>
                    <a:pt x="754600" y="125856"/>
                    <a:pt x="754600" y="281011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1" name="任意多边形: 形状 210"/>
            <p:cNvSpPr/>
            <p:nvPr/>
          </p:nvSpPr>
          <p:spPr>
            <a:xfrm>
              <a:off x="2275452" y="974887"/>
              <a:ext cx="2632375" cy="1094082"/>
            </a:xfrm>
            <a:custGeom>
              <a:avLst/>
              <a:gdLst>
                <a:gd name="connsiteX0" fmla="*/ 1042027 w 2632375"/>
                <a:gd name="connsiteY0" fmla="*/ 1788 h 1094082"/>
                <a:gd name="connsiteX1" fmla="*/ 546074 w 2632375"/>
                <a:gd name="connsiteY1" fmla="*/ 255013 h 1094082"/>
                <a:gd name="connsiteX2" fmla="*/ 546636 w 2632375"/>
                <a:gd name="connsiteY2" fmla="*/ 267483 h 1094082"/>
                <a:gd name="connsiteX3" fmla="*/ 514322 w 2632375"/>
                <a:gd name="connsiteY3" fmla="*/ 266720 h 1094082"/>
                <a:gd name="connsiteX4" fmla="*/ -738 w 2632375"/>
                <a:gd name="connsiteY4" fmla="*/ 623778 h 1094082"/>
                <a:gd name="connsiteX5" fmla="*/ 514322 w 2632375"/>
                <a:gd name="connsiteY5" fmla="*/ 980582 h 1094082"/>
                <a:gd name="connsiteX6" fmla="*/ 765252 w 2632375"/>
                <a:gd name="connsiteY6" fmla="*/ 935537 h 1094082"/>
                <a:gd name="connsiteX7" fmla="*/ 1271050 w 2632375"/>
                <a:gd name="connsiteY7" fmla="*/ 1095870 h 1094082"/>
                <a:gd name="connsiteX8" fmla="*/ 1768964 w 2632375"/>
                <a:gd name="connsiteY8" fmla="*/ 942662 h 1094082"/>
                <a:gd name="connsiteX9" fmla="*/ 2631637 w 2632375"/>
                <a:gd name="connsiteY9" fmla="*/ 566010 h 1094082"/>
                <a:gd name="connsiteX10" fmla="*/ 2109821 w 2632375"/>
                <a:gd name="connsiteY10" fmla="*/ 231858 h 1094082"/>
                <a:gd name="connsiteX11" fmla="*/ 1824045 w 2632375"/>
                <a:gd name="connsiteY11" fmla="*/ 116824 h 1094082"/>
                <a:gd name="connsiteX12" fmla="*/ 1586885 w 2632375"/>
                <a:gd name="connsiteY12" fmla="*/ 186556 h 1094082"/>
                <a:gd name="connsiteX13" fmla="*/ 1520571 w 2632375"/>
                <a:gd name="connsiteY13" fmla="*/ 188591 h 1094082"/>
                <a:gd name="connsiteX14" fmla="*/ 1042012 w 2632375"/>
                <a:gd name="connsiteY14" fmla="*/ 1790 h 109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32375" h="1094082">
                  <a:moveTo>
                    <a:pt x="1042027" y="1788"/>
                  </a:moveTo>
                  <a:cubicBezTo>
                    <a:pt x="768124" y="1788"/>
                    <a:pt x="546074" y="115074"/>
                    <a:pt x="546074" y="255013"/>
                  </a:cubicBezTo>
                  <a:cubicBezTo>
                    <a:pt x="546074" y="259134"/>
                    <a:pt x="546253" y="263410"/>
                    <a:pt x="546636" y="267483"/>
                  </a:cubicBezTo>
                  <a:cubicBezTo>
                    <a:pt x="535909" y="267021"/>
                    <a:pt x="525217" y="266720"/>
                    <a:pt x="514322" y="266720"/>
                  </a:cubicBezTo>
                  <a:cubicBezTo>
                    <a:pt x="229886" y="266720"/>
                    <a:pt x="-738" y="426594"/>
                    <a:pt x="-738" y="623778"/>
                  </a:cubicBezTo>
                  <a:cubicBezTo>
                    <a:pt x="-738" y="820962"/>
                    <a:pt x="229894" y="980582"/>
                    <a:pt x="514322" y="980582"/>
                  </a:cubicBezTo>
                  <a:cubicBezTo>
                    <a:pt x="605407" y="980582"/>
                    <a:pt x="691015" y="964298"/>
                    <a:pt x="765252" y="935537"/>
                  </a:cubicBezTo>
                  <a:cubicBezTo>
                    <a:pt x="866628" y="1031424"/>
                    <a:pt x="1055215" y="1095870"/>
                    <a:pt x="1271050" y="1095870"/>
                  </a:cubicBezTo>
                  <a:cubicBezTo>
                    <a:pt x="1481525" y="1095870"/>
                    <a:pt x="1665936" y="1034624"/>
                    <a:pt x="1768964" y="942662"/>
                  </a:cubicBezTo>
                  <a:cubicBezTo>
                    <a:pt x="2256074" y="917449"/>
                    <a:pt x="2631637" y="758385"/>
                    <a:pt x="2631637" y="566010"/>
                  </a:cubicBezTo>
                  <a:cubicBezTo>
                    <a:pt x="2631637" y="421784"/>
                    <a:pt x="2420708" y="296250"/>
                    <a:pt x="2109821" y="231858"/>
                  </a:cubicBezTo>
                  <a:cubicBezTo>
                    <a:pt x="2055048" y="163328"/>
                    <a:pt x="1947518" y="116824"/>
                    <a:pt x="1824045" y="116824"/>
                  </a:cubicBezTo>
                  <a:cubicBezTo>
                    <a:pt x="1730386" y="116824"/>
                    <a:pt x="1646079" y="143704"/>
                    <a:pt x="1586885" y="186556"/>
                  </a:cubicBezTo>
                  <a:cubicBezTo>
                    <a:pt x="1564622" y="186943"/>
                    <a:pt x="1542429" y="187656"/>
                    <a:pt x="1520571" y="188591"/>
                  </a:cubicBezTo>
                  <a:cubicBezTo>
                    <a:pt x="1463345" y="80953"/>
                    <a:pt x="1270833" y="1790"/>
                    <a:pt x="1042012" y="1790"/>
                  </a:cubicBezTo>
                  <a:close/>
                </a:path>
              </a:pathLst>
            </a:custGeom>
            <a:gradFill>
              <a:gsLst>
                <a:gs pos="0">
                  <a:srgbClr val="00B0F0">
                    <a:alpha val="31000"/>
                  </a:srgbClr>
                </a:gs>
                <a:gs pos="100000">
                  <a:srgbClr val="5ACCF5">
                    <a:alpha val="16000"/>
                  </a:srgbClr>
                </a:gs>
              </a:gsLst>
              <a:lin ang="5400000" scaled="1"/>
            </a:gra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813945" y="533335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目录</a:t>
            </a:r>
            <a:endParaRPr lang="zh-CN" altLang="en-US" sz="54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93690" y="1129305"/>
            <a:ext cx="646182" cy="3493143"/>
            <a:chOff x="2687293" y="1002888"/>
            <a:chExt cx="646182" cy="3493143"/>
          </a:xfrm>
        </p:grpSpPr>
        <p:sp>
          <p:nvSpPr>
            <p:cNvPr id="3" name="矩形: 对角圆角 2"/>
            <p:cNvSpPr/>
            <p:nvPr/>
          </p:nvSpPr>
          <p:spPr>
            <a:xfrm rot="5400000">
              <a:off x="1513944" y="2676500"/>
              <a:ext cx="2992881" cy="64618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75390" y="2013567"/>
              <a:ext cx="461665" cy="240065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29" name="矩形: 对角圆角 228"/>
            <p:cNvSpPr/>
            <p:nvPr/>
          </p:nvSpPr>
          <p:spPr>
            <a:xfrm rot="5400000">
              <a:off x="2637631" y="1249980"/>
              <a:ext cx="745506" cy="64618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0" name="文本框 229"/>
            <p:cNvSpPr txBox="1"/>
            <p:nvPr/>
          </p:nvSpPr>
          <p:spPr>
            <a:xfrm>
              <a:off x="2743962" y="1002888"/>
              <a:ext cx="52450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>
                  <a:solidFill>
                    <a:schemeClr val="bg1"/>
                  </a:solidFill>
                  <a:latin typeface="胡晓波骚包体" panose="02010600030101010101" pitchFamily="2" charset="-122"/>
                  <a:ea typeface="胡晓波骚包体" panose="02010600030101010101" pitchFamily="2" charset="-122"/>
                </a:rPr>
                <a:t>01</a:t>
              </a:r>
              <a:endParaRPr lang="zh-CN" altLang="en-US" sz="54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endParaRPr>
            </a:p>
          </p:txBody>
        </p:sp>
      </p:grpSp>
      <p:grpSp>
        <p:nvGrpSpPr>
          <p:cNvPr id="231" name="组合 230"/>
          <p:cNvGrpSpPr/>
          <p:nvPr/>
        </p:nvGrpSpPr>
        <p:grpSpPr>
          <a:xfrm>
            <a:off x="4248269" y="1129305"/>
            <a:ext cx="666627" cy="3493143"/>
            <a:chOff x="2687293" y="1002888"/>
            <a:chExt cx="666627" cy="3493143"/>
          </a:xfrm>
        </p:grpSpPr>
        <p:sp>
          <p:nvSpPr>
            <p:cNvPr id="232" name="矩形: 对角圆角 231"/>
            <p:cNvSpPr/>
            <p:nvPr/>
          </p:nvSpPr>
          <p:spPr>
            <a:xfrm rot="5400000">
              <a:off x="1513944" y="2676500"/>
              <a:ext cx="2992881" cy="64618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3" name="文本框 232"/>
            <p:cNvSpPr txBox="1"/>
            <p:nvPr/>
          </p:nvSpPr>
          <p:spPr>
            <a:xfrm>
              <a:off x="2775390" y="2013567"/>
              <a:ext cx="461665" cy="240065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34" name="矩形: 对角圆角 233"/>
            <p:cNvSpPr/>
            <p:nvPr/>
          </p:nvSpPr>
          <p:spPr>
            <a:xfrm rot="5400000">
              <a:off x="2637631" y="1249980"/>
              <a:ext cx="745506" cy="64618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5" name="文本框 234"/>
            <p:cNvSpPr txBox="1"/>
            <p:nvPr/>
          </p:nvSpPr>
          <p:spPr>
            <a:xfrm>
              <a:off x="2693162" y="1002888"/>
              <a:ext cx="66075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>
                  <a:solidFill>
                    <a:schemeClr val="bg1"/>
                  </a:solidFill>
                  <a:latin typeface="胡晓波骚包体" panose="02010600030101010101" pitchFamily="2" charset="-122"/>
                  <a:ea typeface="胡晓波骚包体" panose="02010600030101010101" pitchFamily="2" charset="-122"/>
                </a:rPr>
                <a:t>02</a:t>
              </a:r>
              <a:endParaRPr lang="zh-CN" altLang="en-US" sz="54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endParaRPr>
            </a:p>
          </p:txBody>
        </p:sp>
      </p:grpSp>
      <p:grpSp>
        <p:nvGrpSpPr>
          <p:cNvPr id="236" name="组合 235"/>
          <p:cNvGrpSpPr/>
          <p:nvPr/>
        </p:nvGrpSpPr>
        <p:grpSpPr>
          <a:xfrm>
            <a:off x="5402848" y="1129305"/>
            <a:ext cx="646182" cy="3493143"/>
            <a:chOff x="2687293" y="1002888"/>
            <a:chExt cx="646182" cy="3493143"/>
          </a:xfrm>
        </p:grpSpPr>
        <p:sp>
          <p:nvSpPr>
            <p:cNvPr id="237" name="矩形: 对角圆角 236"/>
            <p:cNvSpPr/>
            <p:nvPr/>
          </p:nvSpPr>
          <p:spPr>
            <a:xfrm rot="5400000">
              <a:off x="1513944" y="2676500"/>
              <a:ext cx="2992881" cy="64618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8" name="文本框 237"/>
            <p:cNvSpPr txBox="1"/>
            <p:nvPr/>
          </p:nvSpPr>
          <p:spPr>
            <a:xfrm>
              <a:off x="2775390" y="2013567"/>
              <a:ext cx="461665" cy="240065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39" name="矩形: 对角圆角 238"/>
            <p:cNvSpPr/>
            <p:nvPr/>
          </p:nvSpPr>
          <p:spPr>
            <a:xfrm rot="5400000">
              <a:off x="2637631" y="1249980"/>
              <a:ext cx="745506" cy="64618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0" name="文本框 239"/>
            <p:cNvSpPr txBox="1"/>
            <p:nvPr/>
          </p:nvSpPr>
          <p:spPr>
            <a:xfrm>
              <a:off x="2693162" y="1002888"/>
              <a:ext cx="60785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>
                  <a:solidFill>
                    <a:schemeClr val="bg1"/>
                  </a:solidFill>
                  <a:latin typeface="胡晓波骚包体" panose="02010600030101010101" pitchFamily="2" charset="-122"/>
                  <a:ea typeface="胡晓波骚包体" panose="02010600030101010101" pitchFamily="2" charset="-122"/>
                </a:rPr>
                <a:t>03</a:t>
              </a:r>
              <a:endParaRPr lang="zh-CN" altLang="en-US" sz="54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endParaRPr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6557427" y="1129305"/>
            <a:ext cx="669833" cy="3493143"/>
            <a:chOff x="2687293" y="1002888"/>
            <a:chExt cx="669833" cy="3493143"/>
          </a:xfrm>
        </p:grpSpPr>
        <p:sp>
          <p:nvSpPr>
            <p:cNvPr id="242" name="矩形: 对角圆角 241"/>
            <p:cNvSpPr/>
            <p:nvPr/>
          </p:nvSpPr>
          <p:spPr>
            <a:xfrm rot="5400000">
              <a:off x="1513944" y="2676500"/>
              <a:ext cx="2992881" cy="64618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3" name="文本框 242"/>
            <p:cNvSpPr txBox="1"/>
            <p:nvPr/>
          </p:nvSpPr>
          <p:spPr>
            <a:xfrm>
              <a:off x="2775390" y="2013567"/>
              <a:ext cx="461665" cy="240065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44" name="矩形: 对角圆角 243"/>
            <p:cNvSpPr/>
            <p:nvPr/>
          </p:nvSpPr>
          <p:spPr>
            <a:xfrm rot="5400000">
              <a:off x="2637631" y="1249980"/>
              <a:ext cx="745506" cy="64618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5" name="文本框 244"/>
            <p:cNvSpPr txBox="1"/>
            <p:nvPr/>
          </p:nvSpPr>
          <p:spPr>
            <a:xfrm>
              <a:off x="2693162" y="1002888"/>
              <a:ext cx="66396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>
                  <a:solidFill>
                    <a:schemeClr val="bg1"/>
                  </a:solidFill>
                  <a:latin typeface="胡晓波骚包体" panose="02010600030101010101" pitchFamily="2" charset="-122"/>
                  <a:ea typeface="胡晓波骚包体" panose="02010600030101010101" pitchFamily="2" charset="-122"/>
                </a:rPr>
                <a:t>04</a:t>
              </a:r>
              <a:endParaRPr lang="zh-CN" altLang="en-US" sz="54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endParaRPr>
            </a:p>
          </p:txBody>
        </p:sp>
      </p:grpSp>
      <p:grpSp>
        <p:nvGrpSpPr>
          <p:cNvPr id="246" name="组合 245"/>
          <p:cNvGrpSpPr/>
          <p:nvPr/>
        </p:nvGrpSpPr>
        <p:grpSpPr>
          <a:xfrm>
            <a:off x="7705175" y="1129305"/>
            <a:ext cx="653013" cy="3493143"/>
            <a:chOff x="2680462" y="1002888"/>
            <a:chExt cx="653013" cy="3493143"/>
          </a:xfrm>
        </p:grpSpPr>
        <p:sp>
          <p:nvSpPr>
            <p:cNvPr id="247" name="矩形: 对角圆角 246"/>
            <p:cNvSpPr/>
            <p:nvPr/>
          </p:nvSpPr>
          <p:spPr>
            <a:xfrm rot="5400000">
              <a:off x="1513944" y="2676500"/>
              <a:ext cx="2992881" cy="64618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8" name="文本框 247"/>
            <p:cNvSpPr txBox="1"/>
            <p:nvPr/>
          </p:nvSpPr>
          <p:spPr>
            <a:xfrm>
              <a:off x="2775390" y="2013567"/>
              <a:ext cx="461665" cy="240065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49" name="矩形: 对角圆角 248"/>
            <p:cNvSpPr/>
            <p:nvPr/>
          </p:nvSpPr>
          <p:spPr>
            <a:xfrm rot="5400000">
              <a:off x="2637631" y="1249980"/>
              <a:ext cx="745506" cy="64618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文本框 249"/>
            <p:cNvSpPr txBox="1"/>
            <p:nvPr/>
          </p:nvSpPr>
          <p:spPr>
            <a:xfrm>
              <a:off x="2680462" y="1002888"/>
              <a:ext cx="65274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5400" dirty="0">
                  <a:solidFill>
                    <a:schemeClr val="bg1"/>
                  </a:solidFill>
                  <a:latin typeface="胡晓波骚包体" panose="02010600030101010101" pitchFamily="2" charset="-122"/>
                  <a:ea typeface="胡晓波骚包体" panose="02010600030101010101" pitchFamily="2" charset="-122"/>
                </a:rPr>
                <a:t>05</a:t>
              </a:r>
              <a:endParaRPr lang="zh-CN" altLang="en-US" sz="54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00B0F0">
                <a:alpha val="49000"/>
              </a:srgbClr>
            </a:gs>
            <a:gs pos="53000">
              <a:schemeClr val="bg1">
                <a:alpha val="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722" y="905021"/>
            <a:ext cx="5511840" cy="2551346"/>
          </a:xfrm>
          <a:prstGeom prst="rect">
            <a:avLst/>
          </a:prstGeom>
        </p:spPr>
      </p:pic>
      <p:sp>
        <p:nvSpPr>
          <p:cNvPr id="33" name="任意多边形: 形状 32"/>
          <p:cNvSpPr/>
          <p:nvPr/>
        </p:nvSpPr>
        <p:spPr>
          <a:xfrm>
            <a:off x="-66047" y="3119959"/>
            <a:ext cx="10062501" cy="2307242"/>
          </a:xfrm>
          <a:custGeom>
            <a:avLst/>
            <a:gdLst>
              <a:gd name="connsiteX0" fmla="*/ 10062416 w 10062501"/>
              <a:gd name="connsiteY0" fmla="*/ 2276969 h 2307242"/>
              <a:gd name="connsiteX1" fmla="*/ 0 w 10062501"/>
              <a:gd name="connsiteY1" fmla="*/ 2306958 h 2307242"/>
              <a:gd name="connsiteX2" fmla="*/ 22844 w 10062501"/>
              <a:gd name="connsiteY2" fmla="*/ 810448 h 2307242"/>
              <a:gd name="connsiteX3" fmla="*/ 1572103 w 10062501"/>
              <a:gd name="connsiteY3" fmla="*/ 4312 h 2307242"/>
              <a:gd name="connsiteX4" fmla="*/ 3130912 w 10062501"/>
              <a:gd name="connsiteY4" fmla="*/ 688234 h 2307242"/>
              <a:gd name="connsiteX5" fmla="*/ 4927046 w 10062501"/>
              <a:gd name="connsiteY5" fmla="*/ 378543 h 2307242"/>
              <a:gd name="connsiteX6" fmla="*/ 6752454 w 10062501"/>
              <a:gd name="connsiteY6" fmla="*/ 702791 h 2307242"/>
              <a:gd name="connsiteX7" fmla="*/ 10062501 w 10062501"/>
              <a:gd name="connsiteY7" fmla="*/ 2276951 h 2307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062501" h="2307242">
                <a:moveTo>
                  <a:pt x="10062416" y="2276969"/>
                </a:moveTo>
                <a:lnTo>
                  <a:pt x="0" y="2306958"/>
                </a:lnTo>
                <a:lnTo>
                  <a:pt x="22844" y="810448"/>
                </a:lnTo>
                <a:cubicBezTo>
                  <a:pt x="574573" y="779656"/>
                  <a:pt x="1126551" y="-69946"/>
                  <a:pt x="1572103" y="4312"/>
                </a:cubicBezTo>
                <a:cubicBezTo>
                  <a:pt x="1769076" y="37144"/>
                  <a:pt x="2645196" y="625649"/>
                  <a:pt x="3130912" y="688234"/>
                </a:cubicBezTo>
                <a:cubicBezTo>
                  <a:pt x="3646671" y="754698"/>
                  <a:pt x="4442578" y="63113"/>
                  <a:pt x="4927046" y="378543"/>
                </a:cubicBezTo>
                <a:cubicBezTo>
                  <a:pt x="5325526" y="638002"/>
                  <a:pt x="6206313" y="531300"/>
                  <a:pt x="6752454" y="702791"/>
                </a:cubicBezTo>
                <a:cubicBezTo>
                  <a:pt x="7932561" y="1073290"/>
                  <a:pt x="8954332" y="1644234"/>
                  <a:pt x="10062501" y="2276951"/>
                </a:cubicBezTo>
                <a:close/>
              </a:path>
            </a:pathLst>
          </a:custGeom>
          <a:gradFill>
            <a:gsLst>
              <a:gs pos="100000">
                <a:srgbClr val="5A9B5B">
                  <a:alpha val="0"/>
                </a:srgbClr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34" name="任意多边形: 形状 33"/>
          <p:cNvSpPr/>
          <p:nvPr/>
        </p:nvSpPr>
        <p:spPr>
          <a:xfrm>
            <a:off x="4804272" y="4741915"/>
            <a:ext cx="196321" cy="195835"/>
          </a:xfrm>
          <a:custGeom>
            <a:avLst/>
            <a:gdLst>
              <a:gd name="connsiteX0" fmla="*/ 96090 w 196321"/>
              <a:gd name="connsiteY0" fmla="*/ -284 h 195835"/>
              <a:gd name="connsiteX1" fmla="*/ 196322 w 196321"/>
              <a:gd name="connsiteY1" fmla="*/ 80799 h 195835"/>
              <a:gd name="connsiteX2" fmla="*/ 100232 w 196321"/>
              <a:gd name="connsiteY2" fmla="*/ 195552 h 195835"/>
              <a:gd name="connsiteX3" fmla="*/ 0 w 196321"/>
              <a:gd name="connsiteY3" fmla="*/ 114469 h 195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321" h="195835">
                <a:moveTo>
                  <a:pt x="96090" y="-284"/>
                </a:moveTo>
                <a:lnTo>
                  <a:pt x="196322" y="80799"/>
                </a:lnTo>
                <a:lnTo>
                  <a:pt x="100232" y="195552"/>
                </a:lnTo>
                <a:lnTo>
                  <a:pt x="0" y="114469"/>
                </a:lnTo>
                <a:close/>
              </a:path>
            </a:pathLst>
          </a:custGeom>
          <a:solidFill>
            <a:srgbClr val="5044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35" name="图形 9"/>
          <p:cNvGrpSpPr/>
          <p:nvPr/>
        </p:nvGrpSpPr>
        <p:grpSpPr>
          <a:xfrm>
            <a:off x="5950835" y="4464252"/>
            <a:ext cx="226621" cy="311332"/>
            <a:chOff x="5950835" y="4464252"/>
            <a:chExt cx="226621" cy="311332"/>
          </a:xfrm>
        </p:grpSpPr>
        <p:sp>
          <p:nvSpPr>
            <p:cNvPr id="36" name="任意多边形: 形状 35"/>
            <p:cNvSpPr/>
            <p:nvPr/>
          </p:nvSpPr>
          <p:spPr>
            <a:xfrm>
              <a:off x="6017159" y="4734382"/>
              <a:ext cx="29757" cy="41202"/>
            </a:xfrm>
            <a:custGeom>
              <a:avLst/>
              <a:gdLst>
                <a:gd name="connsiteX0" fmla="*/ 38 w 29757"/>
                <a:gd name="connsiteY0" fmla="*/ 4 h 41202"/>
                <a:gd name="connsiteX1" fmla="*/ 29796 w 29757"/>
                <a:gd name="connsiteY1" fmla="*/ 4 h 41202"/>
                <a:gd name="connsiteX2" fmla="*/ 29796 w 29757"/>
                <a:gd name="connsiteY2" fmla="*/ 41207 h 41202"/>
                <a:gd name="connsiteX3" fmla="*/ 38 w 29757"/>
                <a:gd name="connsiteY3" fmla="*/ 41207 h 4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57" h="41202">
                  <a:moveTo>
                    <a:pt x="38" y="4"/>
                  </a:moveTo>
                  <a:lnTo>
                    <a:pt x="29796" y="4"/>
                  </a:lnTo>
                  <a:lnTo>
                    <a:pt x="29796" y="41207"/>
                  </a:lnTo>
                  <a:lnTo>
                    <a:pt x="38" y="41207"/>
                  </a:lnTo>
                  <a:close/>
                </a:path>
              </a:pathLst>
            </a:custGeom>
            <a:solidFill>
              <a:srgbClr val="2B22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7" name="任意多边形: 形状 36"/>
            <p:cNvSpPr/>
            <p:nvPr/>
          </p:nvSpPr>
          <p:spPr>
            <a:xfrm>
              <a:off x="5966839" y="4608456"/>
              <a:ext cx="103007" cy="139631"/>
            </a:xfrm>
            <a:custGeom>
              <a:avLst/>
              <a:gdLst>
                <a:gd name="connsiteX0" fmla="*/ 57264 w 103007"/>
                <a:gd name="connsiteY0" fmla="*/ 4 h 139631"/>
                <a:gd name="connsiteX1" fmla="*/ 38 w 103007"/>
                <a:gd name="connsiteY1" fmla="*/ 2293 h 139631"/>
                <a:gd name="connsiteX2" fmla="*/ 38 w 103007"/>
                <a:gd name="connsiteY2" fmla="*/ 139636 h 139631"/>
                <a:gd name="connsiteX3" fmla="*/ 57264 w 103007"/>
                <a:gd name="connsiteY3" fmla="*/ 139636 h 139631"/>
                <a:gd name="connsiteX4" fmla="*/ 103045 w 103007"/>
                <a:gd name="connsiteY4" fmla="*/ 66387 h 13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007" h="139631">
                  <a:moveTo>
                    <a:pt x="57264" y="4"/>
                  </a:moveTo>
                  <a:lnTo>
                    <a:pt x="38" y="2293"/>
                  </a:lnTo>
                  <a:lnTo>
                    <a:pt x="38" y="139636"/>
                  </a:lnTo>
                  <a:lnTo>
                    <a:pt x="57264" y="139636"/>
                  </a:lnTo>
                  <a:lnTo>
                    <a:pt x="103045" y="66387"/>
                  </a:lnTo>
                  <a:close/>
                </a:path>
              </a:pathLst>
            </a:custGeom>
            <a:solidFill>
              <a:srgbClr val="504416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8" name="任意多边形: 形状 37"/>
            <p:cNvSpPr/>
            <p:nvPr/>
          </p:nvSpPr>
          <p:spPr>
            <a:xfrm>
              <a:off x="6024065" y="4564437"/>
              <a:ext cx="70960" cy="185991"/>
            </a:xfrm>
            <a:custGeom>
              <a:avLst/>
              <a:gdLst>
                <a:gd name="connsiteX0" fmla="*/ 38 w 70960"/>
                <a:gd name="connsiteY0" fmla="*/ 41781 h 185991"/>
                <a:gd name="connsiteX1" fmla="*/ 34682 w 70960"/>
                <a:gd name="connsiteY1" fmla="*/ 4 h 185991"/>
                <a:gd name="connsiteX2" fmla="*/ 70998 w 70960"/>
                <a:gd name="connsiteY2" fmla="*/ 50563 h 185991"/>
                <a:gd name="connsiteX3" fmla="*/ 70998 w 70960"/>
                <a:gd name="connsiteY3" fmla="*/ 185996 h 185991"/>
                <a:gd name="connsiteX4" fmla="*/ 38 w 70960"/>
                <a:gd name="connsiteY4" fmla="*/ 185996 h 185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960" h="185991">
                  <a:moveTo>
                    <a:pt x="38" y="41781"/>
                  </a:moveTo>
                  <a:lnTo>
                    <a:pt x="34682" y="4"/>
                  </a:lnTo>
                  <a:lnTo>
                    <a:pt x="70998" y="50563"/>
                  </a:lnTo>
                  <a:lnTo>
                    <a:pt x="70998" y="185996"/>
                  </a:lnTo>
                  <a:lnTo>
                    <a:pt x="38" y="185996"/>
                  </a:lnTo>
                  <a:close/>
                </a:path>
              </a:pathLst>
            </a:custGeom>
            <a:solidFill>
              <a:srgbClr val="786721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39" name="任意多边形: 形状 38"/>
            <p:cNvSpPr/>
            <p:nvPr/>
          </p:nvSpPr>
          <p:spPr>
            <a:xfrm>
              <a:off x="5953285" y="4555134"/>
              <a:ext cx="161909" cy="80554"/>
            </a:xfrm>
            <a:custGeom>
              <a:avLst/>
              <a:gdLst>
                <a:gd name="connsiteX0" fmla="*/ 114318 w 161909"/>
                <a:gd name="connsiteY0" fmla="*/ 37362 h 80554"/>
                <a:gd name="connsiteX1" fmla="*/ 139498 w 161909"/>
                <a:gd name="connsiteY1" fmla="*/ 67119 h 80554"/>
                <a:gd name="connsiteX2" fmla="*/ 153232 w 161909"/>
                <a:gd name="connsiteY2" fmla="*/ 55674 h 80554"/>
                <a:gd name="connsiteX3" fmla="*/ 121185 w 161909"/>
                <a:gd name="connsiteY3" fmla="*/ 12182 h 80554"/>
                <a:gd name="connsiteX4" fmla="*/ 73115 w 161909"/>
                <a:gd name="connsiteY4" fmla="*/ 737 h 80554"/>
                <a:gd name="connsiteX5" fmla="*/ 29623 w 161909"/>
                <a:gd name="connsiteY5" fmla="*/ 9893 h 80554"/>
                <a:gd name="connsiteX6" fmla="*/ 13600 w 161909"/>
                <a:gd name="connsiteY6" fmla="*/ 37362 h 80554"/>
                <a:gd name="connsiteX7" fmla="*/ 18178 w 161909"/>
                <a:gd name="connsiteY7" fmla="*/ 71698 h 80554"/>
                <a:gd name="connsiteX8" fmla="*/ 57092 w 161909"/>
                <a:gd name="connsiteY8" fmla="*/ 73986 h 80554"/>
                <a:gd name="connsiteX9" fmla="*/ 89138 w 161909"/>
                <a:gd name="connsiteY9" fmla="*/ 46518 h 80554"/>
                <a:gd name="connsiteX10" fmla="*/ 107450 w 161909"/>
                <a:gd name="connsiteY10" fmla="*/ 16760 h 80554"/>
                <a:gd name="connsiteX11" fmla="*/ 114318 w 161909"/>
                <a:gd name="connsiteY11" fmla="*/ 37362 h 8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09" h="80554">
                  <a:moveTo>
                    <a:pt x="114318" y="37362"/>
                  </a:moveTo>
                  <a:cubicBezTo>
                    <a:pt x="134920" y="53385"/>
                    <a:pt x="125764" y="67119"/>
                    <a:pt x="139498" y="67119"/>
                  </a:cubicBezTo>
                  <a:cubicBezTo>
                    <a:pt x="153232" y="67119"/>
                    <a:pt x="173833" y="80854"/>
                    <a:pt x="153232" y="55674"/>
                  </a:cubicBezTo>
                  <a:cubicBezTo>
                    <a:pt x="132630" y="30494"/>
                    <a:pt x="148654" y="28205"/>
                    <a:pt x="121185" y="12182"/>
                  </a:cubicBezTo>
                  <a:cubicBezTo>
                    <a:pt x="93717" y="-3841"/>
                    <a:pt x="114318" y="737"/>
                    <a:pt x="73115" y="737"/>
                  </a:cubicBezTo>
                  <a:cubicBezTo>
                    <a:pt x="31912" y="737"/>
                    <a:pt x="38779" y="-3841"/>
                    <a:pt x="29623" y="9893"/>
                  </a:cubicBezTo>
                  <a:cubicBezTo>
                    <a:pt x="20467" y="23628"/>
                    <a:pt x="22756" y="12182"/>
                    <a:pt x="13600" y="37362"/>
                  </a:cubicBezTo>
                  <a:cubicBezTo>
                    <a:pt x="4444" y="62542"/>
                    <a:pt x="-13869" y="71698"/>
                    <a:pt x="18178" y="71698"/>
                  </a:cubicBezTo>
                  <a:cubicBezTo>
                    <a:pt x="50224" y="71698"/>
                    <a:pt x="34201" y="90010"/>
                    <a:pt x="57092" y="73986"/>
                  </a:cubicBezTo>
                  <a:cubicBezTo>
                    <a:pt x="79983" y="57963"/>
                    <a:pt x="79983" y="69408"/>
                    <a:pt x="89138" y="46518"/>
                  </a:cubicBezTo>
                  <a:cubicBezTo>
                    <a:pt x="98295" y="23627"/>
                    <a:pt x="105162" y="7604"/>
                    <a:pt x="107450" y="16760"/>
                  </a:cubicBezTo>
                  <a:cubicBezTo>
                    <a:pt x="109740" y="25917"/>
                    <a:pt x="114318" y="37362"/>
                    <a:pt x="114318" y="37362"/>
                  </a:cubicBezTo>
                  <a:close/>
                </a:path>
              </a:pathLst>
            </a:custGeom>
            <a:solidFill>
              <a:srgbClr val="AA88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40" name="图形 9"/>
            <p:cNvGrpSpPr/>
            <p:nvPr/>
          </p:nvGrpSpPr>
          <p:grpSpPr>
            <a:xfrm>
              <a:off x="5950835" y="4464252"/>
              <a:ext cx="226621" cy="224371"/>
              <a:chOff x="5950835" y="4464252"/>
              <a:chExt cx="226621" cy="224371"/>
            </a:xfrm>
          </p:grpSpPr>
          <p:grpSp>
            <p:nvGrpSpPr>
              <p:cNvPr id="41" name="图形 9"/>
              <p:cNvGrpSpPr/>
              <p:nvPr/>
            </p:nvGrpSpPr>
            <p:grpSpPr>
              <a:xfrm>
                <a:off x="5950835" y="4466542"/>
                <a:ext cx="219754" cy="222082"/>
                <a:chOff x="5950835" y="4466542"/>
                <a:chExt cx="219754" cy="222082"/>
              </a:xfrm>
              <a:solidFill>
                <a:srgbClr val="504416"/>
              </a:solidFill>
            </p:grpSpPr>
            <p:sp>
              <p:nvSpPr>
                <p:cNvPr id="42" name="任意多边形: 形状 41"/>
                <p:cNvSpPr/>
                <p:nvPr/>
              </p:nvSpPr>
              <p:spPr>
                <a:xfrm>
                  <a:off x="5959951" y="4466542"/>
                  <a:ext cx="93852" cy="107583"/>
                </a:xfrm>
                <a:custGeom>
                  <a:avLst/>
                  <a:gdLst>
                    <a:gd name="connsiteX0" fmla="*/ 93891 w 93852"/>
                    <a:gd name="connsiteY0" fmla="*/ 107584 h 107583"/>
                    <a:gd name="connsiteX1" fmla="*/ 39 w 93852"/>
                    <a:gd name="connsiteY1" fmla="*/ 9158 h 107583"/>
                    <a:gd name="connsiteX2" fmla="*/ 45820 w 93852"/>
                    <a:gd name="connsiteY2" fmla="*/ 1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91" y="107584"/>
                      </a:moveTo>
                      <a:lnTo>
                        <a:pt x="39" y="9158"/>
                      </a:lnTo>
                      <a:lnTo>
                        <a:pt x="45820" y="1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3" name="任意多边形: 形状 42"/>
                <p:cNvSpPr/>
                <p:nvPr/>
              </p:nvSpPr>
              <p:spPr>
                <a:xfrm>
                  <a:off x="6053803" y="4576457"/>
                  <a:ext cx="96140" cy="112166"/>
                </a:xfrm>
                <a:custGeom>
                  <a:avLst/>
                  <a:gdLst>
                    <a:gd name="connsiteX0" fmla="*/ 39 w 96140"/>
                    <a:gd name="connsiteY0" fmla="*/ 1 h 112166"/>
                    <a:gd name="connsiteX1" fmla="*/ 54976 w 96140"/>
                    <a:gd name="connsiteY1" fmla="*/ 112168 h 112166"/>
                    <a:gd name="connsiteX2" fmla="*/ 96179 w 96140"/>
                    <a:gd name="connsiteY2" fmla="*/ 100723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39" y="1"/>
                      </a:moveTo>
                      <a:lnTo>
                        <a:pt x="54976" y="112168"/>
                      </a:lnTo>
                      <a:lnTo>
                        <a:pt x="96179" y="10072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4" name="任意多边形: 形状 43"/>
                <p:cNvSpPr/>
                <p:nvPr/>
              </p:nvSpPr>
              <p:spPr>
                <a:xfrm>
                  <a:off x="6056135" y="4510074"/>
                  <a:ext cx="114454" cy="66382"/>
                </a:xfrm>
                <a:custGeom>
                  <a:avLst/>
                  <a:gdLst>
                    <a:gd name="connsiteX0" fmla="*/ 39 w 114454"/>
                    <a:gd name="connsiteY0" fmla="*/ 66384 h 66382"/>
                    <a:gd name="connsiteX1" fmla="*/ 114493 w 114454"/>
                    <a:gd name="connsiteY1" fmla="*/ 48072 h 66382"/>
                    <a:gd name="connsiteX2" fmla="*/ 80158 w 114454"/>
                    <a:gd name="connsiteY2" fmla="*/ 1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39" y="66384"/>
                      </a:moveTo>
                      <a:lnTo>
                        <a:pt x="114493" y="48072"/>
                      </a:lnTo>
                      <a:lnTo>
                        <a:pt x="80158" y="1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45" name="任意多边形: 形状 44"/>
                <p:cNvSpPr/>
                <p:nvPr/>
              </p:nvSpPr>
              <p:spPr>
                <a:xfrm>
                  <a:off x="5950835" y="4576457"/>
                  <a:ext cx="109874" cy="100715"/>
                </a:xfrm>
                <a:custGeom>
                  <a:avLst/>
                  <a:gdLst>
                    <a:gd name="connsiteX0" fmla="*/ 109914 w 109874"/>
                    <a:gd name="connsiteY0" fmla="*/ 1 h 100715"/>
                    <a:gd name="connsiteX1" fmla="*/ 109914 w 109874"/>
                    <a:gd name="connsiteY1" fmla="*/ 2290 h 100715"/>
                    <a:gd name="connsiteX2" fmla="*/ 27508 w 109874"/>
                    <a:gd name="connsiteY2" fmla="*/ 100716 h 100715"/>
                    <a:gd name="connsiteX3" fmla="*/ 39 w 109874"/>
                    <a:gd name="connsiteY3" fmla="*/ 45779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914" y="1"/>
                      </a:moveTo>
                      <a:lnTo>
                        <a:pt x="109914" y="2290"/>
                      </a:lnTo>
                      <a:lnTo>
                        <a:pt x="27508" y="100716"/>
                      </a:lnTo>
                      <a:lnTo>
                        <a:pt x="39" y="45779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46" name="任意多边形: 形状 45"/>
              <p:cNvSpPr/>
              <p:nvPr/>
            </p:nvSpPr>
            <p:spPr>
              <a:xfrm>
                <a:off x="5966818" y="4464252"/>
                <a:ext cx="93852" cy="107583"/>
              </a:xfrm>
              <a:custGeom>
                <a:avLst/>
                <a:gdLst>
                  <a:gd name="connsiteX0" fmla="*/ 93892 w 93852"/>
                  <a:gd name="connsiteY0" fmla="*/ 107584 h 107583"/>
                  <a:gd name="connsiteX1" fmla="*/ 39 w 93852"/>
                  <a:gd name="connsiteY1" fmla="*/ 9157 h 107583"/>
                  <a:gd name="connsiteX2" fmla="*/ 45820 w 93852"/>
                  <a:gd name="connsiteY2" fmla="*/ 1 h 10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3852" h="107583">
                    <a:moveTo>
                      <a:pt x="93892" y="107584"/>
                    </a:moveTo>
                    <a:lnTo>
                      <a:pt x="39" y="9157"/>
                    </a:lnTo>
                    <a:lnTo>
                      <a:pt x="45820" y="1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6060670" y="4574168"/>
                <a:ext cx="96140" cy="112166"/>
              </a:xfrm>
              <a:custGeom>
                <a:avLst/>
                <a:gdLst>
                  <a:gd name="connsiteX0" fmla="*/ 39 w 96140"/>
                  <a:gd name="connsiteY0" fmla="*/ 1 h 112166"/>
                  <a:gd name="connsiteX1" fmla="*/ 54977 w 96140"/>
                  <a:gd name="connsiteY1" fmla="*/ 112168 h 112166"/>
                  <a:gd name="connsiteX2" fmla="*/ 96180 w 96140"/>
                  <a:gd name="connsiteY2" fmla="*/ 100723 h 11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140" h="112166">
                    <a:moveTo>
                      <a:pt x="39" y="1"/>
                    </a:moveTo>
                    <a:lnTo>
                      <a:pt x="54977" y="112168"/>
                    </a:lnTo>
                    <a:lnTo>
                      <a:pt x="96180" y="100723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任意多边形: 形状 47"/>
              <p:cNvSpPr/>
              <p:nvPr/>
            </p:nvSpPr>
            <p:spPr>
              <a:xfrm>
                <a:off x="6063002" y="4507785"/>
                <a:ext cx="114454" cy="66382"/>
              </a:xfrm>
              <a:custGeom>
                <a:avLst/>
                <a:gdLst>
                  <a:gd name="connsiteX0" fmla="*/ 40 w 114454"/>
                  <a:gd name="connsiteY0" fmla="*/ 66384 h 66382"/>
                  <a:gd name="connsiteX1" fmla="*/ 114494 w 114454"/>
                  <a:gd name="connsiteY1" fmla="*/ 48071 h 66382"/>
                  <a:gd name="connsiteX2" fmla="*/ 80158 w 114454"/>
                  <a:gd name="connsiteY2" fmla="*/ 1 h 6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454" h="66382">
                    <a:moveTo>
                      <a:pt x="40" y="66384"/>
                    </a:moveTo>
                    <a:lnTo>
                      <a:pt x="114494" y="48071"/>
                    </a:lnTo>
                    <a:lnTo>
                      <a:pt x="80158" y="1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9" name="任意多边形: 形状 48"/>
              <p:cNvSpPr/>
              <p:nvPr/>
            </p:nvSpPr>
            <p:spPr>
              <a:xfrm>
                <a:off x="5957702" y="4574168"/>
                <a:ext cx="109874" cy="100715"/>
              </a:xfrm>
              <a:custGeom>
                <a:avLst/>
                <a:gdLst>
                  <a:gd name="connsiteX0" fmla="*/ 109914 w 109874"/>
                  <a:gd name="connsiteY0" fmla="*/ 1 h 100715"/>
                  <a:gd name="connsiteX1" fmla="*/ 109914 w 109874"/>
                  <a:gd name="connsiteY1" fmla="*/ 2290 h 100715"/>
                  <a:gd name="connsiteX2" fmla="*/ 27508 w 109874"/>
                  <a:gd name="connsiteY2" fmla="*/ 100716 h 100715"/>
                  <a:gd name="connsiteX3" fmla="*/ 39 w 109874"/>
                  <a:gd name="connsiteY3" fmla="*/ 45779 h 10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874" h="100715">
                    <a:moveTo>
                      <a:pt x="109914" y="1"/>
                    </a:moveTo>
                    <a:lnTo>
                      <a:pt x="109914" y="2290"/>
                    </a:lnTo>
                    <a:lnTo>
                      <a:pt x="27508" y="100716"/>
                    </a:lnTo>
                    <a:lnTo>
                      <a:pt x="39" y="45779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50" name="图形 9"/>
          <p:cNvGrpSpPr/>
          <p:nvPr/>
        </p:nvGrpSpPr>
        <p:grpSpPr>
          <a:xfrm>
            <a:off x="5588269" y="4425406"/>
            <a:ext cx="226621" cy="311332"/>
            <a:chOff x="5588269" y="4425406"/>
            <a:chExt cx="226621" cy="311332"/>
          </a:xfrm>
        </p:grpSpPr>
        <p:sp>
          <p:nvSpPr>
            <p:cNvPr id="51" name="任意多边形: 形状 50"/>
            <p:cNvSpPr/>
            <p:nvPr/>
          </p:nvSpPr>
          <p:spPr>
            <a:xfrm>
              <a:off x="5654593" y="4695535"/>
              <a:ext cx="29757" cy="41202"/>
            </a:xfrm>
            <a:custGeom>
              <a:avLst/>
              <a:gdLst>
                <a:gd name="connsiteX0" fmla="*/ -3 w 29757"/>
                <a:gd name="connsiteY0" fmla="*/ 0 h 41202"/>
                <a:gd name="connsiteX1" fmla="*/ 29755 w 29757"/>
                <a:gd name="connsiteY1" fmla="*/ 0 h 41202"/>
                <a:gd name="connsiteX2" fmla="*/ 29755 w 29757"/>
                <a:gd name="connsiteY2" fmla="*/ 41203 h 41202"/>
                <a:gd name="connsiteX3" fmla="*/ -3 w 29757"/>
                <a:gd name="connsiteY3" fmla="*/ 41203 h 4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57" h="41202">
                  <a:moveTo>
                    <a:pt x="-3" y="0"/>
                  </a:moveTo>
                  <a:lnTo>
                    <a:pt x="29755" y="0"/>
                  </a:lnTo>
                  <a:lnTo>
                    <a:pt x="29755" y="41203"/>
                  </a:lnTo>
                  <a:lnTo>
                    <a:pt x="-3" y="41203"/>
                  </a:lnTo>
                  <a:close/>
                </a:path>
              </a:pathLst>
            </a:custGeom>
            <a:solidFill>
              <a:srgbClr val="2B22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2" name="任意多边形: 形状 51"/>
            <p:cNvSpPr/>
            <p:nvPr/>
          </p:nvSpPr>
          <p:spPr>
            <a:xfrm>
              <a:off x="5604273" y="4569610"/>
              <a:ext cx="103007" cy="139631"/>
            </a:xfrm>
            <a:custGeom>
              <a:avLst/>
              <a:gdLst>
                <a:gd name="connsiteX0" fmla="*/ 57224 w 103007"/>
                <a:gd name="connsiteY0" fmla="*/ 0 h 139631"/>
                <a:gd name="connsiteX1" fmla="*/ -3 w 103007"/>
                <a:gd name="connsiteY1" fmla="*/ 2289 h 139631"/>
                <a:gd name="connsiteX2" fmla="*/ -3 w 103007"/>
                <a:gd name="connsiteY2" fmla="*/ 139632 h 139631"/>
                <a:gd name="connsiteX3" fmla="*/ 57224 w 103007"/>
                <a:gd name="connsiteY3" fmla="*/ 139632 h 139631"/>
                <a:gd name="connsiteX4" fmla="*/ 103005 w 103007"/>
                <a:gd name="connsiteY4" fmla="*/ 66383 h 139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007" h="139631">
                  <a:moveTo>
                    <a:pt x="57224" y="0"/>
                  </a:moveTo>
                  <a:lnTo>
                    <a:pt x="-3" y="2289"/>
                  </a:lnTo>
                  <a:lnTo>
                    <a:pt x="-3" y="139632"/>
                  </a:lnTo>
                  <a:lnTo>
                    <a:pt x="57224" y="139632"/>
                  </a:lnTo>
                  <a:lnTo>
                    <a:pt x="103005" y="66383"/>
                  </a:lnTo>
                  <a:close/>
                </a:path>
              </a:pathLst>
            </a:custGeom>
            <a:solidFill>
              <a:srgbClr val="504416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3" name="任意多边形: 形状 52"/>
            <p:cNvSpPr/>
            <p:nvPr/>
          </p:nvSpPr>
          <p:spPr>
            <a:xfrm>
              <a:off x="5661499" y="4525590"/>
              <a:ext cx="70960" cy="185991"/>
            </a:xfrm>
            <a:custGeom>
              <a:avLst/>
              <a:gdLst>
                <a:gd name="connsiteX0" fmla="*/ -3 w 70960"/>
                <a:gd name="connsiteY0" fmla="*/ 41777 h 185991"/>
                <a:gd name="connsiteX1" fmla="*/ 34641 w 70960"/>
                <a:gd name="connsiteY1" fmla="*/ 0 h 185991"/>
                <a:gd name="connsiteX2" fmla="*/ 70958 w 70960"/>
                <a:gd name="connsiteY2" fmla="*/ 50558 h 185991"/>
                <a:gd name="connsiteX3" fmla="*/ 70958 w 70960"/>
                <a:gd name="connsiteY3" fmla="*/ 185992 h 185991"/>
                <a:gd name="connsiteX4" fmla="*/ -3 w 70960"/>
                <a:gd name="connsiteY4" fmla="*/ 185992 h 185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960" h="185991">
                  <a:moveTo>
                    <a:pt x="-3" y="41777"/>
                  </a:moveTo>
                  <a:lnTo>
                    <a:pt x="34641" y="0"/>
                  </a:lnTo>
                  <a:lnTo>
                    <a:pt x="70958" y="50558"/>
                  </a:lnTo>
                  <a:lnTo>
                    <a:pt x="70958" y="185992"/>
                  </a:lnTo>
                  <a:lnTo>
                    <a:pt x="-3" y="185992"/>
                  </a:lnTo>
                  <a:close/>
                </a:path>
              </a:pathLst>
            </a:custGeom>
            <a:solidFill>
              <a:srgbClr val="786721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54" name="任意多边形: 形状 53"/>
            <p:cNvSpPr/>
            <p:nvPr/>
          </p:nvSpPr>
          <p:spPr>
            <a:xfrm>
              <a:off x="5590719" y="4516287"/>
              <a:ext cx="161909" cy="80554"/>
            </a:xfrm>
            <a:custGeom>
              <a:avLst/>
              <a:gdLst>
                <a:gd name="connsiteX0" fmla="*/ 114277 w 161909"/>
                <a:gd name="connsiteY0" fmla="*/ 37358 h 80554"/>
                <a:gd name="connsiteX1" fmla="*/ 139457 w 161909"/>
                <a:gd name="connsiteY1" fmla="*/ 67115 h 80554"/>
                <a:gd name="connsiteX2" fmla="*/ 153191 w 161909"/>
                <a:gd name="connsiteY2" fmla="*/ 55670 h 80554"/>
                <a:gd name="connsiteX3" fmla="*/ 121145 w 161909"/>
                <a:gd name="connsiteY3" fmla="*/ 12178 h 80554"/>
                <a:gd name="connsiteX4" fmla="*/ 73075 w 161909"/>
                <a:gd name="connsiteY4" fmla="*/ 733 h 80554"/>
                <a:gd name="connsiteX5" fmla="*/ 29582 w 161909"/>
                <a:gd name="connsiteY5" fmla="*/ 9889 h 80554"/>
                <a:gd name="connsiteX6" fmla="*/ 13559 w 161909"/>
                <a:gd name="connsiteY6" fmla="*/ 37358 h 80554"/>
                <a:gd name="connsiteX7" fmla="*/ 18137 w 161909"/>
                <a:gd name="connsiteY7" fmla="*/ 71693 h 80554"/>
                <a:gd name="connsiteX8" fmla="*/ 57051 w 161909"/>
                <a:gd name="connsiteY8" fmla="*/ 73982 h 80554"/>
                <a:gd name="connsiteX9" fmla="*/ 89098 w 161909"/>
                <a:gd name="connsiteY9" fmla="*/ 46513 h 80554"/>
                <a:gd name="connsiteX10" fmla="*/ 107410 w 161909"/>
                <a:gd name="connsiteY10" fmla="*/ 16756 h 80554"/>
                <a:gd name="connsiteX11" fmla="*/ 114277 w 161909"/>
                <a:gd name="connsiteY11" fmla="*/ 37358 h 80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1909" h="80554">
                  <a:moveTo>
                    <a:pt x="114277" y="37358"/>
                  </a:moveTo>
                  <a:cubicBezTo>
                    <a:pt x="134879" y="53381"/>
                    <a:pt x="125723" y="67115"/>
                    <a:pt x="139457" y="67115"/>
                  </a:cubicBezTo>
                  <a:cubicBezTo>
                    <a:pt x="153191" y="67115"/>
                    <a:pt x="173793" y="80849"/>
                    <a:pt x="153191" y="55670"/>
                  </a:cubicBezTo>
                  <a:cubicBezTo>
                    <a:pt x="132589" y="30490"/>
                    <a:pt x="148613" y="28201"/>
                    <a:pt x="121145" y="12178"/>
                  </a:cubicBezTo>
                  <a:cubicBezTo>
                    <a:pt x="93676" y="-3845"/>
                    <a:pt x="114278" y="733"/>
                    <a:pt x="73075" y="733"/>
                  </a:cubicBezTo>
                  <a:cubicBezTo>
                    <a:pt x="31871" y="733"/>
                    <a:pt x="38739" y="-3846"/>
                    <a:pt x="29582" y="9889"/>
                  </a:cubicBezTo>
                  <a:cubicBezTo>
                    <a:pt x="20426" y="23624"/>
                    <a:pt x="22716" y="12178"/>
                    <a:pt x="13559" y="37358"/>
                  </a:cubicBezTo>
                  <a:cubicBezTo>
                    <a:pt x="4403" y="62537"/>
                    <a:pt x="-13910" y="71693"/>
                    <a:pt x="18137" y="71693"/>
                  </a:cubicBezTo>
                  <a:cubicBezTo>
                    <a:pt x="50184" y="71693"/>
                    <a:pt x="34161" y="90005"/>
                    <a:pt x="57051" y="73982"/>
                  </a:cubicBezTo>
                  <a:cubicBezTo>
                    <a:pt x="79942" y="57959"/>
                    <a:pt x="79942" y="69404"/>
                    <a:pt x="89098" y="46513"/>
                  </a:cubicBezTo>
                  <a:cubicBezTo>
                    <a:pt x="98255" y="23622"/>
                    <a:pt x="105121" y="7599"/>
                    <a:pt x="107410" y="16756"/>
                  </a:cubicBezTo>
                  <a:cubicBezTo>
                    <a:pt x="109699" y="25912"/>
                    <a:pt x="114277" y="37358"/>
                    <a:pt x="114277" y="37358"/>
                  </a:cubicBezTo>
                  <a:close/>
                </a:path>
              </a:pathLst>
            </a:custGeom>
            <a:solidFill>
              <a:srgbClr val="AA8800"/>
            </a:solidFill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55" name="图形 9"/>
            <p:cNvGrpSpPr/>
            <p:nvPr/>
          </p:nvGrpSpPr>
          <p:grpSpPr>
            <a:xfrm>
              <a:off x="5588269" y="4425406"/>
              <a:ext cx="226621" cy="224371"/>
              <a:chOff x="5588269" y="4425406"/>
              <a:chExt cx="226621" cy="224371"/>
            </a:xfrm>
          </p:grpSpPr>
          <p:grpSp>
            <p:nvGrpSpPr>
              <p:cNvPr id="56" name="图形 9"/>
              <p:cNvGrpSpPr/>
              <p:nvPr/>
            </p:nvGrpSpPr>
            <p:grpSpPr>
              <a:xfrm>
                <a:off x="5588269" y="4427695"/>
                <a:ext cx="219754" cy="222082"/>
                <a:chOff x="5588269" y="4427695"/>
                <a:chExt cx="219754" cy="222082"/>
              </a:xfrm>
              <a:solidFill>
                <a:srgbClr val="504416"/>
              </a:solidFill>
            </p:grpSpPr>
            <p:sp>
              <p:nvSpPr>
                <p:cNvPr id="57" name="任意多边形: 形状 56"/>
                <p:cNvSpPr/>
                <p:nvPr/>
              </p:nvSpPr>
              <p:spPr>
                <a:xfrm>
                  <a:off x="5597385" y="4427695"/>
                  <a:ext cx="93852" cy="107583"/>
                </a:xfrm>
                <a:custGeom>
                  <a:avLst/>
                  <a:gdLst>
                    <a:gd name="connsiteX0" fmla="*/ 93850 w 93852"/>
                    <a:gd name="connsiteY0" fmla="*/ 107580 h 107583"/>
                    <a:gd name="connsiteX1" fmla="*/ -2 w 93852"/>
                    <a:gd name="connsiteY1" fmla="*/ 9153 h 107583"/>
                    <a:gd name="connsiteX2" fmla="*/ 45779 w 93852"/>
                    <a:gd name="connsiteY2" fmla="*/ -3 h 107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3852" h="107583">
                      <a:moveTo>
                        <a:pt x="93850" y="107580"/>
                      </a:moveTo>
                      <a:lnTo>
                        <a:pt x="-2" y="9153"/>
                      </a:lnTo>
                      <a:lnTo>
                        <a:pt x="45779" y="-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8" name="任意多边形: 形状 57"/>
                <p:cNvSpPr/>
                <p:nvPr/>
              </p:nvSpPr>
              <p:spPr>
                <a:xfrm>
                  <a:off x="5691238" y="4537610"/>
                  <a:ext cx="96140" cy="112166"/>
                </a:xfrm>
                <a:custGeom>
                  <a:avLst/>
                  <a:gdLst>
                    <a:gd name="connsiteX0" fmla="*/ -2 w 96140"/>
                    <a:gd name="connsiteY0" fmla="*/ -3 h 112166"/>
                    <a:gd name="connsiteX1" fmla="*/ 54935 w 96140"/>
                    <a:gd name="connsiteY1" fmla="*/ 112164 h 112166"/>
                    <a:gd name="connsiteX2" fmla="*/ 96139 w 96140"/>
                    <a:gd name="connsiteY2" fmla="*/ 100719 h 1121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96140" h="112166">
                      <a:moveTo>
                        <a:pt x="-2" y="-3"/>
                      </a:moveTo>
                      <a:lnTo>
                        <a:pt x="54935" y="112164"/>
                      </a:lnTo>
                      <a:lnTo>
                        <a:pt x="96139" y="100719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9" name="任意多边形: 形状 58"/>
                <p:cNvSpPr/>
                <p:nvPr/>
              </p:nvSpPr>
              <p:spPr>
                <a:xfrm>
                  <a:off x="5693570" y="4471227"/>
                  <a:ext cx="114454" cy="66382"/>
                </a:xfrm>
                <a:custGeom>
                  <a:avLst/>
                  <a:gdLst>
                    <a:gd name="connsiteX0" fmla="*/ -2 w 114454"/>
                    <a:gd name="connsiteY0" fmla="*/ 66379 h 66382"/>
                    <a:gd name="connsiteX1" fmla="*/ 114452 w 114454"/>
                    <a:gd name="connsiteY1" fmla="*/ 48067 h 66382"/>
                    <a:gd name="connsiteX2" fmla="*/ 80117 w 114454"/>
                    <a:gd name="connsiteY2" fmla="*/ -3 h 66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14454" h="66382">
                      <a:moveTo>
                        <a:pt x="-2" y="66379"/>
                      </a:moveTo>
                      <a:lnTo>
                        <a:pt x="114452" y="48067"/>
                      </a:lnTo>
                      <a:lnTo>
                        <a:pt x="80117" y="-3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60" name="任意多边形: 形状 59"/>
                <p:cNvSpPr/>
                <p:nvPr/>
              </p:nvSpPr>
              <p:spPr>
                <a:xfrm>
                  <a:off x="5588269" y="4537610"/>
                  <a:ext cx="109874" cy="100715"/>
                </a:xfrm>
                <a:custGeom>
                  <a:avLst/>
                  <a:gdLst>
                    <a:gd name="connsiteX0" fmla="*/ 109873 w 109874"/>
                    <a:gd name="connsiteY0" fmla="*/ -3 h 100715"/>
                    <a:gd name="connsiteX1" fmla="*/ 109873 w 109874"/>
                    <a:gd name="connsiteY1" fmla="*/ 2286 h 100715"/>
                    <a:gd name="connsiteX2" fmla="*/ 27467 w 109874"/>
                    <a:gd name="connsiteY2" fmla="*/ 100712 h 100715"/>
                    <a:gd name="connsiteX3" fmla="*/ -2 w 109874"/>
                    <a:gd name="connsiteY3" fmla="*/ 45775 h 10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874" h="100715">
                      <a:moveTo>
                        <a:pt x="109873" y="-3"/>
                      </a:moveTo>
                      <a:lnTo>
                        <a:pt x="109873" y="2286"/>
                      </a:lnTo>
                      <a:lnTo>
                        <a:pt x="27467" y="100712"/>
                      </a:lnTo>
                      <a:lnTo>
                        <a:pt x="-2" y="45775"/>
                      </a:lnTo>
                      <a:close/>
                    </a:path>
                  </a:pathLst>
                </a:custGeom>
                <a:solidFill>
                  <a:srgbClr val="504416"/>
                </a:solidFill>
                <a:ln w="8969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61" name="任意多边形: 形状 60"/>
              <p:cNvSpPr/>
              <p:nvPr/>
            </p:nvSpPr>
            <p:spPr>
              <a:xfrm>
                <a:off x="5604253" y="4425406"/>
                <a:ext cx="93852" cy="107583"/>
              </a:xfrm>
              <a:custGeom>
                <a:avLst/>
                <a:gdLst>
                  <a:gd name="connsiteX0" fmla="*/ 93851 w 93852"/>
                  <a:gd name="connsiteY0" fmla="*/ 107579 h 107583"/>
                  <a:gd name="connsiteX1" fmla="*/ -1 w 93852"/>
                  <a:gd name="connsiteY1" fmla="*/ 9153 h 107583"/>
                  <a:gd name="connsiteX2" fmla="*/ 45780 w 93852"/>
                  <a:gd name="connsiteY2" fmla="*/ -4 h 1075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3852" h="107583">
                    <a:moveTo>
                      <a:pt x="93851" y="107579"/>
                    </a:moveTo>
                    <a:lnTo>
                      <a:pt x="-1" y="9153"/>
                    </a:lnTo>
                    <a:lnTo>
                      <a:pt x="45780" y="-4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任意多边形: 形状 61"/>
              <p:cNvSpPr/>
              <p:nvPr/>
            </p:nvSpPr>
            <p:spPr>
              <a:xfrm>
                <a:off x="5698105" y="4535321"/>
                <a:ext cx="96140" cy="112166"/>
              </a:xfrm>
              <a:custGeom>
                <a:avLst/>
                <a:gdLst>
                  <a:gd name="connsiteX0" fmla="*/ -1 w 96140"/>
                  <a:gd name="connsiteY0" fmla="*/ -4 h 112166"/>
                  <a:gd name="connsiteX1" fmla="*/ 54936 w 96140"/>
                  <a:gd name="connsiteY1" fmla="*/ 112163 h 112166"/>
                  <a:gd name="connsiteX2" fmla="*/ 96139 w 96140"/>
                  <a:gd name="connsiteY2" fmla="*/ 100718 h 112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140" h="112166">
                    <a:moveTo>
                      <a:pt x="-1" y="-4"/>
                    </a:moveTo>
                    <a:lnTo>
                      <a:pt x="54936" y="112163"/>
                    </a:lnTo>
                    <a:lnTo>
                      <a:pt x="96139" y="100718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3" name="任意多边形: 形状 62"/>
              <p:cNvSpPr/>
              <p:nvPr/>
            </p:nvSpPr>
            <p:spPr>
              <a:xfrm>
                <a:off x="5700437" y="4468938"/>
                <a:ext cx="114454" cy="66382"/>
              </a:xfrm>
              <a:custGeom>
                <a:avLst/>
                <a:gdLst>
                  <a:gd name="connsiteX0" fmla="*/ -1 w 114454"/>
                  <a:gd name="connsiteY0" fmla="*/ 66379 h 66382"/>
                  <a:gd name="connsiteX1" fmla="*/ 114453 w 114454"/>
                  <a:gd name="connsiteY1" fmla="*/ 48067 h 66382"/>
                  <a:gd name="connsiteX2" fmla="*/ 80118 w 114454"/>
                  <a:gd name="connsiteY2" fmla="*/ -4 h 66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14454" h="66382">
                    <a:moveTo>
                      <a:pt x="-1" y="66379"/>
                    </a:moveTo>
                    <a:lnTo>
                      <a:pt x="114453" y="48067"/>
                    </a:lnTo>
                    <a:lnTo>
                      <a:pt x="80118" y="-4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任意多边形: 形状 63"/>
              <p:cNvSpPr/>
              <p:nvPr/>
            </p:nvSpPr>
            <p:spPr>
              <a:xfrm>
                <a:off x="5595136" y="4535321"/>
                <a:ext cx="109874" cy="100715"/>
              </a:xfrm>
              <a:custGeom>
                <a:avLst/>
                <a:gdLst>
                  <a:gd name="connsiteX0" fmla="*/ 109874 w 109874"/>
                  <a:gd name="connsiteY0" fmla="*/ -4 h 100715"/>
                  <a:gd name="connsiteX1" fmla="*/ 109874 w 109874"/>
                  <a:gd name="connsiteY1" fmla="*/ 2286 h 100715"/>
                  <a:gd name="connsiteX2" fmla="*/ 27468 w 109874"/>
                  <a:gd name="connsiteY2" fmla="*/ 100712 h 100715"/>
                  <a:gd name="connsiteX3" fmla="*/ -1 w 109874"/>
                  <a:gd name="connsiteY3" fmla="*/ 45775 h 100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9874" h="100715">
                    <a:moveTo>
                      <a:pt x="109874" y="-4"/>
                    </a:moveTo>
                    <a:lnTo>
                      <a:pt x="109874" y="2286"/>
                    </a:lnTo>
                    <a:lnTo>
                      <a:pt x="27468" y="100712"/>
                    </a:lnTo>
                    <a:lnTo>
                      <a:pt x="-1" y="45775"/>
                    </a:lnTo>
                    <a:close/>
                  </a:path>
                </a:pathLst>
              </a:custGeom>
              <a:solidFill>
                <a:srgbClr val="B3B3B3"/>
              </a:solidFill>
              <a:ln w="89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65" name="任意多边形: 形状 64"/>
          <p:cNvSpPr/>
          <p:nvPr/>
        </p:nvSpPr>
        <p:spPr>
          <a:xfrm>
            <a:off x="4545259" y="4816798"/>
            <a:ext cx="196321" cy="195836"/>
          </a:xfrm>
          <a:custGeom>
            <a:avLst/>
            <a:gdLst>
              <a:gd name="connsiteX0" fmla="*/ 96090 w 196321"/>
              <a:gd name="connsiteY0" fmla="*/ -284 h 195836"/>
              <a:gd name="connsiteX1" fmla="*/ 196322 w 196321"/>
              <a:gd name="connsiteY1" fmla="*/ 80799 h 195836"/>
              <a:gd name="connsiteX2" fmla="*/ 100232 w 196321"/>
              <a:gd name="connsiteY2" fmla="*/ 195552 h 195836"/>
              <a:gd name="connsiteX3" fmla="*/ 0 w 196321"/>
              <a:gd name="connsiteY3" fmla="*/ 114469 h 19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6321" h="195836">
                <a:moveTo>
                  <a:pt x="96090" y="-284"/>
                </a:moveTo>
                <a:lnTo>
                  <a:pt x="196322" y="80799"/>
                </a:lnTo>
                <a:lnTo>
                  <a:pt x="100232" y="195552"/>
                </a:lnTo>
                <a:lnTo>
                  <a:pt x="0" y="114469"/>
                </a:lnTo>
                <a:close/>
              </a:path>
            </a:pathLst>
          </a:custGeom>
          <a:solidFill>
            <a:srgbClr val="786721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6" name="任意多边形: 形状 65"/>
          <p:cNvSpPr/>
          <p:nvPr/>
        </p:nvSpPr>
        <p:spPr>
          <a:xfrm>
            <a:off x="4813407" y="4723163"/>
            <a:ext cx="340668" cy="148804"/>
          </a:xfrm>
          <a:custGeom>
            <a:avLst/>
            <a:gdLst>
              <a:gd name="connsiteX0" fmla="*/ 91686 w 340668"/>
              <a:gd name="connsiteY0" fmla="*/ 28464 h 148804"/>
              <a:gd name="connsiteX1" fmla="*/ 36587 w 340668"/>
              <a:gd name="connsiteY1" fmla="*/ 92094 h 148804"/>
              <a:gd name="connsiteX2" fmla="*/ 0 w 340668"/>
              <a:gd name="connsiteY2" fmla="*/ 93238 h 148804"/>
              <a:gd name="connsiteX3" fmla="*/ 61575 w 340668"/>
              <a:gd name="connsiteY3" fmla="*/ 34523 h 148804"/>
              <a:gd name="connsiteX4" fmla="*/ 88566 w 340668"/>
              <a:gd name="connsiteY4" fmla="*/ 5685 h 148804"/>
              <a:gd name="connsiteX5" fmla="*/ 190734 w 340668"/>
              <a:gd name="connsiteY5" fmla="*/ 3292 h 148804"/>
              <a:gd name="connsiteX6" fmla="*/ 235876 w 340668"/>
              <a:gd name="connsiteY6" fmla="*/ 22248 h 148804"/>
              <a:gd name="connsiteX7" fmla="*/ 315160 w 340668"/>
              <a:gd name="connsiteY7" fmla="*/ 135153 h 148804"/>
              <a:gd name="connsiteX8" fmla="*/ 222748 w 340668"/>
              <a:gd name="connsiteY8" fmla="*/ 138144 h 148804"/>
              <a:gd name="connsiteX9" fmla="*/ 158962 w 340668"/>
              <a:gd name="connsiteY9" fmla="*/ 110139 h 148804"/>
              <a:gd name="connsiteX10" fmla="*/ 108619 w 340668"/>
              <a:gd name="connsiteY10" fmla="*/ 53219 h 148804"/>
              <a:gd name="connsiteX11" fmla="*/ 91692 w 340668"/>
              <a:gd name="connsiteY11" fmla="*/ 28464 h 148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0668" h="148804">
                <a:moveTo>
                  <a:pt x="91686" y="28464"/>
                </a:moveTo>
                <a:lnTo>
                  <a:pt x="36587" y="92094"/>
                </a:lnTo>
                <a:lnTo>
                  <a:pt x="0" y="93238"/>
                </a:lnTo>
                <a:lnTo>
                  <a:pt x="61575" y="34523"/>
                </a:lnTo>
                <a:cubicBezTo>
                  <a:pt x="61575" y="34523"/>
                  <a:pt x="67425" y="6647"/>
                  <a:pt x="88566" y="5685"/>
                </a:cubicBezTo>
                <a:cubicBezTo>
                  <a:pt x="109706" y="4721"/>
                  <a:pt x="156642" y="-5576"/>
                  <a:pt x="190734" y="3292"/>
                </a:cubicBezTo>
                <a:cubicBezTo>
                  <a:pt x="224824" y="12159"/>
                  <a:pt x="210574" y="-7162"/>
                  <a:pt x="235876" y="22248"/>
                </a:cubicBezTo>
                <a:cubicBezTo>
                  <a:pt x="317095" y="116650"/>
                  <a:pt x="376940" y="134421"/>
                  <a:pt x="315160" y="135153"/>
                </a:cubicBezTo>
                <a:cubicBezTo>
                  <a:pt x="253377" y="135881"/>
                  <a:pt x="268667" y="162795"/>
                  <a:pt x="222748" y="138144"/>
                </a:cubicBezTo>
                <a:cubicBezTo>
                  <a:pt x="176825" y="113493"/>
                  <a:pt x="196952" y="147479"/>
                  <a:pt x="158962" y="110139"/>
                </a:cubicBezTo>
                <a:cubicBezTo>
                  <a:pt x="120971" y="72799"/>
                  <a:pt x="122869" y="72539"/>
                  <a:pt x="108619" y="53219"/>
                </a:cubicBezTo>
                <a:cubicBezTo>
                  <a:pt x="94369" y="33899"/>
                  <a:pt x="91692" y="28464"/>
                  <a:pt x="91692" y="28464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7" name="任意多边形: 形状 66"/>
          <p:cNvSpPr/>
          <p:nvPr/>
        </p:nvSpPr>
        <p:spPr>
          <a:xfrm>
            <a:off x="5052642" y="4677049"/>
            <a:ext cx="122301" cy="155677"/>
          </a:xfrm>
          <a:custGeom>
            <a:avLst/>
            <a:gdLst>
              <a:gd name="connsiteX0" fmla="*/ 85045 w 122301"/>
              <a:gd name="connsiteY0" fmla="*/ 48159 h 155677"/>
              <a:gd name="connsiteX1" fmla="*/ 39609 w 122301"/>
              <a:gd name="connsiteY1" fmla="*/ -284 h 155677"/>
              <a:gd name="connsiteX2" fmla="*/ 12768 w 122301"/>
              <a:gd name="connsiteY2" fmla="*/ 17290 h 155677"/>
              <a:gd name="connsiteX3" fmla="*/ 0 w 122301"/>
              <a:gd name="connsiteY3" fmla="*/ 55555 h 155677"/>
              <a:gd name="connsiteX4" fmla="*/ 0 w 122301"/>
              <a:gd name="connsiteY4" fmla="*/ 155394 h 155677"/>
              <a:gd name="connsiteX5" fmla="*/ 85045 w 122301"/>
              <a:gd name="connsiteY5" fmla="*/ 147998 h 155677"/>
              <a:gd name="connsiteX6" fmla="*/ 122301 w 122301"/>
              <a:gd name="connsiteY6" fmla="*/ 103780 h 1556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301" h="155677">
                <a:moveTo>
                  <a:pt x="85045" y="48159"/>
                </a:moveTo>
                <a:lnTo>
                  <a:pt x="39609" y="-284"/>
                </a:lnTo>
                <a:lnTo>
                  <a:pt x="12768" y="17290"/>
                </a:lnTo>
                <a:lnTo>
                  <a:pt x="0" y="55555"/>
                </a:lnTo>
                <a:lnTo>
                  <a:pt x="0" y="155394"/>
                </a:lnTo>
                <a:lnTo>
                  <a:pt x="85045" y="147998"/>
                </a:lnTo>
                <a:lnTo>
                  <a:pt x="122301" y="103780"/>
                </a:lnTo>
                <a:close/>
              </a:path>
            </a:pathLst>
          </a:custGeom>
          <a:solidFill>
            <a:srgbClr val="5044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8" name="任意多边形: 形状 67"/>
          <p:cNvSpPr/>
          <p:nvPr/>
        </p:nvSpPr>
        <p:spPr>
          <a:xfrm>
            <a:off x="5138044" y="4725492"/>
            <a:ext cx="192278" cy="99839"/>
          </a:xfrm>
          <a:custGeom>
            <a:avLst/>
            <a:gdLst>
              <a:gd name="connsiteX0" fmla="*/ 0 w 192278"/>
              <a:gd name="connsiteY0" fmla="*/ -284 h 99839"/>
              <a:gd name="connsiteX1" fmla="*/ 192279 w 192278"/>
              <a:gd name="connsiteY1" fmla="*/ -284 h 99839"/>
              <a:gd name="connsiteX2" fmla="*/ 192279 w 192278"/>
              <a:gd name="connsiteY2" fmla="*/ 99555 h 99839"/>
              <a:gd name="connsiteX3" fmla="*/ 0 w 192278"/>
              <a:gd name="connsiteY3" fmla="*/ 99555 h 99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2278" h="99839">
                <a:moveTo>
                  <a:pt x="0" y="-284"/>
                </a:moveTo>
                <a:lnTo>
                  <a:pt x="192279" y="-284"/>
                </a:lnTo>
                <a:lnTo>
                  <a:pt x="192279" y="99555"/>
                </a:lnTo>
                <a:lnTo>
                  <a:pt x="0" y="99555"/>
                </a:lnTo>
                <a:close/>
              </a:path>
            </a:pathLst>
          </a:custGeom>
          <a:solidFill>
            <a:srgbClr val="786721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69" name="任意多边形: 形状 68"/>
          <p:cNvSpPr/>
          <p:nvPr/>
        </p:nvSpPr>
        <p:spPr>
          <a:xfrm>
            <a:off x="4402530" y="4802228"/>
            <a:ext cx="338906" cy="152774"/>
          </a:xfrm>
          <a:custGeom>
            <a:avLst/>
            <a:gdLst>
              <a:gd name="connsiteX0" fmla="*/ 244620 w 338906"/>
              <a:gd name="connsiteY0" fmla="*/ 25889 h 152774"/>
              <a:gd name="connsiteX1" fmla="*/ 302303 w 338906"/>
              <a:gd name="connsiteY1" fmla="*/ 87188 h 152774"/>
              <a:gd name="connsiteX2" fmla="*/ 338906 w 338906"/>
              <a:gd name="connsiteY2" fmla="*/ 86819 h 152774"/>
              <a:gd name="connsiteX3" fmla="*/ 274958 w 338906"/>
              <a:gd name="connsiteY3" fmla="*/ 30698 h 152774"/>
              <a:gd name="connsiteX4" fmla="*/ 246798 w 338906"/>
              <a:gd name="connsiteY4" fmla="*/ 3000 h 152774"/>
              <a:gd name="connsiteX5" fmla="*/ 144621 w 338906"/>
              <a:gd name="connsiteY5" fmla="*/ 4831 h 152774"/>
              <a:gd name="connsiteX6" fmla="*/ 100302 w 338906"/>
              <a:gd name="connsiteY6" fmla="*/ 25636 h 152774"/>
              <a:gd name="connsiteX7" fmla="*/ 25750 w 338906"/>
              <a:gd name="connsiteY7" fmla="*/ 141719 h 152774"/>
              <a:gd name="connsiteX8" fmla="*/ 118207 w 338906"/>
              <a:gd name="connsiteY8" fmla="*/ 140889 h 152774"/>
              <a:gd name="connsiteX9" fmla="*/ 180781 w 338906"/>
              <a:gd name="connsiteY9" fmla="*/ 110272 h 152774"/>
              <a:gd name="connsiteX10" fmla="*/ 228729 w 338906"/>
              <a:gd name="connsiteY10" fmla="*/ 51320 h 152774"/>
              <a:gd name="connsiteX11" fmla="*/ 244620 w 338906"/>
              <a:gd name="connsiteY11" fmla="*/ 25887 h 152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38906" h="152774">
                <a:moveTo>
                  <a:pt x="244620" y="25889"/>
                </a:moveTo>
                <a:lnTo>
                  <a:pt x="302303" y="87188"/>
                </a:lnTo>
                <a:lnTo>
                  <a:pt x="338906" y="86819"/>
                </a:lnTo>
                <a:lnTo>
                  <a:pt x="274958" y="30698"/>
                </a:lnTo>
                <a:cubicBezTo>
                  <a:pt x="274958" y="30698"/>
                  <a:pt x="267960" y="3089"/>
                  <a:pt x="246798" y="3000"/>
                </a:cubicBezTo>
                <a:cubicBezTo>
                  <a:pt x="225637" y="2911"/>
                  <a:pt x="178315" y="-5436"/>
                  <a:pt x="144621" y="4831"/>
                </a:cubicBezTo>
                <a:cubicBezTo>
                  <a:pt x="110926" y="15099"/>
                  <a:pt x="124366" y="-4794"/>
                  <a:pt x="100302" y="25636"/>
                </a:cubicBezTo>
                <a:cubicBezTo>
                  <a:pt x="23052" y="123315"/>
                  <a:pt x="-36006" y="143549"/>
                  <a:pt x="25750" y="141719"/>
                </a:cubicBezTo>
                <a:cubicBezTo>
                  <a:pt x="87511" y="139894"/>
                  <a:pt x="73346" y="167416"/>
                  <a:pt x="118207" y="140889"/>
                </a:cubicBezTo>
                <a:cubicBezTo>
                  <a:pt x="163072" y="114362"/>
                  <a:pt x="144366" y="149150"/>
                  <a:pt x="180781" y="110272"/>
                </a:cubicBezTo>
                <a:cubicBezTo>
                  <a:pt x="217197" y="71394"/>
                  <a:pt x="215290" y="71213"/>
                  <a:pt x="228729" y="51320"/>
                </a:cubicBezTo>
                <a:cubicBezTo>
                  <a:pt x="242169" y="31428"/>
                  <a:pt x="244620" y="25887"/>
                  <a:pt x="244620" y="25887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0" name="任意多边形: 形状 69"/>
          <p:cNvSpPr/>
          <p:nvPr/>
        </p:nvSpPr>
        <p:spPr>
          <a:xfrm>
            <a:off x="4699369" y="4693029"/>
            <a:ext cx="203990" cy="231216"/>
          </a:xfrm>
          <a:custGeom>
            <a:avLst/>
            <a:gdLst>
              <a:gd name="connsiteX0" fmla="*/ 200726 w 203990"/>
              <a:gd name="connsiteY0" fmla="*/ 153832 h 231216"/>
              <a:gd name="connsiteX1" fmla="*/ 107090 w 203990"/>
              <a:gd name="connsiteY1" fmla="*/ 228862 h 231216"/>
              <a:gd name="connsiteX2" fmla="*/ 156 w 203990"/>
              <a:gd name="connsiteY2" fmla="*/ 120259 h 231216"/>
              <a:gd name="connsiteX3" fmla="*/ 128413 w 203990"/>
              <a:gd name="connsiteY3" fmla="*/ 7550 h 231216"/>
              <a:gd name="connsiteX4" fmla="*/ 201349 w 203990"/>
              <a:gd name="connsiteY4" fmla="*/ 149748 h 231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3990" h="231216">
                <a:moveTo>
                  <a:pt x="200726" y="153832"/>
                </a:moveTo>
                <a:cubicBezTo>
                  <a:pt x="190105" y="216794"/>
                  <a:pt x="162479" y="238134"/>
                  <a:pt x="107090" y="228862"/>
                </a:cubicBezTo>
                <a:cubicBezTo>
                  <a:pt x="51705" y="219590"/>
                  <a:pt x="4217" y="183392"/>
                  <a:pt x="156" y="120259"/>
                </a:cubicBezTo>
                <a:cubicBezTo>
                  <a:pt x="-4445" y="48819"/>
                  <a:pt x="93783" y="-24769"/>
                  <a:pt x="128413" y="7550"/>
                </a:cubicBezTo>
                <a:cubicBezTo>
                  <a:pt x="202503" y="76705"/>
                  <a:pt x="209460" y="89018"/>
                  <a:pt x="201349" y="149748"/>
                </a:cubicBezTo>
              </a:path>
            </a:pathLst>
          </a:custGeom>
          <a:solidFill>
            <a:srgbClr val="1650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1" name="任意多边形: 形状 70"/>
          <p:cNvSpPr/>
          <p:nvPr/>
        </p:nvSpPr>
        <p:spPr>
          <a:xfrm>
            <a:off x="4854817" y="3786264"/>
            <a:ext cx="7408737" cy="2029368"/>
          </a:xfrm>
          <a:custGeom>
            <a:avLst/>
            <a:gdLst>
              <a:gd name="connsiteX0" fmla="*/ 26 w 7408737"/>
              <a:gd name="connsiteY0" fmla="*/ 2029084 h 2029368"/>
              <a:gd name="connsiteX1" fmla="*/ 7383416 w 7408737"/>
              <a:gd name="connsiteY1" fmla="*/ 2029084 h 2029368"/>
              <a:gd name="connsiteX2" fmla="*/ 7408738 w 7408737"/>
              <a:gd name="connsiteY2" fmla="*/ 249552 h 2029368"/>
              <a:gd name="connsiteX3" fmla="*/ 6080560 w 7408737"/>
              <a:gd name="connsiteY3" fmla="*/ 1070 h 2029368"/>
              <a:gd name="connsiteX4" fmla="*/ 4637155 w 7408737"/>
              <a:gd name="connsiteY4" fmla="*/ 439956 h 2029368"/>
              <a:gd name="connsiteX5" fmla="*/ 3186611 w 7408737"/>
              <a:gd name="connsiteY5" fmla="*/ 340733 h 2029368"/>
              <a:gd name="connsiteX6" fmla="*/ 0 w 7408737"/>
              <a:gd name="connsiteY6" fmla="*/ 2029048 h 2029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08737" h="2029368">
                <a:moveTo>
                  <a:pt x="26" y="2029084"/>
                </a:moveTo>
                <a:lnTo>
                  <a:pt x="7383416" y="2029084"/>
                </a:lnTo>
                <a:lnTo>
                  <a:pt x="7408738" y="249552"/>
                </a:lnTo>
                <a:cubicBezTo>
                  <a:pt x="7389753" y="219032"/>
                  <a:pt x="7066907" y="77499"/>
                  <a:pt x="6080560" y="1070"/>
                </a:cubicBezTo>
                <a:cubicBezTo>
                  <a:pt x="5723484" y="-26596"/>
                  <a:pt x="5068160" y="377943"/>
                  <a:pt x="4637155" y="439956"/>
                </a:cubicBezTo>
                <a:cubicBezTo>
                  <a:pt x="4179393" y="505816"/>
                  <a:pt x="3681431" y="197722"/>
                  <a:pt x="3186611" y="340733"/>
                </a:cubicBezTo>
                <a:cubicBezTo>
                  <a:pt x="2068803" y="663857"/>
                  <a:pt x="916453" y="1200947"/>
                  <a:pt x="0" y="2029048"/>
                </a:cubicBezTo>
                <a:close/>
              </a:path>
            </a:pathLst>
          </a:custGeom>
          <a:gradFill>
            <a:gsLst>
              <a:gs pos="100000">
                <a:srgbClr val="5A9B5B">
                  <a:alpha val="0"/>
                </a:srgbClr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2" name="任意多边形: 形状 71"/>
          <p:cNvSpPr/>
          <p:nvPr/>
        </p:nvSpPr>
        <p:spPr>
          <a:xfrm>
            <a:off x="5034710" y="4642193"/>
            <a:ext cx="287800" cy="107899"/>
          </a:xfrm>
          <a:custGeom>
            <a:avLst/>
            <a:gdLst>
              <a:gd name="connsiteX0" fmla="*/ 54869 w 287800"/>
              <a:gd name="connsiteY0" fmla="*/ 37050 h 107899"/>
              <a:gd name="connsiteX1" fmla="*/ 92803 w 287800"/>
              <a:gd name="connsiteY1" fmla="*/ 87176 h 107899"/>
              <a:gd name="connsiteX2" fmla="*/ 151058 w 287800"/>
              <a:gd name="connsiteY2" fmla="*/ 98014 h 107899"/>
              <a:gd name="connsiteX3" fmla="*/ 188314 w 287800"/>
              <a:gd name="connsiteY3" fmla="*/ 89886 h 107899"/>
              <a:gd name="connsiteX4" fmla="*/ 232345 w 287800"/>
              <a:gd name="connsiteY4" fmla="*/ 93272 h 107899"/>
              <a:gd name="connsiteX5" fmla="*/ 282472 w 287800"/>
              <a:gd name="connsiteY5" fmla="*/ 88531 h 107899"/>
              <a:gd name="connsiteX6" fmla="*/ 244538 w 287800"/>
              <a:gd name="connsiteY6" fmla="*/ 37726 h 107899"/>
              <a:gd name="connsiteX7" fmla="*/ 215410 w 287800"/>
              <a:gd name="connsiteY7" fmla="*/ 11985 h 107899"/>
              <a:gd name="connsiteX8" fmla="*/ 150380 w 287800"/>
              <a:gd name="connsiteY8" fmla="*/ 15372 h 107899"/>
              <a:gd name="connsiteX9" fmla="*/ 81964 w 287800"/>
              <a:gd name="connsiteY9" fmla="*/ 14018 h 107899"/>
              <a:gd name="connsiteX10" fmla="*/ 35901 w 287800"/>
              <a:gd name="connsiteY10" fmla="*/ 16050 h 107899"/>
              <a:gd name="connsiteX11" fmla="*/ 0 w 287800"/>
              <a:gd name="connsiteY11" fmla="*/ 73628 h 107899"/>
              <a:gd name="connsiteX12" fmla="*/ 15563 w 287800"/>
              <a:gd name="connsiteY12" fmla="*/ 107562 h 107899"/>
              <a:gd name="connsiteX13" fmla="*/ 23031 w 287800"/>
              <a:gd name="connsiteY13" fmla="*/ 83112 h 107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7800" h="107899">
                <a:moveTo>
                  <a:pt x="54869" y="37050"/>
                </a:moveTo>
                <a:cubicBezTo>
                  <a:pt x="55298" y="36558"/>
                  <a:pt x="75193" y="64626"/>
                  <a:pt x="92803" y="87176"/>
                </a:cubicBezTo>
                <a:cubicBezTo>
                  <a:pt x="111397" y="110986"/>
                  <a:pt x="127350" y="105466"/>
                  <a:pt x="151058" y="98014"/>
                </a:cubicBezTo>
                <a:cubicBezTo>
                  <a:pt x="174767" y="90563"/>
                  <a:pt x="155123" y="87176"/>
                  <a:pt x="188314" y="89886"/>
                </a:cubicBezTo>
                <a:cubicBezTo>
                  <a:pt x="221507" y="92595"/>
                  <a:pt x="193057" y="98692"/>
                  <a:pt x="232345" y="93272"/>
                </a:cubicBezTo>
                <a:cubicBezTo>
                  <a:pt x="271634" y="87853"/>
                  <a:pt x="300084" y="114948"/>
                  <a:pt x="282472" y="88531"/>
                </a:cubicBezTo>
                <a:cubicBezTo>
                  <a:pt x="264859" y="62113"/>
                  <a:pt x="261473" y="58048"/>
                  <a:pt x="244538" y="37726"/>
                </a:cubicBezTo>
                <a:cubicBezTo>
                  <a:pt x="227603" y="17404"/>
                  <a:pt x="255376" y="7921"/>
                  <a:pt x="215410" y="11985"/>
                </a:cubicBezTo>
                <a:cubicBezTo>
                  <a:pt x="175445" y="16050"/>
                  <a:pt x="190347" y="16727"/>
                  <a:pt x="150380" y="15372"/>
                </a:cubicBezTo>
                <a:cubicBezTo>
                  <a:pt x="110414" y="14018"/>
                  <a:pt x="109737" y="10630"/>
                  <a:pt x="81964" y="14018"/>
                </a:cubicBezTo>
                <a:cubicBezTo>
                  <a:pt x="54191" y="17404"/>
                  <a:pt x="63674" y="-21208"/>
                  <a:pt x="35901" y="16050"/>
                </a:cubicBezTo>
                <a:cubicBezTo>
                  <a:pt x="8128" y="53306"/>
                  <a:pt x="3386" y="44500"/>
                  <a:pt x="0" y="73628"/>
                </a:cubicBezTo>
                <a:cubicBezTo>
                  <a:pt x="3047" y="96818"/>
                  <a:pt x="13106" y="106740"/>
                  <a:pt x="15563" y="107562"/>
                </a:cubicBezTo>
                <a:cubicBezTo>
                  <a:pt x="18771" y="108635"/>
                  <a:pt x="19690" y="93126"/>
                  <a:pt x="23031" y="83112"/>
                </a:cubicBezTo>
                <a:close/>
              </a:path>
            </a:pathLst>
          </a:custGeom>
          <a:solidFill>
            <a:srgbClr val="AA8800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3" name="任意多边形: 形状 72"/>
          <p:cNvSpPr/>
          <p:nvPr/>
        </p:nvSpPr>
        <p:spPr>
          <a:xfrm>
            <a:off x="11845984" y="4093747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4" name="任意多边形: 形状 73"/>
          <p:cNvSpPr/>
          <p:nvPr/>
        </p:nvSpPr>
        <p:spPr>
          <a:xfrm>
            <a:off x="10043936" y="4179211"/>
            <a:ext cx="548939" cy="384470"/>
          </a:xfrm>
          <a:custGeom>
            <a:avLst/>
            <a:gdLst>
              <a:gd name="connsiteX0" fmla="*/ 548816 w 548939"/>
              <a:gd name="connsiteY0" fmla="*/ 197795 h 384470"/>
              <a:gd name="connsiteX1" fmla="*/ 266466 w 548939"/>
              <a:gd name="connsiteY1" fmla="*/ 384347 h 384470"/>
              <a:gd name="connsiteX2" fmla="*/ 106 w 548939"/>
              <a:gd name="connsiteY2" fmla="*/ 186595 h 384470"/>
              <a:gd name="connsiteX3" fmla="*/ 282457 w 548939"/>
              <a:gd name="connsiteY3" fmla="*/ 42 h 384470"/>
              <a:gd name="connsiteX4" fmla="*/ 548927 w 548939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16" y="197795"/>
                </a:moveTo>
                <a:cubicBezTo>
                  <a:pt x="544401" y="303917"/>
                  <a:pt x="417987" y="387440"/>
                  <a:pt x="266466" y="384347"/>
                </a:cubicBezTo>
                <a:cubicBezTo>
                  <a:pt x="114944" y="381254"/>
                  <a:pt x="-4309" y="292718"/>
                  <a:pt x="106" y="186595"/>
                </a:cubicBezTo>
                <a:cubicBezTo>
                  <a:pt x="4522" y="80472"/>
                  <a:pt x="130935" y="-3050"/>
                  <a:pt x="282457" y="42"/>
                </a:cubicBezTo>
                <a:cubicBezTo>
                  <a:pt x="430168" y="3057"/>
                  <a:pt x="547956" y="87437"/>
                  <a:pt x="548927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5" name="任意多边形: 形状 74"/>
          <p:cNvSpPr/>
          <p:nvPr/>
        </p:nvSpPr>
        <p:spPr>
          <a:xfrm>
            <a:off x="10386077" y="4165823"/>
            <a:ext cx="411211" cy="384470"/>
          </a:xfrm>
          <a:custGeom>
            <a:avLst/>
            <a:gdLst>
              <a:gd name="connsiteX0" fmla="*/ 411147 w 411211"/>
              <a:gd name="connsiteY0" fmla="*/ 197793 h 384470"/>
              <a:gd name="connsiteX1" fmla="*/ 199638 w 411211"/>
              <a:gd name="connsiteY1" fmla="*/ 384345 h 384470"/>
              <a:gd name="connsiteX2" fmla="*/ 107 w 411211"/>
              <a:gd name="connsiteY2" fmla="*/ 186593 h 384470"/>
              <a:gd name="connsiteX3" fmla="*/ 211616 w 411211"/>
              <a:gd name="connsiteY3" fmla="*/ 41 h 384470"/>
              <a:gd name="connsiteX4" fmla="*/ 411230 w 411211"/>
              <a:gd name="connsiteY4" fmla="*/ 190931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47" y="197793"/>
                </a:moveTo>
                <a:cubicBezTo>
                  <a:pt x="407840" y="303916"/>
                  <a:pt x="313143" y="387438"/>
                  <a:pt x="199638" y="384345"/>
                </a:cubicBezTo>
                <a:cubicBezTo>
                  <a:pt x="86132" y="381253"/>
                  <a:pt x="-3201" y="292716"/>
                  <a:pt x="107" y="186593"/>
                </a:cubicBezTo>
                <a:cubicBezTo>
                  <a:pt x="3415" y="80471"/>
                  <a:pt x="98111" y="-3052"/>
                  <a:pt x="211616" y="41"/>
                </a:cubicBezTo>
                <a:cubicBezTo>
                  <a:pt x="322267" y="3056"/>
                  <a:pt x="410503" y="87436"/>
                  <a:pt x="411230" y="19093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6" name="任意多边形: 形状 75"/>
          <p:cNvSpPr/>
          <p:nvPr/>
        </p:nvSpPr>
        <p:spPr>
          <a:xfrm>
            <a:off x="10608577" y="4202375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7" name="任意多边形: 形状 76"/>
          <p:cNvSpPr/>
          <p:nvPr/>
        </p:nvSpPr>
        <p:spPr>
          <a:xfrm>
            <a:off x="9869916" y="4242272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8" name="任意多边形: 形状 77"/>
          <p:cNvSpPr/>
          <p:nvPr/>
        </p:nvSpPr>
        <p:spPr>
          <a:xfrm>
            <a:off x="11116555" y="4145919"/>
            <a:ext cx="548939" cy="384470"/>
          </a:xfrm>
          <a:custGeom>
            <a:avLst/>
            <a:gdLst>
              <a:gd name="connsiteX0" fmla="*/ 548937 w 548939"/>
              <a:gd name="connsiteY0" fmla="*/ 197791 h 384470"/>
              <a:gd name="connsiteX1" fmla="*/ 266586 w 548939"/>
              <a:gd name="connsiteY1" fmla="*/ 384343 h 384470"/>
              <a:gd name="connsiteX2" fmla="*/ 226 w 548939"/>
              <a:gd name="connsiteY2" fmla="*/ 186591 h 384470"/>
              <a:gd name="connsiteX3" fmla="*/ 282577 w 548939"/>
              <a:gd name="connsiteY3" fmla="*/ 39 h 384470"/>
              <a:gd name="connsiteX4" fmla="*/ 549047 w 548939"/>
              <a:gd name="connsiteY4" fmla="*/ 19092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37" y="197791"/>
                </a:moveTo>
                <a:cubicBezTo>
                  <a:pt x="544521" y="303914"/>
                  <a:pt x="418108" y="387436"/>
                  <a:pt x="266586" y="384343"/>
                </a:cubicBezTo>
                <a:cubicBezTo>
                  <a:pt x="115064" y="381250"/>
                  <a:pt x="-4189" y="292714"/>
                  <a:pt x="226" y="186591"/>
                </a:cubicBezTo>
                <a:cubicBezTo>
                  <a:pt x="4642" y="80468"/>
                  <a:pt x="131055" y="-3054"/>
                  <a:pt x="282577" y="39"/>
                </a:cubicBezTo>
                <a:cubicBezTo>
                  <a:pt x="430288" y="3054"/>
                  <a:pt x="548076" y="87433"/>
                  <a:pt x="549047" y="1909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79" name="任意多边形: 形状 78"/>
          <p:cNvSpPr/>
          <p:nvPr/>
        </p:nvSpPr>
        <p:spPr>
          <a:xfrm>
            <a:off x="10871517" y="4132929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0" name="任意多边形: 形状 79"/>
          <p:cNvSpPr/>
          <p:nvPr/>
        </p:nvSpPr>
        <p:spPr>
          <a:xfrm>
            <a:off x="11405787" y="4173147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1" name="任意多边形: 形状 80"/>
          <p:cNvSpPr/>
          <p:nvPr/>
        </p:nvSpPr>
        <p:spPr>
          <a:xfrm>
            <a:off x="11628483" y="4129050"/>
            <a:ext cx="411211" cy="384470"/>
          </a:xfrm>
          <a:custGeom>
            <a:avLst/>
            <a:gdLst>
              <a:gd name="connsiteX0" fmla="*/ 411287 w 411211"/>
              <a:gd name="connsiteY0" fmla="*/ 197789 h 384470"/>
              <a:gd name="connsiteX1" fmla="*/ 199777 w 411211"/>
              <a:gd name="connsiteY1" fmla="*/ 384341 h 384470"/>
              <a:gd name="connsiteX2" fmla="*/ 246 w 411211"/>
              <a:gd name="connsiteY2" fmla="*/ 186589 h 384470"/>
              <a:gd name="connsiteX3" fmla="*/ 211756 w 411211"/>
              <a:gd name="connsiteY3" fmla="*/ 37 h 384470"/>
              <a:gd name="connsiteX4" fmla="*/ 411369 w 411211"/>
              <a:gd name="connsiteY4" fmla="*/ 19092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287" y="197789"/>
                </a:moveTo>
                <a:cubicBezTo>
                  <a:pt x="407979" y="303912"/>
                  <a:pt x="313282" y="387434"/>
                  <a:pt x="199777" y="384341"/>
                </a:cubicBezTo>
                <a:cubicBezTo>
                  <a:pt x="86271" y="381248"/>
                  <a:pt x="-3061" y="292712"/>
                  <a:pt x="246" y="186589"/>
                </a:cubicBezTo>
                <a:cubicBezTo>
                  <a:pt x="3554" y="80467"/>
                  <a:pt x="98251" y="-3056"/>
                  <a:pt x="211756" y="37"/>
                </a:cubicBezTo>
                <a:cubicBezTo>
                  <a:pt x="322406" y="3052"/>
                  <a:pt x="410642" y="87431"/>
                  <a:pt x="411369" y="19092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2" name="任意多边形: 形状 81"/>
          <p:cNvSpPr/>
          <p:nvPr/>
        </p:nvSpPr>
        <p:spPr>
          <a:xfrm>
            <a:off x="9639493" y="4492611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3" name="任意多边形: 形状 82"/>
          <p:cNvSpPr/>
          <p:nvPr/>
        </p:nvSpPr>
        <p:spPr>
          <a:xfrm>
            <a:off x="9688582" y="4354268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4" name="任意多边形: 形状 83"/>
          <p:cNvSpPr/>
          <p:nvPr/>
        </p:nvSpPr>
        <p:spPr>
          <a:xfrm>
            <a:off x="10220488" y="4234458"/>
            <a:ext cx="548939" cy="384470"/>
          </a:xfrm>
          <a:custGeom>
            <a:avLst/>
            <a:gdLst>
              <a:gd name="connsiteX0" fmla="*/ 548836 w 548939"/>
              <a:gd name="connsiteY0" fmla="*/ 197801 h 384470"/>
              <a:gd name="connsiteX1" fmla="*/ 266486 w 548939"/>
              <a:gd name="connsiteY1" fmla="*/ 384353 h 384470"/>
              <a:gd name="connsiteX2" fmla="*/ 126 w 548939"/>
              <a:gd name="connsiteY2" fmla="*/ 186601 h 384470"/>
              <a:gd name="connsiteX3" fmla="*/ 282476 w 548939"/>
              <a:gd name="connsiteY3" fmla="*/ 49 h 384470"/>
              <a:gd name="connsiteX4" fmla="*/ 548946 w 548939"/>
              <a:gd name="connsiteY4" fmla="*/ 190938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836" y="197801"/>
                </a:moveTo>
                <a:cubicBezTo>
                  <a:pt x="544421" y="303924"/>
                  <a:pt x="418007" y="387446"/>
                  <a:pt x="266486" y="384353"/>
                </a:cubicBezTo>
                <a:cubicBezTo>
                  <a:pt x="114964" y="381260"/>
                  <a:pt x="-4289" y="292724"/>
                  <a:pt x="126" y="186601"/>
                </a:cubicBezTo>
                <a:cubicBezTo>
                  <a:pt x="4541" y="80478"/>
                  <a:pt x="130955" y="-3044"/>
                  <a:pt x="282476" y="49"/>
                </a:cubicBezTo>
                <a:cubicBezTo>
                  <a:pt x="430187" y="3064"/>
                  <a:pt x="547976" y="87443"/>
                  <a:pt x="548946" y="19093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5" name="任意多边形: 形状 84"/>
          <p:cNvSpPr/>
          <p:nvPr/>
        </p:nvSpPr>
        <p:spPr>
          <a:xfrm>
            <a:off x="10562620" y="4221160"/>
            <a:ext cx="411211" cy="384470"/>
          </a:xfrm>
          <a:custGeom>
            <a:avLst/>
            <a:gdLst>
              <a:gd name="connsiteX0" fmla="*/ 411167 w 411211"/>
              <a:gd name="connsiteY0" fmla="*/ 197800 h 384470"/>
              <a:gd name="connsiteX1" fmla="*/ 199658 w 411211"/>
              <a:gd name="connsiteY1" fmla="*/ 384352 h 384470"/>
              <a:gd name="connsiteX2" fmla="*/ 127 w 411211"/>
              <a:gd name="connsiteY2" fmla="*/ 186599 h 384470"/>
              <a:gd name="connsiteX3" fmla="*/ 211636 w 411211"/>
              <a:gd name="connsiteY3" fmla="*/ 47 h 384470"/>
              <a:gd name="connsiteX4" fmla="*/ 411250 w 411211"/>
              <a:gd name="connsiteY4" fmla="*/ 190937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167" y="197800"/>
                </a:moveTo>
                <a:cubicBezTo>
                  <a:pt x="407860" y="303922"/>
                  <a:pt x="313163" y="387445"/>
                  <a:pt x="199658" y="384352"/>
                </a:cubicBezTo>
                <a:cubicBezTo>
                  <a:pt x="86152" y="381259"/>
                  <a:pt x="-3181" y="292722"/>
                  <a:pt x="127" y="186599"/>
                </a:cubicBezTo>
                <a:cubicBezTo>
                  <a:pt x="3434" y="80477"/>
                  <a:pt x="98131" y="-3046"/>
                  <a:pt x="211636" y="47"/>
                </a:cubicBezTo>
                <a:cubicBezTo>
                  <a:pt x="322287" y="3062"/>
                  <a:pt x="410522" y="87442"/>
                  <a:pt x="411250" y="19093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6" name="任意多边形: 形状 85"/>
          <p:cNvSpPr/>
          <p:nvPr/>
        </p:nvSpPr>
        <p:spPr>
          <a:xfrm>
            <a:off x="10785209" y="4257623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7" name="任意多边形: 形状 86"/>
          <p:cNvSpPr/>
          <p:nvPr/>
        </p:nvSpPr>
        <p:spPr>
          <a:xfrm>
            <a:off x="10046459" y="4297609"/>
            <a:ext cx="425274" cy="348045"/>
          </a:xfrm>
          <a:custGeom>
            <a:avLst/>
            <a:gdLst>
              <a:gd name="connsiteX0" fmla="*/ 394793 w 425274"/>
              <a:gd name="connsiteY0" fmla="*/ 196818 h 348045"/>
              <a:gd name="connsiteX1" fmla="*/ 177772 w 425274"/>
              <a:gd name="connsiteY1" fmla="*/ 329181 h 348045"/>
              <a:gd name="connsiteX2" fmla="*/ 30487 w 425274"/>
              <a:gd name="connsiteY2" fmla="*/ 151228 h 348045"/>
              <a:gd name="connsiteX3" fmla="*/ 247508 w 425274"/>
              <a:gd name="connsiteY3" fmla="*/ 18865 h 348045"/>
              <a:gd name="connsiteX4" fmla="*/ 395922 w 425274"/>
              <a:gd name="connsiteY4" fmla="*/ 191265 h 348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48045">
                <a:moveTo>
                  <a:pt x="394793" y="196818"/>
                </a:moveTo>
                <a:cubicBezTo>
                  <a:pt x="375536" y="282510"/>
                  <a:pt x="278372" y="341771"/>
                  <a:pt x="177772" y="329181"/>
                </a:cubicBezTo>
                <a:cubicBezTo>
                  <a:pt x="77172" y="316592"/>
                  <a:pt x="11230" y="236920"/>
                  <a:pt x="30487" y="151228"/>
                </a:cubicBezTo>
                <a:cubicBezTo>
                  <a:pt x="49744" y="65537"/>
                  <a:pt x="146908" y="6276"/>
                  <a:pt x="247508" y="18865"/>
                </a:cubicBezTo>
                <a:cubicBezTo>
                  <a:pt x="345578" y="31138"/>
                  <a:pt x="411182" y="107344"/>
                  <a:pt x="395922" y="19126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64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8" name="任意多边形: 形状 87"/>
          <p:cNvSpPr/>
          <p:nvPr/>
        </p:nvSpPr>
        <p:spPr>
          <a:xfrm>
            <a:off x="11293098" y="4201256"/>
            <a:ext cx="548939" cy="384470"/>
          </a:xfrm>
          <a:custGeom>
            <a:avLst/>
            <a:gdLst>
              <a:gd name="connsiteX0" fmla="*/ 548956 w 548939"/>
              <a:gd name="connsiteY0" fmla="*/ 197797 h 384470"/>
              <a:gd name="connsiteX1" fmla="*/ 266606 w 548939"/>
              <a:gd name="connsiteY1" fmla="*/ 384349 h 384470"/>
              <a:gd name="connsiteX2" fmla="*/ 246 w 548939"/>
              <a:gd name="connsiteY2" fmla="*/ 186597 h 384470"/>
              <a:gd name="connsiteX3" fmla="*/ 282596 w 548939"/>
              <a:gd name="connsiteY3" fmla="*/ 45 h 384470"/>
              <a:gd name="connsiteX4" fmla="*/ 549066 w 548939"/>
              <a:gd name="connsiteY4" fmla="*/ 190935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939" h="384470">
                <a:moveTo>
                  <a:pt x="548956" y="197797"/>
                </a:moveTo>
                <a:cubicBezTo>
                  <a:pt x="544541" y="303920"/>
                  <a:pt x="418127" y="387442"/>
                  <a:pt x="266606" y="384349"/>
                </a:cubicBezTo>
                <a:cubicBezTo>
                  <a:pt x="115084" y="381256"/>
                  <a:pt x="-4169" y="292720"/>
                  <a:pt x="246" y="186597"/>
                </a:cubicBezTo>
                <a:cubicBezTo>
                  <a:pt x="4662" y="80475"/>
                  <a:pt x="131075" y="-3048"/>
                  <a:pt x="282596" y="45"/>
                </a:cubicBezTo>
                <a:cubicBezTo>
                  <a:pt x="430308" y="3060"/>
                  <a:pt x="548096" y="87440"/>
                  <a:pt x="549066" y="19093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641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89" name="任意多边形: 形状 88"/>
          <p:cNvSpPr/>
          <p:nvPr/>
        </p:nvSpPr>
        <p:spPr>
          <a:xfrm>
            <a:off x="11048060" y="4188266"/>
            <a:ext cx="425274" cy="407299"/>
          </a:xfrm>
          <a:custGeom>
            <a:avLst/>
            <a:gdLst>
              <a:gd name="connsiteX0" fmla="*/ 394793 w 425274"/>
              <a:gd name="connsiteY0" fmla="*/ 230326 h 407299"/>
              <a:gd name="connsiteX1" fmla="*/ 177772 w 425274"/>
              <a:gd name="connsiteY1" fmla="*/ 385224 h 407299"/>
              <a:gd name="connsiteX2" fmla="*/ 30487 w 425274"/>
              <a:gd name="connsiteY2" fmla="*/ 176974 h 407299"/>
              <a:gd name="connsiteX3" fmla="*/ 247508 w 425274"/>
              <a:gd name="connsiteY3" fmla="*/ 22077 h 407299"/>
              <a:gd name="connsiteX4" fmla="*/ 395922 w 425274"/>
              <a:gd name="connsiteY4" fmla="*/ 223828 h 40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407299">
                <a:moveTo>
                  <a:pt x="394793" y="230326"/>
                </a:moveTo>
                <a:cubicBezTo>
                  <a:pt x="375536" y="330606"/>
                  <a:pt x="278372" y="399956"/>
                  <a:pt x="177772" y="385224"/>
                </a:cubicBezTo>
                <a:cubicBezTo>
                  <a:pt x="77172" y="370491"/>
                  <a:pt x="11230" y="277255"/>
                  <a:pt x="30487" y="176974"/>
                </a:cubicBezTo>
                <a:cubicBezTo>
                  <a:pt x="49744" y="76694"/>
                  <a:pt x="146908" y="7344"/>
                  <a:pt x="247508" y="22077"/>
                </a:cubicBezTo>
                <a:cubicBezTo>
                  <a:pt x="345578" y="36439"/>
                  <a:pt x="411182" y="125619"/>
                  <a:pt x="395922" y="22382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11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0" name="任意多边形: 形状 89"/>
          <p:cNvSpPr/>
          <p:nvPr/>
        </p:nvSpPr>
        <p:spPr>
          <a:xfrm>
            <a:off x="11582330" y="4228484"/>
            <a:ext cx="425274" cy="333232"/>
          </a:xfrm>
          <a:custGeom>
            <a:avLst/>
            <a:gdLst>
              <a:gd name="connsiteX0" fmla="*/ 394793 w 425274"/>
              <a:gd name="connsiteY0" fmla="*/ 188441 h 333232"/>
              <a:gd name="connsiteX1" fmla="*/ 177772 w 425274"/>
              <a:gd name="connsiteY1" fmla="*/ 315171 h 333232"/>
              <a:gd name="connsiteX2" fmla="*/ 30487 w 425274"/>
              <a:gd name="connsiteY2" fmla="*/ 144792 h 333232"/>
              <a:gd name="connsiteX3" fmla="*/ 247508 w 425274"/>
              <a:gd name="connsiteY3" fmla="*/ 18062 h 333232"/>
              <a:gd name="connsiteX4" fmla="*/ 395922 w 425274"/>
              <a:gd name="connsiteY4" fmla="*/ 183125 h 333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5274" h="333232">
                <a:moveTo>
                  <a:pt x="394793" y="188441"/>
                </a:moveTo>
                <a:cubicBezTo>
                  <a:pt x="375536" y="270486"/>
                  <a:pt x="278372" y="327224"/>
                  <a:pt x="177772" y="315171"/>
                </a:cubicBezTo>
                <a:cubicBezTo>
                  <a:pt x="77172" y="303117"/>
                  <a:pt x="11230" y="226836"/>
                  <a:pt x="30487" y="144792"/>
                </a:cubicBezTo>
                <a:cubicBezTo>
                  <a:pt x="49744" y="62747"/>
                  <a:pt x="146908" y="6009"/>
                  <a:pt x="247508" y="18062"/>
                </a:cubicBezTo>
                <a:cubicBezTo>
                  <a:pt x="345578" y="29812"/>
                  <a:pt x="411182" y="102775"/>
                  <a:pt x="395922" y="183125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5527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1" name="任意多边形: 形状 90"/>
          <p:cNvSpPr/>
          <p:nvPr/>
        </p:nvSpPr>
        <p:spPr>
          <a:xfrm>
            <a:off x="11818860" y="4174659"/>
            <a:ext cx="411211" cy="384470"/>
          </a:xfrm>
          <a:custGeom>
            <a:avLst/>
            <a:gdLst>
              <a:gd name="connsiteX0" fmla="*/ 411308 w 411211"/>
              <a:gd name="connsiteY0" fmla="*/ 197794 h 384470"/>
              <a:gd name="connsiteX1" fmla="*/ 199799 w 411211"/>
              <a:gd name="connsiteY1" fmla="*/ 384346 h 384470"/>
              <a:gd name="connsiteX2" fmla="*/ 268 w 411211"/>
              <a:gd name="connsiteY2" fmla="*/ 186594 h 384470"/>
              <a:gd name="connsiteX3" fmla="*/ 211777 w 411211"/>
              <a:gd name="connsiteY3" fmla="*/ 42 h 384470"/>
              <a:gd name="connsiteX4" fmla="*/ 411390 w 411211"/>
              <a:gd name="connsiteY4" fmla="*/ 190932 h 384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211" h="384470">
                <a:moveTo>
                  <a:pt x="411308" y="197794"/>
                </a:moveTo>
                <a:cubicBezTo>
                  <a:pt x="408000" y="303917"/>
                  <a:pt x="313304" y="387439"/>
                  <a:pt x="199799" y="384346"/>
                </a:cubicBezTo>
                <a:cubicBezTo>
                  <a:pt x="86293" y="381253"/>
                  <a:pt x="-3040" y="292717"/>
                  <a:pt x="268" y="186594"/>
                </a:cubicBezTo>
                <a:cubicBezTo>
                  <a:pt x="3575" y="80472"/>
                  <a:pt x="98272" y="-3051"/>
                  <a:pt x="211777" y="42"/>
                </a:cubicBezTo>
                <a:cubicBezTo>
                  <a:pt x="322428" y="3057"/>
                  <a:pt x="410663" y="87437"/>
                  <a:pt x="411390" y="19093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657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92" name="任意多边形: 形状 91"/>
          <p:cNvSpPr/>
          <p:nvPr/>
        </p:nvSpPr>
        <p:spPr>
          <a:xfrm>
            <a:off x="1674748" y="4720860"/>
            <a:ext cx="9160958" cy="1567189"/>
          </a:xfrm>
          <a:custGeom>
            <a:avLst/>
            <a:gdLst>
              <a:gd name="connsiteX0" fmla="*/ 0 w 9160958"/>
              <a:gd name="connsiteY0" fmla="*/ 1566905 h 1567189"/>
              <a:gd name="connsiteX1" fmla="*/ 9160958 w 9160958"/>
              <a:gd name="connsiteY1" fmla="*/ 1566905 h 1567189"/>
              <a:gd name="connsiteX2" fmla="*/ 0 w 9160958"/>
              <a:gd name="connsiteY2" fmla="*/ 1566905 h 1567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160958" h="1567189">
                <a:moveTo>
                  <a:pt x="0" y="1566905"/>
                </a:moveTo>
                <a:lnTo>
                  <a:pt x="9160958" y="1566905"/>
                </a:lnTo>
                <a:cubicBezTo>
                  <a:pt x="6028168" y="167592"/>
                  <a:pt x="3958116" y="-1116495"/>
                  <a:pt x="0" y="1566905"/>
                </a:cubicBezTo>
                <a:close/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93" name="图形 9"/>
          <p:cNvGrpSpPr/>
          <p:nvPr/>
        </p:nvGrpSpPr>
        <p:grpSpPr>
          <a:xfrm>
            <a:off x="-106213" y="4277142"/>
            <a:ext cx="2636411" cy="761294"/>
            <a:chOff x="-106213" y="4277142"/>
            <a:chExt cx="2636411" cy="761294"/>
          </a:xfr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</p:grpSpPr>
        <p:sp>
          <p:nvSpPr>
            <p:cNvPr id="94" name="任意多边形: 形状 93"/>
            <p:cNvSpPr/>
            <p:nvPr/>
          </p:nvSpPr>
          <p:spPr>
            <a:xfrm rot="10225657" flipV="1">
              <a:off x="-65156" y="4329294"/>
              <a:ext cx="370075" cy="349683"/>
            </a:xfrm>
            <a:custGeom>
              <a:avLst/>
              <a:gdLst>
                <a:gd name="connsiteX0" fmla="*/ 368851 w 370075"/>
                <a:gd name="connsiteY0" fmla="*/ 179967 h 349683"/>
                <a:gd name="connsiteX1" fmla="*/ 178436 w 370075"/>
                <a:gd name="connsiteY1" fmla="*/ 349580 h 349683"/>
                <a:gd name="connsiteX2" fmla="*/ -1073 w 370075"/>
                <a:gd name="connsiteY2" fmla="*/ 169665 h 349683"/>
                <a:gd name="connsiteX3" fmla="*/ 189336 w 370075"/>
                <a:gd name="connsiteY3" fmla="*/ 52 h 349683"/>
                <a:gd name="connsiteX4" fmla="*/ 368920 w 370075"/>
                <a:gd name="connsiteY4" fmla="*/ 173728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851" y="179967"/>
                  </a:moveTo>
                  <a:cubicBezTo>
                    <a:pt x="365840" y="276487"/>
                    <a:pt x="280590" y="352428"/>
                    <a:pt x="178436" y="349580"/>
                  </a:cubicBezTo>
                  <a:cubicBezTo>
                    <a:pt x="76282" y="346735"/>
                    <a:pt x="-4084" y="266185"/>
                    <a:pt x="-1073" y="169665"/>
                  </a:cubicBezTo>
                  <a:cubicBezTo>
                    <a:pt x="1937" y="73145"/>
                    <a:pt x="87187" y="-2797"/>
                    <a:pt x="189336" y="52"/>
                  </a:cubicBezTo>
                  <a:cubicBezTo>
                    <a:pt x="288916" y="2825"/>
                    <a:pt x="368300" y="79593"/>
                    <a:pt x="368920" y="173728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5" name="任意多边形: 形状 94"/>
            <p:cNvSpPr/>
            <p:nvPr/>
          </p:nvSpPr>
          <p:spPr>
            <a:xfrm>
              <a:off x="1580523" y="4277142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6" name="任意多边形: 形状 95"/>
            <p:cNvSpPr/>
            <p:nvPr/>
          </p:nvSpPr>
          <p:spPr>
            <a:xfrm>
              <a:off x="1376353" y="4283837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7" name="任意多边形: 形状 96"/>
            <p:cNvSpPr/>
            <p:nvPr/>
          </p:nvSpPr>
          <p:spPr>
            <a:xfrm>
              <a:off x="1141128" y="4334688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8" name="任意多边形: 形状 97"/>
            <p:cNvSpPr/>
            <p:nvPr/>
          </p:nvSpPr>
          <p:spPr>
            <a:xfrm>
              <a:off x="1877309" y="4330921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99" name="任意多边形: 形状 98"/>
            <p:cNvSpPr/>
            <p:nvPr/>
          </p:nvSpPr>
          <p:spPr>
            <a:xfrm>
              <a:off x="511411" y="4306112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0" name="任意多边形: 形状 99"/>
            <p:cNvSpPr/>
            <p:nvPr/>
          </p:nvSpPr>
          <p:spPr>
            <a:xfrm rot="10225657" flipV="1">
              <a:off x="905924" y="4311535"/>
              <a:ext cx="370075" cy="349683"/>
            </a:xfrm>
            <a:custGeom>
              <a:avLst/>
              <a:gdLst>
                <a:gd name="connsiteX0" fmla="*/ 368960 w 370075"/>
                <a:gd name="connsiteY0" fmla="*/ 179965 h 349683"/>
                <a:gd name="connsiteX1" fmla="*/ 178545 w 370075"/>
                <a:gd name="connsiteY1" fmla="*/ 349578 h 349683"/>
                <a:gd name="connsiteX2" fmla="*/ -965 w 370075"/>
                <a:gd name="connsiteY2" fmla="*/ 169663 h 349683"/>
                <a:gd name="connsiteX3" fmla="*/ 189445 w 370075"/>
                <a:gd name="connsiteY3" fmla="*/ 50 h 349683"/>
                <a:gd name="connsiteX4" fmla="*/ 369029 w 370075"/>
                <a:gd name="connsiteY4" fmla="*/ 173726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960" y="179965"/>
                  </a:moveTo>
                  <a:cubicBezTo>
                    <a:pt x="365949" y="276485"/>
                    <a:pt x="280699" y="352426"/>
                    <a:pt x="178545" y="349578"/>
                  </a:cubicBezTo>
                  <a:cubicBezTo>
                    <a:pt x="76391" y="346733"/>
                    <a:pt x="-3975" y="266183"/>
                    <a:pt x="-965" y="169663"/>
                  </a:cubicBezTo>
                  <a:cubicBezTo>
                    <a:pt x="2046" y="73143"/>
                    <a:pt x="87296" y="-2799"/>
                    <a:pt x="189445" y="50"/>
                  </a:cubicBezTo>
                  <a:cubicBezTo>
                    <a:pt x="289024" y="2823"/>
                    <a:pt x="368409" y="79591"/>
                    <a:pt x="369029" y="173726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1" name="任意多边形: 形状 100"/>
            <p:cNvSpPr/>
            <p:nvPr/>
          </p:nvSpPr>
          <p:spPr>
            <a:xfrm>
              <a:off x="346738" y="4351832"/>
              <a:ext cx="423817" cy="335515"/>
            </a:xfrm>
            <a:custGeom>
              <a:avLst/>
              <a:gdLst>
                <a:gd name="connsiteX0" fmla="*/ 30383 w 423817"/>
                <a:gd name="connsiteY0" fmla="*/ 198952 h 335515"/>
                <a:gd name="connsiteX1" fmla="*/ 246714 w 423817"/>
                <a:gd name="connsiteY1" fmla="*/ 307597 h 335515"/>
                <a:gd name="connsiteX2" fmla="*/ 393422 w 423817"/>
                <a:gd name="connsiteY2" fmla="*/ 136565 h 335515"/>
                <a:gd name="connsiteX3" fmla="*/ 177096 w 423817"/>
                <a:gd name="connsiteY3" fmla="*/ 27919 h 335515"/>
                <a:gd name="connsiteX4" fmla="*/ 29264 w 423817"/>
                <a:gd name="connsiteY4" fmla="*/ 193942 h 335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35515">
                  <a:moveTo>
                    <a:pt x="30383" y="198952"/>
                  </a:moveTo>
                  <a:cubicBezTo>
                    <a:pt x="49608" y="276184"/>
                    <a:pt x="146462" y="324828"/>
                    <a:pt x="246714" y="307597"/>
                  </a:cubicBezTo>
                  <a:cubicBezTo>
                    <a:pt x="346967" y="290370"/>
                    <a:pt x="412647" y="213797"/>
                    <a:pt x="393422" y="136565"/>
                  </a:cubicBezTo>
                  <a:cubicBezTo>
                    <a:pt x="374197" y="59334"/>
                    <a:pt x="277343" y="10689"/>
                    <a:pt x="177096" y="27919"/>
                  </a:cubicBezTo>
                  <a:cubicBezTo>
                    <a:pt x="79371" y="44713"/>
                    <a:pt x="14021" y="118099"/>
                    <a:pt x="29264" y="193942"/>
                  </a:cubicBezTo>
                </a:path>
              </a:pathLst>
            </a:custGeom>
            <a:grpFill/>
            <a:ln w="5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2" name="任意多边形: 形状 101"/>
            <p:cNvSpPr/>
            <p:nvPr/>
          </p:nvSpPr>
          <p:spPr>
            <a:xfrm>
              <a:off x="138712" y="4319085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3" name="任意多边形: 形状 102"/>
            <p:cNvSpPr/>
            <p:nvPr/>
          </p:nvSpPr>
          <p:spPr>
            <a:xfrm rot="10222715" flipV="1">
              <a:off x="2063704" y="4590912"/>
              <a:ext cx="434949" cy="414087"/>
            </a:xfrm>
            <a:custGeom>
              <a:avLst/>
              <a:gdLst>
                <a:gd name="connsiteX0" fmla="*/ 433956 w 434949"/>
                <a:gd name="connsiteY0" fmla="*/ 213151 h 414087"/>
                <a:gd name="connsiteX1" fmla="*/ 210161 w 434949"/>
                <a:gd name="connsiteY1" fmla="*/ 414003 h 414087"/>
                <a:gd name="connsiteX2" fmla="*/ -817 w 434949"/>
                <a:gd name="connsiteY2" fmla="*/ 200951 h 414087"/>
                <a:gd name="connsiteX3" fmla="*/ 222971 w 434949"/>
                <a:gd name="connsiteY3" fmla="*/ 99 h 414087"/>
                <a:gd name="connsiteX4" fmla="*/ 434036 w 434949"/>
                <a:gd name="connsiteY4" fmla="*/ 205762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56" y="213151"/>
                  </a:moveTo>
                  <a:cubicBezTo>
                    <a:pt x="430417" y="327448"/>
                    <a:pt x="330222" y="417376"/>
                    <a:pt x="210161" y="414003"/>
                  </a:cubicBezTo>
                  <a:cubicBezTo>
                    <a:pt x="90099" y="410634"/>
                    <a:pt x="-4355" y="315249"/>
                    <a:pt x="-817" y="200951"/>
                  </a:cubicBezTo>
                  <a:cubicBezTo>
                    <a:pt x="2721" y="86654"/>
                    <a:pt x="102916" y="-3274"/>
                    <a:pt x="222971" y="99"/>
                  </a:cubicBezTo>
                  <a:cubicBezTo>
                    <a:pt x="340007" y="3383"/>
                    <a:pt x="433308" y="94290"/>
                    <a:pt x="434036" y="205762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4" name="任意多边形: 形状 103"/>
            <p:cNvSpPr/>
            <p:nvPr/>
          </p:nvSpPr>
          <p:spPr>
            <a:xfrm rot="10222715" flipV="1">
              <a:off x="2015271" y="4461668"/>
              <a:ext cx="434949" cy="414087"/>
            </a:xfrm>
            <a:custGeom>
              <a:avLst/>
              <a:gdLst>
                <a:gd name="connsiteX0" fmla="*/ 433950 w 434949"/>
                <a:gd name="connsiteY0" fmla="*/ 213136 h 414087"/>
                <a:gd name="connsiteX1" fmla="*/ 210155 w 434949"/>
                <a:gd name="connsiteY1" fmla="*/ 413988 h 414087"/>
                <a:gd name="connsiteX2" fmla="*/ -822 w 434949"/>
                <a:gd name="connsiteY2" fmla="*/ 200937 h 414087"/>
                <a:gd name="connsiteX3" fmla="*/ 222966 w 434949"/>
                <a:gd name="connsiteY3" fmla="*/ 84 h 414087"/>
                <a:gd name="connsiteX4" fmla="*/ 434031 w 434949"/>
                <a:gd name="connsiteY4" fmla="*/ 205748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50" y="213136"/>
                  </a:moveTo>
                  <a:cubicBezTo>
                    <a:pt x="430411" y="327433"/>
                    <a:pt x="330216" y="417361"/>
                    <a:pt x="210155" y="413988"/>
                  </a:cubicBezTo>
                  <a:cubicBezTo>
                    <a:pt x="90093" y="410620"/>
                    <a:pt x="-4360" y="315234"/>
                    <a:pt x="-822" y="200937"/>
                  </a:cubicBezTo>
                  <a:cubicBezTo>
                    <a:pt x="2716" y="86639"/>
                    <a:pt x="102911" y="-3288"/>
                    <a:pt x="222966" y="84"/>
                  </a:cubicBezTo>
                  <a:cubicBezTo>
                    <a:pt x="340002" y="3368"/>
                    <a:pt x="433303" y="94276"/>
                    <a:pt x="434031" y="205748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5" name="任意多边形: 形状 104"/>
            <p:cNvSpPr/>
            <p:nvPr/>
          </p:nvSpPr>
          <p:spPr>
            <a:xfrm>
              <a:off x="1404729" y="4340015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6" name="任意多边形: 形状 105"/>
            <p:cNvSpPr/>
            <p:nvPr/>
          </p:nvSpPr>
          <p:spPr>
            <a:xfrm>
              <a:off x="1200829" y="4346620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7" name="任意多边形: 形状 106"/>
            <p:cNvSpPr/>
            <p:nvPr/>
          </p:nvSpPr>
          <p:spPr>
            <a:xfrm>
              <a:off x="965155" y="4397471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8" name="任意多边形: 形状 107"/>
            <p:cNvSpPr/>
            <p:nvPr/>
          </p:nvSpPr>
          <p:spPr>
            <a:xfrm>
              <a:off x="1701336" y="4393794"/>
              <a:ext cx="423817" cy="349662"/>
            </a:xfrm>
            <a:custGeom>
              <a:avLst/>
              <a:gdLst>
                <a:gd name="connsiteX0" fmla="*/ 30383 w 423817"/>
                <a:gd name="connsiteY0" fmla="*/ 206954 h 349662"/>
                <a:gd name="connsiteX1" fmla="*/ 246714 w 423817"/>
                <a:gd name="connsiteY1" fmla="*/ 320977 h 349662"/>
                <a:gd name="connsiteX2" fmla="*/ 393422 w 423817"/>
                <a:gd name="connsiteY2" fmla="*/ 142710 h 349662"/>
                <a:gd name="connsiteX3" fmla="*/ 177096 w 423817"/>
                <a:gd name="connsiteY3" fmla="*/ 28686 h 349662"/>
                <a:gd name="connsiteX4" fmla="*/ 29264 w 423817"/>
                <a:gd name="connsiteY4" fmla="*/ 201717 h 34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49662">
                  <a:moveTo>
                    <a:pt x="30383" y="206954"/>
                  </a:moveTo>
                  <a:cubicBezTo>
                    <a:pt x="49608" y="287668"/>
                    <a:pt x="146462" y="338721"/>
                    <a:pt x="246714" y="320977"/>
                  </a:cubicBezTo>
                  <a:cubicBezTo>
                    <a:pt x="346967" y="303237"/>
                    <a:pt x="412647" y="223425"/>
                    <a:pt x="393422" y="142710"/>
                  </a:cubicBezTo>
                  <a:cubicBezTo>
                    <a:pt x="374197" y="61996"/>
                    <a:pt x="277343" y="10943"/>
                    <a:pt x="177096" y="28686"/>
                  </a:cubicBezTo>
                  <a:cubicBezTo>
                    <a:pt x="79371" y="45980"/>
                    <a:pt x="14021" y="122464"/>
                    <a:pt x="29264" y="201717"/>
                  </a:cubicBezTo>
                </a:path>
              </a:pathLst>
            </a:custGeom>
            <a:grpFill/>
            <a:ln w="55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09" name="任意多边形: 形状 108"/>
            <p:cNvSpPr/>
            <p:nvPr/>
          </p:nvSpPr>
          <p:spPr>
            <a:xfrm>
              <a:off x="335617" y="4368985"/>
              <a:ext cx="547056" cy="398124"/>
            </a:xfrm>
            <a:custGeom>
              <a:avLst/>
              <a:gdLst>
                <a:gd name="connsiteX0" fmla="*/ 101 w 547056"/>
                <a:gd name="connsiteY0" fmla="*/ 220000 h 398124"/>
                <a:gd name="connsiteX1" fmla="*/ 281579 w 547056"/>
                <a:gd name="connsiteY1" fmla="*/ 382049 h 398124"/>
                <a:gd name="connsiteX2" fmla="*/ 546935 w 547056"/>
                <a:gd name="connsiteY2" fmla="*/ 178126 h 398124"/>
                <a:gd name="connsiteX3" fmla="*/ 265466 w 547056"/>
                <a:gd name="connsiteY3" fmla="*/ 16076 h 398124"/>
                <a:gd name="connsiteX4" fmla="*/ 0 w 547056"/>
                <a:gd name="connsiteY4" fmla="*/ 213456 h 39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056" h="398124">
                  <a:moveTo>
                    <a:pt x="101" y="220000"/>
                  </a:moveTo>
                  <a:cubicBezTo>
                    <a:pt x="4553" y="321061"/>
                    <a:pt x="130572" y="393616"/>
                    <a:pt x="281579" y="382049"/>
                  </a:cubicBezTo>
                  <a:cubicBezTo>
                    <a:pt x="432587" y="370486"/>
                    <a:pt x="551385" y="279187"/>
                    <a:pt x="546935" y="178126"/>
                  </a:cubicBezTo>
                  <a:cubicBezTo>
                    <a:pt x="542485" y="77064"/>
                    <a:pt x="416466" y="4509"/>
                    <a:pt x="265466" y="16076"/>
                  </a:cubicBezTo>
                  <a:cubicBezTo>
                    <a:pt x="118265" y="27348"/>
                    <a:pt x="916" y="114595"/>
                    <a:pt x="0" y="213456"/>
                  </a:cubicBezTo>
                </a:path>
              </a:pathLst>
            </a:custGeom>
            <a:grpFill/>
            <a:ln w="74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0" name="任意多边形: 形状 109"/>
            <p:cNvSpPr/>
            <p:nvPr/>
          </p:nvSpPr>
          <p:spPr>
            <a:xfrm rot="10225657" flipV="1">
              <a:off x="729951" y="4374319"/>
              <a:ext cx="370075" cy="349683"/>
            </a:xfrm>
            <a:custGeom>
              <a:avLst/>
              <a:gdLst>
                <a:gd name="connsiteX0" fmla="*/ 368940 w 370075"/>
                <a:gd name="connsiteY0" fmla="*/ 179972 h 349683"/>
                <a:gd name="connsiteX1" fmla="*/ 178525 w 370075"/>
                <a:gd name="connsiteY1" fmla="*/ 349585 h 349683"/>
                <a:gd name="connsiteX2" fmla="*/ -984 w 370075"/>
                <a:gd name="connsiteY2" fmla="*/ 169670 h 349683"/>
                <a:gd name="connsiteX3" fmla="*/ 189425 w 370075"/>
                <a:gd name="connsiteY3" fmla="*/ 57 h 349683"/>
                <a:gd name="connsiteX4" fmla="*/ 369009 w 370075"/>
                <a:gd name="connsiteY4" fmla="*/ 173733 h 34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0075" h="349683">
                  <a:moveTo>
                    <a:pt x="368940" y="179972"/>
                  </a:moveTo>
                  <a:cubicBezTo>
                    <a:pt x="365929" y="276492"/>
                    <a:pt x="280679" y="352433"/>
                    <a:pt x="178525" y="349585"/>
                  </a:cubicBezTo>
                  <a:cubicBezTo>
                    <a:pt x="76371" y="346740"/>
                    <a:pt x="-3995" y="266190"/>
                    <a:pt x="-984" y="169670"/>
                  </a:cubicBezTo>
                  <a:cubicBezTo>
                    <a:pt x="2026" y="73150"/>
                    <a:pt x="87277" y="-2792"/>
                    <a:pt x="189425" y="57"/>
                  </a:cubicBezTo>
                  <a:cubicBezTo>
                    <a:pt x="289005" y="2830"/>
                    <a:pt x="368390" y="79598"/>
                    <a:pt x="369009" y="173733"/>
                  </a:cubicBezTo>
                </a:path>
              </a:pathLst>
            </a:custGeom>
            <a:grpFill/>
            <a:ln w="59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1" name="任意多边形: 形状 110"/>
            <p:cNvSpPr/>
            <p:nvPr/>
          </p:nvSpPr>
          <p:spPr>
            <a:xfrm>
              <a:off x="170765" y="4414705"/>
              <a:ext cx="423817" cy="335515"/>
            </a:xfrm>
            <a:custGeom>
              <a:avLst/>
              <a:gdLst>
                <a:gd name="connsiteX0" fmla="*/ 30383 w 423817"/>
                <a:gd name="connsiteY0" fmla="*/ 198952 h 335515"/>
                <a:gd name="connsiteX1" fmla="*/ 246714 w 423817"/>
                <a:gd name="connsiteY1" fmla="*/ 307597 h 335515"/>
                <a:gd name="connsiteX2" fmla="*/ 393422 w 423817"/>
                <a:gd name="connsiteY2" fmla="*/ 136565 h 335515"/>
                <a:gd name="connsiteX3" fmla="*/ 177096 w 423817"/>
                <a:gd name="connsiteY3" fmla="*/ 27919 h 335515"/>
                <a:gd name="connsiteX4" fmla="*/ 29264 w 423817"/>
                <a:gd name="connsiteY4" fmla="*/ 193942 h 335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817" h="335515">
                  <a:moveTo>
                    <a:pt x="30383" y="198952"/>
                  </a:moveTo>
                  <a:cubicBezTo>
                    <a:pt x="49608" y="276184"/>
                    <a:pt x="146462" y="324828"/>
                    <a:pt x="246714" y="307597"/>
                  </a:cubicBezTo>
                  <a:cubicBezTo>
                    <a:pt x="346967" y="290370"/>
                    <a:pt x="412647" y="213797"/>
                    <a:pt x="393422" y="136565"/>
                  </a:cubicBezTo>
                  <a:cubicBezTo>
                    <a:pt x="374197" y="59334"/>
                    <a:pt x="277343" y="10689"/>
                    <a:pt x="177096" y="27919"/>
                  </a:cubicBezTo>
                  <a:cubicBezTo>
                    <a:pt x="79371" y="44713"/>
                    <a:pt x="14021" y="118099"/>
                    <a:pt x="29264" y="193942"/>
                  </a:cubicBezTo>
                </a:path>
              </a:pathLst>
            </a:custGeom>
            <a:grpFill/>
            <a:ln w="539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2" name="任意多边形: 形状 111"/>
            <p:cNvSpPr/>
            <p:nvPr/>
          </p:nvSpPr>
          <p:spPr>
            <a:xfrm>
              <a:off x="-51072" y="4373348"/>
              <a:ext cx="409803" cy="390328"/>
            </a:xfrm>
            <a:custGeom>
              <a:avLst/>
              <a:gdLst>
                <a:gd name="connsiteX0" fmla="*/ 76 w 409803"/>
                <a:gd name="connsiteY0" fmla="*/ 212205 h 390328"/>
                <a:gd name="connsiteX1" fmla="*/ 210932 w 409803"/>
                <a:gd name="connsiteY1" fmla="*/ 378266 h 390328"/>
                <a:gd name="connsiteX2" fmla="*/ 409712 w 409803"/>
                <a:gd name="connsiteY2" fmla="*/ 178124 h 390328"/>
                <a:gd name="connsiteX3" fmla="*/ 198862 w 409803"/>
                <a:gd name="connsiteY3" fmla="*/ 12063 h 390328"/>
                <a:gd name="connsiteX4" fmla="*/ 0 w 409803"/>
                <a:gd name="connsiteY4" fmla="*/ 205660 h 390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9803" h="390328">
                  <a:moveTo>
                    <a:pt x="76" y="212205"/>
                  </a:moveTo>
                  <a:cubicBezTo>
                    <a:pt x="3410" y="313330"/>
                    <a:pt x="97812" y="387681"/>
                    <a:pt x="210932" y="378266"/>
                  </a:cubicBezTo>
                  <a:cubicBezTo>
                    <a:pt x="324053" y="368854"/>
                    <a:pt x="413046" y="279249"/>
                    <a:pt x="409712" y="178124"/>
                  </a:cubicBezTo>
                  <a:cubicBezTo>
                    <a:pt x="406379" y="76999"/>
                    <a:pt x="311977" y="2648"/>
                    <a:pt x="198862" y="12063"/>
                  </a:cubicBezTo>
                  <a:cubicBezTo>
                    <a:pt x="88593" y="21237"/>
                    <a:pt x="686" y="106812"/>
                    <a:pt x="0" y="205660"/>
                  </a:cubicBezTo>
                </a:path>
              </a:pathLst>
            </a:custGeom>
            <a:grpFill/>
            <a:ln w="64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3" name="任意多边形: 形状 112"/>
            <p:cNvSpPr/>
            <p:nvPr/>
          </p:nvSpPr>
          <p:spPr>
            <a:xfrm>
              <a:off x="1630508" y="4414224"/>
              <a:ext cx="642850" cy="545240"/>
            </a:xfrm>
            <a:custGeom>
              <a:avLst/>
              <a:gdLst>
                <a:gd name="connsiteX0" fmla="*/ 119 w 642850"/>
                <a:gd name="connsiteY0" fmla="*/ 298364 h 545240"/>
                <a:gd name="connsiteX1" fmla="*/ 330885 w 642850"/>
                <a:gd name="connsiteY1" fmla="*/ 526333 h 545240"/>
                <a:gd name="connsiteX2" fmla="*/ 642708 w 642850"/>
                <a:gd name="connsiteY2" fmla="*/ 246878 h 545240"/>
                <a:gd name="connsiteX3" fmla="*/ 311951 w 642850"/>
                <a:gd name="connsiteY3" fmla="*/ 18908 h 545240"/>
                <a:gd name="connsiteX4" fmla="*/ 0 w 642850"/>
                <a:gd name="connsiteY4" fmla="*/ 289294 h 54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50" h="545240">
                  <a:moveTo>
                    <a:pt x="119" y="298364"/>
                  </a:moveTo>
                  <a:cubicBezTo>
                    <a:pt x="5350" y="438487"/>
                    <a:pt x="153436" y="540556"/>
                    <a:pt x="330885" y="526333"/>
                  </a:cubicBezTo>
                  <a:cubicBezTo>
                    <a:pt x="508336" y="512116"/>
                    <a:pt x="647937" y="387000"/>
                    <a:pt x="642708" y="246878"/>
                  </a:cubicBezTo>
                  <a:cubicBezTo>
                    <a:pt x="637478" y="106755"/>
                    <a:pt x="489392" y="4685"/>
                    <a:pt x="311951" y="18908"/>
                  </a:cubicBezTo>
                  <a:cubicBezTo>
                    <a:pt x="138974" y="32767"/>
                    <a:pt x="1076" y="152284"/>
                    <a:pt x="0" y="289294"/>
                  </a:cubicBezTo>
                </a:path>
              </a:pathLst>
            </a:custGeom>
            <a:grpFill/>
            <a:ln w="9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4" name="任意多边形: 形状 113"/>
            <p:cNvSpPr/>
            <p:nvPr/>
          </p:nvSpPr>
          <p:spPr>
            <a:xfrm>
              <a:off x="-35621" y="4701081"/>
              <a:ext cx="2361547" cy="292346"/>
            </a:xfrm>
            <a:custGeom>
              <a:avLst/>
              <a:gdLst>
                <a:gd name="connsiteX0" fmla="*/ 3451 w 2361547"/>
                <a:gd name="connsiteY0" fmla="*/ 292061 h 292346"/>
                <a:gd name="connsiteX1" fmla="*/ -5 w 2361547"/>
                <a:gd name="connsiteY1" fmla="*/ -286 h 292346"/>
                <a:gd name="connsiteX2" fmla="*/ 801793 w 2361547"/>
                <a:gd name="connsiteY2" fmla="*/ 59985 h 292346"/>
                <a:gd name="connsiteX3" fmla="*/ 1938263 w 2361547"/>
                <a:gd name="connsiteY3" fmla="*/ 214100 h 292346"/>
                <a:gd name="connsiteX4" fmla="*/ 2315583 w 2361547"/>
                <a:gd name="connsiteY4" fmla="*/ 176289 h 292346"/>
                <a:gd name="connsiteX5" fmla="*/ 2314736 w 2361547"/>
                <a:gd name="connsiteY5" fmla="*/ 251818 h 292346"/>
                <a:gd name="connsiteX6" fmla="*/ 1810998 w 2361547"/>
                <a:gd name="connsiteY6" fmla="*/ 257855 h 292346"/>
                <a:gd name="connsiteX7" fmla="*/ 1278711 w 2361547"/>
                <a:gd name="connsiteY7" fmla="*/ 229719 h 292346"/>
                <a:gd name="connsiteX8" fmla="*/ 466598 w 2361547"/>
                <a:gd name="connsiteY8" fmla="*/ 275087 h 292346"/>
                <a:gd name="connsiteX9" fmla="*/ 3489 w 2361547"/>
                <a:gd name="connsiteY9" fmla="*/ 292055 h 29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61547" h="292346">
                  <a:moveTo>
                    <a:pt x="3451" y="292061"/>
                  </a:moveTo>
                  <a:lnTo>
                    <a:pt x="-5" y="-286"/>
                  </a:lnTo>
                  <a:cubicBezTo>
                    <a:pt x="618627" y="64164"/>
                    <a:pt x="369789" y="81410"/>
                    <a:pt x="801793" y="59985"/>
                  </a:cubicBezTo>
                  <a:cubicBezTo>
                    <a:pt x="1066426" y="46860"/>
                    <a:pt x="1586075" y="179506"/>
                    <a:pt x="1938263" y="214100"/>
                  </a:cubicBezTo>
                  <a:cubicBezTo>
                    <a:pt x="2160983" y="235981"/>
                    <a:pt x="2344087" y="171310"/>
                    <a:pt x="2315583" y="176289"/>
                  </a:cubicBezTo>
                  <a:cubicBezTo>
                    <a:pt x="2003253" y="230848"/>
                    <a:pt x="2511736" y="225069"/>
                    <a:pt x="2314736" y="251818"/>
                  </a:cubicBezTo>
                  <a:cubicBezTo>
                    <a:pt x="2224167" y="264117"/>
                    <a:pt x="2025278" y="289254"/>
                    <a:pt x="1810998" y="257855"/>
                  </a:cubicBezTo>
                  <a:cubicBezTo>
                    <a:pt x="1596727" y="226456"/>
                    <a:pt x="1602772" y="226073"/>
                    <a:pt x="1278711" y="229719"/>
                  </a:cubicBezTo>
                  <a:cubicBezTo>
                    <a:pt x="838715" y="234670"/>
                    <a:pt x="767277" y="323365"/>
                    <a:pt x="466598" y="275087"/>
                  </a:cubicBezTo>
                  <a:cubicBezTo>
                    <a:pt x="165919" y="226811"/>
                    <a:pt x="3489" y="292055"/>
                    <a:pt x="3489" y="292055"/>
                  </a:cubicBezTo>
                  <a:close/>
                </a:path>
              </a:pathLst>
            </a:custGeom>
            <a:grpFill/>
            <a:ln w="89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5" name="任意多边形: 形状 114"/>
            <p:cNvSpPr/>
            <p:nvPr/>
          </p:nvSpPr>
          <p:spPr>
            <a:xfrm>
              <a:off x="1390910" y="4419399"/>
              <a:ext cx="481567" cy="536079"/>
            </a:xfrm>
            <a:custGeom>
              <a:avLst/>
              <a:gdLst>
                <a:gd name="connsiteX0" fmla="*/ 89 w 481567"/>
                <a:gd name="connsiteY0" fmla="*/ 289205 h 536079"/>
                <a:gd name="connsiteX1" fmla="*/ 247871 w 481567"/>
                <a:gd name="connsiteY1" fmla="*/ 521888 h 536079"/>
                <a:gd name="connsiteX2" fmla="*/ 481461 w 481567"/>
                <a:gd name="connsiteY2" fmla="*/ 246876 h 536079"/>
                <a:gd name="connsiteX3" fmla="*/ 233687 w 481567"/>
                <a:gd name="connsiteY3" fmla="*/ 14192 h 536079"/>
                <a:gd name="connsiteX4" fmla="*/ 0 w 481567"/>
                <a:gd name="connsiteY4" fmla="*/ 280133 h 536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67" h="536079">
                  <a:moveTo>
                    <a:pt x="89" y="289205"/>
                  </a:moveTo>
                  <a:cubicBezTo>
                    <a:pt x="4008" y="429402"/>
                    <a:pt x="114941" y="533582"/>
                    <a:pt x="247871" y="521888"/>
                  </a:cubicBezTo>
                  <a:cubicBezTo>
                    <a:pt x="380801" y="510199"/>
                    <a:pt x="485378" y="387073"/>
                    <a:pt x="481461" y="246876"/>
                  </a:cubicBezTo>
                  <a:cubicBezTo>
                    <a:pt x="477543" y="106679"/>
                    <a:pt x="366610" y="2499"/>
                    <a:pt x="233687" y="14192"/>
                  </a:cubicBezTo>
                  <a:cubicBezTo>
                    <a:pt x="104107" y="25587"/>
                    <a:pt x="806" y="143139"/>
                    <a:pt x="0" y="280133"/>
                  </a:cubicBezTo>
                </a:path>
              </a:pathLst>
            </a:custGeom>
            <a:grpFill/>
            <a:ln w="8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6" name="任意多边形: 形状 115"/>
            <p:cNvSpPr/>
            <p:nvPr/>
          </p:nvSpPr>
          <p:spPr>
            <a:xfrm rot="10222715" flipV="1">
              <a:off x="1152088" y="4494585"/>
              <a:ext cx="434949" cy="414087"/>
            </a:xfrm>
            <a:custGeom>
              <a:avLst/>
              <a:gdLst>
                <a:gd name="connsiteX0" fmla="*/ 433853 w 434949"/>
                <a:gd name="connsiteY0" fmla="*/ 213140 h 414087"/>
                <a:gd name="connsiteX1" fmla="*/ 210059 w 434949"/>
                <a:gd name="connsiteY1" fmla="*/ 413992 h 414087"/>
                <a:gd name="connsiteX2" fmla="*/ -919 w 434949"/>
                <a:gd name="connsiteY2" fmla="*/ 200940 h 414087"/>
                <a:gd name="connsiteX3" fmla="*/ 222869 w 434949"/>
                <a:gd name="connsiteY3" fmla="*/ 88 h 414087"/>
                <a:gd name="connsiteX4" fmla="*/ 433934 w 434949"/>
                <a:gd name="connsiteY4" fmla="*/ 205751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853" y="213140"/>
                  </a:moveTo>
                  <a:cubicBezTo>
                    <a:pt x="430314" y="327437"/>
                    <a:pt x="330120" y="417365"/>
                    <a:pt x="210059" y="413992"/>
                  </a:cubicBezTo>
                  <a:cubicBezTo>
                    <a:pt x="89996" y="410623"/>
                    <a:pt x="-4457" y="315238"/>
                    <a:pt x="-919" y="200940"/>
                  </a:cubicBezTo>
                  <a:cubicBezTo>
                    <a:pt x="2619" y="86643"/>
                    <a:pt x="102814" y="-3285"/>
                    <a:pt x="222869" y="88"/>
                  </a:cubicBezTo>
                  <a:cubicBezTo>
                    <a:pt x="339905" y="3372"/>
                    <a:pt x="433206" y="94280"/>
                    <a:pt x="433934" y="205751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7" name="任意多边形: 形状 116"/>
            <p:cNvSpPr/>
            <p:nvPr/>
          </p:nvSpPr>
          <p:spPr>
            <a:xfrm rot="10222715" flipV="1">
              <a:off x="1912127" y="4542300"/>
              <a:ext cx="434949" cy="414087"/>
            </a:xfrm>
            <a:custGeom>
              <a:avLst/>
              <a:gdLst>
                <a:gd name="connsiteX0" fmla="*/ 433939 w 434949"/>
                <a:gd name="connsiteY0" fmla="*/ 213145 h 414087"/>
                <a:gd name="connsiteX1" fmla="*/ 210144 w 434949"/>
                <a:gd name="connsiteY1" fmla="*/ 413997 h 414087"/>
                <a:gd name="connsiteX2" fmla="*/ -834 w 434949"/>
                <a:gd name="connsiteY2" fmla="*/ 200946 h 414087"/>
                <a:gd name="connsiteX3" fmla="*/ 222954 w 434949"/>
                <a:gd name="connsiteY3" fmla="*/ 93 h 414087"/>
                <a:gd name="connsiteX4" fmla="*/ 434019 w 434949"/>
                <a:gd name="connsiteY4" fmla="*/ 205757 h 414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4949" h="414087">
                  <a:moveTo>
                    <a:pt x="433939" y="213145"/>
                  </a:moveTo>
                  <a:cubicBezTo>
                    <a:pt x="430400" y="327442"/>
                    <a:pt x="330205" y="417370"/>
                    <a:pt x="210144" y="413997"/>
                  </a:cubicBezTo>
                  <a:cubicBezTo>
                    <a:pt x="90082" y="410629"/>
                    <a:pt x="-4372" y="315243"/>
                    <a:pt x="-834" y="200946"/>
                  </a:cubicBezTo>
                  <a:cubicBezTo>
                    <a:pt x="2704" y="86649"/>
                    <a:pt x="102899" y="-3279"/>
                    <a:pt x="222954" y="93"/>
                  </a:cubicBezTo>
                  <a:cubicBezTo>
                    <a:pt x="339990" y="3377"/>
                    <a:pt x="433291" y="94285"/>
                    <a:pt x="434019" y="205757"/>
                  </a:cubicBezTo>
                </a:path>
              </a:pathLst>
            </a:custGeom>
            <a:grpFill/>
            <a:ln w="70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8" name="任意多边形: 形状 117"/>
            <p:cNvSpPr/>
            <p:nvPr/>
          </p:nvSpPr>
          <p:spPr>
            <a:xfrm>
              <a:off x="373942" y="4441580"/>
              <a:ext cx="642850" cy="545240"/>
            </a:xfrm>
            <a:custGeom>
              <a:avLst/>
              <a:gdLst>
                <a:gd name="connsiteX0" fmla="*/ 119 w 642850"/>
                <a:gd name="connsiteY0" fmla="*/ 298364 h 545240"/>
                <a:gd name="connsiteX1" fmla="*/ 330885 w 642850"/>
                <a:gd name="connsiteY1" fmla="*/ 526333 h 545240"/>
                <a:gd name="connsiteX2" fmla="*/ 642708 w 642850"/>
                <a:gd name="connsiteY2" fmla="*/ 246878 h 545240"/>
                <a:gd name="connsiteX3" fmla="*/ 311951 w 642850"/>
                <a:gd name="connsiteY3" fmla="*/ 18908 h 545240"/>
                <a:gd name="connsiteX4" fmla="*/ 0 w 642850"/>
                <a:gd name="connsiteY4" fmla="*/ 289294 h 545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2850" h="545240">
                  <a:moveTo>
                    <a:pt x="119" y="298364"/>
                  </a:moveTo>
                  <a:cubicBezTo>
                    <a:pt x="5350" y="438487"/>
                    <a:pt x="153436" y="540556"/>
                    <a:pt x="330885" y="526333"/>
                  </a:cubicBezTo>
                  <a:cubicBezTo>
                    <a:pt x="508336" y="512116"/>
                    <a:pt x="647937" y="387000"/>
                    <a:pt x="642708" y="246878"/>
                  </a:cubicBezTo>
                  <a:cubicBezTo>
                    <a:pt x="637478" y="106755"/>
                    <a:pt x="489392" y="4685"/>
                    <a:pt x="311951" y="18908"/>
                  </a:cubicBezTo>
                  <a:cubicBezTo>
                    <a:pt x="138974" y="32767"/>
                    <a:pt x="1076" y="152284"/>
                    <a:pt x="0" y="289294"/>
                  </a:cubicBezTo>
                </a:path>
              </a:pathLst>
            </a:custGeom>
            <a:grpFill/>
            <a:ln w="94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19" name="任意多边形: 形状 118"/>
            <p:cNvSpPr/>
            <p:nvPr/>
          </p:nvSpPr>
          <p:spPr>
            <a:xfrm>
              <a:off x="805730" y="4411947"/>
              <a:ext cx="498038" cy="559359"/>
            </a:xfrm>
            <a:custGeom>
              <a:avLst/>
              <a:gdLst>
                <a:gd name="connsiteX0" fmla="*/ 35703 w 498038"/>
                <a:gd name="connsiteY0" fmla="*/ 327173 h 559359"/>
                <a:gd name="connsiteX1" fmla="*/ 289918 w 498038"/>
                <a:gd name="connsiteY1" fmla="*/ 517601 h 559359"/>
                <a:gd name="connsiteX2" fmla="*/ 462320 w 498038"/>
                <a:gd name="connsiteY2" fmla="*/ 232189 h 559359"/>
                <a:gd name="connsiteX3" fmla="*/ 208111 w 498038"/>
                <a:gd name="connsiteY3" fmla="*/ 41760 h 559359"/>
                <a:gd name="connsiteX4" fmla="*/ 34388 w 498038"/>
                <a:gd name="connsiteY4" fmla="*/ 318652 h 559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038" h="559359">
                  <a:moveTo>
                    <a:pt x="35703" y="327173"/>
                  </a:moveTo>
                  <a:cubicBezTo>
                    <a:pt x="58294" y="458574"/>
                    <a:pt x="172110" y="543836"/>
                    <a:pt x="289918" y="517601"/>
                  </a:cubicBezTo>
                  <a:cubicBezTo>
                    <a:pt x="407728" y="491371"/>
                    <a:pt x="484911" y="363590"/>
                    <a:pt x="462320" y="232189"/>
                  </a:cubicBezTo>
                  <a:cubicBezTo>
                    <a:pt x="439729" y="100788"/>
                    <a:pt x="325914" y="15526"/>
                    <a:pt x="208111" y="41760"/>
                  </a:cubicBezTo>
                  <a:cubicBezTo>
                    <a:pt x="93271" y="67329"/>
                    <a:pt x="16476" y="189722"/>
                    <a:pt x="34388" y="318652"/>
                  </a:cubicBezTo>
                </a:path>
              </a:pathLst>
            </a:custGeom>
            <a:grpFill/>
            <a:ln w="764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0" name="任意多边形: 形状 119"/>
            <p:cNvSpPr/>
            <p:nvPr/>
          </p:nvSpPr>
          <p:spPr>
            <a:xfrm>
              <a:off x="180138" y="4500751"/>
              <a:ext cx="498038" cy="461357"/>
            </a:xfrm>
            <a:custGeom>
              <a:avLst/>
              <a:gdLst>
                <a:gd name="connsiteX0" fmla="*/ 35703 w 498038"/>
                <a:gd name="connsiteY0" fmla="*/ 271739 h 461357"/>
                <a:gd name="connsiteX1" fmla="*/ 289918 w 498038"/>
                <a:gd name="connsiteY1" fmla="*/ 424914 h 461357"/>
                <a:gd name="connsiteX2" fmla="*/ 462320 w 498038"/>
                <a:gd name="connsiteY2" fmla="*/ 189621 h 461357"/>
                <a:gd name="connsiteX3" fmla="*/ 208111 w 498038"/>
                <a:gd name="connsiteY3" fmla="*/ 36445 h 461357"/>
                <a:gd name="connsiteX4" fmla="*/ 34388 w 498038"/>
                <a:gd name="connsiteY4" fmla="*/ 264781 h 4613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8038" h="461357">
                  <a:moveTo>
                    <a:pt x="35703" y="271739"/>
                  </a:moveTo>
                  <a:cubicBezTo>
                    <a:pt x="58294" y="379012"/>
                    <a:pt x="172110" y="447594"/>
                    <a:pt x="289918" y="424914"/>
                  </a:cubicBezTo>
                  <a:cubicBezTo>
                    <a:pt x="407728" y="402237"/>
                    <a:pt x="484911" y="296895"/>
                    <a:pt x="462320" y="189621"/>
                  </a:cubicBezTo>
                  <a:cubicBezTo>
                    <a:pt x="439729" y="82348"/>
                    <a:pt x="325914" y="13766"/>
                    <a:pt x="208111" y="36445"/>
                  </a:cubicBezTo>
                  <a:cubicBezTo>
                    <a:pt x="93271" y="58550"/>
                    <a:pt x="16476" y="159481"/>
                    <a:pt x="34388" y="264781"/>
                  </a:cubicBezTo>
                </a:path>
              </a:pathLst>
            </a:custGeom>
            <a:grpFill/>
            <a:ln w="686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1" name="任意多边形: 形状 120"/>
            <p:cNvSpPr/>
            <p:nvPr/>
          </p:nvSpPr>
          <p:spPr>
            <a:xfrm>
              <a:off x="-106213" y="4492938"/>
              <a:ext cx="481576" cy="536083"/>
            </a:xfrm>
            <a:custGeom>
              <a:avLst/>
              <a:gdLst>
                <a:gd name="connsiteX0" fmla="*/ 97 w 481576"/>
                <a:gd name="connsiteY0" fmla="*/ 289123 h 536083"/>
                <a:gd name="connsiteX1" fmla="*/ 247799 w 481576"/>
                <a:gd name="connsiteY1" fmla="*/ 521898 h 536083"/>
                <a:gd name="connsiteX2" fmla="*/ 481473 w 481576"/>
                <a:gd name="connsiteY2" fmla="*/ 246961 h 536083"/>
                <a:gd name="connsiteX3" fmla="*/ 233771 w 481576"/>
                <a:gd name="connsiteY3" fmla="*/ 14185 h 536083"/>
                <a:gd name="connsiteX4" fmla="*/ 0 w 481576"/>
                <a:gd name="connsiteY4" fmla="*/ 280048 h 53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1576" h="536083">
                  <a:moveTo>
                    <a:pt x="97" y="289123"/>
                  </a:moveTo>
                  <a:cubicBezTo>
                    <a:pt x="3970" y="429324"/>
                    <a:pt x="114871" y="533541"/>
                    <a:pt x="247799" y="521898"/>
                  </a:cubicBezTo>
                  <a:cubicBezTo>
                    <a:pt x="380727" y="510255"/>
                    <a:pt x="485346" y="387162"/>
                    <a:pt x="481473" y="246961"/>
                  </a:cubicBezTo>
                  <a:cubicBezTo>
                    <a:pt x="477599" y="106760"/>
                    <a:pt x="366698" y="2543"/>
                    <a:pt x="233771" y="14185"/>
                  </a:cubicBezTo>
                  <a:cubicBezTo>
                    <a:pt x="104186" y="25535"/>
                    <a:pt x="852" y="143055"/>
                    <a:pt x="0" y="280048"/>
                  </a:cubicBezTo>
                </a:path>
              </a:pathLst>
            </a:custGeom>
            <a:grpFill/>
            <a:ln w="822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122" name="图形 9"/>
          <p:cNvGrpSpPr/>
          <p:nvPr/>
        </p:nvGrpSpPr>
        <p:grpSpPr>
          <a:xfrm>
            <a:off x="1825436" y="4148765"/>
            <a:ext cx="1903871" cy="1422853"/>
            <a:chOff x="1825436" y="4148765"/>
            <a:chExt cx="1903871" cy="1422853"/>
          </a:xfr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</p:grpSpPr>
        <p:sp>
          <p:nvSpPr>
            <p:cNvPr id="123" name="任意多边形: 形状 122"/>
            <p:cNvSpPr/>
            <p:nvPr/>
          </p:nvSpPr>
          <p:spPr>
            <a:xfrm>
              <a:off x="1907631" y="4262746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4" name="任意多边形: 形状 123"/>
            <p:cNvSpPr/>
            <p:nvPr/>
          </p:nvSpPr>
          <p:spPr>
            <a:xfrm>
              <a:off x="3069562" y="4612148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5" name="任意多边形: 形状 124"/>
            <p:cNvSpPr/>
            <p:nvPr/>
          </p:nvSpPr>
          <p:spPr>
            <a:xfrm>
              <a:off x="2927724" y="4561761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6" name="任意多边形: 形状 125"/>
            <p:cNvSpPr/>
            <p:nvPr/>
          </p:nvSpPr>
          <p:spPr>
            <a:xfrm>
              <a:off x="2764312" y="4588155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7" name="任意多边形: 形状 126"/>
            <p:cNvSpPr/>
            <p:nvPr/>
          </p:nvSpPr>
          <p:spPr>
            <a:xfrm>
              <a:off x="3275741" y="4762100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8" name="任意多边形: 形状 127"/>
            <p:cNvSpPr/>
            <p:nvPr/>
          </p:nvSpPr>
          <p:spPr>
            <a:xfrm>
              <a:off x="2326843" y="4383037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29" name="任意多边形: 形状 128"/>
            <p:cNvSpPr/>
            <p:nvPr/>
          </p:nvSpPr>
          <p:spPr>
            <a:xfrm>
              <a:off x="2582246" y="4479404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0" name="任意多边形: 形状 129"/>
            <p:cNvSpPr/>
            <p:nvPr/>
          </p:nvSpPr>
          <p:spPr>
            <a:xfrm>
              <a:off x="2212445" y="4412052"/>
              <a:ext cx="294428" cy="329586"/>
            </a:xfrm>
            <a:custGeom>
              <a:avLst/>
              <a:gdLst>
                <a:gd name="connsiteX0" fmla="*/ 21107 w 294428"/>
                <a:gd name="connsiteY0" fmla="*/ 152168 h 329586"/>
                <a:gd name="connsiteX1" fmla="*/ 171393 w 294428"/>
                <a:gd name="connsiteY1" fmla="*/ 313035 h 329586"/>
                <a:gd name="connsiteX2" fmla="*/ 273312 w 294428"/>
                <a:gd name="connsiteY2" fmla="*/ 177418 h 329586"/>
                <a:gd name="connsiteX3" fmla="*/ 123030 w 294428"/>
                <a:gd name="connsiteY3" fmla="*/ 16551 h 329586"/>
                <a:gd name="connsiteX4" fmla="*/ 20330 w 294428"/>
                <a:gd name="connsiteY4" fmla="*/ 146887 h 32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29586">
                  <a:moveTo>
                    <a:pt x="21107" y="152168"/>
                  </a:moveTo>
                  <a:cubicBezTo>
                    <a:pt x="34463" y="234040"/>
                    <a:pt x="101748" y="306065"/>
                    <a:pt x="171393" y="313035"/>
                  </a:cubicBezTo>
                  <a:cubicBezTo>
                    <a:pt x="241040" y="320008"/>
                    <a:pt x="286668" y="259290"/>
                    <a:pt x="273312" y="177418"/>
                  </a:cubicBezTo>
                  <a:cubicBezTo>
                    <a:pt x="259957" y="95545"/>
                    <a:pt x="192672" y="23520"/>
                    <a:pt x="123030" y="16551"/>
                  </a:cubicBezTo>
                  <a:cubicBezTo>
                    <a:pt x="55139" y="9754"/>
                    <a:pt x="9740" y="67365"/>
                    <a:pt x="20330" y="146887"/>
                  </a:cubicBezTo>
                </a:path>
              </a:pathLst>
            </a:custGeom>
            <a:grpFill/>
            <a:ln w="46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1" name="任意多边形: 形状 130"/>
            <p:cNvSpPr/>
            <p:nvPr/>
          </p:nvSpPr>
          <p:spPr>
            <a:xfrm>
              <a:off x="2067928" y="4298247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2" name="任意多边形: 形状 131"/>
            <p:cNvSpPr/>
            <p:nvPr/>
          </p:nvSpPr>
          <p:spPr>
            <a:xfrm>
              <a:off x="3383317" y="5043130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3" name="任意多边形: 形状 132"/>
            <p:cNvSpPr/>
            <p:nvPr/>
          </p:nvSpPr>
          <p:spPr>
            <a:xfrm>
              <a:off x="3349670" y="4902194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4" name="任意多边形: 形状 133"/>
            <p:cNvSpPr/>
            <p:nvPr/>
          </p:nvSpPr>
          <p:spPr>
            <a:xfrm>
              <a:off x="2947437" y="4632585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5" name="任意多边形: 形状 134"/>
            <p:cNvSpPr/>
            <p:nvPr/>
          </p:nvSpPr>
          <p:spPr>
            <a:xfrm>
              <a:off x="2805786" y="4582174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6" name="任意多边形: 形状 135"/>
            <p:cNvSpPr/>
            <p:nvPr/>
          </p:nvSpPr>
          <p:spPr>
            <a:xfrm>
              <a:off x="2642063" y="4608459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7" name="任意多边形: 形状 136"/>
            <p:cNvSpPr/>
            <p:nvPr/>
          </p:nvSpPr>
          <p:spPr>
            <a:xfrm>
              <a:off x="3153492" y="4782494"/>
              <a:ext cx="294428" cy="340764"/>
            </a:xfrm>
            <a:custGeom>
              <a:avLst/>
              <a:gdLst>
                <a:gd name="connsiteX0" fmla="*/ 21107 w 294428"/>
                <a:gd name="connsiteY0" fmla="*/ 158685 h 340764"/>
                <a:gd name="connsiteX1" fmla="*/ 171393 w 294428"/>
                <a:gd name="connsiteY1" fmla="*/ 324930 h 340764"/>
                <a:gd name="connsiteX2" fmla="*/ 273312 w 294428"/>
                <a:gd name="connsiteY2" fmla="*/ 182078 h 340764"/>
                <a:gd name="connsiteX3" fmla="*/ 123030 w 294428"/>
                <a:gd name="connsiteY3" fmla="*/ 15834 h 340764"/>
                <a:gd name="connsiteX4" fmla="*/ 20330 w 294428"/>
                <a:gd name="connsiteY4" fmla="*/ 153179 h 340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40764">
                  <a:moveTo>
                    <a:pt x="21107" y="158685"/>
                  </a:moveTo>
                  <a:cubicBezTo>
                    <a:pt x="34463" y="244041"/>
                    <a:pt x="101748" y="318474"/>
                    <a:pt x="171393" y="324930"/>
                  </a:cubicBezTo>
                  <a:cubicBezTo>
                    <a:pt x="241040" y="331390"/>
                    <a:pt x="286668" y="267434"/>
                    <a:pt x="273312" y="182078"/>
                  </a:cubicBezTo>
                  <a:cubicBezTo>
                    <a:pt x="259957" y="96723"/>
                    <a:pt x="192672" y="22290"/>
                    <a:pt x="123030" y="15834"/>
                  </a:cubicBezTo>
                  <a:cubicBezTo>
                    <a:pt x="55139" y="9537"/>
                    <a:pt x="9740" y="70246"/>
                    <a:pt x="20330" y="153179"/>
                  </a:cubicBezTo>
                </a:path>
              </a:pathLst>
            </a:custGeom>
            <a:grpFill/>
            <a:ln w="472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8" name="任意多边形: 形状 137"/>
            <p:cNvSpPr/>
            <p:nvPr/>
          </p:nvSpPr>
          <p:spPr>
            <a:xfrm>
              <a:off x="2204719" y="4403474"/>
              <a:ext cx="380043" cy="468036"/>
            </a:xfrm>
            <a:custGeom>
              <a:avLst/>
              <a:gdLst>
                <a:gd name="connsiteX0" fmla="*/ 70 w 380043"/>
                <a:gd name="connsiteY0" fmla="*/ 188951 h 468036"/>
                <a:gd name="connsiteX1" fmla="*/ 195615 w 380043"/>
                <a:gd name="connsiteY1" fmla="*/ 418949 h 468036"/>
                <a:gd name="connsiteX2" fmla="*/ 379959 w 380043"/>
                <a:gd name="connsiteY2" fmla="*/ 279082 h 468036"/>
                <a:gd name="connsiteX3" fmla="*/ 184421 w 380043"/>
                <a:gd name="connsiteY3" fmla="*/ 49086 h 468036"/>
                <a:gd name="connsiteX4" fmla="*/ 0 w 380043"/>
                <a:gd name="connsiteY4" fmla="*/ 182383 h 468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043" h="468036">
                  <a:moveTo>
                    <a:pt x="70" y="188951"/>
                  </a:moveTo>
                  <a:cubicBezTo>
                    <a:pt x="3163" y="291087"/>
                    <a:pt x="90709" y="394063"/>
                    <a:pt x="195615" y="418949"/>
                  </a:cubicBezTo>
                  <a:cubicBezTo>
                    <a:pt x="300521" y="443838"/>
                    <a:pt x="383051" y="381217"/>
                    <a:pt x="379959" y="279082"/>
                  </a:cubicBezTo>
                  <a:cubicBezTo>
                    <a:pt x="376868" y="176946"/>
                    <a:pt x="289321" y="73970"/>
                    <a:pt x="184421" y="49086"/>
                  </a:cubicBezTo>
                  <a:cubicBezTo>
                    <a:pt x="82159" y="24824"/>
                    <a:pt x="636" y="83743"/>
                    <a:pt x="0" y="182383"/>
                  </a:cubicBezTo>
                </a:path>
              </a:pathLst>
            </a:custGeom>
            <a:grpFill/>
            <a:ln w="627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39" name="任意多边形: 形状 138"/>
            <p:cNvSpPr/>
            <p:nvPr/>
          </p:nvSpPr>
          <p:spPr>
            <a:xfrm>
              <a:off x="2459997" y="4499708"/>
              <a:ext cx="294428" cy="385454"/>
            </a:xfrm>
            <a:custGeom>
              <a:avLst/>
              <a:gdLst>
                <a:gd name="connsiteX0" fmla="*/ 21107 w 294428"/>
                <a:gd name="connsiteY0" fmla="*/ 184744 h 385454"/>
                <a:gd name="connsiteX1" fmla="*/ 171393 w 294428"/>
                <a:gd name="connsiteY1" fmla="*/ 372491 h 385454"/>
                <a:gd name="connsiteX2" fmla="*/ 273312 w 294428"/>
                <a:gd name="connsiteY2" fmla="*/ 200710 h 385454"/>
                <a:gd name="connsiteX3" fmla="*/ 123030 w 294428"/>
                <a:gd name="connsiteY3" fmla="*/ 12963 h 385454"/>
                <a:gd name="connsiteX4" fmla="*/ 20330 w 294428"/>
                <a:gd name="connsiteY4" fmla="*/ 178336 h 385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85454">
                  <a:moveTo>
                    <a:pt x="21107" y="184744"/>
                  </a:moveTo>
                  <a:cubicBezTo>
                    <a:pt x="34463" y="284026"/>
                    <a:pt x="101748" y="368086"/>
                    <a:pt x="171393" y="372491"/>
                  </a:cubicBezTo>
                  <a:cubicBezTo>
                    <a:pt x="241040" y="376900"/>
                    <a:pt x="286668" y="299992"/>
                    <a:pt x="273312" y="200710"/>
                  </a:cubicBezTo>
                  <a:cubicBezTo>
                    <a:pt x="259957" y="101428"/>
                    <a:pt x="192672" y="17368"/>
                    <a:pt x="123030" y="12963"/>
                  </a:cubicBezTo>
                  <a:cubicBezTo>
                    <a:pt x="55139" y="8666"/>
                    <a:pt x="9740" y="81763"/>
                    <a:pt x="20330" y="178336"/>
                  </a:cubicBezTo>
                </a:path>
              </a:pathLst>
            </a:custGeom>
            <a:grpFill/>
            <a:ln w="516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0" name="任意多边形: 形状 139"/>
            <p:cNvSpPr/>
            <p:nvPr/>
          </p:nvSpPr>
          <p:spPr>
            <a:xfrm>
              <a:off x="2090195" y="4432445"/>
              <a:ext cx="294428" cy="329586"/>
            </a:xfrm>
            <a:custGeom>
              <a:avLst/>
              <a:gdLst>
                <a:gd name="connsiteX0" fmla="*/ 21107 w 294428"/>
                <a:gd name="connsiteY0" fmla="*/ 152168 h 329586"/>
                <a:gd name="connsiteX1" fmla="*/ 171393 w 294428"/>
                <a:gd name="connsiteY1" fmla="*/ 313035 h 329586"/>
                <a:gd name="connsiteX2" fmla="*/ 273312 w 294428"/>
                <a:gd name="connsiteY2" fmla="*/ 177418 h 329586"/>
                <a:gd name="connsiteX3" fmla="*/ 123030 w 294428"/>
                <a:gd name="connsiteY3" fmla="*/ 16551 h 329586"/>
                <a:gd name="connsiteX4" fmla="*/ 20330 w 294428"/>
                <a:gd name="connsiteY4" fmla="*/ 146887 h 329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4428" h="329586">
                  <a:moveTo>
                    <a:pt x="21107" y="152168"/>
                  </a:moveTo>
                  <a:cubicBezTo>
                    <a:pt x="34463" y="234040"/>
                    <a:pt x="101748" y="306065"/>
                    <a:pt x="171393" y="313035"/>
                  </a:cubicBezTo>
                  <a:cubicBezTo>
                    <a:pt x="241040" y="320008"/>
                    <a:pt x="286668" y="259290"/>
                    <a:pt x="273312" y="177418"/>
                  </a:cubicBezTo>
                  <a:cubicBezTo>
                    <a:pt x="259957" y="95545"/>
                    <a:pt x="192672" y="23520"/>
                    <a:pt x="123030" y="16551"/>
                  </a:cubicBezTo>
                  <a:cubicBezTo>
                    <a:pt x="55139" y="9754"/>
                    <a:pt x="9740" y="67365"/>
                    <a:pt x="20330" y="146887"/>
                  </a:cubicBezTo>
                </a:path>
              </a:pathLst>
            </a:custGeom>
            <a:grpFill/>
            <a:ln w="46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1" name="任意多边形: 形状 140"/>
            <p:cNvSpPr/>
            <p:nvPr/>
          </p:nvSpPr>
          <p:spPr>
            <a:xfrm>
              <a:off x="1936083" y="4306696"/>
              <a:ext cx="284692" cy="442699"/>
            </a:xfrm>
            <a:custGeom>
              <a:avLst/>
              <a:gdLst>
                <a:gd name="connsiteX0" fmla="*/ 53 w 284692"/>
                <a:gd name="connsiteY0" fmla="*/ 188947 h 442699"/>
                <a:gd name="connsiteX1" fmla="*/ 146536 w 284692"/>
                <a:gd name="connsiteY1" fmla="*/ 405907 h 442699"/>
                <a:gd name="connsiteX2" fmla="*/ 284630 w 284692"/>
                <a:gd name="connsiteY2" fmla="*/ 253751 h 442699"/>
                <a:gd name="connsiteX3" fmla="*/ 138151 w 284692"/>
                <a:gd name="connsiteY3" fmla="*/ 36791 h 442699"/>
                <a:gd name="connsiteX4" fmla="*/ 0 w 284692"/>
                <a:gd name="connsiteY4" fmla="*/ 182383 h 442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692" h="442699">
                  <a:moveTo>
                    <a:pt x="53" y="188947"/>
                  </a:moveTo>
                  <a:cubicBezTo>
                    <a:pt x="2369" y="290876"/>
                    <a:pt x="67951" y="388016"/>
                    <a:pt x="146536" y="405907"/>
                  </a:cubicBezTo>
                  <a:cubicBezTo>
                    <a:pt x="225122" y="423803"/>
                    <a:pt x="286946" y="355680"/>
                    <a:pt x="284630" y="253751"/>
                  </a:cubicBezTo>
                  <a:cubicBezTo>
                    <a:pt x="282314" y="151821"/>
                    <a:pt x="216732" y="54682"/>
                    <a:pt x="138151" y="36791"/>
                  </a:cubicBezTo>
                  <a:cubicBezTo>
                    <a:pt x="61546" y="19346"/>
                    <a:pt x="477" y="83700"/>
                    <a:pt x="0" y="182383"/>
                  </a:cubicBezTo>
                </a:path>
              </a:pathLst>
            </a:custGeom>
            <a:grpFill/>
            <a:ln w="549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2" name="任意多边形: 形状 141"/>
            <p:cNvSpPr/>
            <p:nvPr/>
          </p:nvSpPr>
          <p:spPr>
            <a:xfrm>
              <a:off x="3104287" y="4766738"/>
              <a:ext cx="446591" cy="627395"/>
            </a:xfrm>
            <a:custGeom>
              <a:avLst/>
              <a:gdLst>
                <a:gd name="connsiteX0" fmla="*/ 83 w 446591"/>
                <a:gd name="connsiteY0" fmla="*/ 261879 h 627395"/>
                <a:gd name="connsiteX1" fmla="*/ 229868 w 446591"/>
                <a:gd name="connsiteY1" fmla="*/ 569694 h 627395"/>
                <a:gd name="connsiteX2" fmla="*/ 446493 w 446591"/>
                <a:gd name="connsiteY2" fmla="*/ 365512 h 627395"/>
                <a:gd name="connsiteX3" fmla="*/ 216714 w 446591"/>
                <a:gd name="connsiteY3" fmla="*/ 57698 h 627395"/>
                <a:gd name="connsiteX4" fmla="*/ 0 w 446591"/>
                <a:gd name="connsiteY4" fmla="*/ 252780 h 62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91" h="627395">
                  <a:moveTo>
                    <a:pt x="83" y="261879"/>
                  </a:moveTo>
                  <a:cubicBezTo>
                    <a:pt x="3716" y="403264"/>
                    <a:pt x="106593" y="541082"/>
                    <a:pt x="229868" y="569694"/>
                  </a:cubicBezTo>
                  <a:cubicBezTo>
                    <a:pt x="353144" y="598313"/>
                    <a:pt x="450126" y="506897"/>
                    <a:pt x="446493" y="365512"/>
                  </a:cubicBezTo>
                  <a:cubicBezTo>
                    <a:pt x="442860" y="224127"/>
                    <a:pt x="339983" y="86310"/>
                    <a:pt x="216714" y="57698"/>
                  </a:cubicBezTo>
                  <a:cubicBezTo>
                    <a:pt x="96546" y="29802"/>
                    <a:pt x="748" y="116030"/>
                    <a:pt x="0" y="252780"/>
                  </a:cubicBezTo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3" name="任意多边形: 形状 142"/>
            <p:cNvSpPr/>
            <p:nvPr/>
          </p:nvSpPr>
          <p:spPr>
            <a:xfrm>
              <a:off x="1946816" y="4614882"/>
              <a:ext cx="1640580" cy="862417"/>
            </a:xfrm>
            <a:custGeom>
              <a:avLst/>
              <a:gdLst>
                <a:gd name="connsiteX0" fmla="*/ 2401 w 1640580"/>
                <a:gd name="connsiteY0" fmla="*/ 293181 h 862417"/>
                <a:gd name="connsiteX1" fmla="*/ 0 w 1640580"/>
                <a:gd name="connsiteY1" fmla="*/ 0 h 862417"/>
                <a:gd name="connsiteX2" fmla="*/ 557014 w 1640580"/>
                <a:gd name="connsiteY2" fmla="*/ 253822 h 862417"/>
                <a:gd name="connsiteX3" fmla="*/ 1346527 w 1640580"/>
                <a:gd name="connsiteY3" fmla="*/ 682278 h 862417"/>
                <a:gd name="connsiteX4" fmla="*/ 1608653 w 1640580"/>
                <a:gd name="connsiteY4" fmla="*/ 735551 h 862417"/>
                <a:gd name="connsiteX5" fmla="*/ 1608065 w 1640580"/>
                <a:gd name="connsiteY5" fmla="*/ 810876 h 862417"/>
                <a:gd name="connsiteX6" fmla="*/ 1258114 w 1640580"/>
                <a:gd name="connsiteY6" fmla="*/ 695312 h 862417"/>
                <a:gd name="connsiteX7" fmla="*/ 888331 w 1640580"/>
                <a:gd name="connsiteY7" fmla="*/ 538683 h 862417"/>
                <a:gd name="connsiteX8" fmla="*/ 324152 w 1640580"/>
                <a:gd name="connsiteY8" fmla="*/ 388009 h 862417"/>
                <a:gd name="connsiteX9" fmla="*/ 2428 w 1640580"/>
                <a:gd name="connsiteY9" fmla="*/ 293184 h 86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40580" h="862417">
                  <a:moveTo>
                    <a:pt x="2401" y="293181"/>
                  </a:moveTo>
                  <a:lnTo>
                    <a:pt x="0" y="0"/>
                  </a:lnTo>
                  <a:cubicBezTo>
                    <a:pt x="429767" y="213786"/>
                    <a:pt x="256898" y="170963"/>
                    <a:pt x="557014" y="253822"/>
                  </a:cubicBezTo>
                  <a:cubicBezTo>
                    <a:pt x="740856" y="304579"/>
                    <a:pt x="1101859" y="562667"/>
                    <a:pt x="1346527" y="682278"/>
                  </a:cubicBezTo>
                  <a:cubicBezTo>
                    <a:pt x="1501251" y="757923"/>
                    <a:pt x="1628454" y="737452"/>
                    <a:pt x="1608653" y="735551"/>
                  </a:cubicBezTo>
                  <a:cubicBezTo>
                    <a:pt x="1391676" y="714714"/>
                    <a:pt x="1744922" y="831682"/>
                    <a:pt x="1608065" y="810876"/>
                  </a:cubicBezTo>
                  <a:cubicBezTo>
                    <a:pt x="1545145" y="801311"/>
                    <a:pt x="1406976" y="778437"/>
                    <a:pt x="1258114" y="695312"/>
                  </a:cubicBezTo>
                  <a:cubicBezTo>
                    <a:pt x="1109259" y="612189"/>
                    <a:pt x="1113459" y="613265"/>
                    <a:pt x="888331" y="538683"/>
                  </a:cubicBezTo>
                  <a:cubicBezTo>
                    <a:pt x="582664" y="437420"/>
                    <a:pt x="533035" y="508871"/>
                    <a:pt x="324152" y="388009"/>
                  </a:cubicBezTo>
                  <a:cubicBezTo>
                    <a:pt x="115268" y="267150"/>
                    <a:pt x="2428" y="293184"/>
                    <a:pt x="2428" y="293184"/>
                  </a:cubicBezTo>
                  <a:close/>
                </a:path>
              </a:pathLst>
            </a:custGeom>
            <a:grpFill/>
            <a:ln w="77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4" name="任意多边形: 形状 143"/>
            <p:cNvSpPr/>
            <p:nvPr/>
          </p:nvSpPr>
          <p:spPr>
            <a:xfrm>
              <a:off x="2937837" y="4704913"/>
              <a:ext cx="334547" cy="597622"/>
            </a:xfrm>
            <a:custGeom>
              <a:avLst/>
              <a:gdLst>
                <a:gd name="connsiteX0" fmla="*/ 62 w 334547"/>
                <a:gd name="connsiteY0" fmla="*/ 261874 h 597622"/>
                <a:gd name="connsiteX1" fmla="*/ 172197 w 334547"/>
                <a:gd name="connsiteY1" fmla="*/ 554370 h 597622"/>
                <a:gd name="connsiteX2" fmla="*/ 334474 w 334547"/>
                <a:gd name="connsiteY2" fmla="*/ 335746 h 597622"/>
                <a:gd name="connsiteX3" fmla="*/ 162344 w 334547"/>
                <a:gd name="connsiteY3" fmla="*/ 43251 h 597622"/>
                <a:gd name="connsiteX4" fmla="*/ 0 w 334547"/>
                <a:gd name="connsiteY4" fmla="*/ 252780 h 5976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47" h="597622">
                  <a:moveTo>
                    <a:pt x="62" y="261874"/>
                  </a:moveTo>
                  <a:cubicBezTo>
                    <a:pt x="2784" y="403017"/>
                    <a:pt x="79850" y="533976"/>
                    <a:pt x="172197" y="554370"/>
                  </a:cubicBezTo>
                  <a:cubicBezTo>
                    <a:pt x="264545" y="574770"/>
                    <a:pt x="337195" y="476889"/>
                    <a:pt x="334474" y="335746"/>
                  </a:cubicBezTo>
                  <a:cubicBezTo>
                    <a:pt x="331752" y="194603"/>
                    <a:pt x="254686" y="63644"/>
                    <a:pt x="162344" y="43251"/>
                  </a:cubicBezTo>
                  <a:cubicBezTo>
                    <a:pt x="72324" y="23365"/>
                    <a:pt x="560" y="115981"/>
                    <a:pt x="0" y="252780"/>
                  </a:cubicBezTo>
                </a:path>
              </a:pathLst>
            </a:custGeom>
            <a:grpFill/>
            <a:ln w="71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5" name="任意多边形: 形状 144"/>
            <p:cNvSpPr/>
            <p:nvPr/>
          </p:nvSpPr>
          <p:spPr>
            <a:xfrm>
              <a:off x="2750012" y="4726741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6" name="任意多边形: 形状 145"/>
            <p:cNvSpPr/>
            <p:nvPr/>
          </p:nvSpPr>
          <p:spPr>
            <a:xfrm>
              <a:off x="3278015" y="4957927"/>
              <a:ext cx="345990" cy="455792"/>
            </a:xfrm>
            <a:custGeom>
              <a:avLst/>
              <a:gdLst>
                <a:gd name="connsiteX0" fmla="*/ 24803 w 345990"/>
                <a:gd name="connsiteY0" fmla="*/ 218751 h 455792"/>
                <a:gd name="connsiteX1" fmla="*/ 201408 w 345990"/>
                <a:gd name="connsiteY1" fmla="*/ 440740 h 455792"/>
                <a:gd name="connsiteX2" fmla="*/ 321177 w 345990"/>
                <a:gd name="connsiteY2" fmla="*/ 237041 h 455792"/>
                <a:gd name="connsiteX3" fmla="*/ 144576 w 345990"/>
                <a:gd name="connsiteY3" fmla="*/ 15051 h 455792"/>
                <a:gd name="connsiteX4" fmla="*/ 23890 w 345990"/>
                <a:gd name="connsiteY4" fmla="*/ 211162 h 45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55792">
                  <a:moveTo>
                    <a:pt x="24803" y="218751"/>
                  </a:moveTo>
                  <a:cubicBezTo>
                    <a:pt x="40497" y="336302"/>
                    <a:pt x="119566" y="435694"/>
                    <a:pt x="201408" y="440740"/>
                  </a:cubicBezTo>
                  <a:cubicBezTo>
                    <a:pt x="283251" y="445791"/>
                    <a:pt x="336871" y="354592"/>
                    <a:pt x="321177" y="237041"/>
                  </a:cubicBezTo>
                  <a:cubicBezTo>
                    <a:pt x="305483" y="119489"/>
                    <a:pt x="226414" y="20097"/>
                    <a:pt x="144576" y="15051"/>
                  </a:cubicBezTo>
                  <a:cubicBezTo>
                    <a:pt x="64796" y="10128"/>
                    <a:pt x="11446" y="96813"/>
                    <a:pt x="23890" y="211162"/>
                  </a:cubicBezTo>
                </a:path>
              </a:pathLst>
            </a:custGeom>
            <a:grpFill/>
            <a:ln w="610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7" name="任意多边形: 形状 146"/>
            <p:cNvSpPr/>
            <p:nvPr/>
          </p:nvSpPr>
          <p:spPr>
            <a:xfrm>
              <a:off x="2231344" y="4490762"/>
              <a:ext cx="446591" cy="627395"/>
            </a:xfrm>
            <a:custGeom>
              <a:avLst/>
              <a:gdLst>
                <a:gd name="connsiteX0" fmla="*/ 83 w 446591"/>
                <a:gd name="connsiteY0" fmla="*/ 261879 h 627395"/>
                <a:gd name="connsiteX1" fmla="*/ 229868 w 446591"/>
                <a:gd name="connsiteY1" fmla="*/ 569694 h 627395"/>
                <a:gd name="connsiteX2" fmla="*/ 446493 w 446591"/>
                <a:gd name="connsiteY2" fmla="*/ 365512 h 627395"/>
                <a:gd name="connsiteX3" fmla="*/ 216714 w 446591"/>
                <a:gd name="connsiteY3" fmla="*/ 57698 h 627395"/>
                <a:gd name="connsiteX4" fmla="*/ 0 w 446591"/>
                <a:gd name="connsiteY4" fmla="*/ 252780 h 62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6591" h="627395">
                  <a:moveTo>
                    <a:pt x="83" y="261879"/>
                  </a:moveTo>
                  <a:cubicBezTo>
                    <a:pt x="3716" y="403264"/>
                    <a:pt x="106593" y="541082"/>
                    <a:pt x="229868" y="569694"/>
                  </a:cubicBezTo>
                  <a:cubicBezTo>
                    <a:pt x="353144" y="598313"/>
                    <a:pt x="450126" y="506897"/>
                    <a:pt x="446493" y="365512"/>
                  </a:cubicBezTo>
                  <a:cubicBezTo>
                    <a:pt x="442860" y="224127"/>
                    <a:pt x="339983" y="86310"/>
                    <a:pt x="216714" y="57698"/>
                  </a:cubicBezTo>
                  <a:cubicBezTo>
                    <a:pt x="96546" y="29802"/>
                    <a:pt x="748" y="116030"/>
                    <a:pt x="0" y="252780"/>
                  </a:cubicBezTo>
                </a:path>
              </a:pathLst>
            </a:custGeom>
            <a:grpFill/>
            <a:ln w="803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8" name="任意多边形: 形状 147"/>
            <p:cNvSpPr/>
            <p:nvPr/>
          </p:nvSpPr>
          <p:spPr>
            <a:xfrm>
              <a:off x="2531309" y="4609770"/>
              <a:ext cx="345990" cy="517739"/>
            </a:xfrm>
            <a:custGeom>
              <a:avLst/>
              <a:gdLst>
                <a:gd name="connsiteX0" fmla="*/ 24803 w 345990"/>
                <a:gd name="connsiteY0" fmla="*/ 254870 h 517739"/>
                <a:gd name="connsiteX1" fmla="*/ 201408 w 345990"/>
                <a:gd name="connsiteY1" fmla="*/ 506664 h 517739"/>
                <a:gd name="connsiteX2" fmla="*/ 321177 w 345990"/>
                <a:gd name="connsiteY2" fmla="*/ 262870 h 517739"/>
                <a:gd name="connsiteX3" fmla="*/ 144576 w 345990"/>
                <a:gd name="connsiteY3" fmla="*/ 11075 h 517739"/>
                <a:gd name="connsiteX4" fmla="*/ 23890 w 345990"/>
                <a:gd name="connsiteY4" fmla="*/ 246031 h 517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517739">
                  <a:moveTo>
                    <a:pt x="24803" y="254870"/>
                  </a:moveTo>
                  <a:cubicBezTo>
                    <a:pt x="40497" y="391724"/>
                    <a:pt x="119566" y="504460"/>
                    <a:pt x="201408" y="506664"/>
                  </a:cubicBezTo>
                  <a:cubicBezTo>
                    <a:pt x="283251" y="508874"/>
                    <a:pt x="336871" y="399724"/>
                    <a:pt x="321177" y="262870"/>
                  </a:cubicBezTo>
                  <a:cubicBezTo>
                    <a:pt x="305483" y="126015"/>
                    <a:pt x="226414" y="13279"/>
                    <a:pt x="144576" y="11075"/>
                  </a:cubicBezTo>
                  <a:cubicBezTo>
                    <a:pt x="64796" y="8922"/>
                    <a:pt x="11446" y="112777"/>
                    <a:pt x="23890" y="246031"/>
                  </a:cubicBezTo>
                </a:path>
              </a:pathLst>
            </a:custGeom>
            <a:grpFill/>
            <a:ln w="671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9" name="任意多边形: 形状 148"/>
            <p:cNvSpPr/>
            <p:nvPr/>
          </p:nvSpPr>
          <p:spPr>
            <a:xfrm>
              <a:off x="2096706" y="4537271"/>
              <a:ext cx="345990" cy="440312"/>
            </a:xfrm>
            <a:custGeom>
              <a:avLst/>
              <a:gdLst>
                <a:gd name="connsiteX0" fmla="*/ 24803 w 345990"/>
                <a:gd name="connsiteY0" fmla="*/ 209722 h 440312"/>
                <a:gd name="connsiteX1" fmla="*/ 201408 w 345990"/>
                <a:gd name="connsiteY1" fmla="*/ 424264 h 440312"/>
                <a:gd name="connsiteX2" fmla="*/ 321177 w 345990"/>
                <a:gd name="connsiteY2" fmla="*/ 230589 h 440312"/>
                <a:gd name="connsiteX3" fmla="*/ 144576 w 345990"/>
                <a:gd name="connsiteY3" fmla="*/ 16047 h 440312"/>
                <a:gd name="connsiteX4" fmla="*/ 23890 w 345990"/>
                <a:gd name="connsiteY4" fmla="*/ 202447 h 440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990" h="440312">
                  <a:moveTo>
                    <a:pt x="24803" y="209722"/>
                  </a:moveTo>
                  <a:cubicBezTo>
                    <a:pt x="40497" y="322449"/>
                    <a:pt x="119566" y="418506"/>
                    <a:pt x="201408" y="424264"/>
                  </a:cubicBezTo>
                  <a:cubicBezTo>
                    <a:pt x="283251" y="430026"/>
                    <a:pt x="336871" y="343316"/>
                    <a:pt x="321177" y="230589"/>
                  </a:cubicBezTo>
                  <a:cubicBezTo>
                    <a:pt x="305483" y="117862"/>
                    <a:pt x="226414" y="21805"/>
                    <a:pt x="144576" y="16047"/>
                  </a:cubicBezTo>
                  <a:cubicBezTo>
                    <a:pt x="64796" y="10430"/>
                    <a:pt x="11446" y="92822"/>
                    <a:pt x="23890" y="202447"/>
                  </a:cubicBezTo>
                </a:path>
              </a:pathLst>
            </a:custGeom>
            <a:grpFill/>
            <a:ln w="594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0" name="任意多边形: 形状 149"/>
            <p:cNvSpPr/>
            <p:nvPr/>
          </p:nvSpPr>
          <p:spPr>
            <a:xfrm>
              <a:off x="1825436" y="4371734"/>
              <a:ext cx="334554" cy="597627"/>
            </a:xfrm>
            <a:custGeom>
              <a:avLst/>
              <a:gdLst>
                <a:gd name="connsiteX0" fmla="*/ 67 w 334554"/>
                <a:gd name="connsiteY0" fmla="*/ 261793 h 597627"/>
                <a:gd name="connsiteX1" fmla="*/ 172147 w 334554"/>
                <a:gd name="connsiteY1" fmla="*/ 554363 h 597627"/>
                <a:gd name="connsiteX2" fmla="*/ 334482 w 334554"/>
                <a:gd name="connsiteY2" fmla="*/ 335834 h 597627"/>
                <a:gd name="connsiteX3" fmla="*/ 162402 w 334554"/>
                <a:gd name="connsiteY3" fmla="*/ 43264 h 597627"/>
                <a:gd name="connsiteX4" fmla="*/ 0 w 334554"/>
                <a:gd name="connsiteY4" fmla="*/ 252694 h 597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4554" h="597627">
                  <a:moveTo>
                    <a:pt x="67" y="261793"/>
                  </a:moveTo>
                  <a:cubicBezTo>
                    <a:pt x="2758" y="402929"/>
                    <a:pt x="79802" y="533917"/>
                    <a:pt x="172147" y="554363"/>
                  </a:cubicBezTo>
                  <a:cubicBezTo>
                    <a:pt x="264493" y="574808"/>
                    <a:pt x="337173" y="476970"/>
                    <a:pt x="334482" y="335834"/>
                  </a:cubicBezTo>
                  <a:cubicBezTo>
                    <a:pt x="331791" y="194698"/>
                    <a:pt x="254747" y="63709"/>
                    <a:pt x="162402" y="43264"/>
                  </a:cubicBezTo>
                  <a:cubicBezTo>
                    <a:pt x="72378" y="23332"/>
                    <a:pt x="592" y="115907"/>
                    <a:pt x="0" y="252694"/>
                  </a:cubicBezTo>
                </a:path>
              </a:pathLst>
            </a:custGeom>
            <a:grpFill/>
            <a:ln w="712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151" name="任意多边形: 形状 150"/>
          <p:cNvSpPr/>
          <p:nvPr/>
        </p:nvSpPr>
        <p:spPr>
          <a:xfrm>
            <a:off x="-64786" y="4625827"/>
            <a:ext cx="7367502" cy="2242012"/>
          </a:xfrm>
          <a:custGeom>
            <a:avLst/>
            <a:gdLst>
              <a:gd name="connsiteX0" fmla="*/ 0 w 7367502"/>
              <a:gd name="connsiteY0" fmla="*/ 378476 h 2242012"/>
              <a:gd name="connsiteX1" fmla="*/ 0 w 7367502"/>
              <a:gd name="connsiteY1" fmla="*/ 2241728 h 2242012"/>
              <a:gd name="connsiteX2" fmla="*/ 7367503 w 7367502"/>
              <a:gd name="connsiteY2" fmla="*/ 2241728 h 2242012"/>
              <a:gd name="connsiteX3" fmla="*/ 0 w 7367502"/>
              <a:gd name="connsiteY3" fmla="*/ 378922 h 2242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67502" h="2242012">
                <a:moveTo>
                  <a:pt x="0" y="378476"/>
                </a:moveTo>
                <a:lnTo>
                  <a:pt x="0" y="2241728"/>
                </a:lnTo>
                <a:lnTo>
                  <a:pt x="7367503" y="2241728"/>
                </a:lnTo>
                <a:cubicBezTo>
                  <a:pt x="2993377" y="-734513"/>
                  <a:pt x="1610754" y="-32447"/>
                  <a:pt x="0" y="378922"/>
                </a:cubicBezTo>
                <a:close/>
              </a:path>
            </a:pathLst>
          </a:custGeom>
          <a:gradFill>
            <a:gsLst>
              <a:gs pos="100000">
                <a:srgbClr val="045702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2" name="任意多边形: 形状 151"/>
          <p:cNvSpPr/>
          <p:nvPr/>
        </p:nvSpPr>
        <p:spPr>
          <a:xfrm>
            <a:off x="2051308" y="4625886"/>
            <a:ext cx="4747382" cy="2241953"/>
          </a:xfrm>
          <a:custGeom>
            <a:avLst/>
            <a:gdLst>
              <a:gd name="connsiteX0" fmla="*/ 0 w 4747382"/>
              <a:gd name="connsiteY0" fmla="*/ -284 h 2241953"/>
              <a:gd name="connsiteX1" fmla="*/ 3576112 w 4747382"/>
              <a:gd name="connsiteY1" fmla="*/ 2241669 h 2241953"/>
              <a:gd name="connsiteX2" fmla="*/ 4747383 w 4747382"/>
              <a:gd name="connsiteY2" fmla="*/ 2241669 h 2241953"/>
              <a:gd name="connsiteX3" fmla="*/ 780877 w 4747382"/>
              <a:gd name="connsiteY3" fmla="*/ 79508 h 2241953"/>
              <a:gd name="connsiteX4" fmla="*/ 9 w 4747382"/>
              <a:gd name="connsiteY4" fmla="*/ 187 h 2241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47382" h="2241953">
                <a:moveTo>
                  <a:pt x="0" y="-284"/>
                </a:moveTo>
                <a:cubicBezTo>
                  <a:pt x="1094960" y="432031"/>
                  <a:pt x="2857533" y="1466861"/>
                  <a:pt x="3576112" y="2241669"/>
                </a:cubicBezTo>
                <a:lnTo>
                  <a:pt x="4747383" y="2241669"/>
                </a:lnTo>
                <a:cubicBezTo>
                  <a:pt x="3813525" y="1471770"/>
                  <a:pt x="1917161" y="532379"/>
                  <a:pt x="780877" y="79508"/>
                </a:cubicBezTo>
                <a:cubicBezTo>
                  <a:pt x="500068" y="27925"/>
                  <a:pt x="241743" y="3888"/>
                  <a:pt x="9" y="187"/>
                </a:cubicBezTo>
                <a:close/>
              </a:path>
            </a:pathLst>
          </a:custGeom>
          <a:gradFill>
            <a:gsLst>
              <a:gs pos="0">
                <a:srgbClr val="7C6F1F">
                  <a:alpha val="4000"/>
                </a:srgbClr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3" name="任意多边形: 形状 152"/>
          <p:cNvSpPr/>
          <p:nvPr/>
        </p:nvSpPr>
        <p:spPr>
          <a:xfrm>
            <a:off x="5738272" y="4641653"/>
            <a:ext cx="6506921" cy="1541167"/>
          </a:xfrm>
          <a:custGeom>
            <a:avLst/>
            <a:gdLst>
              <a:gd name="connsiteX0" fmla="*/ 0 w 6506921"/>
              <a:gd name="connsiteY0" fmla="*/ 1540883 h 1541167"/>
              <a:gd name="connsiteX1" fmla="*/ 6506922 w 6506921"/>
              <a:gd name="connsiteY1" fmla="*/ 1540883 h 1541167"/>
              <a:gd name="connsiteX2" fmla="*/ 6466702 w 6506921"/>
              <a:gd name="connsiteY2" fmla="*/ 12063 h 1541167"/>
              <a:gd name="connsiteX3" fmla="*/ 32 w 6506921"/>
              <a:gd name="connsiteY3" fmla="*/ 1540883 h 154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06921" h="1541167">
                <a:moveTo>
                  <a:pt x="0" y="1540883"/>
                </a:moveTo>
                <a:lnTo>
                  <a:pt x="6506922" y="1540883"/>
                </a:lnTo>
                <a:lnTo>
                  <a:pt x="6466702" y="12063"/>
                </a:lnTo>
                <a:cubicBezTo>
                  <a:pt x="6424097" y="-36446"/>
                  <a:pt x="2434059" y="-17054"/>
                  <a:pt x="32" y="1540883"/>
                </a:cubicBezTo>
                <a:close/>
              </a:path>
            </a:pathLst>
          </a:custGeom>
          <a:solidFill>
            <a:schemeClr val="bg1">
              <a:alpha val="0"/>
            </a:scheme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4" name="任意多边形: 形状 153"/>
          <p:cNvSpPr/>
          <p:nvPr/>
        </p:nvSpPr>
        <p:spPr>
          <a:xfrm>
            <a:off x="4934410" y="4804169"/>
            <a:ext cx="1784943" cy="1075636"/>
          </a:xfrm>
          <a:custGeom>
            <a:avLst/>
            <a:gdLst>
              <a:gd name="connsiteX0" fmla="*/ 1784042 w 1784943"/>
              <a:gd name="connsiteY0" fmla="*/ 1075352 h 1075636"/>
              <a:gd name="connsiteX1" fmla="*/ 483979 w 1784943"/>
              <a:gd name="connsiteY1" fmla="*/ 568839 h 1075636"/>
              <a:gd name="connsiteX2" fmla="*/ 565545 w 1784943"/>
              <a:gd name="connsiteY2" fmla="*/ 392992 h 1075636"/>
              <a:gd name="connsiteX3" fmla="*/ 0 w 1784943"/>
              <a:gd name="connsiteY3" fmla="*/ 10319 h 1075636"/>
              <a:gd name="connsiteX4" fmla="*/ 60039 w 1784943"/>
              <a:gd name="connsiteY4" fmla="*/ -284 h 1075636"/>
              <a:gd name="connsiteX5" fmla="*/ 1776826 w 1784943"/>
              <a:gd name="connsiteY5" fmla="*/ 885064 h 1075636"/>
              <a:gd name="connsiteX6" fmla="*/ 1784943 w 1784943"/>
              <a:gd name="connsiteY6" fmla="*/ 937612 h 1075636"/>
              <a:gd name="connsiteX7" fmla="*/ 785663 w 1784943"/>
              <a:gd name="connsiteY7" fmla="*/ 680518 h 1075636"/>
              <a:gd name="connsiteX8" fmla="*/ 1773697 w 1784943"/>
              <a:gd name="connsiteY8" fmla="*/ 970529 h 1075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84943" h="1075636">
                <a:moveTo>
                  <a:pt x="1784042" y="1075352"/>
                </a:moveTo>
                <a:cubicBezTo>
                  <a:pt x="1495129" y="950308"/>
                  <a:pt x="678016" y="703344"/>
                  <a:pt x="483979" y="568839"/>
                </a:cubicBezTo>
                <a:cubicBezTo>
                  <a:pt x="398691" y="509702"/>
                  <a:pt x="415846" y="406362"/>
                  <a:pt x="565545" y="392992"/>
                </a:cubicBezTo>
                <a:cubicBezTo>
                  <a:pt x="1375732" y="320612"/>
                  <a:pt x="621831" y="145984"/>
                  <a:pt x="0" y="10319"/>
                </a:cubicBezTo>
                <a:lnTo>
                  <a:pt x="60039" y="-284"/>
                </a:lnTo>
                <a:cubicBezTo>
                  <a:pt x="2686407" y="616349"/>
                  <a:pt x="-1344094" y="169922"/>
                  <a:pt x="1776826" y="885064"/>
                </a:cubicBezTo>
                <a:lnTo>
                  <a:pt x="1784943" y="937612"/>
                </a:lnTo>
                <a:lnTo>
                  <a:pt x="785663" y="680518"/>
                </a:lnTo>
                <a:lnTo>
                  <a:pt x="1773697" y="970529"/>
                </a:lnTo>
                <a:close/>
              </a:path>
            </a:pathLst>
          </a:custGeom>
          <a:solidFill>
            <a:srgbClr val="2B2200">
              <a:alpha val="44000"/>
            </a:srgbClr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5" name="任意多边形: 形状 154"/>
          <p:cNvSpPr/>
          <p:nvPr/>
        </p:nvSpPr>
        <p:spPr>
          <a:xfrm>
            <a:off x="4842916" y="4974491"/>
            <a:ext cx="7393207" cy="1893418"/>
          </a:xfrm>
          <a:custGeom>
            <a:avLst/>
            <a:gdLst>
              <a:gd name="connsiteX0" fmla="*/ 7380322 w 7393207"/>
              <a:gd name="connsiteY0" fmla="*/ 1011152 h 1893418"/>
              <a:gd name="connsiteX1" fmla="*/ 7393208 w 7393207"/>
              <a:gd name="connsiteY1" fmla="*/ 1893135 h 1893418"/>
              <a:gd name="connsiteX2" fmla="*/ 0 w 7393207"/>
              <a:gd name="connsiteY2" fmla="*/ 1893135 h 1893418"/>
              <a:gd name="connsiteX3" fmla="*/ 4992294 w 7393207"/>
              <a:gd name="connsiteY3" fmla="*/ 7481 h 1893418"/>
              <a:gd name="connsiteX4" fmla="*/ 5783061 w 7393207"/>
              <a:gd name="connsiteY4" fmla="*/ 578372 h 1893418"/>
              <a:gd name="connsiteX5" fmla="*/ 7380605 w 7393207"/>
              <a:gd name="connsiteY5" fmla="*/ 1010741 h 1893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393207" h="1893418">
                <a:moveTo>
                  <a:pt x="7380322" y="1011152"/>
                </a:moveTo>
                <a:lnTo>
                  <a:pt x="7393208" y="1893135"/>
                </a:lnTo>
                <a:lnTo>
                  <a:pt x="0" y="1893135"/>
                </a:lnTo>
                <a:cubicBezTo>
                  <a:pt x="1743920" y="299250"/>
                  <a:pt x="3467759" y="84417"/>
                  <a:pt x="4992294" y="7481"/>
                </a:cubicBezTo>
                <a:cubicBezTo>
                  <a:pt x="6499693" y="-68621"/>
                  <a:pt x="5407250" y="436271"/>
                  <a:pt x="5783061" y="578372"/>
                </a:cubicBezTo>
                <a:cubicBezTo>
                  <a:pt x="6273667" y="763876"/>
                  <a:pt x="6157344" y="275133"/>
                  <a:pt x="7380605" y="1010741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7" name="任意多边形: 形状 156"/>
          <p:cNvSpPr/>
          <p:nvPr/>
        </p:nvSpPr>
        <p:spPr>
          <a:xfrm>
            <a:off x="1005545" y="4652215"/>
            <a:ext cx="3491231" cy="2215611"/>
          </a:xfrm>
          <a:custGeom>
            <a:avLst/>
            <a:gdLst>
              <a:gd name="connsiteX0" fmla="*/ 494981 w 3491231"/>
              <a:gd name="connsiteY0" fmla="*/ -284 h 2215611"/>
              <a:gd name="connsiteX1" fmla="*/ 0 w 3491231"/>
              <a:gd name="connsiteY1" fmla="*/ 79316 h 2215611"/>
              <a:gd name="connsiteX2" fmla="*/ 2074425 w 3491231"/>
              <a:gd name="connsiteY2" fmla="*/ 2215327 h 2215611"/>
              <a:gd name="connsiteX3" fmla="*/ 3491232 w 3491231"/>
              <a:gd name="connsiteY3" fmla="*/ 2215327 h 2215611"/>
              <a:gd name="connsiteX4" fmla="*/ 494999 w 3491231"/>
              <a:gd name="connsiteY4" fmla="*/ 149 h 2215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91231" h="2215611">
                <a:moveTo>
                  <a:pt x="494981" y="-284"/>
                </a:moveTo>
                <a:cubicBezTo>
                  <a:pt x="323686" y="18568"/>
                  <a:pt x="159603" y="46218"/>
                  <a:pt x="0" y="79316"/>
                </a:cubicBezTo>
                <a:cubicBezTo>
                  <a:pt x="809054" y="712488"/>
                  <a:pt x="1468306" y="1465420"/>
                  <a:pt x="2074425" y="2215327"/>
                </a:cubicBezTo>
                <a:lnTo>
                  <a:pt x="3491232" y="2215327"/>
                </a:lnTo>
                <a:cubicBezTo>
                  <a:pt x="2569870" y="1394285"/>
                  <a:pt x="1472769" y="564497"/>
                  <a:pt x="494999" y="149"/>
                </a:cubicBezTo>
                <a:close/>
              </a:path>
            </a:pathLst>
          </a:custGeom>
          <a:gradFill>
            <a:gsLst>
              <a:gs pos="0">
                <a:srgbClr val="7C6F1F">
                  <a:alpha val="4000"/>
                </a:srgbClr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8" name="任意多边形: 形状 157"/>
          <p:cNvSpPr/>
          <p:nvPr/>
        </p:nvSpPr>
        <p:spPr>
          <a:xfrm>
            <a:off x="9898337" y="4331435"/>
            <a:ext cx="645085" cy="532877"/>
          </a:xfrm>
          <a:custGeom>
            <a:avLst/>
            <a:gdLst>
              <a:gd name="connsiteX0" fmla="*/ 644933 w 645085"/>
              <a:gd name="connsiteY0" fmla="*/ 274185 h 532877"/>
              <a:gd name="connsiteX1" fmla="*/ 313129 w 645085"/>
              <a:gd name="connsiteY1" fmla="*/ 532747 h 532877"/>
              <a:gd name="connsiteX2" fmla="*/ 116 w 645085"/>
              <a:gd name="connsiteY2" fmla="*/ 258662 h 532877"/>
              <a:gd name="connsiteX3" fmla="*/ 331920 w 645085"/>
              <a:gd name="connsiteY3" fmla="*/ 100 h 532877"/>
              <a:gd name="connsiteX4" fmla="*/ 645062 w 645085"/>
              <a:gd name="connsiteY4" fmla="*/ 26467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4933" y="274185"/>
                </a:moveTo>
                <a:cubicBezTo>
                  <a:pt x="639744" y="421272"/>
                  <a:pt x="491189" y="537034"/>
                  <a:pt x="313129" y="532747"/>
                </a:cubicBezTo>
                <a:cubicBezTo>
                  <a:pt x="135067" y="528460"/>
                  <a:pt x="-5073" y="405749"/>
                  <a:pt x="116" y="258662"/>
                </a:cubicBezTo>
                <a:cubicBezTo>
                  <a:pt x="5305" y="111576"/>
                  <a:pt x="153860" y="-4187"/>
                  <a:pt x="331920" y="100"/>
                </a:cubicBezTo>
                <a:cubicBezTo>
                  <a:pt x="505503" y="4279"/>
                  <a:pt x="643921" y="121229"/>
                  <a:pt x="645062" y="26467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59" name="任意多边形: 形状 158"/>
          <p:cNvSpPr/>
          <p:nvPr/>
        </p:nvSpPr>
        <p:spPr>
          <a:xfrm>
            <a:off x="9844496" y="4494398"/>
            <a:ext cx="2413513" cy="410037"/>
          </a:xfrm>
          <a:custGeom>
            <a:avLst/>
            <a:gdLst>
              <a:gd name="connsiteX0" fmla="*/ 2409981 w 2413513"/>
              <a:gd name="connsiteY0" fmla="*/ 306140 h 410037"/>
              <a:gd name="connsiteX1" fmla="*/ 2413513 w 2413513"/>
              <a:gd name="connsiteY1" fmla="*/ -284 h 410037"/>
              <a:gd name="connsiteX2" fmla="*/ 1594052 w 2413513"/>
              <a:gd name="connsiteY2" fmla="*/ 110550 h 410037"/>
              <a:gd name="connsiteX3" fmla="*/ 432599 w 2413513"/>
              <a:gd name="connsiteY3" fmla="*/ 339592 h 410037"/>
              <a:gd name="connsiteX4" fmla="*/ 46972 w 2413513"/>
              <a:gd name="connsiteY4" fmla="*/ 322436 h 410037"/>
              <a:gd name="connsiteX5" fmla="*/ 47837 w 2413513"/>
              <a:gd name="connsiteY5" fmla="*/ 401499 h 410037"/>
              <a:gd name="connsiteX6" fmla="*/ 562668 w 2413513"/>
              <a:gd name="connsiteY6" fmla="*/ 377852 h 410037"/>
              <a:gd name="connsiteX7" fmla="*/ 1106676 w 2413513"/>
              <a:gd name="connsiteY7" fmla="*/ 316713 h 410037"/>
              <a:gd name="connsiteX8" fmla="*/ 1936678 w 2413513"/>
              <a:gd name="connsiteY8" fmla="*/ 315917 h 410037"/>
              <a:gd name="connsiteX9" fmla="*/ 2409989 w 2413513"/>
              <a:gd name="connsiteY9" fmla="*/ 306137 h 410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13513" h="410037">
                <a:moveTo>
                  <a:pt x="2409981" y="306140"/>
                </a:moveTo>
                <a:lnTo>
                  <a:pt x="2413513" y="-284"/>
                </a:lnTo>
                <a:cubicBezTo>
                  <a:pt x="1781260" y="104026"/>
                  <a:pt x="2035570" y="107292"/>
                  <a:pt x="1594052" y="110550"/>
                </a:cubicBezTo>
                <a:cubicBezTo>
                  <a:pt x="1323588" y="112547"/>
                  <a:pt x="792495" y="282407"/>
                  <a:pt x="432599" y="339592"/>
                </a:cubicBezTo>
                <a:cubicBezTo>
                  <a:pt x="204968" y="375762"/>
                  <a:pt x="17839" y="318915"/>
                  <a:pt x="46972" y="322436"/>
                </a:cubicBezTo>
                <a:cubicBezTo>
                  <a:pt x="366176" y="361001"/>
                  <a:pt x="-153501" y="385200"/>
                  <a:pt x="47837" y="401499"/>
                </a:cubicBezTo>
                <a:cubicBezTo>
                  <a:pt x="140402" y="408992"/>
                  <a:pt x="343676" y="423489"/>
                  <a:pt x="562668" y="377852"/>
                </a:cubicBezTo>
                <a:cubicBezTo>
                  <a:pt x="781659" y="332215"/>
                  <a:pt x="775483" y="332173"/>
                  <a:pt x="1106676" y="316713"/>
                </a:cubicBezTo>
                <a:cubicBezTo>
                  <a:pt x="1556360" y="295720"/>
                  <a:pt x="1629378" y="384372"/>
                  <a:pt x="1936678" y="315917"/>
                </a:cubicBezTo>
                <a:cubicBezTo>
                  <a:pt x="2243977" y="247461"/>
                  <a:pt x="2409989" y="306137"/>
                  <a:pt x="2409989" y="306137"/>
                </a:cubicBezTo>
                <a:close/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0" name="任意多边形: 形状 159"/>
          <p:cNvSpPr/>
          <p:nvPr/>
        </p:nvSpPr>
        <p:spPr>
          <a:xfrm>
            <a:off x="10300092" y="4313048"/>
            <a:ext cx="483220" cy="532877"/>
          </a:xfrm>
          <a:custGeom>
            <a:avLst/>
            <a:gdLst>
              <a:gd name="connsiteX0" fmla="*/ 483136 w 483220"/>
              <a:gd name="connsiteY0" fmla="*/ 274183 h 532877"/>
              <a:gd name="connsiteX1" fmla="*/ 234589 w 483220"/>
              <a:gd name="connsiteY1" fmla="*/ 532745 h 532877"/>
              <a:gd name="connsiteX2" fmla="*/ 117 w 483220"/>
              <a:gd name="connsiteY2" fmla="*/ 258660 h 532877"/>
              <a:gd name="connsiteX3" fmla="*/ 248665 w 483220"/>
              <a:gd name="connsiteY3" fmla="*/ 98 h 532877"/>
              <a:gd name="connsiteX4" fmla="*/ 483233 w 483220"/>
              <a:gd name="connsiteY4" fmla="*/ 264672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136" y="274183"/>
                </a:moveTo>
                <a:cubicBezTo>
                  <a:pt x="479249" y="421270"/>
                  <a:pt x="367970" y="537032"/>
                  <a:pt x="234589" y="532745"/>
                </a:cubicBezTo>
                <a:cubicBezTo>
                  <a:pt x="101206" y="528458"/>
                  <a:pt x="-3770" y="405747"/>
                  <a:pt x="117" y="258660"/>
                </a:cubicBezTo>
                <a:cubicBezTo>
                  <a:pt x="4004" y="111574"/>
                  <a:pt x="115283" y="-4189"/>
                  <a:pt x="248665" y="98"/>
                </a:cubicBezTo>
                <a:cubicBezTo>
                  <a:pt x="378692" y="4277"/>
                  <a:pt x="482379" y="121227"/>
                  <a:pt x="483233" y="264672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1" name="任意多边形: 形状 160"/>
          <p:cNvSpPr/>
          <p:nvPr/>
        </p:nvSpPr>
        <p:spPr>
          <a:xfrm>
            <a:off x="10554607" y="4337399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2" name="任意多边形: 形状 161"/>
          <p:cNvSpPr/>
          <p:nvPr/>
        </p:nvSpPr>
        <p:spPr>
          <a:xfrm>
            <a:off x="9791580" y="4432633"/>
            <a:ext cx="499750" cy="482385"/>
          </a:xfrm>
          <a:custGeom>
            <a:avLst/>
            <a:gdLst>
              <a:gd name="connsiteX0" fmla="*/ 463929 w 499750"/>
              <a:gd name="connsiteY0" fmla="*/ 272787 h 482385"/>
              <a:gd name="connsiteX1" fmla="*/ 208903 w 499750"/>
              <a:gd name="connsiteY1" fmla="*/ 456240 h 482385"/>
              <a:gd name="connsiteX2" fmla="*/ 35828 w 499750"/>
              <a:gd name="connsiteY2" fmla="*/ 209600 h 482385"/>
              <a:gd name="connsiteX3" fmla="*/ 290854 w 499750"/>
              <a:gd name="connsiteY3" fmla="*/ 26147 h 482385"/>
              <a:gd name="connsiteX4" fmla="*/ 465254 w 499750"/>
              <a:gd name="connsiteY4" fmla="*/ 265090 h 482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82385">
                <a:moveTo>
                  <a:pt x="463929" y="272787"/>
                </a:moveTo>
                <a:cubicBezTo>
                  <a:pt x="441298" y="391554"/>
                  <a:pt x="327119" y="473688"/>
                  <a:pt x="208903" y="456240"/>
                </a:cubicBezTo>
                <a:cubicBezTo>
                  <a:pt x="90686" y="438791"/>
                  <a:pt x="13198" y="328367"/>
                  <a:pt x="35828" y="209600"/>
                </a:cubicBezTo>
                <a:cubicBezTo>
                  <a:pt x="58458" y="90833"/>
                  <a:pt x="172638" y="8698"/>
                  <a:pt x="290854" y="26147"/>
                </a:cubicBezTo>
                <a:cubicBezTo>
                  <a:pt x="406098" y="43157"/>
                  <a:pt x="483188" y="148778"/>
                  <a:pt x="465254" y="265090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21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3" name="任意多边形: 形状 162"/>
          <p:cNvSpPr/>
          <p:nvPr/>
        </p:nvSpPr>
        <p:spPr>
          <a:xfrm>
            <a:off x="11158746" y="4285380"/>
            <a:ext cx="645085" cy="532877"/>
          </a:xfrm>
          <a:custGeom>
            <a:avLst/>
            <a:gdLst>
              <a:gd name="connsiteX0" fmla="*/ 645074 w 645085"/>
              <a:gd name="connsiteY0" fmla="*/ 274180 h 532877"/>
              <a:gd name="connsiteX1" fmla="*/ 313270 w 645085"/>
              <a:gd name="connsiteY1" fmla="*/ 532742 h 532877"/>
              <a:gd name="connsiteX2" fmla="*/ 257 w 645085"/>
              <a:gd name="connsiteY2" fmla="*/ 258657 h 532877"/>
              <a:gd name="connsiteX3" fmla="*/ 332061 w 645085"/>
              <a:gd name="connsiteY3" fmla="*/ 95 h 532877"/>
              <a:gd name="connsiteX4" fmla="*/ 645203 w 645085"/>
              <a:gd name="connsiteY4" fmla="*/ 264668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5085" h="532877">
                <a:moveTo>
                  <a:pt x="645074" y="274180"/>
                </a:moveTo>
                <a:cubicBezTo>
                  <a:pt x="639885" y="421266"/>
                  <a:pt x="491330" y="537029"/>
                  <a:pt x="313270" y="532742"/>
                </a:cubicBezTo>
                <a:cubicBezTo>
                  <a:pt x="135209" y="528455"/>
                  <a:pt x="-4932" y="405744"/>
                  <a:pt x="257" y="258657"/>
                </a:cubicBezTo>
                <a:cubicBezTo>
                  <a:pt x="5446" y="111571"/>
                  <a:pt x="154001" y="-4192"/>
                  <a:pt x="332061" y="95"/>
                </a:cubicBezTo>
                <a:cubicBezTo>
                  <a:pt x="505644" y="4273"/>
                  <a:pt x="644062" y="121224"/>
                  <a:pt x="645203" y="264668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9694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4" name="任意多边形: 形状 163"/>
          <p:cNvSpPr/>
          <p:nvPr/>
        </p:nvSpPr>
        <p:spPr>
          <a:xfrm rot="470390">
            <a:off x="10903168" y="4294517"/>
            <a:ext cx="434362" cy="510012"/>
          </a:xfrm>
          <a:custGeom>
            <a:avLst/>
            <a:gdLst>
              <a:gd name="connsiteX0" fmla="*/ 434353 w 434362"/>
              <a:gd name="connsiteY0" fmla="*/ 262414 h 510012"/>
              <a:gd name="connsiteX1" fmla="*/ 210936 w 434362"/>
              <a:gd name="connsiteY1" fmla="*/ 509881 h 510012"/>
              <a:gd name="connsiteX2" fmla="*/ 171 w 434362"/>
              <a:gd name="connsiteY2" fmla="*/ 247557 h 510012"/>
              <a:gd name="connsiteX3" fmla="*/ 223588 w 434362"/>
              <a:gd name="connsiteY3" fmla="*/ 90 h 510012"/>
              <a:gd name="connsiteX4" fmla="*/ 434440 w 434362"/>
              <a:gd name="connsiteY4" fmla="*/ 253311 h 51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4362" h="510012">
                <a:moveTo>
                  <a:pt x="434353" y="262414"/>
                </a:moveTo>
                <a:cubicBezTo>
                  <a:pt x="430859" y="403189"/>
                  <a:pt x="330831" y="513984"/>
                  <a:pt x="210936" y="509881"/>
                </a:cubicBezTo>
                <a:cubicBezTo>
                  <a:pt x="91040" y="505778"/>
                  <a:pt x="-3323" y="388332"/>
                  <a:pt x="171" y="247557"/>
                </a:cubicBezTo>
                <a:cubicBezTo>
                  <a:pt x="3665" y="106782"/>
                  <a:pt x="103693" y="-4013"/>
                  <a:pt x="223588" y="90"/>
                </a:cubicBezTo>
                <a:cubicBezTo>
                  <a:pt x="340469" y="4089"/>
                  <a:pt x="433672" y="116021"/>
                  <a:pt x="434440" y="253311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866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5" name="任意多边形: 形状 164"/>
          <p:cNvSpPr/>
          <p:nvPr/>
        </p:nvSpPr>
        <p:spPr>
          <a:xfrm>
            <a:off x="11498193" y="4322992"/>
            <a:ext cx="499750" cy="461853"/>
          </a:xfrm>
          <a:custGeom>
            <a:avLst/>
            <a:gdLst>
              <a:gd name="connsiteX0" fmla="*/ 463929 w 499750"/>
              <a:gd name="connsiteY0" fmla="*/ 261176 h 461853"/>
              <a:gd name="connsiteX1" fmla="*/ 208903 w 499750"/>
              <a:gd name="connsiteY1" fmla="*/ 436821 h 461853"/>
              <a:gd name="connsiteX2" fmla="*/ 35828 w 499750"/>
              <a:gd name="connsiteY2" fmla="*/ 200678 h 461853"/>
              <a:gd name="connsiteX3" fmla="*/ 290854 w 499750"/>
              <a:gd name="connsiteY3" fmla="*/ 25034 h 461853"/>
              <a:gd name="connsiteX4" fmla="*/ 465254 w 499750"/>
              <a:gd name="connsiteY4" fmla="*/ 253807 h 461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9750" h="461853">
                <a:moveTo>
                  <a:pt x="463929" y="261176"/>
                </a:moveTo>
                <a:cubicBezTo>
                  <a:pt x="441298" y="374888"/>
                  <a:pt x="327119" y="453527"/>
                  <a:pt x="208903" y="436821"/>
                </a:cubicBezTo>
                <a:cubicBezTo>
                  <a:pt x="90686" y="420114"/>
                  <a:pt x="13198" y="314390"/>
                  <a:pt x="35828" y="200678"/>
                </a:cubicBezTo>
                <a:cubicBezTo>
                  <a:pt x="58458" y="86967"/>
                  <a:pt x="172638" y="8328"/>
                  <a:pt x="290854" y="25034"/>
                </a:cubicBezTo>
                <a:cubicBezTo>
                  <a:pt x="406098" y="41320"/>
                  <a:pt x="483188" y="142445"/>
                  <a:pt x="465254" y="253807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7052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6" name="任意多边形: 形状 165"/>
          <p:cNvSpPr/>
          <p:nvPr/>
        </p:nvSpPr>
        <p:spPr>
          <a:xfrm>
            <a:off x="11776253" y="4248429"/>
            <a:ext cx="483220" cy="532877"/>
          </a:xfrm>
          <a:custGeom>
            <a:avLst/>
            <a:gdLst>
              <a:gd name="connsiteX0" fmla="*/ 483302 w 483220"/>
              <a:gd name="connsiteY0" fmla="*/ 274176 h 532877"/>
              <a:gd name="connsiteX1" fmla="*/ 234754 w 483220"/>
              <a:gd name="connsiteY1" fmla="*/ 532738 h 532877"/>
              <a:gd name="connsiteX2" fmla="*/ 282 w 483220"/>
              <a:gd name="connsiteY2" fmla="*/ 258653 h 532877"/>
              <a:gd name="connsiteX3" fmla="*/ 248830 w 483220"/>
              <a:gd name="connsiteY3" fmla="*/ 91 h 532877"/>
              <a:gd name="connsiteX4" fmla="*/ 483399 w 483220"/>
              <a:gd name="connsiteY4" fmla="*/ 264664 h 5328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220" h="532877">
                <a:moveTo>
                  <a:pt x="483302" y="274176"/>
                </a:moveTo>
                <a:cubicBezTo>
                  <a:pt x="479415" y="421262"/>
                  <a:pt x="368135" y="537025"/>
                  <a:pt x="234754" y="532738"/>
                </a:cubicBezTo>
                <a:cubicBezTo>
                  <a:pt x="101372" y="528451"/>
                  <a:pt x="-3604" y="405739"/>
                  <a:pt x="282" y="258653"/>
                </a:cubicBezTo>
                <a:cubicBezTo>
                  <a:pt x="4169" y="111566"/>
                  <a:pt x="115449" y="-4196"/>
                  <a:pt x="248830" y="91"/>
                </a:cubicBezTo>
                <a:cubicBezTo>
                  <a:pt x="378857" y="4269"/>
                  <a:pt x="482544" y="121220"/>
                  <a:pt x="483399" y="264664"/>
                </a:cubicBezTo>
              </a:path>
            </a:pathLst>
          </a:custGeom>
          <a:gradFill>
            <a:gsLst>
              <a:gs pos="100000">
                <a:srgbClr val="5A9B5B"/>
              </a:gs>
              <a:gs pos="0">
                <a:srgbClr val="81C233"/>
              </a:gs>
            </a:gsLst>
            <a:lin ang="5400000" scaled="1"/>
          </a:gradFill>
          <a:ln w="8440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7" name="任意多边形: 形状 166"/>
          <p:cNvSpPr/>
          <p:nvPr/>
        </p:nvSpPr>
        <p:spPr>
          <a:xfrm>
            <a:off x="6879018" y="5550268"/>
            <a:ext cx="3630805" cy="1379409"/>
          </a:xfrm>
          <a:custGeom>
            <a:avLst/>
            <a:gdLst>
              <a:gd name="connsiteX0" fmla="*/ 0 w 3630805"/>
              <a:gd name="connsiteY0" fmla="*/ 19366 h 1379409"/>
              <a:gd name="connsiteX1" fmla="*/ 3280416 w 3630805"/>
              <a:gd name="connsiteY1" fmla="*/ 1339601 h 1379409"/>
              <a:gd name="connsiteX2" fmla="*/ 3630806 w 3630805"/>
              <a:gd name="connsiteY2" fmla="*/ 1379125 h 1379409"/>
              <a:gd name="connsiteX3" fmla="*/ 33363 w 3630805"/>
              <a:gd name="connsiteY3" fmla="*/ -284 h 13794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30805" h="1379409">
                <a:moveTo>
                  <a:pt x="0" y="19366"/>
                </a:moveTo>
                <a:cubicBezTo>
                  <a:pt x="1184302" y="244489"/>
                  <a:pt x="2238026" y="637713"/>
                  <a:pt x="3280416" y="1339601"/>
                </a:cubicBezTo>
                <a:lnTo>
                  <a:pt x="3630806" y="1379125"/>
                </a:lnTo>
                <a:cubicBezTo>
                  <a:pt x="2898037" y="893588"/>
                  <a:pt x="1532819" y="228294"/>
                  <a:pt x="33363" y="-284"/>
                </a:cubicBezTo>
                <a:close/>
              </a:path>
            </a:pathLst>
          </a:custGeom>
          <a:gradFill>
            <a:gsLst>
              <a:gs pos="0">
                <a:srgbClr val="3A8517"/>
              </a:gs>
              <a:gs pos="100000">
                <a:srgbClr val="045702"/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8" name="任意多边形: 形状 167"/>
          <p:cNvSpPr/>
          <p:nvPr/>
        </p:nvSpPr>
        <p:spPr>
          <a:xfrm>
            <a:off x="6970771" y="5505448"/>
            <a:ext cx="3919094" cy="1392172"/>
          </a:xfrm>
          <a:custGeom>
            <a:avLst/>
            <a:gdLst>
              <a:gd name="connsiteX0" fmla="*/ 0 w 3919094"/>
              <a:gd name="connsiteY0" fmla="*/ 19292 h 1392172"/>
              <a:gd name="connsiteX1" fmla="*/ 3666972 w 3919094"/>
              <a:gd name="connsiteY1" fmla="*/ 1390847 h 1392172"/>
              <a:gd name="connsiteX2" fmla="*/ 3919095 w 3919094"/>
              <a:gd name="connsiteY2" fmla="*/ 1391888 h 1392172"/>
              <a:gd name="connsiteX3" fmla="*/ 33988 w 3919094"/>
              <a:gd name="connsiteY3" fmla="*/ -284 h 139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19094" h="1392172">
                <a:moveTo>
                  <a:pt x="0" y="19292"/>
                </a:moveTo>
                <a:cubicBezTo>
                  <a:pt x="1187158" y="183482"/>
                  <a:pt x="2576564" y="685103"/>
                  <a:pt x="3666972" y="1390847"/>
                </a:cubicBezTo>
                <a:lnTo>
                  <a:pt x="3919095" y="1391888"/>
                </a:lnTo>
                <a:cubicBezTo>
                  <a:pt x="2952481" y="740964"/>
                  <a:pt x="1502204" y="162960"/>
                  <a:pt x="33988" y="-284"/>
                </a:cubicBezTo>
                <a:close/>
              </a:path>
            </a:pathLst>
          </a:custGeom>
          <a:gradFill>
            <a:gsLst>
              <a:gs pos="100000">
                <a:srgbClr val="3A8517"/>
              </a:gs>
              <a:gs pos="0">
                <a:srgbClr val="92D050">
                  <a:alpha val="9000"/>
                </a:srgbClr>
              </a:gs>
            </a:gsLst>
            <a:lin ang="5400000" scaled="1"/>
          </a:gra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69" name="任意多边形: 形状 168"/>
          <p:cNvSpPr/>
          <p:nvPr/>
        </p:nvSpPr>
        <p:spPr>
          <a:xfrm>
            <a:off x="5241835" y="4559398"/>
            <a:ext cx="211915" cy="254290"/>
          </a:xfrm>
          <a:custGeom>
            <a:avLst/>
            <a:gdLst>
              <a:gd name="connsiteX0" fmla="*/ 207524 w 211915"/>
              <a:gd name="connsiteY0" fmla="*/ 155546 h 254290"/>
              <a:gd name="connsiteX1" fmla="*/ 88005 w 211915"/>
              <a:gd name="connsiteY1" fmla="*/ 252761 h 254290"/>
              <a:gd name="connsiteX2" fmla="*/ 6953 w 211915"/>
              <a:gd name="connsiteY2" fmla="*/ 121969 h 254290"/>
              <a:gd name="connsiteX3" fmla="*/ 135210 w 211915"/>
              <a:gd name="connsiteY3" fmla="*/ 9260 h 254290"/>
              <a:gd name="connsiteX4" fmla="*/ 208146 w 211915"/>
              <a:gd name="connsiteY4" fmla="*/ 151459 h 254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1915" h="254290">
                <a:moveTo>
                  <a:pt x="207524" y="155546"/>
                </a:moveTo>
                <a:cubicBezTo>
                  <a:pt x="196903" y="218509"/>
                  <a:pt x="143394" y="262034"/>
                  <a:pt x="88005" y="252761"/>
                </a:cubicBezTo>
                <a:cubicBezTo>
                  <a:pt x="32620" y="243489"/>
                  <a:pt x="-19125" y="179609"/>
                  <a:pt x="6953" y="121969"/>
                </a:cubicBezTo>
                <a:cubicBezTo>
                  <a:pt x="64179" y="-4503"/>
                  <a:pt x="93331" y="-12884"/>
                  <a:pt x="135210" y="9260"/>
                </a:cubicBezTo>
                <a:cubicBezTo>
                  <a:pt x="217794" y="52932"/>
                  <a:pt x="216567" y="89799"/>
                  <a:pt x="208146" y="151459"/>
                </a:cubicBezTo>
              </a:path>
            </a:pathLst>
          </a:custGeom>
          <a:solidFill>
            <a:srgbClr val="165016"/>
          </a:solidFill>
          <a:ln w="8925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grpSp>
        <p:nvGrpSpPr>
          <p:cNvPr id="189" name="组合 188"/>
          <p:cNvGrpSpPr/>
          <p:nvPr/>
        </p:nvGrpSpPr>
        <p:grpSpPr>
          <a:xfrm>
            <a:off x="-64869" y="4872225"/>
            <a:ext cx="1989723" cy="1995614"/>
            <a:chOff x="-64869" y="4872225"/>
            <a:chExt cx="1989723" cy="1995614"/>
          </a:xfrm>
        </p:grpSpPr>
        <p:sp>
          <p:nvSpPr>
            <p:cNvPr id="156" name="任意多边形: 形状 155"/>
            <p:cNvSpPr/>
            <p:nvPr/>
          </p:nvSpPr>
          <p:spPr>
            <a:xfrm>
              <a:off x="-64869" y="4872225"/>
              <a:ext cx="1989723" cy="1995614"/>
            </a:xfrm>
            <a:custGeom>
              <a:avLst/>
              <a:gdLst>
                <a:gd name="connsiteX0" fmla="*/ 496382 w 1989723"/>
                <a:gd name="connsiteY0" fmla="*/ -284 h 1995614"/>
                <a:gd name="connsiteX1" fmla="*/ 0 w 1989723"/>
                <a:gd name="connsiteY1" fmla="*/ 132007 h 1995614"/>
                <a:gd name="connsiteX2" fmla="*/ 0 w 1989723"/>
                <a:gd name="connsiteY2" fmla="*/ 185541 h 1995614"/>
                <a:gd name="connsiteX3" fmla="*/ 995531 w 1989723"/>
                <a:gd name="connsiteY3" fmla="*/ 1995330 h 1995614"/>
                <a:gd name="connsiteX4" fmla="*/ 1989724 w 1989723"/>
                <a:gd name="connsiteY4" fmla="*/ 1995330 h 1995614"/>
                <a:gd name="connsiteX5" fmla="*/ 496427 w 1989723"/>
                <a:gd name="connsiteY5" fmla="*/ 162 h 1995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89723" h="1995614">
                  <a:moveTo>
                    <a:pt x="496382" y="-284"/>
                  </a:moveTo>
                  <a:cubicBezTo>
                    <a:pt x="331085" y="44100"/>
                    <a:pt x="166609" y="89451"/>
                    <a:pt x="0" y="132007"/>
                  </a:cubicBezTo>
                  <a:lnTo>
                    <a:pt x="0" y="185541"/>
                  </a:lnTo>
                  <a:cubicBezTo>
                    <a:pt x="429674" y="766741"/>
                    <a:pt x="703245" y="1385552"/>
                    <a:pt x="995531" y="1995330"/>
                  </a:cubicBezTo>
                  <a:lnTo>
                    <a:pt x="1989724" y="1995330"/>
                  </a:lnTo>
                  <a:cubicBezTo>
                    <a:pt x="1540780" y="1328786"/>
                    <a:pt x="1116470" y="651711"/>
                    <a:pt x="496427" y="162"/>
                  </a:cubicBezTo>
                  <a:close/>
                </a:path>
              </a:pathLst>
            </a:custGeom>
            <a:gradFill>
              <a:gsLst>
                <a:gs pos="0">
                  <a:srgbClr val="7C6F1F">
                    <a:alpha val="4000"/>
                  </a:srgbClr>
                </a:gs>
                <a:gs pos="100000">
                  <a:srgbClr val="045702"/>
                </a:gs>
              </a:gsLst>
              <a:lin ang="5400000" scaled="1"/>
            </a:gradFill>
            <a:ln w="89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70" name="图形 9"/>
            <p:cNvGrpSpPr/>
            <p:nvPr/>
          </p:nvGrpSpPr>
          <p:grpSpPr>
            <a:xfrm>
              <a:off x="1255479" y="6598192"/>
              <a:ext cx="294862" cy="196836"/>
              <a:chOff x="1255479" y="6598192"/>
              <a:chExt cx="294862" cy="196836"/>
            </a:xfrm>
          </p:grpSpPr>
          <p:sp>
            <p:nvSpPr>
              <p:cNvPr id="171" name="任意多边形: 形状 170"/>
              <p:cNvSpPr/>
              <p:nvPr/>
            </p:nvSpPr>
            <p:spPr>
              <a:xfrm>
                <a:off x="1255479" y="6598192"/>
                <a:ext cx="294862" cy="196836"/>
              </a:xfrm>
              <a:custGeom>
                <a:avLst/>
                <a:gdLst>
                  <a:gd name="connsiteX0" fmla="*/ 294318 w 294862"/>
                  <a:gd name="connsiteY0" fmla="*/ 158406 h 196836"/>
                  <a:gd name="connsiteX1" fmla="*/ 243887 w 294862"/>
                  <a:gd name="connsiteY1" fmla="*/ 77914 h 196836"/>
                  <a:gd name="connsiteX2" fmla="*/ 204983 w 294862"/>
                  <a:gd name="connsiteY2" fmla="*/ 16086 h 196836"/>
                  <a:gd name="connsiteX3" fmla="*/ 112766 w 294862"/>
                  <a:gd name="connsiteY3" fmla="*/ 27752 h 196836"/>
                  <a:gd name="connsiteX4" fmla="*/ 60893 w 294862"/>
                  <a:gd name="connsiteY4" fmla="*/ 130409 h 196836"/>
                  <a:gd name="connsiteX5" fmla="*/ 13343 w 294862"/>
                  <a:gd name="connsiteY5" fmla="*/ 182904 h 196836"/>
                  <a:gd name="connsiteX6" fmla="*/ 11902 w 294862"/>
                  <a:gd name="connsiteY6" fmla="*/ 182904 h 196836"/>
                  <a:gd name="connsiteX7" fmla="*/ 65215 w 294862"/>
                  <a:gd name="connsiteY7" fmla="*/ 181737 h 196836"/>
                  <a:gd name="connsiteX8" fmla="*/ 186251 w 294862"/>
                  <a:gd name="connsiteY8" fmla="*/ 193403 h 196836"/>
                  <a:gd name="connsiteX9" fmla="*/ 230920 w 294862"/>
                  <a:gd name="connsiteY9" fmla="*/ 188737 h 196836"/>
                  <a:gd name="connsiteX10" fmla="*/ 294319 w 294862"/>
                  <a:gd name="connsiteY10" fmla="*/ 158406 h 196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4862" h="196836">
                    <a:moveTo>
                      <a:pt x="294318" y="158406"/>
                    </a:moveTo>
                    <a:cubicBezTo>
                      <a:pt x="294318" y="158406"/>
                      <a:pt x="266941" y="118744"/>
                      <a:pt x="243887" y="77914"/>
                    </a:cubicBezTo>
                    <a:cubicBezTo>
                      <a:pt x="220832" y="37085"/>
                      <a:pt x="235241" y="40584"/>
                      <a:pt x="204983" y="16086"/>
                    </a:cubicBezTo>
                    <a:cubicBezTo>
                      <a:pt x="174724" y="-8411"/>
                      <a:pt x="135819" y="-4912"/>
                      <a:pt x="112766" y="27752"/>
                    </a:cubicBezTo>
                    <a:cubicBezTo>
                      <a:pt x="89711" y="60415"/>
                      <a:pt x="88270" y="96579"/>
                      <a:pt x="60893" y="130409"/>
                    </a:cubicBezTo>
                    <a:cubicBezTo>
                      <a:pt x="33517" y="164239"/>
                      <a:pt x="13343" y="182904"/>
                      <a:pt x="13343" y="182904"/>
                    </a:cubicBezTo>
                    <a:cubicBezTo>
                      <a:pt x="13343" y="182904"/>
                      <a:pt x="-16916" y="195736"/>
                      <a:pt x="11902" y="182904"/>
                    </a:cubicBezTo>
                    <a:cubicBezTo>
                      <a:pt x="40720" y="170071"/>
                      <a:pt x="65215" y="181737"/>
                      <a:pt x="65215" y="181737"/>
                    </a:cubicBezTo>
                    <a:lnTo>
                      <a:pt x="186251" y="193403"/>
                    </a:lnTo>
                    <a:cubicBezTo>
                      <a:pt x="186251" y="193403"/>
                      <a:pt x="281351" y="203902"/>
                      <a:pt x="230920" y="188737"/>
                    </a:cubicBezTo>
                    <a:cubicBezTo>
                      <a:pt x="180488" y="173571"/>
                      <a:pt x="294319" y="158406"/>
                      <a:pt x="294319" y="158406"/>
                    </a:cubicBezTo>
                    <a:close/>
                  </a:path>
                </a:pathLst>
              </a:custGeom>
              <a:solidFill>
                <a:srgbClr val="C8AB37"/>
              </a:solidFill>
              <a:ln w="12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2" name="任意多边形: 形状 171"/>
              <p:cNvSpPr/>
              <p:nvPr/>
            </p:nvSpPr>
            <p:spPr>
              <a:xfrm>
                <a:off x="1306836" y="6606004"/>
                <a:ext cx="113832" cy="165673"/>
              </a:xfrm>
              <a:custGeom>
                <a:avLst/>
                <a:gdLst>
                  <a:gd name="connsiteX0" fmla="*/ -519 w 113832"/>
                  <a:gd name="connsiteY0" fmla="*/ 154097 h 165673"/>
                  <a:gd name="connsiteX1" fmla="*/ 44149 w 113832"/>
                  <a:gd name="connsiteY1" fmla="*/ 119100 h 165673"/>
                  <a:gd name="connsiteX2" fmla="*/ 75849 w 113832"/>
                  <a:gd name="connsiteY2" fmla="*/ 22276 h 165673"/>
                  <a:gd name="connsiteX3" fmla="*/ 113313 w 113832"/>
                  <a:gd name="connsiteY3" fmla="*/ 112 h 165673"/>
                  <a:gd name="connsiteX4" fmla="*/ 85936 w 113832"/>
                  <a:gd name="connsiteY4" fmla="*/ 91104 h 165673"/>
                  <a:gd name="connsiteX5" fmla="*/ 98904 w 113832"/>
                  <a:gd name="connsiteY5" fmla="*/ 154098 h 165673"/>
                  <a:gd name="connsiteX6" fmla="*/ 36946 w 113832"/>
                  <a:gd name="connsiteY6" fmla="*/ 159931 h 165673"/>
                  <a:gd name="connsiteX7" fmla="*/ -518 w 113832"/>
                  <a:gd name="connsiteY7" fmla="*/ 154098 h 1656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3832" h="165673">
                    <a:moveTo>
                      <a:pt x="-519" y="154097"/>
                    </a:moveTo>
                    <a:cubicBezTo>
                      <a:pt x="-519" y="154097"/>
                      <a:pt x="28298" y="149430"/>
                      <a:pt x="44149" y="119100"/>
                    </a:cubicBezTo>
                    <a:cubicBezTo>
                      <a:pt x="59999" y="88769"/>
                      <a:pt x="44149" y="42108"/>
                      <a:pt x="75849" y="22276"/>
                    </a:cubicBezTo>
                    <a:cubicBezTo>
                      <a:pt x="107548" y="2444"/>
                      <a:pt x="113313" y="112"/>
                      <a:pt x="113313" y="112"/>
                    </a:cubicBezTo>
                    <a:cubicBezTo>
                      <a:pt x="113313" y="112"/>
                      <a:pt x="75849" y="52607"/>
                      <a:pt x="85936" y="91104"/>
                    </a:cubicBezTo>
                    <a:cubicBezTo>
                      <a:pt x="96023" y="129600"/>
                      <a:pt x="121959" y="137766"/>
                      <a:pt x="98904" y="154098"/>
                    </a:cubicBezTo>
                    <a:cubicBezTo>
                      <a:pt x="75849" y="170429"/>
                      <a:pt x="57118" y="166930"/>
                      <a:pt x="36946" y="159931"/>
                    </a:cubicBezTo>
                    <a:cubicBezTo>
                      <a:pt x="16773" y="152931"/>
                      <a:pt x="-518" y="154098"/>
                      <a:pt x="-518" y="154098"/>
                    </a:cubicBezTo>
                    <a:close/>
                  </a:path>
                </a:pathLst>
              </a:custGeom>
              <a:solidFill>
                <a:srgbClr val="A0892C"/>
              </a:solidFill>
              <a:ln w="1277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3" name="图形 9"/>
            <p:cNvGrpSpPr/>
            <p:nvPr/>
          </p:nvGrpSpPr>
          <p:grpSpPr>
            <a:xfrm>
              <a:off x="933035" y="6276774"/>
              <a:ext cx="264749" cy="194807"/>
              <a:chOff x="933035" y="6276774"/>
              <a:chExt cx="264749" cy="194807"/>
            </a:xfrm>
          </p:grpSpPr>
          <p:sp>
            <p:nvSpPr>
              <p:cNvPr id="174" name="任意多边形: 形状 173"/>
              <p:cNvSpPr/>
              <p:nvPr/>
            </p:nvSpPr>
            <p:spPr>
              <a:xfrm>
                <a:off x="933035" y="6276774"/>
                <a:ext cx="264749" cy="194807"/>
              </a:xfrm>
              <a:custGeom>
                <a:avLst/>
                <a:gdLst>
                  <a:gd name="connsiteX0" fmla="*/ 264167 w 264749"/>
                  <a:gd name="connsiteY0" fmla="*/ 156738 h 194807"/>
                  <a:gd name="connsiteX1" fmla="*/ 218886 w 264749"/>
                  <a:gd name="connsiteY1" fmla="*/ 77075 h 194807"/>
                  <a:gd name="connsiteX2" fmla="*/ 183956 w 264749"/>
                  <a:gd name="connsiteY2" fmla="*/ 15885 h 194807"/>
                  <a:gd name="connsiteX3" fmla="*/ 101156 w 264749"/>
                  <a:gd name="connsiteY3" fmla="*/ 27431 h 194807"/>
                  <a:gd name="connsiteX4" fmla="*/ 54581 w 264749"/>
                  <a:gd name="connsiteY4" fmla="*/ 129029 h 194807"/>
                  <a:gd name="connsiteX5" fmla="*/ 11887 w 264749"/>
                  <a:gd name="connsiteY5" fmla="*/ 180983 h 194807"/>
                  <a:gd name="connsiteX6" fmla="*/ 10593 w 264749"/>
                  <a:gd name="connsiteY6" fmla="*/ 180983 h 194807"/>
                  <a:gd name="connsiteX7" fmla="*/ 58462 w 264749"/>
                  <a:gd name="connsiteY7" fmla="*/ 179828 h 194807"/>
                  <a:gd name="connsiteX8" fmla="*/ 167137 w 264749"/>
                  <a:gd name="connsiteY8" fmla="*/ 191374 h 194807"/>
                  <a:gd name="connsiteX9" fmla="*/ 207244 w 264749"/>
                  <a:gd name="connsiteY9" fmla="*/ 186756 h 194807"/>
                  <a:gd name="connsiteX10" fmla="*/ 264169 w 264749"/>
                  <a:gd name="connsiteY10" fmla="*/ 156737 h 19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64749" h="194807">
                    <a:moveTo>
                      <a:pt x="264167" y="156738"/>
                    </a:moveTo>
                    <a:cubicBezTo>
                      <a:pt x="264167" y="156738"/>
                      <a:pt x="239587" y="117485"/>
                      <a:pt x="218886" y="77075"/>
                    </a:cubicBezTo>
                    <a:cubicBezTo>
                      <a:pt x="198186" y="36667"/>
                      <a:pt x="211124" y="40130"/>
                      <a:pt x="183956" y="15885"/>
                    </a:cubicBezTo>
                    <a:cubicBezTo>
                      <a:pt x="156787" y="-8360"/>
                      <a:pt x="121855" y="-4897"/>
                      <a:pt x="101156" y="27431"/>
                    </a:cubicBezTo>
                    <a:cubicBezTo>
                      <a:pt x="80456" y="59757"/>
                      <a:pt x="79162" y="95548"/>
                      <a:pt x="54581" y="129029"/>
                    </a:cubicBezTo>
                    <a:cubicBezTo>
                      <a:pt x="30001" y="162510"/>
                      <a:pt x="11887" y="180983"/>
                      <a:pt x="11887" y="180983"/>
                    </a:cubicBezTo>
                    <a:cubicBezTo>
                      <a:pt x="11887" y="180983"/>
                      <a:pt x="-15282" y="193683"/>
                      <a:pt x="10593" y="180983"/>
                    </a:cubicBezTo>
                    <a:cubicBezTo>
                      <a:pt x="36468" y="168282"/>
                      <a:pt x="58462" y="179828"/>
                      <a:pt x="58462" y="179828"/>
                    </a:cubicBezTo>
                    <a:lnTo>
                      <a:pt x="167137" y="191374"/>
                    </a:lnTo>
                    <a:cubicBezTo>
                      <a:pt x="167137" y="191374"/>
                      <a:pt x="252525" y="201765"/>
                      <a:pt x="207244" y="186756"/>
                    </a:cubicBezTo>
                    <a:cubicBezTo>
                      <a:pt x="161963" y="171747"/>
                      <a:pt x="264169" y="156737"/>
                      <a:pt x="264169" y="156737"/>
                    </a:cubicBezTo>
                    <a:close/>
                  </a:path>
                </a:pathLst>
              </a:custGeom>
              <a:solidFill>
                <a:srgbClr val="C8AB37"/>
              </a:solidFill>
              <a:ln w="11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5" name="任意多边形: 形状 174"/>
              <p:cNvSpPr/>
              <p:nvPr/>
            </p:nvSpPr>
            <p:spPr>
              <a:xfrm>
                <a:off x="979147" y="6284505"/>
                <a:ext cx="102207" cy="163965"/>
              </a:xfrm>
              <a:custGeom>
                <a:avLst/>
                <a:gdLst>
                  <a:gd name="connsiteX0" fmla="*/ -557 w 102207"/>
                  <a:gd name="connsiteY0" fmla="*/ 152473 h 163965"/>
                  <a:gd name="connsiteX1" fmla="*/ 39550 w 102207"/>
                  <a:gd name="connsiteY1" fmla="*/ 117837 h 163965"/>
                  <a:gd name="connsiteX2" fmla="*/ 68012 w 102207"/>
                  <a:gd name="connsiteY2" fmla="*/ 22011 h 163965"/>
                  <a:gd name="connsiteX3" fmla="*/ 101650 w 102207"/>
                  <a:gd name="connsiteY3" fmla="*/ 76 h 163965"/>
                  <a:gd name="connsiteX4" fmla="*/ 77070 w 102207"/>
                  <a:gd name="connsiteY4" fmla="*/ 90129 h 163965"/>
                  <a:gd name="connsiteX5" fmla="*/ 88713 w 102207"/>
                  <a:gd name="connsiteY5" fmla="*/ 152474 h 163965"/>
                  <a:gd name="connsiteX6" fmla="*/ 33082 w 102207"/>
                  <a:gd name="connsiteY6" fmla="*/ 158247 h 163965"/>
                  <a:gd name="connsiteX7" fmla="*/ -556 w 102207"/>
                  <a:gd name="connsiteY7" fmla="*/ 152474 h 163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2207" h="163965">
                    <a:moveTo>
                      <a:pt x="-557" y="152473"/>
                    </a:moveTo>
                    <a:cubicBezTo>
                      <a:pt x="-557" y="152473"/>
                      <a:pt x="25318" y="147855"/>
                      <a:pt x="39550" y="117837"/>
                    </a:cubicBezTo>
                    <a:cubicBezTo>
                      <a:pt x="53782" y="87819"/>
                      <a:pt x="39550" y="41639"/>
                      <a:pt x="68012" y="22011"/>
                    </a:cubicBezTo>
                    <a:cubicBezTo>
                      <a:pt x="96475" y="2384"/>
                      <a:pt x="101650" y="76"/>
                      <a:pt x="101650" y="76"/>
                    </a:cubicBezTo>
                    <a:cubicBezTo>
                      <a:pt x="101650" y="76"/>
                      <a:pt x="68012" y="52029"/>
                      <a:pt x="77070" y="90129"/>
                    </a:cubicBezTo>
                    <a:cubicBezTo>
                      <a:pt x="86126" y="128229"/>
                      <a:pt x="109414" y="136311"/>
                      <a:pt x="88713" y="152474"/>
                    </a:cubicBezTo>
                    <a:cubicBezTo>
                      <a:pt x="68013" y="168637"/>
                      <a:pt x="51195" y="165174"/>
                      <a:pt x="33082" y="158247"/>
                    </a:cubicBezTo>
                    <a:cubicBezTo>
                      <a:pt x="14970" y="151319"/>
                      <a:pt x="-556" y="152474"/>
                      <a:pt x="-556" y="152474"/>
                    </a:cubicBezTo>
                    <a:close/>
                  </a:path>
                </a:pathLst>
              </a:custGeom>
              <a:solidFill>
                <a:srgbClr val="A0892C"/>
              </a:solidFill>
              <a:ln w="119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6" name="图形 9"/>
            <p:cNvGrpSpPr/>
            <p:nvPr/>
          </p:nvGrpSpPr>
          <p:grpSpPr>
            <a:xfrm>
              <a:off x="912750" y="5927531"/>
              <a:ext cx="216214" cy="167687"/>
              <a:chOff x="912750" y="5927531"/>
              <a:chExt cx="216214" cy="167687"/>
            </a:xfrm>
          </p:grpSpPr>
          <p:sp>
            <p:nvSpPr>
              <p:cNvPr id="177" name="任意多边形: 形状 176"/>
              <p:cNvSpPr/>
              <p:nvPr/>
            </p:nvSpPr>
            <p:spPr>
              <a:xfrm>
                <a:off x="912750" y="5927531"/>
                <a:ext cx="216214" cy="167687"/>
              </a:xfrm>
              <a:custGeom>
                <a:avLst/>
                <a:gdLst>
                  <a:gd name="connsiteX0" fmla="*/ 215628 w 216214"/>
                  <a:gd name="connsiteY0" fmla="*/ 134887 h 167687"/>
                  <a:gd name="connsiteX1" fmla="*/ 178648 w 216214"/>
                  <a:gd name="connsiteY1" fmla="*/ 66314 h 167687"/>
                  <a:gd name="connsiteX2" fmla="*/ 150121 w 216214"/>
                  <a:gd name="connsiteY2" fmla="*/ 13643 h 167687"/>
                  <a:gd name="connsiteX3" fmla="*/ 82500 w 216214"/>
                  <a:gd name="connsiteY3" fmla="*/ 23581 h 167687"/>
                  <a:gd name="connsiteX4" fmla="*/ 44464 w 216214"/>
                  <a:gd name="connsiteY4" fmla="*/ 111035 h 167687"/>
                  <a:gd name="connsiteX5" fmla="*/ 9596 w 216214"/>
                  <a:gd name="connsiteY5" fmla="*/ 155756 h 167687"/>
                  <a:gd name="connsiteX6" fmla="*/ 8540 w 216214"/>
                  <a:gd name="connsiteY6" fmla="*/ 155756 h 167687"/>
                  <a:gd name="connsiteX7" fmla="*/ 47633 w 216214"/>
                  <a:gd name="connsiteY7" fmla="*/ 154762 h 167687"/>
                  <a:gd name="connsiteX8" fmla="*/ 136386 w 216214"/>
                  <a:gd name="connsiteY8" fmla="*/ 164701 h 167687"/>
                  <a:gd name="connsiteX9" fmla="*/ 169140 w 216214"/>
                  <a:gd name="connsiteY9" fmla="*/ 160725 h 167687"/>
                  <a:gd name="connsiteX10" fmla="*/ 215629 w 216214"/>
                  <a:gd name="connsiteY10" fmla="*/ 134886 h 167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6214" h="167687">
                    <a:moveTo>
                      <a:pt x="215628" y="134887"/>
                    </a:moveTo>
                    <a:cubicBezTo>
                      <a:pt x="215628" y="134887"/>
                      <a:pt x="195554" y="101098"/>
                      <a:pt x="178648" y="66314"/>
                    </a:cubicBezTo>
                    <a:cubicBezTo>
                      <a:pt x="161743" y="31532"/>
                      <a:pt x="172309" y="34512"/>
                      <a:pt x="150121" y="13643"/>
                    </a:cubicBezTo>
                    <a:cubicBezTo>
                      <a:pt x="127933" y="-7227"/>
                      <a:pt x="99405" y="-4246"/>
                      <a:pt x="82500" y="23581"/>
                    </a:cubicBezTo>
                    <a:cubicBezTo>
                      <a:pt x="65595" y="51407"/>
                      <a:pt x="64538" y="82215"/>
                      <a:pt x="44464" y="111035"/>
                    </a:cubicBezTo>
                    <a:cubicBezTo>
                      <a:pt x="24389" y="139855"/>
                      <a:pt x="9596" y="155756"/>
                      <a:pt x="9596" y="155756"/>
                    </a:cubicBezTo>
                    <a:cubicBezTo>
                      <a:pt x="9596" y="155756"/>
                      <a:pt x="-12592" y="166688"/>
                      <a:pt x="8540" y="155756"/>
                    </a:cubicBezTo>
                    <a:cubicBezTo>
                      <a:pt x="29671" y="144824"/>
                      <a:pt x="47633" y="154762"/>
                      <a:pt x="47633" y="154762"/>
                    </a:cubicBezTo>
                    <a:lnTo>
                      <a:pt x="136386" y="164701"/>
                    </a:lnTo>
                    <a:cubicBezTo>
                      <a:pt x="136386" y="164701"/>
                      <a:pt x="206120" y="173645"/>
                      <a:pt x="169140" y="160725"/>
                    </a:cubicBezTo>
                    <a:cubicBezTo>
                      <a:pt x="132160" y="147806"/>
                      <a:pt x="215629" y="134886"/>
                      <a:pt x="215629" y="134886"/>
                    </a:cubicBezTo>
                    <a:close/>
                  </a:path>
                </a:pathLst>
              </a:custGeom>
              <a:solidFill>
                <a:srgbClr val="C8AB37"/>
              </a:solidFill>
              <a:ln w="10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78" name="任意多边形: 形状 177"/>
              <p:cNvSpPr/>
              <p:nvPr/>
            </p:nvSpPr>
            <p:spPr>
              <a:xfrm>
                <a:off x="950408" y="5934186"/>
                <a:ext cx="83470" cy="141139"/>
              </a:xfrm>
              <a:custGeom>
                <a:avLst/>
                <a:gdLst>
                  <a:gd name="connsiteX0" fmla="*/ -561 w 83470"/>
                  <a:gd name="connsiteY0" fmla="*/ 131216 h 141139"/>
                  <a:gd name="connsiteX1" fmla="*/ 32193 w 83470"/>
                  <a:gd name="connsiteY1" fmla="*/ 101402 h 141139"/>
                  <a:gd name="connsiteX2" fmla="*/ 55438 w 83470"/>
                  <a:gd name="connsiteY2" fmla="*/ 18917 h 141139"/>
                  <a:gd name="connsiteX3" fmla="*/ 82909 w 83470"/>
                  <a:gd name="connsiteY3" fmla="*/ 35 h 141139"/>
                  <a:gd name="connsiteX4" fmla="*/ 62835 w 83470"/>
                  <a:gd name="connsiteY4" fmla="*/ 77552 h 141139"/>
                  <a:gd name="connsiteX5" fmla="*/ 72344 w 83470"/>
                  <a:gd name="connsiteY5" fmla="*/ 131217 h 141139"/>
                  <a:gd name="connsiteX6" fmla="*/ 26911 w 83470"/>
                  <a:gd name="connsiteY6" fmla="*/ 136186 h 141139"/>
                  <a:gd name="connsiteX7" fmla="*/ -560 w 83470"/>
                  <a:gd name="connsiteY7" fmla="*/ 131217 h 141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3470" h="141139">
                    <a:moveTo>
                      <a:pt x="-561" y="131216"/>
                    </a:moveTo>
                    <a:cubicBezTo>
                      <a:pt x="-561" y="131216"/>
                      <a:pt x="20570" y="127241"/>
                      <a:pt x="32193" y="101402"/>
                    </a:cubicBezTo>
                    <a:cubicBezTo>
                      <a:pt x="43816" y="75563"/>
                      <a:pt x="32193" y="35812"/>
                      <a:pt x="55438" y="18917"/>
                    </a:cubicBezTo>
                    <a:cubicBezTo>
                      <a:pt x="78682" y="2022"/>
                      <a:pt x="82909" y="35"/>
                      <a:pt x="82909" y="35"/>
                    </a:cubicBezTo>
                    <a:cubicBezTo>
                      <a:pt x="82909" y="35"/>
                      <a:pt x="55438" y="44756"/>
                      <a:pt x="62835" y="77552"/>
                    </a:cubicBezTo>
                    <a:cubicBezTo>
                      <a:pt x="70231" y="110348"/>
                      <a:pt x="89249" y="117304"/>
                      <a:pt x="72344" y="131217"/>
                    </a:cubicBezTo>
                    <a:cubicBezTo>
                      <a:pt x="55438" y="145130"/>
                      <a:pt x="41703" y="142150"/>
                      <a:pt x="26911" y="136186"/>
                    </a:cubicBezTo>
                    <a:cubicBezTo>
                      <a:pt x="12119" y="130223"/>
                      <a:pt x="-560" y="131217"/>
                      <a:pt x="-560" y="131217"/>
                    </a:cubicBezTo>
                    <a:close/>
                  </a:path>
                </a:pathLst>
              </a:custGeom>
              <a:solidFill>
                <a:srgbClr val="A0892C"/>
              </a:solidFill>
              <a:ln w="100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79" name="图形 9"/>
            <p:cNvGrpSpPr/>
            <p:nvPr/>
          </p:nvGrpSpPr>
          <p:grpSpPr>
            <a:xfrm>
              <a:off x="601439" y="5716937"/>
              <a:ext cx="179591" cy="149371"/>
              <a:chOff x="601439" y="5716937"/>
              <a:chExt cx="179591" cy="149371"/>
            </a:xfrm>
          </p:grpSpPr>
          <p:sp>
            <p:nvSpPr>
              <p:cNvPr id="180" name="任意多边形: 形状 179"/>
              <p:cNvSpPr/>
              <p:nvPr/>
            </p:nvSpPr>
            <p:spPr>
              <a:xfrm>
                <a:off x="601439" y="5716937"/>
                <a:ext cx="179591" cy="149371"/>
              </a:xfrm>
              <a:custGeom>
                <a:avLst/>
                <a:gdLst>
                  <a:gd name="connsiteX0" fmla="*/ 178968 w 179591"/>
                  <a:gd name="connsiteY0" fmla="*/ 120132 h 149371"/>
                  <a:gd name="connsiteX1" fmla="*/ 148252 w 179591"/>
                  <a:gd name="connsiteY1" fmla="*/ 59050 h 149371"/>
                  <a:gd name="connsiteX2" fmla="*/ 124556 w 179591"/>
                  <a:gd name="connsiteY2" fmla="*/ 12131 h 149371"/>
                  <a:gd name="connsiteX3" fmla="*/ 68390 w 179591"/>
                  <a:gd name="connsiteY3" fmla="*/ 20984 h 149371"/>
                  <a:gd name="connsiteX4" fmla="*/ 36796 w 179591"/>
                  <a:gd name="connsiteY4" fmla="*/ 98886 h 149371"/>
                  <a:gd name="connsiteX5" fmla="*/ 7835 w 179591"/>
                  <a:gd name="connsiteY5" fmla="*/ 138723 h 149371"/>
                  <a:gd name="connsiteX6" fmla="*/ 6957 w 179591"/>
                  <a:gd name="connsiteY6" fmla="*/ 138723 h 149371"/>
                  <a:gd name="connsiteX7" fmla="*/ 39429 w 179591"/>
                  <a:gd name="connsiteY7" fmla="*/ 137837 h 149371"/>
                  <a:gd name="connsiteX8" fmla="*/ 113148 w 179591"/>
                  <a:gd name="connsiteY8" fmla="*/ 146690 h 149371"/>
                  <a:gd name="connsiteX9" fmla="*/ 140354 w 179591"/>
                  <a:gd name="connsiteY9" fmla="*/ 143149 h 149371"/>
                  <a:gd name="connsiteX10" fmla="*/ 178968 w 179591"/>
                  <a:gd name="connsiteY10" fmla="*/ 120132 h 149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79591" h="149371">
                    <a:moveTo>
                      <a:pt x="178968" y="120132"/>
                    </a:moveTo>
                    <a:cubicBezTo>
                      <a:pt x="178968" y="120132"/>
                      <a:pt x="162293" y="90034"/>
                      <a:pt x="148252" y="59050"/>
                    </a:cubicBezTo>
                    <a:cubicBezTo>
                      <a:pt x="134210" y="28066"/>
                      <a:pt x="142986" y="30721"/>
                      <a:pt x="124556" y="12131"/>
                    </a:cubicBezTo>
                    <a:cubicBezTo>
                      <a:pt x="106127" y="-6459"/>
                      <a:pt x="82431" y="-3804"/>
                      <a:pt x="68390" y="20984"/>
                    </a:cubicBezTo>
                    <a:cubicBezTo>
                      <a:pt x="54348" y="45771"/>
                      <a:pt x="53470" y="73214"/>
                      <a:pt x="36796" y="98886"/>
                    </a:cubicBezTo>
                    <a:cubicBezTo>
                      <a:pt x="20122" y="124558"/>
                      <a:pt x="7835" y="138723"/>
                      <a:pt x="7835" y="138723"/>
                    </a:cubicBezTo>
                    <a:cubicBezTo>
                      <a:pt x="7835" y="138723"/>
                      <a:pt x="-10595" y="148461"/>
                      <a:pt x="6957" y="138723"/>
                    </a:cubicBezTo>
                    <a:cubicBezTo>
                      <a:pt x="24509" y="128984"/>
                      <a:pt x="39429" y="137837"/>
                      <a:pt x="39429" y="137837"/>
                    </a:cubicBezTo>
                    <a:lnTo>
                      <a:pt x="113148" y="146690"/>
                    </a:lnTo>
                    <a:cubicBezTo>
                      <a:pt x="113148" y="146690"/>
                      <a:pt x="171070" y="154657"/>
                      <a:pt x="140354" y="143149"/>
                    </a:cubicBezTo>
                    <a:cubicBezTo>
                      <a:pt x="109638" y="131641"/>
                      <a:pt x="178968" y="120132"/>
                      <a:pt x="178968" y="120132"/>
                    </a:cubicBezTo>
                    <a:close/>
                  </a:path>
                </a:pathLst>
              </a:custGeom>
              <a:solidFill>
                <a:srgbClr val="C8AB37"/>
              </a:solidFill>
              <a:ln w="8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1" name="任意多边形: 形状 180"/>
              <p:cNvSpPr/>
              <p:nvPr/>
            </p:nvSpPr>
            <p:spPr>
              <a:xfrm>
                <a:off x="632719" y="5722865"/>
                <a:ext cx="69331" cy="125723"/>
              </a:xfrm>
              <a:custGeom>
                <a:avLst/>
                <a:gdLst>
                  <a:gd name="connsiteX0" fmla="*/ -597 w 69331"/>
                  <a:gd name="connsiteY0" fmla="*/ 116864 h 125723"/>
                  <a:gd name="connsiteX1" fmla="*/ 26609 w 69331"/>
                  <a:gd name="connsiteY1" fmla="*/ 90306 h 125723"/>
                  <a:gd name="connsiteX2" fmla="*/ 45916 w 69331"/>
                  <a:gd name="connsiteY2" fmla="*/ 16830 h 125723"/>
                  <a:gd name="connsiteX3" fmla="*/ 68734 w 69331"/>
                  <a:gd name="connsiteY3" fmla="*/ 11 h 125723"/>
                  <a:gd name="connsiteX4" fmla="*/ 52060 w 69331"/>
                  <a:gd name="connsiteY4" fmla="*/ 69061 h 125723"/>
                  <a:gd name="connsiteX5" fmla="*/ 59958 w 69331"/>
                  <a:gd name="connsiteY5" fmla="*/ 116865 h 125723"/>
                  <a:gd name="connsiteX6" fmla="*/ 22221 w 69331"/>
                  <a:gd name="connsiteY6" fmla="*/ 121291 h 125723"/>
                  <a:gd name="connsiteX7" fmla="*/ -597 w 69331"/>
                  <a:gd name="connsiteY7" fmla="*/ 116865 h 12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9331" h="125723">
                    <a:moveTo>
                      <a:pt x="-597" y="116864"/>
                    </a:moveTo>
                    <a:cubicBezTo>
                      <a:pt x="-597" y="116864"/>
                      <a:pt x="16954" y="113323"/>
                      <a:pt x="26609" y="90306"/>
                    </a:cubicBezTo>
                    <a:cubicBezTo>
                      <a:pt x="36263" y="67289"/>
                      <a:pt x="26609" y="31880"/>
                      <a:pt x="45916" y="16830"/>
                    </a:cubicBezTo>
                    <a:cubicBezTo>
                      <a:pt x="65223" y="1781"/>
                      <a:pt x="68734" y="11"/>
                      <a:pt x="68734" y="11"/>
                    </a:cubicBezTo>
                    <a:cubicBezTo>
                      <a:pt x="68734" y="11"/>
                      <a:pt x="45916" y="39847"/>
                      <a:pt x="52060" y="69061"/>
                    </a:cubicBezTo>
                    <a:cubicBezTo>
                      <a:pt x="58203" y="98274"/>
                      <a:pt x="74000" y="104471"/>
                      <a:pt x="59958" y="116865"/>
                    </a:cubicBezTo>
                    <a:cubicBezTo>
                      <a:pt x="45916" y="129258"/>
                      <a:pt x="34508" y="126603"/>
                      <a:pt x="22221" y="121291"/>
                    </a:cubicBezTo>
                    <a:cubicBezTo>
                      <a:pt x="9935" y="115979"/>
                      <a:pt x="-597" y="116865"/>
                      <a:pt x="-597" y="116865"/>
                    </a:cubicBezTo>
                    <a:close/>
                  </a:path>
                </a:pathLst>
              </a:custGeom>
              <a:solidFill>
                <a:srgbClr val="A0892C"/>
              </a:solidFill>
              <a:ln w="86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82" name="图形 9"/>
            <p:cNvGrpSpPr/>
            <p:nvPr/>
          </p:nvGrpSpPr>
          <p:grpSpPr>
            <a:xfrm>
              <a:off x="555657" y="5488044"/>
              <a:ext cx="152122" cy="130891"/>
              <a:chOff x="555657" y="5488044"/>
              <a:chExt cx="152122" cy="130891"/>
            </a:xfrm>
          </p:grpSpPr>
          <p:sp>
            <p:nvSpPr>
              <p:cNvPr id="183" name="任意多边形: 形状 182"/>
              <p:cNvSpPr/>
              <p:nvPr/>
            </p:nvSpPr>
            <p:spPr>
              <a:xfrm>
                <a:off x="555657" y="5488044"/>
                <a:ext cx="152122" cy="130891"/>
              </a:xfrm>
              <a:custGeom>
                <a:avLst/>
                <a:gdLst>
                  <a:gd name="connsiteX0" fmla="*/ 151492 w 152122"/>
                  <a:gd name="connsiteY0" fmla="*/ 105244 h 130891"/>
                  <a:gd name="connsiteX1" fmla="*/ 125474 w 152122"/>
                  <a:gd name="connsiteY1" fmla="*/ 51718 h 130891"/>
                  <a:gd name="connsiteX2" fmla="*/ 105403 w 152122"/>
                  <a:gd name="connsiteY2" fmla="*/ 10604 h 130891"/>
                  <a:gd name="connsiteX3" fmla="*/ 57828 w 152122"/>
                  <a:gd name="connsiteY3" fmla="*/ 18362 h 130891"/>
                  <a:gd name="connsiteX4" fmla="*/ 31066 w 152122"/>
                  <a:gd name="connsiteY4" fmla="*/ 86626 h 130891"/>
                  <a:gd name="connsiteX5" fmla="*/ 6535 w 152122"/>
                  <a:gd name="connsiteY5" fmla="*/ 121534 h 130891"/>
                  <a:gd name="connsiteX6" fmla="*/ 5791 w 152122"/>
                  <a:gd name="connsiteY6" fmla="*/ 121534 h 130891"/>
                  <a:gd name="connsiteX7" fmla="*/ 33296 w 152122"/>
                  <a:gd name="connsiteY7" fmla="*/ 120758 h 130891"/>
                  <a:gd name="connsiteX8" fmla="*/ 95740 w 152122"/>
                  <a:gd name="connsiteY8" fmla="*/ 128516 h 130891"/>
                  <a:gd name="connsiteX9" fmla="*/ 118785 w 152122"/>
                  <a:gd name="connsiteY9" fmla="*/ 125413 h 130891"/>
                  <a:gd name="connsiteX10" fmla="*/ 151493 w 152122"/>
                  <a:gd name="connsiteY10" fmla="*/ 105244 h 130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2122" h="130891">
                    <a:moveTo>
                      <a:pt x="151492" y="105244"/>
                    </a:moveTo>
                    <a:cubicBezTo>
                      <a:pt x="151492" y="105244"/>
                      <a:pt x="137368" y="78869"/>
                      <a:pt x="125474" y="51718"/>
                    </a:cubicBezTo>
                    <a:cubicBezTo>
                      <a:pt x="113580" y="24568"/>
                      <a:pt x="121014" y="26895"/>
                      <a:pt x="105403" y="10604"/>
                    </a:cubicBezTo>
                    <a:cubicBezTo>
                      <a:pt x="89793" y="-5686"/>
                      <a:pt x="69721" y="-3359"/>
                      <a:pt x="57828" y="18362"/>
                    </a:cubicBezTo>
                    <a:cubicBezTo>
                      <a:pt x="45934" y="40082"/>
                      <a:pt x="45190" y="64130"/>
                      <a:pt x="31066" y="86626"/>
                    </a:cubicBezTo>
                    <a:cubicBezTo>
                      <a:pt x="16942" y="109122"/>
                      <a:pt x="6535" y="121534"/>
                      <a:pt x="6535" y="121534"/>
                    </a:cubicBezTo>
                    <a:cubicBezTo>
                      <a:pt x="6535" y="121534"/>
                      <a:pt x="-9076" y="130067"/>
                      <a:pt x="5791" y="121534"/>
                    </a:cubicBezTo>
                    <a:cubicBezTo>
                      <a:pt x="20658" y="113001"/>
                      <a:pt x="33296" y="120758"/>
                      <a:pt x="33296" y="120758"/>
                    </a:cubicBezTo>
                    <a:lnTo>
                      <a:pt x="95740" y="128516"/>
                    </a:lnTo>
                    <a:cubicBezTo>
                      <a:pt x="95740" y="128516"/>
                      <a:pt x="144803" y="135497"/>
                      <a:pt x="118785" y="125413"/>
                    </a:cubicBezTo>
                    <a:cubicBezTo>
                      <a:pt x="92767" y="115328"/>
                      <a:pt x="151493" y="105244"/>
                      <a:pt x="151493" y="105244"/>
                    </a:cubicBezTo>
                    <a:close/>
                  </a:path>
                </a:pathLst>
              </a:custGeom>
              <a:solidFill>
                <a:srgbClr val="C8AB37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4" name="任意多边形: 形状 183"/>
              <p:cNvSpPr/>
              <p:nvPr/>
            </p:nvSpPr>
            <p:spPr>
              <a:xfrm>
                <a:off x="582153" y="5493239"/>
                <a:ext cx="58727" cy="110169"/>
              </a:xfrm>
              <a:custGeom>
                <a:avLst/>
                <a:gdLst>
                  <a:gd name="connsiteX0" fmla="*/ -604 w 58727"/>
                  <a:gd name="connsiteY0" fmla="*/ 102380 h 110169"/>
                  <a:gd name="connsiteX1" fmla="*/ 22441 w 58727"/>
                  <a:gd name="connsiteY1" fmla="*/ 79108 h 110169"/>
                  <a:gd name="connsiteX2" fmla="*/ 38795 w 58727"/>
                  <a:gd name="connsiteY2" fmla="*/ 14723 h 110169"/>
                  <a:gd name="connsiteX3" fmla="*/ 58123 w 58727"/>
                  <a:gd name="connsiteY3" fmla="*/ -16 h 110169"/>
                  <a:gd name="connsiteX4" fmla="*/ 44000 w 58727"/>
                  <a:gd name="connsiteY4" fmla="*/ 60491 h 110169"/>
                  <a:gd name="connsiteX5" fmla="*/ 50690 w 58727"/>
                  <a:gd name="connsiteY5" fmla="*/ 102381 h 110169"/>
                  <a:gd name="connsiteX6" fmla="*/ 18725 w 58727"/>
                  <a:gd name="connsiteY6" fmla="*/ 106260 h 110169"/>
                  <a:gd name="connsiteX7" fmla="*/ -603 w 58727"/>
                  <a:gd name="connsiteY7" fmla="*/ 102381 h 110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8727" h="110169">
                    <a:moveTo>
                      <a:pt x="-604" y="102380"/>
                    </a:moveTo>
                    <a:cubicBezTo>
                      <a:pt x="-604" y="102380"/>
                      <a:pt x="14264" y="99277"/>
                      <a:pt x="22441" y="79108"/>
                    </a:cubicBezTo>
                    <a:cubicBezTo>
                      <a:pt x="30619" y="58939"/>
                      <a:pt x="22441" y="27910"/>
                      <a:pt x="38795" y="14723"/>
                    </a:cubicBezTo>
                    <a:cubicBezTo>
                      <a:pt x="55150" y="1535"/>
                      <a:pt x="58123" y="-16"/>
                      <a:pt x="58123" y="-16"/>
                    </a:cubicBezTo>
                    <a:cubicBezTo>
                      <a:pt x="58123" y="-16"/>
                      <a:pt x="38795" y="34892"/>
                      <a:pt x="44000" y="60491"/>
                    </a:cubicBezTo>
                    <a:cubicBezTo>
                      <a:pt x="49203" y="86091"/>
                      <a:pt x="62584" y="91521"/>
                      <a:pt x="50690" y="102381"/>
                    </a:cubicBezTo>
                    <a:cubicBezTo>
                      <a:pt x="38796" y="113241"/>
                      <a:pt x="29132" y="110915"/>
                      <a:pt x="18725" y="106260"/>
                    </a:cubicBezTo>
                    <a:cubicBezTo>
                      <a:pt x="8318" y="101605"/>
                      <a:pt x="-603" y="102381"/>
                      <a:pt x="-603" y="102381"/>
                    </a:cubicBezTo>
                    <a:close/>
                  </a:path>
                </a:pathLst>
              </a:custGeom>
              <a:solidFill>
                <a:srgbClr val="A0892C"/>
              </a:solidFill>
              <a:ln w="74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185" name="图形 9"/>
            <p:cNvGrpSpPr/>
            <p:nvPr/>
          </p:nvGrpSpPr>
          <p:grpSpPr>
            <a:xfrm>
              <a:off x="253508" y="5130930"/>
              <a:ext cx="115498" cy="84440"/>
              <a:chOff x="253508" y="5130930"/>
              <a:chExt cx="115498" cy="84440"/>
            </a:xfrm>
          </p:grpSpPr>
          <p:sp>
            <p:nvSpPr>
              <p:cNvPr id="186" name="任意多边形: 形状 185"/>
              <p:cNvSpPr/>
              <p:nvPr/>
            </p:nvSpPr>
            <p:spPr>
              <a:xfrm>
                <a:off x="253508" y="5130930"/>
                <a:ext cx="115498" cy="84440"/>
              </a:xfrm>
              <a:custGeom>
                <a:avLst/>
                <a:gdLst>
                  <a:gd name="connsiteX0" fmla="*/ 114833 w 115498"/>
                  <a:gd name="connsiteY0" fmla="*/ 67844 h 84440"/>
                  <a:gd name="connsiteX1" fmla="*/ 95079 w 115498"/>
                  <a:gd name="connsiteY1" fmla="*/ 33314 h 84440"/>
                  <a:gd name="connsiteX2" fmla="*/ 79840 w 115498"/>
                  <a:gd name="connsiteY2" fmla="*/ 6791 h 84440"/>
                  <a:gd name="connsiteX3" fmla="*/ 43718 w 115498"/>
                  <a:gd name="connsiteY3" fmla="*/ 11795 h 84440"/>
                  <a:gd name="connsiteX4" fmla="*/ 23400 w 115498"/>
                  <a:gd name="connsiteY4" fmla="*/ 55833 h 84440"/>
                  <a:gd name="connsiteX5" fmla="*/ 4774 w 115498"/>
                  <a:gd name="connsiteY5" fmla="*/ 78353 h 84440"/>
                  <a:gd name="connsiteX6" fmla="*/ 4210 w 115498"/>
                  <a:gd name="connsiteY6" fmla="*/ 78353 h 84440"/>
                  <a:gd name="connsiteX7" fmla="*/ 25093 w 115498"/>
                  <a:gd name="connsiteY7" fmla="*/ 77852 h 84440"/>
                  <a:gd name="connsiteX8" fmla="*/ 72503 w 115498"/>
                  <a:gd name="connsiteY8" fmla="*/ 82857 h 84440"/>
                  <a:gd name="connsiteX9" fmla="*/ 90000 w 115498"/>
                  <a:gd name="connsiteY9" fmla="*/ 80855 h 84440"/>
                  <a:gd name="connsiteX10" fmla="*/ 114833 w 115498"/>
                  <a:gd name="connsiteY10" fmla="*/ 67844 h 84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5498" h="84440">
                    <a:moveTo>
                      <a:pt x="114833" y="67844"/>
                    </a:moveTo>
                    <a:cubicBezTo>
                      <a:pt x="114833" y="67844"/>
                      <a:pt x="104109" y="50829"/>
                      <a:pt x="95079" y="33314"/>
                    </a:cubicBezTo>
                    <a:cubicBezTo>
                      <a:pt x="86048" y="15799"/>
                      <a:pt x="91692" y="17300"/>
                      <a:pt x="79840" y="6791"/>
                    </a:cubicBezTo>
                    <a:cubicBezTo>
                      <a:pt x="67988" y="-3718"/>
                      <a:pt x="52748" y="-2217"/>
                      <a:pt x="43718" y="11795"/>
                    </a:cubicBezTo>
                    <a:cubicBezTo>
                      <a:pt x="34688" y="25807"/>
                      <a:pt x="34123" y="41321"/>
                      <a:pt x="23400" y="55833"/>
                    </a:cubicBezTo>
                    <a:cubicBezTo>
                      <a:pt x="12676" y="70346"/>
                      <a:pt x="4774" y="78353"/>
                      <a:pt x="4774" y="78353"/>
                    </a:cubicBezTo>
                    <a:cubicBezTo>
                      <a:pt x="4774" y="78353"/>
                      <a:pt x="-7078" y="83858"/>
                      <a:pt x="4210" y="78353"/>
                    </a:cubicBezTo>
                    <a:cubicBezTo>
                      <a:pt x="15498" y="72848"/>
                      <a:pt x="25093" y="77852"/>
                      <a:pt x="25093" y="77852"/>
                    </a:cubicBezTo>
                    <a:lnTo>
                      <a:pt x="72503" y="82857"/>
                    </a:lnTo>
                    <a:cubicBezTo>
                      <a:pt x="72503" y="82857"/>
                      <a:pt x="109754" y="87361"/>
                      <a:pt x="90000" y="80855"/>
                    </a:cubicBezTo>
                    <a:cubicBezTo>
                      <a:pt x="70245" y="74349"/>
                      <a:pt x="114833" y="67844"/>
                      <a:pt x="114833" y="67844"/>
                    </a:cubicBezTo>
                    <a:close/>
                  </a:path>
                </a:pathLst>
              </a:custGeom>
              <a:solidFill>
                <a:srgbClr val="C8AB37"/>
              </a:solidFill>
              <a:ln w="5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87" name="任意多边形: 形状 186"/>
              <p:cNvSpPr/>
              <p:nvPr/>
            </p:nvSpPr>
            <p:spPr>
              <a:xfrm>
                <a:off x="273625" y="5134281"/>
                <a:ext cx="44588" cy="71071"/>
              </a:xfrm>
              <a:custGeom>
                <a:avLst/>
                <a:gdLst>
                  <a:gd name="connsiteX0" fmla="*/ -639 w 44588"/>
                  <a:gd name="connsiteY0" fmla="*/ 65999 h 71071"/>
                  <a:gd name="connsiteX1" fmla="*/ 16858 w 44588"/>
                  <a:gd name="connsiteY1" fmla="*/ 50986 h 71071"/>
                  <a:gd name="connsiteX2" fmla="*/ 29275 w 44588"/>
                  <a:gd name="connsiteY2" fmla="*/ 9450 h 71071"/>
                  <a:gd name="connsiteX3" fmla="*/ 43949 w 44588"/>
                  <a:gd name="connsiteY3" fmla="*/ -58 h 71071"/>
                  <a:gd name="connsiteX4" fmla="*/ 33226 w 44588"/>
                  <a:gd name="connsiteY4" fmla="*/ 38976 h 71071"/>
                  <a:gd name="connsiteX5" fmla="*/ 38306 w 44588"/>
                  <a:gd name="connsiteY5" fmla="*/ 65999 h 71071"/>
                  <a:gd name="connsiteX6" fmla="*/ 14036 w 44588"/>
                  <a:gd name="connsiteY6" fmla="*/ 68502 h 71071"/>
                  <a:gd name="connsiteX7" fmla="*/ -639 w 44588"/>
                  <a:gd name="connsiteY7" fmla="*/ 65999 h 71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588" h="71071">
                    <a:moveTo>
                      <a:pt x="-639" y="65999"/>
                    </a:moveTo>
                    <a:cubicBezTo>
                      <a:pt x="-639" y="65999"/>
                      <a:pt x="10649" y="63997"/>
                      <a:pt x="16858" y="50986"/>
                    </a:cubicBezTo>
                    <a:cubicBezTo>
                      <a:pt x="23066" y="37974"/>
                      <a:pt x="16858" y="17957"/>
                      <a:pt x="29275" y="9450"/>
                    </a:cubicBezTo>
                    <a:cubicBezTo>
                      <a:pt x="41691" y="942"/>
                      <a:pt x="43949" y="-58"/>
                      <a:pt x="43949" y="-58"/>
                    </a:cubicBezTo>
                    <a:cubicBezTo>
                      <a:pt x="43949" y="-58"/>
                      <a:pt x="29275" y="22461"/>
                      <a:pt x="33226" y="38976"/>
                    </a:cubicBezTo>
                    <a:cubicBezTo>
                      <a:pt x="37177" y="55490"/>
                      <a:pt x="47336" y="58993"/>
                      <a:pt x="38306" y="65999"/>
                    </a:cubicBezTo>
                    <a:cubicBezTo>
                      <a:pt x="29275" y="73005"/>
                      <a:pt x="21938" y="71504"/>
                      <a:pt x="14036" y="68502"/>
                    </a:cubicBezTo>
                    <a:cubicBezTo>
                      <a:pt x="6135" y="65499"/>
                      <a:pt x="-639" y="65999"/>
                      <a:pt x="-639" y="65999"/>
                    </a:cubicBezTo>
                    <a:close/>
                  </a:path>
                </a:pathLst>
              </a:custGeom>
              <a:solidFill>
                <a:srgbClr val="A0892C"/>
              </a:solidFill>
              <a:ln w="52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713" name="图形 190"/>
          <p:cNvGrpSpPr/>
          <p:nvPr/>
        </p:nvGrpSpPr>
        <p:grpSpPr>
          <a:xfrm>
            <a:off x="1372199" y="2845636"/>
            <a:ext cx="1471364" cy="1967966"/>
            <a:chOff x="8769332" y="2408276"/>
            <a:chExt cx="1471364" cy="1967966"/>
          </a:xfrm>
        </p:grpSpPr>
        <p:sp>
          <p:nvSpPr>
            <p:cNvPr id="714" name="任意多边形: 形状 713"/>
            <p:cNvSpPr/>
            <p:nvPr/>
          </p:nvSpPr>
          <p:spPr>
            <a:xfrm>
              <a:off x="8929660" y="2646506"/>
              <a:ext cx="1258637" cy="941295"/>
            </a:xfrm>
            <a:custGeom>
              <a:avLst/>
              <a:gdLst>
                <a:gd name="connsiteX0" fmla="*/ 484085 w 1258637"/>
                <a:gd name="connsiteY0" fmla="*/ 579 h 941295"/>
                <a:gd name="connsiteX1" fmla="*/ 460665 w 1258637"/>
                <a:gd name="connsiteY1" fmla="*/ 1386 h 941295"/>
                <a:gd name="connsiteX2" fmla="*/ 351140 w 1258637"/>
                <a:gd name="connsiteY2" fmla="*/ 117190 h 941295"/>
                <a:gd name="connsiteX3" fmla="*/ 365157 w 1258637"/>
                <a:gd name="connsiteY3" fmla="*/ 156030 h 941295"/>
                <a:gd name="connsiteX4" fmla="*/ 350655 w 1258637"/>
                <a:gd name="connsiteY4" fmla="*/ 233570 h 941295"/>
                <a:gd name="connsiteX5" fmla="*/ 348267 w 1258637"/>
                <a:gd name="connsiteY5" fmla="*/ 235144 h 941295"/>
                <a:gd name="connsiteX6" fmla="*/ 338254 w 1258637"/>
                <a:gd name="connsiteY6" fmla="*/ 242230 h 941295"/>
                <a:gd name="connsiteX7" fmla="*/ 276265 w 1258637"/>
                <a:gd name="connsiteY7" fmla="*/ 243935 h 941295"/>
                <a:gd name="connsiteX8" fmla="*/ 187460 w 1258637"/>
                <a:gd name="connsiteY8" fmla="*/ 223304 h 941295"/>
                <a:gd name="connsiteX9" fmla="*/ 77935 w 1258637"/>
                <a:gd name="connsiteY9" fmla="*/ 339107 h 941295"/>
                <a:gd name="connsiteX10" fmla="*/ 172833 w 1258637"/>
                <a:gd name="connsiteY10" fmla="*/ 426655 h 941295"/>
                <a:gd name="connsiteX11" fmla="*/ 218735 w 1258637"/>
                <a:gd name="connsiteY11" fmla="*/ 489895 h 941295"/>
                <a:gd name="connsiteX12" fmla="*/ 218455 w 1258637"/>
                <a:gd name="connsiteY12" fmla="*/ 491687 h 941295"/>
                <a:gd name="connsiteX13" fmla="*/ 215059 w 1258637"/>
                <a:gd name="connsiteY13" fmla="*/ 517790 h 941295"/>
                <a:gd name="connsiteX14" fmla="*/ 156292 w 1258637"/>
                <a:gd name="connsiteY14" fmla="*/ 568484 h 941295"/>
                <a:gd name="connsiteX15" fmla="*/ 152111 w 1258637"/>
                <a:gd name="connsiteY15" fmla="*/ 567933 h 941295"/>
                <a:gd name="connsiteX16" fmla="*/ 112410 w 1258637"/>
                <a:gd name="connsiteY16" fmla="*/ 566857 h 941295"/>
                <a:gd name="connsiteX17" fmla="*/ 2886 w 1258637"/>
                <a:gd name="connsiteY17" fmla="*/ 682661 h 941295"/>
                <a:gd name="connsiteX18" fmla="*/ 126778 w 1258637"/>
                <a:gd name="connsiteY18" fmla="*/ 771555 h 941295"/>
                <a:gd name="connsiteX19" fmla="*/ 184061 w 1258637"/>
                <a:gd name="connsiteY19" fmla="*/ 824020 h 941295"/>
                <a:gd name="connsiteX20" fmla="*/ 183805 w 1258637"/>
                <a:gd name="connsiteY20" fmla="*/ 833627 h 941295"/>
                <a:gd name="connsiteX21" fmla="*/ 183805 w 1258637"/>
                <a:gd name="connsiteY21" fmla="*/ 852554 h 941295"/>
                <a:gd name="connsiteX22" fmla="*/ 315359 w 1258637"/>
                <a:gd name="connsiteY22" fmla="*/ 940730 h 941295"/>
                <a:gd name="connsiteX23" fmla="*/ 410433 w 1258637"/>
                <a:gd name="connsiteY23" fmla="*/ 884129 h 941295"/>
                <a:gd name="connsiteX24" fmla="*/ 470594 w 1258637"/>
                <a:gd name="connsiteY24" fmla="*/ 860896 h 941295"/>
                <a:gd name="connsiteX25" fmla="*/ 638977 w 1258637"/>
                <a:gd name="connsiteY25" fmla="*/ 874710 h 941295"/>
                <a:gd name="connsiteX26" fmla="*/ 827993 w 1258637"/>
                <a:gd name="connsiteY26" fmla="*/ 806268 h 941295"/>
                <a:gd name="connsiteX27" fmla="*/ 882930 w 1258637"/>
                <a:gd name="connsiteY27" fmla="*/ 803756 h 941295"/>
                <a:gd name="connsiteX28" fmla="*/ 930120 w 1258637"/>
                <a:gd name="connsiteY28" fmla="*/ 812547 h 941295"/>
                <a:gd name="connsiteX29" fmla="*/ 990889 w 1258637"/>
                <a:gd name="connsiteY29" fmla="*/ 770567 h 941295"/>
                <a:gd name="connsiteX30" fmla="*/ 1061726 w 1258637"/>
                <a:gd name="connsiteY30" fmla="*/ 740411 h 941295"/>
                <a:gd name="connsiteX31" fmla="*/ 1075691 w 1258637"/>
                <a:gd name="connsiteY31" fmla="*/ 749129 h 941295"/>
                <a:gd name="connsiteX32" fmla="*/ 1163537 w 1258637"/>
                <a:gd name="connsiteY32" fmla="*/ 774245 h 941295"/>
                <a:gd name="connsiteX33" fmla="*/ 1260614 w 1258637"/>
                <a:gd name="connsiteY33" fmla="*/ 672615 h 941295"/>
                <a:gd name="connsiteX34" fmla="*/ 1192618 w 1258637"/>
                <a:gd name="connsiteY34" fmla="*/ 599241 h 941295"/>
                <a:gd name="connsiteX35" fmla="*/ 1155246 w 1258637"/>
                <a:gd name="connsiteY35" fmla="*/ 530298 h 941295"/>
                <a:gd name="connsiteX36" fmla="*/ 1160751 w 1258637"/>
                <a:gd name="connsiteY36" fmla="*/ 517076 h 941295"/>
                <a:gd name="connsiteX37" fmla="*/ 1171373 w 1258637"/>
                <a:gd name="connsiteY37" fmla="*/ 469085 h 941295"/>
                <a:gd name="connsiteX38" fmla="*/ 1143340 w 1258637"/>
                <a:gd name="connsiteY38" fmla="*/ 417240 h 941295"/>
                <a:gd name="connsiteX39" fmla="*/ 1134198 w 1258637"/>
                <a:gd name="connsiteY39" fmla="*/ 342340 h 941295"/>
                <a:gd name="connsiteX40" fmla="*/ 1151002 w 1258637"/>
                <a:gd name="connsiteY40" fmla="*/ 279730 h 941295"/>
                <a:gd name="connsiteX41" fmla="*/ 1042956 w 1258637"/>
                <a:gd name="connsiteY41" fmla="*/ 190836 h 941295"/>
                <a:gd name="connsiteX42" fmla="*/ 991519 w 1258637"/>
                <a:gd name="connsiteY42" fmla="*/ 132293 h 941295"/>
                <a:gd name="connsiteX43" fmla="*/ 992025 w 1258637"/>
                <a:gd name="connsiteY43" fmla="*/ 126970 h 941295"/>
                <a:gd name="connsiteX44" fmla="*/ 992286 w 1258637"/>
                <a:gd name="connsiteY44" fmla="*/ 108402 h 941295"/>
                <a:gd name="connsiteX45" fmla="*/ 875969 w 1258637"/>
                <a:gd name="connsiteY45" fmla="*/ 31078 h 941295"/>
                <a:gd name="connsiteX46" fmla="*/ 803445 w 1258637"/>
                <a:gd name="connsiteY46" fmla="*/ 66063 h 941295"/>
                <a:gd name="connsiteX47" fmla="*/ 758782 w 1258637"/>
                <a:gd name="connsiteY47" fmla="*/ 82478 h 941295"/>
                <a:gd name="connsiteX48" fmla="*/ 730139 w 1258637"/>
                <a:gd name="connsiteY48" fmla="*/ 82389 h 941295"/>
                <a:gd name="connsiteX49" fmla="*/ 672502 w 1258637"/>
                <a:gd name="connsiteY49" fmla="*/ 104545 h 941295"/>
                <a:gd name="connsiteX50" fmla="*/ 596962 w 1258637"/>
                <a:gd name="connsiteY50" fmla="*/ 91176 h 941295"/>
                <a:gd name="connsiteX51" fmla="*/ 589269 w 1258637"/>
                <a:gd name="connsiteY51" fmla="*/ 74853 h 941295"/>
                <a:gd name="connsiteX52" fmla="*/ 484096 w 1258637"/>
                <a:gd name="connsiteY52" fmla="*/ 581 h 9412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258637" h="941295">
                  <a:moveTo>
                    <a:pt x="484085" y="579"/>
                  </a:moveTo>
                  <a:cubicBezTo>
                    <a:pt x="476644" y="197"/>
                    <a:pt x="468806" y="453"/>
                    <a:pt x="460665" y="1386"/>
                  </a:cubicBezTo>
                  <a:cubicBezTo>
                    <a:pt x="389924" y="9490"/>
                    <a:pt x="345454" y="64507"/>
                    <a:pt x="351140" y="117190"/>
                  </a:cubicBezTo>
                  <a:cubicBezTo>
                    <a:pt x="352674" y="131406"/>
                    <a:pt x="357348" y="144153"/>
                    <a:pt x="365157" y="156030"/>
                  </a:cubicBezTo>
                  <a:cubicBezTo>
                    <a:pt x="381935" y="181568"/>
                    <a:pt x="375443" y="216284"/>
                    <a:pt x="350655" y="233570"/>
                  </a:cubicBezTo>
                  <a:cubicBezTo>
                    <a:pt x="349872" y="234116"/>
                    <a:pt x="349076" y="234641"/>
                    <a:pt x="348267" y="235144"/>
                  </a:cubicBezTo>
                  <a:cubicBezTo>
                    <a:pt x="345352" y="236951"/>
                    <a:pt x="342006" y="239376"/>
                    <a:pt x="338254" y="242230"/>
                  </a:cubicBezTo>
                  <a:cubicBezTo>
                    <a:pt x="319979" y="256125"/>
                    <a:pt x="295233" y="256805"/>
                    <a:pt x="276265" y="243935"/>
                  </a:cubicBezTo>
                  <a:cubicBezTo>
                    <a:pt x="252973" y="228125"/>
                    <a:pt x="221569" y="219396"/>
                    <a:pt x="187460" y="223304"/>
                  </a:cubicBezTo>
                  <a:cubicBezTo>
                    <a:pt x="116720" y="231407"/>
                    <a:pt x="72249" y="286424"/>
                    <a:pt x="77935" y="339107"/>
                  </a:cubicBezTo>
                  <a:cubicBezTo>
                    <a:pt x="82599" y="382327"/>
                    <a:pt x="119422" y="418684"/>
                    <a:pt x="172833" y="426655"/>
                  </a:cubicBezTo>
                  <a:cubicBezTo>
                    <a:pt x="202459" y="431059"/>
                    <a:pt x="223009" y="459373"/>
                    <a:pt x="218735" y="489895"/>
                  </a:cubicBezTo>
                  <a:cubicBezTo>
                    <a:pt x="218651" y="490494"/>
                    <a:pt x="218557" y="491091"/>
                    <a:pt x="218455" y="491687"/>
                  </a:cubicBezTo>
                  <a:cubicBezTo>
                    <a:pt x="216959" y="500327"/>
                    <a:pt x="215814" y="509016"/>
                    <a:pt x="215059" y="517790"/>
                  </a:cubicBezTo>
                  <a:cubicBezTo>
                    <a:pt x="212418" y="548508"/>
                    <a:pt x="186108" y="571205"/>
                    <a:pt x="156292" y="568484"/>
                  </a:cubicBezTo>
                  <a:cubicBezTo>
                    <a:pt x="154892" y="568357"/>
                    <a:pt x="153498" y="568173"/>
                    <a:pt x="152111" y="567933"/>
                  </a:cubicBezTo>
                  <a:cubicBezTo>
                    <a:pt x="139475" y="565747"/>
                    <a:pt x="126156" y="565282"/>
                    <a:pt x="112410" y="566857"/>
                  </a:cubicBezTo>
                  <a:cubicBezTo>
                    <a:pt x="41670" y="574960"/>
                    <a:pt x="-2801" y="629977"/>
                    <a:pt x="2886" y="682661"/>
                  </a:cubicBezTo>
                  <a:cubicBezTo>
                    <a:pt x="8365" y="733441"/>
                    <a:pt x="59481" y="775674"/>
                    <a:pt x="126778" y="771555"/>
                  </a:cubicBezTo>
                  <a:cubicBezTo>
                    <a:pt x="156658" y="769745"/>
                    <a:pt x="182305" y="793235"/>
                    <a:pt x="184061" y="824020"/>
                  </a:cubicBezTo>
                  <a:cubicBezTo>
                    <a:pt x="184244" y="827224"/>
                    <a:pt x="184158" y="830438"/>
                    <a:pt x="183805" y="833627"/>
                  </a:cubicBezTo>
                  <a:cubicBezTo>
                    <a:pt x="183097" y="839981"/>
                    <a:pt x="183122" y="846221"/>
                    <a:pt x="183805" y="852554"/>
                  </a:cubicBezTo>
                  <a:cubicBezTo>
                    <a:pt x="189488" y="905215"/>
                    <a:pt x="244602" y="948834"/>
                    <a:pt x="315359" y="940730"/>
                  </a:cubicBezTo>
                  <a:cubicBezTo>
                    <a:pt x="358139" y="935830"/>
                    <a:pt x="392477" y="912450"/>
                    <a:pt x="410433" y="884129"/>
                  </a:cubicBezTo>
                  <a:cubicBezTo>
                    <a:pt x="423389" y="863652"/>
                    <a:pt x="447766" y="854239"/>
                    <a:pt x="470594" y="860896"/>
                  </a:cubicBezTo>
                  <a:cubicBezTo>
                    <a:pt x="522727" y="876122"/>
                    <a:pt x="579726" y="881497"/>
                    <a:pt x="638977" y="874710"/>
                  </a:cubicBezTo>
                  <a:cubicBezTo>
                    <a:pt x="709998" y="866574"/>
                    <a:pt x="774395" y="842073"/>
                    <a:pt x="827993" y="806268"/>
                  </a:cubicBezTo>
                  <a:cubicBezTo>
                    <a:pt x="844503" y="795210"/>
                    <a:pt x="865535" y="794248"/>
                    <a:pt x="882930" y="803756"/>
                  </a:cubicBezTo>
                  <a:cubicBezTo>
                    <a:pt x="895819" y="810820"/>
                    <a:pt x="912240" y="814595"/>
                    <a:pt x="930120" y="812547"/>
                  </a:cubicBezTo>
                  <a:cubicBezTo>
                    <a:pt x="960878" y="809024"/>
                    <a:pt x="983270" y="789487"/>
                    <a:pt x="990889" y="770567"/>
                  </a:cubicBezTo>
                  <a:cubicBezTo>
                    <a:pt x="1002368" y="742086"/>
                    <a:pt x="1034082" y="728585"/>
                    <a:pt x="1061726" y="740411"/>
                  </a:cubicBezTo>
                  <a:cubicBezTo>
                    <a:pt x="1066782" y="742573"/>
                    <a:pt x="1071490" y="745513"/>
                    <a:pt x="1075691" y="749129"/>
                  </a:cubicBezTo>
                  <a:cubicBezTo>
                    <a:pt x="1096644" y="767174"/>
                    <a:pt x="1128364" y="778275"/>
                    <a:pt x="1163537" y="774245"/>
                  </a:cubicBezTo>
                  <a:cubicBezTo>
                    <a:pt x="1226669" y="767013"/>
                    <a:pt x="1265551" y="718381"/>
                    <a:pt x="1260614" y="672615"/>
                  </a:cubicBezTo>
                  <a:cubicBezTo>
                    <a:pt x="1257023" y="639335"/>
                    <a:pt x="1231882" y="610740"/>
                    <a:pt x="1192618" y="599241"/>
                  </a:cubicBezTo>
                  <a:cubicBezTo>
                    <a:pt x="1163819" y="590836"/>
                    <a:pt x="1147087" y="559969"/>
                    <a:pt x="1155246" y="530298"/>
                  </a:cubicBezTo>
                  <a:cubicBezTo>
                    <a:pt x="1156520" y="525664"/>
                    <a:pt x="1158370" y="521220"/>
                    <a:pt x="1160751" y="517076"/>
                  </a:cubicBezTo>
                  <a:cubicBezTo>
                    <a:pt x="1169583" y="501697"/>
                    <a:pt x="1173186" y="485886"/>
                    <a:pt x="1171373" y="469085"/>
                  </a:cubicBezTo>
                  <a:cubicBezTo>
                    <a:pt x="1169205" y="448994"/>
                    <a:pt x="1159710" y="431506"/>
                    <a:pt x="1143340" y="417240"/>
                  </a:cubicBezTo>
                  <a:cubicBezTo>
                    <a:pt x="1121892" y="398498"/>
                    <a:pt x="1117922" y="365969"/>
                    <a:pt x="1134198" y="342340"/>
                  </a:cubicBezTo>
                  <a:cubicBezTo>
                    <a:pt x="1147605" y="322891"/>
                    <a:pt x="1153379" y="301761"/>
                    <a:pt x="1151002" y="279730"/>
                  </a:cubicBezTo>
                  <a:cubicBezTo>
                    <a:pt x="1145964" y="233049"/>
                    <a:pt x="1102784" y="193936"/>
                    <a:pt x="1042956" y="190836"/>
                  </a:cubicBezTo>
                  <a:cubicBezTo>
                    <a:pt x="1013061" y="189304"/>
                    <a:pt x="990032" y="163094"/>
                    <a:pt x="991519" y="132293"/>
                  </a:cubicBezTo>
                  <a:cubicBezTo>
                    <a:pt x="991605" y="130511"/>
                    <a:pt x="991774" y="128735"/>
                    <a:pt x="992025" y="126970"/>
                  </a:cubicBezTo>
                  <a:cubicBezTo>
                    <a:pt x="992885" y="120884"/>
                    <a:pt x="992981" y="114840"/>
                    <a:pt x="992286" y="108402"/>
                  </a:cubicBezTo>
                  <a:cubicBezTo>
                    <a:pt x="987345" y="62616"/>
                    <a:pt x="939061" y="23854"/>
                    <a:pt x="875969" y="31078"/>
                  </a:cubicBezTo>
                  <a:cubicBezTo>
                    <a:pt x="845924" y="34520"/>
                    <a:pt x="820507" y="48147"/>
                    <a:pt x="803445" y="66063"/>
                  </a:cubicBezTo>
                  <a:cubicBezTo>
                    <a:pt x="791794" y="78311"/>
                    <a:pt x="775327" y="84363"/>
                    <a:pt x="758782" y="82478"/>
                  </a:cubicBezTo>
                  <a:cubicBezTo>
                    <a:pt x="749318" y="81390"/>
                    <a:pt x="739693" y="81294"/>
                    <a:pt x="730139" y="82389"/>
                  </a:cubicBezTo>
                  <a:cubicBezTo>
                    <a:pt x="707974" y="84928"/>
                    <a:pt x="688273" y="93092"/>
                    <a:pt x="672502" y="104545"/>
                  </a:cubicBezTo>
                  <a:cubicBezTo>
                    <a:pt x="648059" y="122344"/>
                    <a:pt x="614239" y="116359"/>
                    <a:pt x="596962" y="91176"/>
                  </a:cubicBezTo>
                  <a:cubicBezTo>
                    <a:pt x="593551" y="86204"/>
                    <a:pt x="590952" y="80690"/>
                    <a:pt x="589269" y="74853"/>
                  </a:cubicBezTo>
                  <a:cubicBezTo>
                    <a:pt x="578060" y="36074"/>
                    <a:pt x="537365" y="3314"/>
                    <a:pt x="484096" y="581"/>
                  </a:cubicBezTo>
                  <a:close/>
                </a:path>
              </a:pathLst>
            </a:custGeom>
            <a:solidFill>
              <a:srgbClr val="376E04"/>
            </a:solidFill>
            <a:ln w="282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5" name="任意多边形: 形状 714"/>
            <p:cNvSpPr/>
            <p:nvPr/>
          </p:nvSpPr>
          <p:spPr>
            <a:xfrm>
              <a:off x="9031662" y="3168717"/>
              <a:ext cx="877531" cy="1207525"/>
            </a:xfrm>
            <a:custGeom>
              <a:avLst/>
              <a:gdLst>
                <a:gd name="connsiteX0" fmla="*/ 149019 w 877531"/>
                <a:gd name="connsiteY0" fmla="*/ 187179 h 1207525"/>
                <a:gd name="connsiteX1" fmla="*/ 394889 w 877531"/>
                <a:gd name="connsiteY1" fmla="*/ 499014 h 1207525"/>
                <a:gd name="connsiteX2" fmla="*/ 29083 w 877531"/>
                <a:gd name="connsiteY2" fmla="*/ 1140675 h 1207525"/>
                <a:gd name="connsiteX3" fmla="*/ 352911 w 877531"/>
                <a:gd name="connsiteY3" fmla="*/ 1122684 h 1207525"/>
                <a:gd name="connsiteX4" fmla="*/ 496835 w 877531"/>
                <a:gd name="connsiteY4" fmla="*/ 1206640 h 1207525"/>
                <a:gd name="connsiteX5" fmla="*/ 568797 w 877531"/>
                <a:gd name="connsiteY5" fmla="*/ 1080706 h 1207525"/>
                <a:gd name="connsiteX6" fmla="*/ 820664 w 877531"/>
                <a:gd name="connsiteY6" fmla="*/ 1182653 h 1207525"/>
                <a:gd name="connsiteX7" fmla="*/ 580791 w 877531"/>
                <a:gd name="connsiteY7" fmla="*/ 546989 h 1207525"/>
                <a:gd name="connsiteX8" fmla="*/ 874636 w 877531"/>
                <a:gd name="connsiteY8" fmla="*/ 85233 h 1207525"/>
                <a:gd name="connsiteX9" fmla="*/ 598781 w 877531"/>
                <a:gd name="connsiteY9" fmla="*/ 409062 h 1207525"/>
                <a:gd name="connsiteX10" fmla="*/ 628766 w 877531"/>
                <a:gd name="connsiteY10" fmla="*/ 13271 h 1207525"/>
                <a:gd name="connsiteX11" fmla="*/ 514826 w 877531"/>
                <a:gd name="connsiteY11" fmla="*/ 391071 h 1207525"/>
                <a:gd name="connsiteX12" fmla="*/ 352911 w 877531"/>
                <a:gd name="connsiteY12" fmla="*/ 1277 h 1207525"/>
                <a:gd name="connsiteX13" fmla="*/ 427872 w 877531"/>
                <a:gd name="connsiteY13" fmla="*/ 370082 h 1207525"/>
                <a:gd name="connsiteX14" fmla="*/ 251361 w 877531"/>
                <a:gd name="connsiteY14" fmla="*/ 235852 h 1207525"/>
                <a:gd name="connsiteX15" fmla="*/ 149019 w 877531"/>
                <a:gd name="connsiteY15" fmla="*/ 187179 h 1207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77531" h="1207525">
                  <a:moveTo>
                    <a:pt x="149019" y="187179"/>
                  </a:moveTo>
                  <a:cubicBezTo>
                    <a:pt x="74710" y="280295"/>
                    <a:pt x="385990" y="380214"/>
                    <a:pt x="394889" y="499014"/>
                  </a:cubicBezTo>
                  <a:cubicBezTo>
                    <a:pt x="411440" y="719979"/>
                    <a:pt x="155016" y="1098697"/>
                    <a:pt x="29083" y="1140675"/>
                  </a:cubicBezTo>
                  <a:cubicBezTo>
                    <a:pt x="-96851" y="1182653"/>
                    <a:pt x="258317" y="1099908"/>
                    <a:pt x="352911" y="1122684"/>
                  </a:cubicBezTo>
                  <a:cubicBezTo>
                    <a:pt x="401510" y="1134386"/>
                    <a:pt x="448552" y="1219578"/>
                    <a:pt x="496835" y="1206640"/>
                  </a:cubicBezTo>
                  <a:cubicBezTo>
                    <a:pt x="538867" y="1195378"/>
                    <a:pt x="527683" y="1094952"/>
                    <a:pt x="568797" y="1080706"/>
                  </a:cubicBezTo>
                  <a:cubicBezTo>
                    <a:pt x="645821" y="1054021"/>
                    <a:pt x="778686" y="1206640"/>
                    <a:pt x="820664" y="1182653"/>
                  </a:cubicBezTo>
                  <a:cubicBezTo>
                    <a:pt x="862642" y="1158665"/>
                    <a:pt x="532816" y="588967"/>
                    <a:pt x="580791" y="546989"/>
                  </a:cubicBezTo>
                  <a:cubicBezTo>
                    <a:pt x="628766" y="505011"/>
                    <a:pt x="922610" y="241150"/>
                    <a:pt x="874636" y="85233"/>
                  </a:cubicBezTo>
                  <a:cubicBezTo>
                    <a:pt x="838655" y="58247"/>
                    <a:pt x="716787" y="457636"/>
                    <a:pt x="598781" y="409062"/>
                  </a:cubicBezTo>
                  <a:cubicBezTo>
                    <a:pt x="614606" y="258781"/>
                    <a:pt x="721716" y="76238"/>
                    <a:pt x="628766" y="13271"/>
                  </a:cubicBezTo>
                  <a:cubicBezTo>
                    <a:pt x="592785" y="1277"/>
                    <a:pt x="633058" y="385104"/>
                    <a:pt x="514826" y="391071"/>
                  </a:cubicBezTo>
                  <a:cubicBezTo>
                    <a:pt x="457325" y="364467"/>
                    <a:pt x="568797" y="-19712"/>
                    <a:pt x="352911" y="1277"/>
                  </a:cubicBezTo>
                  <a:cubicBezTo>
                    <a:pt x="309869" y="5462"/>
                    <a:pt x="505756" y="320039"/>
                    <a:pt x="427872" y="370082"/>
                  </a:cubicBezTo>
                  <a:cubicBezTo>
                    <a:pt x="358498" y="414666"/>
                    <a:pt x="318382" y="283899"/>
                    <a:pt x="251361" y="235852"/>
                  </a:cubicBezTo>
                  <a:cubicBezTo>
                    <a:pt x="223730" y="216044"/>
                    <a:pt x="170227" y="160607"/>
                    <a:pt x="149019" y="187179"/>
                  </a:cubicBezTo>
                  <a:close/>
                </a:path>
              </a:pathLst>
            </a:custGeom>
            <a:solidFill>
              <a:srgbClr val="8F5902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6" name="任意多边形: 形状 715"/>
            <p:cNvSpPr/>
            <p:nvPr/>
          </p:nvSpPr>
          <p:spPr>
            <a:xfrm>
              <a:off x="9157897" y="3193623"/>
              <a:ext cx="719141" cy="1152221"/>
            </a:xfrm>
            <a:custGeom>
              <a:avLst/>
              <a:gdLst>
                <a:gd name="connsiteX0" fmla="*/ 254776 w 719141"/>
                <a:gd name="connsiteY0" fmla="*/ 332 h 1152221"/>
                <a:gd name="connsiteX1" fmla="*/ 259929 w 719141"/>
                <a:gd name="connsiteY1" fmla="*/ 16355 h 1152221"/>
                <a:gd name="connsiteX2" fmla="*/ 305655 w 719141"/>
                <a:gd name="connsiteY2" fmla="*/ 130388 h 1152221"/>
                <a:gd name="connsiteX3" fmla="*/ 344634 w 719141"/>
                <a:gd name="connsiteY3" fmla="*/ 250417 h 1152221"/>
                <a:gd name="connsiteX4" fmla="*/ 343041 w 719141"/>
                <a:gd name="connsiteY4" fmla="*/ 160839 h 1152221"/>
                <a:gd name="connsiteX5" fmla="*/ 318961 w 719141"/>
                <a:gd name="connsiteY5" fmla="*/ 43808 h 1152221"/>
                <a:gd name="connsiteX6" fmla="*/ 254777 w 719141"/>
                <a:gd name="connsiteY6" fmla="*/ 331 h 1152221"/>
                <a:gd name="connsiteX7" fmla="*/ 514981 w 719141"/>
                <a:gd name="connsiteY7" fmla="*/ 59833 h 1152221"/>
                <a:gd name="connsiteX8" fmla="*/ 511608 w 719141"/>
                <a:gd name="connsiteY8" fmla="*/ 106401 h 1152221"/>
                <a:gd name="connsiteX9" fmla="*/ 514981 w 719141"/>
                <a:gd name="connsiteY9" fmla="*/ 59833 h 1152221"/>
                <a:gd name="connsiteX10" fmla="*/ 721404 w 719141"/>
                <a:gd name="connsiteY10" fmla="*/ 139665 h 1152221"/>
                <a:gd name="connsiteX11" fmla="*/ 668182 w 719141"/>
                <a:gd name="connsiteY11" fmla="*/ 240487 h 1152221"/>
                <a:gd name="connsiteX12" fmla="*/ 648786 w 719141"/>
                <a:gd name="connsiteY12" fmla="*/ 274687 h 1152221"/>
                <a:gd name="connsiteX13" fmla="*/ 707441 w 719141"/>
                <a:gd name="connsiteY13" fmla="*/ 177895 h 1152221"/>
                <a:gd name="connsiteX14" fmla="*/ 721402 w 719141"/>
                <a:gd name="connsiteY14" fmla="*/ 139665 h 1152221"/>
                <a:gd name="connsiteX15" fmla="*/ 44422 w 719141"/>
                <a:gd name="connsiteY15" fmla="*/ 180893 h 1152221"/>
                <a:gd name="connsiteX16" fmla="*/ 41798 w 719141"/>
                <a:gd name="connsiteY16" fmla="*/ 191201 h 1152221"/>
                <a:gd name="connsiteX17" fmla="*/ 53136 w 719141"/>
                <a:gd name="connsiteY17" fmla="*/ 213595 h 1152221"/>
                <a:gd name="connsiteX18" fmla="*/ 133718 w 719141"/>
                <a:gd name="connsiteY18" fmla="*/ 283401 h 1152221"/>
                <a:gd name="connsiteX19" fmla="*/ 199590 w 719141"/>
                <a:gd name="connsiteY19" fmla="*/ 332875 h 1152221"/>
                <a:gd name="connsiteX20" fmla="*/ 194156 w 719141"/>
                <a:gd name="connsiteY20" fmla="*/ 326972 h 1152221"/>
                <a:gd name="connsiteX21" fmla="*/ 111981 w 719141"/>
                <a:gd name="connsiteY21" fmla="*/ 230087 h 1152221"/>
                <a:gd name="connsiteX22" fmla="*/ 59227 w 719141"/>
                <a:gd name="connsiteY22" fmla="*/ 188859 h 1152221"/>
                <a:gd name="connsiteX23" fmla="*/ 44422 w 719141"/>
                <a:gd name="connsiteY23" fmla="*/ 180894 h 1152221"/>
                <a:gd name="connsiteX24" fmla="*/ 347082 w 719141"/>
                <a:gd name="connsiteY24" fmla="*/ 323975 h 1152221"/>
                <a:gd name="connsiteX25" fmla="*/ 319346 w 719141"/>
                <a:gd name="connsiteY25" fmla="*/ 365110 h 1152221"/>
                <a:gd name="connsiteX26" fmla="*/ 245603 w 719141"/>
                <a:gd name="connsiteY26" fmla="*/ 371575 h 1152221"/>
                <a:gd name="connsiteX27" fmla="*/ 241668 w 719141"/>
                <a:gd name="connsiteY27" fmla="*/ 369326 h 1152221"/>
                <a:gd name="connsiteX28" fmla="*/ 298920 w 719141"/>
                <a:gd name="connsiteY28" fmla="*/ 468931 h 1152221"/>
                <a:gd name="connsiteX29" fmla="*/ 165490 w 719141"/>
                <a:gd name="connsiteY29" fmla="*/ 873237 h 1152221"/>
                <a:gd name="connsiteX30" fmla="*/ 38525 w 719141"/>
                <a:gd name="connsiteY30" fmla="*/ 1044333 h 1152221"/>
                <a:gd name="connsiteX31" fmla="*/ 2263 w 719141"/>
                <a:gd name="connsiteY31" fmla="*/ 1080688 h 1152221"/>
                <a:gd name="connsiteX32" fmla="*/ 119015 w 719141"/>
                <a:gd name="connsiteY32" fmla="*/ 1066446 h 1152221"/>
                <a:gd name="connsiteX33" fmla="*/ 236046 w 719141"/>
                <a:gd name="connsiteY33" fmla="*/ 1067945 h 1152221"/>
                <a:gd name="connsiteX34" fmla="*/ 319816 w 719141"/>
                <a:gd name="connsiteY34" fmla="*/ 1125290 h 1152221"/>
                <a:gd name="connsiteX35" fmla="*/ 350363 w 719141"/>
                <a:gd name="connsiteY35" fmla="*/ 1148340 h 1152221"/>
                <a:gd name="connsiteX36" fmla="*/ 366386 w 719141"/>
                <a:gd name="connsiteY36" fmla="*/ 1152088 h 1152221"/>
                <a:gd name="connsiteX37" fmla="*/ 372102 w 719141"/>
                <a:gd name="connsiteY37" fmla="*/ 1144124 h 1152221"/>
                <a:gd name="connsiteX38" fmla="*/ 383346 w 719141"/>
                <a:gd name="connsiteY38" fmla="*/ 1109642 h 1152221"/>
                <a:gd name="connsiteX39" fmla="*/ 397870 w 719141"/>
                <a:gd name="connsiteY39" fmla="*/ 1065229 h 1152221"/>
                <a:gd name="connsiteX40" fmla="*/ 436474 w 719141"/>
                <a:gd name="connsiteY40" fmla="*/ 1026718 h 1152221"/>
                <a:gd name="connsiteX41" fmla="*/ 522115 w 719141"/>
                <a:gd name="connsiteY41" fmla="*/ 1035432 h 1152221"/>
                <a:gd name="connsiteX42" fmla="*/ 599699 w 719141"/>
                <a:gd name="connsiteY42" fmla="*/ 1079751 h 1152221"/>
                <a:gd name="connsiteX43" fmla="*/ 664072 w 719141"/>
                <a:gd name="connsiteY43" fmla="*/ 1120887 h 1152221"/>
                <a:gd name="connsiteX44" fmla="*/ 668382 w 719141"/>
                <a:gd name="connsiteY44" fmla="*/ 1122761 h 1152221"/>
                <a:gd name="connsiteX45" fmla="*/ 645519 w 719141"/>
                <a:gd name="connsiteY45" fmla="*/ 1061761 h 1152221"/>
                <a:gd name="connsiteX46" fmla="*/ 550320 w 719141"/>
                <a:gd name="connsiteY46" fmla="*/ 855245 h 1152221"/>
                <a:gd name="connsiteX47" fmla="*/ 455120 w 719141"/>
                <a:gd name="connsiteY47" fmla="*/ 642639 h 1152221"/>
                <a:gd name="connsiteX48" fmla="*/ 428977 w 719141"/>
                <a:gd name="connsiteY48" fmla="*/ 563274 h 1152221"/>
                <a:gd name="connsiteX49" fmla="*/ 425323 w 719141"/>
                <a:gd name="connsiteY49" fmla="*/ 531791 h 1152221"/>
                <a:gd name="connsiteX50" fmla="*/ 439378 w 719141"/>
                <a:gd name="connsiteY50" fmla="*/ 498341 h 1152221"/>
                <a:gd name="connsiteX51" fmla="*/ 542448 w 719141"/>
                <a:gd name="connsiteY51" fmla="*/ 399111 h 1152221"/>
                <a:gd name="connsiteX52" fmla="*/ 530361 w 719141"/>
                <a:gd name="connsiteY52" fmla="*/ 405202 h 1152221"/>
                <a:gd name="connsiteX53" fmla="*/ 465053 w 719141"/>
                <a:gd name="connsiteY53" fmla="*/ 406420 h 1152221"/>
                <a:gd name="connsiteX54" fmla="*/ 448187 w 719141"/>
                <a:gd name="connsiteY54" fmla="*/ 378122 h 1152221"/>
                <a:gd name="connsiteX55" fmla="*/ 450436 w 719141"/>
                <a:gd name="connsiteY55" fmla="*/ 361443 h 1152221"/>
                <a:gd name="connsiteX56" fmla="*/ 448936 w 719141"/>
                <a:gd name="connsiteY56" fmla="*/ 363317 h 1152221"/>
                <a:gd name="connsiteX57" fmla="*/ 392902 w 719141"/>
                <a:gd name="connsiteY57" fmla="*/ 390397 h 1152221"/>
                <a:gd name="connsiteX58" fmla="*/ 379971 w 719141"/>
                <a:gd name="connsiteY58" fmla="*/ 387961 h 1152221"/>
                <a:gd name="connsiteX59" fmla="*/ 350456 w 719141"/>
                <a:gd name="connsiteY59" fmla="*/ 345233 h 1152221"/>
                <a:gd name="connsiteX60" fmla="*/ 347082 w 719141"/>
                <a:gd name="connsiteY60" fmla="*/ 323963 h 1152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719141" h="1152221">
                  <a:moveTo>
                    <a:pt x="254776" y="332"/>
                  </a:moveTo>
                  <a:cubicBezTo>
                    <a:pt x="256203" y="5143"/>
                    <a:pt x="257765" y="10335"/>
                    <a:pt x="259929" y="16355"/>
                  </a:cubicBezTo>
                  <a:cubicBezTo>
                    <a:pt x="270460" y="45647"/>
                    <a:pt x="288501" y="87108"/>
                    <a:pt x="305655" y="130388"/>
                  </a:cubicBezTo>
                  <a:cubicBezTo>
                    <a:pt x="321629" y="170692"/>
                    <a:pt x="336614" y="212343"/>
                    <a:pt x="344634" y="250417"/>
                  </a:cubicBezTo>
                  <a:cubicBezTo>
                    <a:pt x="344601" y="221408"/>
                    <a:pt x="344643" y="191183"/>
                    <a:pt x="343041" y="160839"/>
                  </a:cubicBezTo>
                  <a:cubicBezTo>
                    <a:pt x="340645" y="115476"/>
                    <a:pt x="333604" y="72230"/>
                    <a:pt x="318961" y="43808"/>
                  </a:cubicBezTo>
                  <a:cubicBezTo>
                    <a:pt x="305182" y="17063"/>
                    <a:pt x="288875" y="2571"/>
                    <a:pt x="254777" y="331"/>
                  </a:cubicBezTo>
                  <a:close/>
                  <a:moveTo>
                    <a:pt x="514981" y="59833"/>
                  </a:moveTo>
                  <a:cubicBezTo>
                    <a:pt x="513896" y="74303"/>
                    <a:pt x="512786" y="89069"/>
                    <a:pt x="511608" y="106401"/>
                  </a:cubicBezTo>
                  <a:cubicBezTo>
                    <a:pt x="514288" y="89084"/>
                    <a:pt x="515784" y="73068"/>
                    <a:pt x="514981" y="59833"/>
                  </a:cubicBezTo>
                  <a:close/>
                  <a:moveTo>
                    <a:pt x="721404" y="139665"/>
                  </a:moveTo>
                  <a:cubicBezTo>
                    <a:pt x="705637" y="169421"/>
                    <a:pt x="688772" y="203049"/>
                    <a:pt x="668182" y="240487"/>
                  </a:cubicBezTo>
                  <a:cubicBezTo>
                    <a:pt x="661878" y="251950"/>
                    <a:pt x="655430" y="263421"/>
                    <a:pt x="648786" y="274687"/>
                  </a:cubicBezTo>
                  <a:cubicBezTo>
                    <a:pt x="672401" y="242253"/>
                    <a:pt x="693177" y="209217"/>
                    <a:pt x="707441" y="177895"/>
                  </a:cubicBezTo>
                  <a:cubicBezTo>
                    <a:pt x="713488" y="164618"/>
                    <a:pt x="717853" y="151936"/>
                    <a:pt x="721402" y="139665"/>
                  </a:cubicBezTo>
                  <a:close/>
                  <a:moveTo>
                    <a:pt x="44422" y="180893"/>
                  </a:moveTo>
                  <a:cubicBezTo>
                    <a:pt x="42244" y="184697"/>
                    <a:pt x="41380" y="187701"/>
                    <a:pt x="41798" y="191201"/>
                  </a:cubicBezTo>
                  <a:cubicBezTo>
                    <a:pt x="42376" y="196042"/>
                    <a:pt x="45552" y="203823"/>
                    <a:pt x="53136" y="213595"/>
                  </a:cubicBezTo>
                  <a:cubicBezTo>
                    <a:pt x="68303" y="233140"/>
                    <a:pt x="99203" y="257894"/>
                    <a:pt x="133718" y="283401"/>
                  </a:cubicBezTo>
                  <a:cubicBezTo>
                    <a:pt x="155145" y="299237"/>
                    <a:pt x="177861" y="315688"/>
                    <a:pt x="199590" y="332875"/>
                  </a:cubicBezTo>
                  <a:cubicBezTo>
                    <a:pt x="197855" y="330829"/>
                    <a:pt x="195860" y="329057"/>
                    <a:pt x="194156" y="326972"/>
                  </a:cubicBezTo>
                  <a:cubicBezTo>
                    <a:pt x="165029" y="291336"/>
                    <a:pt x="138019" y="248752"/>
                    <a:pt x="111981" y="230087"/>
                  </a:cubicBezTo>
                  <a:cubicBezTo>
                    <a:pt x="95137" y="218011"/>
                    <a:pt x="75862" y="199965"/>
                    <a:pt x="59227" y="188859"/>
                  </a:cubicBezTo>
                  <a:cubicBezTo>
                    <a:pt x="52930" y="184654"/>
                    <a:pt x="47861" y="182254"/>
                    <a:pt x="44422" y="180894"/>
                  </a:cubicBezTo>
                  <a:close/>
                  <a:moveTo>
                    <a:pt x="347082" y="323975"/>
                  </a:moveTo>
                  <a:cubicBezTo>
                    <a:pt x="342997" y="339842"/>
                    <a:pt x="334376" y="355449"/>
                    <a:pt x="319346" y="365110"/>
                  </a:cubicBezTo>
                  <a:cubicBezTo>
                    <a:pt x="295858" y="380204"/>
                    <a:pt x="267084" y="381521"/>
                    <a:pt x="245603" y="371575"/>
                  </a:cubicBezTo>
                  <a:cubicBezTo>
                    <a:pt x="244206" y="370928"/>
                    <a:pt x="243015" y="370029"/>
                    <a:pt x="241668" y="369326"/>
                  </a:cubicBezTo>
                  <a:cubicBezTo>
                    <a:pt x="271222" y="397816"/>
                    <a:pt x="295963" y="429457"/>
                    <a:pt x="298920" y="468931"/>
                  </a:cubicBezTo>
                  <a:cubicBezTo>
                    <a:pt x="308071" y="591098"/>
                    <a:pt x="244981" y="742893"/>
                    <a:pt x="165490" y="873237"/>
                  </a:cubicBezTo>
                  <a:cubicBezTo>
                    <a:pt x="125746" y="938414"/>
                    <a:pt x="81580" y="997785"/>
                    <a:pt x="38525" y="1044333"/>
                  </a:cubicBezTo>
                  <a:cubicBezTo>
                    <a:pt x="26237" y="1057619"/>
                    <a:pt x="14191" y="1069605"/>
                    <a:pt x="2263" y="1080688"/>
                  </a:cubicBezTo>
                  <a:cubicBezTo>
                    <a:pt x="39830" y="1075264"/>
                    <a:pt x="80518" y="1069808"/>
                    <a:pt x="119015" y="1066446"/>
                  </a:cubicBezTo>
                  <a:cubicBezTo>
                    <a:pt x="164696" y="1062456"/>
                    <a:pt x="204925" y="1060451"/>
                    <a:pt x="236046" y="1067945"/>
                  </a:cubicBezTo>
                  <a:cubicBezTo>
                    <a:pt x="273115" y="1076871"/>
                    <a:pt x="296923" y="1105014"/>
                    <a:pt x="319816" y="1125290"/>
                  </a:cubicBezTo>
                  <a:cubicBezTo>
                    <a:pt x="331262" y="1135428"/>
                    <a:pt x="342058" y="1143931"/>
                    <a:pt x="350363" y="1148340"/>
                  </a:cubicBezTo>
                  <a:cubicBezTo>
                    <a:pt x="358669" y="1152749"/>
                    <a:pt x="362661" y="1153086"/>
                    <a:pt x="366386" y="1152088"/>
                  </a:cubicBezTo>
                  <a:cubicBezTo>
                    <a:pt x="366755" y="1151989"/>
                    <a:pt x="368372" y="1151728"/>
                    <a:pt x="372102" y="1144124"/>
                  </a:cubicBezTo>
                  <a:cubicBezTo>
                    <a:pt x="375832" y="1136520"/>
                    <a:pt x="379564" y="1123727"/>
                    <a:pt x="383346" y="1109642"/>
                  </a:cubicBezTo>
                  <a:cubicBezTo>
                    <a:pt x="387128" y="1095557"/>
                    <a:pt x="390921" y="1080175"/>
                    <a:pt x="397870" y="1065229"/>
                  </a:cubicBezTo>
                  <a:cubicBezTo>
                    <a:pt x="404819" y="1050284"/>
                    <a:pt x="416411" y="1033671"/>
                    <a:pt x="436474" y="1026718"/>
                  </a:cubicBezTo>
                  <a:cubicBezTo>
                    <a:pt x="465678" y="1016600"/>
                    <a:pt x="495114" y="1023951"/>
                    <a:pt x="522115" y="1035432"/>
                  </a:cubicBezTo>
                  <a:cubicBezTo>
                    <a:pt x="549116" y="1046912"/>
                    <a:pt x="575295" y="1063605"/>
                    <a:pt x="599699" y="1079751"/>
                  </a:cubicBezTo>
                  <a:cubicBezTo>
                    <a:pt x="624103" y="1095897"/>
                    <a:pt x="646843" y="1111625"/>
                    <a:pt x="664072" y="1120887"/>
                  </a:cubicBezTo>
                  <a:cubicBezTo>
                    <a:pt x="665955" y="1121899"/>
                    <a:pt x="666649" y="1121918"/>
                    <a:pt x="668382" y="1122761"/>
                  </a:cubicBezTo>
                  <a:cubicBezTo>
                    <a:pt x="663682" y="1107329"/>
                    <a:pt x="656070" y="1086732"/>
                    <a:pt x="645519" y="1061761"/>
                  </a:cubicBezTo>
                  <a:cubicBezTo>
                    <a:pt x="621693" y="1005367"/>
                    <a:pt x="585965" y="930661"/>
                    <a:pt x="550320" y="855245"/>
                  </a:cubicBezTo>
                  <a:cubicBezTo>
                    <a:pt x="514674" y="779829"/>
                    <a:pt x="479176" y="703687"/>
                    <a:pt x="455120" y="642639"/>
                  </a:cubicBezTo>
                  <a:cubicBezTo>
                    <a:pt x="443092" y="612116"/>
                    <a:pt x="433913" y="585586"/>
                    <a:pt x="428977" y="563274"/>
                  </a:cubicBezTo>
                  <a:cubicBezTo>
                    <a:pt x="426510" y="552119"/>
                    <a:pt x="424958" y="542094"/>
                    <a:pt x="425323" y="531791"/>
                  </a:cubicBezTo>
                  <a:cubicBezTo>
                    <a:pt x="425688" y="521488"/>
                    <a:pt x="427663" y="508590"/>
                    <a:pt x="439378" y="498341"/>
                  </a:cubicBezTo>
                  <a:cubicBezTo>
                    <a:pt x="454566" y="485051"/>
                    <a:pt x="496075" y="447236"/>
                    <a:pt x="542448" y="399111"/>
                  </a:cubicBezTo>
                  <a:cubicBezTo>
                    <a:pt x="538524" y="401336"/>
                    <a:pt x="534522" y="403442"/>
                    <a:pt x="530361" y="405202"/>
                  </a:cubicBezTo>
                  <a:cubicBezTo>
                    <a:pt x="510474" y="413617"/>
                    <a:pt x="486689" y="415328"/>
                    <a:pt x="465053" y="406420"/>
                  </a:cubicBezTo>
                  <a:cubicBezTo>
                    <a:pt x="453763" y="401788"/>
                    <a:pt x="446890" y="390256"/>
                    <a:pt x="448187" y="378122"/>
                  </a:cubicBezTo>
                  <a:cubicBezTo>
                    <a:pt x="448770" y="372585"/>
                    <a:pt x="449647" y="367009"/>
                    <a:pt x="450436" y="361443"/>
                  </a:cubicBezTo>
                  <a:cubicBezTo>
                    <a:pt x="449902" y="362042"/>
                    <a:pt x="449484" y="362730"/>
                    <a:pt x="448936" y="363317"/>
                  </a:cubicBezTo>
                  <a:cubicBezTo>
                    <a:pt x="434959" y="378325"/>
                    <a:pt x="415114" y="389277"/>
                    <a:pt x="392902" y="390397"/>
                  </a:cubicBezTo>
                  <a:cubicBezTo>
                    <a:pt x="388458" y="390646"/>
                    <a:pt x="384020" y="389810"/>
                    <a:pt x="379971" y="387961"/>
                  </a:cubicBezTo>
                  <a:cubicBezTo>
                    <a:pt x="360462" y="378934"/>
                    <a:pt x="354145" y="361013"/>
                    <a:pt x="350456" y="345233"/>
                  </a:cubicBezTo>
                  <a:cubicBezTo>
                    <a:pt x="348881" y="338499"/>
                    <a:pt x="347892" y="331339"/>
                    <a:pt x="347082" y="323963"/>
                  </a:cubicBezTo>
                  <a:close/>
                </a:path>
              </a:pathLst>
            </a:custGeom>
            <a:solidFill>
              <a:srgbClr val="C17D11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7" name="任意多边形: 形状 716"/>
            <p:cNvSpPr/>
            <p:nvPr/>
          </p:nvSpPr>
          <p:spPr>
            <a:xfrm>
              <a:off x="9172825" y="3165655"/>
              <a:ext cx="742344" cy="491532"/>
            </a:xfrm>
            <a:custGeom>
              <a:avLst/>
              <a:gdLst>
                <a:gd name="connsiteX0" fmla="*/ 237018 w 742344"/>
                <a:gd name="connsiteY0" fmla="*/ 505 h 491532"/>
                <a:gd name="connsiteX1" fmla="*/ 217716 w 742344"/>
                <a:gd name="connsiteY1" fmla="*/ 1348 h 491532"/>
                <a:gd name="connsiteX2" fmla="*/ 292676 w 742344"/>
                <a:gd name="connsiteY2" fmla="*/ 370153 h 491532"/>
                <a:gd name="connsiteX3" fmla="*/ 116144 w 742344"/>
                <a:gd name="connsiteY3" fmla="*/ 235881 h 491532"/>
                <a:gd name="connsiteX4" fmla="*/ 13824 w 742344"/>
                <a:gd name="connsiteY4" fmla="*/ 187250 h 491532"/>
                <a:gd name="connsiteX5" fmla="*/ 257259 w 742344"/>
                <a:gd name="connsiteY5" fmla="*/ 485124 h 491532"/>
                <a:gd name="connsiteX6" fmla="*/ 402775 w 742344"/>
                <a:gd name="connsiteY6" fmla="*/ 488685 h 491532"/>
                <a:gd name="connsiteX7" fmla="*/ 544264 w 742344"/>
                <a:gd name="connsiteY7" fmla="*/ 453172 h 491532"/>
                <a:gd name="connsiteX8" fmla="*/ 739443 w 742344"/>
                <a:gd name="connsiteY8" fmla="*/ 85296 h 491532"/>
                <a:gd name="connsiteX9" fmla="*/ 463589 w 742344"/>
                <a:gd name="connsiteY9" fmla="*/ 409125 h 491532"/>
                <a:gd name="connsiteX10" fmla="*/ 493573 w 742344"/>
                <a:gd name="connsiteY10" fmla="*/ 13334 h 491532"/>
                <a:gd name="connsiteX11" fmla="*/ 379633 w 742344"/>
                <a:gd name="connsiteY11" fmla="*/ 391135 h 491532"/>
                <a:gd name="connsiteX12" fmla="*/ 237022 w 742344"/>
                <a:gd name="connsiteY12" fmla="*/ 501 h 49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42344" h="491532">
                  <a:moveTo>
                    <a:pt x="237018" y="505"/>
                  </a:moveTo>
                  <a:cubicBezTo>
                    <a:pt x="230896" y="393"/>
                    <a:pt x="224462" y="692"/>
                    <a:pt x="217716" y="1348"/>
                  </a:cubicBezTo>
                  <a:cubicBezTo>
                    <a:pt x="174674" y="5533"/>
                    <a:pt x="370560" y="320110"/>
                    <a:pt x="292676" y="370153"/>
                  </a:cubicBezTo>
                  <a:cubicBezTo>
                    <a:pt x="223302" y="414737"/>
                    <a:pt x="183165" y="283928"/>
                    <a:pt x="116144" y="235881"/>
                  </a:cubicBezTo>
                  <a:cubicBezTo>
                    <a:pt x="88514" y="216073"/>
                    <a:pt x="35028" y="160678"/>
                    <a:pt x="13824" y="187250"/>
                  </a:cubicBezTo>
                  <a:cubicBezTo>
                    <a:pt x="-57554" y="276696"/>
                    <a:pt x="226831" y="372420"/>
                    <a:pt x="257259" y="485124"/>
                  </a:cubicBezTo>
                  <a:cubicBezTo>
                    <a:pt x="303890" y="492700"/>
                    <a:pt x="352794" y="494242"/>
                    <a:pt x="402775" y="488685"/>
                  </a:cubicBezTo>
                  <a:cubicBezTo>
                    <a:pt x="452839" y="483119"/>
                    <a:pt x="500349" y="470831"/>
                    <a:pt x="544264" y="453172"/>
                  </a:cubicBezTo>
                  <a:cubicBezTo>
                    <a:pt x="643488" y="351130"/>
                    <a:pt x="772467" y="192634"/>
                    <a:pt x="739443" y="85296"/>
                  </a:cubicBezTo>
                  <a:cubicBezTo>
                    <a:pt x="703462" y="58311"/>
                    <a:pt x="581594" y="457700"/>
                    <a:pt x="463589" y="409125"/>
                  </a:cubicBezTo>
                  <a:cubicBezTo>
                    <a:pt x="479413" y="258845"/>
                    <a:pt x="586524" y="76301"/>
                    <a:pt x="493573" y="13334"/>
                  </a:cubicBezTo>
                  <a:cubicBezTo>
                    <a:pt x="457592" y="1341"/>
                    <a:pt x="497865" y="385168"/>
                    <a:pt x="379633" y="391135"/>
                  </a:cubicBezTo>
                  <a:cubicBezTo>
                    <a:pt x="323929" y="365362"/>
                    <a:pt x="426810" y="3979"/>
                    <a:pt x="237022" y="501"/>
                  </a:cubicBezTo>
                  <a:close/>
                </a:path>
              </a:pathLst>
            </a:custGeom>
            <a:solidFill>
              <a:srgbClr val="000000">
                <a:alpha val="2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8" name="任意多边形: 形状 717"/>
            <p:cNvSpPr/>
            <p:nvPr/>
          </p:nvSpPr>
          <p:spPr>
            <a:xfrm>
              <a:off x="8769332" y="2408276"/>
              <a:ext cx="1471364" cy="1099896"/>
            </a:xfrm>
            <a:custGeom>
              <a:avLst/>
              <a:gdLst>
                <a:gd name="connsiteX0" fmla="*/ 547503 w 1471364"/>
                <a:gd name="connsiteY0" fmla="*/ 1859 h 1099896"/>
                <a:gd name="connsiteX1" fmla="*/ 378057 w 1471364"/>
                <a:gd name="connsiteY1" fmla="*/ 187287 h 1099896"/>
                <a:gd name="connsiteX2" fmla="*/ 402927 w 1471364"/>
                <a:gd name="connsiteY2" fmla="*/ 254097 h 1099896"/>
                <a:gd name="connsiteX3" fmla="*/ 387582 w 1471364"/>
                <a:gd name="connsiteY3" fmla="*/ 264477 h 1099896"/>
                <a:gd name="connsiteX4" fmla="*/ 253487 w 1471364"/>
                <a:gd name="connsiteY4" fmla="*/ 233662 h 1099896"/>
                <a:gd name="connsiteX5" fmla="*/ 84041 w 1471364"/>
                <a:gd name="connsiteY5" fmla="*/ 419090 h 1099896"/>
                <a:gd name="connsiteX6" fmla="*/ 235859 w 1471364"/>
                <a:gd name="connsiteY6" fmla="*/ 561824 h 1099896"/>
                <a:gd name="connsiteX7" fmla="*/ 231537 w 1471364"/>
                <a:gd name="connsiteY7" fmla="*/ 594171 h 1099896"/>
                <a:gd name="connsiteX8" fmla="*/ 172723 w 1471364"/>
                <a:gd name="connsiteY8" fmla="*/ 592602 h 1099896"/>
                <a:gd name="connsiteX9" fmla="*/ 3276 w 1471364"/>
                <a:gd name="connsiteY9" fmla="*/ 778030 h 1099896"/>
                <a:gd name="connsiteX10" fmla="*/ 198098 w 1471364"/>
                <a:gd name="connsiteY10" fmla="*/ 922581 h 1099896"/>
                <a:gd name="connsiteX11" fmla="*/ 197987 w 1471364"/>
                <a:gd name="connsiteY11" fmla="*/ 955497 h 1099896"/>
                <a:gd name="connsiteX12" fmla="*/ 404017 w 1471364"/>
                <a:gd name="connsiteY12" fmla="*/ 1099085 h 1099896"/>
                <a:gd name="connsiteX13" fmla="*/ 548678 w 1471364"/>
                <a:gd name="connsiteY13" fmla="*/ 1013801 h 1099896"/>
                <a:gd name="connsiteX14" fmla="*/ 752348 w 1471364"/>
                <a:gd name="connsiteY14" fmla="*/ 1030187 h 1099896"/>
                <a:gd name="connsiteX15" fmla="*/ 981065 w 1471364"/>
                <a:gd name="connsiteY15" fmla="*/ 949605 h 1099896"/>
                <a:gd name="connsiteX16" fmla="*/ 1065668 w 1471364"/>
                <a:gd name="connsiteY16" fmla="*/ 965182 h 1099896"/>
                <a:gd name="connsiteX17" fmla="*/ 1178450 w 1471364"/>
                <a:gd name="connsiteY17" fmla="*/ 885706 h 1099896"/>
                <a:gd name="connsiteX18" fmla="*/ 1316902 w 1471364"/>
                <a:gd name="connsiteY18" fmla="*/ 925183 h 1099896"/>
                <a:gd name="connsiteX19" fmla="*/ 1472909 w 1471364"/>
                <a:gd name="connsiteY19" fmla="*/ 754541 h 1099896"/>
                <a:gd name="connsiteX20" fmla="*/ 1357620 w 1471364"/>
                <a:gd name="connsiteY20" fmla="*/ 628298 h 1099896"/>
                <a:gd name="connsiteX21" fmla="*/ 1376871 w 1471364"/>
                <a:gd name="connsiteY21" fmla="*/ 541968 h 1099896"/>
                <a:gd name="connsiteX22" fmla="*/ 1326360 w 1471364"/>
                <a:gd name="connsiteY22" fmla="*/ 449725 h 1099896"/>
                <a:gd name="connsiteX23" fmla="*/ 1354880 w 1471364"/>
                <a:gd name="connsiteY23" fmla="*/ 344169 h 1099896"/>
                <a:gd name="connsiteX24" fmla="*/ 1183514 w 1471364"/>
                <a:gd name="connsiteY24" fmla="*/ 199462 h 1099896"/>
                <a:gd name="connsiteX25" fmla="*/ 1184133 w 1471364"/>
                <a:gd name="connsiteY25" fmla="*/ 165169 h 1099896"/>
                <a:gd name="connsiteX26" fmla="*/ 994444 w 1471364"/>
                <a:gd name="connsiteY26" fmla="*/ 32870 h 1099896"/>
                <a:gd name="connsiteX27" fmla="*/ 881248 w 1471364"/>
                <a:gd name="connsiteY27" fmla="*/ 86560 h 1099896"/>
                <a:gd name="connsiteX28" fmla="*/ 837498 w 1471364"/>
                <a:gd name="connsiteY28" fmla="*/ 86522 h 1099896"/>
                <a:gd name="connsiteX29" fmla="*/ 748346 w 1471364"/>
                <a:gd name="connsiteY29" fmla="*/ 119909 h 1099896"/>
                <a:gd name="connsiteX30" fmla="*/ 547512 w 1471364"/>
                <a:gd name="connsiteY30" fmla="*/ 1858 h 1099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471364" h="1099896">
                  <a:moveTo>
                    <a:pt x="547503" y="1859"/>
                  </a:moveTo>
                  <a:cubicBezTo>
                    <a:pt x="443869" y="13381"/>
                    <a:pt x="367958" y="96480"/>
                    <a:pt x="378057" y="187287"/>
                  </a:cubicBezTo>
                  <a:cubicBezTo>
                    <a:pt x="380787" y="211842"/>
                    <a:pt x="389576" y="234389"/>
                    <a:pt x="402927" y="254097"/>
                  </a:cubicBezTo>
                  <a:cubicBezTo>
                    <a:pt x="397591" y="257308"/>
                    <a:pt x="392513" y="260836"/>
                    <a:pt x="387582" y="264477"/>
                  </a:cubicBezTo>
                  <a:cubicBezTo>
                    <a:pt x="350813" y="240255"/>
                    <a:pt x="303498" y="228100"/>
                    <a:pt x="253487" y="233662"/>
                  </a:cubicBezTo>
                  <a:cubicBezTo>
                    <a:pt x="149853" y="245185"/>
                    <a:pt x="73942" y="328283"/>
                    <a:pt x="84041" y="419090"/>
                  </a:cubicBezTo>
                  <a:cubicBezTo>
                    <a:pt x="92327" y="493619"/>
                    <a:pt x="156009" y="550256"/>
                    <a:pt x="235859" y="561824"/>
                  </a:cubicBezTo>
                  <a:cubicBezTo>
                    <a:pt x="233954" y="572510"/>
                    <a:pt x="232501" y="583290"/>
                    <a:pt x="231537" y="594171"/>
                  </a:cubicBezTo>
                  <a:cubicBezTo>
                    <a:pt x="212701" y="591007"/>
                    <a:pt x="192947" y="590353"/>
                    <a:pt x="172723" y="592602"/>
                  </a:cubicBezTo>
                  <a:cubicBezTo>
                    <a:pt x="69088" y="604125"/>
                    <a:pt x="-6823" y="687223"/>
                    <a:pt x="3276" y="778030"/>
                  </a:cubicBezTo>
                  <a:cubicBezTo>
                    <a:pt x="13008" y="865557"/>
                    <a:pt x="99091" y="928461"/>
                    <a:pt x="198098" y="922581"/>
                  </a:cubicBezTo>
                  <a:cubicBezTo>
                    <a:pt x="196860" y="933356"/>
                    <a:pt x="196750" y="944370"/>
                    <a:pt x="197987" y="955497"/>
                  </a:cubicBezTo>
                  <a:cubicBezTo>
                    <a:pt x="208083" y="1046304"/>
                    <a:pt x="300382" y="1110608"/>
                    <a:pt x="404017" y="1099085"/>
                  </a:cubicBezTo>
                  <a:cubicBezTo>
                    <a:pt x="466681" y="1092118"/>
                    <a:pt x="519171" y="1058973"/>
                    <a:pt x="548678" y="1013801"/>
                  </a:cubicBezTo>
                  <a:cubicBezTo>
                    <a:pt x="612053" y="1031766"/>
                    <a:pt x="681118" y="1038107"/>
                    <a:pt x="752348" y="1030187"/>
                  </a:cubicBezTo>
                  <a:cubicBezTo>
                    <a:pt x="837743" y="1020693"/>
                    <a:pt x="915705" y="991985"/>
                    <a:pt x="981065" y="949605"/>
                  </a:cubicBezTo>
                  <a:cubicBezTo>
                    <a:pt x="1005391" y="962546"/>
                    <a:pt x="1034793" y="968615"/>
                    <a:pt x="1065668" y="965182"/>
                  </a:cubicBezTo>
                  <a:cubicBezTo>
                    <a:pt x="1118515" y="959306"/>
                    <a:pt x="1161230" y="927198"/>
                    <a:pt x="1178450" y="885706"/>
                  </a:cubicBezTo>
                  <a:cubicBezTo>
                    <a:pt x="1213846" y="915294"/>
                    <a:pt x="1263743" y="931093"/>
                    <a:pt x="1316902" y="925183"/>
                  </a:cubicBezTo>
                  <a:cubicBezTo>
                    <a:pt x="1412311" y="914575"/>
                    <a:pt x="1482204" y="838142"/>
                    <a:pt x="1472909" y="754541"/>
                  </a:cubicBezTo>
                  <a:cubicBezTo>
                    <a:pt x="1466150" y="693751"/>
                    <a:pt x="1419325" y="645839"/>
                    <a:pt x="1357620" y="628298"/>
                  </a:cubicBezTo>
                  <a:cubicBezTo>
                    <a:pt x="1372935" y="602414"/>
                    <a:pt x="1380287" y="572696"/>
                    <a:pt x="1376871" y="541968"/>
                  </a:cubicBezTo>
                  <a:cubicBezTo>
                    <a:pt x="1372789" y="505258"/>
                    <a:pt x="1354100" y="473187"/>
                    <a:pt x="1326360" y="449725"/>
                  </a:cubicBezTo>
                  <a:cubicBezTo>
                    <a:pt x="1348149" y="419045"/>
                    <a:pt x="1359120" y="382311"/>
                    <a:pt x="1354880" y="344169"/>
                  </a:cubicBezTo>
                  <a:cubicBezTo>
                    <a:pt x="1345927" y="263652"/>
                    <a:pt x="1272321" y="203930"/>
                    <a:pt x="1183514" y="199462"/>
                  </a:cubicBezTo>
                  <a:cubicBezTo>
                    <a:pt x="1185145" y="188258"/>
                    <a:pt x="1185427" y="176810"/>
                    <a:pt x="1184133" y="165169"/>
                  </a:cubicBezTo>
                  <a:cubicBezTo>
                    <a:pt x="1174838" y="81567"/>
                    <a:pt x="1089854" y="22262"/>
                    <a:pt x="994444" y="32870"/>
                  </a:cubicBezTo>
                  <a:cubicBezTo>
                    <a:pt x="948988" y="37924"/>
                    <a:pt x="909313" y="57960"/>
                    <a:pt x="881248" y="86560"/>
                  </a:cubicBezTo>
                  <a:cubicBezTo>
                    <a:pt x="867098" y="84980"/>
                    <a:pt x="852407" y="84864"/>
                    <a:pt x="837498" y="86522"/>
                  </a:cubicBezTo>
                  <a:cubicBezTo>
                    <a:pt x="803784" y="90270"/>
                    <a:pt x="773320" y="102306"/>
                    <a:pt x="748346" y="119909"/>
                  </a:cubicBezTo>
                  <a:cubicBezTo>
                    <a:pt x="725431" y="42964"/>
                    <a:pt x="641096" y="-8546"/>
                    <a:pt x="547512" y="1858"/>
                  </a:cubicBezTo>
                  <a:close/>
                </a:path>
              </a:pathLst>
            </a:custGeom>
            <a:solidFill>
              <a:srgbClr val="4E9A06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19" name="任意多边形: 形状 718"/>
            <p:cNvSpPr/>
            <p:nvPr/>
          </p:nvSpPr>
          <p:spPr>
            <a:xfrm>
              <a:off x="8827719" y="2448610"/>
              <a:ext cx="1354582" cy="983271"/>
            </a:xfrm>
            <a:custGeom>
              <a:avLst/>
              <a:gdLst>
                <a:gd name="connsiteX0" fmla="*/ 520790 w 1354582"/>
                <a:gd name="connsiteY0" fmla="*/ 544 h 983271"/>
                <a:gd name="connsiteX1" fmla="*/ 495585 w 1354582"/>
                <a:gd name="connsiteY1" fmla="*/ 1387 h 983271"/>
                <a:gd name="connsiteX2" fmla="*/ 377711 w 1354582"/>
                <a:gd name="connsiteY2" fmla="*/ 122355 h 983271"/>
                <a:gd name="connsiteX3" fmla="*/ 392797 w 1354582"/>
                <a:gd name="connsiteY3" fmla="*/ 162927 h 983271"/>
                <a:gd name="connsiteX4" fmla="*/ 377190 w 1354582"/>
                <a:gd name="connsiteY4" fmla="*/ 243925 h 983271"/>
                <a:gd name="connsiteX5" fmla="*/ 374619 w 1354582"/>
                <a:gd name="connsiteY5" fmla="*/ 245569 h 983271"/>
                <a:gd name="connsiteX6" fmla="*/ 363843 w 1354582"/>
                <a:gd name="connsiteY6" fmla="*/ 252972 h 983271"/>
                <a:gd name="connsiteX7" fmla="*/ 297129 w 1354582"/>
                <a:gd name="connsiteY7" fmla="*/ 254752 h 983271"/>
                <a:gd name="connsiteX8" fmla="*/ 201554 w 1354582"/>
                <a:gd name="connsiteY8" fmla="*/ 233201 h 983271"/>
                <a:gd name="connsiteX9" fmla="*/ 83681 w 1354582"/>
                <a:gd name="connsiteY9" fmla="*/ 354169 h 983271"/>
                <a:gd name="connsiteX10" fmla="*/ 185813 w 1354582"/>
                <a:gd name="connsiteY10" fmla="*/ 445621 h 983271"/>
                <a:gd name="connsiteX11" fmla="*/ 235213 w 1354582"/>
                <a:gd name="connsiteY11" fmla="*/ 511681 h 983271"/>
                <a:gd name="connsiteX12" fmla="*/ 234912 w 1354582"/>
                <a:gd name="connsiteY12" fmla="*/ 513553 h 983271"/>
                <a:gd name="connsiteX13" fmla="*/ 231257 w 1354582"/>
                <a:gd name="connsiteY13" fmla="*/ 540820 h 983271"/>
                <a:gd name="connsiteX14" fmla="*/ 168011 w 1354582"/>
                <a:gd name="connsiteY14" fmla="*/ 593775 h 983271"/>
                <a:gd name="connsiteX15" fmla="*/ 163511 w 1354582"/>
                <a:gd name="connsiteY15" fmla="*/ 593199 h 983271"/>
                <a:gd name="connsiteX16" fmla="*/ 120784 w 1354582"/>
                <a:gd name="connsiteY16" fmla="*/ 592075 h 983271"/>
                <a:gd name="connsiteX17" fmla="*/ 2910 w 1354582"/>
                <a:gd name="connsiteY17" fmla="*/ 713043 h 983271"/>
                <a:gd name="connsiteX18" fmla="*/ 136246 w 1354582"/>
                <a:gd name="connsiteY18" fmla="*/ 805901 h 983271"/>
                <a:gd name="connsiteX19" fmla="*/ 197896 w 1354582"/>
                <a:gd name="connsiteY19" fmla="*/ 860706 h 983271"/>
                <a:gd name="connsiteX20" fmla="*/ 197621 w 1354582"/>
                <a:gd name="connsiteY20" fmla="*/ 870741 h 983271"/>
                <a:gd name="connsiteX21" fmla="*/ 197621 w 1354582"/>
                <a:gd name="connsiteY21" fmla="*/ 890512 h 983271"/>
                <a:gd name="connsiteX22" fmla="*/ 339203 w 1354582"/>
                <a:gd name="connsiteY22" fmla="*/ 982620 h 983271"/>
                <a:gd name="connsiteX23" fmla="*/ 441524 w 1354582"/>
                <a:gd name="connsiteY23" fmla="*/ 923495 h 983271"/>
                <a:gd name="connsiteX24" fmla="*/ 506272 w 1354582"/>
                <a:gd name="connsiteY24" fmla="*/ 899226 h 983271"/>
                <a:gd name="connsiteX25" fmla="*/ 687490 w 1354582"/>
                <a:gd name="connsiteY25" fmla="*/ 913656 h 983271"/>
                <a:gd name="connsiteX26" fmla="*/ 890914 w 1354582"/>
                <a:gd name="connsiteY26" fmla="*/ 842162 h 983271"/>
                <a:gd name="connsiteX27" fmla="*/ 950040 w 1354582"/>
                <a:gd name="connsiteY27" fmla="*/ 839538 h 983271"/>
                <a:gd name="connsiteX28" fmla="*/ 1000827 w 1354582"/>
                <a:gd name="connsiteY28" fmla="*/ 848721 h 983271"/>
                <a:gd name="connsiteX29" fmla="*/ 1066229 w 1354582"/>
                <a:gd name="connsiteY29" fmla="*/ 804869 h 983271"/>
                <a:gd name="connsiteX30" fmla="*/ 1142465 w 1354582"/>
                <a:gd name="connsiteY30" fmla="*/ 773368 h 983271"/>
                <a:gd name="connsiteX31" fmla="*/ 1157494 w 1354582"/>
                <a:gd name="connsiteY31" fmla="*/ 782474 h 983271"/>
                <a:gd name="connsiteX32" fmla="*/ 1252037 w 1354582"/>
                <a:gd name="connsiteY32" fmla="*/ 808711 h 983271"/>
                <a:gd name="connsiteX33" fmla="*/ 1356514 w 1354582"/>
                <a:gd name="connsiteY33" fmla="*/ 702549 h 983271"/>
                <a:gd name="connsiteX34" fmla="*/ 1283335 w 1354582"/>
                <a:gd name="connsiteY34" fmla="*/ 625903 h 983271"/>
                <a:gd name="connsiteX35" fmla="*/ 1243114 w 1354582"/>
                <a:gd name="connsiteY35" fmla="*/ 553885 h 983271"/>
                <a:gd name="connsiteX36" fmla="*/ 1249039 w 1354582"/>
                <a:gd name="connsiteY36" fmla="*/ 540074 h 983271"/>
                <a:gd name="connsiteX37" fmla="*/ 1260470 w 1354582"/>
                <a:gd name="connsiteY37" fmla="*/ 489943 h 983271"/>
                <a:gd name="connsiteX38" fmla="*/ 1230300 w 1354582"/>
                <a:gd name="connsiteY38" fmla="*/ 435786 h 983271"/>
                <a:gd name="connsiteX39" fmla="*/ 1220462 w 1354582"/>
                <a:gd name="connsiteY39" fmla="*/ 357545 h 983271"/>
                <a:gd name="connsiteX40" fmla="*/ 1238546 w 1354582"/>
                <a:gd name="connsiteY40" fmla="*/ 292144 h 983271"/>
                <a:gd name="connsiteX41" fmla="*/ 1122264 w 1354582"/>
                <a:gd name="connsiteY41" fmla="*/ 199286 h 983271"/>
                <a:gd name="connsiteX42" fmla="*/ 1066906 w 1354582"/>
                <a:gd name="connsiteY42" fmla="*/ 138132 h 983271"/>
                <a:gd name="connsiteX43" fmla="*/ 1067450 w 1354582"/>
                <a:gd name="connsiteY43" fmla="*/ 132571 h 983271"/>
                <a:gd name="connsiteX44" fmla="*/ 1067731 w 1354582"/>
                <a:gd name="connsiteY44" fmla="*/ 113175 h 983271"/>
                <a:gd name="connsiteX45" fmla="*/ 942548 w 1354582"/>
                <a:gd name="connsiteY45" fmla="*/ 32404 h 983271"/>
                <a:gd name="connsiteX46" fmla="*/ 864496 w 1354582"/>
                <a:gd name="connsiteY46" fmla="*/ 68948 h 983271"/>
                <a:gd name="connsiteX47" fmla="*/ 816428 w 1354582"/>
                <a:gd name="connsiteY47" fmla="*/ 86096 h 983271"/>
                <a:gd name="connsiteX48" fmla="*/ 785602 w 1354582"/>
                <a:gd name="connsiteY48" fmla="*/ 86002 h 983271"/>
                <a:gd name="connsiteX49" fmla="*/ 723570 w 1354582"/>
                <a:gd name="connsiteY49" fmla="*/ 109146 h 983271"/>
                <a:gd name="connsiteX50" fmla="*/ 642273 w 1354582"/>
                <a:gd name="connsiteY50" fmla="*/ 95181 h 983271"/>
                <a:gd name="connsiteX51" fmla="*/ 633993 w 1354582"/>
                <a:gd name="connsiteY51" fmla="*/ 78131 h 983271"/>
                <a:gd name="connsiteX52" fmla="*/ 520803 w 1354582"/>
                <a:gd name="connsiteY52" fmla="*/ 547 h 983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1354582" h="983271">
                  <a:moveTo>
                    <a:pt x="520790" y="544"/>
                  </a:moveTo>
                  <a:cubicBezTo>
                    <a:pt x="512782" y="145"/>
                    <a:pt x="504347" y="413"/>
                    <a:pt x="495585" y="1387"/>
                  </a:cubicBezTo>
                  <a:cubicBezTo>
                    <a:pt x="419452" y="9852"/>
                    <a:pt x="371592" y="67322"/>
                    <a:pt x="377711" y="122355"/>
                  </a:cubicBezTo>
                  <a:cubicBezTo>
                    <a:pt x="379362" y="137206"/>
                    <a:pt x="384393" y="150521"/>
                    <a:pt x="392797" y="162927"/>
                  </a:cubicBezTo>
                  <a:cubicBezTo>
                    <a:pt x="410854" y="189604"/>
                    <a:pt x="403867" y="225868"/>
                    <a:pt x="377190" y="243925"/>
                  </a:cubicBezTo>
                  <a:cubicBezTo>
                    <a:pt x="376347" y="244496"/>
                    <a:pt x="375490" y="245044"/>
                    <a:pt x="374619" y="245569"/>
                  </a:cubicBezTo>
                  <a:cubicBezTo>
                    <a:pt x="371482" y="247457"/>
                    <a:pt x="367881" y="249990"/>
                    <a:pt x="363843" y="252972"/>
                  </a:cubicBezTo>
                  <a:cubicBezTo>
                    <a:pt x="344175" y="267486"/>
                    <a:pt x="317543" y="268196"/>
                    <a:pt x="297129" y="254752"/>
                  </a:cubicBezTo>
                  <a:cubicBezTo>
                    <a:pt x="272061" y="238238"/>
                    <a:pt x="238264" y="229119"/>
                    <a:pt x="201554" y="233201"/>
                  </a:cubicBezTo>
                  <a:cubicBezTo>
                    <a:pt x="125421" y="241666"/>
                    <a:pt x="77561" y="299136"/>
                    <a:pt x="83681" y="354169"/>
                  </a:cubicBezTo>
                  <a:cubicBezTo>
                    <a:pt x="88700" y="399316"/>
                    <a:pt x="128330" y="437294"/>
                    <a:pt x="185813" y="445621"/>
                  </a:cubicBezTo>
                  <a:cubicBezTo>
                    <a:pt x="217696" y="450221"/>
                    <a:pt x="239813" y="479797"/>
                    <a:pt x="235213" y="511681"/>
                  </a:cubicBezTo>
                  <a:cubicBezTo>
                    <a:pt x="235123" y="512306"/>
                    <a:pt x="235022" y="512930"/>
                    <a:pt x="234912" y="513553"/>
                  </a:cubicBezTo>
                  <a:cubicBezTo>
                    <a:pt x="233302" y="522578"/>
                    <a:pt x="232070" y="531654"/>
                    <a:pt x="231257" y="540820"/>
                  </a:cubicBezTo>
                  <a:cubicBezTo>
                    <a:pt x="228415" y="572908"/>
                    <a:pt x="200099" y="596617"/>
                    <a:pt x="168011" y="593775"/>
                  </a:cubicBezTo>
                  <a:cubicBezTo>
                    <a:pt x="166504" y="593641"/>
                    <a:pt x="165003" y="593449"/>
                    <a:pt x="163511" y="593199"/>
                  </a:cubicBezTo>
                  <a:cubicBezTo>
                    <a:pt x="149912" y="590915"/>
                    <a:pt x="135577" y="590430"/>
                    <a:pt x="120784" y="592075"/>
                  </a:cubicBezTo>
                  <a:cubicBezTo>
                    <a:pt x="44651" y="600539"/>
                    <a:pt x="-3210" y="658010"/>
                    <a:pt x="2910" y="713043"/>
                  </a:cubicBezTo>
                  <a:cubicBezTo>
                    <a:pt x="8807" y="766088"/>
                    <a:pt x="63820" y="810203"/>
                    <a:pt x="136246" y="805901"/>
                  </a:cubicBezTo>
                  <a:cubicBezTo>
                    <a:pt x="168405" y="804010"/>
                    <a:pt x="196006" y="828547"/>
                    <a:pt x="197896" y="860706"/>
                  </a:cubicBezTo>
                  <a:cubicBezTo>
                    <a:pt x="198093" y="864053"/>
                    <a:pt x="198001" y="867410"/>
                    <a:pt x="197621" y="870741"/>
                  </a:cubicBezTo>
                  <a:cubicBezTo>
                    <a:pt x="196858" y="877379"/>
                    <a:pt x="196885" y="883896"/>
                    <a:pt x="197621" y="890512"/>
                  </a:cubicBezTo>
                  <a:cubicBezTo>
                    <a:pt x="203737" y="945521"/>
                    <a:pt x="263052" y="991085"/>
                    <a:pt x="339203" y="982620"/>
                  </a:cubicBezTo>
                  <a:cubicBezTo>
                    <a:pt x="385244" y="977502"/>
                    <a:pt x="422199" y="953079"/>
                    <a:pt x="441524" y="923495"/>
                  </a:cubicBezTo>
                  <a:cubicBezTo>
                    <a:pt x="455468" y="902105"/>
                    <a:pt x="481704" y="892272"/>
                    <a:pt x="506272" y="899226"/>
                  </a:cubicBezTo>
                  <a:cubicBezTo>
                    <a:pt x="562378" y="915131"/>
                    <a:pt x="623723" y="920746"/>
                    <a:pt x="687490" y="913656"/>
                  </a:cubicBezTo>
                  <a:cubicBezTo>
                    <a:pt x="763925" y="905158"/>
                    <a:pt x="833231" y="879564"/>
                    <a:pt x="890914" y="842162"/>
                  </a:cubicBezTo>
                  <a:cubicBezTo>
                    <a:pt x="908683" y="830611"/>
                    <a:pt x="931318" y="829606"/>
                    <a:pt x="950040" y="839538"/>
                  </a:cubicBezTo>
                  <a:cubicBezTo>
                    <a:pt x="963911" y="846917"/>
                    <a:pt x="981583" y="850860"/>
                    <a:pt x="1000827" y="848721"/>
                  </a:cubicBezTo>
                  <a:cubicBezTo>
                    <a:pt x="1033930" y="845041"/>
                    <a:pt x="1058028" y="824632"/>
                    <a:pt x="1066229" y="804869"/>
                  </a:cubicBezTo>
                  <a:cubicBezTo>
                    <a:pt x="1078582" y="775118"/>
                    <a:pt x="1112714" y="761014"/>
                    <a:pt x="1142465" y="773368"/>
                  </a:cubicBezTo>
                  <a:cubicBezTo>
                    <a:pt x="1147906" y="775627"/>
                    <a:pt x="1152973" y="778697"/>
                    <a:pt x="1157494" y="782474"/>
                  </a:cubicBezTo>
                  <a:cubicBezTo>
                    <a:pt x="1180044" y="801324"/>
                    <a:pt x="1214182" y="812920"/>
                    <a:pt x="1252037" y="808711"/>
                  </a:cubicBezTo>
                  <a:cubicBezTo>
                    <a:pt x="1319981" y="801156"/>
                    <a:pt x="1361827" y="750355"/>
                    <a:pt x="1356514" y="702549"/>
                  </a:cubicBezTo>
                  <a:cubicBezTo>
                    <a:pt x="1352649" y="667785"/>
                    <a:pt x="1325591" y="637915"/>
                    <a:pt x="1283335" y="625903"/>
                  </a:cubicBezTo>
                  <a:cubicBezTo>
                    <a:pt x="1252341" y="617123"/>
                    <a:pt x="1234333" y="584879"/>
                    <a:pt x="1243114" y="553885"/>
                  </a:cubicBezTo>
                  <a:cubicBezTo>
                    <a:pt x="1244485" y="549045"/>
                    <a:pt x="1246477" y="544403"/>
                    <a:pt x="1249039" y="540074"/>
                  </a:cubicBezTo>
                  <a:cubicBezTo>
                    <a:pt x="1258544" y="524009"/>
                    <a:pt x="1262421" y="507493"/>
                    <a:pt x="1260470" y="489943"/>
                  </a:cubicBezTo>
                  <a:cubicBezTo>
                    <a:pt x="1258137" y="468956"/>
                    <a:pt x="1247918" y="450688"/>
                    <a:pt x="1230300" y="435786"/>
                  </a:cubicBezTo>
                  <a:cubicBezTo>
                    <a:pt x="1207218" y="416208"/>
                    <a:pt x="1202945" y="382228"/>
                    <a:pt x="1220462" y="357545"/>
                  </a:cubicBezTo>
                  <a:cubicBezTo>
                    <a:pt x="1234891" y="337230"/>
                    <a:pt x="1241105" y="315157"/>
                    <a:pt x="1238546" y="292144"/>
                  </a:cubicBezTo>
                  <a:cubicBezTo>
                    <a:pt x="1233124" y="243380"/>
                    <a:pt x="1186652" y="202524"/>
                    <a:pt x="1122264" y="199286"/>
                  </a:cubicBezTo>
                  <a:cubicBezTo>
                    <a:pt x="1090090" y="197686"/>
                    <a:pt x="1065306" y="170306"/>
                    <a:pt x="1066906" y="138132"/>
                  </a:cubicBezTo>
                  <a:cubicBezTo>
                    <a:pt x="1066998" y="136271"/>
                    <a:pt x="1067180" y="134415"/>
                    <a:pt x="1067450" y="132571"/>
                  </a:cubicBezTo>
                  <a:cubicBezTo>
                    <a:pt x="1068376" y="126214"/>
                    <a:pt x="1068479" y="119901"/>
                    <a:pt x="1067731" y="113175"/>
                  </a:cubicBezTo>
                  <a:cubicBezTo>
                    <a:pt x="1062414" y="65347"/>
                    <a:pt x="1010450" y="24857"/>
                    <a:pt x="942548" y="32404"/>
                  </a:cubicBezTo>
                  <a:cubicBezTo>
                    <a:pt x="910213" y="35999"/>
                    <a:pt x="882858" y="50234"/>
                    <a:pt x="864496" y="68948"/>
                  </a:cubicBezTo>
                  <a:cubicBezTo>
                    <a:pt x="851957" y="81742"/>
                    <a:pt x="834234" y="88065"/>
                    <a:pt x="816428" y="86096"/>
                  </a:cubicBezTo>
                  <a:cubicBezTo>
                    <a:pt x="806242" y="84959"/>
                    <a:pt x="795884" y="84859"/>
                    <a:pt x="785602" y="86002"/>
                  </a:cubicBezTo>
                  <a:cubicBezTo>
                    <a:pt x="761747" y="88654"/>
                    <a:pt x="740544" y="97183"/>
                    <a:pt x="723570" y="109146"/>
                  </a:cubicBezTo>
                  <a:cubicBezTo>
                    <a:pt x="697264" y="127740"/>
                    <a:pt x="660866" y="121487"/>
                    <a:pt x="642273" y="95181"/>
                  </a:cubicBezTo>
                  <a:cubicBezTo>
                    <a:pt x="638602" y="89987"/>
                    <a:pt x="635805" y="84228"/>
                    <a:pt x="633993" y="78131"/>
                  </a:cubicBezTo>
                  <a:cubicBezTo>
                    <a:pt x="621929" y="37622"/>
                    <a:pt x="578132" y="3401"/>
                    <a:pt x="520803" y="547"/>
                  </a:cubicBezTo>
                  <a:close/>
                </a:path>
              </a:pathLst>
            </a:custGeom>
            <a:solidFill>
              <a:srgbClr val="73D216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0" name="任意多边形: 形状 719"/>
            <p:cNvSpPr/>
            <p:nvPr/>
          </p:nvSpPr>
          <p:spPr>
            <a:xfrm>
              <a:off x="9459536" y="3701315"/>
              <a:ext cx="21659" cy="202111"/>
            </a:xfrm>
            <a:custGeom>
              <a:avLst/>
              <a:gdLst>
                <a:gd name="connsiteX0" fmla="*/ 13341 w 21659"/>
                <a:gd name="connsiteY0" fmla="*/ 445 h 202111"/>
                <a:gd name="connsiteX1" fmla="*/ 24023 w 21659"/>
                <a:gd name="connsiteY1" fmla="*/ 98550 h 202111"/>
                <a:gd name="connsiteX2" fmla="*/ 13341 w 21659"/>
                <a:gd name="connsiteY2" fmla="*/ 445 h 202111"/>
                <a:gd name="connsiteX3" fmla="*/ 23086 w 21659"/>
                <a:gd name="connsiteY3" fmla="*/ 116727 h 202111"/>
                <a:gd name="connsiteX4" fmla="*/ 2378 w 21659"/>
                <a:gd name="connsiteY4" fmla="*/ 202556 h 202111"/>
                <a:gd name="connsiteX5" fmla="*/ 23273 w 21659"/>
                <a:gd name="connsiteY5" fmla="*/ 115788 h 202111"/>
                <a:gd name="connsiteX6" fmla="*/ 23086 w 21659"/>
                <a:gd name="connsiteY6" fmla="*/ 116725 h 202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659" h="202111">
                  <a:moveTo>
                    <a:pt x="13341" y="445"/>
                  </a:moveTo>
                  <a:cubicBezTo>
                    <a:pt x="3308" y="33548"/>
                    <a:pt x="23302" y="65469"/>
                    <a:pt x="24023" y="98550"/>
                  </a:cubicBezTo>
                  <a:cubicBezTo>
                    <a:pt x="24283" y="65835"/>
                    <a:pt x="21114" y="30693"/>
                    <a:pt x="13341" y="445"/>
                  </a:cubicBezTo>
                  <a:close/>
                  <a:moveTo>
                    <a:pt x="23086" y="116727"/>
                  </a:moveTo>
                  <a:cubicBezTo>
                    <a:pt x="17565" y="145626"/>
                    <a:pt x="11256" y="174710"/>
                    <a:pt x="2378" y="202556"/>
                  </a:cubicBezTo>
                  <a:cubicBezTo>
                    <a:pt x="14541" y="175389"/>
                    <a:pt x="21329" y="145509"/>
                    <a:pt x="23273" y="115788"/>
                  </a:cubicBezTo>
                  <a:lnTo>
                    <a:pt x="23086" y="116725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1" name="任意多边形: 形状 720"/>
            <p:cNvSpPr/>
            <p:nvPr/>
          </p:nvSpPr>
          <p:spPr>
            <a:xfrm>
              <a:off x="9532771" y="3891995"/>
              <a:ext cx="45960" cy="389546"/>
            </a:xfrm>
            <a:custGeom>
              <a:avLst/>
              <a:gdLst>
                <a:gd name="connsiteX0" fmla="*/ 47861 w 45960"/>
                <a:gd name="connsiteY0" fmla="*/ 1548 h 389546"/>
                <a:gd name="connsiteX1" fmla="*/ 18064 w 45960"/>
                <a:gd name="connsiteY1" fmla="*/ 157933 h 389546"/>
                <a:gd name="connsiteX2" fmla="*/ 21906 w 45960"/>
                <a:gd name="connsiteY2" fmla="*/ 385998 h 389546"/>
                <a:gd name="connsiteX3" fmla="*/ 23780 w 45960"/>
                <a:gd name="connsiteY3" fmla="*/ 374192 h 389546"/>
                <a:gd name="connsiteX4" fmla="*/ 6146 w 45960"/>
                <a:gd name="connsiteY4" fmla="*/ 281808 h 389546"/>
                <a:gd name="connsiteX5" fmla="*/ 48330 w 45960"/>
                <a:gd name="connsiteY5" fmla="*/ 419 h 389546"/>
                <a:gd name="connsiteX6" fmla="*/ 47862 w 45960"/>
                <a:gd name="connsiteY6" fmla="*/ 1543 h 389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960" h="389546">
                  <a:moveTo>
                    <a:pt x="47861" y="1548"/>
                  </a:moveTo>
                  <a:cubicBezTo>
                    <a:pt x="28595" y="51528"/>
                    <a:pt x="32332" y="106780"/>
                    <a:pt x="18064" y="157933"/>
                  </a:cubicBezTo>
                  <a:cubicBezTo>
                    <a:pt x="8455" y="232953"/>
                    <a:pt x="-13755" y="314585"/>
                    <a:pt x="21906" y="385998"/>
                  </a:cubicBezTo>
                  <a:cubicBezTo>
                    <a:pt x="31684" y="397854"/>
                    <a:pt x="25263" y="379900"/>
                    <a:pt x="23780" y="374192"/>
                  </a:cubicBezTo>
                  <a:cubicBezTo>
                    <a:pt x="14948" y="343830"/>
                    <a:pt x="471" y="314320"/>
                    <a:pt x="6146" y="281808"/>
                  </a:cubicBezTo>
                  <a:cubicBezTo>
                    <a:pt x="9886" y="186755"/>
                    <a:pt x="31746" y="93828"/>
                    <a:pt x="48330" y="419"/>
                  </a:cubicBezTo>
                  <a:lnTo>
                    <a:pt x="47862" y="1543"/>
                  </a:lnTo>
                  <a:close/>
                </a:path>
              </a:pathLst>
            </a:custGeom>
            <a:solidFill>
              <a:srgbClr val="E9B96E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2" name="任意多边形: 形状 721"/>
            <p:cNvSpPr/>
            <p:nvPr/>
          </p:nvSpPr>
          <p:spPr>
            <a:xfrm>
              <a:off x="9569884" y="3716853"/>
              <a:ext cx="190804" cy="527157"/>
            </a:xfrm>
            <a:custGeom>
              <a:avLst/>
              <a:gdLst>
                <a:gd name="connsiteX0" fmla="*/ 16134 w 190804"/>
                <a:gd name="connsiteY0" fmla="*/ 1082 h 527157"/>
                <a:gd name="connsiteX1" fmla="*/ 2360 w 190804"/>
                <a:gd name="connsiteY1" fmla="*/ 120083 h 527157"/>
                <a:gd name="connsiteX2" fmla="*/ 76385 w 190804"/>
                <a:gd name="connsiteY2" fmla="*/ 326224 h 527157"/>
                <a:gd name="connsiteX3" fmla="*/ 190981 w 190804"/>
                <a:gd name="connsiteY3" fmla="*/ 527586 h 527157"/>
                <a:gd name="connsiteX4" fmla="*/ 189013 w 190804"/>
                <a:gd name="connsiteY4" fmla="*/ 509595 h 527157"/>
                <a:gd name="connsiteX5" fmla="*/ 135228 w 190804"/>
                <a:gd name="connsiteY5" fmla="*/ 422267 h 527157"/>
                <a:gd name="connsiteX6" fmla="*/ 34406 w 190804"/>
                <a:gd name="connsiteY6" fmla="*/ 194669 h 527157"/>
                <a:gd name="connsiteX7" fmla="*/ 16415 w 190804"/>
                <a:gd name="connsiteY7" fmla="*/ 429 h 527157"/>
                <a:gd name="connsiteX8" fmla="*/ 16135 w 190804"/>
                <a:gd name="connsiteY8" fmla="*/ 1084 h 52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0804" h="527157">
                  <a:moveTo>
                    <a:pt x="16134" y="1082"/>
                  </a:moveTo>
                  <a:cubicBezTo>
                    <a:pt x="869" y="38431"/>
                    <a:pt x="10192" y="80873"/>
                    <a:pt x="2360" y="120083"/>
                  </a:cubicBezTo>
                  <a:cubicBezTo>
                    <a:pt x="20723" y="190903"/>
                    <a:pt x="57536" y="255486"/>
                    <a:pt x="76385" y="326224"/>
                  </a:cubicBezTo>
                  <a:cubicBezTo>
                    <a:pt x="104431" y="398894"/>
                    <a:pt x="162799" y="455321"/>
                    <a:pt x="190981" y="527586"/>
                  </a:cubicBezTo>
                  <a:cubicBezTo>
                    <a:pt x="196545" y="526722"/>
                    <a:pt x="189815" y="514215"/>
                    <a:pt x="189013" y="509595"/>
                  </a:cubicBezTo>
                  <a:cubicBezTo>
                    <a:pt x="178280" y="476388"/>
                    <a:pt x="155737" y="449330"/>
                    <a:pt x="135228" y="422267"/>
                  </a:cubicBezTo>
                  <a:cubicBezTo>
                    <a:pt x="87622" y="353576"/>
                    <a:pt x="64969" y="271677"/>
                    <a:pt x="34406" y="194669"/>
                  </a:cubicBezTo>
                  <a:cubicBezTo>
                    <a:pt x="-3524" y="137408"/>
                    <a:pt x="6077" y="64520"/>
                    <a:pt x="16415" y="429"/>
                  </a:cubicBezTo>
                  <a:lnTo>
                    <a:pt x="16135" y="1084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3" name="任意多边形: 形状 722"/>
            <p:cNvSpPr/>
            <p:nvPr/>
          </p:nvSpPr>
          <p:spPr>
            <a:xfrm>
              <a:off x="9601730" y="4166883"/>
              <a:ext cx="102795" cy="94535"/>
            </a:xfrm>
            <a:custGeom>
              <a:avLst/>
              <a:gdLst>
                <a:gd name="connsiteX0" fmla="*/ 29925 w 102795"/>
                <a:gd name="connsiteY0" fmla="*/ 492 h 94535"/>
                <a:gd name="connsiteX1" fmla="*/ 7344 w 102795"/>
                <a:gd name="connsiteY1" fmla="*/ 54932 h 94535"/>
                <a:gd name="connsiteX2" fmla="*/ 9780 w 102795"/>
                <a:gd name="connsiteY2" fmla="*/ 22606 h 94535"/>
                <a:gd name="connsiteX3" fmla="*/ 30113 w 102795"/>
                <a:gd name="connsiteY3" fmla="*/ 4240 h 94535"/>
                <a:gd name="connsiteX4" fmla="*/ 70028 w 102795"/>
                <a:gd name="connsiteY4" fmla="*/ 48281 h 94535"/>
                <a:gd name="connsiteX5" fmla="*/ 101418 w 102795"/>
                <a:gd name="connsiteY5" fmla="*/ 94942 h 94535"/>
                <a:gd name="connsiteX6" fmla="*/ 91298 w 102795"/>
                <a:gd name="connsiteY6" fmla="*/ 73297 h 94535"/>
                <a:gd name="connsiteX7" fmla="*/ 78180 w 102795"/>
                <a:gd name="connsiteY7" fmla="*/ 44156 h 94535"/>
                <a:gd name="connsiteX8" fmla="*/ 29924 w 102795"/>
                <a:gd name="connsiteY8" fmla="*/ 494 h 94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2795" h="94535">
                  <a:moveTo>
                    <a:pt x="29925" y="492"/>
                  </a:moveTo>
                  <a:cubicBezTo>
                    <a:pt x="3220" y="802"/>
                    <a:pt x="-3570" y="35940"/>
                    <a:pt x="7344" y="54932"/>
                  </a:cubicBezTo>
                  <a:cubicBezTo>
                    <a:pt x="18911" y="51999"/>
                    <a:pt x="16237" y="31110"/>
                    <a:pt x="9780" y="22606"/>
                  </a:cubicBezTo>
                  <a:cubicBezTo>
                    <a:pt x="5880" y="13771"/>
                    <a:pt x="21652" y="6881"/>
                    <a:pt x="30113" y="4240"/>
                  </a:cubicBezTo>
                  <a:cubicBezTo>
                    <a:pt x="54658" y="836"/>
                    <a:pt x="62754" y="30873"/>
                    <a:pt x="70028" y="48281"/>
                  </a:cubicBezTo>
                  <a:cubicBezTo>
                    <a:pt x="77476" y="64607"/>
                    <a:pt x="82542" y="88955"/>
                    <a:pt x="101418" y="94942"/>
                  </a:cubicBezTo>
                  <a:cubicBezTo>
                    <a:pt x="112592" y="88943"/>
                    <a:pt x="95566" y="78044"/>
                    <a:pt x="91298" y="73297"/>
                  </a:cubicBezTo>
                  <a:cubicBezTo>
                    <a:pt x="81616" y="66011"/>
                    <a:pt x="71344" y="56827"/>
                    <a:pt x="78180" y="44156"/>
                  </a:cubicBezTo>
                  <a:cubicBezTo>
                    <a:pt x="81188" y="18134"/>
                    <a:pt x="53720" y="-1051"/>
                    <a:pt x="29924" y="494"/>
                  </a:cubicBez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4" name="任意多边形: 形状 723"/>
            <p:cNvSpPr/>
            <p:nvPr/>
          </p:nvSpPr>
          <p:spPr>
            <a:xfrm>
              <a:off x="9416328" y="4047749"/>
              <a:ext cx="17788" cy="49848"/>
            </a:xfrm>
            <a:custGeom>
              <a:avLst/>
              <a:gdLst>
                <a:gd name="connsiteX0" fmla="*/ 19342 w 17788"/>
                <a:gd name="connsiteY0" fmla="*/ 2762 h 49848"/>
                <a:gd name="connsiteX1" fmla="*/ 2382 w 17788"/>
                <a:gd name="connsiteY1" fmla="*/ 50269 h 49848"/>
                <a:gd name="connsiteX2" fmla="*/ 19998 w 17788"/>
                <a:gd name="connsiteY2" fmla="*/ 420 h 49848"/>
                <a:gd name="connsiteX3" fmla="*/ 19342 w 17788"/>
                <a:gd name="connsiteY3" fmla="*/ 2762 h 4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788" h="49848">
                  <a:moveTo>
                    <a:pt x="19342" y="2762"/>
                  </a:moveTo>
                  <a:cubicBezTo>
                    <a:pt x="14572" y="18935"/>
                    <a:pt x="8934" y="34719"/>
                    <a:pt x="2382" y="50269"/>
                  </a:cubicBezTo>
                  <a:cubicBezTo>
                    <a:pt x="10910" y="34890"/>
                    <a:pt x="21666" y="18668"/>
                    <a:pt x="19998" y="420"/>
                  </a:cubicBezTo>
                  <a:lnTo>
                    <a:pt x="19342" y="2762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5" name="任意多边形: 形状 724"/>
            <p:cNvSpPr/>
            <p:nvPr/>
          </p:nvSpPr>
          <p:spPr>
            <a:xfrm>
              <a:off x="9561834" y="4096140"/>
              <a:ext cx="18927" cy="47788"/>
            </a:xfrm>
            <a:custGeom>
              <a:avLst/>
              <a:gdLst>
                <a:gd name="connsiteX0" fmla="*/ 20265 w 18927"/>
                <a:gd name="connsiteY0" fmla="*/ 2011 h 47788"/>
                <a:gd name="connsiteX1" fmla="*/ 2369 w 18927"/>
                <a:gd name="connsiteY1" fmla="*/ 48204 h 47788"/>
                <a:gd name="connsiteX2" fmla="*/ 21296 w 18927"/>
                <a:gd name="connsiteY2" fmla="*/ 415 h 47788"/>
                <a:gd name="connsiteX3" fmla="*/ 20265 w 18927"/>
                <a:gd name="connsiteY3" fmla="*/ 2008 h 47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927" h="47788">
                  <a:moveTo>
                    <a:pt x="20265" y="2011"/>
                  </a:moveTo>
                  <a:cubicBezTo>
                    <a:pt x="12200" y="15762"/>
                    <a:pt x="3605" y="35068"/>
                    <a:pt x="2369" y="48204"/>
                  </a:cubicBezTo>
                  <a:cubicBezTo>
                    <a:pt x="13061" y="34481"/>
                    <a:pt x="15150" y="16364"/>
                    <a:pt x="21296" y="415"/>
                  </a:cubicBezTo>
                  <a:lnTo>
                    <a:pt x="20265" y="2008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6" name="任意多边形: 形状 725"/>
            <p:cNvSpPr/>
            <p:nvPr/>
          </p:nvSpPr>
          <p:spPr>
            <a:xfrm>
              <a:off x="9248192" y="3752891"/>
              <a:ext cx="198719" cy="495355"/>
            </a:xfrm>
            <a:custGeom>
              <a:avLst/>
              <a:gdLst>
                <a:gd name="connsiteX0" fmla="*/ 2933 w 198719"/>
                <a:gd name="connsiteY0" fmla="*/ 495192 h 495355"/>
                <a:gd name="connsiteX1" fmla="*/ 80241 w 198719"/>
                <a:gd name="connsiteY1" fmla="*/ 366476 h 495355"/>
                <a:gd name="connsiteX2" fmla="*/ 137514 w 198719"/>
                <a:gd name="connsiteY2" fmla="*/ 182353 h 495355"/>
                <a:gd name="connsiteX3" fmla="*/ 199920 w 198719"/>
                <a:gd name="connsiteY3" fmla="*/ 427 h 495355"/>
                <a:gd name="connsiteX4" fmla="*/ 198848 w 198719"/>
                <a:gd name="connsiteY4" fmla="*/ 16681 h 495355"/>
                <a:gd name="connsiteX5" fmla="*/ 169559 w 198719"/>
                <a:gd name="connsiteY5" fmla="*/ 95581 h 495355"/>
                <a:gd name="connsiteX6" fmla="*/ 114655 w 198719"/>
                <a:gd name="connsiteY6" fmla="*/ 301209 h 495355"/>
                <a:gd name="connsiteX7" fmla="*/ 3087 w 198719"/>
                <a:gd name="connsiteY7" fmla="*/ 495782 h 495355"/>
                <a:gd name="connsiteX8" fmla="*/ 2934 w 198719"/>
                <a:gd name="connsiteY8" fmla="*/ 495190 h 495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8719" h="495355">
                  <a:moveTo>
                    <a:pt x="2933" y="495192"/>
                  </a:moveTo>
                  <a:cubicBezTo>
                    <a:pt x="-5380" y="461448"/>
                    <a:pt x="84505" y="401899"/>
                    <a:pt x="80241" y="366476"/>
                  </a:cubicBezTo>
                  <a:cubicBezTo>
                    <a:pt x="105082" y="308853"/>
                    <a:pt x="127250" y="246264"/>
                    <a:pt x="137514" y="182353"/>
                  </a:cubicBezTo>
                  <a:cubicBezTo>
                    <a:pt x="152787" y="116696"/>
                    <a:pt x="184574" y="65717"/>
                    <a:pt x="199920" y="427"/>
                  </a:cubicBezTo>
                  <a:cubicBezTo>
                    <a:pt x="202950" y="1207"/>
                    <a:pt x="199285" y="12507"/>
                    <a:pt x="198848" y="16681"/>
                  </a:cubicBezTo>
                  <a:cubicBezTo>
                    <a:pt x="193003" y="46683"/>
                    <a:pt x="180728" y="71129"/>
                    <a:pt x="169559" y="95581"/>
                  </a:cubicBezTo>
                  <a:cubicBezTo>
                    <a:pt x="143635" y="157639"/>
                    <a:pt x="131299" y="231634"/>
                    <a:pt x="114655" y="301209"/>
                  </a:cubicBezTo>
                  <a:cubicBezTo>
                    <a:pt x="94000" y="352944"/>
                    <a:pt x="-2541" y="437877"/>
                    <a:pt x="3087" y="495782"/>
                  </a:cubicBezTo>
                  <a:lnTo>
                    <a:pt x="2934" y="495190"/>
                  </a:lnTo>
                  <a:close/>
                </a:path>
              </a:pathLst>
            </a:custGeom>
            <a:solidFill>
              <a:srgbClr val="E9B96E"/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7" name="任意多边形: 形状 726"/>
            <p:cNvSpPr/>
            <p:nvPr/>
          </p:nvSpPr>
          <p:spPr>
            <a:xfrm>
              <a:off x="9463032" y="2831535"/>
              <a:ext cx="279788" cy="124527"/>
            </a:xfrm>
            <a:custGeom>
              <a:avLst/>
              <a:gdLst>
                <a:gd name="connsiteX0" fmla="*/ 164280 w 279788"/>
                <a:gd name="connsiteY0" fmla="*/ 531 h 124527"/>
                <a:gd name="connsiteX1" fmla="*/ 2366 w 279788"/>
                <a:gd name="connsiteY1" fmla="*/ 125058 h 124527"/>
                <a:gd name="connsiteX2" fmla="*/ 209256 w 279788"/>
                <a:gd name="connsiteY2" fmla="*/ 36511 h 124527"/>
                <a:gd name="connsiteX3" fmla="*/ 282154 w 279788"/>
                <a:gd name="connsiteY3" fmla="*/ 44851 h 124527"/>
                <a:gd name="connsiteX4" fmla="*/ 164280 w 279788"/>
                <a:gd name="connsiteY4" fmla="*/ 531 h 12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88" h="124527">
                  <a:moveTo>
                    <a:pt x="164280" y="531"/>
                  </a:moveTo>
                  <a:cubicBezTo>
                    <a:pt x="81542" y="531"/>
                    <a:pt x="13130" y="54775"/>
                    <a:pt x="2366" y="125058"/>
                  </a:cubicBezTo>
                  <a:cubicBezTo>
                    <a:pt x="42262" y="72307"/>
                    <a:pt x="119990" y="36511"/>
                    <a:pt x="209256" y="36511"/>
                  </a:cubicBezTo>
                  <a:cubicBezTo>
                    <a:pt x="234705" y="36511"/>
                    <a:pt x="259195" y="39465"/>
                    <a:pt x="282154" y="44851"/>
                  </a:cubicBezTo>
                  <a:cubicBezTo>
                    <a:pt x="252407" y="17550"/>
                    <a:pt x="210599" y="531"/>
                    <a:pt x="164280" y="531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8" name="任意多边形: 形状 727"/>
            <p:cNvSpPr/>
            <p:nvPr/>
          </p:nvSpPr>
          <p:spPr>
            <a:xfrm>
              <a:off x="9240043" y="2781275"/>
              <a:ext cx="277080" cy="133083"/>
            </a:xfrm>
            <a:custGeom>
              <a:avLst/>
              <a:gdLst>
                <a:gd name="connsiteX0" fmla="*/ 206216 w 277080"/>
                <a:gd name="connsiteY0" fmla="*/ 31185 h 133083"/>
                <a:gd name="connsiteX1" fmla="*/ 2387 w 277080"/>
                <a:gd name="connsiteY1" fmla="*/ 44508 h 133083"/>
                <a:gd name="connsiteX2" fmla="*/ 223550 w 277080"/>
                <a:gd name="connsiteY2" fmla="*/ 86111 h 133083"/>
                <a:gd name="connsiteX3" fmla="*/ 279467 w 277080"/>
                <a:gd name="connsiteY3" fmla="*/ 133618 h 133083"/>
                <a:gd name="connsiteX4" fmla="*/ 206213 w 277080"/>
                <a:gd name="connsiteY4" fmla="*/ 31183 h 1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80" h="133083">
                  <a:moveTo>
                    <a:pt x="206216" y="31185"/>
                  </a:moveTo>
                  <a:cubicBezTo>
                    <a:pt x="137483" y="-14871"/>
                    <a:pt x="50454" y="-7890"/>
                    <a:pt x="2387" y="44508"/>
                  </a:cubicBezTo>
                  <a:cubicBezTo>
                    <a:pt x="64894" y="22894"/>
                    <a:pt x="149393" y="36423"/>
                    <a:pt x="223550" y="86111"/>
                  </a:cubicBezTo>
                  <a:cubicBezTo>
                    <a:pt x="244691" y="100277"/>
                    <a:pt x="263390" y="116362"/>
                    <a:pt x="279467" y="133618"/>
                  </a:cubicBezTo>
                  <a:cubicBezTo>
                    <a:pt x="269952" y="94381"/>
                    <a:pt x="244694" y="56969"/>
                    <a:pt x="206213" y="31183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29" name="任意多边形: 形状 728"/>
            <p:cNvSpPr/>
            <p:nvPr/>
          </p:nvSpPr>
          <p:spPr>
            <a:xfrm>
              <a:off x="9625921" y="2734615"/>
              <a:ext cx="204995" cy="111883"/>
            </a:xfrm>
            <a:custGeom>
              <a:avLst/>
              <a:gdLst>
                <a:gd name="connsiteX0" fmla="*/ 56550 w 204995"/>
                <a:gd name="connsiteY0" fmla="*/ 26308 h 111883"/>
                <a:gd name="connsiteX1" fmla="*/ 207349 w 204995"/>
                <a:gd name="connsiteY1" fmla="*/ 37508 h 111883"/>
                <a:gd name="connsiteX2" fmla="*/ 43726 w 204995"/>
                <a:gd name="connsiteY2" fmla="*/ 72484 h 111883"/>
                <a:gd name="connsiteX3" fmla="*/ 2354 w 204995"/>
                <a:gd name="connsiteY3" fmla="*/ 112423 h 111883"/>
                <a:gd name="connsiteX4" fmla="*/ 56550 w 204995"/>
                <a:gd name="connsiteY4" fmla="*/ 26309 h 11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995" h="111883">
                  <a:moveTo>
                    <a:pt x="56550" y="26308"/>
                  </a:moveTo>
                  <a:cubicBezTo>
                    <a:pt x="107403" y="-12411"/>
                    <a:pt x="171788" y="-6543"/>
                    <a:pt x="207349" y="37508"/>
                  </a:cubicBezTo>
                  <a:cubicBezTo>
                    <a:pt x="161105" y="19337"/>
                    <a:pt x="98588" y="30711"/>
                    <a:pt x="43726" y="72484"/>
                  </a:cubicBezTo>
                  <a:cubicBezTo>
                    <a:pt x="28085" y="84393"/>
                    <a:pt x="14250" y="97916"/>
                    <a:pt x="2354" y="112423"/>
                  </a:cubicBezTo>
                  <a:cubicBezTo>
                    <a:pt x="9393" y="79438"/>
                    <a:pt x="28080" y="47984"/>
                    <a:pt x="56550" y="26309"/>
                  </a:cubicBezTo>
                  <a:close/>
                </a:path>
              </a:pathLst>
            </a:custGeom>
            <a:solidFill>
              <a:srgbClr val="8AE234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0" name="任意多边形: 形状 729"/>
            <p:cNvSpPr/>
            <p:nvPr/>
          </p:nvSpPr>
          <p:spPr>
            <a:xfrm rot="1896178" flipV="1">
              <a:off x="9825843" y="3148394"/>
              <a:ext cx="279788" cy="124527"/>
            </a:xfrm>
            <a:custGeom>
              <a:avLst/>
              <a:gdLst>
                <a:gd name="connsiteX0" fmla="*/ 164367 w 279788"/>
                <a:gd name="connsiteY0" fmla="*/ 606 h 124527"/>
                <a:gd name="connsiteX1" fmla="*/ 2453 w 279788"/>
                <a:gd name="connsiteY1" fmla="*/ 125134 h 124527"/>
                <a:gd name="connsiteX2" fmla="*/ 209343 w 279788"/>
                <a:gd name="connsiteY2" fmla="*/ 36587 h 124527"/>
                <a:gd name="connsiteX3" fmla="*/ 282241 w 279788"/>
                <a:gd name="connsiteY3" fmla="*/ 44927 h 124527"/>
                <a:gd name="connsiteX4" fmla="*/ 164367 w 279788"/>
                <a:gd name="connsiteY4" fmla="*/ 607 h 124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9788" h="124527">
                  <a:moveTo>
                    <a:pt x="164367" y="606"/>
                  </a:moveTo>
                  <a:cubicBezTo>
                    <a:pt x="81629" y="606"/>
                    <a:pt x="13217" y="54851"/>
                    <a:pt x="2453" y="125134"/>
                  </a:cubicBezTo>
                  <a:cubicBezTo>
                    <a:pt x="42349" y="72383"/>
                    <a:pt x="120077" y="36587"/>
                    <a:pt x="209343" y="36587"/>
                  </a:cubicBezTo>
                  <a:cubicBezTo>
                    <a:pt x="234792" y="36587"/>
                    <a:pt x="259282" y="39541"/>
                    <a:pt x="282241" y="44927"/>
                  </a:cubicBezTo>
                  <a:cubicBezTo>
                    <a:pt x="252494" y="17626"/>
                    <a:pt x="210686" y="607"/>
                    <a:pt x="164367" y="607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1" name="任意多边形: 形状 730"/>
            <p:cNvSpPr/>
            <p:nvPr/>
          </p:nvSpPr>
          <p:spPr>
            <a:xfrm rot="-1078745" flipV="1">
              <a:off x="9132097" y="3268058"/>
              <a:ext cx="277080" cy="133083"/>
            </a:xfrm>
            <a:custGeom>
              <a:avLst/>
              <a:gdLst>
                <a:gd name="connsiteX0" fmla="*/ 206190 w 277080"/>
                <a:gd name="connsiteY0" fmla="*/ 31302 h 133083"/>
                <a:gd name="connsiteX1" fmla="*/ 2361 w 277080"/>
                <a:gd name="connsiteY1" fmla="*/ 44625 h 133083"/>
                <a:gd name="connsiteX2" fmla="*/ 223524 w 277080"/>
                <a:gd name="connsiteY2" fmla="*/ 86228 h 133083"/>
                <a:gd name="connsiteX3" fmla="*/ 279441 w 277080"/>
                <a:gd name="connsiteY3" fmla="*/ 133735 h 133083"/>
                <a:gd name="connsiteX4" fmla="*/ 206187 w 277080"/>
                <a:gd name="connsiteY4" fmla="*/ 31300 h 13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80" h="133083">
                  <a:moveTo>
                    <a:pt x="206190" y="31302"/>
                  </a:moveTo>
                  <a:cubicBezTo>
                    <a:pt x="137457" y="-14754"/>
                    <a:pt x="50428" y="-7774"/>
                    <a:pt x="2361" y="44625"/>
                  </a:cubicBezTo>
                  <a:cubicBezTo>
                    <a:pt x="64869" y="23011"/>
                    <a:pt x="149367" y="36539"/>
                    <a:pt x="223524" y="86228"/>
                  </a:cubicBezTo>
                  <a:cubicBezTo>
                    <a:pt x="244665" y="100393"/>
                    <a:pt x="263364" y="116479"/>
                    <a:pt x="279441" y="133735"/>
                  </a:cubicBezTo>
                  <a:cubicBezTo>
                    <a:pt x="269927" y="94497"/>
                    <a:pt x="244669" y="57086"/>
                    <a:pt x="206187" y="31300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732" name="任意多边形: 形状 731"/>
            <p:cNvSpPr/>
            <p:nvPr/>
          </p:nvSpPr>
          <p:spPr>
            <a:xfrm flipV="1">
              <a:off x="9649908" y="3218989"/>
              <a:ext cx="204995" cy="111883"/>
            </a:xfrm>
            <a:custGeom>
              <a:avLst/>
              <a:gdLst>
                <a:gd name="connsiteX0" fmla="*/ 56556 w 204995"/>
                <a:gd name="connsiteY0" fmla="*/ 26424 h 111883"/>
                <a:gd name="connsiteX1" fmla="*/ 207355 w 204995"/>
                <a:gd name="connsiteY1" fmla="*/ 37624 h 111883"/>
                <a:gd name="connsiteX2" fmla="*/ 43732 w 204995"/>
                <a:gd name="connsiteY2" fmla="*/ 72601 h 111883"/>
                <a:gd name="connsiteX3" fmla="*/ 2360 w 204995"/>
                <a:gd name="connsiteY3" fmla="*/ 112539 h 111883"/>
                <a:gd name="connsiteX4" fmla="*/ 56556 w 204995"/>
                <a:gd name="connsiteY4" fmla="*/ 26425 h 11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4995" h="111883">
                  <a:moveTo>
                    <a:pt x="56556" y="26424"/>
                  </a:moveTo>
                  <a:cubicBezTo>
                    <a:pt x="107409" y="-12295"/>
                    <a:pt x="171794" y="-6427"/>
                    <a:pt x="207355" y="37624"/>
                  </a:cubicBezTo>
                  <a:cubicBezTo>
                    <a:pt x="161111" y="19453"/>
                    <a:pt x="98594" y="30827"/>
                    <a:pt x="43732" y="72601"/>
                  </a:cubicBezTo>
                  <a:cubicBezTo>
                    <a:pt x="28090" y="84509"/>
                    <a:pt x="14256" y="98032"/>
                    <a:pt x="2360" y="112539"/>
                  </a:cubicBezTo>
                  <a:cubicBezTo>
                    <a:pt x="9399" y="79554"/>
                    <a:pt x="28086" y="48101"/>
                    <a:pt x="56556" y="26425"/>
                  </a:cubicBezTo>
                  <a:close/>
                </a:path>
              </a:pathLst>
            </a:custGeom>
            <a:solidFill>
              <a:srgbClr val="4E9A06">
                <a:alpha val="95000"/>
              </a:srgbClr>
            </a:solidFill>
            <a:ln w="29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pic>
        <p:nvPicPr>
          <p:cNvPr id="1426" name="图片 14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486" y="2747893"/>
            <a:ext cx="3197934" cy="2961181"/>
          </a:xfrm>
          <a:prstGeom prst="rect">
            <a:avLst/>
          </a:prstGeom>
        </p:spPr>
      </p:pic>
      <p:pic>
        <p:nvPicPr>
          <p:cNvPr id="206" name="图片 20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>
            <a:off x="7858410" y="-1286000"/>
            <a:ext cx="5156440" cy="255134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832" y="-1284235"/>
            <a:ext cx="5424895" cy="2511100"/>
          </a:xfrm>
          <a:prstGeom prst="rect">
            <a:avLst/>
          </a:prstGeom>
        </p:spPr>
      </p:pic>
      <p:grpSp>
        <p:nvGrpSpPr>
          <p:cNvPr id="204" name="图形 190"/>
          <p:cNvGrpSpPr/>
          <p:nvPr/>
        </p:nvGrpSpPr>
        <p:grpSpPr>
          <a:xfrm>
            <a:off x="356598" y="337149"/>
            <a:ext cx="2755706" cy="1264696"/>
            <a:chOff x="2097961" y="752965"/>
            <a:chExt cx="3060693" cy="1404666"/>
          </a:xfrm>
        </p:grpSpPr>
        <p:sp>
          <p:nvSpPr>
            <p:cNvPr id="205" name="任意多边形: 形状 204"/>
            <p:cNvSpPr/>
            <p:nvPr/>
          </p:nvSpPr>
          <p:spPr>
            <a:xfrm>
              <a:off x="2097961" y="1090284"/>
              <a:ext cx="1197654" cy="922142"/>
            </a:xfrm>
            <a:custGeom>
              <a:avLst/>
              <a:gdLst>
                <a:gd name="connsiteX0" fmla="*/ 1197949 w 1197654"/>
                <a:gd name="connsiteY0" fmla="*/ 461203 h 922142"/>
                <a:gd name="connsiteX1" fmla="*/ 602671 w 1197654"/>
                <a:gd name="connsiteY1" fmla="*/ 922266 h 922142"/>
                <a:gd name="connsiteX2" fmla="*/ 316 w 1197654"/>
                <a:gd name="connsiteY2" fmla="*/ 466620 h 922142"/>
                <a:gd name="connsiteX3" fmla="*/ 316 w 1197654"/>
                <a:gd name="connsiteY3" fmla="*/ 461203 h 922142"/>
                <a:gd name="connsiteX4" fmla="*/ 595594 w 1197654"/>
                <a:gd name="connsiteY4" fmla="*/ 139 h 922142"/>
                <a:gd name="connsiteX5" fmla="*/ 1197949 w 1197654"/>
                <a:gd name="connsiteY5" fmla="*/ 455786 h 922142"/>
                <a:gd name="connsiteX6" fmla="*/ 1197949 w 1197654"/>
                <a:gd name="connsiteY6" fmla="*/ 461203 h 922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7654" h="922142">
                  <a:moveTo>
                    <a:pt x="1197949" y="461203"/>
                  </a:moveTo>
                  <a:cubicBezTo>
                    <a:pt x="1199904" y="714345"/>
                    <a:pt x="933389" y="920770"/>
                    <a:pt x="602671" y="922266"/>
                  </a:cubicBezTo>
                  <a:cubicBezTo>
                    <a:pt x="271954" y="923762"/>
                    <a:pt x="2271" y="719762"/>
                    <a:pt x="316" y="466620"/>
                  </a:cubicBezTo>
                  <a:cubicBezTo>
                    <a:pt x="302" y="464814"/>
                    <a:pt x="302" y="463008"/>
                    <a:pt x="316" y="461203"/>
                  </a:cubicBezTo>
                  <a:cubicBezTo>
                    <a:pt x="-1638" y="208060"/>
                    <a:pt x="264877" y="1635"/>
                    <a:pt x="595594" y="139"/>
                  </a:cubicBezTo>
                  <a:cubicBezTo>
                    <a:pt x="926312" y="-1356"/>
                    <a:pt x="1195995" y="202643"/>
                    <a:pt x="1197949" y="455786"/>
                  </a:cubicBezTo>
                  <a:cubicBezTo>
                    <a:pt x="1197963" y="457591"/>
                    <a:pt x="1197963" y="459397"/>
                    <a:pt x="1197949" y="461203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7" name="任意多边形: 形状 206"/>
            <p:cNvSpPr/>
            <p:nvPr/>
          </p:nvSpPr>
          <p:spPr>
            <a:xfrm>
              <a:off x="2896324" y="1329616"/>
              <a:ext cx="1360314" cy="828015"/>
            </a:xfrm>
            <a:custGeom>
              <a:avLst/>
              <a:gdLst>
                <a:gd name="connsiteX0" fmla="*/ 1360747 w 1360314"/>
                <a:gd name="connsiteY0" fmla="*/ 414167 h 828015"/>
                <a:gd name="connsiteX1" fmla="*/ 680590 w 1360314"/>
                <a:gd name="connsiteY1" fmla="*/ 828175 h 828015"/>
                <a:gd name="connsiteX2" fmla="*/ 432 w 1360314"/>
                <a:gd name="connsiteY2" fmla="*/ 414167 h 828015"/>
                <a:gd name="connsiteX3" fmla="*/ 680590 w 1360314"/>
                <a:gd name="connsiteY3" fmla="*/ 159 h 828015"/>
                <a:gd name="connsiteX4" fmla="*/ 1360747 w 1360314"/>
                <a:gd name="connsiteY4" fmla="*/ 414167 h 828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0314" h="828015">
                  <a:moveTo>
                    <a:pt x="1360747" y="414167"/>
                  </a:moveTo>
                  <a:cubicBezTo>
                    <a:pt x="1360747" y="642817"/>
                    <a:pt x="1056230" y="828175"/>
                    <a:pt x="680590" y="828175"/>
                  </a:cubicBezTo>
                  <a:cubicBezTo>
                    <a:pt x="304949" y="828175"/>
                    <a:pt x="432" y="642817"/>
                    <a:pt x="432" y="414167"/>
                  </a:cubicBezTo>
                  <a:cubicBezTo>
                    <a:pt x="432" y="185517"/>
                    <a:pt x="304949" y="159"/>
                    <a:pt x="680590" y="159"/>
                  </a:cubicBezTo>
                  <a:cubicBezTo>
                    <a:pt x="1056230" y="159"/>
                    <a:pt x="1360747" y="185517"/>
                    <a:pt x="1360747" y="414167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8" name="任意多边形: 形状 207"/>
            <p:cNvSpPr/>
            <p:nvPr/>
          </p:nvSpPr>
          <p:spPr>
            <a:xfrm>
              <a:off x="2837199" y="984876"/>
              <a:ext cx="2321455" cy="985121"/>
            </a:xfrm>
            <a:custGeom>
              <a:avLst/>
              <a:gdLst>
                <a:gd name="connsiteX0" fmla="*/ 2321895 w 2321455"/>
                <a:gd name="connsiteY0" fmla="*/ 492682 h 985121"/>
                <a:gd name="connsiteX1" fmla="*/ 1172237 w 2321455"/>
                <a:gd name="connsiteY1" fmla="*/ 985220 h 985121"/>
                <a:gd name="connsiteX2" fmla="*/ 547 w 2321455"/>
                <a:gd name="connsiteY2" fmla="*/ 501943 h 985121"/>
                <a:gd name="connsiteX3" fmla="*/ 547 w 2321455"/>
                <a:gd name="connsiteY3" fmla="*/ 492682 h 985121"/>
                <a:gd name="connsiteX4" fmla="*/ 1150205 w 2321455"/>
                <a:gd name="connsiteY4" fmla="*/ 143 h 985121"/>
                <a:gd name="connsiteX5" fmla="*/ 2321895 w 2321455"/>
                <a:gd name="connsiteY5" fmla="*/ 483420 h 985121"/>
                <a:gd name="connsiteX6" fmla="*/ 2321895 w 2321455"/>
                <a:gd name="connsiteY6" fmla="*/ 492682 h 985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21455" h="985121">
                  <a:moveTo>
                    <a:pt x="2321895" y="492682"/>
                  </a:moveTo>
                  <a:cubicBezTo>
                    <a:pt x="2327979" y="762146"/>
                    <a:pt x="1813260" y="982663"/>
                    <a:pt x="1172237" y="985220"/>
                  </a:cubicBezTo>
                  <a:cubicBezTo>
                    <a:pt x="531214" y="987778"/>
                    <a:pt x="6630" y="771407"/>
                    <a:pt x="547" y="501943"/>
                  </a:cubicBezTo>
                  <a:cubicBezTo>
                    <a:pt x="477" y="498856"/>
                    <a:pt x="477" y="495769"/>
                    <a:pt x="547" y="492682"/>
                  </a:cubicBezTo>
                  <a:cubicBezTo>
                    <a:pt x="-5537" y="223217"/>
                    <a:pt x="509182" y="2701"/>
                    <a:pt x="1150205" y="143"/>
                  </a:cubicBezTo>
                  <a:cubicBezTo>
                    <a:pt x="1791228" y="-2414"/>
                    <a:pt x="2315811" y="213956"/>
                    <a:pt x="2321895" y="483420"/>
                  </a:cubicBezTo>
                  <a:cubicBezTo>
                    <a:pt x="2321965" y="486507"/>
                    <a:pt x="2321965" y="489594"/>
                    <a:pt x="2321895" y="492682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09" name="任意多边形: 形状 208"/>
            <p:cNvSpPr/>
            <p:nvPr/>
          </p:nvSpPr>
          <p:spPr>
            <a:xfrm>
              <a:off x="2733643" y="752965"/>
              <a:ext cx="1153303" cy="650591"/>
            </a:xfrm>
            <a:custGeom>
              <a:avLst/>
              <a:gdLst>
                <a:gd name="connsiteX0" fmla="*/ 1153698 w 1153303"/>
                <a:gd name="connsiteY0" fmla="*/ 325359 h 650591"/>
                <a:gd name="connsiteX1" fmla="*/ 577046 w 1153303"/>
                <a:gd name="connsiteY1" fmla="*/ 650655 h 650591"/>
                <a:gd name="connsiteX2" fmla="*/ 394 w 1153303"/>
                <a:gd name="connsiteY2" fmla="*/ 325359 h 650591"/>
                <a:gd name="connsiteX3" fmla="*/ 577046 w 1153303"/>
                <a:gd name="connsiteY3" fmla="*/ 63 h 650591"/>
                <a:gd name="connsiteX4" fmla="*/ 1153698 w 1153303"/>
                <a:gd name="connsiteY4" fmla="*/ 325359 h 65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53303" h="650591">
                  <a:moveTo>
                    <a:pt x="1153698" y="325359"/>
                  </a:moveTo>
                  <a:cubicBezTo>
                    <a:pt x="1153698" y="505015"/>
                    <a:pt x="895522" y="650655"/>
                    <a:pt x="577046" y="650655"/>
                  </a:cubicBezTo>
                  <a:cubicBezTo>
                    <a:pt x="258570" y="650655"/>
                    <a:pt x="394" y="505015"/>
                    <a:pt x="394" y="325359"/>
                  </a:cubicBezTo>
                  <a:cubicBezTo>
                    <a:pt x="394" y="145703"/>
                    <a:pt x="258570" y="63"/>
                    <a:pt x="577046" y="63"/>
                  </a:cubicBezTo>
                  <a:cubicBezTo>
                    <a:pt x="895522" y="63"/>
                    <a:pt x="1153698" y="145703"/>
                    <a:pt x="1153698" y="325359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0" name="任意多边形: 形状 209"/>
            <p:cNvSpPr/>
            <p:nvPr/>
          </p:nvSpPr>
          <p:spPr>
            <a:xfrm>
              <a:off x="3842669" y="900834"/>
              <a:ext cx="754074" cy="561865"/>
            </a:xfrm>
            <a:custGeom>
              <a:avLst/>
              <a:gdLst>
                <a:gd name="connsiteX0" fmla="*/ 754600 w 754074"/>
                <a:gd name="connsiteY0" fmla="*/ 281011 h 561865"/>
                <a:gd name="connsiteX1" fmla="*/ 377563 w 754074"/>
                <a:gd name="connsiteY1" fmla="*/ 561944 h 561865"/>
                <a:gd name="connsiteX2" fmla="*/ 525 w 754074"/>
                <a:gd name="connsiteY2" fmla="*/ 281011 h 561865"/>
                <a:gd name="connsiteX3" fmla="*/ 377563 w 754074"/>
                <a:gd name="connsiteY3" fmla="*/ 78 h 561865"/>
                <a:gd name="connsiteX4" fmla="*/ 754600 w 754074"/>
                <a:gd name="connsiteY4" fmla="*/ 281011 h 561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4074" h="561865">
                  <a:moveTo>
                    <a:pt x="754600" y="281011"/>
                  </a:moveTo>
                  <a:cubicBezTo>
                    <a:pt x="754600" y="436166"/>
                    <a:pt x="585795" y="561944"/>
                    <a:pt x="377563" y="561944"/>
                  </a:cubicBezTo>
                  <a:cubicBezTo>
                    <a:pt x="169330" y="561944"/>
                    <a:pt x="525" y="436166"/>
                    <a:pt x="525" y="281011"/>
                  </a:cubicBezTo>
                  <a:cubicBezTo>
                    <a:pt x="525" y="125856"/>
                    <a:pt x="169330" y="78"/>
                    <a:pt x="377563" y="78"/>
                  </a:cubicBezTo>
                  <a:cubicBezTo>
                    <a:pt x="585795" y="78"/>
                    <a:pt x="754600" y="125856"/>
                    <a:pt x="754600" y="281011"/>
                  </a:cubicBezTo>
                  <a:close/>
                </a:path>
              </a:pathLst>
            </a:custGeom>
            <a:solidFill>
              <a:srgbClr val="F6FBFC"/>
            </a:solidFill>
            <a:ln w="1045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1" name="任意多边形: 形状 210"/>
            <p:cNvSpPr/>
            <p:nvPr/>
          </p:nvSpPr>
          <p:spPr>
            <a:xfrm>
              <a:off x="2275452" y="974887"/>
              <a:ext cx="2632375" cy="1094082"/>
            </a:xfrm>
            <a:custGeom>
              <a:avLst/>
              <a:gdLst>
                <a:gd name="connsiteX0" fmla="*/ 1042027 w 2632375"/>
                <a:gd name="connsiteY0" fmla="*/ 1788 h 1094082"/>
                <a:gd name="connsiteX1" fmla="*/ 546074 w 2632375"/>
                <a:gd name="connsiteY1" fmla="*/ 255013 h 1094082"/>
                <a:gd name="connsiteX2" fmla="*/ 546636 w 2632375"/>
                <a:gd name="connsiteY2" fmla="*/ 267483 h 1094082"/>
                <a:gd name="connsiteX3" fmla="*/ 514322 w 2632375"/>
                <a:gd name="connsiteY3" fmla="*/ 266720 h 1094082"/>
                <a:gd name="connsiteX4" fmla="*/ -738 w 2632375"/>
                <a:gd name="connsiteY4" fmla="*/ 623778 h 1094082"/>
                <a:gd name="connsiteX5" fmla="*/ 514322 w 2632375"/>
                <a:gd name="connsiteY5" fmla="*/ 980582 h 1094082"/>
                <a:gd name="connsiteX6" fmla="*/ 765252 w 2632375"/>
                <a:gd name="connsiteY6" fmla="*/ 935537 h 1094082"/>
                <a:gd name="connsiteX7" fmla="*/ 1271050 w 2632375"/>
                <a:gd name="connsiteY7" fmla="*/ 1095870 h 1094082"/>
                <a:gd name="connsiteX8" fmla="*/ 1768964 w 2632375"/>
                <a:gd name="connsiteY8" fmla="*/ 942662 h 1094082"/>
                <a:gd name="connsiteX9" fmla="*/ 2631637 w 2632375"/>
                <a:gd name="connsiteY9" fmla="*/ 566010 h 1094082"/>
                <a:gd name="connsiteX10" fmla="*/ 2109821 w 2632375"/>
                <a:gd name="connsiteY10" fmla="*/ 231858 h 1094082"/>
                <a:gd name="connsiteX11" fmla="*/ 1824045 w 2632375"/>
                <a:gd name="connsiteY11" fmla="*/ 116824 h 1094082"/>
                <a:gd name="connsiteX12" fmla="*/ 1586885 w 2632375"/>
                <a:gd name="connsiteY12" fmla="*/ 186556 h 1094082"/>
                <a:gd name="connsiteX13" fmla="*/ 1520571 w 2632375"/>
                <a:gd name="connsiteY13" fmla="*/ 188591 h 1094082"/>
                <a:gd name="connsiteX14" fmla="*/ 1042012 w 2632375"/>
                <a:gd name="connsiteY14" fmla="*/ 1790 h 10940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632375" h="1094082">
                  <a:moveTo>
                    <a:pt x="1042027" y="1788"/>
                  </a:moveTo>
                  <a:cubicBezTo>
                    <a:pt x="768124" y="1788"/>
                    <a:pt x="546074" y="115074"/>
                    <a:pt x="546074" y="255013"/>
                  </a:cubicBezTo>
                  <a:cubicBezTo>
                    <a:pt x="546074" y="259134"/>
                    <a:pt x="546253" y="263410"/>
                    <a:pt x="546636" y="267483"/>
                  </a:cubicBezTo>
                  <a:cubicBezTo>
                    <a:pt x="535909" y="267021"/>
                    <a:pt x="525217" y="266720"/>
                    <a:pt x="514322" y="266720"/>
                  </a:cubicBezTo>
                  <a:cubicBezTo>
                    <a:pt x="229886" y="266720"/>
                    <a:pt x="-738" y="426594"/>
                    <a:pt x="-738" y="623778"/>
                  </a:cubicBezTo>
                  <a:cubicBezTo>
                    <a:pt x="-738" y="820962"/>
                    <a:pt x="229894" y="980582"/>
                    <a:pt x="514322" y="980582"/>
                  </a:cubicBezTo>
                  <a:cubicBezTo>
                    <a:pt x="605407" y="980582"/>
                    <a:pt x="691015" y="964298"/>
                    <a:pt x="765252" y="935537"/>
                  </a:cubicBezTo>
                  <a:cubicBezTo>
                    <a:pt x="866628" y="1031424"/>
                    <a:pt x="1055215" y="1095870"/>
                    <a:pt x="1271050" y="1095870"/>
                  </a:cubicBezTo>
                  <a:cubicBezTo>
                    <a:pt x="1481525" y="1095870"/>
                    <a:pt x="1665936" y="1034624"/>
                    <a:pt x="1768964" y="942662"/>
                  </a:cubicBezTo>
                  <a:cubicBezTo>
                    <a:pt x="2256074" y="917449"/>
                    <a:pt x="2631637" y="758385"/>
                    <a:pt x="2631637" y="566010"/>
                  </a:cubicBezTo>
                  <a:cubicBezTo>
                    <a:pt x="2631637" y="421784"/>
                    <a:pt x="2420708" y="296250"/>
                    <a:pt x="2109821" y="231858"/>
                  </a:cubicBezTo>
                  <a:cubicBezTo>
                    <a:pt x="2055048" y="163328"/>
                    <a:pt x="1947518" y="116824"/>
                    <a:pt x="1824045" y="116824"/>
                  </a:cubicBezTo>
                  <a:cubicBezTo>
                    <a:pt x="1730386" y="116824"/>
                    <a:pt x="1646079" y="143704"/>
                    <a:pt x="1586885" y="186556"/>
                  </a:cubicBezTo>
                  <a:cubicBezTo>
                    <a:pt x="1564622" y="186943"/>
                    <a:pt x="1542429" y="187656"/>
                    <a:pt x="1520571" y="188591"/>
                  </a:cubicBezTo>
                  <a:cubicBezTo>
                    <a:pt x="1463345" y="80953"/>
                    <a:pt x="1270833" y="1790"/>
                    <a:pt x="1042012" y="1790"/>
                  </a:cubicBezTo>
                  <a:close/>
                </a:path>
              </a:pathLst>
            </a:custGeom>
            <a:gradFill>
              <a:gsLst>
                <a:gs pos="0">
                  <a:srgbClr val="00B0F0">
                    <a:alpha val="31000"/>
                  </a:srgbClr>
                </a:gs>
                <a:gs pos="100000">
                  <a:srgbClr val="5ACCF5">
                    <a:alpha val="16000"/>
                  </a:srgbClr>
                </a:gs>
              </a:gsLst>
              <a:lin ang="5400000" scaled="1"/>
            </a:gra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 rot="16200000">
            <a:off x="5515194" y="-601692"/>
            <a:ext cx="890905" cy="5164039"/>
            <a:chOff x="2671080" y="705924"/>
            <a:chExt cx="890905" cy="5164039"/>
          </a:xfrm>
        </p:grpSpPr>
        <p:sp>
          <p:nvSpPr>
            <p:cNvPr id="3" name="矩形: 对角圆角 2"/>
            <p:cNvSpPr/>
            <p:nvPr/>
          </p:nvSpPr>
          <p:spPr>
            <a:xfrm rot="5400000">
              <a:off x="826979" y="3363466"/>
              <a:ext cx="4366812" cy="646181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764164" y="2382033"/>
              <a:ext cx="492443" cy="2609048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</a:rPr>
                <a:t>单击此处添加标题文本</a:t>
              </a:r>
              <a:endParaRPr lang="zh-CN" altLang="en-US" sz="2000" dirty="0">
                <a:solidFill>
                  <a:schemeClr val="bg1"/>
                </a:solidFill>
              </a:endParaRPr>
            </a:p>
          </p:txBody>
        </p:sp>
        <p:sp>
          <p:nvSpPr>
            <p:cNvPr id="229" name="矩形: 对角圆角 228"/>
            <p:cNvSpPr/>
            <p:nvPr/>
          </p:nvSpPr>
          <p:spPr>
            <a:xfrm rot="10800000">
              <a:off x="2671080" y="705924"/>
              <a:ext cx="890905" cy="772208"/>
            </a:xfrm>
            <a:prstGeom prst="round2Diag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2B7911"/>
                </a:gs>
                <a:gs pos="100000">
                  <a:srgbClr val="73D216"/>
                </a:gs>
              </a:gsLst>
              <a:lin ang="13500000" scaled="1"/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215" name="文本框 214"/>
          <p:cNvSpPr txBox="1"/>
          <p:nvPr/>
        </p:nvSpPr>
        <p:spPr>
          <a:xfrm>
            <a:off x="3418005" y="1211790"/>
            <a:ext cx="68961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01</a:t>
            </a:r>
            <a:endParaRPr lang="zh-CN" altLang="en-US" sz="80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  <p:sp>
        <p:nvSpPr>
          <p:cNvPr id="216" name="文本框 215"/>
          <p:cNvSpPr txBox="1"/>
          <p:nvPr/>
        </p:nvSpPr>
        <p:spPr>
          <a:xfrm>
            <a:off x="795584" y="219235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3.12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grpSp>
        <p:nvGrpSpPr>
          <p:cNvPr id="217" name="图形 190"/>
          <p:cNvGrpSpPr/>
          <p:nvPr/>
        </p:nvGrpSpPr>
        <p:grpSpPr>
          <a:xfrm>
            <a:off x="9315223" y="1774872"/>
            <a:ext cx="2180729" cy="985121"/>
            <a:chOff x="8750863" y="688303"/>
            <a:chExt cx="2348372" cy="1060852"/>
          </a:xfrm>
        </p:grpSpPr>
        <p:sp>
          <p:nvSpPr>
            <p:cNvPr id="218" name="任意多边形: 形状 217"/>
            <p:cNvSpPr/>
            <p:nvPr/>
          </p:nvSpPr>
          <p:spPr>
            <a:xfrm>
              <a:off x="8750863" y="688303"/>
              <a:ext cx="2348372" cy="1060852"/>
            </a:xfrm>
            <a:custGeom>
              <a:avLst/>
              <a:gdLst>
                <a:gd name="connsiteX0" fmla="*/ 1032909 w 2348372"/>
                <a:gd name="connsiteY0" fmla="*/ 1788 h 1060852"/>
                <a:gd name="connsiteX1" fmla="*/ 628008 w 2348372"/>
                <a:gd name="connsiteY1" fmla="*/ 221807 h 1060852"/>
                <a:gd name="connsiteX2" fmla="*/ 584090 w 2348372"/>
                <a:gd name="connsiteY2" fmla="*/ 219399 h 1060852"/>
                <a:gd name="connsiteX3" fmla="*/ 293092 w 2348372"/>
                <a:gd name="connsiteY3" fmla="*/ 406409 h 1060852"/>
                <a:gd name="connsiteX4" fmla="*/ -738 w 2348372"/>
                <a:gd name="connsiteY4" fmla="*/ 622886 h 1060852"/>
                <a:gd name="connsiteX5" fmla="*/ 371437 w 2348372"/>
                <a:gd name="connsiteY5" fmla="*/ 850272 h 1060852"/>
                <a:gd name="connsiteX6" fmla="*/ 665693 w 2348372"/>
                <a:gd name="connsiteY6" fmla="*/ 1062641 h 1060852"/>
                <a:gd name="connsiteX7" fmla="*/ 916173 w 2348372"/>
                <a:gd name="connsiteY7" fmla="*/ 957518 h 1060852"/>
                <a:gd name="connsiteX8" fmla="*/ 1255056 w 2348372"/>
                <a:gd name="connsiteY8" fmla="*/ 1035438 h 1060852"/>
                <a:gd name="connsiteX9" fmla="*/ 1638850 w 2348372"/>
                <a:gd name="connsiteY9" fmla="*/ 928051 h 1060852"/>
                <a:gd name="connsiteX10" fmla="*/ 1885220 w 2348372"/>
                <a:gd name="connsiteY10" fmla="*/ 971968 h 1060852"/>
                <a:gd name="connsiteX11" fmla="*/ 2347635 w 2348372"/>
                <a:gd name="connsiteY11" fmla="*/ 686356 h 1060852"/>
                <a:gd name="connsiteX12" fmla="*/ 1885220 w 2348372"/>
                <a:gd name="connsiteY12" fmla="*/ 400744 h 1060852"/>
                <a:gd name="connsiteX13" fmla="*/ 1785341 w 2348372"/>
                <a:gd name="connsiteY13" fmla="*/ 407403 h 1060852"/>
                <a:gd name="connsiteX14" fmla="*/ 1486267 w 2348372"/>
                <a:gd name="connsiteY14" fmla="*/ 164999 h 1060852"/>
                <a:gd name="connsiteX15" fmla="*/ 1404663 w 2348372"/>
                <a:gd name="connsiteY15" fmla="*/ 174350 h 1060852"/>
                <a:gd name="connsiteX16" fmla="*/ 1032913 w 2348372"/>
                <a:gd name="connsiteY16" fmla="*/ 1790 h 10608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48372" h="1060852">
                  <a:moveTo>
                    <a:pt x="1032909" y="1788"/>
                  </a:moveTo>
                  <a:cubicBezTo>
                    <a:pt x="858640" y="1788"/>
                    <a:pt x="706829" y="90592"/>
                    <a:pt x="628008" y="221807"/>
                  </a:cubicBezTo>
                  <a:cubicBezTo>
                    <a:pt x="613689" y="220196"/>
                    <a:pt x="599003" y="219399"/>
                    <a:pt x="584090" y="219399"/>
                  </a:cubicBezTo>
                  <a:cubicBezTo>
                    <a:pt x="437194" y="219399"/>
                    <a:pt x="315422" y="300406"/>
                    <a:pt x="293092" y="406409"/>
                  </a:cubicBezTo>
                  <a:cubicBezTo>
                    <a:pt x="121441" y="439335"/>
                    <a:pt x="-738" y="523833"/>
                    <a:pt x="-738" y="622886"/>
                  </a:cubicBezTo>
                  <a:cubicBezTo>
                    <a:pt x="-738" y="736435"/>
                    <a:pt x="159824" y="830745"/>
                    <a:pt x="371437" y="850272"/>
                  </a:cubicBezTo>
                  <a:cubicBezTo>
                    <a:pt x="378207" y="968435"/>
                    <a:pt x="507280" y="1062641"/>
                    <a:pt x="665693" y="1062641"/>
                  </a:cubicBezTo>
                  <a:cubicBezTo>
                    <a:pt x="771462" y="1062641"/>
                    <a:pt x="864187" y="1020609"/>
                    <a:pt x="916173" y="957518"/>
                  </a:cubicBezTo>
                  <a:cubicBezTo>
                    <a:pt x="1001272" y="1005458"/>
                    <a:pt x="1121588" y="1035438"/>
                    <a:pt x="1255056" y="1035438"/>
                  </a:cubicBezTo>
                  <a:cubicBezTo>
                    <a:pt x="1414137" y="1035438"/>
                    <a:pt x="1554534" y="992922"/>
                    <a:pt x="1638850" y="928051"/>
                  </a:cubicBezTo>
                  <a:cubicBezTo>
                    <a:pt x="1710178" y="955843"/>
                    <a:pt x="1794652" y="971968"/>
                    <a:pt x="1885220" y="971968"/>
                  </a:cubicBezTo>
                  <a:cubicBezTo>
                    <a:pt x="2140610" y="971968"/>
                    <a:pt x="2347635" y="844095"/>
                    <a:pt x="2347635" y="686356"/>
                  </a:cubicBezTo>
                  <a:cubicBezTo>
                    <a:pt x="2347635" y="528618"/>
                    <a:pt x="2140601" y="400744"/>
                    <a:pt x="1885220" y="400744"/>
                  </a:cubicBezTo>
                  <a:cubicBezTo>
                    <a:pt x="1850927" y="400744"/>
                    <a:pt x="1817508" y="403029"/>
                    <a:pt x="1785341" y="407403"/>
                  </a:cubicBezTo>
                  <a:cubicBezTo>
                    <a:pt x="1783754" y="273313"/>
                    <a:pt x="1650533" y="164999"/>
                    <a:pt x="1486267" y="164999"/>
                  </a:cubicBezTo>
                  <a:cubicBezTo>
                    <a:pt x="1457963" y="164999"/>
                    <a:pt x="1430614" y="168341"/>
                    <a:pt x="1404663" y="174350"/>
                  </a:cubicBezTo>
                  <a:cubicBezTo>
                    <a:pt x="1320411" y="69636"/>
                    <a:pt x="1185232" y="1790"/>
                    <a:pt x="1032913" y="1790"/>
                  </a:cubicBezTo>
                  <a:close/>
                </a:path>
              </a:pathLst>
            </a:custGeom>
            <a:solidFill>
              <a:srgbClr val="F6FBFC"/>
            </a:soli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19" name="任意多边形: 形状 218"/>
            <p:cNvSpPr/>
            <p:nvPr/>
          </p:nvSpPr>
          <p:spPr>
            <a:xfrm>
              <a:off x="8968527" y="854747"/>
              <a:ext cx="1979901" cy="894394"/>
            </a:xfrm>
            <a:custGeom>
              <a:avLst/>
              <a:gdLst>
                <a:gd name="connsiteX0" fmla="*/ 870727 w 1979901"/>
                <a:gd name="connsiteY0" fmla="*/ 1788 h 894394"/>
                <a:gd name="connsiteX1" fmla="*/ 529353 w 1979901"/>
                <a:gd name="connsiteY1" fmla="*/ 187283 h 894394"/>
                <a:gd name="connsiteX2" fmla="*/ 492325 w 1979901"/>
                <a:gd name="connsiteY2" fmla="*/ 185253 h 894394"/>
                <a:gd name="connsiteX3" fmla="*/ 246989 w 1979901"/>
                <a:gd name="connsiteY3" fmla="*/ 342920 h 894394"/>
                <a:gd name="connsiteX4" fmla="*/ -738 w 1979901"/>
                <a:gd name="connsiteY4" fmla="*/ 525429 h 894394"/>
                <a:gd name="connsiteX5" fmla="*/ 313042 w 1979901"/>
                <a:gd name="connsiteY5" fmla="*/ 717136 h 894394"/>
                <a:gd name="connsiteX6" fmla="*/ 561127 w 1979901"/>
                <a:gd name="connsiteY6" fmla="*/ 896182 h 894394"/>
                <a:gd name="connsiteX7" fmla="*/ 772302 w 1979901"/>
                <a:gd name="connsiteY7" fmla="*/ 807554 h 894394"/>
                <a:gd name="connsiteX8" fmla="*/ 1058011 w 1979901"/>
                <a:gd name="connsiteY8" fmla="*/ 873247 h 894394"/>
                <a:gd name="connsiteX9" fmla="*/ 1381584 w 1979901"/>
                <a:gd name="connsiteY9" fmla="*/ 782708 h 894394"/>
                <a:gd name="connsiteX10" fmla="*/ 1589297 w 1979901"/>
                <a:gd name="connsiteY10" fmla="*/ 819736 h 894394"/>
                <a:gd name="connsiteX11" fmla="*/ 1979164 w 1979901"/>
                <a:gd name="connsiteY11" fmla="*/ 578938 h 894394"/>
                <a:gd name="connsiteX12" fmla="*/ 1589297 w 1979901"/>
                <a:gd name="connsiteY12" fmla="*/ 338141 h 894394"/>
                <a:gd name="connsiteX13" fmla="*/ 1505090 w 1979901"/>
                <a:gd name="connsiteY13" fmla="*/ 343755 h 894394"/>
                <a:gd name="connsiteX14" fmla="*/ 1252942 w 1979901"/>
                <a:gd name="connsiteY14" fmla="*/ 139387 h 894394"/>
                <a:gd name="connsiteX15" fmla="*/ 1184141 w 1979901"/>
                <a:gd name="connsiteY15" fmla="*/ 147270 h 894394"/>
                <a:gd name="connsiteX16" fmla="*/ 870720 w 1979901"/>
                <a:gd name="connsiteY16" fmla="*/ 1788 h 894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79901" h="894394">
                  <a:moveTo>
                    <a:pt x="870727" y="1788"/>
                  </a:moveTo>
                  <a:cubicBezTo>
                    <a:pt x="723801" y="1788"/>
                    <a:pt x="595810" y="76659"/>
                    <a:pt x="529353" y="187283"/>
                  </a:cubicBezTo>
                  <a:cubicBezTo>
                    <a:pt x="517281" y="185925"/>
                    <a:pt x="504900" y="185253"/>
                    <a:pt x="492325" y="185253"/>
                  </a:cubicBezTo>
                  <a:cubicBezTo>
                    <a:pt x="368476" y="185253"/>
                    <a:pt x="265816" y="253549"/>
                    <a:pt x="246989" y="342920"/>
                  </a:cubicBezTo>
                  <a:cubicBezTo>
                    <a:pt x="102270" y="370680"/>
                    <a:pt x="-738" y="441919"/>
                    <a:pt x="-738" y="525429"/>
                  </a:cubicBezTo>
                  <a:cubicBezTo>
                    <a:pt x="-738" y="621161"/>
                    <a:pt x="134633" y="700675"/>
                    <a:pt x="313042" y="717136"/>
                  </a:cubicBezTo>
                  <a:cubicBezTo>
                    <a:pt x="318748" y="816760"/>
                    <a:pt x="427566" y="896182"/>
                    <a:pt x="561127" y="896182"/>
                  </a:cubicBezTo>
                  <a:cubicBezTo>
                    <a:pt x="650301" y="896182"/>
                    <a:pt x="728476" y="860746"/>
                    <a:pt x="772302" y="807554"/>
                  </a:cubicBezTo>
                  <a:cubicBezTo>
                    <a:pt x="844049" y="847971"/>
                    <a:pt x="945487" y="873247"/>
                    <a:pt x="1058011" y="873247"/>
                  </a:cubicBezTo>
                  <a:cubicBezTo>
                    <a:pt x="1192129" y="873247"/>
                    <a:pt x="1310500" y="837402"/>
                    <a:pt x="1381584" y="782708"/>
                  </a:cubicBezTo>
                  <a:cubicBezTo>
                    <a:pt x="1441720" y="806140"/>
                    <a:pt x="1512941" y="819736"/>
                    <a:pt x="1589297" y="819736"/>
                  </a:cubicBezTo>
                  <a:cubicBezTo>
                    <a:pt x="1804614" y="819736"/>
                    <a:pt x="1979164" y="711927"/>
                    <a:pt x="1979164" y="578938"/>
                  </a:cubicBezTo>
                  <a:cubicBezTo>
                    <a:pt x="1979164" y="445950"/>
                    <a:pt x="1804614" y="338141"/>
                    <a:pt x="1589297" y="338141"/>
                  </a:cubicBezTo>
                  <a:cubicBezTo>
                    <a:pt x="1560383" y="338141"/>
                    <a:pt x="1532205" y="340067"/>
                    <a:pt x="1505090" y="343755"/>
                  </a:cubicBezTo>
                  <a:cubicBezTo>
                    <a:pt x="1503752" y="230701"/>
                    <a:pt x="1391433" y="139387"/>
                    <a:pt x="1252942" y="139387"/>
                  </a:cubicBezTo>
                  <a:cubicBezTo>
                    <a:pt x="1229078" y="139387"/>
                    <a:pt x="1206025" y="142204"/>
                    <a:pt x="1184141" y="147270"/>
                  </a:cubicBezTo>
                  <a:cubicBezTo>
                    <a:pt x="1113108" y="58984"/>
                    <a:pt x="999142" y="1788"/>
                    <a:pt x="870720" y="1788"/>
                  </a:cubicBezTo>
                  <a:close/>
                </a:path>
              </a:pathLst>
            </a:custGeom>
            <a:gradFill>
              <a:gsLst>
                <a:gs pos="0">
                  <a:srgbClr val="00B0F0">
                    <a:alpha val="31000"/>
                  </a:srgbClr>
                </a:gs>
                <a:gs pos="100000">
                  <a:srgbClr val="5ACCF5">
                    <a:alpha val="16000"/>
                  </a:srgbClr>
                </a:gs>
              </a:gsLst>
              <a:lin ang="5400000" scaled="1"/>
            </a:gradFill>
            <a:ln w="41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20" name="文本框 219"/>
          <p:cNvSpPr txBox="1"/>
          <p:nvPr/>
        </p:nvSpPr>
        <p:spPr>
          <a:xfrm>
            <a:off x="9721504" y="2164027"/>
            <a:ext cx="15680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851tegakizatsu" panose="02000600000000000000" pitchFamily="2" charset="-128"/>
                <a:ea typeface="851tegakizatsu" panose="02000600000000000000" pitchFamily="2" charset="-128"/>
                <a:cs typeface="851tegakizatsu" panose="02000600000000000000" pitchFamily="2" charset="-128"/>
              </a:rPr>
              <a:t> Arbor Day </a:t>
            </a:r>
            <a:endParaRPr lang="zh-CN" altLang="en-US" b="1" dirty="0">
              <a:solidFill>
                <a:schemeClr val="bg1"/>
              </a:solidFill>
              <a:latin typeface="851tegakizatsu" panose="02000600000000000000" pitchFamily="2" charset="-128"/>
              <a:ea typeface="851tegakizatsu" panose="02000600000000000000" pitchFamily="2" charset="-128"/>
              <a:cs typeface="851tegakizatsu" panose="02000600000000000000" pitchFamily="2" charset="-128"/>
            </a:endParaRPr>
          </a:p>
        </p:txBody>
      </p:sp>
      <p:sp>
        <p:nvSpPr>
          <p:cNvPr id="222" name="文本框 221"/>
          <p:cNvSpPr txBox="1"/>
          <p:nvPr/>
        </p:nvSpPr>
        <p:spPr>
          <a:xfrm>
            <a:off x="3877632" y="2655647"/>
            <a:ext cx="4577780" cy="7075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/>
              <a:t>根据自己的需要添加适当的文字，此处添加详细文本描述，建议与标题相关尽量简洁... ...</a:t>
            </a:r>
            <a:endParaRPr lang="zh-CN" altLang="en-US" sz="1400" dirty="0"/>
          </a:p>
        </p:txBody>
      </p:sp>
      <p:sp>
        <p:nvSpPr>
          <p:cNvPr id="226" name="文本框 225"/>
          <p:cNvSpPr txBox="1"/>
          <p:nvPr/>
        </p:nvSpPr>
        <p:spPr>
          <a:xfrm>
            <a:off x="-535485" y="-9374372"/>
            <a:ext cx="65595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rgbClr val="F0F0F0"/>
                </a:solidFill>
              </a:rPr>
              <a:t>51PPT模板网  www.51pptmoban.com</a:t>
            </a:r>
            <a:endParaRPr lang="zh-CN" altLang="en-US" dirty="0">
              <a:solidFill>
                <a:srgbClr val="F0F0F0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  <p:grpSp>
        <p:nvGrpSpPr>
          <p:cNvPr id="28" name="Group 6"/>
          <p:cNvGrpSpPr/>
          <p:nvPr/>
        </p:nvGrpSpPr>
        <p:grpSpPr>
          <a:xfrm>
            <a:off x="5657025" y="1566302"/>
            <a:ext cx="2254093" cy="1906427"/>
            <a:chOff x="5657025" y="1566302"/>
            <a:chExt cx="2254093" cy="1906427"/>
          </a:xfrm>
        </p:grpSpPr>
        <p:sp>
          <p:nvSpPr>
            <p:cNvPr id="29" name="Freeform: Shape 108"/>
            <p:cNvSpPr/>
            <p:nvPr/>
          </p:nvSpPr>
          <p:spPr>
            <a:xfrm>
              <a:off x="5657025" y="1566302"/>
              <a:ext cx="1649406" cy="1649406"/>
            </a:xfrm>
            <a:custGeom>
              <a:avLst/>
              <a:gdLst>
                <a:gd name="connsiteX0" fmla="*/ 1424173 w 1424172"/>
                <a:gd name="connsiteY0" fmla="*/ 712086 h 1424172"/>
                <a:gd name="connsiteX1" fmla="*/ 712086 w 1424172"/>
                <a:gd name="connsiteY1" fmla="*/ 1424173 h 1424172"/>
                <a:gd name="connsiteX2" fmla="*/ 0 w 1424172"/>
                <a:gd name="connsiteY2" fmla="*/ 712086 h 1424172"/>
                <a:gd name="connsiteX3" fmla="*/ 712086 w 1424172"/>
                <a:gd name="connsiteY3" fmla="*/ 0 h 1424172"/>
                <a:gd name="connsiteX4" fmla="*/ 1424173 w 1424172"/>
                <a:gd name="connsiteY4" fmla="*/ 712086 h 142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4172" h="1424172">
                  <a:moveTo>
                    <a:pt x="1424173" y="712086"/>
                  </a:moveTo>
                  <a:cubicBezTo>
                    <a:pt x="1424173" y="1105361"/>
                    <a:pt x="1105361" y="1424173"/>
                    <a:pt x="712086" y="1424173"/>
                  </a:cubicBezTo>
                  <a:cubicBezTo>
                    <a:pt x="318812" y="1424173"/>
                    <a:pt x="0" y="1105361"/>
                    <a:pt x="0" y="712086"/>
                  </a:cubicBezTo>
                  <a:cubicBezTo>
                    <a:pt x="0" y="318812"/>
                    <a:pt x="318812" y="0"/>
                    <a:pt x="712086" y="0"/>
                  </a:cubicBezTo>
                  <a:cubicBezTo>
                    <a:pt x="1105361" y="0"/>
                    <a:pt x="1424173" y="318812"/>
                    <a:pt x="1424173" y="712086"/>
                  </a:cubicBezTo>
                  <a:close/>
                </a:path>
              </a:pathLst>
            </a:custGeom>
            <a:solidFill>
              <a:schemeClr val="accent3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109"/>
            <p:cNvSpPr/>
            <p:nvPr/>
          </p:nvSpPr>
          <p:spPr>
            <a:xfrm>
              <a:off x="6539925" y="1931102"/>
              <a:ext cx="1371193" cy="1371193"/>
            </a:xfrm>
            <a:custGeom>
              <a:avLst/>
              <a:gdLst>
                <a:gd name="connsiteX0" fmla="*/ 1183951 w 1183950"/>
                <a:gd name="connsiteY0" fmla="*/ 591975 h 1183950"/>
                <a:gd name="connsiteX1" fmla="*/ 591975 w 1183950"/>
                <a:gd name="connsiteY1" fmla="*/ 1183951 h 1183950"/>
                <a:gd name="connsiteX2" fmla="*/ 0 w 1183950"/>
                <a:gd name="connsiteY2" fmla="*/ 591975 h 1183950"/>
                <a:gd name="connsiteX3" fmla="*/ 591975 w 1183950"/>
                <a:gd name="connsiteY3" fmla="*/ 0 h 1183950"/>
                <a:gd name="connsiteX4" fmla="*/ 1183951 w 1183950"/>
                <a:gd name="connsiteY4" fmla="*/ 591975 h 118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3950" h="1183950">
                  <a:moveTo>
                    <a:pt x="1183951" y="591975"/>
                  </a:moveTo>
                  <a:cubicBezTo>
                    <a:pt x="1183951" y="918914"/>
                    <a:pt x="918914" y="1183951"/>
                    <a:pt x="591975" y="1183951"/>
                  </a:cubicBezTo>
                  <a:cubicBezTo>
                    <a:pt x="265036" y="1183951"/>
                    <a:pt x="0" y="918914"/>
                    <a:pt x="0" y="591975"/>
                  </a:cubicBezTo>
                  <a:cubicBezTo>
                    <a:pt x="0" y="265036"/>
                    <a:pt x="265036" y="0"/>
                    <a:pt x="591975" y="0"/>
                  </a:cubicBezTo>
                  <a:cubicBezTo>
                    <a:pt x="918914" y="0"/>
                    <a:pt x="1183951" y="265036"/>
                    <a:pt x="1183951" y="591975"/>
                  </a:cubicBezTo>
                  <a:close/>
                </a:path>
              </a:pathLst>
            </a:custGeom>
            <a:solidFill>
              <a:schemeClr val="accent3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111"/>
            <p:cNvSpPr/>
            <p:nvPr/>
          </p:nvSpPr>
          <p:spPr>
            <a:xfrm rot="16821151">
              <a:off x="6119954" y="2212280"/>
              <a:ext cx="1260449" cy="1260449"/>
            </a:xfrm>
            <a:custGeom>
              <a:avLst/>
              <a:gdLst>
                <a:gd name="connsiteX0" fmla="*/ 1088330 w 1088329"/>
                <a:gd name="connsiteY0" fmla="*/ 544165 h 1088329"/>
                <a:gd name="connsiteX1" fmla="*/ 544165 w 1088329"/>
                <a:gd name="connsiteY1" fmla="*/ 1088329 h 1088329"/>
                <a:gd name="connsiteX2" fmla="*/ 0 w 1088329"/>
                <a:gd name="connsiteY2" fmla="*/ 544165 h 1088329"/>
                <a:gd name="connsiteX3" fmla="*/ 544165 w 1088329"/>
                <a:gd name="connsiteY3" fmla="*/ 0 h 1088329"/>
                <a:gd name="connsiteX4" fmla="*/ 1088330 w 1088329"/>
                <a:gd name="connsiteY4" fmla="*/ 544165 h 1088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88329" h="1088329">
                  <a:moveTo>
                    <a:pt x="1088330" y="544165"/>
                  </a:moveTo>
                  <a:cubicBezTo>
                    <a:pt x="1088330" y="844698"/>
                    <a:pt x="844699" y="1088329"/>
                    <a:pt x="544165" y="1088329"/>
                  </a:cubicBezTo>
                  <a:cubicBezTo>
                    <a:pt x="243631" y="1088329"/>
                    <a:pt x="0" y="844698"/>
                    <a:pt x="0" y="544165"/>
                  </a:cubicBezTo>
                  <a:cubicBezTo>
                    <a:pt x="0" y="243631"/>
                    <a:pt x="243631" y="0"/>
                    <a:pt x="544165" y="0"/>
                  </a:cubicBezTo>
                  <a:cubicBezTo>
                    <a:pt x="844699" y="0"/>
                    <a:pt x="1088330" y="243631"/>
                    <a:pt x="1088330" y="544165"/>
                  </a:cubicBezTo>
                  <a:close/>
                </a:path>
              </a:pathLst>
            </a:custGeom>
            <a:solidFill>
              <a:schemeClr val="accent3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2" name="Freeform: Shape 115"/>
          <p:cNvSpPr/>
          <p:nvPr/>
        </p:nvSpPr>
        <p:spPr>
          <a:xfrm>
            <a:off x="5672638" y="5272500"/>
            <a:ext cx="14194" cy="282471"/>
          </a:xfrm>
          <a:custGeom>
            <a:avLst/>
            <a:gdLst>
              <a:gd name="connsiteX0" fmla="*/ 11031 w 12256"/>
              <a:gd name="connsiteY0" fmla="*/ 28190 h 243898"/>
              <a:gd name="connsiteX1" fmla="*/ 12256 w 12256"/>
              <a:gd name="connsiteY1" fmla="*/ 0 h 243898"/>
              <a:gd name="connsiteX2" fmla="*/ 9805 w 12256"/>
              <a:gd name="connsiteY2" fmla="*/ 37994 h 243898"/>
              <a:gd name="connsiteX3" fmla="*/ 8580 w 12256"/>
              <a:gd name="connsiteY3" fmla="*/ 80891 h 243898"/>
              <a:gd name="connsiteX4" fmla="*/ 7354 w 12256"/>
              <a:gd name="connsiteY4" fmla="*/ 100501 h 243898"/>
              <a:gd name="connsiteX5" fmla="*/ 6128 w 12256"/>
              <a:gd name="connsiteY5" fmla="*/ 142172 h 243898"/>
              <a:gd name="connsiteX6" fmla="*/ 4902 w 12256"/>
              <a:gd name="connsiteY6" fmla="*/ 148300 h 243898"/>
              <a:gd name="connsiteX7" fmla="*/ 4902 w 12256"/>
              <a:gd name="connsiteY7" fmla="*/ 167910 h 243898"/>
              <a:gd name="connsiteX8" fmla="*/ 2451 w 12256"/>
              <a:gd name="connsiteY8" fmla="*/ 218161 h 243898"/>
              <a:gd name="connsiteX9" fmla="*/ 1226 w 12256"/>
              <a:gd name="connsiteY9" fmla="*/ 243899 h 243898"/>
              <a:gd name="connsiteX10" fmla="*/ 0 w 12256"/>
              <a:gd name="connsiteY10" fmla="*/ 243899 h 243898"/>
              <a:gd name="connsiteX11" fmla="*/ 1226 w 12256"/>
              <a:gd name="connsiteY11" fmla="*/ 218161 h 243898"/>
              <a:gd name="connsiteX12" fmla="*/ 2451 w 12256"/>
              <a:gd name="connsiteY12" fmla="*/ 196100 h 243898"/>
              <a:gd name="connsiteX13" fmla="*/ 7354 w 12256"/>
              <a:gd name="connsiteY13" fmla="*/ 102952 h 243898"/>
              <a:gd name="connsiteX14" fmla="*/ 7354 w 12256"/>
              <a:gd name="connsiteY14" fmla="*/ 84568 h 243898"/>
              <a:gd name="connsiteX15" fmla="*/ 9805 w 12256"/>
              <a:gd name="connsiteY15" fmla="*/ 49025 h 243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256" h="243898">
                <a:moveTo>
                  <a:pt x="11031" y="28190"/>
                </a:moveTo>
                <a:lnTo>
                  <a:pt x="12256" y="0"/>
                </a:lnTo>
                <a:lnTo>
                  <a:pt x="9805" y="37994"/>
                </a:lnTo>
                <a:lnTo>
                  <a:pt x="8580" y="80891"/>
                </a:lnTo>
                <a:lnTo>
                  <a:pt x="7354" y="100501"/>
                </a:lnTo>
                <a:lnTo>
                  <a:pt x="6128" y="142172"/>
                </a:lnTo>
                <a:lnTo>
                  <a:pt x="4902" y="148300"/>
                </a:lnTo>
                <a:lnTo>
                  <a:pt x="4902" y="167910"/>
                </a:lnTo>
                <a:lnTo>
                  <a:pt x="2451" y="218161"/>
                </a:lnTo>
                <a:lnTo>
                  <a:pt x="1226" y="243899"/>
                </a:lnTo>
                <a:lnTo>
                  <a:pt x="0" y="243899"/>
                </a:lnTo>
                <a:lnTo>
                  <a:pt x="1226" y="218161"/>
                </a:lnTo>
                <a:lnTo>
                  <a:pt x="2451" y="196100"/>
                </a:lnTo>
                <a:lnTo>
                  <a:pt x="7354" y="102952"/>
                </a:lnTo>
                <a:lnTo>
                  <a:pt x="7354" y="84568"/>
                </a:lnTo>
                <a:lnTo>
                  <a:pt x="9805" y="49025"/>
                </a:lnTo>
                <a:close/>
              </a:path>
            </a:pathLst>
          </a:custGeom>
          <a:solidFill>
            <a:srgbClr val="603913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Freeform: Shape 118"/>
          <p:cNvSpPr/>
          <p:nvPr/>
        </p:nvSpPr>
        <p:spPr>
          <a:xfrm>
            <a:off x="4970008" y="4508833"/>
            <a:ext cx="14194" cy="14194"/>
          </a:xfrm>
          <a:custGeom>
            <a:avLst/>
            <a:gdLst>
              <a:gd name="connsiteX0" fmla="*/ 0 w 12256"/>
              <a:gd name="connsiteY0" fmla="*/ 0 h 12256"/>
              <a:gd name="connsiteX1" fmla="*/ 0 w 12256"/>
              <a:gd name="connsiteY1" fmla="*/ 0 h 12256"/>
              <a:gd name="connsiteX2" fmla="*/ 0 w 12256"/>
              <a:gd name="connsiteY2" fmla="*/ 0 h 1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6" h="1225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B27946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4" name="Freeform: Shape 121"/>
          <p:cNvSpPr/>
          <p:nvPr/>
        </p:nvSpPr>
        <p:spPr>
          <a:xfrm>
            <a:off x="5688253" y="5102165"/>
            <a:ext cx="7097" cy="149042"/>
          </a:xfrm>
          <a:custGeom>
            <a:avLst/>
            <a:gdLst>
              <a:gd name="connsiteX0" fmla="*/ 6128 w 6128"/>
              <a:gd name="connsiteY0" fmla="*/ 0 h 128690"/>
              <a:gd name="connsiteX1" fmla="*/ 0 w 6128"/>
              <a:gd name="connsiteY1" fmla="*/ 128690 h 128690"/>
              <a:gd name="connsiteX2" fmla="*/ 4902 w 6128"/>
              <a:gd name="connsiteY2" fmla="*/ 0 h 128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128" h="128690">
                <a:moveTo>
                  <a:pt x="6128" y="0"/>
                </a:moveTo>
                <a:lnTo>
                  <a:pt x="0" y="128690"/>
                </a:lnTo>
                <a:lnTo>
                  <a:pt x="4902" y="0"/>
                </a:lnTo>
                <a:close/>
              </a:path>
            </a:pathLst>
          </a:custGeom>
          <a:solidFill>
            <a:srgbClr val="B27946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127"/>
          <p:cNvSpPr/>
          <p:nvPr/>
        </p:nvSpPr>
        <p:spPr>
          <a:xfrm>
            <a:off x="4970008" y="4508833"/>
            <a:ext cx="14194" cy="14194"/>
          </a:xfrm>
          <a:custGeom>
            <a:avLst/>
            <a:gdLst>
              <a:gd name="connsiteX0" fmla="*/ 0 w 12256"/>
              <a:gd name="connsiteY0" fmla="*/ 0 h 12256"/>
              <a:gd name="connsiteX1" fmla="*/ 0 w 12256"/>
              <a:gd name="connsiteY1" fmla="*/ 0 h 12256"/>
              <a:gd name="connsiteX2" fmla="*/ 0 w 12256"/>
              <a:gd name="connsiteY2" fmla="*/ 0 h 1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6" h="1225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54C29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6" name="Freeform: Shape 129"/>
          <p:cNvSpPr/>
          <p:nvPr/>
        </p:nvSpPr>
        <p:spPr>
          <a:xfrm>
            <a:off x="6706002" y="4109966"/>
            <a:ext cx="14194" cy="14194"/>
          </a:xfrm>
          <a:custGeom>
            <a:avLst/>
            <a:gdLst>
              <a:gd name="connsiteX0" fmla="*/ 0 w 12256"/>
              <a:gd name="connsiteY0" fmla="*/ 0 h 12256"/>
              <a:gd name="connsiteX1" fmla="*/ 0 w 12256"/>
              <a:gd name="connsiteY1" fmla="*/ 0 h 12256"/>
              <a:gd name="connsiteX2" fmla="*/ 0 w 12256"/>
              <a:gd name="connsiteY2" fmla="*/ 0 h 1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6" h="1225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B27946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Freeform: Shape 130"/>
          <p:cNvSpPr/>
          <p:nvPr/>
        </p:nvSpPr>
        <p:spPr>
          <a:xfrm>
            <a:off x="6483148" y="4081577"/>
            <a:ext cx="14194" cy="14194"/>
          </a:xfrm>
          <a:custGeom>
            <a:avLst/>
            <a:gdLst>
              <a:gd name="connsiteX0" fmla="*/ 0 w 12256"/>
              <a:gd name="connsiteY0" fmla="*/ 0 h 12256"/>
              <a:gd name="connsiteX1" fmla="*/ 0 w 12256"/>
              <a:gd name="connsiteY1" fmla="*/ 0 h 12256"/>
              <a:gd name="connsiteX2" fmla="*/ 0 w 12256"/>
              <a:gd name="connsiteY2" fmla="*/ 0 h 1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6" h="1225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B27946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131"/>
          <p:cNvSpPr/>
          <p:nvPr/>
        </p:nvSpPr>
        <p:spPr>
          <a:xfrm>
            <a:off x="6483148" y="4081577"/>
            <a:ext cx="14194" cy="14194"/>
          </a:xfrm>
          <a:custGeom>
            <a:avLst/>
            <a:gdLst>
              <a:gd name="connsiteX0" fmla="*/ 0 w 12256"/>
              <a:gd name="connsiteY0" fmla="*/ 0 h 12256"/>
              <a:gd name="connsiteX1" fmla="*/ 0 w 12256"/>
              <a:gd name="connsiteY1" fmla="*/ 0 h 12256"/>
              <a:gd name="connsiteX2" fmla="*/ 0 w 12256"/>
              <a:gd name="connsiteY2" fmla="*/ 0 h 122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256" h="12256"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754C29"/>
          </a:solidFill>
          <a:ln w="12248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4" name="Group 4"/>
          <p:cNvGrpSpPr/>
          <p:nvPr/>
        </p:nvGrpSpPr>
        <p:grpSpPr>
          <a:xfrm>
            <a:off x="4148143" y="3740907"/>
            <a:ext cx="3520250" cy="3684111"/>
            <a:chOff x="4148143" y="3740907"/>
            <a:chExt cx="3520250" cy="3684111"/>
          </a:xfrm>
        </p:grpSpPr>
        <p:sp>
          <p:nvSpPr>
            <p:cNvPr id="45" name="Freeform: Shape 112"/>
            <p:cNvSpPr/>
            <p:nvPr/>
          </p:nvSpPr>
          <p:spPr>
            <a:xfrm>
              <a:off x="6490245" y="3756522"/>
              <a:ext cx="190206" cy="407383"/>
            </a:xfrm>
            <a:custGeom>
              <a:avLst/>
              <a:gdLst>
                <a:gd name="connsiteX0" fmla="*/ 0 w 164233"/>
                <a:gd name="connsiteY0" fmla="*/ 345625 h 351753"/>
                <a:gd name="connsiteX1" fmla="*/ 164233 w 164233"/>
                <a:gd name="connsiteY1" fmla="*/ 351753 h 351753"/>
                <a:gd name="connsiteX2" fmla="*/ 131142 w 164233"/>
                <a:gd name="connsiteY2" fmla="*/ 55153 h 351753"/>
                <a:gd name="connsiteX3" fmla="*/ 25738 w 164233"/>
                <a:gd name="connsiteY3" fmla="*/ 0 h 351753"/>
                <a:gd name="connsiteX4" fmla="*/ 0 w 164233"/>
                <a:gd name="connsiteY4" fmla="*/ 345625 h 351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4233" h="351753">
                  <a:moveTo>
                    <a:pt x="0" y="345625"/>
                  </a:moveTo>
                  <a:lnTo>
                    <a:pt x="164233" y="351753"/>
                  </a:lnTo>
                  <a:lnTo>
                    <a:pt x="131142" y="55153"/>
                  </a:lnTo>
                  <a:lnTo>
                    <a:pt x="25738" y="0"/>
                  </a:lnTo>
                  <a:lnTo>
                    <a:pt x="0" y="345625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113"/>
            <p:cNvSpPr/>
            <p:nvPr/>
          </p:nvSpPr>
          <p:spPr>
            <a:xfrm>
              <a:off x="6490245" y="4109966"/>
              <a:ext cx="215756" cy="95103"/>
            </a:xfrm>
            <a:custGeom>
              <a:avLst/>
              <a:gdLst>
                <a:gd name="connsiteX0" fmla="*/ 186295 w 186294"/>
                <a:gd name="connsiteY0" fmla="*/ 0 h 82116"/>
                <a:gd name="connsiteX1" fmla="*/ 51476 w 186294"/>
                <a:gd name="connsiteY1" fmla="*/ 82117 h 82116"/>
                <a:gd name="connsiteX2" fmla="*/ 0 w 186294"/>
                <a:gd name="connsiteY2" fmla="*/ 40445 h 82116"/>
                <a:gd name="connsiteX3" fmla="*/ 0 w 186294"/>
                <a:gd name="connsiteY3" fmla="*/ 40445 h 82116"/>
                <a:gd name="connsiteX4" fmla="*/ 178941 w 186294"/>
                <a:gd name="connsiteY4" fmla="*/ 1226 h 82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6294" h="82116">
                  <a:moveTo>
                    <a:pt x="186295" y="0"/>
                  </a:moveTo>
                  <a:lnTo>
                    <a:pt x="51476" y="82117"/>
                  </a:lnTo>
                  <a:lnTo>
                    <a:pt x="0" y="40445"/>
                  </a:lnTo>
                  <a:lnTo>
                    <a:pt x="0" y="40445"/>
                  </a:lnTo>
                  <a:lnTo>
                    <a:pt x="178941" y="1226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114"/>
            <p:cNvSpPr/>
            <p:nvPr/>
          </p:nvSpPr>
          <p:spPr>
            <a:xfrm>
              <a:off x="6887692" y="4146871"/>
              <a:ext cx="564943" cy="709727"/>
            </a:xfrm>
            <a:custGeom>
              <a:avLst/>
              <a:gdLst>
                <a:gd name="connsiteX0" fmla="*/ 487797 w 487797"/>
                <a:gd name="connsiteY0" fmla="*/ 0 h 612810"/>
                <a:gd name="connsiteX1" fmla="*/ 474316 w 487797"/>
                <a:gd name="connsiteY1" fmla="*/ 42897 h 612810"/>
                <a:gd name="connsiteX2" fmla="*/ 393425 w 487797"/>
                <a:gd name="connsiteY2" fmla="*/ 294149 h 612810"/>
                <a:gd name="connsiteX3" fmla="*/ 393425 w 487797"/>
                <a:gd name="connsiteY3" fmla="*/ 294149 h 612810"/>
                <a:gd name="connsiteX4" fmla="*/ 357882 w 487797"/>
                <a:gd name="connsiteY4" fmla="*/ 323564 h 612810"/>
                <a:gd name="connsiteX5" fmla="*/ 346851 w 487797"/>
                <a:gd name="connsiteY5" fmla="*/ 330918 h 612810"/>
                <a:gd name="connsiteX6" fmla="*/ 280667 w 487797"/>
                <a:gd name="connsiteY6" fmla="*/ 384845 h 612810"/>
                <a:gd name="connsiteX7" fmla="*/ 203453 w 487797"/>
                <a:gd name="connsiteY7" fmla="*/ 447352 h 612810"/>
                <a:gd name="connsiteX8" fmla="*/ 166685 w 487797"/>
                <a:gd name="connsiteY8" fmla="*/ 476767 h 612810"/>
                <a:gd name="connsiteX9" fmla="*/ 11031 w 487797"/>
                <a:gd name="connsiteY9" fmla="*/ 604231 h 612810"/>
                <a:gd name="connsiteX10" fmla="*/ 9805 w 487797"/>
                <a:gd name="connsiteY10" fmla="*/ 605457 h 612810"/>
                <a:gd name="connsiteX11" fmla="*/ 0 w 487797"/>
                <a:gd name="connsiteY11" fmla="*/ 612811 h 612810"/>
                <a:gd name="connsiteX12" fmla="*/ 11031 w 487797"/>
                <a:gd name="connsiteY12" fmla="*/ 319887 h 612810"/>
                <a:gd name="connsiteX13" fmla="*/ 11031 w 487797"/>
                <a:gd name="connsiteY13" fmla="*/ 313759 h 612810"/>
                <a:gd name="connsiteX14" fmla="*/ 12256 w 487797"/>
                <a:gd name="connsiteY14" fmla="*/ 284344 h 612810"/>
                <a:gd name="connsiteX15" fmla="*/ 24512 w 487797"/>
                <a:gd name="connsiteY15" fmla="*/ 276991 h 612810"/>
                <a:gd name="connsiteX16" fmla="*/ 170361 w 487797"/>
                <a:gd name="connsiteY16" fmla="*/ 189971 h 612810"/>
                <a:gd name="connsiteX17" fmla="*/ 213258 w 487797"/>
                <a:gd name="connsiteY17" fmla="*/ 164233 h 612810"/>
                <a:gd name="connsiteX18" fmla="*/ 230417 w 487797"/>
                <a:gd name="connsiteY18" fmla="*/ 154428 h 612810"/>
                <a:gd name="connsiteX19" fmla="*/ 270863 w 487797"/>
                <a:gd name="connsiteY19" fmla="*/ 129916 h 612810"/>
                <a:gd name="connsiteX20" fmla="*/ 404455 w 487797"/>
                <a:gd name="connsiteY20" fmla="*/ 50251 h 612810"/>
                <a:gd name="connsiteX21" fmla="*/ 446127 w 487797"/>
                <a:gd name="connsiteY21" fmla="*/ 25738 h 612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87797" h="612810">
                  <a:moveTo>
                    <a:pt x="487797" y="0"/>
                  </a:moveTo>
                  <a:lnTo>
                    <a:pt x="474316" y="42897"/>
                  </a:lnTo>
                  <a:lnTo>
                    <a:pt x="393425" y="294149"/>
                  </a:lnTo>
                  <a:lnTo>
                    <a:pt x="393425" y="294149"/>
                  </a:lnTo>
                  <a:lnTo>
                    <a:pt x="357882" y="323564"/>
                  </a:lnTo>
                  <a:lnTo>
                    <a:pt x="346851" y="330918"/>
                  </a:lnTo>
                  <a:lnTo>
                    <a:pt x="280667" y="384845"/>
                  </a:lnTo>
                  <a:lnTo>
                    <a:pt x="203453" y="447352"/>
                  </a:lnTo>
                  <a:lnTo>
                    <a:pt x="166685" y="476767"/>
                  </a:lnTo>
                  <a:lnTo>
                    <a:pt x="11031" y="604231"/>
                  </a:lnTo>
                  <a:lnTo>
                    <a:pt x="9805" y="605457"/>
                  </a:lnTo>
                  <a:lnTo>
                    <a:pt x="0" y="612811"/>
                  </a:lnTo>
                  <a:lnTo>
                    <a:pt x="11031" y="319887"/>
                  </a:lnTo>
                  <a:lnTo>
                    <a:pt x="11031" y="313759"/>
                  </a:lnTo>
                  <a:lnTo>
                    <a:pt x="12256" y="284344"/>
                  </a:lnTo>
                  <a:lnTo>
                    <a:pt x="24512" y="276991"/>
                  </a:lnTo>
                  <a:lnTo>
                    <a:pt x="170361" y="189971"/>
                  </a:lnTo>
                  <a:lnTo>
                    <a:pt x="213258" y="164233"/>
                  </a:lnTo>
                  <a:lnTo>
                    <a:pt x="230417" y="154428"/>
                  </a:lnTo>
                  <a:lnTo>
                    <a:pt x="270863" y="129916"/>
                  </a:lnTo>
                  <a:lnTo>
                    <a:pt x="404455" y="50251"/>
                  </a:lnTo>
                  <a:lnTo>
                    <a:pt x="446127" y="25738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116"/>
            <p:cNvSpPr/>
            <p:nvPr/>
          </p:nvSpPr>
          <p:spPr>
            <a:xfrm>
              <a:off x="4524299" y="4581226"/>
              <a:ext cx="1171050" cy="943937"/>
            </a:xfrm>
            <a:custGeom>
              <a:avLst/>
              <a:gdLst>
                <a:gd name="connsiteX0" fmla="*/ 1011138 w 1011138"/>
                <a:gd name="connsiteY0" fmla="*/ 449803 h 815038"/>
                <a:gd name="connsiteX1" fmla="*/ 1005010 w 1011138"/>
                <a:gd name="connsiteY1" fmla="*/ 578493 h 815038"/>
                <a:gd name="connsiteX2" fmla="*/ 1003784 w 1011138"/>
                <a:gd name="connsiteY2" fmla="*/ 596878 h 815038"/>
                <a:gd name="connsiteX3" fmla="*/ 1001333 w 1011138"/>
                <a:gd name="connsiteY3" fmla="*/ 634872 h 815038"/>
                <a:gd name="connsiteX4" fmla="*/ 1000108 w 1011138"/>
                <a:gd name="connsiteY4" fmla="*/ 677769 h 815038"/>
                <a:gd name="connsiteX5" fmla="*/ 998882 w 1011138"/>
                <a:gd name="connsiteY5" fmla="*/ 697379 h 815038"/>
                <a:gd name="connsiteX6" fmla="*/ 997656 w 1011138"/>
                <a:gd name="connsiteY6" fmla="*/ 739050 h 815038"/>
                <a:gd name="connsiteX7" fmla="*/ 996431 w 1011138"/>
                <a:gd name="connsiteY7" fmla="*/ 745178 h 815038"/>
                <a:gd name="connsiteX8" fmla="*/ 996431 w 1011138"/>
                <a:gd name="connsiteY8" fmla="*/ 764788 h 815038"/>
                <a:gd name="connsiteX9" fmla="*/ 993980 w 1011138"/>
                <a:gd name="connsiteY9" fmla="*/ 815039 h 815038"/>
                <a:gd name="connsiteX10" fmla="*/ 992754 w 1011138"/>
                <a:gd name="connsiteY10" fmla="*/ 815039 h 815038"/>
                <a:gd name="connsiteX11" fmla="*/ 962113 w 1011138"/>
                <a:gd name="connsiteY11" fmla="*/ 796654 h 815038"/>
                <a:gd name="connsiteX12" fmla="*/ 0 w 1011138"/>
                <a:gd name="connsiteY12" fmla="*/ 219386 h 815038"/>
                <a:gd name="connsiteX13" fmla="*/ 96824 w 1011138"/>
                <a:gd name="connsiteY13" fmla="*/ 0 h 815038"/>
                <a:gd name="connsiteX14" fmla="*/ 328467 w 1011138"/>
                <a:gd name="connsiteY14" fmla="*/ 116434 h 815038"/>
                <a:gd name="connsiteX15" fmla="*/ 601781 w 1011138"/>
                <a:gd name="connsiteY15" fmla="*/ 253704 h 815038"/>
                <a:gd name="connsiteX16" fmla="*/ 979272 w 1011138"/>
                <a:gd name="connsiteY16" fmla="*/ 435096 h 815038"/>
                <a:gd name="connsiteX17" fmla="*/ 987851 w 1011138"/>
                <a:gd name="connsiteY17" fmla="*/ 438773 h 815038"/>
                <a:gd name="connsiteX18" fmla="*/ 1009913 w 1011138"/>
                <a:gd name="connsiteY18" fmla="*/ 449803 h 8150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11138" h="815038">
                  <a:moveTo>
                    <a:pt x="1011138" y="449803"/>
                  </a:moveTo>
                  <a:lnTo>
                    <a:pt x="1005010" y="578493"/>
                  </a:lnTo>
                  <a:lnTo>
                    <a:pt x="1003784" y="596878"/>
                  </a:lnTo>
                  <a:lnTo>
                    <a:pt x="1001333" y="634872"/>
                  </a:lnTo>
                  <a:lnTo>
                    <a:pt x="1000108" y="677769"/>
                  </a:lnTo>
                  <a:lnTo>
                    <a:pt x="998882" y="697379"/>
                  </a:lnTo>
                  <a:lnTo>
                    <a:pt x="997656" y="739050"/>
                  </a:lnTo>
                  <a:lnTo>
                    <a:pt x="996431" y="745178"/>
                  </a:lnTo>
                  <a:lnTo>
                    <a:pt x="996431" y="764788"/>
                  </a:lnTo>
                  <a:lnTo>
                    <a:pt x="993980" y="815039"/>
                  </a:lnTo>
                  <a:lnTo>
                    <a:pt x="992754" y="815039"/>
                  </a:lnTo>
                  <a:lnTo>
                    <a:pt x="962113" y="796654"/>
                  </a:lnTo>
                  <a:lnTo>
                    <a:pt x="0" y="219386"/>
                  </a:lnTo>
                  <a:lnTo>
                    <a:pt x="96824" y="0"/>
                  </a:lnTo>
                  <a:lnTo>
                    <a:pt x="328467" y="116434"/>
                  </a:lnTo>
                  <a:lnTo>
                    <a:pt x="601781" y="253704"/>
                  </a:lnTo>
                  <a:lnTo>
                    <a:pt x="979272" y="435096"/>
                  </a:lnTo>
                  <a:lnTo>
                    <a:pt x="987851" y="438773"/>
                  </a:lnTo>
                  <a:lnTo>
                    <a:pt x="1009913" y="449803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117"/>
            <p:cNvSpPr/>
            <p:nvPr/>
          </p:nvSpPr>
          <p:spPr>
            <a:xfrm>
              <a:off x="4148143" y="3740907"/>
              <a:ext cx="821864" cy="837478"/>
            </a:xfrm>
            <a:custGeom>
              <a:avLst/>
              <a:gdLst>
                <a:gd name="connsiteX0" fmla="*/ 709635 w 709635"/>
                <a:gd name="connsiteY0" fmla="*/ 663062 h 723116"/>
                <a:gd name="connsiteX1" fmla="*/ 433870 w 709635"/>
                <a:gd name="connsiteY1" fmla="*/ 723117 h 723116"/>
                <a:gd name="connsiteX2" fmla="*/ 425291 w 709635"/>
                <a:gd name="connsiteY2" fmla="*/ 710861 h 723116"/>
                <a:gd name="connsiteX3" fmla="*/ 247576 w 709635"/>
                <a:gd name="connsiteY3" fmla="*/ 441224 h 723116"/>
                <a:gd name="connsiteX4" fmla="*/ 113983 w 709635"/>
                <a:gd name="connsiteY4" fmla="*/ 254929 h 723116"/>
                <a:gd name="connsiteX5" fmla="*/ 0 w 709635"/>
                <a:gd name="connsiteY5" fmla="*/ 98050 h 723116"/>
                <a:gd name="connsiteX6" fmla="*/ 150751 w 709635"/>
                <a:gd name="connsiteY6" fmla="*/ 0 h 723116"/>
                <a:gd name="connsiteX7" fmla="*/ 708409 w 709635"/>
                <a:gd name="connsiteY7" fmla="*/ 663062 h 723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09635" h="723116">
                  <a:moveTo>
                    <a:pt x="709635" y="663062"/>
                  </a:moveTo>
                  <a:lnTo>
                    <a:pt x="433870" y="723117"/>
                  </a:lnTo>
                  <a:lnTo>
                    <a:pt x="425291" y="710861"/>
                  </a:lnTo>
                  <a:lnTo>
                    <a:pt x="247576" y="441224"/>
                  </a:lnTo>
                  <a:lnTo>
                    <a:pt x="113983" y="254929"/>
                  </a:lnTo>
                  <a:lnTo>
                    <a:pt x="0" y="98050"/>
                  </a:lnTo>
                  <a:lnTo>
                    <a:pt x="150751" y="0"/>
                  </a:lnTo>
                  <a:lnTo>
                    <a:pt x="708409" y="663062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119"/>
            <p:cNvSpPr/>
            <p:nvPr/>
          </p:nvSpPr>
          <p:spPr>
            <a:xfrm>
              <a:off x="5604506" y="3919759"/>
              <a:ext cx="765086" cy="3505259"/>
            </a:xfrm>
            <a:custGeom>
              <a:avLst/>
              <a:gdLst>
                <a:gd name="connsiteX0" fmla="*/ 660610 w 660610"/>
                <a:gd name="connsiteY0" fmla="*/ 2718430 h 2718429"/>
                <a:gd name="connsiteX1" fmla="*/ 0 w 660610"/>
                <a:gd name="connsiteY1" fmla="*/ 2718430 h 2718429"/>
                <a:gd name="connsiteX2" fmla="*/ 35543 w 660610"/>
                <a:gd name="connsiteY2" fmla="*/ 1940159 h 2718429"/>
                <a:gd name="connsiteX3" fmla="*/ 35543 w 660610"/>
                <a:gd name="connsiteY3" fmla="*/ 1940159 h 2718429"/>
                <a:gd name="connsiteX4" fmla="*/ 35543 w 660610"/>
                <a:gd name="connsiteY4" fmla="*/ 1936483 h 2718429"/>
                <a:gd name="connsiteX5" fmla="*/ 39220 w 660610"/>
                <a:gd name="connsiteY5" fmla="*/ 1873976 h 2718429"/>
                <a:gd name="connsiteX6" fmla="*/ 40445 w 660610"/>
                <a:gd name="connsiteY6" fmla="*/ 1843335 h 2718429"/>
                <a:gd name="connsiteX7" fmla="*/ 40445 w 660610"/>
                <a:gd name="connsiteY7" fmla="*/ 1822500 h 2718429"/>
                <a:gd name="connsiteX8" fmla="*/ 41671 w 660610"/>
                <a:gd name="connsiteY8" fmla="*/ 1816372 h 2718429"/>
                <a:gd name="connsiteX9" fmla="*/ 42897 w 660610"/>
                <a:gd name="connsiteY9" fmla="*/ 1791859 h 2718429"/>
                <a:gd name="connsiteX10" fmla="*/ 63732 w 660610"/>
                <a:gd name="connsiteY10" fmla="*/ 1335928 h 2718429"/>
                <a:gd name="connsiteX11" fmla="*/ 63732 w 660610"/>
                <a:gd name="connsiteY11" fmla="*/ 1316318 h 2718429"/>
                <a:gd name="connsiteX12" fmla="*/ 64958 w 660610"/>
                <a:gd name="connsiteY12" fmla="*/ 1310190 h 2718429"/>
                <a:gd name="connsiteX13" fmla="*/ 66184 w 660610"/>
                <a:gd name="connsiteY13" fmla="*/ 1268519 h 2718429"/>
                <a:gd name="connsiteX14" fmla="*/ 67409 w 660610"/>
                <a:gd name="connsiteY14" fmla="*/ 1248909 h 2718429"/>
                <a:gd name="connsiteX15" fmla="*/ 68635 w 660610"/>
                <a:gd name="connsiteY15" fmla="*/ 1206012 h 2718429"/>
                <a:gd name="connsiteX16" fmla="*/ 71086 w 660610"/>
                <a:gd name="connsiteY16" fmla="*/ 1168018 h 2718429"/>
                <a:gd name="connsiteX17" fmla="*/ 72312 w 660610"/>
                <a:gd name="connsiteY17" fmla="*/ 1149633 h 2718429"/>
                <a:gd name="connsiteX18" fmla="*/ 78440 w 660610"/>
                <a:gd name="connsiteY18" fmla="*/ 1020943 h 2718429"/>
                <a:gd name="connsiteX19" fmla="*/ 77214 w 660610"/>
                <a:gd name="connsiteY19" fmla="*/ 1020943 h 2718429"/>
                <a:gd name="connsiteX20" fmla="*/ 123788 w 660610"/>
                <a:gd name="connsiteY20" fmla="*/ 0 h 2718429"/>
                <a:gd name="connsiteX21" fmla="*/ 528243 w 660610"/>
                <a:gd name="connsiteY21" fmla="*/ 0 h 2718429"/>
                <a:gd name="connsiteX22" fmla="*/ 547853 w 660610"/>
                <a:gd name="connsiteY22" fmla="*/ 411809 h 2718429"/>
                <a:gd name="connsiteX23" fmla="*/ 562560 w 660610"/>
                <a:gd name="connsiteY23" fmla="*/ 714537 h 2718429"/>
                <a:gd name="connsiteX24" fmla="*/ 567463 w 660610"/>
                <a:gd name="connsiteY24" fmla="*/ 801557 h 2718429"/>
                <a:gd name="connsiteX25" fmla="*/ 567463 w 660610"/>
                <a:gd name="connsiteY25" fmla="*/ 819941 h 2718429"/>
                <a:gd name="connsiteX26" fmla="*/ 571140 w 660610"/>
                <a:gd name="connsiteY26" fmla="*/ 882448 h 2718429"/>
                <a:gd name="connsiteX27" fmla="*/ 577268 w 660610"/>
                <a:gd name="connsiteY27" fmla="*/ 1024620 h 2718429"/>
                <a:gd name="connsiteX28" fmla="*/ 578493 w 660610"/>
                <a:gd name="connsiteY28" fmla="*/ 1038102 h 2718429"/>
                <a:gd name="connsiteX29" fmla="*/ 579719 w 660610"/>
                <a:gd name="connsiteY29" fmla="*/ 1063840 h 2718429"/>
                <a:gd name="connsiteX30" fmla="*/ 580945 w 660610"/>
                <a:gd name="connsiteY30" fmla="*/ 1087127 h 2718429"/>
                <a:gd name="connsiteX31" fmla="*/ 587073 w 660610"/>
                <a:gd name="connsiteY31" fmla="*/ 1217043 h 2718429"/>
                <a:gd name="connsiteX32" fmla="*/ 589524 w 660610"/>
                <a:gd name="connsiteY32" fmla="*/ 1262391 h 2718429"/>
                <a:gd name="connsiteX33" fmla="*/ 590750 w 660610"/>
                <a:gd name="connsiteY33" fmla="*/ 1283226 h 2718429"/>
                <a:gd name="connsiteX34" fmla="*/ 591975 w 660610"/>
                <a:gd name="connsiteY34" fmla="*/ 1318769 h 2718429"/>
                <a:gd name="connsiteX35" fmla="*/ 593201 w 660610"/>
                <a:gd name="connsiteY35" fmla="*/ 1338379 h 2718429"/>
                <a:gd name="connsiteX36" fmla="*/ 598103 w 660610"/>
                <a:gd name="connsiteY36" fmla="*/ 1430301 h 2718429"/>
                <a:gd name="connsiteX37" fmla="*/ 599329 w 660610"/>
                <a:gd name="connsiteY37" fmla="*/ 1452362 h 2718429"/>
                <a:gd name="connsiteX38" fmla="*/ 600555 w 660610"/>
                <a:gd name="connsiteY38" fmla="*/ 1478100 h 2718429"/>
                <a:gd name="connsiteX39" fmla="*/ 605457 w 660610"/>
                <a:gd name="connsiteY39" fmla="*/ 1584729 h 2718429"/>
                <a:gd name="connsiteX40" fmla="*/ 612811 w 660610"/>
                <a:gd name="connsiteY40" fmla="*/ 1746511 h 2718429"/>
                <a:gd name="connsiteX41" fmla="*/ 618939 w 660610"/>
                <a:gd name="connsiteY41" fmla="*/ 1877653 h 2718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60610" h="2718429">
                  <a:moveTo>
                    <a:pt x="660610" y="2718430"/>
                  </a:moveTo>
                  <a:lnTo>
                    <a:pt x="0" y="2718430"/>
                  </a:lnTo>
                  <a:lnTo>
                    <a:pt x="35543" y="1940159"/>
                  </a:lnTo>
                  <a:lnTo>
                    <a:pt x="35543" y="1940159"/>
                  </a:lnTo>
                  <a:lnTo>
                    <a:pt x="35543" y="1936483"/>
                  </a:lnTo>
                  <a:lnTo>
                    <a:pt x="39220" y="1873976"/>
                  </a:lnTo>
                  <a:lnTo>
                    <a:pt x="40445" y="1843335"/>
                  </a:lnTo>
                  <a:lnTo>
                    <a:pt x="40445" y="1822500"/>
                  </a:lnTo>
                  <a:lnTo>
                    <a:pt x="41671" y="1816372"/>
                  </a:lnTo>
                  <a:lnTo>
                    <a:pt x="42897" y="1791859"/>
                  </a:lnTo>
                  <a:lnTo>
                    <a:pt x="63732" y="1335928"/>
                  </a:lnTo>
                  <a:lnTo>
                    <a:pt x="63732" y="1316318"/>
                  </a:lnTo>
                  <a:lnTo>
                    <a:pt x="64958" y="1310190"/>
                  </a:lnTo>
                  <a:lnTo>
                    <a:pt x="66184" y="1268519"/>
                  </a:lnTo>
                  <a:lnTo>
                    <a:pt x="67409" y="1248909"/>
                  </a:lnTo>
                  <a:lnTo>
                    <a:pt x="68635" y="1206012"/>
                  </a:lnTo>
                  <a:lnTo>
                    <a:pt x="71086" y="1168018"/>
                  </a:lnTo>
                  <a:lnTo>
                    <a:pt x="72312" y="1149633"/>
                  </a:lnTo>
                  <a:lnTo>
                    <a:pt x="78440" y="1020943"/>
                  </a:lnTo>
                  <a:lnTo>
                    <a:pt x="77214" y="1020943"/>
                  </a:lnTo>
                  <a:lnTo>
                    <a:pt x="123788" y="0"/>
                  </a:lnTo>
                  <a:lnTo>
                    <a:pt x="528243" y="0"/>
                  </a:lnTo>
                  <a:lnTo>
                    <a:pt x="547853" y="411809"/>
                  </a:lnTo>
                  <a:lnTo>
                    <a:pt x="562560" y="714537"/>
                  </a:lnTo>
                  <a:lnTo>
                    <a:pt x="567463" y="801557"/>
                  </a:lnTo>
                  <a:lnTo>
                    <a:pt x="567463" y="819941"/>
                  </a:lnTo>
                  <a:lnTo>
                    <a:pt x="571140" y="882448"/>
                  </a:lnTo>
                  <a:lnTo>
                    <a:pt x="577268" y="1024620"/>
                  </a:lnTo>
                  <a:lnTo>
                    <a:pt x="578493" y="1038102"/>
                  </a:lnTo>
                  <a:lnTo>
                    <a:pt x="579719" y="1063840"/>
                  </a:lnTo>
                  <a:lnTo>
                    <a:pt x="580945" y="1087127"/>
                  </a:lnTo>
                  <a:lnTo>
                    <a:pt x="587073" y="1217043"/>
                  </a:lnTo>
                  <a:lnTo>
                    <a:pt x="589524" y="1262391"/>
                  </a:lnTo>
                  <a:lnTo>
                    <a:pt x="590750" y="1283226"/>
                  </a:lnTo>
                  <a:lnTo>
                    <a:pt x="591975" y="1318769"/>
                  </a:lnTo>
                  <a:lnTo>
                    <a:pt x="593201" y="1338379"/>
                  </a:lnTo>
                  <a:lnTo>
                    <a:pt x="598103" y="1430301"/>
                  </a:lnTo>
                  <a:lnTo>
                    <a:pt x="599329" y="1452362"/>
                  </a:lnTo>
                  <a:lnTo>
                    <a:pt x="600555" y="1478100"/>
                  </a:lnTo>
                  <a:lnTo>
                    <a:pt x="605457" y="1584729"/>
                  </a:lnTo>
                  <a:lnTo>
                    <a:pt x="612811" y="1746511"/>
                  </a:lnTo>
                  <a:lnTo>
                    <a:pt x="618939" y="1877653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120"/>
            <p:cNvSpPr/>
            <p:nvPr/>
          </p:nvSpPr>
          <p:spPr>
            <a:xfrm>
              <a:off x="5638571" y="5085131"/>
              <a:ext cx="56777" cy="440031"/>
            </a:xfrm>
            <a:custGeom>
              <a:avLst/>
              <a:gdLst>
                <a:gd name="connsiteX0" fmla="*/ 49025 w 49024"/>
                <a:gd name="connsiteY0" fmla="*/ 14707 h 379942"/>
                <a:gd name="connsiteX1" fmla="*/ 42897 w 49024"/>
                <a:gd name="connsiteY1" fmla="*/ 143398 h 379942"/>
                <a:gd name="connsiteX2" fmla="*/ 41671 w 49024"/>
                <a:gd name="connsiteY2" fmla="*/ 161782 h 379942"/>
                <a:gd name="connsiteX3" fmla="*/ 39220 w 49024"/>
                <a:gd name="connsiteY3" fmla="*/ 199776 h 379942"/>
                <a:gd name="connsiteX4" fmla="*/ 37994 w 49024"/>
                <a:gd name="connsiteY4" fmla="*/ 242673 h 379942"/>
                <a:gd name="connsiteX5" fmla="*/ 36769 w 49024"/>
                <a:gd name="connsiteY5" fmla="*/ 262283 h 379942"/>
                <a:gd name="connsiteX6" fmla="*/ 35543 w 49024"/>
                <a:gd name="connsiteY6" fmla="*/ 303954 h 379942"/>
                <a:gd name="connsiteX7" fmla="*/ 34317 w 49024"/>
                <a:gd name="connsiteY7" fmla="*/ 310082 h 379942"/>
                <a:gd name="connsiteX8" fmla="*/ 34317 w 49024"/>
                <a:gd name="connsiteY8" fmla="*/ 329692 h 379942"/>
                <a:gd name="connsiteX9" fmla="*/ 31866 w 49024"/>
                <a:gd name="connsiteY9" fmla="*/ 379943 h 379942"/>
                <a:gd name="connsiteX10" fmla="*/ 30641 w 49024"/>
                <a:gd name="connsiteY10" fmla="*/ 379943 h 379942"/>
                <a:gd name="connsiteX11" fmla="*/ 0 w 49024"/>
                <a:gd name="connsiteY11" fmla="*/ 361558 h 379942"/>
                <a:gd name="connsiteX12" fmla="*/ 1226 w 49024"/>
                <a:gd name="connsiteY12" fmla="*/ 329692 h 379942"/>
                <a:gd name="connsiteX13" fmla="*/ 2451 w 49024"/>
                <a:gd name="connsiteY13" fmla="*/ 310082 h 379942"/>
                <a:gd name="connsiteX14" fmla="*/ 2451 w 49024"/>
                <a:gd name="connsiteY14" fmla="*/ 303954 h 379942"/>
                <a:gd name="connsiteX15" fmla="*/ 4902 w 49024"/>
                <a:gd name="connsiteY15" fmla="*/ 262283 h 379942"/>
                <a:gd name="connsiteX16" fmla="*/ 6128 w 49024"/>
                <a:gd name="connsiteY16" fmla="*/ 242673 h 379942"/>
                <a:gd name="connsiteX17" fmla="*/ 7354 w 49024"/>
                <a:gd name="connsiteY17" fmla="*/ 199776 h 379942"/>
                <a:gd name="connsiteX18" fmla="*/ 9805 w 49024"/>
                <a:gd name="connsiteY18" fmla="*/ 161782 h 379942"/>
                <a:gd name="connsiteX19" fmla="*/ 9805 w 49024"/>
                <a:gd name="connsiteY19" fmla="*/ 143398 h 379942"/>
                <a:gd name="connsiteX20" fmla="*/ 15933 w 49024"/>
                <a:gd name="connsiteY20" fmla="*/ 14707 h 379942"/>
                <a:gd name="connsiteX21" fmla="*/ 15933 w 49024"/>
                <a:gd name="connsiteY21" fmla="*/ 14707 h 379942"/>
                <a:gd name="connsiteX22" fmla="*/ 17159 w 49024"/>
                <a:gd name="connsiteY22" fmla="*/ 0 h 379942"/>
                <a:gd name="connsiteX23" fmla="*/ 25738 w 49024"/>
                <a:gd name="connsiteY23" fmla="*/ 3677 h 379942"/>
                <a:gd name="connsiteX24" fmla="*/ 47799 w 49024"/>
                <a:gd name="connsiteY24" fmla="*/ 14707 h 37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9024" h="379942">
                  <a:moveTo>
                    <a:pt x="49025" y="14707"/>
                  </a:moveTo>
                  <a:lnTo>
                    <a:pt x="42897" y="143398"/>
                  </a:lnTo>
                  <a:lnTo>
                    <a:pt x="41671" y="161782"/>
                  </a:lnTo>
                  <a:lnTo>
                    <a:pt x="39220" y="199776"/>
                  </a:lnTo>
                  <a:lnTo>
                    <a:pt x="37994" y="242673"/>
                  </a:lnTo>
                  <a:lnTo>
                    <a:pt x="36769" y="262283"/>
                  </a:lnTo>
                  <a:lnTo>
                    <a:pt x="35543" y="303954"/>
                  </a:lnTo>
                  <a:lnTo>
                    <a:pt x="34317" y="310082"/>
                  </a:lnTo>
                  <a:lnTo>
                    <a:pt x="34317" y="329692"/>
                  </a:lnTo>
                  <a:lnTo>
                    <a:pt x="31866" y="379943"/>
                  </a:lnTo>
                  <a:lnTo>
                    <a:pt x="30641" y="379943"/>
                  </a:lnTo>
                  <a:lnTo>
                    <a:pt x="0" y="361558"/>
                  </a:lnTo>
                  <a:lnTo>
                    <a:pt x="1226" y="329692"/>
                  </a:lnTo>
                  <a:lnTo>
                    <a:pt x="2451" y="310082"/>
                  </a:lnTo>
                  <a:lnTo>
                    <a:pt x="2451" y="303954"/>
                  </a:lnTo>
                  <a:lnTo>
                    <a:pt x="4902" y="262283"/>
                  </a:lnTo>
                  <a:lnTo>
                    <a:pt x="6128" y="242673"/>
                  </a:lnTo>
                  <a:lnTo>
                    <a:pt x="7354" y="199776"/>
                  </a:lnTo>
                  <a:lnTo>
                    <a:pt x="9805" y="161782"/>
                  </a:lnTo>
                  <a:lnTo>
                    <a:pt x="9805" y="143398"/>
                  </a:lnTo>
                  <a:lnTo>
                    <a:pt x="15933" y="14707"/>
                  </a:lnTo>
                  <a:lnTo>
                    <a:pt x="15933" y="14707"/>
                  </a:lnTo>
                  <a:lnTo>
                    <a:pt x="17159" y="0"/>
                  </a:lnTo>
                  <a:lnTo>
                    <a:pt x="25738" y="3677"/>
                  </a:lnTo>
                  <a:lnTo>
                    <a:pt x="47799" y="14707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122"/>
            <p:cNvSpPr/>
            <p:nvPr/>
          </p:nvSpPr>
          <p:spPr>
            <a:xfrm>
              <a:off x="5651347" y="5122037"/>
              <a:ext cx="654368" cy="908451"/>
            </a:xfrm>
            <a:custGeom>
              <a:avLst/>
              <a:gdLst>
                <a:gd name="connsiteX0" fmla="*/ 565012 w 565011"/>
                <a:gd name="connsiteY0" fmla="*/ 546627 h 784398"/>
                <a:gd name="connsiteX1" fmla="*/ 565012 w 565011"/>
                <a:gd name="connsiteY1" fmla="*/ 546627 h 784398"/>
                <a:gd name="connsiteX2" fmla="*/ 0 w 565011"/>
                <a:gd name="connsiteY2" fmla="*/ 784398 h 784398"/>
                <a:gd name="connsiteX3" fmla="*/ 1226 w 565011"/>
                <a:gd name="connsiteY3" fmla="*/ 778270 h 784398"/>
                <a:gd name="connsiteX4" fmla="*/ 2451 w 565011"/>
                <a:gd name="connsiteY4" fmla="*/ 753758 h 784398"/>
                <a:gd name="connsiteX5" fmla="*/ 23287 w 565011"/>
                <a:gd name="connsiteY5" fmla="*/ 297826 h 784398"/>
                <a:gd name="connsiteX6" fmla="*/ 538048 w 565011"/>
                <a:gd name="connsiteY6" fmla="*/ 0 h 784398"/>
                <a:gd name="connsiteX7" fmla="*/ 539274 w 565011"/>
                <a:gd name="connsiteY7" fmla="*/ 25738 h 784398"/>
                <a:gd name="connsiteX8" fmla="*/ 540499 w 565011"/>
                <a:gd name="connsiteY8" fmla="*/ 49025 h 784398"/>
                <a:gd name="connsiteX9" fmla="*/ 546628 w 565011"/>
                <a:gd name="connsiteY9" fmla="*/ 178941 h 784398"/>
                <a:gd name="connsiteX10" fmla="*/ 549079 w 565011"/>
                <a:gd name="connsiteY10" fmla="*/ 224289 h 784398"/>
                <a:gd name="connsiteX11" fmla="*/ 550304 w 565011"/>
                <a:gd name="connsiteY11" fmla="*/ 245124 h 784398"/>
                <a:gd name="connsiteX12" fmla="*/ 551530 w 565011"/>
                <a:gd name="connsiteY12" fmla="*/ 280668 h 784398"/>
                <a:gd name="connsiteX13" fmla="*/ 552756 w 565011"/>
                <a:gd name="connsiteY13" fmla="*/ 300277 h 784398"/>
                <a:gd name="connsiteX14" fmla="*/ 557658 w 565011"/>
                <a:gd name="connsiteY14" fmla="*/ 392199 h 784398"/>
                <a:gd name="connsiteX15" fmla="*/ 558884 w 565011"/>
                <a:gd name="connsiteY15" fmla="*/ 414260 h 784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65011" h="784398">
                  <a:moveTo>
                    <a:pt x="565012" y="546627"/>
                  </a:moveTo>
                  <a:lnTo>
                    <a:pt x="565012" y="546627"/>
                  </a:lnTo>
                  <a:lnTo>
                    <a:pt x="0" y="784398"/>
                  </a:lnTo>
                  <a:lnTo>
                    <a:pt x="1226" y="778270"/>
                  </a:lnTo>
                  <a:lnTo>
                    <a:pt x="2451" y="753758"/>
                  </a:lnTo>
                  <a:lnTo>
                    <a:pt x="23287" y="297826"/>
                  </a:lnTo>
                  <a:lnTo>
                    <a:pt x="538048" y="0"/>
                  </a:lnTo>
                  <a:lnTo>
                    <a:pt x="539274" y="25738"/>
                  </a:lnTo>
                  <a:lnTo>
                    <a:pt x="540499" y="49025"/>
                  </a:lnTo>
                  <a:lnTo>
                    <a:pt x="546628" y="178941"/>
                  </a:lnTo>
                  <a:lnTo>
                    <a:pt x="549079" y="224289"/>
                  </a:lnTo>
                  <a:lnTo>
                    <a:pt x="550304" y="245124"/>
                  </a:lnTo>
                  <a:lnTo>
                    <a:pt x="551530" y="280668"/>
                  </a:lnTo>
                  <a:lnTo>
                    <a:pt x="552756" y="300277"/>
                  </a:lnTo>
                  <a:lnTo>
                    <a:pt x="557658" y="392199"/>
                  </a:lnTo>
                  <a:lnTo>
                    <a:pt x="558884" y="414260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123"/>
            <p:cNvSpPr/>
            <p:nvPr/>
          </p:nvSpPr>
          <p:spPr>
            <a:xfrm>
              <a:off x="5652767" y="4811177"/>
              <a:ext cx="1389645" cy="1212214"/>
            </a:xfrm>
            <a:custGeom>
              <a:avLst/>
              <a:gdLst>
                <a:gd name="connsiteX0" fmla="*/ 1199884 w 1199883"/>
                <a:gd name="connsiteY0" fmla="*/ 0 h 1046681"/>
                <a:gd name="connsiteX1" fmla="*/ 1198658 w 1199883"/>
                <a:gd name="connsiteY1" fmla="*/ 2451 h 1046681"/>
                <a:gd name="connsiteX2" fmla="*/ 1180274 w 1199883"/>
                <a:gd name="connsiteY2" fmla="*/ 101727 h 1046681"/>
                <a:gd name="connsiteX3" fmla="*/ 908186 w 1199883"/>
                <a:gd name="connsiteY3" fmla="*/ 452254 h 1046681"/>
                <a:gd name="connsiteX4" fmla="*/ 908186 w 1199883"/>
                <a:gd name="connsiteY4" fmla="*/ 453480 h 1046681"/>
                <a:gd name="connsiteX5" fmla="*/ 893478 w 1199883"/>
                <a:gd name="connsiteY5" fmla="*/ 462060 h 1046681"/>
                <a:gd name="connsiteX6" fmla="*/ 826069 w 1199883"/>
                <a:gd name="connsiteY6" fmla="*/ 507407 h 1046681"/>
                <a:gd name="connsiteX7" fmla="*/ 824844 w 1199883"/>
                <a:gd name="connsiteY7" fmla="*/ 507407 h 1046681"/>
                <a:gd name="connsiteX8" fmla="*/ 557658 w 1199883"/>
                <a:gd name="connsiteY8" fmla="*/ 682672 h 1046681"/>
                <a:gd name="connsiteX9" fmla="*/ 469413 w 1199883"/>
                <a:gd name="connsiteY9" fmla="*/ 740276 h 1046681"/>
                <a:gd name="connsiteX10" fmla="*/ 316210 w 1199883"/>
                <a:gd name="connsiteY10" fmla="*/ 839551 h 1046681"/>
                <a:gd name="connsiteX11" fmla="*/ 0 w 1199883"/>
                <a:gd name="connsiteY11" fmla="*/ 1046681 h 1046681"/>
                <a:gd name="connsiteX12" fmla="*/ 1226 w 1199883"/>
                <a:gd name="connsiteY12" fmla="*/ 1022169 h 1046681"/>
                <a:gd name="connsiteX13" fmla="*/ 22061 w 1199883"/>
                <a:gd name="connsiteY13" fmla="*/ 566238 h 1046681"/>
                <a:gd name="connsiteX14" fmla="*/ 296601 w 1199883"/>
                <a:gd name="connsiteY14" fmla="*/ 433870 h 1046681"/>
                <a:gd name="connsiteX15" fmla="*/ 539274 w 1199883"/>
                <a:gd name="connsiteY15" fmla="*/ 317436 h 1046681"/>
                <a:gd name="connsiteX16" fmla="*/ 561335 w 1199883"/>
                <a:gd name="connsiteY16" fmla="*/ 307631 h 1046681"/>
                <a:gd name="connsiteX17" fmla="*/ 824844 w 1199883"/>
                <a:gd name="connsiteY17" fmla="*/ 180167 h 1046681"/>
                <a:gd name="connsiteX18" fmla="*/ 947406 w 1199883"/>
                <a:gd name="connsiteY18" fmla="*/ 121337 h 1046681"/>
                <a:gd name="connsiteX19" fmla="*/ 1194982 w 1199883"/>
                <a:gd name="connsiteY19" fmla="*/ 2451 h 104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99883" h="1046681">
                  <a:moveTo>
                    <a:pt x="1199884" y="0"/>
                  </a:moveTo>
                  <a:lnTo>
                    <a:pt x="1198658" y="2451"/>
                  </a:lnTo>
                  <a:lnTo>
                    <a:pt x="1180274" y="101727"/>
                  </a:lnTo>
                  <a:lnTo>
                    <a:pt x="908186" y="452254"/>
                  </a:lnTo>
                  <a:lnTo>
                    <a:pt x="908186" y="453480"/>
                  </a:lnTo>
                  <a:lnTo>
                    <a:pt x="893478" y="462060"/>
                  </a:lnTo>
                  <a:lnTo>
                    <a:pt x="826069" y="507407"/>
                  </a:lnTo>
                  <a:lnTo>
                    <a:pt x="824844" y="507407"/>
                  </a:lnTo>
                  <a:lnTo>
                    <a:pt x="557658" y="682672"/>
                  </a:lnTo>
                  <a:lnTo>
                    <a:pt x="469413" y="740276"/>
                  </a:lnTo>
                  <a:lnTo>
                    <a:pt x="316210" y="839551"/>
                  </a:lnTo>
                  <a:lnTo>
                    <a:pt x="0" y="1046681"/>
                  </a:lnTo>
                  <a:lnTo>
                    <a:pt x="1226" y="1022169"/>
                  </a:lnTo>
                  <a:lnTo>
                    <a:pt x="22061" y="566238"/>
                  </a:lnTo>
                  <a:lnTo>
                    <a:pt x="296601" y="433870"/>
                  </a:lnTo>
                  <a:lnTo>
                    <a:pt x="539274" y="317436"/>
                  </a:lnTo>
                  <a:lnTo>
                    <a:pt x="561335" y="307631"/>
                  </a:lnTo>
                  <a:lnTo>
                    <a:pt x="824844" y="180167"/>
                  </a:lnTo>
                  <a:lnTo>
                    <a:pt x="947406" y="121337"/>
                  </a:lnTo>
                  <a:lnTo>
                    <a:pt x="1194982" y="2451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124"/>
            <p:cNvSpPr/>
            <p:nvPr/>
          </p:nvSpPr>
          <p:spPr>
            <a:xfrm>
              <a:off x="7343338" y="3912663"/>
              <a:ext cx="325055" cy="574878"/>
            </a:xfrm>
            <a:custGeom>
              <a:avLst/>
              <a:gdLst>
                <a:gd name="connsiteX0" fmla="*/ 280667 w 280667"/>
                <a:gd name="connsiteY0" fmla="*/ 0 h 496376"/>
                <a:gd name="connsiteX1" fmla="*/ 212033 w 280667"/>
                <a:gd name="connsiteY1" fmla="*/ 328467 h 496376"/>
                <a:gd name="connsiteX2" fmla="*/ 0 w 280667"/>
                <a:gd name="connsiteY2" fmla="*/ 496377 h 496376"/>
                <a:gd name="connsiteX3" fmla="*/ 0 w 280667"/>
                <a:gd name="connsiteY3" fmla="*/ 496377 h 496376"/>
                <a:gd name="connsiteX4" fmla="*/ 131141 w 280667"/>
                <a:gd name="connsiteY4" fmla="*/ 88245 h 49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667" h="496376">
                  <a:moveTo>
                    <a:pt x="280667" y="0"/>
                  </a:moveTo>
                  <a:lnTo>
                    <a:pt x="212033" y="328467"/>
                  </a:lnTo>
                  <a:lnTo>
                    <a:pt x="0" y="496377"/>
                  </a:lnTo>
                  <a:lnTo>
                    <a:pt x="0" y="496377"/>
                  </a:lnTo>
                  <a:lnTo>
                    <a:pt x="131141" y="88245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125"/>
            <p:cNvSpPr/>
            <p:nvPr/>
          </p:nvSpPr>
          <p:spPr>
            <a:xfrm>
              <a:off x="7343338" y="4146871"/>
              <a:ext cx="109297" cy="340669"/>
            </a:xfrm>
            <a:custGeom>
              <a:avLst/>
              <a:gdLst>
                <a:gd name="connsiteX0" fmla="*/ 94373 w 94372"/>
                <a:gd name="connsiteY0" fmla="*/ 0 h 294149"/>
                <a:gd name="connsiteX1" fmla="*/ 80891 w 94372"/>
                <a:gd name="connsiteY1" fmla="*/ 42897 h 294149"/>
                <a:gd name="connsiteX2" fmla="*/ 0 w 94372"/>
                <a:gd name="connsiteY2" fmla="*/ 294149 h 294149"/>
                <a:gd name="connsiteX3" fmla="*/ 0 w 94372"/>
                <a:gd name="connsiteY3" fmla="*/ 294149 h 294149"/>
                <a:gd name="connsiteX4" fmla="*/ 52702 w 94372"/>
                <a:gd name="connsiteY4" fmla="*/ 25738 h 294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372" h="294149">
                  <a:moveTo>
                    <a:pt x="94373" y="0"/>
                  </a:moveTo>
                  <a:lnTo>
                    <a:pt x="80891" y="42897"/>
                  </a:lnTo>
                  <a:lnTo>
                    <a:pt x="0" y="294149"/>
                  </a:lnTo>
                  <a:lnTo>
                    <a:pt x="0" y="294149"/>
                  </a:lnTo>
                  <a:lnTo>
                    <a:pt x="52702" y="25738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126"/>
            <p:cNvSpPr/>
            <p:nvPr/>
          </p:nvSpPr>
          <p:spPr>
            <a:xfrm>
              <a:off x="4636436" y="4508833"/>
              <a:ext cx="333572" cy="207239"/>
            </a:xfrm>
            <a:custGeom>
              <a:avLst/>
              <a:gdLst>
                <a:gd name="connsiteX0" fmla="*/ 288021 w 288021"/>
                <a:gd name="connsiteY0" fmla="*/ 0 h 178940"/>
                <a:gd name="connsiteX1" fmla="*/ 288021 w 288021"/>
                <a:gd name="connsiteY1" fmla="*/ 0 h 178940"/>
                <a:gd name="connsiteX2" fmla="*/ 231643 w 288021"/>
                <a:gd name="connsiteY2" fmla="*/ 178941 h 178940"/>
                <a:gd name="connsiteX3" fmla="*/ 0 w 288021"/>
                <a:gd name="connsiteY3" fmla="*/ 62507 h 178940"/>
                <a:gd name="connsiteX4" fmla="*/ 12256 w 288021"/>
                <a:gd name="connsiteY4" fmla="*/ 60055 h 178940"/>
                <a:gd name="connsiteX5" fmla="*/ 288021 w 288021"/>
                <a:gd name="connsiteY5" fmla="*/ 0 h 17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8021" h="178940">
                  <a:moveTo>
                    <a:pt x="288021" y="0"/>
                  </a:moveTo>
                  <a:lnTo>
                    <a:pt x="288021" y="0"/>
                  </a:lnTo>
                  <a:lnTo>
                    <a:pt x="231643" y="178941"/>
                  </a:lnTo>
                  <a:lnTo>
                    <a:pt x="0" y="62507"/>
                  </a:lnTo>
                  <a:lnTo>
                    <a:pt x="12256" y="60055"/>
                  </a:lnTo>
                  <a:lnTo>
                    <a:pt x="288021" y="0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128"/>
            <p:cNvSpPr/>
            <p:nvPr/>
          </p:nvSpPr>
          <p:spPr>
            <a:xfrm>
              <a:off x="6239000" y="4109966"/>
              <a:ext cx="555006" cy="637335"/>
            </a:xfrm>
            <a:custGeom>
              <a:avLst/>
              <a:gdLst>
                <a:gd name="connsiteX0" fmla="*/ 479218 w 479218"/>
                <a:gd name="connsiteY0" fmla="*/ 138495 h 550304"/>
                <a:gd name="connsiteX1" fmla="*/ 26964 w 479218"/>
                <a:gd name="connsiteY1" fmla="*/ 540499 h 550304"/>
                <a:gd name="connsiteX2" fmla="*/ 14708 w 479218"/>
                <a:gd name="connsiteY2" fmla="*/ 550304 h 550304"/>
                <a:gd name="connsiteX3" fmla="*/ 0 w 479218"/>
                <a:gd name="connsiteY3" fmla="*/ 247576 h 550304"/>
                <a:gd name="connsiteX4" fmla="*/ 12256 w 479218"/>
                <a:gd name="connsiteY4" fmla="*/ 240222 h 550304"/>
                <a:gd name="connsiteX5" fmla="*/ 85794 w 479218"/>
                <a:gd name="connsiteY5" fmla="*/ 196100 h 550304"/>
                <a:gd name="connsiteX6" fmla="*/ 257381 w 479218"/>
                <a:gd name="connsiteY6" fmla="*/ 89470 h 550304"/>
                <a:gd name="connsiteX7" fmla="*/ 268412 w 479218"/>
                <a:gd name="connsiteY7" fmla="*/ 82117 h 550304"/>
                <a:gd name="connsiteX8" fmla="*/ 403230 w 479218"/>
                <a:gd name="connsiteY8" fmla="*/ 0 h 550304"/>
                <a:gd name="connsiteX9" fmla="*/ 403230 w 479218"/>
                <a:gd name="connsiteY9" fmla="*/ 0 h 550304"/>
                <a:gd name="connsiteX10" fmla="*/ 403230 w 479218"/>
                <a:gd name="connsiteY10" fmla="*/ 0 h 550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9218" h="550304">
                  <a:moveTo>
                    <a:pt x="479218" y="138495"/>
                  </a:moveTo>
                  <a:lnTo>
                    <a:pt x="26964" y="540499"/>
                  </a:lnTo>
                  <a:lnTo>
                    <a:pt x="14708" y="550304"/>
                  </a:lnTo>
                  <a:lnTo>
                    <a:pt x="0" y="247576"/>
                  </a:lnTo>
                  <a:lnTo>
                    <a:pt x="12256" y="240222"/>
                  </a:lnTo>
                  <a:lnTo>
                    <a:pt x="85794" y="196100"/>
                  </a:lnTo>
                  <a:lnTo>
                    <a:pt x="257381" y="89470"/>
                  </a:lnTo>
                  <a:lnTo>
                    <a:pt x="268412" y="82117"/>
                  </a:lnTo>
                  <a:lnTo>
                    <a:pt x="403230" y="0"/>
                  </a:lnTo>
                  <a:lnTo>
                    <a:pt x="403230" y="0"/>
                  </a:lnTo>
                  <a:lnTo>
                    <a:pt x="403230" y="0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132"/>
            <p:cNvSpPr/>
            <p:nvPr/>
          </p:nvSpPr>
          <p:spPr>
            <a:xfrm>
              <a:off x="6608060" y="4814016"/>
              <a:ext cx="432933" cy="584816"/>
            </a:xfrm>
            <a:custGeom>
              <a:avLst/>
              <a:gdLst>
                <a:gd name="connsiteX0" fmla="*/ 373815 w 373814"/>
                <a:gd name="connsiteY0" fmla="*/ 0 h 504956"/>
                <a:gd name="connsiteX1" fmla="*/ 355430 w 373814"/>
                <a:gd name="connsiteY1" fmla="*/ 99275 h 504956"/>
                <a:gd name="connsiteX2" fmla="*/ 83343 w 373814"/>
                <a:gd name="connsiteY2" fmla="*/ 449803 h 504956"/>
                <a:gd name="connsiteX3" fmla="*/ 83343 w 373814"/>
                <a:gd name="connsiteY3" fmla="*/ 451029 h 504956"/>
                <a:gd name="connsiteX4" fmla="*/ 68635 w 373814"/>
                <a:gd name="connsiteY4" fmla="*/ 459608 h 504956"/>
                <a:gd name="connsiteX5" fmla="*/ 1226 w 373814"/>
                <a:gd name="connsiteY5" fmla="*/ 504956 h 504956"/>
                <a:gd name="connsiteX6" fmla="*/ 0 w 373814"/>
                <a:gd name="connsiteY6" fmla="*/ 504956 h 504956"/>
                <a:gd name="connsiteX7" fmla="*/ 40446 w 373814"/>
                <a:gd name="connsiteY7" fmla="*/ 158105 h 504956"/>
                <a:gd name="connsiteX8" fmla="*/ 122562 w 373814"/>
                <a:gd name="connsiteY8" fmla="*/ 118885 h 504956"/>
                <a:gd name="connsiteX9" fmla="*/ 370138 w 373814"/>
                <a:gd name="connsiteY9" fmla="*/ 0 h 504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3814" h="504956">
                  <a:moveTo>
                    <a:pt x="373815" y="0"/>
                  </a:moveTo>
                  <a:lnTo>
                    <a:pt x="355430" y="99275"/>
                  </a:lnTo>
                  <a:lnTo>
                    <a:pt x="83343" y="449803"/>
                  </a:lnTo>
                  <a:lnTo>
                    <a:pt x="83343" y="451029"/>
                  </a:lnTo>
                  <a:lnTo>
                    <a:pt x="68635" y="459608"/>
                  </a:lnTo>
                  <a:lnTo>
                    <a:pt x="1226" y="504956"/>
                  </a:lnTo>
                  <a:lnTo>
                    <a:pt x="0" y="504956"/>
                  </a:lnTo>
                  <a:lnTo>
                    <a:pt x="40446" y="158105"/>
                  </a:lnTo>
                  <a:lnTo>
                    <a:pt x="122562" y="118885"/>
                  </a:lnTo>
                  <a:lnTo>
                    <a:pt x="370138" y="0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133"/>
            <p:cNvSpPr/>
            <p:nvPr/>
          </p:nvSpPr>
          <p:spPr>
            <a:xfrm>
              <a:off x="6887692" y="4337078"/>
              <a:ext cx="246985" cy="519520"/>
            </a:xfrm>
            <a:custGeom>
              <a:avLst/>
              <a:gdLst>
                <a:gd name="connsiteX0" fmla="*/ 166685 w 213258"/>
                <a:gd name="connsiteY0" fmla="*/ 312534 h 448577"/>
                <a:gd name="connsiteX1" fmla="*/ 11031 w 213258"/>
                <a:gd name="connsiteY1" fmla="*/ 439998 h 448577"/>
                <a:gd name="connsiteX2" fmla="*/ 9805 w 213258"/>
                <a:gd name="connsiteY2" fmla="*/ 441224 h 448577"/>
                <a:gd name="connsiteX3" fmla="*/ 0 w 213258"/>
                <a:gd name="connsiteY3" fmla="*/ 448578 h 448577"/>
                <a:gd name="connsiteX4" fmla="*/ 11031 w 213258"/>
                <a:gd name="connsiteY4" fmla="*/ 155654 h 448577"/>
                <a:gd name="connsiteX5" fmla="*/ 24512 w 213258"/>
                <a:gd name="connsiteY5" fmla="*/ 112757 h 448577"/>
                <a:gd name="connsiteX6" fmla="*/ 170361 w 213258"/>
                <a:gd name="connsiteY6" fmla="*/ 25738 h 448577"/>
                <a:gd name="connsiteX7" fmla="*/ 213258 w 213258"/>
                <a:gd name="connsiteY7" fmla="*/ 0 h 44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258" h="448577">
                  <a:moveTo>
                    <a:pt x="166685" y="312534"/>
                  </a:moveTo>
                  <a:lnTo>
                    <a:pt x="11031" y="439998"/>
                  </a:lnTo>
                  <a:lnTo>
                    <a:pt x="9805" y="441224"/>
                  </a:lnTo>
                  <a:lnTo>
                    <a:pt x="0" y="448578"/>
                  </a:lnTo>
                  <a:lnTo>
                    <a:pt x="11031" y="155654"/>
                  </a:lnTo>
                  <a:lnTo>
                    <a:pt x="24512" y="112757"/>
                  </a:lnTo>
                  <a:lnTo>
                    <a:pt x="170361" y="25738"/>
                  </a:lnTo>
                  <a:lnTo>
                    <a:pt x="213258" y="0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134"/>
            <p:cNvSpPr/>
            <p:nvPr/>
          </p:nvSpPr>
          <p:spPr>
            <a:xfrm>
              <a:off x="6608060" y="4337078"/>
              <a:ext cx="526617" cy="1063171"/>
            </a:xfrm>
            <a:custGeom>
              <a:avLst/>
              <a:gdLst>
                <a:gd name="connsiteX0" fmla="*/ 454706 w 454705"/>
                <a:gd name="connsiteY0" fmla="*/ 0 h 917990"/>
                <a:gd name="connsiteX1" fmla="*/ 375040 w 454705"/>
                <a:gd name="connsiteY1" fmla="*/ 409358 h 917990"/>
                <a:gd name="connsiteX2" fmla="*/ 355430 w 454705"/>
                <a:gd name="connsiteY2" fmla="*/ 511085 h 917990"/>
                <a:gd name="connsiteX3" fmla="*/ 317436 w 454705"/>
                <a:gd name="connsiteY3" fmla="*/ 703507 h 917990"/>
                <a:gd name="connsiteX4" fmla="*/ 83343 w 454705"/>
                <a:gd name="connsiteY4" fmla="*/ 861612 h 917990"/>
                <a:gd name="connsiteX5" fmla="*/ 68635 w 454705"/>
                <a:gd name="connsiteY5" fmla="*/ 871417 h 917990"/>
                <a:gd name="connsiteX6" fmla="*/ 0 w 454705"/>
                <a:gd name="connsiteY6" fmla="*/ 917991 h 917990"/>
                <a:gd name="connsiteX7" fmla="*/ 1226 w 454705"/>
                <a:gd name="connsiteY7" fmla="*/ 916765 h 917990"/>
                <a:gd name="connsiteX8" fmla="*/ 122562 w 454705"/>
                <a:gd name="connsiteY8" fmla="*/ 530694 h 917990"/>
                <a:gd name="connsiteX9" fmla="*/ 252478 w 454705"/>
                <a:gd name="connsiteY9" fmla="*/ 120111 h 917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4705" h="917990">
                  <a:moveTo>
                    <a:pt x="454706" y="0"/>
                  </a:moveTo>
                  <a:lnTo>
                    <a:pt x="375040" y="409358"/>
                  </a:lnTo>
                  <a:lnTo>
                    <a:pt x="355430" y="511085"/>
                  </a:lnTo>
                  <a:lnTo>
                    <a:pt x="317436" y="703507"/>
                  </a:lnTo>
                  <a:lnTo>
                    <a:pt x="83343" y="861612"/>
                  </a:lnTo>
                  <a:lnTo>
                    <a:pt x="68635" y="871417"/>
                  </a:lnTo>
                  <a:lnTo>
                    <a:pt x="0" y="917991"/>
                  </a:lnTo>
                  <a:lnTo>
                    <a:pt x="1226" y="916765"/>
                  </a:lnTo>
                  <a:lnTo>
                    <a:pt x="122562" y="530694"/>
                  </a:lnTo>
                  <a:lnTo>
                    <a:pt x="252478" y="120111"/>
                  </a:lnTo>
                  <a:close/>
                </a:path>
              </a:pathLst>
            </a:custGeom>
            <a:solidFill>
              <a:srgbClr val="B27946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135"/>
            <p:cNvSpPr/>
            <p:nvPr/>
          </p:nvSpPr>
          <p:spPr>
            <a:xfrm>
              <a:off x="6239000" y="4396697"/>
              <a:ext cx="31228" cy="350605"/>
            </a:xfrm>
            <a:custGeom>
              <a:avLst/>
              <a:gdLst>
                <a:gd name="connsiteX0" fmla="*/ 26964 w 26963"/>
                <a:gd name="connsiteY0" fmla="*/ 292924 h 302728"/>
                <a:gd name="connsiteX1" fmla="*/ 14708 w 26963"/>
                <a:gd name="connsiteY1" fmla="*/ 302728 h 302728"/>
                <a:gd name="connsiteX2" fmla="*/ 0 w 26963"/>
                <a:gd name="connsiteY2" fmla="*/ 0 h 302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963" h="302728">
                  <a:moveTo>
                    <a:pt x="26964" y="292924"/>
                  </a:moveTo>
                  <a:lnTo>
                    <a:pt x="14708" y="3027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54C29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2" name="Group 3"/>
          <p:cNvGrpSpPr/>
          <p:nvPr/>
        </p:nvGrpSpPr>
        <p:grpSpPr>
          <a:xfrm>
            <a:off x="6454759" y="2399522"/>
            <a:ext cx="2137698" cy="1902070"/>
            <a:chOff x="6454759" y="2541762"/>
            <a:chExt cx="2137698" cy="1902070"/>
          </a:xfr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grpSpPr>
        <p:sp>
          <p:nvSpPr>
            <p:cNvPr id="63" name="Freeform: Shape 136"/>
            <p:cNvSpPr/>
            <p:nvPr/>
          </p:nvSpPr>
          <p:spPr>
            <a:xfrm>
              <a:off x="7221264" y="3072639"/>
              <a:ext cx="1371193" cy="1371193"/>
            </a:xfrm>
            <a:custGeom>
              <a:avLst/>
              <a:gdLst>
                <a:gd name="connsiteX0" fmla="*/ 1183951 w 1183950"/>
                <a:gd name="connsiteY0" fmla="*/ 591976 h 1183950"/>
                <a:gd name="connsiteX1" fmla="*/ 591975 w 1183950"/>
                <a:gd name="connsiteY1" fmla="*/ 1183951 h 1183950"/>
                <a:gd name="connsiteX2" fmla="*/ 0 w 1183950"/>
                <a:gd name="connsiteY2" fmla="*/ 591976 h 1183950"/>
                <a:gd name="connsiteX3" fmla="*/ 591975 w 1183950"/>
                <a:gd name="connsiteY3" fmla="*/ 0 h 1183950"/>
                <a:gd name="connsiteX4" fmla="*/ 1183951 w 1183950"/>
                <a:gd name="connsiteY4" fmla="*/ 591976 h 118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3950" h="1183950">
                  <a:moveTo>
                    <a:pt x="1183951" y="591976"/>
                  </a:moveTo>
                  <a:cubicBezTo>
                    <a:pt x="1183951" y="918915"/>
                    <a:pt x="918914" y="1183951"/>
                    <a:pt x="591975" y="1183951"/>
                  </a:cubicBezTo>
                  <a:cubicBezTo>
                    <a:pt x="265036" y="1183951"/>
                    <a:pt x="0" y="918915"/>
                    <a:pt x="0" y="591976"/>
                  </a:cubicBezTo>
                  <a:cubicBezTo>
                    <a:pt x="0" y="265037"/>
                    <a:pt x="265036" y="0"/>
                    <a:pt x="591975" y="0"/>
                  </a:cubicBezTo>
                  <a:cubicBezTo>
                    <a:pt x="918914" y="0"/>
                    <a:pt x="1183951" y="265037"/>
                    <a:pt x="1183951" y="591976"/>
                  </a:cubicBezTo>
                  <a:close/>
                </a:path>
              </a:pathLst>
            </a:custGeom>
            <a:solidFill>
              <a:schemeClr val="accent4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137"/>
            <p:cNvSpPr/>
            <p:nvPr/>
          </p:nvSpPr>
          <p:spPr>
            <a:xfrm>
              <a:off x="6454759" y="3066962"/>
              <a:ext cx="1240603" cy="1240603"/>
            </a:xfrm>
            <a:custGeom>
              <a:avLst/>
              <a:gdLst>
                <a:gd name="connsiteX0" fmla="*/ 1071194 w 1071193"/>
                <a:gd name="connsiteY0" fmla="*/ 535597 h 1071193"/>
                <a:gd name="connsiteX1" fmla="*/ 535597 w 1071193"/>
                <a:gd name="connsiteY1" fmla="*/ 1071194 h 1071193"/>
                <a:gd name="connsiteX2" fmla="*/ 0 w 1071193"/>
                <a:gd name="connsiteY2" fmla="*/ 535597 h 1071193"/>
                <a:gd name="connsiteX3" fmla="*/ 535597 w 1071193"/>
                <a:gd name="connsiteY3" fmla="*/ 0 h 1071193"/>
                <a:gd name="connsiteX4" fmla="*/ 1071194 w 1071193"/>
                <a:gd name="connsiteY4" fmla="*/ 535597 h 1071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193" h="1071193">
                  <a:moveTo>
                    <a:pt x="1071194" y="535597"/>
                  </a:moveTo>
                  <a:cubicBezTo>
                    <a:pt x="1071194" y="831399"/>
                    <a:pt x="831399" y="1071194"/>
                    <a:pt x="535597" y="1071194"/>
                  </a:cubicBezTo>
                  <a:cubicBezTo>
                    <a:pt x="239795" y="1071194"/>
                    <a:pt x="0" y="831399"/>
                    <a:pt x="0" y="535597"/>
                  </a:cubicBezTo>
                  <a:cubicBezTo>
                    <a:pt x="0" y="239795"/>
                    <a:pt x="239795" y="0"/>
                    <a:pt x="535597" y="0"/>
                  </a:cubicBezTo>
                  <a:cubicBezTo>
                    <a:pt x="831399" y="0"/>
                    <a:pt x="1071194" y="239795"/>
                    <a:pt x="1071194" y="535597"/>
                  </a:cubicBezTo>
                  <a:close/>
                </a:path>
              </a:pathLst>
            </a:custGeom>
            <a:solidFill>
              <a:schemeClr val="accent4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138"/>
            <p:cNvSpPr/>
            <p:nvPr/>
          </p:nvSpPr>
          <p:spPr>
            <a:xfrm>
              <a:off x="7248234" y="2541762"/>
              <a:ext cx="1240603" cy="1240603"/>
            </a:xfrm>
            <a:custGeom>
              <a:avLst/>
              <a:gdLst>
                <a:gd name="connsiteX0" fmla="*/ 1071194 w 1071193"/>
                <a:gd name="connsiteY0" fmla="*/ 535597 h 1071193"/>
                <a:gd name="connsiteX1" fmla="*/ 535597 w 1071193"/>
                <a:gd name="connsiteY1" fmla="*/ 1071194 h 1071193"/>
                <a:gd name="connsiteX2" fmla="*/ 0 w 1071193"/>
                <a:gd name="connsiteY2" fmla="*/ 535597 h 1071193"/>
                <a:gd name="connsiteX3" fmla="*/ 535597 w 1071193"/>
                <a:gd name="connsiteY3" fmla="*/ 0 h 1071193"/>
                <a:gd name="connsiteX4" fmla="*/ 1071194 w 1071193"/>
                <a:gd name="connsiteY4" fmla="*/ 535597 h 1071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193" h="1071193">
                  <a:moveTo>
                    <a:pt x="1071194" y="535597"/>
                  </a:moveTo>
                  <a:cubicBezTo>
                    <a:pt x="1071194" y="831399"/>
                    <a:pt x="831398" y="1071194"/>
                    <a:pt x="535597" y="1071194"/>
                  </a:cubicBezTo>
                  <a:cubicBezTo>
                    <a:pt x="239795" y="1071194"/>
                    <a:pt x="0" y="831399"/>
                    <a:pt x="0" y="535597"/>
                  </a:cubicBezTo>
                  <a:cubicBezTo>
                    <a:pt x="0" y="239795"/>
                    <a:pt x="239795" y="0"/>
                    <a:pt x="535597" y="0"/>
                  </a:cubicBezTo>
                  <a:cubicBezTo>
                    <a:pt x="831398" y="0"/>
                    <a:pt x="1071194" y="239795"/>
                    <a:pt x="1071194" y="535597"/>
                  </a:cubicBezTo>
                  <a:close/>
                </a:path>
              </a:pathLst>
            </a:custGeom>
            <a:solidFill>
              <a:schemeClr val="accent4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6" name="Group 7"/>
          <p:cNvGrpSpPr/>
          <p:nvPr/>
        </p:nvGrpSpPr>
        <p:grpSpPr>
          <a:xfrm>
            <a:off x="3593137" y="2728836"/>
            <a:ext cx="1975881" cy="1839613"/>
            <a:chOff x="3593137" y="2728836"/>
            <a:chExt cx="1975881" cy="1839613"/>
          </a:xfrm>
        </p:grpSpPr>
        <p:sp>
          <p:nvSpPr>
            <p:cNvPr id="67" name="Freeform: Shape 140"/>
            <p:cNvSpPr/>
            <p:nvPr/>
          </p:nvSpPr>
          <p:spPr>
            <a:xfrm>
              <a:off x="3919612" y="2728836"/>
              <a:ext cx="1649406" cy="1649406"/>
            </a:xfrm>
            <a:custGeom>
              <a:avLst/>
              <a:gdLst>
                <a:gd name="connsiteX0" fmla="*/ 1424173 w 1424172"/>
                <a:gd name="connsiteY0" fmla="*/ 712086 h 1424172"/>
                <a:gd name="connsiteX1" fmla="*/ 712086 w 1424172"/>
                <a:gd name="connsiteY1" fmla="*/ 1424173 h 1424172"/>
                <a:gd name="connsiteX2" fmla="*/ 0 w 1424172"/>
                <a:gd name="connsiteY2" fmla="*/ 712086 h 1424172"/>
                <a:gd name="connsiteX3" fmla="*/ 712086 w 1424172"/>
                <a:gd name="connsiteY3" fmla="*/ 0 h 1424172"/>
                <a:gd name="connsiteX4" fmla="*/ 1424173 w 1424172"/>
                <a:gd name="connsiteY4" fmla="*/ 712086 h 142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4172" h="1424172">
                  <a:moveTo>
                    <a:pt x="1424173" y="712086"/>
                  </a:moveTo>
                  <a:cubicBezTo>
                    <a:pt x="1424173" y="1105361"/>
                    <a:pt x="1105361" y="1424173"/>
                    <a:pt x="712086" y="1424173"/>
                  </a:cubicBezTo>
                  <a:cubicBezTo>
                    <a:pt x="318812" y="1424173"/>
                    <a:pt x="0" y="1105361"/>
                    <a:pt x="0" y="712086"/>
                  </a:cubicBezTo>
                  <a:cubicBezTo>
                    <a:pt x="0" y="318812"/>
                    <a:pt x="318812" y="0"/>
                    <a:pt x="712086" y="0"/>
                  </a:cubicBezTo>
                  <a:cubicBezTo>
                    <a:pt x="1105361" y="0"/>
                    <a:pt x="1424173" y="318812"/>
                    <a:pt x="1424173" y="712086"/>
                  </a:cubicBezTo>
                  <a:close/>
                </a:path>
              </a:pathLst>
            </a:custGeom>
            <a:solidFill>
              <a:schemeClr val="accent1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139"/>
            <p:cNvSpPr/>
            <p:nvPr/>
          </p:nvSpPr>
          <p:spPr>
            <a:xfrm>
              <a:off x="3593137" y="3288102"/>
              <a:ext cx="1280349" cy="1280347"/>
            </a:xfrm>
            <a:custGeom>
              <a:avLst/>
              <a:gdLst>
                <a:gd name="connsiteX0" fmla="*/ 1105511 w 1105511"/>
                <a:gd name="connsiteY0" fmla="*/ 552756 h 1105510"/>
                <a:gd name="connsiteX1" fmla="*/ 552756 w 1105511"/>
                <a:gd name="connsiteY1" fmla="*/ 1105511 h 1105510"/>
                <a:gd name="connsiteX2" fmla="*/ 0 w 1105511"/>
                <a:gd name="connsiteY2" fmla="*/ 552756 h 1105510"/>
                <a:gd name="connsiteX3" fmla="*/ 552756 w 1105511"/>
                <a:gd name="connsiteY3" fmla="*/ 0 h 1105510"/>
                <a:gd name="connsiteX4" fmla="*/ 1105511 w 1105511"/>
                <a:gd name="connsiteY4" fmla="*/ 552756 h 1105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5511" h="1105510">
                  <a:moveTo>
                    <a:pt x="1105511" y="552756"/>
                  </a:moveTo>
                  <a:cubicBezTo>
                    <a:pt x="1105511" y="858034"/>
                    <a:pt x="858034" y="1105511"/>
                    <a:pt x="552756" y="1105511"/>
                  </a:cubicBezTo>
                  <a:cubicBezTo>
                    <a:pt x="247477" y="1105511"/>
                    <a:pt x="0" y="858034"/>
                    <a:pt x="0" y="552756"/>
                  </a:cubicBezTo>
                  <a:cubicBezTo>
                    <a:pt x="0" y="247477"/>
                    <a:pt x="247477" y="0"/>
                    <a:pt x="552756" y="0"/>
                  </a:cubicBezTo>
                  <a:cubicBezTo>
                    <a:pt x="858034" y="0"/>
                    <a:pt x="1105511" y="247477"/>
                    <a:pt x="1105511" y="552756"/>
                  </a:cubicBezTo>
                  <a:close/>
                </a:path>
              </a:pathLst>
            </a:custGeom>
            <a:solidFill>
              <a:schemeClr val="accent1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2"/>
          <p:cNvGrpSpPr/>
          <p:nvPr/>
        </p:nvGrpSpPr>
        <p:grpSpPr>
          <a:xfrm>
            <a:off x="4481715" y="1857291"/>
            <a:ext cx="2218609" cy="2308032"/>
            <a:chOff x="4481715" y="1999531"/>
            <a:chExt cx="2218609" cy="2308032"/>
          </a:xfrm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grpSpPr>
        <p:sp>
          <p:nvSpPr>
            <p:cNvPr id="70" name="Freeform: Shape 110"/>
            <p:cNvSpPr/>
            <p:nvPr/>
          </p:nvSpPr>
          <p:spPr>
            <a:xfrm>
              <a:off x="4481715" y="1999531"/>
              <a:ext cx="1649406" cy="1649406"/>
            </a:xfrm>
            <a:custGeom>
              <a:avLst/>
              <a:gdLst>
                <a:gd name="connsiteX0" fmla="*/ 1424173 w 1424172"/>
                <a:gd name="connsiteY0" fmla="*/ 712086 h 1424172"/>
                <a:gd name="connsiteX1" fmla="*/ 712087 w 1424172"/>
                <a:gd name="connsiteY1" fmla="*/ 1424173 h 1424172"/>
                <a:gd name="connsiteX2" fmla="*/ 0 w 1424172"/>
                <a:gd name="connsiteY2" fmla="*/ 712086 h 1424172"/>
                <a:gd name="connsiteX3" fmla="*/ 712087 w 1424172"/>
                <a:gd name="connsiteY3" fmla="*/ 0 h 1424172"/>
                <a:gd name="connsiteX4" fmla="*/ 1424173 w 1424172"/>
                <a:gd name="connsiteY4" fmla="*/ 712086 h 1424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4172" h="1424172">
                  <a:moveTo>
                    <a:pt x="1424173" y="712086"/>
                  </a:moveTo>
                  <a:cubicBezTo>
                    <a:pt x="1424173" y="1105361"/>
                    <a:pt x="1105361" y="1424173"/>
                    <a:pt x="712087" y="1424173"/>
                  </a:cubicBezTo>
                  <a:cubicBezTo>
                    <a:pt x="318812" y="1424173"/>
                    <a:pt x="0" y="1105361"/>
                    <a:pt x="0" y="712086"/>
                  </a:cubicBezTo>
                  <a:cubicBezTo>
                    <a:pt x="0" y="318812"/>
                    <a:pt x="318812" y="0"/>
                    <a:pt x="712087" y="0"/>
                  </a:cubicBezTo>
                  <a:cubicBezTo>
                    <a:pt x="1105361" y="0"/>
                    <a:pt x="1424173" y="318812"/>
                    <a:pt x="1424173" y="712086"/>
                  </a:cubicBezTo>
                  <a:close/>
                </a:path>
              </a:pathLst>
            </a:custGeom>
            <a:solidFill>
              <a:schemeClr val="accent2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141"/>
            <p:cNvSpPr/>
            <p:nvPr/>
          </p:nvSpPr>
          <p:spPr>
            <a:xfrm>
              <a:off x="5224092" y="2831331"/>
              <a:ext cx="1476232" cy="1476232"/>
            </a:xfrm>
            <a:custGeom>
              <a:avLst/>
              <a:gdLst>
                <a:gd name="connsiteX0" fmla="*/ 1274647 w 1274646"/>
                <a:gd name="connsiteY0" fmla="*/ 637323 h 1274646"/>
                <a:gd name="connsiteX1" fmla="*/ 637323 w 1274646"/>
                <a:gd name="connsiteY1" fmla="*/ 1274647 h 1274646"/>
                <a:gd name="connsiteX2" fmla="*/ 0 w 1274646"/>
                <a:gd name="connsiteY2" fmla="*/ 637323 h 1274646"/>
                <a:gd name="connsiteX3" fmla="*/ 637323 w 1274646"/>
                <a:gd name="connsiteY3" fmla="*/ 0 h 1274646"/>
                <a:gd name="connsiteX4" fmla="*/ 1274647 w 1274646"/>
                <a:gd name="connsiteY4" fmla="*/ 637323 h 12746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74646" h="1274646">
                  <a:moveTo>
                    <a:pt x="1274647" y="637323"/>
                  </a:moveTo>
                  <a:cubicBezTo>
                    <a:pt x="1274647" y="989307"/>
                    <a:pt x="989307" y="1274647"/>
                    <a:pt x="637323" y="1274647"/>
                  </a:cubicBezTo>
                  <a:cubicBezTo>
                    <a:pt x="285339" y="1274647"/>
                    <a:pt x="0" y="989307"/>
                    <a:pt x="0" y="637323"/>
                  </a:cubicBezTo>
                  <a:cubicBezTo>
                    <a:pt x="0" y="285339"/>
                    <a:pt x="285339" y="0"/>
                    <a:pt x="637323" y="0"/>
                  </a:cubicBezTo>
                  <a:cubicBezTo>
                    <a:pt x="989307" y="0"/>
                    <a:pt x="1274647" y="285339"/>
                    <a:pt x="1274647" y="637323"/>
                  </a:cubicBezTo>
                  <a:close/>
                </a:path>
              </a:pathLst>
            </a:custGeom>
            <a:solidFill>
              <a:schemeClr val="accent2"/>
            </a:solidFill>
            <a:ln w="1224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2" name="Group 81"/>
          <p:cNvGrpSpPr/>
          <p:nvPr/>
        </p:nvGrpSpPr>
        <p:grpSpPr>
          <a:xfrm flipH="1">
            <a:off x="7058736" y="1738819"/>
            <a:ext cx="1430101" cy="257001"/>
            <a:chOff x="2736952" y="2100510"/>
            <a:chExt cx="1430101" cy="257001"/>
          </a:xfrm>
        </p:grpSpPr>
        <p:cxnSp>
          <p:nvCxnSpPr>
            <p:cNvPr id="73" name="Straight Connector 82"/>
            <p:cNvCxnSpPr/>
            <p:nvPr/>
          </p:nvCxnSpPr>
          <p:spPr>
            <a:xfrm flipH="1" flipV="1">
              <a:off x="3910047" y="2100510"/>
              <a:ext cx="257006" cy="257001"/>
            </a:xfrm>
            <a:prstGeom prst="line">
              <a:avLst/>
            </a:prstGeom>
            <a:ln w="28575">
              <a:solidFill>
                <a:schemeClr val="accent3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83"/>
            <p:cNvCxnSpPr/>
            <p:nvPr/>
          </p:nvCxnSpPr>
          <p:spPr>
            <a:xfrm flipH="1">
              <a:off x="2736952" y="2105266"/>
              <a:ext cx="1181159" cy="0"/>
            </a:xfrm>
            <a:prstGeom prst="line">
              <a:avLst/>
            </a:prstGeom>
            <a:ln w="28575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84"/>
          <p:cNvGrpSpPr/>
          <p:nvPr/>
        </p:nvGrpSpPr>
        <p:grpSpPr>
          <a:xfrm flipV="1">
            <a:off x="3126137" y="3937490"/>
            <a:ext cx="568745" cy="250903"/>
            <a:chOff x="3592205" y="2100504"/>
            <a:chExt cx="568745" cy="250903"/>
          </a:xfrm>
        </p:grpSpPr>
        <p:cxnSp>
          <p:nvCxnSpPr>
            <p:cNvPr id="76" name="Straight Connector 85"/>
            <p:cNvCxnSpPr/>
            <p:nvPr/>
          </p:nvCxnSpPr>
          <p:spPr>
            <a:xfrm flipH="1" flipV="1">
              <a:off x="3910049" y="2100504"/>
              <a:ext cx="250901" cy="250903"/>
            </a:xfrm>
            <a:prstGeom prst="line">
              <a:avLst/>
            </a:prstGeom>
            <a:ln w="28575">
              <a:solidFill>
                <a:schemeClr val="accent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86"/>
            <p:cNvCxnSpPr/>
            <p:nvPr/>
          </p:nvCxnSpPr>
          <p:spPr>
            <a:xfrm flipH="1" flipV="1">
              <a:off x="3592205" y="2102885"/>
              <a:ext cx="328289" cy="0"/>
            </a:xfrm>
            <a:prstGeom prst="line">
              <a:avLst/>
            </a:prstGeom>
            <a:ln w="28575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TextBox 98"/>
          <p:cNvSpPr txBox="1"/>
          <p:nvPr/>
        </p:nvSpPr>
        <p:spPr>
          <a:xfrm>
            <a:off x="1554003" y="2180934"/>
            <a:ext cx="2251643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/>
              <a:t>此处添加详细文本描述，文字内容建议与标题相关尽量简洁生动</a:t>
            </a:r>
            <a:r>
              <a:rPr lang="en-US" altLang="zh-CN" sz="1200" dirty="0"/>
              <a:t>……</a:t>
            </a:r>
            <a:endParaRPr lang="en-US" altLang="zh-CN" sz="1200" dirty="0"/>
          </a:p>
        </p:txBody>
      </p:sp>
      <p:sp>
        <p:nvSpPr>
          <p:cNvPr id="79" name="TextBox 99"/>
          <p:cNvSpPr txBox="1"/>
          <p:nvPr/>
        </p:nvSpPr>
        <p:spPr>
          <a:xfrm>
            <a:off x="1657624" y="1918798"/>
            <a:ext cx="21480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1600" b="1" dirty="0">
                <a:latin typeface="+mj-lt"/>
              </a:rPr>
              <a:t>添加标题文本</a:t>
            </a:r>
            <a:endParaRPr lang="en-US" sz="1600" b="1" dirty="0">
              <a:latin typeface="+mj-lt"/>
            </a:endParaRPr>
          </a:p>
        </p:txBody>
      </p:sp>
      <p:sp>
        <p:nvSpPr>
          <p:cNvPr id="80" name="TextBox 100"/>
          <p:cNvSpPr txBox="1"/>
          <p:nvPr/>
        </p:nvSpPr>
        <p:spPr>
          <a:xfrm>
            <a:off x="2992755" y="1535851"/>
            <a:ext cx="812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accent2"/>
                </a:solidFill>
                <a:latin typeface="+mj-lt"/>
              </a:rPr>
              <a:t>25%</a:t>
            </a:r>
            <a:endParaRPr lang="en-US" sz="2400" b="1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81" name="TextBox 101"/>
          <p:cNvSpPr txBox="1"/>
          <p:nvPr/>
        </p:nvSpPr>
        <p:spPr>
          <a:xfrm>
            <a:off x="8499937" y="1980552"/>
            <a:ext cx="2261988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/>
              <a:t>此处添加详细文本描述，文字内容建议与标题相关尽量简洁生动</a:t>
            </a:r>
            <a:r>
              <a:rPr lang="en-US" altLang="zh-CN" sz="1200" dirty="0"/>
              <a:t>……</a:t>
            </a:r>
            <a:endParaRPr lang="en-US" altLang="zh-CN" sz="1200" dirty="0"/>
          </a:p>
        </p:txBody>
      </p:sp>
      <p:sp>
        <p:nvSpPr>
          <p:cNvPr id="82" name="TextBox 102"/>
          <p:cNvSpPr txBox="1"/>
          <p:nvPr/>
        </p:nvSpPr>
        <p:spPr>
          <a:xfrm>
            <a:off x="8499937" y="1728320"/>
            <a:ext cx="21480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b="1" dirty="0">
                <a:latin typeface="+mj-lt"/>
              </a:rPr>
              <a:t>添加标题文本</a:t>
            </a:r>
            <a:endParaRPr lang="en-US" sz="1600" b="1" dirty="0">
              <a:latin typeface="+mj-lt"/>
            </a:endParaRPr>
          </a:p>
        </p:txBody>
      </p:sp>
      <p:sp>
        <p:nvSpPr>
          <p:cNvPr id="83" name="TextBox 103"/>
          <p:cNvSpPr txBox="1"/>
          <p:nvPr/>
        </p:nvSpPr>
        <p:spPr>
          <a:xfrm>
            <a:off x="8499937" y="1335469"/>
            <a:ext cx="812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accent3"/>
                </a:solidFill>
                <a:latin typeface="+mj-lt"/>
              </a:rPr>
              <a:t>20%</a:t>
            </a:r>
            <a:endParaRPr lang="en-US" sz="2400" b="1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4" name="TextBox 105"/>
          <p:cNvSpPr txBox="1"/>
          <p:nvPr/>
        </p:nvSpPr>
        <p:spPr>
          <a:xfrm>
            <a:off x="868815" y="4389958"/>
            <a:ext cx="2251643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 dirty="0"/>
              <a:t>此处添加详细文本描述，文字内容建议与标题相关尽量简洁生动</a:t>
            </a:r>
            <a:r>
              <a:rPr lang="en-US" altLang="zh-CN" sz="1200" dirty="0"/>
              <a:t>……</a:t>
            </a:r>
            <a:endParaRPr lang="en-US" altLang="zh-CN" sz="1200" dirty="0"/>
          </a:p>
        </p:txBody>
      </p:sp>
      <p:sp>
        <p:nvSpPr>
          <p:cNvPr id="85" name="TextBox 106"/>
          <p:cNvSpPr txBox="1"/>
          <p:nvPr/>
        </p:nvSpPr>
        <p:spPr>
          <a:xfrm>
            <a:off x="972436" y="4127822"/>
            <a:ext cx="21480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zh-CN" altLang="en-US" sz="1600" b="1" dirty="0">
                <a:latin typeface="+mj-lt"/>
              </a:rPr>
              <a:t>添加标题文本</a:t>
            </a:r>
            <a:endParaRPr lang="en-US" sz="1600" b="1" dirty="0">
              <a:latin typeface="+mj-lt"/>
            </a:endParaRPr>
          </a:p>
        </p:txBody>
      </p:sp>
      <p:sp>
        <p:nvSpPr>
          <p:cNvPr id="86" name="TextBox 107"/>
          <p:cNvSpPr txBox="1"/>
          <p:nvPr/>
        </p:nvSpPr>
        <p:spPr>
          <a:xfrm>
            <a:off x="2307567" y="3744875"/>
            <a:ext cx="812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accent1"/>
                </a:solidFill>
                <a:latin typeface="+mj-lt"/>
              </a:rPr>
              <a:t>30%</a:t>
            </a:r>
            <a:endParaRPr lang="en-US" sz="2400" b="1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7" name="Group 183"/>
          <p:cNvGrpSpPr/>
          <p:nvPr/>
        </p:nvGrpSpPr>
        <p:grpSpPr>
          <a:xfrm flipH="1" flipV="1">
            <a:off x="8066899" y="4124160"/>
            <a:ext cx="989520" cy="454225"/>
            <a:chOff x="3374750" y="2100504"/>
            <a:chExt cx="989520" cy="454225"/>
          </a:xfrm>
        </p:grpSpPr>
        <p:cxnSp>
          <p:nvCxnSpPr>
            <p:cNvPr id="88" name="Straight Connector 184"/>
            <p:cNvCxnSpPr/>
            <p:nvPr/>
          </p:nvCxnSpPr>
          <p:spPr>
            <a:xfrm flipH="1" flipV="1">
              <a:off x="3910049" y="2100504"/>
              <a:ext cx="454221" cy="454225"/>
            </a:xfrm>
            <a:prstGeom prst="line">
              <a:avLst/>
            </a:prstGeom>
            <a:ln w="28575">
              <a:solidFill>
                <a:schemeClr val="accent4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185"/>
            <p:cNvCxnSpPr/>
            <p:nvPr/>
          </p:nvCxnSpPr>
          <p:spPr>
            <a:xfrm flipH="1" flipV="1">
              <a:off x="3374750" y="2102885"/>
              <a:ext cx="545743" cy="0"/>
            </a:xfrm>
            <a:prstGeom prst="line">
              <a:avLst/>
            </a:prstGeom>
            <a:ln w="28575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0" name="TextBox 186"/>
          <p:cNvSpPr txBox="1"/>
          <p:nvPr/>
        </p:nvSpPr>
        <p:spPr>
          <a:xfrm>
            <a:off x="9058576" y="4791954"/>
            <a:ext cx="2261988" cy="896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/>
              <a:t>此处添加详细文本描述，文字内容建议与标题相关尽量简洁生动</a:t>
            </a:r>
            <a:r>
              <a:rPr lang="en-US" altLang="zh-CN" sz="1200" dirty="0"/>
              <a:t>……</a:t>
            </a:r>
            <a:endParaRPr lang="en-US" altLang="zh-CN" sz="1200" dirty="0"/>
          </a:p>
        </p:txBody>
      </p:sp>
      <p:sp>
        <p:nvSpPr>
          <p:cNvPr id="91" name="TextBox 187"/>
          <p:cNvSpPr txBox="1"/>
          <p:nvPr/>
        </p:nvSpPr>
        <p:spPr>
          <a:xfrm>
            <a:off x="9058576" y="4539722"/>
            <a:ext cx="214802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1600" b="1" dirty="0">
                <a:latin typeface="+mj-lt"/>
              </a:rPr>
              <a:t>添加标题文本</a:t>
            </a:r>
            <a:endParaRPr lang="en-US" sz="1600" b="1" dirty="0">
              <a:latin typeface="+mj-lt"/>
            </a:endParaRPr>
          </a:p>
        </p:txBody>
      </p:sp>
      <p:sp>
        <p:nvSpPr>
          <p:cNvPr id="92" name="TextBox 188"/>
          <p:cNvSpPr txBox="1"/>
          <p:nvPr/>
        </p:nvSpPr>
        <p:spPr>
          <a:xfrm>
            <a:off x="9058576" y="4146871"/>
            <a:ext cx="8128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>
                <a:solidFill>
                  <a:schemeClr val="accent4"/>
                </a:solidFill>
                <a:latin typeface="+mj-lt"/>
              </a:rPr>
              <a:t>25%</a:t>
            </a:r>
            <a:endParaRPr lang="en-US" sz="2400" b="1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93" name="Freeform: Shape 63"/>
          <p:cNvSpPr/>
          <p:nvPr/>
        </p:nvSpPr>
        <p:spPr>
          <a:xfrm>
            <a:off x="4209551" y="3429809"/>
            <a:ext cx="428112" cy="604678"/>
          </a:xfrm>
          <a:custGeom>
            <a:avLst/>
            <a:gdLst>
              <a:gd name="connsiteX0" fmla="*/ 337185 w 674370"/>
              <a:gd name="connsiteY0" fmla="*/ 0 h 952500"/>
              <a:gd name="connsiteX1" fmla="*/ 0 w 674370"/>
              <a:gd name="connsiteY1" fmla="*/ 615315 h 952500"/>
              <a:gd name="connsiteX2" fmla="*/ 337185 w 674370"/>
              <a:gd name="connsiteY2" fmla="*/ 952500 h 952500"/>
              <a:gd name="connsiteX3" fmla="*/ 674370 w 674370"/>
              <a:gd name="connsiteY3" fmla="*/ 615315 h 952500"/>
              <a:gd name="connsiteX4" fmla="*/ 337185 w 674370"/>
              <a:gd name="connsiteY4" fmla="*/ 0 h 952500"/>
              <a:gd name="connsiteX5" fmla="*/ 332423 w 674370"/>
              <a:gd name="connsiteY5" fmla="*/ 876300 h 952500"/>
              <a:gd name="connsiteX6" fmla="*/ 76200 w 674370"/>
              <a:gd name="connsiteY6" fmla="*/ 654368 h 952500"/>
              <a:gd name="connsiteX7" fmla="*/ 121920 w 674370"/>
              <a:gd name="connsiteY7" fmla="*/ 641985 h 952500"/>
              <a:gd name="connsiteX8" fmla="*/ 341948 w 674370"/>
              <a:gd name="connsiteY8" fmla="*/ 830580 h 952500"/>
              <a:gd name="connsiteX9" fmla="*/ 332423 w 674370"/>
              <a:gd name="connsiteY9" fmla="*/ 876300 h 952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4370" h="952500">
                <a:moveTo>
                  <a:pt x="337185" y="0"/>
                </a:moveTo>
                <a:cubicBezTo>
                  <a:pt x="337185" y="0"/>
                  <a:pt x="0" y="429578"/>
                  <a:pt x="0" y="615315"/>
                </a:cubicBezTo>
                <a:cubicBezTo>
                  <a:pt x="0" y="801053"/>
                  <a:pt x="150495" y="952500"/>
                  <a:pt x="337185" y="952500"/>
                </a:cubicBezTo>
                <a:cubicBezTo>
                  <a:pt x="522923" y="952500"/>
                  <a:pt x="674370" y="802005"/>
                  <a:pt x="674370" y="615315"/>
                </a:cubicBezTo>
                <a:cubicBezTo>
                  <a:pt x="674370" y="429578"/>
                  <a:pt x="337185" y="0"/>
                  <a:pt x="337185" y="0"/>
                </a:cubicBezTo>
                <a:close/>
                <a:moveTo>
                  <a:pt x="332423" y="876300"/>
                </a:moveTo>
                <a:cubicBezTo>
                  <a:pt x="128588" y="834390"/>
                  <a:pt x="78105" y="661988"/>
                  <a:pt x="76200" y="654368"/>
                </a:cubicBezTo>
                <a:lnTo>
                  <a:pt x="121920" y="641985"/>
                </a:lnTo>
                <a:cubicBezTo>
                  <a:pt x="123825" y="648653"/>
                  <a:pt x="167640" y="794385"/>
                  <a:pt x="341948" y="830580"/>
                </a:cubicBezTo>
                <a:lnTo>
                  <a:pt x="332423" y="87630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94" name="Graphic 1"/>
          <p:cNvGrpSpPr/>
          <p:nvPr/>
        </p:nvGrpSpPr>
        <p:grpSpPr>
          <a:xfrm>
            <a:off x="7344658" y="3099295"/>
            <a:ext cx="604072" cy="604678"/>
            <a:chOff x="3504247" y="1264920"/>
            <a:chExt cx="951547" cy="952500"/>
          </a:xfrm>
          <a:solidFill>
            <a:schemeClr val="bg2"/>
          </a:solidFill>
        </p:grpSpPr>
        <p:sp>
          <p:nvSpPr>
            <p:cNvPr id="95" name="Freeform: Shape 65"/>
            <p:cNvSpPr/>
            <p:nvPr/>
          </p:nvSpPr>
          <p:spPr>
            <a:xfrm>
              <a:off x="3643311" y="1403985"/>
              <a:ext cx="674369" cy="674369"/>
            </a:xfrm>
            <a:custGeom>
              <a:avLst/>
              <a:gdLst>
                <a:gd name="connsiteX0" fmla="*/ 674370 w 674369"/>
                <a:gd name="connsiteY0" fmla="*/ 337185 h 674369"/>
                <a:gd name="connsiteX1" fmla="*/ 337185 w 674369"/>
                <a:gd name="connsiteY1" fmla="*/ 674370 h 674369"/>
                <a:gd name="connsiteX2" fmla="*/ 0 w 674369"/>
                <a:gd name="connsiteY2" fmla="*/ 337185 h 674369"/>
                <a:gd name="connsiteX3" fmla="*/ 337185 w 674369"/>
                <a:gd name="connsiteY3" fmla="*/ 0 h 674369"/>
                <a:gd name="connsiteX4" fmla="*/ 674370 w 674369"/>
                <a:gd name="connsiteY4" fmla="*/ 337185 h 67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4369" h="674369">
                  <a:moveTo>
                    <a:pt x="674370" y="337185"/>
                  </a:moveTo>
                  <a:cubicBezTo>
                    <a:pt x="674370" y="523407"/>
                    <a:pt x="523407" y="674370"/>
                    <a:pt x="337185" y="674370"/>
                  </a:cubicBezTo>
                  <a:cubicBezTo>
                    <a:pt x="150963" y="674370"/>
                    <a:pt x="0" y="523407"/>
                    <a:pt x="0" y="337185"/>
                  </a:cubicBezTo>
                  <a:cubicBezTo>
                    <a:pt x="0" y="150963"/>
                    <a:pt x="150963" y="0"/>
                    <a:pt x="337185" y="0"/>
                  </a:cubicBezTo>
                  <a:cubicBezTo>
                    <a:pt x="523407" y="0"/>
                    <a:pt x="674370" y="150963"/>
                    <a:pt x="674370" y="3371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66"/>
            <p:cNvSpPr/>
            <p:nvPr/>
          </p:nvSpPr>
          <p:spPr>
            <a:xfrm>
              <a:off x="3956684" y="1264920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67"/>
            <p:cNvSpPr/>
            <p:nvPr/>
          </p:nvSpPr>
          <p:spPr>
            <a:xfrm rot="-2700000">
              <a:off x="3646166" y="1393671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5 w 47624"/>
                <a:gd name="connsiteY1" fmla="*/ 0 h 75246"/>
                <a:gd name="connsiteX2" fmla="*/ 47625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5" y="0"/>
                  </a:lnTo>
                  <a:lnTo>
                    <a:pt x="47625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68"/>
            <p:cNvSpPr/>
            <p:nvPr/>
          </p:nvSpPr>
          <p:spPr>
            <a:xfrm>
              <a:off x="35042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69"/>
            <p:cNvSpPr/>
            <p:nvPr/>
          </p:nvSpPr>
          <p:spPr>
            <a:xfrm rot="-2700000">
              <a:off x="3632314" y="2028140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70"/>
            <p:cNvSpPr/>
            <p:nvPr/>
          </p:nvSpPr>
          <p:spPr>
            <a:xfrm>
              <a:off x="3956684" y="2142172"/>
              <a:ext cx="47625" cy="75247"/>
            </a:xfrm>
            <a:custGeom>
              <a:avLst/>
              <a:gdLst>
                <a:gd name="connsiteX0" fmla="*/ 0 w 47625"/>
                <a:gd name="connsiteY0" fmla="*/ 0 h 75247"/>
                <a:gd name="connsiteX1" fmla="*/ 47625 w 47625"/>
                <a:gd name="connsiteY1" fmla="*/ 0 h 75247"/>
                <a:gd name="connsiteX2" fmla="*/ 47625 w 47625"/>
                <a:gd name="connsiteY2" fmla="*/ 75248 h 75247"/>
                <a:gd name="connsiteX3" fmla="*/ 0 w 47625"/>
                <a:gd name="connsiteY3" fmla="*/ 75248 h 75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5" h="75247">
                  <a:moveTo>
                    <a:pt x="0" y="0"/>
                  </a:moveTo>
                  <a:lnTo>
                    <a:pt x="47625" y="0"/>
                  </a:lnTo>
                  <a:lnTo>
                    <a:pt x="47625" y="75248"/>
                  </a:lnTo>
                  <a:lnTo>
                    <a:pt x="0" y="7524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71"/>
            <p:cNvSpPr/>
            <p:nvPr/>
          </p:nvSpPr>
          <p:spPr>
            <a:xfrm rot="-2699514">
              <a:off x="4266268" y="2013785"/>
              <a:ext cx="47624" cy="75246"/>
            </a:xfrm>
            <a:custGeom>
              <a:avLst/>
              <a:gdLst>
                <a:gd name="connsiteX0" fmla="*/ 0 w 47624"/>
                <a:gd name="connsiteY0" fmla="*/ 0 h 75246"/>
                <a:gd name="connsiteX1" fmla="*/ 47624 w 47624"/>
                <a:gd name="connsiteY1" fmla="*/ 0 h 75246"/>
                <a:gd name="connsiteX2" fmla="*/ 47624 w 47624"/>
                <a:gd name="connsiteY2" fmla="*/ 75247 h 75246"/>
                <a:gd name="connsiteX3" fmla="*/ 0 w 47624"/>
                <a:gd name="connsiteY3" fmla="*/ 75247 h 75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7624" h="75246">
                  <a:moveTo>
                    <a:pt x="0" y="0"/>
                  </a:moveTo>
                  <a:lnTo>
                    <a:pt x="47624" y="0"/>
                  </a:lnTo>
                  <a:lnTo>
                    <a:pt x="47624" y="75247"/>
                  </a:lnTo>
                  <a:lnTo>
                    <a:pt x="0" y="752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72"/>
            <p:cNvSpPr/>
            <p:nvPr/>
          </p:nvSpPr>
          <p:spPr>
            <a:xfrm>
              <a:off x="4380547" y="1717357"/>
              <a:ext cx="75247" cy="47625"/>
            </a:xfrm>
            <a:custGeom>
              <a:avLst/>
              <a:gdLst>
                <a:gd name="connsiteX0" fmla="*/ 0 w 75247"/>
                <a:gd name="connsiteY0" fmla="*/ 0 h 47625"/>
                <a:gd name="connsiteX1" fmla="*/ 75247 w 75247"/>
                <a:gd name="connsiteY1" fmla="*/ 0 h 47625"/>
                <a:gd name="connsiteX2" fmla="*/ 75247 w 75247"/>
                <a:gd name="connsiteY2" fmla="*/ 47625 h 47625"/>
                <a:gd name="connsiteX3" fmla="*/ 0 w 75247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7" h="47625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73"/>
            <p:cNvSpPr/>
            <p:nvPr/>
          </p:nvSpPr>
          <p:spPr>
            <a:xfrm rot="-2700000">
              <a:off x="4252353" y="1408059"/>
              <a:ext cx="75246" cy="47624"/>
            </a:xfrm>
            <a:custGeom>
              <a:avLst/>
              <a:gdLst>
                <a:gd name="connsiteX0" fmla="*/ 0 w 75246"/>
                <a:gd name="connsiteY0" fmla="*/ 0 h 47624"/>
                <a:gd name="connsiteX1" fmla="*/ 75247 w 75246"/>
                <a:gd name="connsiteY1" fmla="*/ 0 h 47624"/>
                <a:gd name="connsiteX2" fmla="*/ 75247 w 75246"/>
                <a:gd name="connsiteY2" fmla="*/ 47625 h 47624"/>
                <a:gd name="connsiteX3" fmla="*/ 0 w 75246"/>
                <a:gd name="connsiteY3" fmla="*/ 47625 h 47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246" h="47624">
                  <a:moveTo>
                    <a:pt x="0" y="0"/>
                  </a:moveTo>
                  <a:lnTo>
                    <a:pt x="75247" y="0"/>
                  </a:lnTo>
                  <a:lnTo>
                    <a:pt x="75247" y="47625"/>
                  </a:lnTo>
                  <a:lnTo>
                    <a:pt x="0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4" name="Freeform: Shape 74"/>
          <p:cNvSpPr/>
          <p:nvPr/>
        </p:nvSpPr>
        <p:spPr>
          <a:xfrm>
            <a:off x="5212992" y="2681994"/>
            <a:ext cx="604758" cy="327758"/>
          </a:xfrm>
          <a:custGeom>
            <a:avLst/>
            <a:gdLst>
              <a:gd name="connsiteX0" fmla="*/ 714375 w 952622"/>
              <a:gd name="connsiteY0" fmla="*/ 269590 h 516287"/>
              <a:gd name="connsiteX1" fmla="*/ 476250 w 952622"/>
              <a:gd name="connsiteY1" fmla="*/ 33 h 516287"/>
              <a:gd name="connsiteX2" fmla="*/ 307658 w 952622"/>
              <a:gd name="connsiteY2" fmla="*/ 209583 h 516287"/>
              <a:gd name="connsiteX3" fmla="*/ 139065 w 952622"/>
              <a:gd name="connsiteY3" fmla="*/ 359125 h 516287"/>
              <a:gd name="connsiteX4" fmla="*/ 0 w 952622"/>
              <a:gd name="connsiteY4" fmla="*/ 516288 h 516287"/>
              <a:gd name="connsiteX5" fmla="*/ 952500 w 952622"/>
              <a:gd name="connsiteY5" fmla="*/ 516288 h 516287"/>
              <a:gd name="connsiteX6" fmla="*/ 714375 w 952622"/>
              <a:gd name="connsiteY6" fmla="*/ 269590 h 516287"/>
              <a:gd name="connsiteX7" fmla="*/ 590550 w 952622"/>
              <a:gd name="connsiteY7" fmla="*/ 229585 h 516287"/>
              <a:gd name="connsiteX8" fmla="*/ 504825 w 952622"/>
              <a:gd name="connsiteY8" fmla="*/ 112428 h 516287"/>
              <a:gd name="connsiteX9" fmla="*/ 525780 w 952622"/>
              <a:gd name="connsiteY9" fmla="*/ 69565 h 516287"/>
              <a:gd name="connsiteX10" fmla="*/ 638175 w 952622"/>
              <a:gd name="connsiteY10" fmla="*/ 221013 h 516287"/>
              <a:gd name="connsiteX11" fmla="*/ 590550 w 952622"/>
              <a:gd name="connsiteY11" fmla="*/ 229585 h 516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52622" h="516287">
                <a:moveTo>
                  <a:pt x="714375" y="269590"/>
                </a:moveTo>
                <a:cubicBezTo>
                  <a:pt x="714375" y="269590"/>
                  <a:pt x="720090" y="33"/>
                  <a:pt x="476250" y="33"/>
                </a:cubicBezTo>
                <a:cubicBezTo>
                  <a:pt x="476250" y="33"/>
                  <a:pt x="307658" y="-7587"/>
                  <a:pt x="307658" y="209583"/>
                </a:cubicBezTo>
                <a:cubicBezTo>
                  <a:pt x="307658" y="209583"/>
                  <a:pt x="139065" y="179103"/>
                  <a:pt x="139065" y="359125"/>
                </a:cubicBezTo>
                <a:cubicBezTo>
                  <a:pt x="139065" y="359125"/>
                  <a:pt x="0" y="308643"/>
                  <a:pt x="0" y="516288"/>
                </a:cubicBezTo>
                <a:lnTo>
                  <a:pt x="952500" y="516288"/>
                </a:lnTo>
                <a:cubicBezTo>
                  <a:pt x="952500" y="516288"/>
                  <a:pt x="965835" y="269590"/>
                  <a:pt x="714375" y="269590"/>
                </a:cubicBezTo>
                <a:close/>
                <a:moveTo>
                  <a:pt x="590550" y="229585"/>
                </a:moveTo>
                <a:cubicBezTo>
                  <a:pt x="579120" y="174340"/>
                  <a:pt x="550545" y="134335"/>
                  <a:pt x="504825" y="112428"/>
                </a:cubicBezTo>
                <a:lnTo>
                  <a:pt x="525780" y="69565"/>
                </a:lnTo>
                <a:cubicBezTo>
                  <a:pt x="566738" y="89568"/>
                  <a:pt x="620078" y="132430"/>
                  <a:pt x="638175" y="221013"/>
                </a:cubicBezTo>
                <a:lnTo>
                  <a:pt x="590550" y="229585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05" name="Graphic 1"/>
          <p:cNvGrpSpPr/>
          <p:nvPr/>
        </p:nvGrpSpPr>
        <p:grpSpPr>
          <a:xfrm>
            <a:off x="6456009" y="2162522"/>
            <a:ext cx="461972" cy="463180"/>
            <a:chOff x="8959214" y="2548890"/>
            <a:chExt cx="727710" cy="729614"/>
          </a:xfrm>
          <a:solidFill>
            <a:schemeClr val="bg2"/>
          </a:solidFill>
        </p:grpSpPr>
        <p:sp>
          <p:nvSpPr>
            <p:cNvPr id="106" name="Freeform: Shape 76"/>
            <p:cNvSpPr/>
            <p:nvPr/>
          </p:nvSpPr>
          <p:spPr>
            <a:xfrm>
              <a:off x="8959214" y="3156584"/>
              <a:ext cx="120967" cy="121920"/>
            </a:xfrm>
            <a:custGeom>
              <a:avLst/>
              <a:gdLst>
                <a:gd name="connsiteX0" fmla="*/ 120968 w 120967"/>
                <a:gd name="connsiteY0" fmla="*/ 33338 h 121920"/>
                <a:gd name="connsiteX1" fmla="*/ 33338 w 120967"/>
                <a:gd name="connsiteY1" fmla="*/ 121920 h 121920"/>
                <a:gd name="connsiteX2" fmla="*/ 0 w 120967"/>
                <a:gd name="connsiteY2" fmla="*/ 88583 h 121920"/>
                <a:gd name="connsiteX3" fmla="*/ 87630 w 120967"/>
                <a:gd name="connsiteY3" fmla="*/ 0 h 121920"/>
                <a:gd name="connsiteX4" fmla="*/ 103823 w 120967"/>
                <a:gd name="connsiteY4" fmla="*/ 18098 h 121920"/>
                <a:gd name="connsiteX5" fmla="*/ 120968 w 120967"/>
                <a:gd name="connsiteY5" fmla="*/ 33338 h 1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967" h="121920">
                  <a:moveTo>
                    <a:pt x="120968" y="33338"/>
                  </a:moveTo>
                  <a:lnTo>
                    <a:pt x="33338" y="121920"/>
                  </a:lnTo>
                  <a:lnTo>
                    <a:pt x="0" y="88583"/>
                  </a:lnTo>
                  <a:lnTo>
                    <a:pt x="87630" y="0"/>
                  </a:lnTo>
                  <a:cubicBezTo>
                    <a:pt x="92393" y="5715"/>
                    <a:pt x="98108" y="12383"/>
                    <a:pt x="103823" y="18098"/>
                  </a:cubicBezTo>
                  <a:cubicBezTo>
                    <a:pt x="109538" y="22860"/>
                    <a:pt x="115253" y="27623"/>
                    <a:pt x="120968" y="333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grpSp>
          <p:nvGrpSpPr>
            <p:cNvPr id="107" name="Graphic 1"/>
            <p:cNvGrpSpPr/>
            <p:nvPr/>
          </p:nvGrpSpPr>
          <p:grpSpPr>
            <a:xfrm>
              <a:off x="8971174" y="2548890"/>
              <a:ext cx="715750" cy="716279"/>
              <a:chOff x="8971174" y="2548890"/>
              <a:chExt cx="715750" cy="716279"/>
            </a:xfrm>
            <a:grpFill/>
          </p:grpSpPr>
          <p:sp>
            <p:nvSpPr>
              <p:cNvPr id="108" name="Freeform: Shape 78"/>
              <p:cNvSpPr/>
              <p:nvPr/>
            </p:nvSpPr>
            <p:spPr>
              <a:xfrm>
                <a:off x="8971174" y="2548890"/>
                <a:ext cx="715750" cy="716279"/>
              </a:xfrm>
              <a:custGeom>
                <a:avLst/>
                <a:gdLst>
                  <a:gd name="connsiteX0" fmla="*/ 686223 w 715750"/>
                  <a:gd name="connsiteY0" fmla="*/ 3810 h 716279"/>
                  <a:gd name="connsiteX1" fmla="*/ 91863 w 715750"/>
                  <a:gd name="connsiteY1" fmla="*/ 180975 h 716279"/>
                  <a:gd name="connsiteX2" fmla="*/ 75670 w 715750"/>
                  <a:gd name="connsiteY2" fmla="*/ 606743 h 716279"/>
                  <a:gd name="connsiteX3" fmla="*/ 149965 w 715750"/>
                  <a:gd name="connsiteY3" fmla="*/ 532447 h 716279"/>
                  <a:gd name="connsiteX4" fmla="*/ 183303 w 715750"/>
                  <a:gd name="connsiteY4" fmla="*/ 565785 h 716279"/>
                  <a:gd name="connsiteX5" fmla="*/ 109008 w 715750"/>
                  <a:gd name="connsiteY5" fmla="*/ 640080 h 716279"/>
                  <a:gd name="connsiteX6" fmla="*/ 313795 w 715750"/>
                  <a:gd name="connsiteY6" fmla="*/ 716280 h 716279"/>
                  <a:gd name="connsiteX7" fmla="*/ 535728 w 715750"/>
                  <a:gd name="connsiteY7" fmla="*/ 624840 h 716279"/>
                  <a:gd name="connsiteX8" fmla="*/ 711940 w 715750"/>
                  <a:gd name="connsiteY8" fmla="*/ 30480 h 716279"/>
                  <a:gd name="connsiteX9" fmla="*/ 715750 w 715750"/>
                  <a:gd name="connsiteY9" fmla="*/ 0 h 716279"/>
                  <a:gd name="connsiteX10" fmla="*/ 686223 w 715750"/>
                  <a:gd name="connsiteY10" fmla="*/ 3810 h 716279"/>
                  <a:gd name="connsiteX11" fmla="*/ 390948 w 715750"/>
                  <a:gd name="connsiteY11" fmla="*/ 454342 h 716279"/>
                  <a:gd name="connsiteX12" fmla="*/ 303318 w 715750"/>
                  <a:gd name="connsiteY12" fmla="*/ 488632 h 716279"/>
                  <a:gd name="connsiteX13" fmla="*/ 215688 w 715750"/>
                  <a:gd name="connsiteY13" fmla="*/ 455295 h 716279"/>
                  <a:gd name="connsiteX14" fmla="*/ 183303 w 715750"/>
                  <a:gd name="connsiteY14" fmla="*/ 362902 h 716279"/>
                  <a:gd name="connsiteX15" fmla="*/ 194733 w 715750"/>
                  <a:gd name="connsiteY15" fmla="*/ 299085 h 716279"/>
                  <a:gd name="connsiteX16" fmla="*/ 217593 w 715750"/>
                  <a:gd name="connsiteY16" fmla="*/ 264795 h 716279"/>
                  <a:gd name="connsiteX17" fmla="*/ 249978 w 715750"/>
                  <a:gd name="connsiteY17" fmla="*/ 242888 h 716279"/>
                  <a:gd name="connsiteX18" fmla="*/ 303318 w 715750"/>
                  <a:gd name="connsiteY18" fmla="*/ 233363 h 716279"/>
                  <a:gd name="connsiteX19" fmla="*/ 390948 w 715750"/>
                  <a:gd name="connsiteY19" fmla="*/ 267652 h 716279"/>
                  <a:gd name="connsiteX20" fmla="*/ 424286 w 715750"/>
                  <a:gd name="connsiteY20" fmla="*/ 361950 h 716279"/>
                  <a:gd name="connsiteX21" fmla="*/ 390948 w 715750"/>
                  <a:gd name="connsiteY21" fmla="*/ 454342 h 716279"/>
                  <a:gd name="connsiteX22" fmla="*/ 500486 w 715750"/>
                  <a:gd name="connsiteY22" fmla="*/ 500063 h 716279"/>
                  <a:gd name="connsiteX23" fmla="*/ 500486 w 715750"/>
                  <a:gd name="connsiteY23" fmla="*/ 516255 h 716279"/>
                  <a:gd name="connsiteX24" fmla="*/ 439525 w 715750"/>
                  <a:gd name="connsiteY24" fmla="*/ 516255 h 716279"/>
                  <a:gd name="connsiteX25" fmla="*/ 445240 w 715750"/>
                  <a:gd name="connsiteY25" fmla="*/ 499110 h 716279"/>
                  <a:gd name="connsiteX26" fmla="*/ 465243 w 715750"/>
                  <a:gd name="connsiteY26" fmla="*/ 477202 h 716279"/>
                  <a:gd name="connsiteX27" fmla="*/ 479530 w 715750"/>
                  <a:gd name="connsiteY27" fmla="*/ 461963 h 716279"/>
                  <a:gd name="connsiteX28" fmla="*/ 483340 w 715750"/>
                  <a:gd name="connsiteY28" fmla="*/ 451485 h 716279"/>
                  <a:gd name="connsiteX29" fmla="*/ 480483 w 715750"/>
                  <a:gd name="connsiteY29" fmla="*/ 442913 h 716279"/>
                  <a:gd name="connsiteX30" fmla="*/ 471911 w 715750"/>
                  <a:gd name="connsiteY30" fmla="*/ 440055 h 716279"/>
                  <a:gd name="connsiteX31" fmla="*/ 463338 w 715750"/>
                  <a:gd name="connsiteY31" fmla="*/ 442913 h 716279"/>
                  <a:gd name="connsiteX32" fmla="*/ 459528 w 715750"/>
                  <a:gd name="connsiteY32" fmla="*/ 454342 h 716279"/>
                  <a:gd name="connsiteX33" fmla="*/ 442383 w 715750"/>
                  <a:gd name="connsiteY33" fmla="*/ 452438 h 716279"/>
                  <a:gd name="connsiteX34" fmla="*/ 451908 w 715750"/>
                  <a:gd name="connsiteY34" fmla="*/ 431482 h 716279"/>
                  <a:gd name="connsiteX35" fmla="*/ 472863 w 715750"/>
                  <a:gd name="connsiteY35" fmla="*/ 424815 h 716279"/>
                  <a:gd name="connsiteX36" fmla="*/ 493818 w 715750"/>
                  <a:gd name="connsiteY36" fmla="*/ 432435 h 716279"/>
                  <a:gd name="connsiteX37" fmla="*/ 501438 w 715750"/>
                  <a:gd name="connsiteY37" fmla="*/ 450532 h 716279"/>
                  <a:gd name="connsiteX38" fmla="*/ 499533 w 715750"/>
                  <a:gd name="connsiteY38" fmla="*/ 461963 h 716279"/>
                  <a:gd name="connsiteX39" fmla="*/ 492865 w 715750"/>
                  <a:gd name="connsiteY39" fmla="*/ 473392 h 716279"/>
                  <a:gd name="connsiteX40" fmla="*/ 481436 w 715750"/>
                  <a:gd name="connsiteY40" fmla="*/ 484822 h 716279"/>
                  <a:gd name="connsiteX41" fmla="*/ 470958 w 715750"/>
                  <a:gd name="connsiteY41" fmla="*/ 495300 h 716279"/>
                  <a:gd name="connsiteX42" fmla="*/ 467148 w 715750"/>
                  <a:gd name="connsiteY42" fmla="*/ 500063 h 716279"/>
                  <a:gd name="connsiteX43" fmla="*/ 500486 w 715750"/>
                  <a:gd name="connsiteY43" fmla="*/ 500063 h 716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15750" h="716279">
                    <a:moveTo>
                      <a:pt x="686223" y="3810"/>
                    </a:moveTo>
                    <a:cubicBezTo>
                      <a:pt x="667173" y="6667"/>
                      <a:pt x="209973" y="62865"/>
                      <a:pt x="91863" y="180975"/>
                    </a:cubicBezTo>
                    <a:cubicBezTo>
                      <a:pt x="-25295" y="297180"/>
                      <a:pt x="-30057" y="483870"/>
                      <a:pt x="75670" y="606743"/>
                    </a:cubicBezTo>
                    <a:lnTo>
                      <a:pt x="149965" y="532447"/>
                    </a:lnTo>
                    <a:lnTo>
                      <a:pt x="183303" y="565785"/>
                    </a:lnTo>
                    <a:lnTo>
                      <a:pt x="109008" y="640080"/>
                    </a:lnTo>
                    <a:cubicBezTo>
                      <a:pt x="168063" y="690563"/>
                      <a:pt x="240453" y="716280"/>
                      <a:pt x="313795" y="716280"/>
                    </a:cubicBezTo>
                    <a:cubicBezTo>
                      <a:pt x="393805" y="716280"/>
                      <a:pt x="474768" y="685800"/>
                      <a:pt x="535728" y="624840"/>
                    </a:cubicBezTo>
                    <a:cubicBezTo>
                      <a:pt x="653838" y="506730"/>
                      <a:pt x="710036" y="50482"/>
                      <a:pt x="711940" y="30480"/>
                    </a:cubicBezTo>
                    <a:lnTo>
                      <a:pt x="715750" y="0"/>
                    </a:lnTo>
                    <a:lnTo>
                      <a:pt x="686223" y="3810"/>
                    </a:lnTo>
                    <a:close/>
                    <a:moveTo>
                      <a:pt x="390948" y="454342"/>
                    </a:moveTo>
                    <a:cubicBezTo>
                      <a:pt x="369040" y="477202"/>
                      <a:pt x="340465" y="488632"/>
                      <a:pt x="303318" y="488632"/>
                    </a:cubicBezTo>
                    <a:cubicBezTo>
                      <a:pt x="266170" y="488632"/>
                      <a:pt x="237595" y="477202"/>
                      <a:pt x="215688" y="455295"/>
                    </a:cubicBezTo>
                    <a:cubicBezTo>
                      <a:pt x="193780" y="432435"/>
                      <a:pt x="183303" y="401955"/>
                      <a:pt x="183303" y="362902"/>
                    </a:cubicBezTo>
                    <a:cubicBezTo>
                      <a:pt x="183303" y="338138"/>
                      <a:pt x="187113" y="316230"/>
                      <a:pt x="194733" y="299085"/>
                    </a:cubicBezTo>
                    <a:cubicBezTo>
                      <a:pt x="200448" y="286702"/>
                      <a:pt x="208068" y="275272"/>
                      <a:pt x="217593" y="264795"/>
                    </a:cubicBezTo>
                    <a:cubicBezTo>
                      <a:pt x="227118" y="254317"/>
                      <a:pt x="237595" y="247650"/>
                      <a:pt x="249978" y="242888"/>
                    </a:cubicBezTo>
                    <a:cubicBezTo>
                      <a:pt x="265218" y="236220"/>
                      <a:pt x="283315" y="233363"/>
                      <a:pt x="303318" y="233363"/>
                    </a:cubicBezTo>
                    <a:cubicBezTo>
                      <a:pt x="339513" y="233363"/>
                      <a:pt x="369040" y="244792"/>
                      <a:pt x="390948" y="267652"/>
                    </a:cubicBezTo>
                    <a:cubicBezTo>
                      <a:pt x="412855" y="290513"/>
                      <a:pt x="424286" y="321945"/>
                      <a:pt x="424286" y="361950"/>
                    </a:cubicBezTo>
                    <a:cubicBezTo>
                      <a:pt x="423333" y="400050"/>
                      <a:pt x="412855" y="431482"/>
                      <a:pt x="390948" y="454342"/>
                    </a:cubicBezTo>
                    <a:close/>
                    <a:moveTo>
                      <a:pt x="500486" y="500063"/>
                    </a:moveTo>
                    <a:lnTo>
                      <a:pt x="500486" y="516255"/>
                    </a:lnTo>
                    <a:lnTo>
                      <a:pt x="439525" y="516255"/>
                    </a:lnTo>
                    <a:cubicBezTo>
                      <a:pt x="440478" y="510540"/>
                      <a:pt x="442383" y="503872"/>
                      <a:pt x="445240" y="499110"/>
                    </a:cubicBezTo>
                    <a:cubicBezTo>
                      <a:pt x="448098" y="493395"/>
                      <a:pt x="454765" y="486727"/>
                      <a:pt x="465243" y="477202"/>
                    </a:cubicBezTo>
                    <a:cubicBezTo>
                      <a:pt x="472863" y="469582"/>
                      <a:pt x="477625" y="464820"/>
                      <a:pt x="479530" y="461963"/>
                    </a:cubicBezTo>
                    <a:cubicBezTo>
                      <a:pt x="482388" y="458152"/>
                      <a:pt x="483340" y="454342"/>
                      <a:pt x="483340" y="451485"/>
                    </a:cubicBezTo>
                    <a:cubicBezTo>
                      <a:pt x="483340" y="447675"/>
                      <a:pt x="482388" y="444817"/>
                      <a:pt x="480483" y="442913"/>
                    </a:cubicBezTo>
                    <a:cubicBezTo>
                      <a:pt x="478578" y="441007"/>
                      <a:pt x="475720" y="440055"/>
                      <a:pt x="471911" y="440055"/>
                    </a:cubicBezTo>
                    <a:cubicBezTo>
                      <a:pt x="468100" y="440055"/>
                      <a:pt x="465243" y="441007"/>
                      <a:pt x="463338" y="442913"/>
                    </a:cubicBezTo>
                    <a:cubicBezTo>
                      <a:pt x="461433" y="444817"/>
                      <a:pt x="459528" y="448627"/>
                      <a:pt x="459528" y="454342"/>
                    </a:cubicBezTo>
                    <a:lnTo>
                      <a:pt x="442383" y="452438"/>
                    </a:lnTo>
                    <a:cubicBezTo>
                      <a:pt x="443336" y="442913"/>
                      <a:pt x="447145" y="436245"/>
                      <a:pt x="451908" y="431482"/>
                    </a:cubicBezTo>
                    <a:cubicBezTo>
                      <a:pt x="456670" y="426720"/>
                      <a:pt x="464290" y="424815"/>
                      <a:pt x="472863" y="424815"/>
                    </a:cubicBezTo>
                    <a:cubicBezTo>
                      <a:pt x="481436" y="424815"/>
                      <a:pt x="489055" y="427672"/>
                      <a:pt x="493818" y="432435"/>
                    </a:cubicBezTo>
                    <a:cubicBezTo>
                      <a:pt x="498580" y="437197"/>
                      <a:pt x="501438" y="442913"/>
                      <a:pt x="501438" y="450532"/>
                    </a:cubicBezTo>
                    <a:cubicBezTo>
                      <a:pt x="501438" y="454342"/>
                      <a:pt x="500486" y="458152"/>
                      <a:pt x="499533" y="461963"/>
                    </a:cubicBezTo>
                    <a:cubicBezTo>
                      <a:pt x="497628" y="465772"/>
                      <a:pt x="495723" y="469582"/>
                      <a:pt x="492865" y="473392"/>
                    </a:cubicBezTo>
                    <a:cubicBezTo>
                      <a:pt x="490961" y="476250"/>
                      <a:pt x="487150" y="480060"/>
                      <a:pt x="481436" y="484822"/>
                    </a:cubicBezTo>
                    <a:cubicBezTo>
                      <a:pt x="475720" y="489585"/>
                      <a:pt x="472863" y="493395"/>
                      <a:pt x="470958" y="495300"/>
                    </a:cubicBezTo>
                    <a:cubicBezTo>
                      <a:pt x="469053" y="497205"/>
                      <a:pt x="468100" y="498157"/>
                      <a:pt x="467148" y="500063"/>
                    </a:cubicBezTo>
                    <a:lnTo>
                      <a:pt x="500486" y="50006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9" name="Freeform: Shape 79"/>
              <p:cNvSpPr/>
              <p:nvPr/>
            </p:nvSpPr>
            <p:spPr>
              <a:xfrm>
                <a:off x="9205912" y="2824162"/>
                <a:ext cx="137160" cy="170497"/>
              </a:xfrm>
              <a:custGeom>
                <a:avLst/>
                <a:gdLst>
                  <a:gd name="connsiteX0" fmla="*/ 68580 w 137160"/>
                  <a:gd name="connsiteY0" fmla="*/ 0 h 170497"/>
                  <a:gd name="connsiteX1" fmla="*/ 19050 w 137160"/>
                  <a:gd name="connsiteY1" fmla="*/ 20955 h 170497"/>
                  <a:gd name="connsiteX2" fmla="*/ 0 w 137160"/>
                  <a:gd name="connsiteY2" fmla="*/ 84772 h 170497"/>
                  <a:gd name="connsiteX3" fmla="*/ 19050 w 137160"/>
                  <a:gd name="connsiteY3" fmla="*/ 148590 h 170497"/>
                  <a:gd name="connsiteX4" fmla="*/ 68580 w 137160"/>
                  <a:gd name="connsiteY4" fmla="*/ 170497 h 170497"/>
                  <a:gd name="connsiteX5" fmla="*/ 118110 w 137160"/>
                  <a:gd name="connsiteY5" fmla="*/ 148590 h 170497"/>
                  <a:gd name="connsiteX6" fmla="*/ 137160 w 137160"/>
                  <a:gd name="connsiteY6" fmla="*/ 83820 h 170497"/>
                  <a:gd name="connsiteX7" fmla="*/ 118110 w 137160"/>
                  <a:gd name="connsiteY7" fmla="*/ 20003 h 170497"/>
                  <a:gd name="connsiteX8" fmla="*/ 68580 w 137160"/>
                  <a:gd name="connsiteY8" fmla="*/ 0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7160" h="170497">
                    <a:moveTo>
                      <a:pt x="68580" y="0"/>
                    </a:moveTo>
                    <a:cubicBezTo>
                      <a:pt x="47625" y="0"/>
                      <a:pt x="31432" y="6667"/>
                      <a:pt x="19050" y="20955"/>
                    </a:cubicBezTo>
                    <a:cubicBezTo>
                      <a:pt x="6668" y="35242"/>
                      <a:pt x="0" y="56197"/>
                      <a:pt x="0" y="84772"/>
                    </a:cubicBezTo>
                    <a:cubicBezTo>
                      <a:pt x="0" y="112395"/>
                      <a:pt x="6668" y="134303"/>
                      <a:pt x="19050" y="148590"/>
                    </a:cubicBezTo>
                    <a:cubicBezTo>
                      <a:pt x="32385" y="162878"/>
                      <a:pt x="48577" y="170497"/>
                      <a:pt x="68580" y="170497"/>
                    </a:cubicBezTo>
                    <a:cubicBezTo>
                      <a:pt x="88582" y="170497"/>
                      <a:pt x="104775" y="162878"/>
                      <a:pt x="118110" y="148590"/>
                    </a:cubicBezTo>
                    <a:cubicBezTo>
                      <a:pt x="130493" y="134303"/>
                      <a:pt x="137160" y="112395"/>
                      <a:pt x="137160" y="83820"/>
                    </a:cubicBezTo>
                    <a:cubicBezTo>
                      <a:pt x="137160" y="55245"/>
                      <a:pt x="130493" y="34290"/>
                      <a:pt x="118110" y="20003"/>
                    </a:cubicBezTo>
                    <a:cubicBezTo>
                      <a:pt x="105727" y="6667"/>
                      <a:pt x="89535" y="0"/>
                      <a:pt x="68580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11" name="Group 87"/>
          <p:cNvGrpSpPr/>
          <p:nvPr/>
        </p:nvGrpSpPr>
        <p:grpSpPr>
          <a:xfrm>
            <a:off x="3819525" y="1934244"/>
            <a:ext cx="1111609" cy="280181"/>
            <a:chOff x="3078620" y="2100506"/>
            <a:chExt cx="1111609" cy="280181"/>
          </a:xfrm>
        </p:grpSpPr>
        <p:cxnSp>
          <p:nvCxnSpPr>
            <p:cNvPr id="112" name="Straight Connector 88"/>
            <p:cNvCxnSpPr/>
            <p:nvPr/>
          </p:nvCxnSpPr>
          <p:spPr>
            <a:xfrm flipH="1" flipV="1">
              <a:off x="3910048" y="2100506"/>
              <a:ext cx="280181" cy="280181"/>
            </a:xfrm>
            <a:prstGeom prst="line">
              <a:avLst/>
            </a:prstGeom>
            <a:ln w="28575">
              <a:solidFill>
                <a:schemeClr val="accent2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89"/>
            <p:cNvCxnSpPr/>
            <p:nvPr/>
          </p:nvCxnSpPr>
          <p:spPr>
            <a:xfrm flipH="1">
              <a:off x="3078620" y="2105266"/>
              <a:ext cx="839494" cy="0"/>
            </a:xfrm>
            <a:prstGeom prst="line">
              <a:avLst/>
            </a:prstGeom>
            <a:ln w="28575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  <p:grpSp>
        <p:nvGrpSpPr>
          <p:cNvPr id="4" name="Group 6"/>
          <p:cNvGrpSpPr/>
          <p:nvPr/>
        </p:nvGrpSpPr>
        <p:grpSpPr>
          <a:xfrm flipH="1">
            <a:off x="-868881" y="5162786"/>
            <a:ext cx="3917327" cy="2161269"/>
            <a:chOff x="9395503" y="5755181"/>
            <a:chExt cx="2898653" cy="1599246"/>
          </a:xfrm>
        </p:grpSpPr>
        <p:grpSp>
          <p:nvGrpSpPr>
            <p:cNvPr id="5" name="Group 7"/>
            <p:cNvGrpSpPr/>
            <p:nvPr/>
          </p:nvGrpSpPr>
          <p:grpSpPr>
            <a:xfrm>
              <a:off x="10025741" y="5755181"/>
              <a:ext cx="1384574" cy="1599246"/>
              <a:chOff x="9347995" y="5423912"/>
              <a:chExt cx="1762745" cy="2036053"/>
            </a:xfrm>
          </p:grpSpPr>
          <p:grpSp>
            <p:nvGrpSpPr>
              <p:cNvPr id="24" name="Group 26"/>
              <p:cNvGrpSpPr/>
              <p:nvPr/>
            </p:nvGrpSpPr>
            <p:grpSpPr>
              <a:xfrm>
                <a:off x="9347995" y="5423912"/>
                <a:ext cx="1389377" cy="2036053"/>
                <a:chOff x="-100584" y="5147437"/>
                <a:chExt cx="2297093" cy="3366259"/>
              </a:xfrm>
            </p:grpSpPr>
            <p:sp>
              <p:nvSpPr>
                <p:cNvPr id="36" name="Freeform: Shape 36"/>
                <p:cNvSpPr/>
                <p:nvPr/>
              </p:nvSpPr>
              <p:spPr>
                <a:xfrm>
                  <a:off x="730149" y="5393498"/>
                  <a:ext cx="195977" cy="827460"/>
                </a:xfrm>
                <a:custGeom>
                  <a:avLst/>
                  <a:gdLst>
                    <a:gd name="connsiteX0" fmla="*/ 129556 w 195977"/>
                    <a:gd name="connsiteY0" fmla="*/ 844880 h 827459"/>
                    <a:gd name="connsiteX1" fmla="*/ 48988 w 195977"/>
                    <a:gd name="connsiteY1" fmla="*/ 0 h 827459"/>
                    <a:gd name="connsiteX2" fmla="*/ 129556 w 195977"/>
                    <a:gd name="connsiteY2" fmla="*/ 844880 h 82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5977" h="827459">
                      <a:moveTo>
                        <a:pt x="129556" y="844880"/>
                      </a:moveTo>
                      <a:cubicBezTo>
                        <a:pt x="129556" y="844880"/>
                        <a:pt x="-96907" y="402842"/>
                        <a:pt x="48988" y="0"/>
                      </a:cubicBezTo>
                      <a:cubicBezTo>
                        <a:pt x="48988" y="0"/>
                        <a:pt x="336421" y="400665"/>
                        <a:pt x="129556" y="84488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7" name="Freeform: Shape 37"/>
                <p:cNvSpPr/>
                <p:nvPr/>
              </p:nvSpPr>
              <p:spPr>
                <a:xfrm>
                  <a:off x="-100584" y="5643913"/>
                  <a:ext cx="871011" cy="479056"/>
                </a:xfrm>
                <a:custGeom>
                  <a:avLst/>
                  <a:gdLst>
                    <a:gd name="connsiteX0" fmla="*/ 890608 w 871010"/>
                    <a:gd name="connsiteY0" fmla="*/ 487766 h 479055"/>
                    <a:gd name="connsiteX1" fmla="*/ 0 w 871010"/>
                    <a:gd name="connsiteY1" fmla="*/ 0 h 479055"/>
                    <a:gd name="connsiteX2" fmla="*/ 890608 w 871010"/>
                    <a:gd name="connsiteY2" fmla="*/ 487766 h 479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71010" h="479055">
                      <a:moveTo>
                        <a:pt x="890608" y="487766"/>
                      </a:moveTo>
                      <a:cubicBezTo>
                        <a:pt x="890608" y="487766"/>
                        <a:pt x="511719" y="30485"/>
                        <a:pt x="0" y="0"/>
                      </a:cubicBezTo>
                      <a:cubicBezTo>
                        <a:pt x="2178" y="0"/>
                        <a:pt x="304854" y="505186"/>
                        <a:pt x="890608" y="48776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8" name="Freeform: Shape 38"/>
                <p:cNvSpPr/>
                <p:nvPr/>
              </p:nvSpPr>
              <p:spPr>
                <a:xfrm>
                  <a:off x="43132" y="6014093"/>
                  <a:ext cx="1045213" cy="566157"/>
                </a:xfrm>
                <a:custGeom>
                  <a:avLst/>
                  <a:gdLst>
                    <a:gd name="connsiteX0" fmla="*/ 1051745 w 1045212"/>
                    <a:gd name="connsiteY0" fmla="*/ 577044 h 566156"/>
                    <a:gd name="connsiteX1" fmla="*/ 0 w 1045212"/>
                    <a:gd name="connsiteY1" fmla="*/ 0 h 566156"/>
                    <a:gd name="connsiteX2" fmla="*/ 1051745 w 1045212"/>
                    <a:gd name="connsiteY2" fmla="*/ 577044 h 566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45212" h="566156">
                      <a:moveTo>
                        <a:pt x="1051745" y="577044"/>
                      </a:moveTo>
                      <a:cubicBezTo>
                        <a:pt x="1051745" y="577044"/>
                        <a:pt x="605352" y="34840"/>
                        <a:pt x="0" y="0"/>
                      </a:cubicBezTo>
                      <a:cubicBezTo>
                        <a:pt x="0" y="2177"/>
                        <a:pt x="359292" y="598820"/>
                        <a:pt x="1051745" y="577044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9" name="Freeform: Shape 39"/>
                <p:cNvSpPr/>
                <p:nvPr/>
              </p:nvSpPr>
              <p:spPr>
                <a:xfrm>
                  <a:off x="485170" y="6547587"/>
                  <a:ext cx="871011" cy="479056"/>
                </a:xfrm>
                <a:custGeom>
                  <a:avLst/>
                  <a:gdLst>
                    <a:gd name="connsiteX0" fmla="*/ 890608 w 871010"/>
                    <a:gd name="connsiteY0" fmla="*/ 487766 h 479055"/>
                    <a:gd name="connsiteX1" fmla="*/ 0 w 871010"/>
                    <a:gd name="connsiteY1" fmla="*/ 0 h 479055"/>
                    <a:gd name="connsiteX2" fmla="*/ 890608 w 871010"/>
                    <a:gd name="connsiteY2" fmla="*/ 487766 h 479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71010" h="479055">
                      <a:moveTo>
                        <a:pt x="890608" y="487766"/>
                      </a:moveTo>
                      <a:cubicBezTo>
                        <a:pt x="890608" y="487766"/>
                        <a:pt x="511719" y="30485"/>
                        <a:pt x="0" y="0"/>
                      </a:cubicBezTo>
                      <a:cubicBezTo>
                        <a:pt x="0" y="0"/>
                        <a:pt x="304854" y="505186"/>
                        <a:pt x="890608" y="487766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0" name="Freeform: Shape 40"/>
                <p:cNvSpPr/>
                <p:nvPr/>
              </p:nvSpPr>
              <p:spPr>
                <a:xfrm>
                  <a:off x="768249" y="7015755"/>
                  <a:ext cx="892786" cy="479056"/>
                </a:xfrm>
                <a:custGeom>
                  <a:avLst/>
                  <a:gdLst>
                    <a:gd name="connsiteX0" fmla="*/ 901496 w 892785"/>
                    <a:gd name="connsiteY0" fmla="*/ 494299 h 479055"/>
                    <a:gd name="connsiteX1" fmla="*/ 0 w 892785"/>
                    <a:gd name="connsiteY1" fmla="*/ 0 h 479055"/>
                    <a:gd name="connsiteX2" fmla="*/ 901496 w 892785"/>
                    <a:gd name="connsiteY2" fmla="*/ 494299 h 479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92785" h="479055">
                      <a:moveTo>
                        <a:pt x="901496" y="494299"/>
                      </a:moveTo>
                      <a:cubicBezTo>
                        <a:pt x="901496" y="494299"/>
                        <a:pt x="518251" y="30485"/>
                        <a:pt x="0" y="0"/>
                      </a:cubicBezTo>
                      <a:cubicBezTo>
                        <a:pt x="0" y="2177"/>
                        <a:pt x="307031" y="511719"/>
                        <a:pt x="901496" y="494299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1" name="Freeform: Shape 41"/>
                <p:cNvSpPr/>
                <p:nvPr/>
              </p:nvSpPr>
              <p:spPr>
                <a:xfrm>
                  <a:off x="1083990" y="7549249"/>
                  <a:ext cx="871011" cy="479056"/>
                </a:xfrm>
                <a:custGeom>
                  <a:avLst/>
                  <a:gdLst>
                    <a:gd name="connsiteX0" fmla="*/ 877543 w 871010"/>
                    <a:gd name="connsiteY0" fmla="*/ 481233 h 479055"/>
                    <a:gd name="connsiteX1" fmla="*/ 0 w 871010"/>
                    <a:gd name="connsiteY1" fmla="*/ 0 h 479055"/>
                    <a:gd name="connsiteX2" fmla="*/ 877543 w 871010"/>
                    <a:gd name="connsiteY2" fmla="*/ 481233 h 479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71010" h="479055">
                      <a:moveTo>
                        <a:pt x="877543" y="481233"/>
                      </a:moveTo>
                      <a:cubicBezTo>
                        <a:pt x="877543" y="481233"/>
                        <a:pt x="505186" y="28308"/>
                        <a:pt x="0" y="0"/>
                      </a:cubicBezTo>
                      <a:cubicBezTo>
                        <a:pt x="0" y="0"/>
                        <a:pt x="300499" y="496476"/>
                        <a:pt x="877543" y="481233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2" name="Freeform: Shape 42"/>
                <p:cNvSpPr/>
                <p:nvPr/>
              </p:nvSpPr>
              <p:spPr>
                <a:xfrm>
                  <a:off x="1013640" y="5702706"/>
                  <a:ext cx="239528" cy="1001662"/>
                </a:xfrm>
                <a:custGeom>
                  <a:avLst/>
                  <a:gdLst>
                    <a:gd name="connsiteX0" fmla="*/ 155274 w 239527"/>
                    <a:gd name="connsiteY0" fmla="*/ 1010372 h 1001662"/>
                    <a:gd name="connsiteX1" fmla="*/ 59462 w 239527"/>
                    <a:gd name="connsiteY1" fmla="*/ 0 h 1001662"/>
                    <a:gd name="connsiteX2" fmla="*/ 155274 w 239527"/>
                    <a:gd name="connsiteY2" fmla="*/ 1010372 h 1001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527" h="1001662">
                      <a:moveTo>
                        <a:pt x="155274" y="1010372"/>
                      </a:moveTo>
                      <a:cubicBezTo>
                        <a:pt x="155274" y="1010372"/>
                        <a:pt x="-116917" y="481233"/>
                        <a:pt x="59462" y="0"/>
                      </a:cubicBezTo>
                      <a:cubicBezTo>
                        <a:pt x="57285" y="0"/>
                        <a:pt x="403512" y="479056"/>
                        <a:pt x="155274" y="101037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3" name="Freeform: Shape 43"/>
                <p:cNvSpPr/>
                <p:nvPr/>
              </p:nvSpPr>
              <p:spPr>
                <a:xfrm>
                  <a:off x="1296872" y="5998850"/>
                  <a:ext cx="283078" cy="1197639"/>
                </a:xfrm>
                <a:custGeom>
                  <a:avLst/>
                  <a:gdLst>
                    <a:gd name="connsiteX0" fmla="*/ 185605 w 283078"/>
                    <a:gd name="connsiteY0" fmla="*/ 1206350 h 1197639"/>
                    <a:gd name="connsiteX1" fmla="*/ 70196 w 283078"/>
                    <a:gd name="connsiteY1" fmla="*/ 0 h 1197639"/>
                    <a:gd name="connsiteX2" fmla="*/ 185605 w 283078"/>
                    <a:gd name="connsiteY2" fmla="*/ 1206350 h 1197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83078" h="1197639">
                      <a:moveTo>
                        <a:pt x="185605" y="1206350"/>
                      </a:moveTo>
                      <a:cubicBezTo>
                        <a:pt x="185605" y="1206350"/>
                        <a:pt x="-138846" y="577044"/>
                        <a:pt x="70196" y="0"/>
                      </a:cubicBezTo>
                      <a:cubicBezTo>
                        <a:pt x="70196" y="0"/>
                        <a:pt x="479571" y="570512"/>
                        <a:pt x="185605" y="120635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4" name="Freeform: Shape 44"/>
                <p:cNvSpPr/>
                <p:nvPr/>
              </p:nvSpPr>
              <p:spPr>
                <a:xfrm>
                  <a:off x="1646301" y="6835020"/>
                  <a:ext cx="195977" cy="849235"/>
                </a:xfrm>
                <a:custGeom>
                  <a:avLst/>
                  <a:gdLst>
                    <a:gd name="connsiteX0" fmla="*/ 132320 w 195977"/>
                    <a:gd name="connsiteY0" fmla="*/ 853590 h 849235"/>
                    <a:gd name="connsiteX1" fmla="*/ 49574 w 195977"/>
                    <a:gd name="connsiteY1" fmla="*/ 0 h 849235"/>
                    <a:gd name="connsiteX2" fmla="*/ 132320 w 195977"/>
                    <a:gd name="connsiteY2" fmla="*/ 853590 h 849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95977" h="849235">
                      <a:moveTo>
                        <a:pt x="132320" y="853590"/>
                      </a:moveTo>
                      <a:cubicBezTo>
                        <a:pt x="132320" y="853590"/>
                        <a:pt x="-98498" y="407197"/>
                        <a:pt x="49574" y="0"/>
                      </a:cubicBezTo>
                      <a:cubicBezTo>
                        <a:pt x="51751" y="0"/>
                        <a:pt x="341362" y="405020"/>
                        <a:pt x="132320" y="853590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5" name="Freeform: Shape 45"/>
                <p:cNvSpPr/>
                <p:nvPr/>
              </p:nvSpPr>
              <p:spPr>
                <a:xfrm>
                  <a:off x="1910781" y="7224797"/>
                  <a:ext cx="239528" cy="1001662"/>
                </a:xfrm>
                <a:custGeom>
                  <a:avLst/>
                  <a:gdLst>
                    <a:gd name="connsiteX0" fmla="*/ 155274 w 239527"/>
                    <a:gd name="connsiteY0" fmla="*/ 1010372 h 1001662"/>
                    <a:gd name="connsiteX1" fmla="*/ 59462 w 239527"/>
                    <a:gd name="connsiteY1" fmla="*/ 0 h 1001662"/>
                    <a:gd name="connsiteX2" fmla="*/ 155274 w 239527"/>
                    <a:gd name="connsiteY2" fmla="*/ 1010372 h 10016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39527" h="1001662">
                      <a:moveTo>
                        <a:pt x="155274" y="1010372"/>
                      </a:moveTo>
                      <a:cubicBezTo>
                        <a:pt x="155274" y="1010372"/>
                        <a:pt x="-116917" y="481233"/>
                        <a:pt x="59462" y="0"/>
                      </a:cubicBezTo>
                      <a:cubicBezTo>
                        <a:pt x="57285" y="0"/>
                        <a:pt x="401334" y="479056"/>
                        <a:pt x="155274" y="1010372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6" name="Freeform: Shape 46"/>
                <p:cNvSpPr/>
                <p:nvPr/>
              </p:nvSpPr>
              <p:spPr>
                <a:xfrm>
                  <a:off x="40955" y="5147437"/>
                  <a:ext cx="609707" cy="783909"/>
                </a:xfrm>
                <a:custGeom>
                  <a:avLst/>
                  <a:gdLst>
                    <a:gd name="connsiteX0" fmla="*/ 618418 w 609707"/>
                    <a:gd name="connsiteY0" fmla="*/ 803507 h 783909"/>
                    <a:gd name="connsiteX1" fmla="*/ 0 w 609707"/>
                    <a:gd name="connsiteY1" fmla="*/ 0 h 783909"/>
                    <a:gd name="connsiteX2" fmla="*/ 618418 w 609707"/>
                    <a:gd name="connsiteY2" fmla="*/ 803507 h 783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09707" h="783909">
                      <a:moveTo>
                        <a:pt x="618418" y="803507"/>
                      </a:moveTo>
                      <a:cubicBezTo>
                        <a:pt x="618418" y="803507"/>
                        <a:pt x="106699" y="500831"/>
                        <a:pt x="0" y="0"/>
                      </a:cubicBezTo>
                      <a:cubicBezTo>
                        <a:pt x="0" y="0"/>
                        <a:pt x="546559" y="222108"/>
                        <a:pt x="618418" y="803507"/>
                      </a:cubicBez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47" name="Freeform: Shape 47"/>
                <p:cNvSpPr/>
                <p:nvPr/>
              </p:nvSpPr>
              <p:spPr>
                <a:xfrm>
                  <a:off x="367387" y="5530485"/>
                  <a:ext cx="1829122" cy="2983211"/>
                </a:xfrm>
                <a:custGeom>
                  <a:avLst/>
                  <a:gdLst>
                    <a:gd name="connsiteX0" fmla="*/ 1840206 w 1829122"/>
                    <a:gd name="connsiteY0" fmla="*/ 2987763 h 2983210"/>
                    <a:gd name="connsiteX1" fmla="*/ 1596323 w 1829122"/>
                    <a:gd name="connsiteY1" fmla="*/ 2491287 h 2983210"/>
                    <a:gd name="connsiteX2" fmla="*/ 1594146 w 1829122"/>
                    <a:gd name="connsiteY2" fmla="*/ 2486932 h 2983210"/>
                    <a:gd name="connsiteX3" fmla="*/ 1298002 w 1829122"/>
                    <a:gd name="connsiteY3" fmla="*/ 1970858 h 2983210"/>
                    <a:gd name="connsiteX4" fmla="*/ 1295825 w 1829122"/>
                    <a:gd name="connsiteY4" fmla="*/ 1966503 h 2983210"/>
                    <a:gd name="connsiteX5" fmla="*/ 1119445 w 1829122"/>
                    <a:gd name="connsiteY5" fmla="*/ 1676892 h 2983210"/>
                    <a:gd name="connsiteX6" fmla="*/ 1073717 w 1829122"/>
                    <a:gd name="connsiteY6" fmla="*/ 1047586 h 2983210"/>
                    <a:gd name="connsiteX7" fmla="*/ 1062829 w 1829122"/>
                    <a:gd name="connsiteY7" fmla="*/ 1038876 h 2983210"/>
                    <a:gd name="connsiteX8" fmla="*/ 1054119 w 1829122"/>
                    <a:gd name="connsiteY8" fmla="*/ 1049764 h 2983210"/>
                    <a:gd name="connsiteX9" fmla="*/ 1097670 w 1829122"/>
                    <a:gd name="connsiteY9" fmla="*/ 1639874 h 2983210"/>
                    <a:gd name="connsiteX10" fmla="*/ 725313 w 1829122"/>
                    <a:gd name="connsiteY10" fmla="*/ 1054119 h 2983210"/>
                    <a:gd name="connsiteX11" fmla="*/ 723135 w 1829122"/>
                    <a:gd name="connsiteY11" fmla="*/ 1049764 h 2983210"/>
                    <a:gd name="connsiteX12" fmla="*/ 19794 w 1829122"/>
                    <a:gd name="connsiteY12" fmla="*/ 4551 h 2983210"/>
                    <a:gd name="connsiteX13" fmla="*/ 4551 w 1829122"/>
                    <a:gd name="connsiteY13" fmla="*/ 2374 h 2983210"/>
                    <a:gd name="connsiteX14" fmla="*/ 2374 w 1829122"/>
                    <a:gd name="connsiteY14" fmla="*/ 17617 h 2983210"/>
                    <a:gd name="connsiteX15" fmla="*/ 686117 w 1829122"/>
                    <a:gd name="connsiteY15" fmla="*/ 1032344 h 2983210"/>
                    <a:gd name="connsiteX16" fmla="*/ 270210 w 1829122"/>
                    <a:gd name="connsiteY16" fmla="*/ 825479 h 2983210"/>
                    <a:gd name="connsiteX17" fmla="*/ 257144 w 1829122"/>
                    <a:gd name="connsiteY17" fmla="*/ 829834 h 2983210"/>
                    <a:gd name="connsiteX18" fmla="*/ 261499 w 1829122"/>
                    <a:gd name="connsiteY18" fmla="*/ 842899 h 2983210"/>
                    <a:gd name="connsiteX19" fmla="*/ 707892 w 1829122"/>
                    <a:gd name="connsiteY19" fmla="*/ 1065007 h 2983210"/>
                    <a:gd name="connsiteX20" fmla="*/ 1263162 w 1829122"/>
                    <a:gd name="connsiteY20" fmla="*/ 1949082 h 2983210"/>
                    <a:gd name="connsiteX21" fmla="*/ 836367 w 1829122"/>
                    <a:gd name="connsiteY21" fmla="*/ 1733507 h 2983210"/>
                    <a:gd name="connsiteX22" fmla="*/ 823301 w 1829122"/>
                    <a:gd name="connsiteY22" fmla="*/ 1737862 h 2983210"/>
                    <a:gd name="connsiteX23" fmla="*/ 827656 w 1829122"/>
                    <a:gd name="connsiteY23" fmla="*/ 1750928 h 2983210"/>
                    <a:gd name="connsiteX24" fmla="*/ 1282759 w 1829122"/>
                    <a:gd name="connsiteY24" fmla="*/ 1981745 h 2983210"/>
                    <a:gd name="connsiteX25" fmla="*/ 1563660 w 1829122"/>
                    <a:gd name="connsiteY25" fmla="*/ 2471689 h 2983210"/>
                    <a:gd name="connsiteX26" fmla="*/ 1171706 w 1829122"/>
                    <a:gd name="connsiteY26" fmla="*/ 2271356 h 2983210"/>
                    <a:gd name="connsiteX27" fmla="*/ 1158641 w 1829122"/>
                    <a:gd name="connsiteY27" fmla="*/ 2275711 h 2983210"/>
                    <a:gd name="connsiteX28" fmla="*/ 1162995 w 1829122"/>
                    <a:gd name="connsiteY28" fmla="*/ 2288777 h 2983210"/>
                    <a:gd name="connsiteX29" fmla="*/ 1581080 w 1829122"/>
                    <a:gd name="connsiteY29" fmla="*/ 2502174 h 2983210"/>
                    <a:gd name="connsiteX30" fmla="*/ 1822786 w 1829122"/>
                    <a:gd name="connsiteY30" fmla="*/ 2996473 h 2983210"/>
                    <a:gd name="connsiteX31" fmla="*/ 1831496 w 1829122"/>
                    <a:gd name="connsiteY31" fmla="*/ 3003005 h 2983210"/>
                    <a:gd name="connsiteX32" fmla="*/ 1835851 w 1829122"/>
                    <a:gd name="connsiteY32" fmla="*/ 3003005 h 2983210"/>
                    <a:gd name="connsiteX33" fmla="*/ 1840206 w 1829122"/>
                    <a:gd name="connsiteY33" fmla="*/ 2987763 h 29832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829122" h="2983210">
                      <a:moveTo>
                        <a:pt x="1840206" y="2987763"/>
                      </a:moveTo>
                      <a:cubicBezTo>
                        <a:pt x="1779236" y="2841868"/>
                        <a:pt x="1694312" y="2674199"/>
                        <a:pt x="1596323" y="2491287"/>
                      </a:cubicBezTo>
                      <a:cubicBezTo>
                        <a:pt x="1596323" y="2489109"/>
                        <a:pt x="1596323" y="2489109"/>
                        <a:pt x="1594146" y="2486932"/>
                      </a:cubicBezTo>
                      <a:cubicBezTo>
                        <a:pt x="1504867" y="2323617"/>
                        <a:pt x="1404701" y="2147237"/>
                        <a:pt x="1298002" y="1970858"/>
                      </a:cubicBezTo>
                      <a:cubicBezTo>
                        <a:pt x="1298002" y="1968680"/>
                        <a:pt x="1295825" y="1968680"/>
                        <a:pt x="1295825" y="1966503"/>
                      </a:cubicBezTo>
                      <a:cubicBezTo>
                        <a:pt x="1239209" y="1870692"/>
                        <a:pt x="1180416" y="1774880"/>
                        <a:pt x="1119445" y="1676892"/>
                      </a:cubicBezTo>
                      <a:lnTo>
                        <a:pt x="1073717" y="1047586"/>
                      </a:lnTo>
                      <a:cubicBezTo>
                        <a:pt x="1073717" y="1041054"/>
                        <a:pt x="1067184" y="1038876"/>
                        <a:pt x="1062829" y="1038876"/>
                      </a:cubicBezTo>
                      <a:cubicBezTo>
                        <a:pt x="1056297" y="1038876"/>
                        <a:pt x="1051942" y="1043232"/>
                        <a:pt x="1054119" y="1049764"/>
                      </a:cubicBezTo>
                      <a:lnTo>
                        <a:pt x="1097670" y="1639874"/>
                      </a:lnTo>
                      <a:cubicBezTo>
                        <a:pt x="975728" y="1439541"/>
                        <a:pt x="847254" y="1241386"/>
                        <a:pt x="725313" y="1054119"/>
                      </a:cubicBezTo>
                      <a:cubicBezTo>
                        <a:pt x="725313" y="1051942"/>
                        <a:pt x="723135" y="1051942"/>
                        <a:pt x="723135" y="1049764"/>
                      </a:cubicBezTo>
                      <a:cubicBezTo>
                        <a:pt x="346423" y="470542"/>
                        <a:pt x="26327" y="15439"/>
                        <a:pt x="19794" y="4551"/>
                      </a:cubicBezTo>
                      <a:cubicBezTo>
                        <a:pt x="17617" y="196"/>
                        <a:pt x="11084" y="-1981"/>
                        <a:pt x="4551" y="2374"/>
                      </a:cubicBezTo>
                      <a:cubicBezTo>
                        <a:pt x="196" y="4551"/>
                        <a:pt x="-1981" y="11084"/>
                        <a:pt x="2374" y="17617"/>
                      </a:cubicBezTo>
                      <a:cubicBezTo>
                        <a:pt x="8906" y="26327"/>
                        <a:pt x="318115" y="466187"/>
                        <a:pt x="686117" y="1032344"/>
                      </a:cubicBezTo>
                      <a:lnTo>
                        <a:pt x="270210" y="825479"/>
                      </a:lnTo>
                      <a:cubicBezTo>
                        <a:pt x="265855" y="823301"/>
                        <a:pt x="259322" y="825479"/>
                        <a:pt x="257144" y="829834"/>
                      </a:cubicBezTo>
                      <a:cubicBezTo>
                        <a:pt x="254967" y="834189"/>
                        <a:pt x="257144" y="840722"/>
                        <a:pt x="261499" y="842899"/>
                      </a:cubicBezTo>
                      <a:lnTo>
                        <a:pt x="707892" y="1065007"/>
                      </a:lnTo>
                      <a:cubicBezTo>
                        <a:pt x="888627" y="1343730"/>
                        <a:pt x="1082427" y="1650761"/>
                        <a:pt x="1263162" y="1949082"/>
                      </a:cubicBezTo>
                      <a:lnTo>
                        <a:pt x="836367" y="1733507"/>
                      </a:lnTo>
                      <a:cubicBezTo>
                        <a:pt x="832012" y="1731330"/>
                        <a:pt x="825479" y="1733507"/>
                        <a:pt x="823301" y="1737862"/>
                      </a:cubicBezTo>
                      <a:cubicBezTo>
                        <a:pt x="821124" y="1742217"/>
                        <a:pt x="823301" y="1748750"/>
                        <a:pt x="827656" y="1750928"/>
                      </a:cubicBezTo>
                      <a:lnTo>
                        <a:pt x="1282759" y="1981745"/>
                      </a:lnTo>
                      <a:cubicBezTo>
                        <a:pt x="1382926" y="2149415"/>
                        <a:pt x="1478737" y="2314907"/>
                        <a:pt x="1563660" y="2471689"/>
                      </a:cubicBezTo>
                      <a:lnTo>
                        <a:pt x="1171706" y="2271356"/>
                      </a:lnTo>
                      <a:cubicBezTo>
                        <a:pt x="1167350" y="2269179"/>
                        <a:pt x="1160818" y="2271356"/>
                        <a:pt x="1158641" y="2275711"/>
                      </a:cubicBezTo>
                      <a:cubicBezTo>
                        <a:pt x="1156463" y="2280067"/>
                        <a:pt x="1158641" y="2286599"/>
                        <a:pt x="1162995" y="2288777"/>
                      </a:cubicBezTo>
                      <a:lnTo>
                        <a:pt x="1581080" y="2502174"/>
                      </a:lnTo>
                      <a:cubicBezTo>
                        <a:pt x="1679069" y="2682909"/>
                        <a:pt x="1761815" y="2850578"/>
                        <a:pt x="1822786" y="2996473"/>
                      </a:cubicBezTo>
                      <a:cubicBezTo>
                        <a:pt x="1824964" y="3000828"/>
                        <a:pt x="1827141" y="3003005"/>
                        <a:pt x="1831496" y="3003005"/>
                      </a:cubicBezTo>
                      <a:cubicBezTo>
                        <a:pt x="1833674" y="3003005"/>
                        <a:pt x="1833674" y="3003005"/>
                        <a:pt x="1835851" y="3003005"/>
                      </a:cubicBezTo>
                      <a:cubicBezTo>
                        <a:pt x="1840206" y="3000828"/>
                        <a:pt x="1844561" y="2994295"/>
                        <a:pt x="1840206" y="2987763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  <p:grpSp>
            <p:nvGrpSpPr>
              <p:cNvPr id="27" name="Group 27"/>
              <p:cNvGrpSpPr/>
              <p:nvPr/>
            </p:nvGrpSpPr>
            <p:grpSpPr>
              <a:xfrm flipH="1">
                <a:off x="10526583" y="5476544"/>
                <a:ext cx="584157" cy="1417155"/>
                <a:chOff x="5096315" y="5919603"/>
                <a:chExt cx="871010" cy="2113057"/>
              </a:xfrm>
            </p:grpSpPr>
            <p:sp>
              <p:nvSpPr>
                <p:cNvPr id="28" name="Freeform: Shape 28"/>
                <p:cNvSpPr/>
                <p:nvPr/>
              </p:nvSpPr>
              <p:spPr>
                <a:xfrm>
                  <a:off x="5179101" y="6551125"/>
                  <a:ext cx="435505" cy="522606"/>
                </a:xfrm>
                <a:custGeom>
                  <a:avLst/>
                  <a:gdLst>
                    <a:gd name="connsiteX0" fmla="*/ 442854 w 435505"/>
                    <a:gd name="connsiteY0" fmla="*/ 538666 h 522606"/>
                    <a:gd name="connsiteX1" fmla="*/ 431967 w 435505"/>
                    <a:gd name="connsiteY1" fmla="*/ 529955 h 522606"/>
                    <a:gd name="connsiteX2" fmla="*/ 7349 w 435505"/>
                    <a:gd name="connsiteY2" fmla="*/ 20414 h 522606"/>
                    <a:gd name="connsiteX3" fmla="*/ 817 w 435505"/>
                    <a:gd name="connsiteY3" fmla="*/ 7349 h 522606"/>
                    <a:gd name="connsiteX4" fmla="*/ 13882 w 435505"/>
                    <a:gd name="connsiteY4" fmla="*/ 817 h 522606"/>
                    <a:gd name="connsiteX5" fmla="*/ 453742 w 435505"/>
                    <a:gd name="connsiteY5" fmla="*/ 527778 h 522606"/>
                    <a:gd name="connsiteX6" fmla="*/ 442854 w 435505"/>
                    <a:gd name="connsiteY6" fmla="*/ 538666 h 522606"/>
                    <a:gd name="connsiteX7" fmla="*/ 442854 w 435505"/>
                    <a:gd name="connsiteY7" fmla="*/ 538666 h 522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5505" h="522606">
                      <a:moveTo>
                        <a:pt x="442854" y="538666"/>
                      </a:moveTo>
                      <a:cubicBezTo>
                        <a:pt x="438500" y="538666"/>
                        <a:pt x="434144" y="534311"/>
                        <a:pt x="431967" y="529955"/>
                      </a:cubicBezTo>
                      <a:cubicBezTo>
                        <a:pt x="377528" y="118403"/>
                        <a:pt x="11704" y="20414"/>
                        <a:pt x="7349" y="20414"/>
                      </a:cubicBezTo>
                      <a:cubicBezTo>
                        <a:pt x="817" y="18237"/>
                        <a:pt x="-1361" y="13882"/>
                        <a:pt x="817" y="7349"/>
                      </a:cubicBezTo>
                      <a:cubicBezTo>
                        <a:pt x="2994" y="817"/>
                        <a:pt x="7349" y="-1361"/>
                        <a:pt x="13882" y="817"/>
                      </a:cubicBezTo>
                      <a:cubicBezTo>
                        <a:pt x="18237" y="817"/>
                        <a:pt x="397126" y="100983"/>
                        <a:pt x="453742" y="527778"/>
                      </a:cubicBezTo>
                      <a:cubicBezTo>
                        <a:pt x="453742" y="532133"/>
                        <a:pt x="449387" y="536488"/>
                        <a:pt x="442854" y="538666"/>
                      </a:cubicBezTo>
                      <a:cubicBezTo>
                        <a:pt x="442854" y="536488"/>
                        <a:pt x="442854" y="538666"/>
                        <a:pt x="442854" y="538666"/>
                      </a:cubicBezTo>
                      <a:close/>
                    </a:path>
                  </a:pathLst>
                </a:custGeom>
                <a:solidFill>
                  <a:srgbClr val="333C4B"/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29" name="Freeform: Shape 29"/>
                <p:cNvSpPr/>
                <p:nvPr/>
              </p:nvSpPr>
              <p:spPr>
                <a:xfrm>
                  <a:off x="5553096" y="6086698"/>
                  <a:ext cx="174202" cy="653258"/>
                </a:xfrm>
                <a:custGeom>
                  <a:avLst/>
                  <a:gdLst>
                    <a:gd name="connsiteX0" fmla="*/ 18776 w 174202"/>
                    <a:gd name="connsiteY0" fmla="*/ 665576 h 653257"/>
                    <a:gd name="connsiteX1" fmla="*/ 7889 w 174202"/>
                    <a:gd name="connsiteY1" fmla="*/ 656866 h 653257"/>
                    <a:gd name="connsiteX2" fmla="*/ 164670 w 174202"/>
                    <a:gd name="connsiteY2" fmla="*/ 3608 h 653257"/>
                    <a:gd name="connsiteX3" fmla="*/ 179913 w 174202"/>
                    <a:gd name="connsiteY3" fmla="*/ 1430 h 653257"/>
                    <a:gd name="connsiteX4" fmla="*/ 182091 w 174202"/>
                    <a:gd name="connsiteY4" fmla="*/ 16673 h 653257"/>
                    <a:gd name="connsiteX5" fmla="*/ 29664 w 174202"/>
                    <a:gd name="connsiteY5" fmla="*/ 654688 h 653257"/>
                    <a:gd name="connsiteX6" fmla="*/ 18776 w 174202"/>
                    <a:gd name="connsiteY6" fmla="*/ 665576 h 653257"/>
                    <a:gd name="connsiteX7" fmla="*/ 18776 w 174202"/>
                    <a:gd name="connsiteY7" fmla="*/ 665576 h 6532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4202" h="653257">
                      <a:moveTo>
                        <a:pt x="18776" y="665576"/>
                      </a:moveTo>
                      <a:cubicBezTo>
                        <a:pt x="14421" y="665576"/>
                        <a:pt x="10066" y="661221"/>
                        <a:pt x="7889" y="656866"/>
                      </a:cubicBezTo>
                      <a:cubicBezTo>
                        <a:pt x="-42195" y="269266"/>
                        <a:pt x="162493" y="5785"/>
                        <a:pt x="164670" y="3608"/>
                      </a:cubicBezTo>
                      <a:cubicBezTo>
                        <a:pt x="169026" y="-747"/>
                        <a:pt x="175558" y="-747"/>
                        <a:pt x="179913" y="1430"/>
                      </a:cubicBezTo>
                      <a:cubicBezTo>
                        <a:pt x="184268" y="5785"/>
                        <a:pt x="184268" y="12318"/>
                        <a:pt x="182091" y="16673"/>
                      </a:cubicBezTo>
                      <a:cubicBezTo>
                        <a:pt x="179913" y="18851"/>
                        <a:pt x="-18242" y="275799"/>
                        <a:pt x="29664" y="654688"/>
                      </a:cubicBezTo>
                      <a:cubicBezTo>
                        <a:pt x="29664" y="659043"/>
                        <a:pt x="27486" y="665576"/>
                        <a:pt x="18776" y="665576"/>
                      </a:cubicBezTo>
                      <a:cubicBezTo>
                        <a:pt x="20954" y="665576"/>
                        <a:pt x="20954" y="665576"/>
                        <a:pt x="18776" y="665576"/>
                      </a:cubicBezTo>
                      <a:close/>
                    </a:path>
                  </a:pathLst>
                </a:custGeom>
                <a:solidFill>
                  <a:srgbClr val="333C4B"/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0" name="Freeform: Shape 30"/>
                <p:cNvSpPr/>
                <p:nvPr/>
              </p:nvSpPr>
              <p:spPr>
                <a:xfrm>
                  <a:off x="5231981" y="6055269"/>
                  <a:ext cx="610759" cy="1977391"/>
                </a:xfrm>
                <a:custGeom>
                  <a:avLst/>
                  <a:gdLst>
                    <a:gd name="connsiteX0" fmla="*/ 4551 w 610759"/>
                    <a:gd name="connsiteY0" fmla="*/ 2374 h 1977391"/>
                    <a:gd name="connsiteX1" fmla="*/ 19794 w 610759"/>
                    <a:gd name="connsiteY1" fmla="*/ 4551 h 1977391"/>
                    <a:gd name="connsiteX2" fmla="*/ 404435 w 610759"/>
                    <a:gd name="connsiteY2" fmla="*/ 1068157 h 1977391"/>
                    <a:gd name="connsiteX3" fmla="*/ 403443 w 610759"/>
                    <a:gd name="connsiteY3" fmla="*/ 1165598 h 1977391"/>
                    <a:gd name="connsiteX4" fmla="*/ 416717 w 610759"/>
                    <a:gd name="connsiteY4" fmla="*/ 1109476 h 1977391"/>
                    <a:gd name="connsiteX5" fmla="*/ 592485 w 610759"/>
                    <a:gd name="connsiteY5" fmla="*/ 599016 h 1977391"/>
                    <a:gd name="connsiteX6" fmla="*/ 605549 w 610759"/>
                    <a:gd name="connsiteY6" fmla="*/ 594661 h 1977391"/>
                    <a:gd name="connsiteX7" fmla="*/ 609905 w 610759"/>
                    <a:gd name="connsiteY7" fmla="*/ 607726 h 1977391"/>
                    <a:gd name="connsiteX8" fmla="*/ 406003 w 610759"/>
                    <a:gd name="connsiteY8" fmla="*/ 1237678 h 1977391"/>
                    <a:gd name="connsiteX9" fmla="*/ 394802 w 610759"/>
                    <a:gd name="connsiteY9" fmla="*/ 1309621 h 1977391"/>
                    <a:gd name="connsiteX10" fmla="*/ 392765 w 610759"/>
                    <a:gd name="connsiteY10" fmla="*/ 1335452 h 1977391"/>
                    <a:gd name="connsiteX11" fmla="*/ 217949 w 610759"/>
                    <a:gd name="connsiteY11" fmla="*/ 1973036 h 1977391"/>
                    <a:gd name="connsiteX12" fmla="*/ 207061 w 610759"/>
                    <a:gd name="connsiteY12" fmla="*/ 1977391 h 1977391"/>
                    <a:gd name="connsiteX13" fmla="*/ 202706 w 610759"/>
                    <a:gd name="connsiteY13" fmla="*/ 1977391 h 1977391"/>
                    <a:gd name="connsiteX14" fmla="*/ 198351 w 610759"/>
                    <a:gd name="connsiteY14" fmla="*/ 1964326 h 1977391"/>
                    <a:gd name="connsiteX15" fmla="*/ 354713 w 610759"/>
                    <a:gd name="connsiteY15" fmla="*/ 1455742 h 1977391"/>
                    <a:gd name="connsiteX16" fmla="*/ 369254 w 610759"/>
                    <a:gd name="connsiteY16" fmla="*/ 1353496 h 1977391"/>
                    <a:gd name="connsiteX17" fmla="*/ 368198 w 610759"/>
                    <a:gd name="connsiteY17" fmla="*/ 1352440 h 1977391"/>
                    <a:gd name="connsiteX18" fmla="*/ 372786 w 610759"/>
                    <a:gd name="connsiteY18" fmla="*/ 1323875 h 1977391"/>
                    <a:gd name="connsiteX19" fmla="*/ 382081 w 610759"/>
                    <a:gd name="connsiteY19" fmla="*/ 1205730 h 1977391"/>
                    <a:gd name="connsiteX20" fmla="*/ 2374 w 610759"/>
                    <a:gd name="connsiteY20" fmla="*/ 17617 h 1977391"/>
                    <a:gd name="connsiteX21" fmla="*/ 4551 w 610759"/>
                    <a:gd name="connsiteY21" fmla="*/ 2374 h 1977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10759" h="1977391">
                      <a:moveTo>
                        <a:pt x="4551" y="2374"/>
                      </a:moveTo>
                      <a:cubicBezTo>
                        <a:pt x="8906" y="-1981"/>
                        <a:pt x="15439" y="196"/>
                        <a:pt x="19794" y="4551"/>
                      </a:cubicBezTo>
                      <a:cubicBezTo>
                        <a:pt x="300831" y="367518"/>
                        <a:pt x="395980" y="741321"/>
                        <a:pt x="404435" y="1068157"/>
                      </a:cubicBezTo>
                      <a:lnTo>
                        <a:pt x="403443" y="1165598"/>
                      </a:lnTo>
                      <a:lnTo>
                        <a:pt x="416717" y="1109476"/>
                      </a:lnTo>
                      <a:cubicBezTo>
                        <a:pt x="483880" y="856645"/>
                        <a:pt x="590852" y="602283"/>
                        <a:pt x="592485" y="599016"/>
                      </a:cubicBezTo>
                      <a:cubicBezTo>
                        <a:pt x="594662" y="594661"/>
                        <a:pt x="601195" y="590306"/>
                        <a:pt x="605549" y="594661"/>
                      </a:cubicBezTo>
                      <a:cubicBezTo>
                        <a:pt x="609905" y="596838"/>
                        <a:pt x="612082" y="603371"/>
                        <a:pt x="609905" y="607726"/>
                      </a:cubicBezTo>
                      <a:cubicBezTo>
                        <a:pt x="607999" y="611537"/>
                        <a:pt x="462717" y="953783"/>
                        <a:pt x="406003" y="1237678"/>
                      </a:cubicBezTo>
                      <a:lnTo>
                        <a:pt x="394802" y="1309621"/>
                      </a:lnTo>
                      <a:lnTo>
                        <a:pt x="392765" y="1335452"/>
                      </a:lnTo>
                      <a:cubicBezTo>
                        <a:pt x="359778" y="1630731"/>
                        <a:pt x="268441" y="1862527"/>
                        <a:pt x="217949" y="1973036"/>
                      </a:cubicBezTo>
                      <a:cubicBezTo>
                        <a:pt x="213594" y="1975214"/>
                        <a:pt x="211417" y="1977391"/>
                        <a:pt x="207061" y="1977391"/>
                      </a:cubicBezTo>
                      <a:cubicBezTo>
                        <a:pt x="204884" y="1977391"/>
                        <a:pt x="204884" y="1977391"/>
                        <a:pt x="202706" y="1977391"/>
                      </a:cubicBezTo>
                      <a:cubicBezTo>
                        <a:pt x="198351" y="1975214"/>
                        <a:pt x="196174" y="1968681"/>
                        <a:pt x="198351" y="1964326"/>
                      </a:cubicBezTo>
                      <a:cubicBezTo>
                        <a:pt x="241630" y="1871237"/>
                        <a:pt x="314305" y="1689652"/>
                        <a:pt x="354713" y="1455742"/>
                      </a:cubicBezTo>
                      <a:lnTo>
                        <a:pt x="369254" y="1353496"/>
                      </a:lnTo>
                      <a:lnTo>
                        <a:pt x="368198" y="1352440"/>
                      </a:lnTo>
                      <a:lnTo>
                        <a:pt x="372786" y="1323875"/>
                      </a:lnTo>
                      <a:lnTo>
                        <a:pt x="382081" y="1205730"/>
                      </a:lnTo>
                      <a:cubicBezTo>
                        <a:pt x="398140" y="852699"/>
                        <a:pt x="320293" y="428081"/>
                        <a:pt x="2374" y="17617"/>
                      </a:cubicBezTo>
                      <a:cubicBezTo>
                        <a:pt x="-1981" y="13261"/>
                        <a:pt x="196" y="6729"/>
                        <a:pt x="4551" y="2374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1" name="Freeform: Shape 31"/>
                <p:cNvSpPr/>
                <p:nvPr/>
              </p:nvSpPr>
              <p:spPr>
                <a:xfrm>
                  <a:off x="5096315" y="5919603"/>
                  <a:ext cx="283078" cy="283078"/>
                </a:xfrm>
                <a:custGeom>
                  <a:avLst/>
                  <a:gdLst>
                    <a:gd name="connsiteX0" fmla="*/ 292644 w 283078"/>
                    <a:gd name="connsiteY0" fmla="*/ 161992 h 283078"/>
                    <a:gd name="connsiteX1" fmla="*/ 131507 w 283078"/>
                    <a:gd name="connsiteY1" fmla="*/ 292644 h 283078"/>
                    <a:gd name="connsiteX2" fmla="*/ 856 w 283078"/>
                    <a:gd name="connsiteY2" fmla="*/ 131507 h 283078"/>
                    <a:gd name="connsiteX3" fmla="*/ 161992 w 283078"/>
                    <a:gd name="connsiteY3" fmla="*/ 856 h 283078"/>
                    <a:gd name="connsiteX4" fmla="*/ 292644 w 283078"/>
                    <a:gd name="connsiteY4" fmla="*/ 161992 h 283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078" h="283078">
                      <a:moveTo>
                        <a:pt x="292644" y="161992"/>
                      </a:moveTo>
                      <a:cubicBezTo>
                        <a:pt x="283934" y="242561"/>
                        <a:pt x="212076" y="301354"/>
                        <a:pt x="131507" y="292644"/>
                      </a:cubicBezTo>
                      <a:cubicBezTo>
                        <a:pt x="50939" y="283934"/>
                        <a:pt x="-7855" y="212076"/>
                        <a:pt x="856" y="131507"/>
                      </a:cubicBezTo>
                      <a:cubicBezTo>
                        <a:pt x="9566" y="50939"/>
                        <a:pt x="81424" y="-7855"/>
                        <a:pt x="161992" y="856"/>
                      </a:cubicBezTo>
                      <a:cubicBezTo>
                        <a:pt x="242561" y="7388"/>
                        <a:pt x="301354" y="81424"/>
                        <a:pt x="292644" y="16199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2" name="Freeform: Shape 32"/>
                <p:cNvSpPr/>
                <p:nvPr/>
              </p:nvSpPr>
              <p:spPr>
                <a:xfrm>
                  <a:off x="5544886" y="6004527"/>
                  <a:ext cx="283078" cy="283078"/>
                </a:xfrm>
                <a:custGeom>
                  <a:avLst/>
                  <a:gdLst>
                    <a:gd name="connsiteX0" fmla="*/ 292644 w 283078"/>
                    <a:gd name="connsiteY0" fmla="*/ 161993 h 283078"/>
                    <a:gd name="connsiteX1" fmla="*/ 131507 w 283078"/>
                    <a:gd name="connsiteY1" fmla="*/ 292644 h 283078"/>
                    <a:gd name="connsiteX2" fmla="*/ 856 w 283078"/>
                    <a:gd name="connsiteY2" fmla="*/ 131507 h 283078"/>
                    <a:gd name="connsiteX3" fmla="*/ 161992 w 283078"/>
                    <a:gd name="connsiteY3" fmla="*/ 856 h 283078"/>
                    <a:gd name="connsiteX4" fmla="*/ 292644 w 283078"/>
                    <a:gd name="connsiteY4" fmla="*/ 161993 h 283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078" h="283078">
                      <a:moveTo>
                        <a:pt x="292644" y="161993"/>
                      </a:moveTo>
                      <a:cubicBezTo>
                        <a:pt x="283934" y="242561"/>
                        <a:pt x="212076" y="301354"/>
                        <a:pt x="131507" y="292644"/>
                      </a:cubicBezTo>
                      <a:cubicBezTo>
                        <a:pt x="50939" y="283934"/>
                        <a:pt x="-7854" y="212076"/>
                        <a:pt x="856" y="131507"/>
                      </a:cubicBezTo>
                      <a:cubicBezTo>
                        <a:pt x="9566" y="50939"/>
                        <a:pt x="81424" y="-7854"/>
                        <a:pt x="161992" y="856"/>
                      </a:cubicBezTo>
                      <a:cubicBezTo>
                        <a:pt x="244739" y="9566"/>
                        <a:pt x="301355" y="81424"/>
                        <a:pt x="292644" y="161993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3" name="Freeform: Shape 33"/>
                <p:cNvSpPr/>
                <p:nvPr/>
              </p:nvSpPr>
              <p:spPr>
                <a:xfrm>
                  <a:off x="5684247" y="6533666"/>
                  <a:ext cx="283078" cy="283078"/>
                </a:xfrm>
                <a:custGeom>
                  <a:avLst/>
                  <a:gdLst>
                    <a:gd name="connsiteX0" fmla="*/ 292645 w 283078"/>
                    <a:gd name="connsiteY0" fmla="*/ 161993 h 283078"/>
                    <a:gd name="connsiteX1" fmla="*/ 131507 w 283078"/>
                    <a:gd name="connsiteY1" fmla="*/ 292644 h 283078"/>
                    <a:gd name="connsiteX2" fmla="*/ 856 w 283078"/>
                    <a:gd name="connsiteY2" fmla="*/ 131507 h 283078"/>
                    <a:gd name="connsiteX3" fmla="*/ 161993 w 283078"/>
                    <a:gd name="connsiteY3" fmla="*/ 856 h 283078"/>
                    <a:gd name="connsiteX4" fmla="*/ 292645 w 283078"/>
                    <a:gd name="connsiteY4" fmla="*/ 161993 h 283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078" h="283078">
                      <a:moveTo>
                        <a:pt x="292645" y="161993"/>
                      </a:moveTo>
                      <a:cubicBezTo>
                        <a:pt x="283934" y="242561"/>
                        <a:pt x="212076" y="301354"/>
                        <a:pt x="131507" y="292644"/>
                      </a:cubicBezTo>
                      <a:cubicBezTo>
                        <a:pt x="50939" y="283934"/>
                        <a:pt x="-7854" y="212076"/>
                        <a:pt x="856" y="131507"/>
                      </a:cubicBezTo>
                      <a:cubicBezTo>
                        <a:pt x="9566" y="50939"/>
                        <a:pt x="81424" y="-7855"/>
                        <a:pt x="161993" y="856"/>
                      </a:cubicBezTo>
                      <a:cubicBezTo>
                        <a:pt x="242561" y="9566"/>
                        <a:pt x="301355" y="81424"/>
                        <a:pt x="292645" y="16199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4" name="Freeform: Shape 34"/>
                <p:cNvSpPr/>
                <p:nvPr/>
              </p:nvSpPr>
              <p:spPr>
                <a:xfrm>
                  <a:off x="5100670" y="6435677"/>
                  <a:ext cx="283078" cy="283078"/>
                </a:xfrm>
                <a:custGeom>
                  <a:avLst/>
                  <a:gdLst>
                    <a:gd name="connsiteX0" fmla="*/ 292644 w 283078"/>
                    <a:gd name="connsiteY0" fmla="*/ 161993 h 283078"/>
                    <a:gd name="connsiteX1" fmla="*/ 131507 w 283078"/>
                    <a:gd name="connsiteY1" fmla="*/ 292644 h 283078"/>
                    <a:gd name="connsiteX2" fmla="*/ 856 w 283078"/>
                    <a:gd name="connsiteY2" fmla="*/ 131507 h 283078"/>
                    <a:gd name="connsiteX3" fmla="*/ 161992 w 283078"/>
                    <a:gd name="connsiteY3" fmla="*/ 856 h 283078"/>
                    <a:gd name="connsiteX4" fmla="*/ 292644 w 283078"/>
                    <a:gd name="connsiteY4" fmla="*/ 161993 h 283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078" h="283078">
                      <a:moveTo>
                        <a:pt x="292644" y="161993"/>
                      </a:moveTo>
                      <a:cubicBezTo>
                        <a:pt x="283934" y="242561"/>
                        <a:pt x="212076" y="301354"/>
                        <a:pt x="131507" y="292644"/>
                      </a:cubicBezTo>
                      <a:cubicBezTo>
                        <a:pt x="50939" y="283934"/>
                        <a:pt x="-7854" y="212076"/>
                        <a:pt x="856" y="131507"/>
                      </a:cubicBezTo>
                      <a:cubicBezTo>
                        <a:pt x="9566" y="50939"/>
                        <a:pt x="81424" y="-7855"/>
                        <a:pt x="161992" y="856"/>
                      </a:cubicBezTo>
                      <a:cubicBezTo>
                        <a:pt x="242561" y="9566"/>
                        <a:pt x="301354" y="81424"/>
                        <a:pt x="292644" y="161993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  <p:sp>
              <p:nvSpPr>
                <p:cNvPr id="35" name="Freeform: Shape 35"/>
                <p:cNvSpPr/>
                <p:nvPr/>
              </p:nvSpPr>
              <p:spPr>
                <a:xfrm>
                  <a:off x="5229144" y="7054095"/>
                  <a:ext cx="283078" cy="283078"/>
                </a:xfrm>
                <a:custGeom>
                  <a:avLst/>
                  <a:gdLst>
                    <a:gd name="connsiteX0" fmla="*/ 292644 w 283078"/>
                    <a:gd name="connsiteY0" fmla="*/ 161993 h 283078"/>
                    <a:gd name="connsiteX1" fmla="*/ 131507 w 283078"/>
                    <a:gd name="connsiteY1" fmla="*/ 292644 h 283078"/>
                    <a:gd name="connsiteX2" fmla="*/ 856 w 283078"/>
                    <a:gd name="connsiteY2" fmla="*/ 131507 h 283078"/>
                    <a:gd name="connsiteX3" fmla="*/ 161992 w 283078"/>
                    <a:gd name="connsiteY3" fmla="*/ 856 h 283078"/>
                    <a:gd name="connsiteX4" fmla="*/ 292644 w 283078"/>
                    <a:gd name="connsiteY4" fmla="*/ 161993 h 283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83078" h="283078">
                      <a:moveTo>
                        <a:pt x="292644" y="161993"/>
                      </a:moveTo>
                      <a:cubicBezTo>
                        <a:pt x="283934" y="242561"/>
                        <a:pt x="212076" y="301354"/>
                        <a:pt x="131507" y="292644"/>
                      </a:cubicBezTo>
                      <a:cubicBezTo>
                        <a:pt x="50939" y="283934"/>
                        <a:pt x="-7854" y="212076"/>
                        <a:pt x="856" y="131507"/>
                      </a:cubicBezTo>
                      <a:cubicBezTo>
                        <a:pt x="9566" y="50939"/>
                        <a:pt x="81424" y="-7855"/>
                        <a:pt x="161992" y="856"/>
                      </a:cubicBezTo>
                      <a:cubicBezTo>
                        <a:pt x="244739" y="9566"/>
                        <a:pt x="301355" y="81424"/>
                        <a:pt x="292644" y="161993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21760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/>
                </a:p>
              </p:txBody>
            </p:sp>
          </p:grpSp>
        </p:grpSp>
        <p:grpSp>
          <p:nvGrpSpPr>
            <p:cNvPr id="6" name="Group 8"/>
            <p:cNvGrpSpPr/>
            <p:nvPr/>
          </p:nvGrpSpPr>
          <p:grpSpPr>
            <a:xfrm rot="262840">
              <a:off x="9922309" y="6046790"/>
              <a:ext cx="700304" cy="1244936"/>
              <a:chOff x="1704725" y="5707061"/>
              <a:chExt cx="1197640" cy="2129055"/>
            </a:xfrm>
          </p:grpSpPr>
          <p:sp>
            <p:nvSpPr>
              <p:cNvPr id="22" name="Freeform: Shape 24"/>
              <p:cNvSpPr/>
              <p:nvPr/>
            </p:nvSpPr>
            <p:spPr>
              <a:xfrm>
                <a:off x="1704725" y="5707061"/>
                <a:ext cx="1197640" cy="1981549"/>
              </a:xfrm>
              <a:custGeom>
                <a:avLst/>
                <a:gdLst>
                  <a:gd name="connsiteX0" fmla="*/ 1153949 w 1197639"/>
                  <a:gd name="connsiteY0" fmla="*/ 975532 h 1981548"/>
                  <a:gd name="connsiteX1" fmla="*/ 844740 w 1197639"/>
                  <a:gd name="connsiteY1" fmla="*/ 1964129 h 1981548"/>
                  <a:gd name="connsiteX2" fmla="*/ 41233 w 1197639"/>
                  <a:gd name="connsiteY2" fmla="*/ 1310871 h 1981548"/>
                  <a:gd name="connsiteX3" fmla="*/ 252453 w 1197639"/>
                  <a:gd name="connsiteY3" fmla="*/ 0 h 1981548"/>
                  <a:gd name="connsiteX4" fmla="*/ 1153949 w 1197639"/>
                  <a:gd name="connsiteY4" fmla="*/ 975532 h 1981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7639" h="1981548">
                    <a:moveTo>
                      <a:pt x="1153949" y="975532"/>
                    </a:moveTo>
                    <a:cubicBezTo>
                      <a:pt x="1317264" y="1517736"/>
                      <a:pt x="1151771" y="1872673"/>
                      <a:pt x="844740" y="1964129"/>
                    </a:cubicBezTo>
                    <a:cubicBezTo>
                      <a:pt x="537709" y="2055585"/>
                      <a:pt x="204548" y="1853075"/>
                      <a:pt x="41233" y="1310871"/>
                    </a:cubicBezTo>
                    <a:cubicBezTo>
                      <a:pt x="-122081" y="768667"/>
                      <a:pt x="252453" y="0"/>
                      <a:pt x="252453" y="0"/>
                    </a:cubicBezTo>
                    <a:cubicBezTo>
                      <a:pt x="252453" y="0"/>
                      <a:pt x="990635" y="433328"/>
                      <a:pt x="1153949" y="9755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5"/>
              <p:cNvSpPr/>
              <p:nvPr/>
            </p:nvSpPr>
            <p:spPr>
              <a:xfrm>
                <a:off x="1840952" y="6094095"/>
                <a:ext cx="827460" cy="1742021"/>
              </a:xfrm>
              <a:custGeom>
                <a:avLst/>
                <a:gdLst>
                  <a:gd name="connsiteX0" fmla="*/ 832632 w 827460"/>
                  <a:gd name="connsiteY0" fmla="*/ 952145 h 1742020"/>
                  <a:gd name="connsiteX1" fmla="*/ 815211 w 827460"/>
                  <a:gd name="connsiteY1" fmla="*/ 958678 h 1742020"/>
                  <a:gd name="connsiteX2" fmla="*/ 636654 w 827460"/>
                  <a:gd name="connsiteY2" fmla="*/ 1289662 h 1742020"/>
                  <a:gd name="connsiteX3" fmla="*/ 603991 w 827460"/>
                  <a:gd name="connsiteY3" fmla="*/ 1182963 h 1742020"/>
                  <a:gd name="connsiteX4" fmla="*/ 603991 w 827460"/>
                  <a:gd name="connsiteY4" fmla="*/ 1182963 h 1742020"/>
                  <a:gd name="connsiteX5" fmla="*/ 538666 w 827460"/>
                  <a:gd name="connsiteY5" fmla="*/ 967388 h 1742020"/>
                  <a:gd name="connsiteX6" fmla="*/ 730288 w 827460"/>
                  <a:gd name="connsiteY6" fmla="*/ 610274 h 1742020"/>
                  <a:gd name="connsiteX7" fmla="*/ 723755 w 827460"/>
                  <a:gd name="connsiteY7" fmla="*/ 592854 h 1742020"/>
                  <a:gd name="connsiteX8" fmla="*/ 706335 w 827460"/>
                  <a:gd name="connsiteY8" fmla="*/ 599386 h 1742020"/>
                  <a:gd name="connsiteX9" fmla="*/ 527778 w 827460"/>
                  <a:gd name="connsiteY9" fmla="*/ 932548 h 1742020"/>
                  <a:gd name="connsiteX10" fmla="*/ 429789 w 827460"/>
                  <a:gd name="connsiteY10" fmla="*/ 608096 h 1742020"/>
                  <a:gd name="connsiteX11" fmla="*/ 621412 w 827460"/>
                  <a:gd name="connsiteY11" fmla="*/ 250982 h 1742020"/>
                  <a:gd name="connsiteX12" fmla="*/ 614879 w 827460"/>
                  <a:gd name="connsiteY12" fmla="*/ 233562 h 1742020"/>
                  <a:gd name="connsiteX13" fmla="*/ 597459 w 827460"/>
                  <a:gd name="connsiteY13" fmla="*/ 240094 h 1742020"/>
                  <a:gd name="connsiteX14" fmla="*/ 418902 w 827460"/>
                  <a:gd name="connsiteY14" fmla="*/ 568901 h 1742020"/>
                  <a:gd name="connsiteX15" fmla="*/ 251232 w 827460"/>
                  <a:gd name="connsiteY15" fmla="*/ 9276 h 1742020"/>
                  <a:gd name="connsiteX16" fmla="*/ 233812 w 827460"/>
                  <a:gd name="connsiteY16" fmla="*/ 566 h 1742020"/>
                  <a:gd name="connsiteX17" fmla="*/ 225102 w 827460"/>
                  <a:gd name="connsiteY17" fmla="*/ 17987 h 1742020"/>
                  <a:gd name="connsiteX18" fmla="*/ 351398 w 827460"/>
                  <a:gd name="connsiteY18" fmla="*/ 438249 h 1742020"/>
                  <a:gd name="connsiteX19" fmla="*/ 18237 w 827460"/>
                  <a:gd name="connsiteY19" fmla="*/ 259692 h 1742020"/>
                  <a:gd name="connsiteX20" fmla="*/ 817 w 827460"/>
                  <a:gd name="connsiteY20" fmla="*/ 266225 h 1742020"/>
                  <a:gd name="connsiteX21" fmla="*/ 7349 w 827460"/>
                  <a:gd name="connsiteY21" fmla="*/ 283645 h 1742020"/>
                  <a:gd name="connsiteX22" fmla="*/ 364463 w 827460"/>
                  <a:gd name="connsiteY22" fmla="*/ 475267 h 1742020"/>
                  <a:gd name="connsiteX23" fmla="*/ 403659 w 827460"/>
                  <a:gd name="connsiteY23" fmla="*/ 608096 h 1742020"/>
                  <a:gd name="connsiteX24" fmla="*/ 403659 w 827460"/>
                  <a:gd name="connsiteY24" fmla="*/ 608096 h 1742020"/>
                  <a:gd name="connsiteX25" fmla="*/ 460275 w 827460"/>
                  <a:gd name="connsiteY25" fmla="*/ 799719 h 1742020"/>
                  <a:gd name="connsiteX26" fmla="*/ 127113 w 827460"/>
                  <a:gd name="connsiteY26" fmla="*/ 621161 h 1742020"/>
                  <a:gd name="connsiteX27" fmla="*/ 109693 w 827460"/>
                  <a:gd name="connsiteY27" fmla="*/ 627694 h 1742020"/>
                  <a:gd name="connsiteX28" fmla="*/ 116225 w 827460"/>
                  <a:gd name="connsiteY28" fmla="*/ 645114 h 1742020"/>
                  <a:gd name="connsiteX29" fmla="*/ 473340 w 827460"/>
                  <a:gd name="connsiteY29" fmla="*/ 836736 h 1742020"/>
                  <a:gd name="connsiteX30" fmla="*/ 512535 w 827460"/>
                  <a:gd name="connsiteY30" fmla="*/ 969566 h 1742020"/>
                  <a:gd name="connsiteX31" fmla="*/ 512535 w 827460"/>
                  <a:gd name="connsiteY31" fmla="*/ 969566 h 1742020"/>
                  <a:gd name="connsiteX32" fmla="*/ 569151 w 827460"/>
                  <a:gd name="connsiteY32" fmla="*/ 1161188 h 1742020"/>
                  <a:gd name="connsiteX33" fmla="*/ 235989 w 827460"/>
                  <a:gd name="connsiteY33" fmla="*/ 982631 h 1742020"/>
                  <a:gd name="connsiteX34" fmla="*/ 218569 w 827460"/>
                  <a:gd name="connsiteY34" fmla="*/ 989163 h 1742020"/>
                  <a:gd name="connsiteX35" fmla="*/ 225102 w 827460"/>
                  <a:gd name="connsiteY35" fmla="*/ 1006584 h 1742020"/>
                  <a:gd name="connsiteX36" fmla="*/ 582216 w 827460"/>
                  <a:gd name="connsiteY36" fmla="*/ 1198206 h 1742020"/>
                  <a:gd name="connsiteX37" fmla="*/ 745531 w 827460"/>
                  <a:gd name="connsiteY37" fmla="*/ 1738233 h 1742020"/>
                  <a:gd name="connsiteX38" fmla="*/ 758596 w 827460"/>
                  <a:gd name="connsiteY38" fmla="*/ 1746943 h 1742020"/>
                  <a:gd name="connsiteX39" fmla="*/ 762951 w 827460"/>
                  <a:gd name="connsiteY39" fmla="*/ 1746943 h 1742020"/>
                  <a:gd name="connsiteX40" fmla="*/ 771661 w 827460"/>
                  <a:gd name="connsiteY40" fmla="*/ 1729522 h 1742020"/>
                  <a:gd name="connsiteX41" fmla="*/ 651897 w 827460"/>
                  <a:gd name="connsiteY41" fmla="*/ 1328858 h 1742020"/>
                  <a:gd name="connsiteX42" fmla="*/ 843519 w 827460"/>
                  <a:gd name="connsiteY42" fmla="*/ 971743 h 1742020"/>
                  <a:gd name="connsiteX43" fmla="*/ 832632 w 827460"/>
                  <a:gd name="connsiteY43" fmla="*/ 952145 h 174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27460" h="1742020">
                    <a:moveTo>
                      <a:pt x="832632" y="952145"/>
                    </a:moveTo>
                    <a:cubicBezTo>
                      <a:pt x="826099" y="947790"/>
                      <a:pt x="817389" y="949968"/>
                      <a:pt x="815211" y="958678"/>
                    </a:cubicBezTo>
                    <a:lnTo>
                      <a:pt x="636654" y="1289662"/>
                    </a:lnTo>
                    <a:lnTo>
                      <a:pt x="603991" y="1182963"/>
                    </a:lnTo>
                    <a:cubicBezTo>
                      <a:pt x="603991" y="1182963"/>
                      <a:pt x="603991" y="1182963"/>
                      <a:pt x="603991" y="1182963"/>
                    </a:cubicBezTo>
                    <a:lnTo>
                      <a:pt x="538666" y="967388"/>
                    </a:lnTo>
                    <a:lnTo>
                      <a:pt x="730288" y="610274"/>
                    </a:lnTo>
                    <a:cubicBezTo>
                      <a:pt x="734643" y="603741"/>
                      <a:pt x="730288" y="595031"/>
                      <a:pt x="723755" y="592854"/>
                    </a:cubicBezTo>
                    <a:cubicBezTo>
                      <a:pt x="717223" y="588499"/>
                      <a:pt x="708513" y="592854"/>
                      <a:pt x="706335" y="599386"/>
                    </a:cubicBezTo>
                    <a:lnTo>
                      <a:pt x="527778" y="932548"/>
                    </a:lnTo>
                    <a:lnTo>
                      <a:pt x="429789" y="608096"/>
                    </a:lnTo>
                    <a:lnTo>
                      <a:pt x="621412" y="250982"/>
                    </a:lnTo>
                    <a:cubicBezTo>
                      <a:pt x="625767" y="244449"/>
                      <a:pt x="621412" y="235739"/>
                      <a:pt x="614879" y="233562"/>
                    </a:cubicBezTo>
                    <a:cubicBezTo>
                      <a:pt x="608346" y="231384"/>
                      <a:pt x="599636" y="233562"/>
                      <a:pt x="597459" y="240094"/>
                    </a:cubicBezTo>
                    <a:lnTo>
                      <a:pt x="418902" y="568901"/>
                    </a:lnTo>
                    <a:lnTo>
                      <a:pt x="251232" y="9276"/>
                    </a:lnTo>
                    <a:cubicBezTo>
                      <a:pt x="249055" y="2744"/>
                      <a:pt x="242522" y="-1611"/>
                      <a:pt x="233812" y="566"/>
                    </a:cubicBezTo>
                    <a:cubicBezTo>
                      <a:pt x="227279" y="2744"/>
                      <a:pt x="222924" y="9276"/>
                      <a:pt x="225102" y="17987"/>
                    </a:cubicBezTo>
                    <a:lnTo>
                      <a:pt x="351398" y="438249"/>
                    </a:lnTo>
                    <a:lnTo>
                      <a:pt x="18237" y="259692"/>
                    </a:lnTo>
                    <a:cubicBezTo>
                      <a:pt x="11704" y="255337"/>
                      <a:pt x="2994" y="259692"/>
                      <a:pt x="817" y="266225"/>
                    </a:cubicBezTo>
                    <a:cubicBezTo>
                      <a:pt x="-1361" y="272757"/>
                      <a:pt x="817" y="281467"/>
                      <a:pt x="7349" y="283645"/>
                    </a:cubicBezTo>
                    <a:lnTo>
                      <a:pt x="364463" y="475267"/>
                    </a:lnTo>
                    <a:lnTo>
                      <a:pt x="403659" y="608096"/>
                    </a:lnTo>
                    <a:cubicBezTo>
                      <a:pt x="403659" y="608096"/>
                      <a:pt x="403659" y="608096"/>
                      <a:pt x="403659" y="608096"/>
                    </a:cubicBezTo>
                    <a:lnTo>
                      <a:pt x="460275" y="799719"/>
                    </a:lnTo>
                    <a:lnTo>
                      <a:pt x="127113" y="621161"/>
                    </a:lnTo>
                    <a:cubicBezTo>
                      <a:pt x="120581" y="616806"/>
                      <a:pt x="111870" y="621161"/>
                      <a:pt x="109693" y="627694"/>
                    </a:cubicBezTo>
                    <a:cubicBezTo>
                      <a:pt x="105338" y="634227"/>
                      <a:pt x="109693" y="642937"/>
                      <a:pt x="116225" y="645114"/>
                    </a:cubicBezTo>
                    <a:lnTo>
                      <a:pt x="473340" y="836736"/>
                    </a:lnTo>
                    <a:lnTo>
                      <a:pt x="512535" y="969566"/>
                    </a:lnTo>
                    <a:cubicBezTo>
                      <a:pt x="512535" y="969566"/>
                      <a:pt x="512535" y="969566"/>
                      <a:pt x="512535" y="969566"/>
                    </a:cubicBezTo>
                    <a:lnTo>
                      <a:pt x="569151" y="1161188"/>
                    </a:lnTo>
                    <a:lnTo>
                      <a:pt x="235989" y="982631"/>
                    </a:lnTo>
                    <a:cubicBezTo>
                      <a:pt x="229457" y="978276"/>
                      <a:pt x="220747" y="982631"/>
                      <a:pt x="218569" y="989163"/>
                    </a:cubicBezTo>
                    <a:cubicBezTo>
                      <a:pt x="214214" y="995696"/>
                      <a:pt x="218569" y="1004406"/>
                      <a:pt x="225102" y="1006584"/>
                    </a:cubicBezTo>
                    <a:lnTo>
                      <a:pt x="582216" y="1198206"/>
                    </a:lnTo>
                    <a:lnTo>
                      <a:pt x="745531" y="1738233"/>
                    </a:lnTo>
                    <a:cubicBezTo>
                      <a:pt x="747708" y="1744765"/>
                      <a:pt x="752063" y="1746943"/>
                      <a:pt x="758596" y="1746943"/>
                    </a:cubicBezTo>
                    <a:cubicBezTo>
                      <a:pt x="760773" y="1746943"/>
                      <a:pt x="760773" y="1746943"/>
                      <a:pt x="762951" y="1746943"/>
                    </a:cubicBezTo>
                    <a:cubicBezTo>
                      <a:pt x="769484" y="1744765"/>
                      <a:pt x="773839" y="1738233"/>
                      <a:pt x="771661" y="1729522"/>
                    </a:cubicBezTo>
                    <a:lnTo>
                      <a:pt x="651897" y="1328858"/>
                    </a:lnTo>
                    <a:lnTo>
                      <a:pt x="843519" y="971743"/>
                    </a:lnTo>
                    <a:cubicBezTo>
                      <a:pt x="841342" y="963033"/>
                      <a:pt x="839164" y="956500"/>
                      <a:pt x="832632" y="95214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7" name="Group 9"/>
            <p:cNvGrpSpPr/>
            <p:nvPr/>
          </p:nvGrpSpPr>
          <p:grpSpPr>
            <a:xfrm rot="3886594">
              <a:off x="9386235" y="6329629"/>
              <a:ext cx="750720" cy="732184"/>
              <a:chOff x="-309627" y="6497504"/>
              <a:chExt cx="1763796" cy="1720246"/>
            </a:xfrm>
          </p:grpSpPr>
          <p:sp>
            <p:nvSpPr>
              <p:cNvPr id="20" name="Freeform: Shape 22"/>
              <p:cNvSpPr/>
              <p:nvPr/>
            </p:nvSpPr>
            <p:spPr>
              <a:xfrm>
                <a:off x="-309627" y="6497504"/>
                <a:ext cx="1763796" cy="1720246"/>
              </a:xfrm>
              <a:custGeom>
                <a:avLst/>
                <a:gdLst>
                  <a:gd name="connsiteX0" fmla="*/ 1391439 w 1763796"/>
                  <a:gd name="connsiteY0" fmla="*/ 450748 h 1720245"/>
                  <a:gd name="connsiteX1" fmla="*/ 1628790 w 1763796"/>
                  <a:gd name="connsiteY1" fmla="*/ 1565641 h 1720245"/>
                  <a:gd name="connsiteX2" fmla="*/ 505186 w 1763796"/>
                  <a:gd name="connsiteY2" fmla="*/ 1371842 h 1720245"/>
                  <a:gd name="connsiteX3" fmla="*/ 0 w 1763796"/>
                  <a:gd name="connsiteY3" fmla="*/ 0 h 1720245"/>
                  <a:gd name="connsiteX4" fmla="*/ 1391439 w 1763796"/>
                  <a:gd name="connsiteY4" fmla="*/ 450748 h 1720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3796" h="1720245">
                    <a:moveTo>
                      <a:pt x="1391439" y="450748"/>
                    </a:moveTo>
                    <a:cubicBezTo>
                      <a:pt x="1842187" y="884075"/>
                      <a:pt x="1872673" y="1310871"/>
                      <a:pt x="1628790" y="1565641"/>
                    </a:cubicBezTo>
                    <a:cubicBezTo>
                      <a:pt x="1384907" y="1820412"/>
                      <a:pt x="955934" y="1805169"/>
                      <a:pt x="505186" y="1371842"/>
                    </a:cubicBezTo>
                    <a:cubicBezTo>
                      <a:pt x="56616" y="940691"/>
                      <a:pt x="0" y="0"/>
                      <a:pt x="0" y="0"/>
                    </a:cubicBezTo>
                    <a:cubicBezTo>
                      <a:pt x="0" y="0"/>
                      <a:pt x="940691" y="19598"/>
                      <a:pt x="1391439" y="45074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3"/>
              <p:cNvSpPr/>
              <p:nvPr/>
            </p:nvSpPr>
            <p:spPr>
              <a:xfrm>
                <a:off x="-72277" y="6801813"/>
                <a:ext cx="1524268" cy="1393617"/>
              </a:xfrm>
              <a:custGeom>
                <a:avLst/>
                <a:gdLst>
                  <a:gd name="connsiteX0" fmla="*/ 1530801 w 1524268"/>
                  <a:gd name="connsiteY0" fmla="*/ 1372386 h 1393616"/>
                  <a:gd name="connsiteX1" fmla="*/ 1199817 w 1524268"/>
                  <a:gd name="connsiteY1" fmla="*/ 1054467 h 1393616"/>
                  <a:gd name="connsiteX2" fmla="*/ 1191107 w 1524268"/>
                  <a:gd name="connsiteY2" fmla="*/ 608074 h 1393616"/>
                  <a:gd name="connsiteX3" fmla="*/ 1175864 w 1524268"/>
                  <a:gd name="connsiteY3" fmla="*/ 592832 h 1393616"/>
                  <a:gd name="connsiteX4" fmla="*/ 1160622 w 1524268"/>
                  <a:gd name="connsiteY4" fmla="*/ 608074 h 1393616"/>
                  <a:gd name="connsiteX5" fmla="*/ 1169332 w 1524268"/>
                  <a:gd name="connsiteY5" fmla="*/ 1023982 h 1393616"/>
                  <a:gd name="connsiteX6" fmla="*/ 1080053 w 1524268"/>
                  <a:gd name="connsiteY6" fmla="*/ 939058 h 1393616"/>
                  <a:gd name="connsiteX7" fmla="*/ 1080053 w 1524268"/>
                  <a:gd name="connsiteY7" fmla="*/ 939058 h 1393616"/>
                  <a:gd name="connsiteX8" fmla="*/ 901496 w 1524268"/>
                  <a:gd name="connsiteY8" fmla="*/ 767034 h 1393616"/>
                  <a:gd name="connsiteX9" fmla="*/ 890608 w 1524268"/>
                  <a:gd name="connsiteY9" fmla="*/ 320641 h 1393616"/>
                  <a:gd name="connsiteX10" fmla="*/ 875366 w 1524268"/>
                  <a:gd name="connsiteY10" fmla="*/ 305398 h 1393616"/>
                  <a:gd name="connsiteX11" fmla="*/ 860123 w 1524268"/>
                  <a:gd name="connsiteY11" fmla="*/ 320641 h 1393616"/>
                  <a:gd name="connsiteX12" fmla="*/ 868833 w 1524268"/>
                  <a:gd name="connsiteY12" fmla="*/ 736548 h 1393616"/>
                  <a:gd name="connsiteX13" fmla="*/ 779554 w 1524268"/>
                  <a:gd name="connsiteY13" fmla="*/ 651625 h 1393616"/>
                  <a:gd name="connsiteX14" fmla="*/ 779554 w 1524268"/>
                  <a:gd name="connsiteY14" fmla="*/ 651625 h 1393616"/>
                  <a:gd name="connsiteX15" fmla="*/ 600997 w 1524268"/>
                  <a:gd name="connsiteY15" fmla="*/ 479600 h 1393616"/>
                  <a:gd name="connsiteX16" fmla="*/ 590110 w 1524268"/>
                  <a:gd name="connsiteY16" fmla="*/ 33207 h 1393616"/>
                  <a:gd name="connsiteX17" fmla="*/ 574867 w 1524268"/>
                  <a:gd name="connsiteY17" fmla="*/ 17965 h 1393616"/>
                  <a:gd name="connsiteX18" fmla="*/ 574867 w 1524268"/>
                  <a:gd name="connsiteY18" fmla="*/ 17965 h 1393616"/>
                  <a:gd name="connsiteX19" fmla="*/ 559624 w 1524268"/>
                  <a:gd name="connsiteY19" fmla="*/ 33207 h 1393616"/>
                  <a:gd name="connsiteX20" fmla="*/ 568334 w 1524268"/>
                  <a:gd name="connsiteY20" fmla="*/ 451292 h 1393616"/>
                  <a:gd name="connsiteX21" fmla="*/ 104521 w 1524268"/>
                  <a:gd name="connsiteY21" fmla="*/ 4899 h 1393616"/>
                  <a:gd name="connsiteX22" fmla="*/ 82746 w 1524268"/>
                  <a:gd name="connsiteY22" fmla="*/ 4899 h 1393616"/>
                  <a:gd name="connsiteX23" fmla="*/ 82746 w 1524268"/>
                  <a:gd name="connsiteY23" fmla="*/ 26675 h 1393616"/>
                  <a:gd name="connsiteX24" fmla="*/ 431150 w 1524268"/>
                  <a:gd name="connsiteY24" fmla="*/ 362014 h 1393616"/>
                  <a:gd name="connsiteX25" fmla="*/ 15243 w 1524268"/>
                  <a:gd name="connsiteY25" fmla="*/ 370724 h 1393616"/>
                  <a:gd name="connsiteX26" fmla="*/ 0 w 1524268"/>
                  <a:gd name="connsiteY26" fmla="*/ 385967 h 1393616"/>
                  <a:gd name="connsiteX27" fmla="*/ 15243 w 1524268"/>
                  <a:gd name="connsiteY27" fmla="*/ 401209 h 1393616"/>
                  <a:gd name="connsiteX28" fmla="*/ 15243 w 1524268"/>
                  <a:gd name="connsiteY28" fmla="*/ 401209 h 1393616"/>
                  <a:gd name="connsiteX29" fmla="*/ 461636 w 1524268"/>
                  <a:gd name="connsiteY29" fmla="*/ 392499 h 1393616"/>
                  <a:gd name="connsiteX30" fmla="*/ 729471 w 1524268"/>
                  <a:gd name="connsiteY30" fmla="*/ 651625 h 1393616"/>
                  <a:gd name="connsiteX31" fmla="*/ 313564 w 1524268"/>
                  <a:gd name="connsiteY31" fmla="*/ 660335 h 1393616"/>
                  <a:gd name="connsiteX32" fmla="*/ 298321 w 1524268"/>
                  <a:gd name="connsiteY32" fmla="*/ 675578 h 1393616"/>
                  <a:gd name="connsiteX33" fmla="*/ 313564 w 1524268"/>
                  <a:gd name="connsiteY33" fmla="*/ 690820 h 1393616"/>
                  <a:gd name="connsiteX34" fmla="*/ 313564 w 1524268"/>
                  <a:gd name="connsiteY34" fmla="*/ 690820 h 1393616"/>
                  <a:gd name="connsiteX35" fmla="*/ 759957 w 1524268"/>
                  <a:gd name="connsiteY35" fmla="*/ 682110 h 1393616"/>
                  <a:gd name="connsiteX36" fmla="*/ 871011 w 1524268"/>
                  <a:gd name="connsiteY36" fmla="*/ 788809 h 1393616"/>
                  <a:gd name="connsiteX37" fmla="*/ 871011 w 1524268"/>
                  <a:gd name="connsiteY37" fmla="*/ 788809 h 1393616"/>
                  <a:gd name="connsiteX38" fmla="*/ 1029970 w 1524268"/>
                  <a:gd name="connsiteY38" fmla="*/ 941236 h 1393616"/>
                  <a:gd name="connsiteX39" fmla="*/ 614062 w 1524268"/>
                  <a:gd name="connsiteY39" fmla="*/ 949946 h 1393616"/>
                  <a:gd name="connsiteX40" fmla="*/ 598820 w 1524268"/>
                  <a:gd name="connsiteY40" fmla="*/ 965189 h 1393616"/>
                  <a:gd name="connsiteX41" fmla="*/ 614062 w 1524268"/>
                  <a:gd name="connsiteY41" fmla="*/ 980431 h 1393616"/>
                  <a:gd name="connsiteX42" fmla="*/ 614062 w 1524268"/>
                  <a:gd name="connsiteY42" fmla="*/ 980431 h 1393616"/>
                  <a:gd name="connsiteX43" fmla="*/ 1060455 w 1524268"/>
                  <a:gd name="connsiteY43" fmla="*/ 971721 h 1393616"/>
                  <a:gd name="connsiteX44" fmla="*/ 1506848 w 1524268"/>
                  <a:gd name="connsiteY44" fmla="*/ 1400694 h 1393616"/>
                  <a:gd name="connsiteX45" fmla="*/ 1517736 w 1524268"/>
                  <a:gd name="connsiteY45" fmla="*/ 1405049 h 1393616"/>
                  <a:gd name="connsiteX46" fmla="*/ 1528624 w 1524268"/>
                  <a:gd name="connsiteY46" fmla="*/ 1400694 h 1393616"/>
                  <a:gd name="connsiteX47" fmla="*/ 1530801 w 1524268"/>
                  <a:gd name="connsiteY47" fmla="*/ 1372386 h 1393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24268" h="1393616">
                    <a:moveTo>
                      <a:pt x="1530801" y="1372386"/>
                    </a:moveTo>
                    <a:lnTo>
                      <a:pt x="1199817" y="1054467"/>
                    </a:lnTo>
                    <a:lnTo>
                      <a:pt x="1191107" y="608074"/>
                    </a:lnTo>
                    <a:cubicBezTo>
                      <a:pt x="1191107" y="599364"/>
                      <a:pt x="1184574" y="592832"/>
                      <a:pt x="1175864" y="592832"/>
                    </a:cubicBezTo>
                    <a:cubicBezTo>
                      <a:pt x="1167154" y="592832"/>
                      <a:pt x="1160622" y="599364"/>
                      <a:pt x="1160622" y="608074"/>
                    </a:cubicBezTo>
                    <a:lnTo>
                      <a:pt x="1169332" y="1023982"/>
                    </a:lnTo>
                    <a:lnTo>
                      <a:pt x="1080053" y="939058"/>
                    </a:lnTo>
                    <a:cubicBezTo>
                      <a:pt x="1080053" y="939058"/>
                      <a:pt x="1080053" y="939058"/>
                      <a:pt x="1080053" y="939058"/>
                    </a:cubicBezTo>
                    <a:lnTo>
                      <a:pt x="901496" y="767034"/>
                    </a:lnTo>
                    <a:lnTo>
                      <a:pt x="890608" y="320641"/>
                    </a:lnTo>
                    <a:cubicBezTo>
                      <a:pt x="890608" y="311931"/>
                      <a:pt x="884076" y="305398"/>
                      <a:pt x="875366" y="305398"/>
                    </a:cubicBezTo>
                    <a:cubicBezTo>
                      <a:pt x="866656" y="305398"/>
                      <a:pt x="860123" y="311931"/>
                      <a:pt x="860123" y="320641"/>
                    </a:cubicBezTo>
                    <a:lnTo>
                      <a:pt x="868833" y="736548"/>
                    </a:lnTo>
                    <a:lnTo>
                      <a:pt x="779554" y="651625"/>
                    </a:lnTo>
                    <a:cubicBezTo>
                      <a:pt x="779554" y="651625"/>
                      <a:pt x="779554" y="651625"/>
                      <a:pt x="779554" y="651625"/>
                    </a:cubicBezTo>
                    <a:lnTo>
                      <a:pt x="600997" y="479600"/>
                    </a:lnTo>
                    <a:lnTo>
                      <a:pt x="590110" y="33207"/>
                    </a:lnTo>
                    <a:cubicBezTo>
                      <a:pt x="590110" y="24497"/>
                      <a:pt x="583577" y="17965"/>
                      <a:pt x="574867" y="17965"/>
                    </a:cubicBezTo>
                    <a:cubicBezTo>
                      <a:pt x="574867" y="17965"/>
                      <a:pt x="574867" y="17965"/>
                      <a:pt x="574867" y="17965"/>
                    </a:cubicBezTo>
                    <a:cubicBezTo>
                      <a:pt x="566157" y="17965"/>
                      <a:pt x="559624" y="24497"/>
                      <a:pt x="559624" y="33207"/>
                    </a:cubicBezTo>
                    <a:lnTo>
                      <a:pt x="568334" y="451292"/>
                    </a:lnTo>
                    <a:lnTo>
                      <a:pt x="104521" y="4899"/>
                    </a:lnTo>
                    <a:cubicBezTo>
                      <a:pt x="97989" y="-1633"/>
                      <a:pt x="89279" y="-1633"/>
                      <a:pt x="82746" y="4899"/>
                    </a:cubicBezTo>
                    <a:cubicBezTo>
                      <a:pt x="76213" y="11432"/>
                      <a:pt x="76213" y="20142"/>
                      <a:pt x="82746" y="26675"/>
                    </a:cubicBezTo>
                    <a:lnTo>
                      <a:pt x="431150" y="362014"/>
                    </a:lnTo>
                    <a:lnTo>
                      <a:pt x="15243" y="370724"/>
                    </a:lnTo>
                    <a:cubicBezTo>
                      <a:pt x="6533" y="370724"/>
                      <a:pt x="0" y="377256"/>
                      <a:pt x="0" y="385967"/>
                    </a:cubicBezTo>
                    <a:cubicBezTo>
                      <a:pt x="0" y="394677"/>
                      <a:pt x="6533" y="401209"/>
                      <a:pt x="15243" y="401209"/>
                    </a:cubicBezTo>
                    <a:cubicBezTo>
                      <a:pt x="15243" y="401209"/>
                      <a:pt x="15243" y="401209"/>
                      <a:pt x="15243" y="401209"/>
                    </a:cubicBezTo>
                    <a:lnTo>
                      <a:pt x="461636" y="392499"/>
                    </a:lnTo>
                    <a:lnTo>
                      <a:pt x="729471" y="651625"/>
                    </a:lnTo>
                    <a:lnTo>
                      <a:pt x="313564" y="660335"/>
                    </a:lnTo>
                    <a:cubicBezTo>
                      <a:pt x="304854" y="660335"/>
                      <a:pt x="298321" y="666867"/>
                      <a:pt x="298321" y="675578"/>
                    </a:cubicBezTo>
                    <a:cubicBezTo>
                      <a:pt x="298321" y="684288"/>
                      <a:pt x="304854" y="690820"/>
                      <a:pt x="313564" y="690820"/>
                    </a:cubicBezTo>
                    <a:cubicBezTo>
                      <a:pt x="313564" y="690820"/>
                      <a:pt x="313564" y="690820"/>
                      <a:pt x="313564" y="690820"/>
                    </a:cubicBezTo>
                    <a:lnTo>
                      <a:pt x="759957" y="682110"/>
                    </a:lnTo>
                    <a:lnTo>
                      <a:pt x="871011" y="788809"/>
                    </a:lnTo>
                    <a:cubicBezTo>
                      <a:pt x="871011" y="788809"/>
                      <a:pt x="871011" y="788809"/>
                      <a:pt x="871011" y="788809"/>
                    </a:cubicBezTo>
                    <a:lnTo>
                      <a:pt x="1029970" y="941236"/>
                    </a:lnTo>
                    <a:lnTo>
                      <a:pt x="614062" y="949946"/>
                    </a:lnTo>
                    <a:cubicBezTo>
                      <a:pt x="605352" y="949946"/>
                      <a:pt x="598820" y="956478"/>
                      <a:pt x="598820" y="965189"/>
                    </a:cubicBezTo>
                    <a:cubicBezTo>
                      <a:pt x="598820" y="973899"/>
                      <a:pt x="605352" y="980431"/>
                      <a:pt x="614062" y="980431"/>
                    </a:cubicBezTo>
                    <a:cubicBezTo>
                      <a:pt x="614062" y="980431"/>
                      <a:pt x="614062" y="980431"/>
                      <a:pt x="614062" y="980431"/>
                    </a:cubicBezTo>
                    <a:lnTo>
                      <a:pt x="1060455" y="971721"/>
                    </a:lnTo>
                    <a:lnTo>
                      <a:pt x="1506848" y="1400694"/>
                    </a:lnTo>
                    <a:cubicBezTo>
                      <a:pt x="1509026" y="1402871"/>
                      <a:pt x="1513381" y="1405049"/>
                      <a:pt x="1517736" y="1405049"/>
                    </a:cubicBezTo>
                    <a:cubicBezTo>
                      <a:pt x="1522091" y="1405049"/>
                      <a:pt x="1526446" y="1402871"/>
                      <a:pt x="1528624" y="1400694"/>
                    </a:cubicBezTo>
                    <a:cubicBezTo>
                      <a:pt x="1535156" y="1387629"/>
                      <a:pt x="1535156" y="1378919"/>
                      <a:pt x="1530801" y="137238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8" name="Group 10"/>
            <p:cNvGrpSpPr/>
            <p:nvPr/>
          </p:nvGrpSpPr>
          <p:grpSpPr>
            <a:xfrm rot="3493196">
              <a:off x="10513856" y="6335665"/>
              <a:ext cx="659318" cy="643039"/>
              <a:chOff x="-309627" y="6497504"/>
              <a:chExt cx="1763796" cy="1720246"/>
            </a:xfrm>
          </p:grpSpPr>
          <p:sp>
            <p:nvSpPr>
              <p:cNvPr id="18" name="Freeform: Shape 20"/>
              <p:cNvSpPr/>
              <p:nvPr/>
            </p:nvSpPr>
            <p:spPr>
              <a:xfrm>
                <a:off x="-309627" y="6497504"/>
                <a:ext cx="1763796" cy="1720246"/>
              </a:xfrm>
              <a:custGeom>
                <a:avLst/>
                <a:gdLst>
                  <a:gd name="connsiteX0" fmla="*/ 1391439 w 1763796"/>
                  <a:gd name="connsiteY0" fmla="*/ 450748 h 1720245"/>
                  <a:gd name="connsiteX1" fmla="*/ 1628790 w 1763796"/>
                  <a:gd name="connsiteY1" fmla="*/ 1565641 h 1720245"/>
                  <a:gd name="connsiteX2" fmla="*/ 505186 w 1763796"/>
                  <a:gd name="connsiteY2" fmla="*/ 1371842 h 1720245"/>
                  <a:gd name="connsiteX3" fmla="*/ 0 w 1763796"/>
                  <a:gd name="connsiteY3" fmla="*/ 0 h 1720245"/>
                  <a:gd name="connsiteX4" fmla="*/ 1391439 w 1763796"/>
                  <a:gd name="connsiteY4" fmla="*/ 450748 h 1720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3796" h="1720245">
                    <a:moveTo>
                      <a:pt x="1391439" y="450748"/>
                    </a:moveTo>
                    <a:cubicBezTo>
                      <a:pt x="1842187" y="884075"/>
                      <a:pt x="1872673" y="1310871"/>
                      <a:pt x="1628790" y="1565641"/>
                    </a:cubicBezTo>
                    <a:cubicBezTo>
                      <a:pt x="1384907" y="1820412"/>
                      <a:pt x="955934" y="1805169"/>
                      <a:pt x="505186" y="1371842"/>
                    </a:cubicBezTo>
                    <a:cubicBezTo>
                      <a:pt x="56616" y="940691"/>
                      <a:pt x="0" y="0"/>
                      <a:pt x="0" y="0"/>
                    </a:cubicBezTo>
                    <a:cubicBezTo>
                      <a:pt x="0" y="0"/>
                      <a:pt x="940691" y="19598"/>
                      <a:pt x="1391439" y="45074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21"/>
              <p:cNvSpPr/>
              <p:nvPr/>
            </p:nvSpPr>
            <p:spPr>
              <a:xfrm>
                <a:off x="-72277" y="6801813"/>
                <a:ext cx="1524268" cy="1393617"/>
              </a:xfrm>
              <a:custGeom>
                <a:avLst/>
                <a:gdLst>
                  <a:gd name="connsiteX0" fmla="*/ 1530801 w 1524268"/>
                  <a:gd name="connsiteY0" fmla="*/ 1372386 h 1393616"/>
                  <a:gd name="connsiteX1" fmla="*/ 1199817 w 1524268"/>
                  <a:gd name="connsiteY1" fmla="*/ 1054467 h 1393616"/>
                  <a:gd name="connsiteX2" fmla="*/ 1191107 w 1524268"/>
                  <a:gd name="connsiteY2" fmla="*/ 608074 h 1393616"/>
                  <a:gd name="connsiteX3" fmla="*/ 1175864 w 1524268"/>
                  <a:gd name="connsiteY3" fmla="*/ 592832 h 1393616"/>
                  <a:gd name="connsiteX4" fmla="*/ 1160622 w 1524268"/>
                  <a:gd name="connsiteY4" fmla="*/ 608074 h 1393616"/>
                  <a:gd name="connsiteX5" fmla="*/ 1169332 w 1524268"/>
                  <a:gd name="connsiteY5" fmla="*/ 1023982 h 1393616"/>
                  <a:gd name="connsiteX6" fmla="*/ 1080053 w 1524268"/>
                  <a:gd name="connsiteY6" fmla="*/ 939058 h 1393616"/>
                  <a:gd name="connsiteX7" fmla="*/ 1080053 w 1524268"/>
                  <a:gd name="connsiteY7" fmla="*/ 939058 h 1393616"/>
                  <a:gd name="connsiteX8" fmla="*/ 901496 w 1524268"/>
                  <a:gd name="connsiteY8" fmla="*/ 767034 h 1393616"/>
                  <a:gd name="connsiteX9" fmla="*/ 890608 w 1524268"/>
                  <a:gd name="connsiteY9" fmla="*/ 320641 h 1393616"/>
                  <a:gd name="connsiteX10" fmla="*/ 875366 w 1524268"/>
                  <a:gd name="connsiteY10" fmla="*/ 305398 h 1393616"/>
                  <a:gd name="connsiteX11" fmla="*/ 860123 w 1524268"/>
                  <a:gd name="connsiteY11" fmla="*/ 320641 h 1393616"/>
                  <a:gd name="connsiteX12" fmla="*/ 868833 w 1524268"/>
                  <a:gd name="connsiteY12" fmla="*/ 736548 h 1393616"/>
                  <a:gd name="connsiteX13" fmla="*/ 779554 w 1524268"/>
                  <a:gd name="connsiteY13" fmla="*/ 651625 h 1393616"/>
                  <a:gd name="connsiteX14" fmla="*/ 779554 w 1524268"/>
                  <a:gd name="connsiteY14" fmla="*/ 651625 h 1393616"/>
                  <a:gd name="connsiteX15" fmla="*/ 600997 w 1524268"/>
                  <a:gd name="connsiteY15" fmla="*/ 479600 h 1393616"/>
                  <a:gd name="connsiteX16" fmla="*/ 590110 w 1524268"/>
                  <a:gd name="connsiteY16" fmla="*/ 33207 h 1393616"/>
                  <a:gd name="connsiteX17" fmla="*/ 574867 w 1524268"/>
                  <a:gd name="connsiteY17" fmla="*/ 17965 h 1393616"/>
                  <a:gd name="connsiteX18" fmla="*/ 574867 w 1524268"/>
                  <a:gd name="connsiteY18" fmla="*/ 17965 h 1393616"/>
                  <a:gd name="connsiteX19" fmla="*/ 559624 w 1524268"/>
                  <a:gd name="connsiteY19" fmla="*/ 33207 h 1393616"/>
                  <a:gd name="connsiteX20" fmla="*/ 568334 w 1524268"/>
                  <a:gd name="connsiteY20" fmla="*/ 451292 h 1393616"/>
                  <a:gd name="connsiteX21" fmla="*/ 104521 w 1524268"/>
                  <a:gd name="connsiteY21" fmla="*/ 4899 h 1393616"/>
                  <a:gd name="connsiteX22" fmla="*/ 82746 w 1524268"/>
                  <a:gd name="connsiteY22" fmla="*/ 4899 h 1393616"/>
                  <a:gd name="connsiteX23" fmla="*/ 82746 w 1524268"/>
                  <a:gd name="connsiteY23" fmla="*/ 26675 h 1393616"/>
                  <a:gd name="connsiteX24" fmla="*/ 431150 w 1524268"/>
                  <a:gd name="connsiteY24" fmla="*/ 362014 h 1393616"/>
                  <a:gd name="connsiteX25" fmla="*/ 15243 w 1524268"/>
                  <a:gd name="connsiteY25" fmla="*/ 370724 h 1393616"/>
                  <a:gd name="connsiteX26" fmla="*/ 0 w 1524268"/>
                  <a:gd name="connsiteY26" fmla="*/ 385967 h 1393616"/>
                  <a:gd name="connsiteX27" fmla="*/ 15243 w 1524268"/>
                  <a:gd name="connsiteY27" fmla="*/ 401209 h 1393616"/>
                  <a:gd name="connsiteX28" fmla="*/ 15243 w 1524268"/>
                  <a:gd name="connsiteY28" fmla="*/ 401209 h 1393616"/>
                  <a:gd name="connsiteX29" fmla="*/ 461636 w 1524268"/>
                  <a:gd name="connsiteY29" fmla="*/ 392499 h 1393616"/>
                  <a:gd name="connsiteX30" fmla="*/ 729471 w 1524268"/>
                  <a:gd name="connsiteY30" fmla="*/ 651625 h 1393616"/>
                  <a:gd name="connsiteX31" fmla="*/ 313564 w 1524268"/>
                  <a:gd name="connsiteY31" fmla="*/ 660335 h 1393616"/>
                  <a:gd name="connsiteX32" fmla="*/ 298321 w 1524268"/>
                  <a:gd name="connsiteY32" fmla="*/ 675578 h 1393616"/>
                  <a:gd name="connsiteX33" fmla="*/ 313564 w 1524268"/>
                  <a:gd name="connsiteY33" fmla="*/ 690820 h 1393616"/>
                  <a:gd name="connsiteX34" fmla="*/ 313564 w 1524268"/>
                  <a:gd name="connsiteY34" fmla="*/ 690820 h 1393616"/>
                  <a:gd name="connsiteX35" fmla="*/ 759957 w 1524268"/>
                  <a:gd name="connsiteY35" fmla="*/ 682110 h 1393616"/>
                  <a:gd name="connsiteX36" fmla="*/ 871011 w 1524268"/>
                  <a:gd name="connsiteY36" fmla="*/ 788809 h 1393616"/>
                  <a:gd name="connsiteX37" fmla="*/ 871011 w 1524268"/>
                  <a:gd name="connsiteY37" fmla="*/ 788809 h 1393616"/>
                  <a:gd name="connsiteX38" fmla="*/ 1029970 w 1524268"/>
                  <a:gd name="connsiteY38" fmla="*/ 941236 h 1393616"/>
                  <a:gd name="connsiteX39" fmla="*/ 614062 w 1524268"/>
                  <a:gd name="connsiteY39" fmla="*/ 949946 h 1393616"/>
                  <a:gd name="connsiteX40" fmla="*/ 598820 w 1524268"/>
                  <a:gd name="connsiteY40" fmla="*/ 965189 h 1393616"/>
                  <a:gd name="connsiteX41" fmla="*/ 614062 w 1524268"/>
                  <a:gd name="connsiteY41" fmla="*/ 980431 h 1393616"/>
                  <a:gd name="connsiteX42" fmla="*/ 614062 w 1524268"/>
                  <a:gd name="connsiteY42" fmla="*/ 980431 h 1393616"/>
                  <a:gd name="connsiteX43" fmla="*/ 1060455 w 1524268"/>
                  <a:gd name="connsiteY43" fmla="*/ 971721 h 1393616"/>
                  <a:gd name="connsiteX44" fmla="*/ 1506848 w 1524268"/>
                  <a:gd name="connsiteY44" fmla="*/ 1400694 h 1393616"/>
                  <a:gd name="connsiteX45" fmla="*/ 1517736 w 1524268"/>
                  <a:gd name="connsiteY45" fmla="*/ 1405049 h 1393616"/>
                  <a:gd name="connsiteX46" fmla="*/ 1528624 w 1524268"/>
                  <a:gd name="connsiteY46" fmla="*/ 1400694 h 1393616"/>
                  <a:gd name="connsiteX47" fmla="*/ 1530801 w 1524268"/>
                  <a:gd name="connsiteY47" fmla="*/ 1372386 h 1393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24268" h="1393616">
                    <a:moveTo>
                      <a:pt x="1530801" y="1372386"/>
                    </a:moveTo>
                    <a:lnTo>
                      <a:pt x="1199817" y="1054467"/>
                    </a:lnTo>
                    <a:lnTo>
                      <a:pt x="1191107" y="608074"/>
                    </a:lnTo>
                    <a:cubicBezTo>
                      <a:pt x="1191107" y="599364"/>
                      <a:pt x="1184574" y="592832"/>
                      <a:pt x="1175864" y="592832"/>
                    </a:cubicBezTo>
                    <a:cubicBezTo>
                      <a:pt x="1167154" y="592832"/>
                      <a:pt x="1160622" y="599364"/>
                      <a:pt x="1160622" y="608074"/>
                    </a:cubicBezTo>
                    <a:lnTo>
                      <a:pt x="1169332" y="1023982"/>
                    </a:lnTo>
                    <a:lnTo>
                      <a:pt x="1080053" y="939058"/>
                    </a:lnTo>
                    <a:cubicBezTo>
                      <a:pt x="1080053" y="939058"/>
                      <a:pt x="1080053" y="939058"/>
                      <a:pt x="1080053" y="939058"/>
                    </a:cubicBezTo>
                    <a:lnTo>
                      <a:pt x="901496" y="767034"/>
                    </a:lnTo>
                    <a:lnTo>
                      <a:pt x="890608" y="320641"/>
                    </a:lnTo>
                    <a:cubicBezTo>
                      <a:pt x="890608" y="311931"/>
                      <a:pt x="884076" y="305398"/>
                      <a:pt x="875366" y="305398"/>
                    </a:cubicBezTo>
                    <a:cubicBezTo>
                      <a:pt x="866656" y="305398"/>
                      <a:pt x="860123" y="311931"/>
                      <a:pt x="860123" y="320641"/>
                    </a:cubicBezTo>
                    <a:lnTo>
                      <a:pt x="868833" y="736548"/>
                    </a:lnTo>
                    <a:lnTo>
                      <a:pt x="779554" y="651625"/>
                    </a:lnTo>
                    <a:cubicBezTo>
                      <a:pt x="779554" y="651625"/>
                      <a:pt x="779554" y="651625"/>
                      <a:pt x="779554" y="651625"/>
                    </a:cubicBezTo>
                    <a:lnTo>
                      <a:pt x="600997" y="479600"/>
                    </a:lnTo>
                    <a:lnTo>
                      <a:pt x="590110" y="33207"/>
                    </a:lnTo>
                    <a:cubicBezTo>
                      <a:pt x="590110" y="24497"/>
                      <a:pt x="583577" y="17965"/>
                      <a:pt x="574867" y="17965"/>
                    </a:cubicBezTo>
                    <a:cubicBezTo>
                      <a:pt x="574867" y="17965"/>
                      <a:pt x="574867" y="17965"/>
                      <a:pt x="574867" y="17965"/>
                    </a:cubicBezTo>
                    <a:cubicBezTo>
                      <a:pt x="566157" y="17965"/>
                      <a:pt x="559624" y="24497"/>
                      <a:pt x="559624" y="33207"/>
                    </a:cubicBezTo>
                    <a:lnTo>
                      <a:pt x="568334" y="451292"/>
                    </a:lnTo>
                    <a:lnTo>
                      <a:pt x="104521" y="4899"/>
                    </a:lnTo>
                    <a:cubicBezTo>
                      <a:pt x="97989" y="-1633"/>
                      <a:pt x="89279" y="-1633"/>
                      <a:pt x="82746" y="4899"/>
                    </a:cubicBezTo>
                    <a:cubicBezTo>
                      <a:pt x="76213" y="11432"/>
                      <a:pt x="76213" y="20142"/>
                      <a:pt x="82746" y="26675"/>
                    </a:cubicBezTo>
                    <a:lnTo>
                      <a:pt x="431150" y="362014"/>
                    </a:lnTo>
                    <a:lnTo>
                      <a:pt x="15243" y="370724"/>
                    </a:lnTo>
                    <a:cubicBezTo>
                      <a:pt x="6533" y="370724"/>
                      <a:pt x="0" y="377256"/>
                      <a:pt x="0" y="385967"/>
                    </a:cubicBezTo>
                    <a:cubicBezTo>
                      <a:pt x="0" y="394677"/>
                      <a:pt x="6533" y="401209"/>
                      <a:pt x="15243" y="401209"/>
                    </a:cubicBezTo>
                    <a:cubicBezTo>
                      <a:pt x="15243" y="401209"/>
                      <a:pt x="15243" y="401209"/>
                      <a:pt x="15243" y="401209"/>
                    </a:cubicBezTo>
                    <a:lnTo>
                      <a:pt x="461636" y="392499"/>
                    </a:lnTo>
                    <a:lnTo>
                      <a:pt x="729471" y="651625"/>
                    </a:lnTo>
                    <a:lnTo>
                      <a:pt x="313564" y="660335"/>
                    </a:lnTo>
                    <a:cubicBezTo>
                      <a:pt x="304854" y="660335"/>
                      <a:pt x="298321" y="666867"/>
                      <a:pt x="298321" y="675578"/>
                    </a:cubicBezTo>
                    <a:cubicBezTo>
                      <a:pt x="298321" y="684288"/>
                      <a:pt x="304854" y="690820"/>
                      <a:pt x="313564" y="690820"/>
                    </a:cubicBezTo>
                    <a:cubicBezTo>
                      <a:pt x="313564" y="690820"/>
                      <a:pt x="313564" y="690820"/>
                      <a:pt x="313564" y="690820"/>
                    </a:cubicBezTo>
                    <a:lnTo>
                      <a:pt x="759957" y="682110"/>
                    </a:lnTo>
                    <a:lnTo>
                      <a:pt x="871011" y="788809"/>
                    </a:lnTo>
                    <a:cubicBezTo>
                      <a:pt x="871011" y="788809"/>
                      <a:pt x="871011" y="788809"/>
                      <a:pt x="871011" y="788809"/>
                    </a:cubicBezTo>
                    <a:lnTo>
                      <a:pt x="1029970" y="941236"/>
                    </a:lnTo>
                    <a:lnTo>
                      <a:pt x="614062" y="949946"/>
                    </a:lnTo>
                    <a:cubicBezTo>
                      <a:pt x="605352" y="949946"/>
                      <a:pt x="598820" y="956478"/>
                      <a:pt x="598820" y="965189"/>
                    </a:cubicBezTo>
                    <a:cubicBezTo>
                      <a:pt x="598820" y="973899"/>
                      <a:pt x="605352" y="980431"/>
                      <a:pt x="614062" y="980431"/>
                    </a:cubicBezTo>
                    <a:cubicBezTo>
                      <a:pt x="614062" y="980431"/>
                      <a:pt x="614062" y="980431"/>
                      <a:pt x="614062" y="980431"/>
                    </a:cubicBezTo>
                    <a:lnTo>
                      <a:pt x="1060455" y="971721"/>
                    </a:lnTo>
                    <a:lnTo>
                      <a:pt x="1506848" y="1400694"/>
                    </a:lnTo>
                    <a:cubicBezTo>
                      <a:pt x="1509026" y="1402871"/>
                      <a:pt x="1513381" y="1405049"/>
                      <a:pt x="1517736" y="1405049"/>
                    </a:cubicBezTo>
                    <a:cubicBezTo>
                      <a:pt x="1522091" y="1405049"/>
                      <a:pt x="1526446" y="1402871"/>
                      <a:pt x="1528624" y="1400694"/>
                    </a:cubicBezTo>
                    <a:cubicBezTo>
                      <a:pt x="1535156" y="1387629"/>
                      <a:pt x="1535156" y="1378919"/>
                      <a:pt x="1530801" y="137238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9" name="Group 11"/>
            <p:cNvGrpSpPr/>
            <p:nvPr/>
          </p:nvGrpSpPr>
          <p:grpSpPr>
            <a:xfrm rot="2272986">
              <a:off x="11272739" y="6289183"/>
              <a:ext cx="723381" cy="705520"/>
              <a:chOff x="-309627" y="6497504"/>
              <a:chExt cx="1763796" cy="1720246"/>
            </a:xfrm>
          </p:grpSpPr>
          <p:sp>
            <p:nvSpPr>
              <p:cNvPr id="16" name="Freeform: Shape 18"/>
              <p:cNvSpPr/>
              <p:nvPr/>
            </p:nvSpPr>
            <p:spPr>
              <a:xfrm>
                <a:off x="-309627" y="6497504"/>
                <a:ext cx="1763796" cy="1720246"/>
              </a:xfrm>
              <a:custGeom>
                <a:avLst/>
                <a:gdLst>
                  <a:gd name="connsiteX0" fmla="*/ 1391439 w 1763796"/>
                  <a:gd name="connsiteY0" fmla="*/ 450748 h 1720245"/>
                  <a:gd name="connsiteX1" fmla="*/ 1628790 w 1763796"/>
                  <a:gd name="connsiteY1" fmla="*/ 1565641 h 1720245"/>
                  <a:gd name="connsiteX2" fmla="*/ 505186 w 1763796"/>
                  <a:gd name="connsiteY2" fmla="*/ 1371842 h 1720245"/>
                  <a:gd name="connsiteX3" fmla="*/ 0 w 1763796"/>
                  <a:gd name="connsiteY3" fmla="*/ 0 h 1720245"/>
                  <a:gd name="connsiteX4" fmla="*/ 1391439 w 1763796"/>
                  <a:gd name="connsiteY4" fmla="*/ 450748 h 17202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3796" h="1720245">
                    <a:moveTo>
                      <a:pt x="1391439" y="450748"/>
                    </a:moveTo>
                    <a:cubicBezTo>
                      <a:pt x="1842187" y="884075"/>
                      <a:pt x="1872673" y="1310871"/>
                      <a:pt x="1628790" y="1565641"/>
                    </a:cubicBezTo>
                    <a:cubicBezTo>
                      <a:pt x="1384907" y="1820412"/>
                      <a:pt x="955934" y="1805169"/>
                      <a:pt x="505186" y="1371842"/>
                    </a:cubicBezTo>
                    <a:cubicBezTo>
                      <a:pt x="56616" y="940691"/>
                      <a:pt x="0" y="0"/>
                      <a:pt x="0" y="0"/>
                    </a:cubicBezTo>
                    <a:cubicBezTo>
                      <a:pt x="0" y="0"/>
                      <a:pt x="940691" y="19598"/>
                      <a:pt x="1391439" y="450748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9"/>
              <p:cNvSpPr/>
              <p:nvPr/>
            </p:nvSpPr>
            <p:spPr>
              <a:xfrm>
                <a:off x="-72277" y="6801813"/>
                <a:ext cx="1524268" cy="1393617"/>
              </a:xfrm>
              <a:custGeom>
                <a:avLst/>
                <a:gdLst>
                  <a:gd name="connsiteX0" fmla="*/ 1530801 w 1524268"/>
                  <a:gd name="connsiteY0" fmla="*/ 1372386 h 1393616"/>
                  <a:gd name="connsiteX1" fmla="*/ 1199817 w 1524268"/>
                  <a:gd name="connsiteY1" fmla="*/ 1054467 h 1393616"/>
                  <a:gd name="connsiteX2" fmla="*/ 1191107 w 1524268"/>
                  <a:gd name="connsiteY2" fmla="*/ 608074 h 1393616"/>
                  <a:gd name="connsiteX3" fmla="*/ 1175864 w 1524268"/>
                  <a:gd name="connsiteY3" fmla="*/ 592832 h 1393616"/>
                  <a:gd name="connsiteX4" fmla="*/ 1160622 w 1524268"/>
                  <a:gd name="connsiteY4" fmla="*/ 608074 h 1393616"/>
                  <a:gd name="connsiteX5" fmla="*/ 1169332 w 1524268"/>
                  <a:gd name="connsiteY5" fmla="*/ 1023982 h 1393616"/>
                  <a:gd name="connsiteX6" fmla="*/ 1080053 w 1524268"/>
                  <a:gd name="connsiteY6" fmla="*/ 939058 h 1393616"/>
                  <a:gd name="connsiteX7" fmla="*/ 1080053 w 1524268"/>
                  <a:gd name="connsiteY7" fmla="*/ 939058 h 1393616"/>
                  <a:gd name="connsiteX8" fmla="*/ 901496 w 1524268"/>
                  <a:gd name="connsiteY8" fmla="*/ 767034 h 1393616"/>
                  <a:gd name="connsiteX9" fmla="*/ 890608 w 1524268"/>
                  <a:gd name="connsiteY9" fmla="*/ 320641 h 1393616"/>
                  <a:gd name="connsiteX10" fmla="*/ 875366 w 1524268"/>
                  <a:gd name="connsiteY10" fmla="*/ 305398 h 1393616"/>
                  <a:gd name="connsiteX11" fmla="*/ 860123 w 1524268"/>
                  <a:gd name="connsiteY11" fmla="*/ 320641 h 1393616"/>
                  <a:gd name="connsiteX12" fmla="*/ 868833 w 1524268"/>
                  <a:gd name="connsiteY12" fmla="*/ 736548 h 1393616"/>
                  <a:gd name="connsiteX13" fmla="*/ 779554 w 1524268"/>
                  <a:gd name="connsiteY13" fmla="*/ 651625 h 1393616"/>
                  <a:gd name="connsiteX14" fmla="*/ 779554 w 1524268"/>
                  <a:gd name="connsiteY14" fmla="*/ 651625 h 1393616"/>
                  <a:gd name="connsiteX15" fmla="*/ 600997 w 1524268"/>
                  <a:gd name="connsiteY15" fmla="*/ 479600 h 1393616"/>
                  <a:gd name="connsiteX16" fmla="*/ 590110 w 1524268"/>
                  <a:gd name="connsiteY16" fmla="*/ 33207 h 1393616"/>
                  <a:gd name="connsiteX17" fmla="*/ 574867 w 1524268"/>
                  <a:gd name="connsiteY17" fmla="*/ 17965 h 1393616"/>
                  <a:gd name="connsiteX18" fmla="*/ 574867 w 1524268"/>
                  <a:gd name="connsiteY18" fmla="*/ 17965 h 1393616"/>
                  <a:gd name="connsiteX19" fmla="*/ 559624 w 1524268"/>
                  <a:gd name="connsiteY19" fmla="*/ 33207 h 1393616"/>
                  <a:gd name="connsiteX20" fmla="*/ 568334 w 1524268"/>
                  <a:gd name="connsiteY20" fmla="*/ 451292 h 1393616"/>
                  <a:gd name="connsiteX21" fmla="*/ 104521 w 1524268"/>
                  <a:gd name="connsiteY21" fmla="*/ 4899 h 1393616"/>
                  <a:gd name="connsiteX22" fmla="*/ 82746 w 1524268"/>
                  <a:gd name="connsiteY22" fmla="*/ 4899 h 1393616"/>
                  <a:gd name="connsiteX23" fmla="*/ 82746 w 1524268"/>
                  <a:gd name="connsiteY23" fmla="*/ 26675 h 1393616"/>
                  <a:gd name="connsiteX24" fmla="*/ 431150 w 1524268"/>
                  <a:gd name="connsiteY24" fmla="*/ 362014 h 1393616"/>
                  <a:gd name="connsiteX25" fmla="*/ 15243 w 1524268"/>
                  <a:gd name="connsiteY25" fmla="*/ 370724 h 1393616"/>
                  <a:gd name="connsiteX26" fmla="*/ 0 w 1524268"/>
                  <a:gd name="connsiteY26" fmla="*/ 385967 h 1393616"/>
                  <a:gd name="connsiteX27" fmla="*/ 15243 w 1524268"/>
                  <a:gd name="connsiteY27" fmla="*/ 401209 h 1393616"/>
                  <a:gd name="connsiteX28" fmla="*/ 15243 w 1524268"/>
                  <a:gd name="connsiteY28" fmla="*/ 401209 h 1393616"/>
                  <a:gd name="connsiteX29" fmla="*/ 461636 w 1524268"/>
                  <a:gd name="connsiteY29" fmla="*/ 392499 h 1393616"/>
                  <a:gd name="connsiteX30" fmla="*/ 729471 w 1524268"/>
                  <a:gd name="connsiteY30" fmla="*/ 651625 h 1393616"/>
                  <a:gd name="connsiteX31" fmla="*/ 313564 w 1524268"/>
                  <a:gd name="connsiteY31" fmla="*/ 660335 h 1393616"/>
                  <a:gd name="connsiteX32" fmla="*/ 298321 w 1524268"/>
                  <a:gd name="connsiteY32" fmla="*/ 675578 h 1393616"/>
                  <a:gd name="connsiteX33" fmla="*/ 313564 w 1524268"/>
                  <a:gd name="connsiteY33" fmla="*/ 690820 h 1393616"/>
                  <a:gd name="connsiteX34" fmla="*/ 313564 w 1524268"/>
                  <a:gd name="connsiteY34" fmla="*/ 690820 h 1393616"/>
                  <a:gd name="connsiteX35" fmla="*/ 759957 w 1524268"/>
                  <a:gd name="connsiteY35" fmla="*/ 682110 h 1393616"/>
                  <a:gd name="connsiteX36" fmla="*/ 871011 w 1524268"/>
                  <a:gd name="connsiteY36" fmla="*/ 788809 h 1393616"/>
                  <a:gd name="connsiteX37" fmla="*/ 871011 w 1524268"/>
                  <a:gd name="connsiteY37" fmla="*/ 788809 h 1393616"/>
                  <a:gd name="connsiteX38" fmla="*/ 1029970 w 1524268"/>
                  <a:gd name="connsiteY38" fmla="*/ 941236 h 1393616"/>
                  <a:gd name="connsiteX39" fmla="*/ 614062 w 1524268"/>
                  <a:gd name="connsiteY39" fmla="*/ 949946 h 1393616"/>
                  <a:gd name="connsiteX40" fmla="*/ 598820 w 1524268"/>
                  <a:gd name="connsiteY40" fmla="*/ 965189 h 1393616"/>
                  <a:gd name="connsiteX41" fmla="*/ 614062 w 1524268"/>
                  <a:gd name="connsiteY41" fmla="*/ 980431 h 1393616"/>
                  <a:gd name="connsiteX42" fmla="*/ 614062 w 1524268"/>
                  <a:gd name="connsiteY42" fmla="*/ 980431 h 1393616"/>
                  <a:gd name="connsiteX43" fmla="*/ 1060455 w 1524268"/>
                  <a:gd name="connsiteY43" fmla="*/ 971721 h 1393616"/>
                  <a:gd name="connsiteX44" fmla="*/ 1506848 w 1524268"/>
                  <a:gd name="connsiteY44" fmla="*/ 1400694 h 1393616"/>
                  <a:gd name="connsiteX45" fmla="*/ 1517736 w 1524268"/>
                  <a:gd name="connsiteY45" fmla="*/ 1405049 h 1393616"/>
                  <a:gd name="connsiteX46" fmla="*/ 1528624 w 1524268"/>
                  <a:gd name="connsiteY46" fmla="*/ 1400694 h 1393616"/>
                  <a:gd name="connsiteX47" fmla="*/ 1530801 w 1524268"/>
                  <a:gd name="connsiteY47" fmla="*/ 1372386 h 1393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524268" h="1393616">
                    <a:moveTo>
                      <a:pt x="1530801" y="1372386"/>
                    </a:moveTo>
                    <a:lnTo>
                      <a:pt x="1199817" y="1054467"/>
                    </a:lnTo>
                    <a:lnTo>
                      <a:pt x="1191107" y="608074"/>
                    </a:lnTo>
                    <a:cubicBezTo>
                      <a:pt x="1191107" y="599364"/>
                      <a:pt x="1184574" y="592832"/>
                      <a:pt x="1175864" y="592832"/>
                    </a:cubicBezTo>
                    <a:cubicBezTo>
                      <a:pt x="1167154" y="592832"/>
                      <a:pt x="1160622" y="599364"/>
                      <a:pt x="1160622" y="608074"/>
                    </a:cubicBezTo>
                    <a:lnTo>
                      <a:pt x="1169332" y="1023982"/>
                    </a:lnTo>
                    <a:lnTo>
                      <a:pt x="1080053" y="939058"/>
                    </a:lnTo>
                    <a:cubicBezTo>
                      <a:pt x="1080053" y="939058"/>
                      <a:pt x="1080053" y="939058"/>
                      <a:pt x="1080053" y="939058"/>
                    </a:cubicBezTo>
                    <a:lnTo>
                      <a:pt x="901496" y="767034"/>
                    </a:lnTo>
                    <a:lnTo>
                      <a:pt x="890608" y="320641"/>
                    </a:lnTo>
                    <a:cubicBezTo>
                      <a:pt x="890608" y="311931"/>
                      <a:pt x="884076" y="305398"/>
                      <a:pt x="875366" y="305398"/>
                    </a:cubicBezTo>
                    <a:cubicBezTo>
                      <a:pt x="866656" y="305398"/>
                      <a:pt x="860123" y="311931"/>
                      <a:pt x="860123" y="320641"/>
                    </a:cubicBezTo>
                    <a:lnTo>
                      <a:pt x="868833" y="736548"/>
                    </a:lnTo>
                    <a:lnTo>
                      <a:pt x="779554" y="651625"/>
                    </a:lnTo>
                    <a:cubicBezTo>
                      <a:pt x="779554" y="651625"/>
                      <a:pt x="779554" y="651625"/>
                      <a:pt x="779554" y="651625"/>
                    </a:cubicBezTo>
                    <a:lnTo>
                      <a:pt x="600997" y="479600"/>
                    </a:lnTo>
                    <a:lnTo>
                      <a:pt x="590110" y="33207"/>
                    </a:lnTo>
                    <a:cubicBezTo>
                      <a:pt x="590110" y="24497"/>
                      <a:pt x="583577" y="17965"/>
                      <a:pt x="574867" y="17965"/>
                    </a:cubicBezTo>
                    <a:cubicBezTo>
                      <a:pt x="574867" y="17965"/>
                      <a:pt x="574867" y="17965"/>
                      <a:pt x="574867" y="17965"/>
                    </a:cubicBezTo>
                    <a:cubicBezTo>
                      <a:pt x="566157" y="17965"/>
                      <a:pt x="559624" y="24497"/>
                      <a:pt x="559624" y="33207"/>
                    </a:cubicBezTo>
                    <a:lnTo>
                      <a:pt x="568334" y="451292"/>
                    </a:lnTo>
                    <a:lnTo>
                      <a:pt x="104521" y="4899"/>
                    </a:lnTo>
                    <a:cubicBezTo>
                      <a:pt x="97989" y="-1633"/>
                      <a:pt x="89279" y="-1633"/>
                      <a:pt x="82746" y="4899"/>
                    </a:cubicBezTo>
                    <a:cubicBezTo>
                      <a:pt x="76213" y="11432"/>
                      <a:pt x="76213" y="20142"/>
                      <a:pt x="82746" y="26675"/>
                    </a:cubicBezTo>
                    <a:lnTo>
                      <a:pt x="431150" y="362014"/>
                    </a:lnTo>
                    <a:lnTo>
                      <a:pt x="15243" y="370724"/>
                    </a:lnTo>
                    <a:cubicBezTo>
                      <a:pt x="6533" y="370724"/>
                      <a:pt x="0" y="377256"/>
                      <a:pt x="0" y="385967"/>
                    </a:cubicBezTo>
                    <a:cubicBezTo>
                      <a:pt x="0" y="394677"/>
                      <a:pt x="6533" y="401209"/>
                      <a:pt x="15243" y="401209"/>
                    </a:cubicBezTo>
                    <a:cubicBezTo>
                      <a:pt x="15243" y="401209"/>
                      <a:pt x="15243" y="401209"/>
                      <a:pt x="15243" y="401209"/>
                    </a:cubicBezTo>
                    <a:lnTo>
                      <a:pt x="461636" y="392499"/>
                    </a:lnTo>
                    <a:lnTo>
                      <a:pt x="729471" y="651625"/>
                    </a:lnTo>
                    <a:lnTo>
                      <a:pt x="313564" y="660335"/>
                    </a:lnTo>
                    <a:cubicBezTo>
                      <a:pt x="304854" y="660335"/>
                      <a:pt x="298321" y="666867"/>
                      <a:pt x="298321" y="675578"/>
                    </a:cubicBezTo>
                    <a:cubicBezTo>
                      <a:pt x="298321" y="684288"/>
                      <a:pt x="304854" y="690820"/>
                      <a:pt x="313564" y="690820"/>
                    </a:cubicBezTo>
                    <a:cubicBezTo>
                      <a:pt x="313564" y="690820"/>
                      <a:pt x="313564" y="690820"/>
                      <a:pt x="313564" y="690820"/>
                    </a:cubicBezTo>
                    <a:lnTo>
                      <a:pt x="759957" y="682110"/>
                    </a:lnTo>
                    <a:lnTo>
                      <a:pt x="871011" y="788809"/>
                    </a:lnTo>
                    <a:cubicBezTo>
                      <a:pt x="871011" y="788809"/>
                      <a:pt x="871011" y="788809"/>
                      <a:pt x="871011" y="788809"/>
                    </a:cubicBezTo>
                    <a:lnTo>
                      <a:pt x="1029970" y="941236"/>
                    </a:lnTo>
                    <a:lnTo>
                      <a:pt x="614062" y="949946"/>
                    </a:lnTo>
                    <a:cubicBezTo>
                      <a:pt x="605352" y="949946"/>
                      <a:pt x="598820" y="956478"/>
                      <a:pt x="598820" y="965189"/>
                    </a:cubicBezTo>
                    <a:cubicBezTo>
                      <a:pt x="598820" y="973899"/>
                      <a:pt x="605352" y="980431"/>
                      <a:pt x="614062" y="980431"/>
                    </a:cubicBezTo>
                    <a:cubicBezTo>
                      <a:pt x="614062" y="980431"/>
                      <a:pt x="614062" y="980431"/>
                      <a:pt x="614062" y="980431"/>
                    </a:cubicBezTo>
                    <a:lnTo>
                      <a:pt x="1060455" y="971721"/>
                    </a:lnTo>
                    <a:lnTo>
                      <a:pt x="1506848" y="1400694"/>
                    </a:lnTo>
                    <a:cubicBezTo>
                      <a:pt x="1509026" y="1402871"/>
                      <a:pt x="1513381" y="1405049"/>
                      <a:pt x="1517736" y="1405049"/>
                    </a:cubicBezTo>
                    <a:cubicBezTo>
                      <a:pt x="1522091" y="1405049"/>
                      <a:pt x="1526446" y="1402871"/>
                      <a:pt x="1528624" y="1400694"/>
                    </a:cubicBezTo>
                    <a:cubicBezTo>
                      <a:pt x="1535156" y="1387629"/>
                      <a:pt x="1535156" y="1378919"/>
                      <a:pt x="1530801" y="137238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0" name="Group 12"/>
            <p:cNvGrpSpPr/>
            <p:nvPr/>
          </p:nvGrpSpPr>
          <p:grpSpPr>
            <a:xfrm rot="2492765">
              <a:off x="10995797" y="6235142"/>
              <a:ext cx="516653" cy="918458"/>
              <a:chOff x="1704725" y="5707061"/>
              <a:chExt cx="1197640" cy="2129055"/>
            </a:xfrm>
          </p:grpSpPr>
          <p:sp>
            <p:nvSpPr>
              <p:cNvPr id="14" name="Freeform: Shape 16"/>
              <p:cNvSpPr/>
              <p:nvPr/>
            </p:nvSpPr>
            <p:spPr>
              <a:xfrm>
                <a:off x="1704725" y="5707061"/>
                <a:ext cx="1197640" cy="1981549"/>
              </a:xfrm>
              <a:custGeom>
                <a:avLst/>
                <a:gdLst>
                  <a:gd name="connsiteX0" fmla="*/ 1153949 w 1197639"/>
                  <a:gd name="connsiteY0" fmla="*/ 975532 h 1981548"/>
                  <a:gd name="connsiteX1" fmla="*/ 844740 w 1197639"/>
                  <a:gd name="connsiteY1" fmla="*/ 1964129 h 1981548"/>
                  <a:gd name="connsiteX2" fmla="*/ 41233 w 1197639"/>
                  <a:gd name="connsiteY2" fmla="*/ 1310871 h 1981548"/>
                  <a:gd name="connsiteX3" fmla="*/ 252453 w 1197639"/>
                  <a:gd name="connsiteY3" fmla="*/ 0 h 1981548"/>
                  <a:gd name="connsiteX4" fmla="*/ 1153949 w 1197639"/>
                  <a:gd name="connsiteY4" fmla="*/ 975532 h 1981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7639" h="1981548">
                    <a:moveTo>
                      <a:pt x="1153949" y="975532"/>
                    </a:moveTo>
                    <a:cubicBezTo>
                      <a:pt x="1317264" y="1517736"/>
                      <a:pt x="1151771" y="1872673"/>
                      <a:pt x="844740" y="1964129"/>
                    </a:cubicBezTo>
                    <a:cubicBezTo>
                      <a:pt x="537709" y="2055585"/>
                      <a:pt x="204548" y="1853075"/>
                      <a:pt x="41233" y="1310871"/>
                    </a:cubicBezTo>
                    <a:cubicBezTo>
                      <a:pt x="-122081" y="768667"/>
                      <a:pt x="252453" y="0"/>
                      <a:pt x="252453" y="0"/>
                    </a:cubicBezTo>
                    <a:cubicBezTo>
                      <a:pt x="252453" y="0"/>
                      <a:pt x="990635" y="433328"/>
                      <a:pt x="1153949" y="975532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7"/>
              <p:cNvSpPr/>
              <p:nvPr/>
            </p:nvSpPr>
            <p:spPr>
              <a:xfrm>
                <a:off x="1840952" y="6094095"/>
                <a:ext cx="827460" cy="1742021"/>
              </a:xfrm>
              <a:custGeom>
                <a:avLst/>
                <a:gdLst>
                  <a:gd name="connsiteX0" fmla="*/ 832632 w 827460"/>
                  <a:gd name="connsiteY0" fmla="*/ 952145 h 1742020"/>
                  <a:gd name="connsiteX1" fmla="*/ 815211 w 827460"/>
                  <a:gd name="connsiteY1" fmla="*/ 958678 h 1742020"/>
                  <a:gd name="connsiteX2" fmla="*/ 636654 w 827460"/>
                  <a:gd name="connsiteY2" fmla="*/ 1289662 h 1742020"/>
                  <a:gd name="connsiteX3" fmla="*/ 603991 w 827460"/>
                  <a:gd name="connsiteY3" fmla="*/ 1182963 h 1742020"/>
                  <a:gd name="connsiteX4" fmla="*/ 603991 w 827460"/>
                  <a:gd name="connsiteY4" fmla="*/ 1182963 h 1742020"/>
                  <a:gd name="connsiteX5" fmla="*/ 538666 w 827460"/>
                  <a:gd name="connsiteY5" fmla="*/ 967388 h 1742020"/>
                  <a:gd name="connsiteX6" fmla="*/ 730288 w 827460"/>
                  <a:gd name="connsiteY6" fmla="*/ 610274 h 1742020"/>
                  <a:gd name="connsiteX7" fmla="*/ 723755 w 827460"/>
                  <a:gd name="connsiteY7" fmla="*/ 592854 h 1742020"/>
                  <a:gd name="connsiteX8" fmla="*/ 706335 w 827460"/>
                  <a:gd name="connsiteY8" fmla="*/ 599386 h 1742020"/>
                  <a:gd name="connsiteX9" fmla="*/ 527778 w 827460"/>
                  <a:gd name="connsiteY9" fmla="*/ 932548 h 1742020"/>
                  <a:gd name="connsiteX10" fmla="*/ 429789 w 827460"/>
                  <a:gd name="connsiteY10" fmla="*/ 608096 h 1742020"/>
                  <a:gd name="connsiteX11" fmla="*/ 621412 w 827460"/>
                  <a:gd name="connsiteY11" fmla="*/ 250982 h 1742020"/>
                  <a:gd name="connsiteX12" fmla="*/ 614879 w 827460"/>
                  <a:gd name="connsiteY12" fmla="*/ 233562 h 1742020"/>
                  <a:gd name="connsiteX13" fmla="*/ 597459 w 827460"/>
                  <a:gd name="connsiteY13" fmla="*/ 240094 h 1742020"/>
                  <a:gd name="connsiteX14" fmla="*/ 418902 w 827460"/>
                  <a:gd name="connsiteY14" fmla="*/ 568901 h 1742020"/>
                  <a:gd name="connsiteX15" fmla="*/ 251232 w 827460"/>
                  <a:gd name="connsiteY15" fmla="*/ 9276 h 1742020"/>
                  <a:gd name="connsiteX16" fmla="*/ 233812 w 827460"/>
                  <a:gd name="connsiteY16" fmla="*/ 566 h 1742020"/>
                  <a:gd name="connsiteX17" fmla="*/ 225102 w 827460"/>
                  <a:gd name="connsiteY17" fmla="*/ 17987 h 1742020"/>
                  <a:gd name="connsiteX18" fmla="*/ 351398 w 827460"/>
                  <a:gd name="connsiteY18" fmla="*/ 438249 h 1742020"/>
                  <a:gd name="connsiteX19" fmla="*/ 18237 w 827460"/>
                  <a:gd name="connsiteY19" fmla="*/ 259692 h 1742020"/>
                  <a:gd name="connsiteX20" fmla="*/ 817 w 827460"/>
                  <a:gd name="connsiteY20" fmla="*/ 266225 h 1742020"/>
                  <a:gd name="connsiteX21" fmla="*/ 7349 w 827460"/>
                  <a:gd name="connsiteY21" fmla="*/ 283645 h 1742020"/>
                  <a:gd name="connsiteX22" fmla="*/ 364463 w 827460"/>
                  <a:gd name="connsiteY22" fmla="*/ 475267 h 1742020"/>
                  <a:gd name="connsiteX23" fmla="*/ 403659 w 827460"/>
                  <a:gd name="connsiteY23" fmla="*/ 608096 h 1742020"/>
                  <a:gd name="connsiteX24" fmla="*/ 403659 w 827460"/>
                  <a:gd name="connsiteY24" fmla="*/ 608096 h 1742020"/>
                  <a:gd name="connsiteX25" fmla="*/ 460275 w 827460"/>
                  <a:gd name="connsiteY25" fmla="*/ 799719 h 1742020"/>
                  <a:gd name="connsiteX26" fmla="*/ 127113 w 827460"/>
                  <a:gd name="connsiteY26" fmla="*/ 621161 h 1742020"/>
                  <a:gd name="connsiteX27" fmla="*/ 109693 w 827460"/>
                  <a:gd name="connsiteY27" fmla="*/ 627694 h 1742020"/>
                  <a:gd name="connsiteX28" fmla="*/ 116225 w 827460"/>
                  <a:gd name="connsiteY28" fmla="*/ 645114 h 1742020"/>
                  <a:gd name="connsiteX29" fmla="*/ 473340 w 827460"/>
                  <a:gd name="connsiteY29" fmla="*/ 836736 h 1742020"/>
                  <a:gd name="connsiteX30" fmla="*/ 512535 w 827460"/>
                  <a:gd name="connsiteY30" fmla="*/ 969566 h 1742020"/>
                  <a:gd name="connsiteX31" fmla="*/ 512535 w 827460"/>
                  <a:gd name="connsiteY31" fmla="*/ 969566 h 1742020"/>
                  <a:gd name="connsiteX32" fmla="*/ 569151 w 827460"/>
                  <a:gd name="connsiteY32" fmla="*/ 1161188 h 1742020"/>
                  <a:gd name="connsiteX33" fmla="*/ 235989 w 827460"/>
                  <a:gd name="connsiteY33" fmla="*/ 982631 h 1742020"/>
                  <a:gd name="connsiteX34" fmla="*/ 218569 w 827460"/>
                  <a:gd name="connsiteY34" fmla="*/ 989163 h 1742020"/>
                  <a:gd name="connsiteX35" fmla="*/ 225102 w 827460"/>
                  <a:gd name="connsiteY35" fmla="*/ 1006584 h 1742020"/>
                  <a:gd name="connsiteX36" fmla="*/ 582216 w 827460"/>
                  <a:gd name="connsiteY36" fmla="*/ 1198206 h 1742020"/>
                  <a:gd name="connsiteX37" fmla="*/ 745531 w 827460"/>
                  <a:gd name="connsiteY37" fmla="*/ 1738233 h 1742020"/>
                  <a:gd name="connsiteX38" fmla="*/ 758596 w 827460"/>
                  <a:gd name="connsiteY38" fmla="*/ 1746943 h 1742020"/>
                  <a:gd name="connsiteX39" fmla="*/ 762951 w 827460"/>
                  <a:gd name="connsiteY39" fmla="*/ 1746943 h 1742020"/>
                  <a:gd name="connsiteX40" fmla="*/ 771661 w 827460"/>
                  <a:gd name="connsiteY40" fmla="*/ 1729522 h 1742020"/>
                  <a:gd name="connsiteX41" fmla="*/ 651897 w 827460"/>
                  <a:gd name="connsiteY41" fmla="*/ 1328858 h 1742020"/>
                  <a:gd name="connsiteX42" fmla="*/ 843519 w 827460"/>
                  <a:gd name="connsiteY42" fmla="*/ 971743 h 1742020"/>
                  <a:gd name="connsiteX43" fmla="*/ 832632 w 827460"/>
                  <a:gd name="connsiteY43" fmla="*/ 952145 h 174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27460" h="1742020">
                    <a:moveTo>
                      <a:pt x="832632" y="952145"/>
                    </a:moveTo>
                    <a:cubicBezTo>
                      <a:pt x="826099" y="947790"/>
                      <a:pt x="817389" y="949968"/>
                      <a:pt x="815211" y="958678"/>
                    </a:cubicBezTo>
                    <a:lnTo>
                      <a:pt x="636654" y="1289662"/>
                    </a:lnTo>
                    <a:lnTo>
                      <a:pt x="603991" y="1182963"/>
                    </a:lnTo>
                    <a:cubicBezTo>
                      <a:pt x="603991" y="1182963"/>
                      <a:pt x="603991" y="1182963"/>
                      <a:pt x="603991" y="1182963"/>
                    </a:cubicBezTo>
                    <a:lnTo>
                      <a:pt x="538666" y="967388"/>
                    </a:lnTo>
                    <a:lnTo>
                      <a:pt x="730288" y="610274"/>
                    </a:lnTo>
                    <a:cubicBezTo>
                      <a:pt x="734643" y="603741"/>
                      <a:pt x="730288" y="595031"/>
                      <a:pt x="723755" y="592854"/>
                    </a:cubicBezTo>
                    <a:cubicBezTo>
                      <a:pt x="717223" y="588499"/>
                      <a:pt x="708513" y="592854"/>
                      <a:pt x="706335" y="599386"/>
                    </a:cubicBezTo>
                    <a:lnTo>
                      <a:pt x="527778" y="932548"/>
                    </a:lnTo>
                    <a:lnTo>
                      <a:pt x="429789" y="608096"/>
                    </a:lnTo>
                    <a:lnTo>
                      <a:pt x="621412" y="250982"/>
                    </a:lnTo>
                    <a:cubicBezTo>
                      <a:pt x="625767" y="244449"/>
                      <a:pt x="621412" y="235739"/>
                      <a:pt x="614879" y="233562"/>
                    </a:cubicBezTo>
                    <a:cubicBezTo>
                      <a:pt x="608346" y="231384"/>
                      <a:pt x="599636" y="233562"/>
                      <a:pt x="597459" y="240094"/>
                    </a:cubicBezTo>
                    <a:lnTo>
                      <a:pt x="418902" y="568901"/>
                    </a:lnTo>
                    <a:lnTo>
                      <a:pt x="251232" y="9276"/>
                    </a:lnTo>
                    <a:cubicBezTo>
                      <a:pt x="249055" y="2744"/>
                      <a:pt x="242522" y="-1611"/>
                      <a:pt x="233812" y="566"/>
                    </a:cubicBezTo>
                    <a:cubicBezTo>
                      <a:pt x="227279" y="2744"/>
                      <a:pt x="222924" y="9276"/>
                      <a:pt x="225102" y="17987"/>
                    </a:cubicBezTo>
                    <a:lnTo>
                      <a:pt x="351398" y="438249"/>
                    </a:lnTo>
                    <a:lnTo>
                      <a:pt x="18237" y="259692"/>
                    </a:lnTo>
                    <a:cubicBezTo>
                      <a:pt x="11704" y="255337"/>
                      <a:pt x="2994" y="259692"/>
                      <a:pt x="817" y="266225"/>
                    </a:cubicBezTo>
                    <a:cubicBezTo>
                      <a:pt x="-1361" y="272757"/>
                      <a:pt x="817" y="281467"/>
                      <a:pt x="7349" y="283645"/>
                    </a:cubicBezTo>
                    <a:lnTo>
                      <a:pt x="364463" y="475267"/>
                    </a:lnTo>
                    <a:lnTo>
                      <a:pt x="403659" y="608096"/>
                    </a:lnTo>
                    <a:cubicBezTo>
                      <a:pt x="403659" y="608096"/>
                      <a:pt x="403659" y="608096"/>
                      <a:pt x="403659" y="608096"/>
                    </a:cubicBezTo>
                    <a:lnTo>
                      <a:pt x="460275" y="799719"/>
                    </a:lnTo>
                    <a:lnTo>
                      <a:pt x="127113" y="621161"/>
                    </a:lnTo>
                    <a:cubicBezTo>
                      <a:pt x="120581" y="616806"/>
                      <a:pt x="111870" y="621161"/>
                      <a:pt x="109693" y="627694"/>
                    </a:cubicBezTo>
                    <a:cubicBezTo>
                      <a:pt x="105338" y="634227"/>
                      <a:pt x="109693" y="642937"/>
                      <a:pt x="116225" y="645114"/>
                    </a:cubicBezTo>
                    <a:lnTo>
                      <a:pt x="473340" y="836736"/>
                    </a:lnTo>
                    <a:lnTo>
                      <a:pt x="512535" y="969566"/>
                    </a:lnTo>
                    <a:cubicBezTo>
                      <a:pt x="512535" y="969566"/>
                      <a:pt x="512535" y="969566"/>
                      <a:pt x="512535" y="969566"/>
                    </a:cubicBezTo>
                    <a:lnTo>
                      <a:pt x="569151" y="1161188"/>
                    </a:lnTo>
                    <a:lnTo>
                      <a:pt x="235989" y="982631"/>
                    </a:lnTo>
                    <a:cubicBezTo>
                      <a:pt x="229457" y="978276"/>
                      <a:pt x="220747" y="982631"/>
                      <a:pt x="218569" y="989163"/>
                    </a:cubicBezTo>
                    <a:cubicBezTo>
                      <a:pt x="214214" y="995696"/>
                      <a:pt x="218569" y="1004406"/>
                      <a:pt x="225102" y="1006584"/>
                    </a:cubicBezTo>
                    <a:lnTo>
                      <a:pt x="582216" y="1198206"/>
                    </a:lnTo>
                    <a:lnTo>
                      <a:pt x="745531" y="1738233"/>
                    </a:lnTo>
                    <a:cubicBezTo>
                      <a:pt x="747708" y="1744765"/>
                      <a:pt x="752063" y="1746943"/>
                      <a:pt x="758596" y="1746943"/>
                    </a:cubicBezTo>
                    <a:cubicBezTo>
                      <a:pt x="760773" y="1746943"/>
                      <a:pt x="760773" y="1746943"/>
                      <a:pt x="762951" y="1746943"/>
                    </a:cubicBezTo>
                    <a:cubicBezTo>
                      <a:pt x="769484" y="1744765"/>
                      <a:pt x="773839" y="1738233"/>
                      <a:pt x="771661" y="1729522"/>
                    </a:cubicBezTo>
                    <a:lnTo>
                      <a:pt x="651897" y="1328858"/>
                    </a:lnTo>
                    <a:lnTo>
                      <a:pt x="843519" y="971743"/>
                    </a:lnTo>
                    <a:cubicBezTo>
                      <a:pt x="841342" y="963033"/>
                      <a:pt x="839164" y="956500"/>
                      <a:pt x="832632" y="95214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grpSp>
          <p:nvGrpSpPr>
            <p:cNvPr id="11" name="Group 13"/>
            <p:cNvGrpSpPr/>
            <p:nvPr/>
          </p:nvGrpSpPr>
          <p:grpSpPr>
            <a:xfrm rot="21012104">
              <a:off x="11777503" y="6201304"/>
              <a:ext cx="516653" cy="918458"/>
              <a:chOff x="1704725" y="5707061"/>
              <a:chExt cx="1197640" cy="2129055"/>
            </a:xfrm>
          </p:grpSpPr>
          <p:sp>
            <p:nvSpPr>
              <p:cNvPr id="12" name="Freeform: Shape 14"/>
              <p:cNvSpPr/>
              <p:nvPr/>
            </p:nvSpPr>
            <p:spPr>
              <a:xfrm>
                <a:off x="1704725" y="5707061"/>
                <a:ext cx="1197640" cy="1981549"/>
              </a:xfrm>
              <a:custGeom>
                <a:avLst/>
                <a:gdLst>
                  <a:gd name="connsiteX0" fmla="*/ 1153949 w 1197639"/>
                  <a:gd name="connsiteY0" fmla="*/ 975532 h 1981548"/>
                  <a:gd name="connsiteX1" fmla="*/ 844740 w 1197639"/>
                  <a:gd name="connsiteY1" fmla="*/ 1964129 h 1981548"/>
                  <a:gd name="connsiteX2" fmla="*/ 41233 w 1197639"/>
                  <a:gd name="connsiteY2" fmla="*/ 1310871 h 1981548"/>
                  <a:gd name="connsiteX3" fmla="*/ 252453 w 1197639"/>
                  <a:gd name="connsiteY3" fmla="*/ 0 h 1981548"/>
                  <a:gd name="connsiteX4" fmla="*/ 1153949 w 1197639"/>
                  <a:gd name="connsiteY4" fmla="*/ 975532 h 1981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97639" h="1981548">
                    <a:moveTo>
                      <a:pt x="1153949" y="975532"/>
                    </a:moveTo>
                    <a:cubicBezTo>
                      <a:pt x="1317264" y="1517736"/>
                      <a:pt x="1151771" y="1872673"/>
                      <a:pt x="844740" y="1964129"/>
                    </a:cubicBezTo>
                    <a:cubicBezTo>
                      <a:pt x="537709" y="2055585"/>
                      <a:pt x="204548" y="1853075"/>
                      <a:pt x="41233" y="1310871"/>
                    </a:cubicBezTo>
                    <a:cubicBezTo>
                      <a:pt x="-122081" y="768667"/>
                      <a:pt x="252453" y="0"/>
                      <a:pt x="252453" y="0"/>
                    </a:cubicBezTo>
                    <a:cubicBezTo>
                      <a:pt x="252453" y="0"/>
                      <a:pt x="990635" y="433328"/>
                      <a:pt x="1153949" y="9755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3" name="Freeform: Shape 15"/>
              <p:cNvSpPr/>
              <p:nvPr/>
            </p:nvSpPr>
            <p:spPr>
              <a:xfrm>
                <a:off x="1840952" y="6094095"/>
                <a:ext cx="827460" cy="1742021"/>
              </a:xfrm>
              <a:custGeom>
                <a:avLst/>
                <a:gdLst>
                  <a:gd name="connsiteX0" fmla="*/ 832632 w 827460"/>
                  <a:gd name="connsiteY0" fmla="*/ 952145 h 1742020"/>
                  <a:gd name="connsiteX1" fmla="*/ 815211 w 827460"/>
                  <a:gd name="connsiteY1" fmla="*/ 958678 h 1742020"/>
                  <a:gd name="connsiteX2" fmla="*/ 636654 w 827460"/>
                  <a:gd name="connsiteY2" fmla="*/ 1289662 h 1742020"/>
                  <a:gd name="connsiteX3" fmla="*/ 603991 w 827460"/>
                  <a:gd name="connsiteY3" fmla="*/ 1182963 h 1742020"/>
                  <a:gd name="connsiteX4" fmla="*/ 603991 w 827460"/>
                  <a:gd name="connsiteY4" fmla="*/ 1182963 h 1742020"/>
                  <a:gd name="connsiteX5" fmla="*/ 538666 w 827460"/>
                  <a:gd name="connsiteY5" fmla="*/ 967388 h 1742020"/>
                  <a:gd name="connsiteX6" fmla="*/ 730288 w 827460"/>
                  <a:gd name="connsiteY6" fmla="*/ 610274 h 1742020"/>
                  <a:gd name="connsiteX7" fmla="*/ 723755 w 827460"/>
                  <a:gd name="connsiteY7" fmla="*/ 592854 h 1742020"/>
                  <a:gd name="connsiteX8" fmla="*/ 706335 w 827460"/>
                  <a:gd name="connsiteY8" fmla="*/ 599386 h 1742020"/>
                  <a:gd name="connsiteX9" fmla="*/ 527778 w 827460"/>
                  <a:gd name="connsiteY9" fmla="*/ 932548 h 1742020"/>
                  <a:gd name="connsiteX10" fmla="*/ 429789 w 827460"/>
                  <a:gd name="connsiteY10" fmla="*/ 608096 h 1742020"/>
                  <a:gd name="connsiteX11" fmla="*/ 621412 w 827460"/>
                  <a:gd name="connsiteY11" fmla="*/ 250982 h 1742020"/>
                  <a:gd name="connsiteX12" fmla="*/ 614879 w 827460"/>
                  <a:gd name="connsiteY12" fmla="*/ 233562 h 1742020"/>
                  <a:gd name="connsiteX13" fmla="*/ 597459 w 827460"/>
                  <a:gd name="connsiteY13" fmla="*/ 240094 h 1742020"/>
                  <a:gd name="connsiteX14" fmla="*/ 418902 w 827460"/>
                  <a:gd name="connsiteY14" fmla="*/ 568901 h 1742020"/>
                  <a:gd name="connsiteX15" fmla="*/ 251232 w 827460"/>
                  <a:gd name="connsiteY15" fmla="*/ 9276 h 1742020"/>
                  <a:gd name="connsiteX16" fmla="*/ 233812 w 827460"/>
                  <a:gd name="connsiteY16" fmla="*/ 566 h 1742020"/>
                  <a:gd name="connsiteX17" fmla="*/ 225102 w 827460"/>
                  <a:gd name="connsiteY17" fmla="*/ 17987 h 1742020"/>
                  <a:gd name="connsiteX18" fmla="*/ 351398 w 827460"/>
                  <a:gd name="connsiteY18" fmla="*/ 438249 h 1742020"/>
                  <a:gd name="connsiteX19" fmla="*/ 18237 w 827460"/>
                  <a:gd name="connsiteY19" fmla="*/ 259692 h 1742020"/>
                  <a:gd name="connsiteX20" fmla="*/ 817 w 827460"/>
                  <a:gd name="connsiteY20" fmla="*/ 266225 h 1742020"/>
                  <a:gd name="connsiteX21" fmla="*/ 7349 w 827460"/>
                  <a:gd name="connsiteY21" fmla="*/ 283645 h 1742020"/>
                  <a:gd name="connsiteX22" fmla="*/ 364463 w 827460"/>
                  <a:gd name="connsiteY22" fmla="*/ 475267 h 1742020"/>
                  <a:gd name="connsiteX23" fmla="*/ 403659 w 827460"/>
                  <a:gd name="connsiteY23" fmla="*/ 608096 h 1742020"/>
                  <a:gd name="connsiteX24" fmla="*/ 403659 w 827460"/>
                  <a:gd name="connsiteY24" fmla="*/ 608096 h 1742020"/>
                  <a:gd name="connsiteX25" fmla="*/ 460275 w 827460"/>
                  <a:gd name="connsiteY25" fmla="*/ 799719 h 1742020"/>
                  <a:gd name="connsiteX26" fmla="*/ 127113 w 827460"/>
                  <a:gd name="connsiteY26" fmla="*/ 621161 h 1742020"/>
                  <a:gd name="connsiteX27" fmla="*/ 109693 w 827460"/>
                  <a:gd name="connsiteY27" fmla="*/ 627694 h 1742020"/>
                  <a:gd name="connsiteX28" fmla="*/ 116225 w 827460"/>
                  <a:gd name="connsiteY28" fmla="*/ 645114 h 1742020"/>
                  <a:gd name="connsiteX29" fmla="*/ 473340 w 827460"/>
                  <a:gd name="connsiteY29" fmla="*/ 836736 h 1742020"/>
                  <a:gd name="connsiteX30" fmla="*/ 512535 w 827460"/>
                  <a:gd name="connsiteY30" fmla="*/ 969566 h 1742020"/>
                  <a:gd name="connsiteX31" fmla="*/ 512535 w 827460"/>
                  <a:gd name="connsiteY31" fmla="*/ 969566 h 1742020"/>
                  <a:gd name="connsiteX32" fmla="*/ 569151 w 827460"/>
                  <a:gd name="connsiteY32" fmla="*/ 1161188 h 1742020"/>
                  <a:gd name="connsiteX33" fmla="*/ 235989 w 827460"/>
                  <a:gd name="connsiteY33" fmla="*/ 982631 h 1742020"/>
                  <a:gd name="connsiteX34" fmla="*/ 218569 w 827460"/>
                  <a:gd name="connsiteY34" fmla="*/ 989163 h 1742020"/>
                  <a:gd name="connsiteX35" fmla="*/ 225102 w 827460"/>
                  <a:gd name="connsiteY35" fmla="*/ 1006584 h 1742020"/>
                  <a:gd name="connsiteX36" fmla="*/ 582216 w 827460"/>
                  <a:gd name="connsiteY36" fmla="*/ 1198206 h 1742020"/>
                  <a:gd name="connsiteX37" fmla="*/ 745531 w 827460"/>
                  <a:gd name="connsiteY37" fmla="*/ 1738233 h 1742020"/>
                  <a:gd name="connsiteX38" fmla="*/ 758596 w 827460"/>
                  <a:gd name="connsiteY38" fmla="*/ 1746943 h 1742020"/>
                  <a:gd name="connsiteX39" fmla="*/ 762951 w 827460"/>
                  <a:gd name="connsiteY39" fmla="*/ 1746943 h 1742020"/>
                  <a:gd name="connsiteX40" fmla="*/ 771661 w 827460"/>
                  <a:gd name="connsiteY40" fmla="*/ 1729522 h 1742020"/>
                  <a:gd name="connsiteX41" fmla="*/ 651897 w 827460"/>
                  <a:gd name="connsiteY41" fmla="*/ 1328858 h 1742020"/>
                  <a:gd name="connsiteX42" fmla="*/ 843519 w 827460"/>
                  <a:gd name="connsiteY42" fmla="*/ 971743 h 1742020"/>
                  <a:gd name="connsiteX43" fmla="*/ 832632 w 827460"/>
                  <a:gd name="connsiteY43" fmla="*/ 952145 h 174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827460" h="1742020">
                    <a:moveTo>
                      <a:pt x="832632" y="952145"/>
                    </a:moveTo>
                    <a:cubicBezTo>
                      <a:pt x="826099" y="947790"/>
                      <a:pt x="817389" y="949968"/>
                      <a:pt x="815211" y="958678"/>
                    </a:cubicBezTo>
                    <a:lnTo>
                      <a:pt x="636654" y="1289662"/>
                    </a:lnTo>
                    <a:lnTo>
                      <a:pt x="603991" y="1182963"/>
                    </a:lnTo>
                    <a:cubicBezTo>
                      <a:pt x="603991" y="1182963"/>
                      <a:pt x="603991" y="1182963"/>
                      <a:pt x="603991" y="1182963"/>
                    </a:cubicBezTo>
                    <a:lnTo>
                      <a:pt x="538666" y="967388"/>
                    </a:lnTo>
                    <a:lnTo>
                      <a:pt x="730288" y="610274"/>
                    </a:lnTo>
                    <a:cubicBezTo>
                      <a:pt x="734643" y="603741"/>
                      <a:pt x="730288" y="595031"/>
                      <a:pt x="723755" y="592854"/>
                    </a:cubicBezTo>
                    <a:cubicBezTo>
                      <a:pt x="717223" y="588499"/>
                      <a:pt x="708513" y="592854"/>
                      <a:pt x="706335" y="599386"/>
                    </a:cubicBezTo>
                    <a:lnTo>
                      <a:pt x="527778" y="932548"/>
                    </a:lnTo>
                    <a:lnTo>
                      <a:pt x="429789" y="608096"/>
                    </a:lnTo>
                    <a:lnTo>
                      <a:pt x="621412" y="250982"/>
                    </a:lnTo>
                    <a:cubicBezTo>
                      <a:pt x="625767" y="244449"/>
                      <a:pt x="621412" y="235739"/>
                      <a:pt x="614879" y="233562"/>
                    </a:cubicBezTo>
                    <a:cubicBezTo>
                      <a:pt x="608346" y="231384"/>
                      <a:pt x="599636" y="233562"/>
                      <a:pt x="597459" y="240094"/>
                    </a:cubicBezTo>
                    <a:lnTo>
                      <a:pt x="418902" y="568901"/>
                    </a:lnTo>
                    <a:lnTo>
                      <a:pt x="251232" y="9276"/>
                    </a:lnTo>
                    <a:cubicBezTo>
                      <a:pt x="249055" y="2744"/>
                      <a:pt x="242522" y="-1611"/>
                      <a:pt x="233812" y="566"/>
                    </a:cubicBezTo>
                    <a:cubicBezTo>
                      <a:pt x="227279" y="2744"/>
                      <a:pt x="222924" y="9276"/>
                      <a:pt x="225102" y="17987"/>
                    </a:cubicBezTo>
                    <a:lnTo>
                      <a:pt x="351398" y="438249"/>
                    </a:lnTo>
                    <a:lnTo>
                      <a:pt x="18237" y="259692"/>
                    </a:lnTo>
                    <a:cubicBezTo>
                      <a:pt x="11704" y="255337"/>
                      <a:pt x="2994" y="259692"/>
                      <a:pt x="817" y="266225"/>
                    </a:cubicBezTo>
                    <a:cubicBezTo>
                      <a:pt x="-1361" y="272757"/>
                      <a:pt x="817" y="281467"/>
                      <a:pt x="7349" y="283645"/>
                    </a:cubicBezTo>
                    <a:lnTo>
                      <a:pt x="364463" y="475267"/>
                    </a:lnTo>
                    <a:lnTo>
                      <a:pt x="403659" y="608096"/>
                    </a:lnTo>
                    <a:cubicBezTo>
                      <a:pt x="403659" y="608096"/>
                      <a:pt x="403659" y="608096"/>
                      <a:pt x="403659" y="608096"/>
                    </a:cubicBezTo>
                    <a:lnTo>
                      <a:pt x="460275" y="799719"/>
                    </a:lnTo>
                    <a:lnTo>
                      <a:pt x="127113" y="621161"/>
                    </a:lnTo>
                    <a:cubicBezTo>
                      <a:pt x="120581" y="616806"/>
                      <a:pt x="111870" y="621161"/>
                      <a:pt x="109693" y="627694"/>
                    </a:cubicBezTo>
                    <a:cubicBezTo>
                      <a:pt x="105338" y="634227"/>
                      <a:pt x="109693" y="642937"/>
                      <a:pt x="116225" y="645114"/>
                    </a:cubicBezTo>
                    <a:lnTo>
                      <a:pt x="473340" y="836736"/>
                    </a:lnTo>
                    <a:lnTo>
                      <a:pt x="512535" y="969566"/>
                    </a:lnTo>
                    <a:cubicBezTo>
                      <a:pt x="512535" y="969566"/>
                      <a:pt x="512535" y="969566"/>
                      <a:pt x="512535" y="969566"/>
                    </a:cubicBezTo>
                    <a:lnTo>
                      <a:pt x="569151" y="1161188"/>
                    </a:lnTo>
                    <a:lnTo>
                      <a:pt x="235989" y="982631"/>
                    </a:lnTo>
                    <a:cubicBezTo>
                      <a:pt x="229457" y="978276"/>
                      <a:pt x="220747" y="982631"/>
                      <a:pt x="218569" y="989163"/>
                    </a:cubicBezTo>
                    <a:cubicBezTo>
                      <a:pt x="214214" y="995696"/>
                      <a:pt x="218569" y="1004406"/>
                      <a:pt x="225102" y="1006584"/>
                    </a:cubicBezTo>
                    <a:lnTo>
                      <a:pt x="582216" y="1198206"/>
                    </a:lnTo>
                    <a:lnTo>
                      <a:pt x="745531" y="1738233"/>
                    </a:lnTo>
                    <a:cubicBezTo>
                      <a:pt x="747708" y="1744765"/>
                      <a:pt x="752063" y="1746943"/>
                      <a:pt x="758596" y="1746943"/>
                    </a:cubicBezTo>
                    <a:cubicBezTo>
                      <a:pt x="760773" y="1746943"/>
                      <a:pt x="760773" y="1746943"/>
                      <a:pt x="762951" y="1746943"/>
                    </a:cubicBezTo>
                    <a:cubicBezTo>
                      <a:pt x="769484" y="1744765"/>
                      <a:pt x="773839" y="1738233"/>
                      <a:pt x="771661" y="1729522"/>
                    </a:cubicBezTo>
                    <a:lnTo>
                      <a:pt x="651897" y="1328858"/>
                    </a:lnTo>
                    <a:lnTo>
                      <a:pt x="843519" y="971743"/>
                    </a:lnTo>
                    <a:cubicBezTo>
                      <a:pt x="841342" y="963033"/>
                      <a:pt x="839164" y="956500"/>
                      <a:pt x="832632" y="95214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1760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8" name="TextBox 49"/>
          <p:cNvSpPr txBox="1"/>
          <p:nvPr/>
        </p:nvSpPr>
        <p:spPr>
          <a:xfrm>
            <a:off x="1418691" y="4265621"/>
            <a:ext cx="1203388" cy="364771"/>
          </a:xfrm>
          <a:prstGeom prst="rect">
            <a:avLst/>
          </a:prstGeom>
          <a:noFill/>
        </p:spPr>
        <p:txBody>
          <a:bodyPr wrap="none" lIns="72000" tIns="36000" rIns="72000" bIns="36000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添加标题文本</a:t>
            </a:r>
            <a:endParaRPr lang="id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TextBox 50"/>
          <p:cNvSpPr txBox="1"/>
          <p:nvPr/>
        </p:nvSpPr>
        <p:spPr>
          <a:xfrm>
            <a:off x="1418691" y="4551201"/>
            <a:ext cx="1791691" cy="810021"/>
          </a:xfrm>
          <a:prstGeom prst="rect">
            <a:avLst/>
          </a:prstGeom>
          <a:noFill/>
        </p:spPr>
        <p:txBody>
          <a:bodyPr wrap="square" lIns="72000" tIns="36000" rIns="72000" bIns="3600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此处添加详细文本描述，文字内容建议与标题相关尽量简洁生动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……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0" name="Oval 51"/>
          <p:cNvSpPr/>
          <p:nvPr/>
        </p:nvSpPr>
        <p:spPr>
          <a:xfrm>
            <a:off x="775772" y="4264270"/>
            <a:ext cx="550460" cy="5504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2"/>
          <p:cNvSpPr/>
          <p:nvPr/>
        </p:nvSpPr>
        <p:spPr>
          <a:xfrm>
            <a:off x="1775811" y="2091971"/>
            <a:ext cx="550460" cy="5504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3"/>
          <p:cNvSpPr txBox="1"/>
          <p:nvPr/>
        </p:nvSpPr>
        <p:spPr>
          <a:xfrm>
            <a:off x="2418730" y="2101766"/>
            <a:ext cx="1203388" cy="364771"/>
          </a:xfrm>
          <a:prstGeom prst="rect">
            <a:avLst/>
          </a:prstGeom>
          <a:noFill/>
        </p:spPr>
        <p:txBody>
          <a:bodyPr wrap="none" lIns="72000" tIns="36000" rIns="72000" bIns="36000" rtlCol="0" anchor="b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添加标题文本</a:t>
            </a:r>
            <a:endParaRPr lang="id-ID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3" name="TextBox 54"/>
          <p:cNvSpPr txBox="1"/>
          <p:nvPr/>
        </p:nvSpPr>
        <p:spPr>
          <a:xfrm>
            <a:off x="2418730" y="2387346"/>
            <a:ext cx="1791691" cy="810021"/>
          </a:xfrm>
          <a:prstGeom prst="rect">
            <a:avLst/>
          </a:prstGeom>
          <a:noFill/>
        </p:spPr>
        <p:txBody>
          <a:bodyPr wrap="square" lIns="72000" tIns="36000" rIns="72000" bIns="3600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此处添加详细文本描述，文字内容建议与标题相关尽量简洁生动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……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Oval 55"/>
          <p:cNvSpPr/>
          <p:nvPr/>
        </p:nvSpPr>
        <p:spPr>
          <a:xfrm>
            <a:off x="10814834" y="3309967"/>
            <a:ext cx="550460" cy="55046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6"/>
          <p:cNvSpPr txBox="1"/>
          <p:nvPr/>
        </p:nvSpPr>
        <p:spPr>
          <a:xfrm>
            <a:off x="9365099" y="3278021"/>
            <a:ext cx="1357276" cy="406512"/>
          </a:xfrm>
          <a:prstGeom prst="rect">
            <a:avLst/>
          </a:prstGeom>
          <a:noFill/>
        </p:spPr>
        <p:txBody>
          <a:bodyPr wrap="none" lIns="72000" tIns="36000" rIns="72000" bIns="36000" rtlCol="0" anchor="b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添加标题文本</a:t>
            </a:r>
            <a:endParaRPr lang="id-ID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6" name="TextBox 57"/>
          <p:cNvSpPr txBox="1"/>
          <p:nvPr/>
        </p:nvSpPr>
        <p:spPr>
          <a:xfrm>
            <a:off x="8930684" y="3605342"/>
            <a:ext cx="1791691" cy="810021"/>
          </a:xfrm>
          <a:prstGeom prst="rect">
            <a:avLst/>
          </a:prstGeom>
          <a:noFill/>
        </p:spPr>
        <p:txBody>
          <a:bodyPr wrap="square" lIns="72000" tIns="36000" rIns="72000" bIns="3600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</a:rPr>
              <a:t>此处添加详细文本描述，文字内容建议与标题相关尽量简洁生动</a:t>
            </a:r>
            <a:r>
              <a:rPr lang="en-US" altLang="zh-CN" sz="1100" dirty="0">
                <a:solidFill>
                  <a:schemeClr val="bg1">
                    <a:lumMod val="50000"/>
                  </a:schemeClr>
                </a:solidFill>
              </a:rPr>
              <a:t>……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Oval 5"/>
          <p:cNvSpPr>
            <a:spLocks noChangeArrowheads="1"/>
          </p:cNvSpPr>
          <p:nvPr/>
        </p:nvSpPr>
        <p:spPr bwMode="auto">
          <a:xfrm>
            <a:off x="3540804" y="3318199"/>
            <a:ext cx="2538808" cy="2538806"/>
          </a:xfrm>
          <a:prstGeom prst="ellipse">
            <a:avLst/>
          </a:prstGeom>
          <a:gradFill>
            <a:gsLst>
              <a:gs pos="0">
                <a:srgbClr val="9FD400"/>
              </a:gs>
              <a:gs pos="100000">
                <a:srgbClr val="2B791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8" name="Freeform 6"/>
          <p:cNvSpPr>
            <a:spLocks noEditPoints="1"/>
          </p:cNvSpPr>
          <p:nvPr/>
        </p:nvSpPr>
        <p:spPr bwMode="auto">
          <a:xfrm>
            <a:off x="5887741" y="2756492"/>
            <a:ext cx="3039338" cy="3272919"/>
          </a:xfrm>
          <a:custGeom>
            <a:avLst/>
            <a:gdLst>
              <a:gd name="T0" fmla="*/ 114 w 871"/>
              <a:gd name="T1" fmla="*/ 461 h 937"/>
              <a:gd name="T2" fmla="*/ 54 w 871"/>
              <a:gd name="T3" fmla="*/ 465 h 937"/>
              <a:gd name="T4" fmla="*/ 50 w 871"/>
              <a:gd name="T5" fmla="*/ 465 h 937"/>
              <a:gd name="T6" fmla="*/ 55 w 871"/>
              <a:gd name="T7" fmla="*/ 524 h 937"/>
              <a:gd name="T8" fmla="*/ 55 w 871"/>
              <a:gd name="T9" fmla="*/ 524 h 937"/>
              <a:gd name="T10" fmla="*/ 55 w 871"/>
              <a:gd name="T11" fmla="*/ 524 h 937"/>
              <a:gd name="T12" fmla="*/ 55 w 871"/>
              <a:gd name="T13" fmla="*/ 524 h 937"/>
              <a:gd name="T14" fmla="*/ 55 w 871"/>
              <a:gd name="T15" fmla="*/ 524 h 937"/>
              <a:gd name="T16" fmla="*/ 55 w 871"/>
              <a:gd name="T17" fmla="*/ 524 h 937"/>
              <a:gd name="T18" fmla="*/ 55 w 871"/>
              <a:gd name="T19" fmla="*/ 524 h 937"/>
              <a:gd name="T20" fmla="*/ 55 w 871"/>
              <a:gd name="T21" fmla="*/ 524 h 937"/>
              <a:gd name="T22" fmla="*/ 55 w 871"/>
              <a:gd name="T23" fmla="*/ 525 h 937"/>
              <a:gd name="T24" fmla="*/ 55 w 871"/>
              <a:gd name="T25" fmla="*/ 525 h 937"/>
              <a:gd name="T26" fmla="*/ 55 w 871"/>
              <a:gd name="T27" fmla="*/ 525 h 937"/>
              <a:gd name="T28" fmla="*/ 55 w 871"/>
              <a:gd name="T29" fmla="*/ 525 h 937"/>
              <a:gd name="T30" fmla="*/ 55 w 871"/>
              <a:gd name="T31" fmla="*/ 526 h 937"/>
              <a:gd name="T32" fmla="*/ 55 w 871"/>
              <a:gd name="T33" fmla="*/ 526 h 937"/>
              <a:gd name="T34" fmla="*/ 55 w 871"/>
              <a:gd name="T35" fmla="*/ 526 h 937"/>
              <a:gd name="T36" fmla="*/ 55 w 871"/>
              <a:gd name="T37" fmla="*/ 526 h 937"/>
              <a:gd name="T38" fmla="*/ 55 w 871"/>
              <a:gd name="T39" fmla="*/ 527 h 937"/>
              <a:gd name="T40" fmla="*/ 55 w 871"/>
              <a:gd name="T41" fmla="*/ 527 h 937"/>
              <a:gd name="T42" fmla="*/ 55 w 871"/>
              <a:gd name="T43" fmla="*/ 527 h 937"/>
              <a:gd name="T44" fmla="*/ 55 w 871"/>
              <a:gd name="T45" fmla="*/ 527 h 937"/>
              <a:gd name="T46" fmla="*/ 55 w 871"/>
              <a:gd name="T47" fmla="*/ 528 h 937"/>
              <a:gd name="T48" fmla="*/ 55 w 871"/>
              <a:gd name="T49" fmla="*/ 528 h 937"/>
              <a:gd name="T50" fmla="*/ 55 w 871"/>
              <a:gd name="T51" fmla="*/ 528 h 937"/>
              <a:gd name="T52" fmla="*/ 55 w 871"/>
              <a:gd name="T53" fmla="*/ 528 h 937"/>
              <a:gd name="T54" fmla="*/ 0 w 871"/>
              <a:gd name="T55" fmla="*/ 716 h 937"/>
              <a:gd name="T56" fmla="*/ 42 w 871"/>
              <a:gd name="T57" fmla="*/ 772 h 937"/>
              <a:gd name="T58" fmla="*/ 114 w 871"/>
              <a:gd name="T59" fmla="*/ 461 h 937"/>
              <a:gd name="T60" fmla="*/ 481 w 871"/>
              <a:gd name="T61" fmla="*/ 0 h 937"/>
              <a:gd name="T62" fmla="*/ 482 w 871"/>
              <a:gd name="T63" fmla="*/ 36 h 937"/>
              <a:gd name="T64" fmla="*/ 482 w 871"/>
              <a:gd name="T65" fmla="*/ 36 h 937"/>
              <a:gd name="T66" fmla="*/ 482 w 871"/>
              <a:gd name="T67" fmla="*/ 37 h 937"/>
              <a:gd name="T68" fmla="*/ 482 w 871"/>
              <a:gd name="T69" fmla="*/ 37 h 937"/>
              <a:gd name="T70" fmla="*/ 482 w 871"/>
              <a:gd name="T71" fmla="*/ 37 h 937"/>
              <a:gd name="T72" fmla="*/ 482 w 871"/>
              <a:gd name="T73" fmla="*/ 37 h 937"/>
              <a:gd name="T74" fmla="*/ 143 w 871"/>
              <a:gd name="T75" fmla="*/ 456 h 937"/>
              <a:gd name="T76" fmla="*/ 71 w 871"/>
              <a:gd name="T77" fmla="*/ 803 h 937"/>
              <a:gd name="T78" fmla="*/ 131 w 871"/>
              <a:gd name="T79" fmla="*/ 852 h 937"/>
              <a:gd name="T80" fmla="*/ 296 w 871"/>
              <a:gd name="T81" fmla="*/ 733 h 937"/>
              <a:gd name="T82" fmla="*/ 298 w 871"/>
              <a:gd name="T83" fmla="*/ 726 h 937"/>
              <a:gd name="T84" fmla="*/ 300 w 871"/>
              <a:gd name="T85" fmla="*/ 725 h 937"/>
              <a:gd name="T86" fmla="*/ 338 w 871"/>
              <a:gd name="T87" fmla="*/ 595 h 937"/>
              <a:gd name="T88" fmla="*/ 327 w 871"/>
              <a:gd name="T89" fmla="*/ 715 h 937"/>
              <a:gd name="T90" fmla="*/ 530 w 871"/>
              <a:gd name="T91" fmla="*/ 505 h 937"/>
              <a:gd name="T92" fmla="*/ 530 w 871"/>
              <a:gd name="T93" fmla="*/ 505 h 937"/>
              <a:gd name="T94" fmla="*/ 530 w 871"/>
              <a:gd name="T95" fmla="*/ 505 h 937"/>
              <a:gd name="T96" fmla="*/ 309 w 871"/>
              <a:gd name="T97" fmla="*/ 764 h 937"/>
              <a:gd name="T98" fmla="*/ 203 w 871"/>
              <a:gd name="T99" fmla="*/ 894 h 937"/>
              <a:gd name="T100" fmla="*/ 400 w 871"/>
              <a:gd name="T101" fmla="*/ 937 h 937"/>
              <a:gd name="T102" fmla="*/ 871 w 871"/>
              <a:gd name="T103" fmla="*/ 465 h 937"/>
              <a:gd name="T104" fmla="*/ 481 w 871"/>
              <a:gd name="T105" fmla="*/ 0 h 9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71" h="937">
                <a:moveTo>
                  <a:pt x="114" y="461"/>
                </a:moveTo>
                <a:cubicBezTo>
                  <a:pt x="94" y="464"/>
                  <a:pt x="75" y="465"/>
                  <a:pt x="54" y="465"/>
                </a:cubicBezTo>
                <a:cubicBezTo>
                  <a:pt x="53" y="465"/>
                  <a:pt x="52" y="465"/>
                  <a:pt x="50" y="465"/>
                </a:cubicBezTo>
                <a:cubicBezTo>
                  <a:pt x="53" y="484"/>
                  <a:pt x="55" y="504"/>
                  <a:pt x="55" y="524"/>
                </a:cubicBezTo>
                <a:cubicBezTo>
                  <a:pt x="55" y="524"/>
                  <a:pt x="55" y="524"/>
                  <a:pt x="55" y="524"/>
                </a:cubicBezTo>
                <a:cubicBezTo>
                  <a:pt x="55" y="524"/>
                  <a:pt x="55" y="524"/>
                  <a:pt x="55" y="524"/>
                </a:cubicBezTo>
                <a:cubicBezTo>
                  <a:pt x="55" y="524"/>
                  <a:pt x="55" y="524"/>
                  <a:pt x="55" y="524"/>
                </a:cubicBezTo>
                <a:cubicBezTo>
                  <a:pt x="55" y="524"/>
                  <a:pt x="55" y="524"/>
                  <a:pt x="55" y="524"/>
                </a:cubicBezTo>
                <a:cubicBezTo>
                  <a:pt x="55" y="524"/>
                  <a:pt x="55" y="524"/>
                  <a:pt x="55" y="524"/>
                </a:cubicBezTo>
                <a:cubicBezTo>
                  <a:pt x="55" y="524"/>
                  <a:pt x="55" y="524"/>
                  <a:pt x="55" y="524"/>
                </a:cubicBezTo>
                <a:cubicBezTo>
                  <a:pt x="55" y="524"/>
                  <a:pt x="55" y="524"/>
                  <a:pt x="55" y="524"/>
                </a:cubicBezTo>
                <a:cubicBezTo>
                  <a:pt x="55" y="525"/>
                  <a:pt x="55" y="525"/>
                  <a:pt x="55" y="525"/>
                </a:cubicBezTo>
                <a:cubicBezTo>
                  <a:pt x="55" y="525"/>
                  <a:pt x="55" y="525"/>
                  <a:pt x="55" y="525"/>
                </a:cubicBezTo>
                <a:cubicBezTo>
                  <a:pt x="55" y="525"/>
                  <a:pt x="55" y="525"/>
                  <a:pt x="55" y="525"/>
                </a:cubicBezTo>
                <a:cubicBezTo>
                  <a:pt x="55" y="525"/>
                  <a:pt x="55" y="525"/>
                  <a:pt x="55" y="525"/>
                </a:cubicBezTo>
                <a:cubicBezTo>
                  <a:pt x="55" y="525"/>
                  <a:pt x="55" y="526"/>
                  <a:pt x="55" y="526"/>
                </a:cubicBezTo>
                <a:cubicBezTo>
                  <a:pt x="55" y="526"/>
                  <a:pt x="55" y="526"/>
                  <a:pt x="55" y="526"/>
                </a:cubicBezTo>
                <a:cubicBezTo>
                  <a:pt x="55" y="526"/>
                  <a:pt x="55" y="526"/>
                  <a:pt x="55" y="526"/>
                </a:cubicBezTo>
                <a:cubicBezTo>
                  <a:pt x="55" y="526"/>
                  <a:pt x="55" y="526"/>
                  <a:pt x="55" y="526"/>
                </a:cubicBezTo>
                <a:cubicBezTo>
                  <a:pt x="55" y="526"/>
                  <a:pt x="55" y="527"/>
                  <a:pt x="55" y="527"/>
                </a:cubicBezTo>
                <a:cubicBezTo>
                  <a:pt x="55" y="527"/>
                  <a:pt x="55" y="527"/>
                  <a:pt x="55" y="527"/>
                </a:cubicBezTo>
                <a:cubicBezTo>
                  <a:pt x="55" y="527"/>
                  <a:pt x="55" y="527"/>
                  <a:pt x="55" y="527"/>
                </a:cubicBezTo>
                <a:cubicBezTo>
                  <a:pt x="55" y="527"/>
                  <a:pt x="55" y="527"/>
                  <a:pt x="55" y="527"/>
                </a:cubicBezTo>
                <a:cubicBezTo>
                  <a:pt x="55" y="527"/>
                  <a:pt x="55" y="528"/>
                  <a:pt x="55" y="528"/>
                </a:cubicBezTo>
                <a:cubicBezTo>
                  <a:pt x="55" y="528"/>
                  <a:pt x="55" y="528"/>
                  <a:pt x="55" y="528"/>
                </a:cubicBezTo>
                <a:cubicBezTo>
                  <a:pt x="55" y="528"/>
                  <a:pt x="55" y="528"/>
                  <a:pt x="55" y="528"/>
                </a:cubicBezTo>
                <a:cubicBezTo>
                  <a:pt x="55" y="528"/>
                  <a:pt x="55" y="528"/>
                  <a:pt x="55" y="528"/>
                </a:cubicBezTo>
                <a:cubicBezTo>
                  <a:pt x="54" y="597"/>
                  <a:pt x="34" y="662"/>
                  <a:pt x="0" y="716"/>
                </a:cubicBezTo>
                <a:cubicBezTo>
                  <a:pt x="13" y="736"/>
                  <a:pt x="27" y="755"/>
                  <a:pt x="42" y="772"/>
                </a:cubicBezTo>
                <a:cubicBezTo>
                  <a:pt x="63" y="716"/>
                  <a:pt x="98" y="607"/>
                  <a:pt x="114" y="461"/>
                </a:cubicBezTo>
                <a:moveTo>
                  <a:pt x="481" y="0"/>
                </a:moveTo>
                <a:cubicBezTo>
                  <a:pt x="482" y="12"/>
                  <a:pt x="482" y="24"/>
                  <a:pt x="482" y="36"/>
                </a:cubicBezTo>
                <a:cubicBezTo>
                  <a:pt x="482" y="36"/>
                  <a:pt x="482" y="36"/>
                  <a:pt x="482" y="36"/>
                </a:cubicBezTo>
                <a:cubicBezTo>
                  <a:pt x="482" y="37"/>
                  <a:pt x="482" y="37"/>
                  <a:pt x="482" y="37"/>
                </a:cubicBezTo>
                <a:cubicBezTo>
                  <a:pt x="482" y="37"/>
                  <a:pt x="482" y="37"/>
                  <a:pt x="482" y="37"/>
                </a:cubicBezTo>
                <a:cubicBezTo>
                  <a:pt x="482" y="37"/>
                  <a:pt x="482" y="37"/>
                  <a:pt x="482" y="37"/>
                </a:cubicBezTo>
                <a:cubicBezTo>
                  <a:pt x="482" y="37"/>
                  <a:pt x="482" y="37"/>
                  <a:pt x="482" y="37"/>
                </a:cubicBezTo>
                <a:cubicBezTo>
                  <a:pt x="482" y="243"/>
                  <a:pt x="337" y="415"/>
                  <a:pt x="143" y="456"/>
                </a:cubicBezTo>
                <a:cubicBezTo>
                  <a:pt x="137" y="550"/>
                  <a:pt x="116" y="666"/>
                  <a:pt x="71" y="803"/>
                </a:cubicBezTo>
                <a:cubicBezTo>
                  <a:pt x="89" y="821"/>
                  <a:pt x="109" y="838"/>
                  <a:pt x="131" y="852"/>
                </a:cubicBezTo>
                <a:cubicBezTo>
                  <a:pt x="185" y="846"/>
                  <a:pt x="251" y="819"/>
                  <a:pt x="296" y="733"/>
                </a:cubicBezTo>
                <a:cubicBezTo>
                  <a:pt x="298" y="726"/>
                  <a:pt x="298" y="726"/>
                  <a:pt x="298" y="726"/>
                </a:cubicBezTo>
                <a:cubicBezTo>
                  <a:pt x="299" y="726"/>
                  <a:pt x="299" y="725"/>
                  <a:pt x="300" y="725"/>
                </a:cubicBezTo>
                <a:cubicBezTo>
                  <a:pt x="317" y="691"/>
                  <a:pt x="330" y="648"/>
                  <a:pt x="338" y="595"/>
                </a:cubicBezTo>
                <a:cubicBezTo>
                  <a:pt x="338" y="595"/>
                  <a:pt x="347" y="647"/>
                  <a:pt x="327" y="715"/>
                </a:cubicBezTo>
                <a:cubicBezTo>
                  <a:pt x="504" y="640"/>
                  <a:pt x="530" y="505"/>
                  <a:pt x="530" y="505"/>
                </a:cubicBezTo>
                <a:cubicBezTo>
                  <a:pt x="530" y="505"/>
                  <a:pt x="530" y="505"/>
                  <a:pt x="530" y="505"/>
                </a:cubicBezTo>
                <a:cubicBezTo>
                  <a:pt x="530" y="505"/>
                  <a:pt x="530" y="505"/>
                  <a:pt x="530" y="505"/>
                </a:cubicBezTo>
                <a:cubicBezTo>
                  <a:pt x="510" y="644"/>
                  <a:pt x="364" y="735"/>
                  <a:pt x="309" y="764"/>
                </a:cubicBezTo>
                <a:cubicBezTo>
                  <a:pt x="288" y="807"/>
                  <a:pt x="255" y="853"/>
                  <a:pt x="203" y="894"/>
                </a:cubicBezTo>
                <a:cubicBezTo>
                  <a:pt x="263" y="921"/>
                  <a:pt x="329" y="937"/>
                  <a:pt x="400" y="937"/>
                </a:cubicBezTo>
                <a:cubicBezTo>
                  <a:pt x="660" y="937"/>
                  <a:pt x="871" y="725"/>
                  <a:pt x="871" y="465"/>
                </a:cubicBezTo>
                <a:cubicBezTo>
                  <a:pt x="871" y="232"/>
                  <a:pt x="703" y="39"/>
                  <a:pt x="481" y="0"/>
                </a:cubicBezTo>
              </a:path>
            </a:pathLst>
          </a:custGeom>
          <a:gradFill>
            <a:gsLst>
              <a:gs pos="0">
                <a:srgbClr val="9FD400"/>
              </a:gs>
              <a:gs pos="100000">
                <a:srgbClr val="2B791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59" name="Freeform 7"/>
          <p:cNvSpPr>
            <a:spLocks noEditPoints="1"/>
          </p:cNvSpPr>
          <p:nvPr/>
        </p:nvSpPr>
        <p:spPr bwMode="auto">
          <a:xfrm>
            <a:off x="5637475" y="4313701"/>
            <a:ext cx="442136" cy="942668"/>
          </a:xfrm>
          <a:custGeom>
            <a:avLst/>
            <a:gdLst>
              <a:gd name="T0" fmla="*/ 127 w 127"/>
              <a:gd name="T1" fmla="*/ 82 h 270"/>
              <a:gd name="T2" fmla="*/ 127 w 127"/>
              <a:gd name="T3" fmla="*/ 81 h 270"/>
              <a:gd name="T4" fmla="*/ 127 w 127"/>
              <a:gd name="T5" fmla="*/ 81 h 270"/>
              <a:gd name="T6" fmla="*/ 127 w 127"/>
              <a:gd name="T7" fmla="*/ 81 h 270"/>
              <a:gd name="T8" fmla="*/ 127 w 127"/>
              <a:gd name="T9" fmla="*/ 80 h 270"/>
              <a:gd name="T10" fmla="*/ 127 w 127"/>
              <a:gd name="T11" fmla="*/ 80 h 270"/>
              <a:gd name="T12" fmla="*/ 127 w 127"/>
              <a:gd name="T13" fmla="*/ 80 h 270"/>
              <a:gd name="T14" fmla="*/ 127 w 127"/>
              <a:gd name="T15" fmla="*/ 79 h 270"/>
              <a:gd name="T16" fmla="*/ 127 w 127"/>
              <a:gd name="T17" fmla="*/ 79 h 270"/>
              <a:gd name="T18" fmla="*/ 127 w 127"/>
              <a:gd name="T19" fmla="*/ 79 h 270"/>
              <a:gd name="T20" fmla="*/ 127 w 127"/>
              <a:gd name="T21" fmla="*/ 78 h 270"/>
              <a:gd name="T22" fmla="*/ 127 w 127"/>
              <a:gd name="T23" fmla="*/ 78 h 270"/>
              <a:gd name="T24" fmla="*/ 127 w 127"/>
              <a:gd name="T25" fmla="*/ 78 h 270"/>
              <a:gd name="T26" fmla="*/ 127 w 127"/>
              <a:gd name="T27" fmla="*/ 78 h 270"/>
              <a:gd name="T28" fmla="*/ 127 w 127"/>
              <a:gd name="T29" fmla="*/ 78 h 270"/>
              <a:gd name="T30" fmla="*/ 0 w 127"/>
              <a:gd name="T31" fmla="*/ 25 h 270"/>
              <a:gd name="T32" fmla="*/ 127 w 127"/>
              <a:gd name="T33" fmla="*/ 82 h 270"/>
              <a:gd name="T34" fmla="*/ 0 w 127"/>
              <a:gd name="T35" fmla="*/ 25 h 270"/>
              <a:gd name="T36" fmla="*/ 0 w 127"/>
              <a:gd name="T37" fmla="*/ 25 h 270"/>
              <a:gd name="T38" fmla="*/ 0 w 127"/>
              <a:gd name="T39" fmla="*/ 23 h 270"/>
              <a:gd name="T40" fmla="*/ 0 w 127"/>
              <a:gd name="T41" fmla="*/ 23 h 270"/>
              <a:gd name="T42" fmla="*/ 0 w 127"/>
              <a:gd name="T43" fmla="*/ 23 h 270"/>
              <a:gd name="T44" fmla="*/ 0 w 127"/>
              <a:gd name="T45" fmla="*/ 22 h 270"/>
              <a:gd name="T46" fmla="*/ 0 w 127"/>
              <a:gd name="T47" fmla="*/ 22 h 270"/>
              <a:gd name="T48" fmla="*/ 0 w 127"/>
              <a:gd name="T49" fmla="*/ 22 h 270"/>
              <a:gd name="T50" fmla="*/ 0 w 127"/>
              <a:gd name="T51" fmla="*/ 21 h 270"/>
              <a:gd name="T52" fmla="*/ 0 w 127"/>
              <a:gd name="T53" fmla="*/ 21 h 270"/>
              <a:gd name="T54" fmla="*/ 0 w 127"/>
              <a:gd name="T55" fmla="*/ 21 h 270"/>
              <a:gd name="T56" fmla="*/ 0 w 127"/>
              <a:gd name="T57" fmla="*/ 20 h 270"/>
              <a:gd name="T58" fmla="*/ 0 w 127"/>
              <a:gd name="T59" fmla="*/ 20 h 270"/>
              <a:gd name="T60" fmla="*/ 0 w 127"/>
              <a:gd name="T61" fmla="*/ 19 h 270"/>
              <a:gd name="T62" fmla="*/ 0 w 127"/>
              <a:gd name="T63" fmla="*/ 19 h 270"/>
              <a:gd name="T64" fmla="*/ 127 w 127"/>
              <a:gd name="T65" fmla="*/ 78 h 270"/>
              <a:gd name="T66" fmla="*/ 122 w 127"/>
              <a:gd name="T67" fmla="*/ 19 h 270"/>
              <a:gd name="T68" fmla="*/ 0 w 127"/>
              <a:gd name="T69" fmla="*/ 19 h 270"/>
              <a:gd name="T70" fmla="*/ 0 w 127"/>
              <a:gd name="T71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7" h="270">
                <a:moveTo>
                  <a:pt x="127" y="82"/>
                </a:moveTo>
                <a:cubicBezTo>
                  <a:pt x="127" y="82"/>
                  <a:pt x="127" y="82"/>
                  <a:pt x="127" y="82"/>
                </a:cubicBezTo>
                <a:cubicBezTo>
                  <a:pt x="127" y="82"/>
                  <a:pt x="127" y="82"/>
                  <a:pt x="127" y="82"/>
                </a:cubicBezTo>
                <a:moveTo>
                  <a:pt x="127" y="81"/>
                </a:moveTo>
                <a:cubicBezTo>
                  <a:pt x="127" y="82"/>
                  <a:pt x="127" y="82"/>
                  <a:pt x="127" y="82"/>
                </a:cubicBezTo>
                <a:cubicBezTo>
                  <a:pt x="127" y="82"/>
                  <a:pt x="127" y="81"/>
                  <a:pt x="127" y="81"/>
                </a:cubicBezTo>
                <a:moveTo>
                  <a:pt x="127" y="81"/>
                </a:moveTo>
                <a:cubicBezTo>
                  <a:pt x="127" y="81"/>
                  <a:pt x="127" y="81"/>
                  <a:pt x="127" y="81"/>
                </a:cubicBezTo>
                <a:cubicBezTo>
                  <a:pt x="127" y="81"/>
                  <a:pt x="127" y="81"/>
                  <a:pt x="127" y="81"/>
                </a:cubicBezTo>
                <a:moveTo>
                  <a:pt x="127" y="80"/>
                </a:moveTo>
                <a:cubicBezTo>
                  <a:pt x="127" y="80"/>
                  <a:pt x="127" y="81"/>
                  <a:pt x="127" y="81"/>
                </a:cubicBezTo>
                <a:cubicBezTo>
                  <a:pt x="127" y="81"/>
                  <a:pt x="127" y="80"/>
                  <a:pt x="127" y="80"/>
                </a:cubicBezTo>
                <a:moveTo>
                  <a:pt x="127" y="80"/>
                </a:moveTo>
                <a:cubicBezTo>
                  <a:pt x="127" y="80"/>
                  <a:pt x="127" y="80"/>
                  <a:pt x="127" y="80"/>
                </a:cubicBezTo>
                <a:cubicBezTo>
                  <a:pt x="127" y="80"/>
                  <a:pt x="127" y="80"/>
                  <a:pt x="127" y="80"/>
                </a:cubicBezTo>
                <a:moveTo>
                  <a:pt x="127" y="79"/>
                </a:moveTo>
                <a:cubicBezTo>
                  <a:pt x="127" y="79"/>
                  <a:pt x="127" y="80"/>
                  <a:pt x="127" y="80"/>
                </a:cubicBezTo>
                <a:cubicBezTo>
                  <a:pt x="127" y="80"/>
                  <a:pt x="127" y="79"/>
                  <a:pt x="127" y="79"/>
                </a:cubicBezTo>
                <a:moveTo>
                  <a:pt x="127" y="79"/>
                </a:moveTo>
                <a:cubicBezTo>
                  <a:pt x="127" y="79"/>
                  <a:pt x="127" y="79"/>
                  <a:pt x="127" y="79"/>
                </a:cubicBezTo>
                <a:cubicBezTo>
                  <a:pt x="127" y="79"/>
                  <a:pt x="127" y="79"/>
                  <a:pt x="127" y="79"/>
                </a:cubicBezTo>
                <a:moveTo>
                  <a:pt x="127" y="78"/>
                </a:moveTo>
                <a:cubicBezTo>
                  <a:pt x="127" y="79"/>
                  <a:pt x="127" y="79"/>
                  <a:pt x="127" y="79"/>
                </a:cubicBezTo>
                <a:cubicBezTo>
                  <a:pt x="127" y="79"/>
                  <a:pt x="127" y="79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moveTo>
                  <a:pt x="127" y="78"/>
                </a:moveTo>
                <a:cubicBezTo>
                  <a:pt x="127" y="78"/>
                  <a:pt x="127" y="78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moveTo>
                  <a:pt x="127" y="78"/>
                </a:moveTo>
                <a:cubicBezTo>
                  <a:pt x="127" y="78"/>
                  <a:pt x="127" y="78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moveTo>
                  <a:pt x="0" y="25"/>
                </a:moveTo>
                <a:cubicBezTo>
                  <a:pt x="1" y="115"/>
                  <a:pt x="28" y="199"/>
                  <a:pt x="72" y="270"/>
                </a:cubicBezTo>
                <a:cubicBezTo>
                  <a:pt x="106" y="216"/>
                  <a:pt x="126" y="151"/>
                  <a:pt x="127" y="82"/>
                </a:cubicBezTo>
                <a:cubicBezTo>
                  <a:pt x="126" y="151"/>
                  <a:pt x="106" y="216"/>
                  <a:pt x="72" y="270"/>
                </a:cubicBezTo>
                <a:cubicBezTo>
                  <a:pt x="28" y="199"/>
                  <a:pt x="1" y="115"/>
                  <a:pt x="0" y="25"/>
                </a:cubicBezTo>
                <a:moveTo>
                  <a:pt x="0" y="24"/>
                </a:moveTo>
                <a:cubicBezTo>
                  <a:pt x="0" y="24"/>
                  <a:pt x="0" y="25"/>
                  <a:pt x="0" y="25"/>
                </a:cubicBezTo>
                <a:cubicBezTo>
                  <a:pt x="0" y="25"/>
                  <a:pt x="0" y="24"/>
                  <a:pt x="0" y="24"/>
                </a:cubicBezTo>
                <a:moveTo>
                  <a:pt x="0" y="23"/>
                </a:move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3"/>
                </a:cubicBezTo>
                <a:moveTo>
                  <a:pt x="0" y="22"/>
                </a:move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2"/>
                </a:cubicBezTo>
                <a:moveTo>
                  <a:pt x="0" y="22"/>
                </a:move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moveTo>
                  <a:pt x="0" y="21"/>
                </a:move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1"/>
                  <a:pt x="0" y="21"/>
                </a:cubicBezTo>
                <a:moveTo>
                  <a:pt x="0" y="21"/>
                </a:move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moveTo>
                  <a:pt x="0" y="20"/>
                </a:moveTo>
                <a:cubicBezTo>
                  <a:pt x="0" y="20"/>
                  <a:pt x="0" y="20"/>
                  <a:pt x="0" y="21"/>
                </a:cubicBezTo>
                <a:cubicBezTo>
                  <a:pt x="0" y="20"/>
                  <a:pt x="0" y="20"/>
                  <a:pt x="0" y="20"/>
                </a:cubicBezTo>
                <a:moveTo>
                  <a:pt x="0" y="20"/>
                </a:move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moveTo>
                  <a:pt x="0" y="19"/>
                </a:move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moveTo>
                  <a:pt x="122" y="19"/>
                </a:moveTo>
                <a:cubicBezTo>
                  <a:pt x="125" y="38"/>
                  <a:pt x="127" y="58"/>
                  <a:pt x="127" y="78"/>
                </a:cubicBezTo>
                <a:cubicBezTo>
                  <a:pt x="127" y="58"/>
                  <a:pt x="125" y="38"/>
                  <a:pt x="122" y="19"/>
                </a:cubicBezTo>
                <a:cubicBezTo>
                  <a:pt x="122" y="19"/>
                  <a:pt x="122" y="19"/>
                  <a:pt x="122" y="19"/>
                </a:cubicBezTo>
                <a:moveTo>
                  <a:pt x="0" y="0"/>
                </a:moveTo>
                <a:cubicBezTo>
                  <a:pt x="0" y="6"/>
                  <a:pt x="0" y="13"/>
                  <a:pt x="0" y="19"/>
                </a:cubicBezTo>
                <a:cubicBezTo>
                  <a:pt x="0" y="13"/>
                  <a:pt x="0" y="6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A1C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0" name="Freeform 8"/>
          <p:cNvSpPr/>
          <p:nvPr/>
        </p:nvSpPr>
        <p:spPr bwMode="auto">
          <a:xfrm>
            <a:off x="4583578" y="1391153"/>
            <a:ext cx="2983724" cy="2358060"/>
          </a:xfrm>
          <a:custGeom>
            <a:avLst/>
            <a:gdLst>
              <a:gd name="T0" fmla="*/ 0 w 855"/>
              <a:gd name="T1" fmla="*/ 428 h 675"/>
              <a:gd name="T2" fmla="*/ 64 w 855"/>
              <a:gd name="T3" fmla="*/ 552 h 675"/>
              <a:gd name="T4" fmla="*/ 64 w 855"/>
              <a:gd name="T5" fmla="*/ 552 h 675"/>
              <a:gd name="T6" fmla="*/ 65 w 855"/>
              <a:gd name="T7" fmla="*/ 552 h 675"/>
              <a:gd name="T8" fmla="*/ 65 w 855"/>
              <a:gd name="T9" fmla="*/ 552 h 675"/>
              <a:gd name="T10" fmla="*/ 65 w 855"/>
              <a:gd name="T11" fmla="*/ 552 h 675"/>
              <a:gd name="T12" fmla="*/ 66 w 855"/>
              <a:gd name="T13" fmla="*/ 552 h 675"/>
              <a:gd name="T14" fmla="*/ 66 w 855"/>
              <a:gd name="T15" fmla="*/ 552 h 675"/>
              <a:gd name="T16" fmla="*/ 66 w 855"/>
              <a:gd name="T17" fmla="*/ 552 h 675"/>
              <a:gd name="T18" fmla="*/ 67 w 855"/>
              <a:gd name="T19" fmla="*/ 552 h 675"/>
              <a:gd name="T20" fmla="*/ 67 w 855"/>
              <a:gd name="T21" fmla="*/ 552 h 675"/>
              <a:gd name="T22" fmla="*/ 67 w 855"/>
              <a:gd name="T23" fmla="*/ 552 h 675"/>
              <a:gd name="T24" fmla="*/ 68 w 855"/>
              <a:gd name="T25" fmla="*/ 552 h 675"/>
              <a:gd name="T26" fmla="*/ 68 w 855"/>
              <a:gd name="T27" fmla="*/ 552 h 675"/>
              <a:gd name="T28" fmla="*/ 68 w 855"/>
              <a:gd name="T29" fmla="*/ 552 h 675"/>
              <a:gd name="T30" fmla="*/ 68 w 855"/>
              <a:gd name="T31" fmla="*/ 552 h 675"/>
              <a:gd name="T32" fmla="*/ 69 w 855"/>
              <a:gd name="T33" fmla="*/ 552 h 675"/>
              <a:gd name="T34" fmla="*/ 70 w 855"/>
              <a:gd name="T35" fmla="*/ 552 h 675"/>
              <a:gd name="T36" fmla="*/ 70 w 855"/>
              <a:gd name="T37" fmla="*/ 552 h 675"/>
              <a:gd name="T38" fmla="*/ 70 w 855"/>
              <a:gd name="T39" fmla="*/ 552 h 675"/>
              <a:gd name="T40" fmla="*/ 71 w 855"/>
              <a:gd name="T41" fmla="*/ 552 h 675"/>
              <a:gd name="T42" fmla="*/ 71 w 855"/>
              <a:gd name="T43" fmla="*/ 552 h 675"/>
              <a:gd name="T44" fmla="*/ 71 w 855"/>
              <a:gd name="T45" fmla="*/ 552 h 675"/>
              <a:gd name="T46" fmla="*/ 72 w 855"/>
              <a:gd name="T47" fmla="*/ 552 h 675"/>
              <a:gd name="T48" fmla="*/ 72 w 855"/>
              <a:gd name="T49" fmla="*/ 552 h 675"/>
              <a:gd name="T50" fmla="*/ 72 w 855"/>
              <a:gd name="T51" fmla="*/ 552 h 675"/>
              <a:gd name="T52" fmla="*/ 359 w 855"/>
              <a:gd name="T53" fmla="*/ 632 h 675"/>
              <a:gd name="T54" fmla="*/ 369 w 855"/>
              <a:gd name="T55" fmla="*/ 614 h 675"/>
              <a:gd name="T56" fmla="*/ 757 w 855"/>
              <a:gd name="T57" fmla="*/ 385 h 675"/>
              <a:gd name="T58" fmla="*/ 758 w 855"/>
              <a:gd name="T59" fmla="*/ 385 h 675"/>
              <a:gd name="T60" fmla="*/ 759 w 855"/>
              <a:gd name="T61" fmla="*/ 385 h 675"/>
              <a:gd name="T62" fmla="*/ 759 w 855"/>
              <a:gd name="T63" fmla="*/ 385 h 675"/>
              <a:gd name="T64" fmla="*/ 760 w 855"/>
              <a:gd name="T65" fmla="*/ 385 h 675"/>
              <a:gd name="T66" fmla="*/ 760 w 855"/>
              <a:gd name="T67" fmla="*/ 385 h 675"/>
              <a:gd name="T68" fmla="*/ 761 w 855"/>
              <a:gd name="T69" fmla="*/ 385 h 675"/>
              <a:gd name="T70" fmla="*/ 762 w 855"/>
              <a:gd name="T71" fmla="*/ 385 h 675"/>
              <a:gd name="T72" fmla="*/ 762 w 855"/>
              <a:gd name="T73" fmla="*/ 385 h 675"/>
              <a:gd name="T74" fmla="*/ 763 w 855"/>
              <a:gd name="T75" fmla="*/ 385 h 675"/>
              <a:gd name="T76" fmla="*/ 763 w 855"/>
              <a:gd name="T77" fmla="*/ 385 h 675"/>
              <a:gd name="T78" fmla="*/ 764 w 855"/>
              <a:gd name="T79" fmla="*/ 385 h 675"/>
              <a:gd name="T80" fmla="*/ 764 w 855"/>
              <a:gd name="T81" fmla="*/ 384 h 675"/>
              <a:gd name="T82" fmla="*/ 765 w 855"/>
              <a:gd name="T83" fmla="*/ 384 h 675"/>
              <a:gd name="T84" fmla="*/ 766 w 855"/>
              <a:gd name="T85" fmla="*/ 384 h 675"/>
              <a:gd name="T86" fmla="*/ 766 w 855"/>
              <a:gd name="T87" fmla="*/ 384 h 675"/>
              <a:gd name="T88" fmla="*/ 767 w 855"/>
              <a:gd name="T89" fmla="*/ 384 h 675"/>
              <a:gd name="T90" fmla="*/ 767 w 855"/>
              <a:gd name="T91" fmla="*/ 384 h 675"/>
              <a:gd name="T92" fmla="*/ 768 w 855"/>
              <a:gd name="T93" fmla="*/ 384 h 675"/>
              <a:gd name="T94" fmla="*/ 768 w 855"/>
              <a:gd name="T95" fmla="*/ 384 h 675"/>
              <a:gd name="T96" fmla="*/ 769 w 855"/>
              <a:gd name="T97" fmla="*/ 384 h 675"/>
              <a:gd name="T98" fmla="*/ 770 w 855"/>
              <a:gd name="T99" fmla="*/ 384 h 675"/>
              <a:gd name="T100" fmla="*/ 771 w 855"/>
              <a:gd name="T101" fmla="*/ 384 h 675"/>
              <a:gd name="T102" fmla="*/ 771 w 855"/>
              <a:gd name="T103" fmla="*/ 384 h 675"/>
              <a:gd name="T104" fmla="*/ 772 w 855"/>
              <a:gd name="T105" fmla="*/ 384 h 675"/>
              <a:gd name="T106" fmla="*/ 773 w 855"/>
              <a:gd name="T107" fmla="*/ 384 h 675"/>
              <a:gd name="T108" fmla="*/ 774 w 855"/>
              <a:gd name="T109" fmla="*/ 384 h 675"/>
              <a:gd name="T110" fmla="*/ 774 w 855"/>
              <a:gd name="T111" fmla="*/ 384 h 675"/>
              <a:gd name="T112" fmla="*/ 774 w 855"/>
              <a:gd name="T113" fmla="*/ 384 h 675"/>
              <a:gd name="T114" fmla="*/ 775 w 855"/>
              <a:gd name="T115" fmla="*/ 384 h 675"/>
              <a:gd name="T116" fmla="*/ 775 w 855"/>
              <a:gd name="T117" fmla="*/ 384 h 675"/>
              <a:gd name="T118" fmla="*/ 855 w 855"/>
              <a:gd name="T119" fmla="*/ 391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5" h="675">
                <a:moveTo>
                  <a:pt x="428" y="0"/>
                </a:moveTo>
                <a:cubicBezTo>
                  <a:pt x="192" y="0"/>
                  <a:pt x="0" y="192"/>
                  <a:pt x="0" y="428"/>
                </a:cubicBezTo>
                <a:cubicBezTo>
                  <a:pt x="0" y="472"/>
                  <a:pt x="7" y="515"/>
                  <a:pt x="19" y="554"/>
                </a:cubicBezTo>
                <a:cubicBezTo>
                  <a:pt x="34" y="553"/>
                  <a:pt x="49" y="552"/>
                  <a:pt x="64" y="552"/>
                </a:cubicBezTo>
                <a:cubicBezTo>
                  <a:pt x="64" y="552"/>
                  <a:pt x="64" y="552"/>
                  <a:pt x="64" y="552"/>
                </a:cubicBezTo>
                <a:cubicBezTo>
                  <a:pt x="64" y="552"/>
                  <a:pt x="64" y="552"/>
                  <a:pt x="64" y="552"/>
                </a:cubicBezTo>
                <a:cubicBezTo>
                  <a:pt x="65" y="552"/>
                  <a:pt x="65" y="552"/>
                  <a:pt x="65" y="552"/>
                </a:cubicBezTo>
                <a:cubicBezTo>
                  <a:pt x="65" y="552"/>
                  <a:pt x="65" y="552"/>
                  <a:pt x="65" y="552"/>
                </a:cubicBezTo>
                <a:cubicBezTo>
                  <a:pt x="65" y="552"/>
                  <a:pt x="65" y="552"/>
                  <a:pt x="65" y="552"/>
                </a:cubicBezTo>
                <a:cubicBezTo>
                  <a:pt x="65" y="552"/>
                  <a:pt x="65" y="552"/>
                  <a:pt x="65" y="552"/>
                </a:cubicBezTo>
                <a:cubicBezTo>
                  <a:pt x="65" y="552"/>
                  <a:pt x="65" y="552"/>
                  <a:pt x="65" y="552"/>
                </a:cubicBezTo>
                <a:cubicBezTo>
                  <a:pt x="65" y="552"/>
                  <a:pt x="65" y="552"/>
                  <a:pt x="65" y="552"/>
                </a:cubicBezTo>
                <a:cubicBezTo>
                  <a:pt x="65" y="552"/>
                  <a:pt x="65" y="552"/>
                  <a:pt x="66" y="552"/>
                </a:cubicBezTo>
                <a:cubicBezTo>
                  <a:pt x="66" y="552"/>
                  <a:pt x="66" y="552"/>
                  <a:pt x="66" y="552"/>
                </a:cubicBezTo>
                <a:cubicBezTo>
                  <a:pt x="66" y="552"/>
                  <a:pt x="66" y="552"/>
                  <a:pt x="66" y="552"/>
                </a:cubicBezTo>
                <a:cubicBezTo>
                  <a:pt x="66" y="552"/>
                  <a:pt x="66" y="552"/>
                  <a:pt x="66" y="552"/>
                </a:cubicBezTo>
                <a:cubicBezTo>
                  <a:pt x="66" y="552"/>
                  <a:pt x="66" y="552"/>
                  <a:pt x="66" y="552"/>
                </a:cubicBezTo>
                <a:cubicBezTo>
                  <a:pt x="66" y="552"/>
                  <a:pt x="66" y="552"/>
                  <a:pt x="66" y="552"/>
                </a:cubicBezTo>
                <a:cubicBezTo>
                  <a:pt x="66" y="552"/>
                  <a:pt x="66" y="552"/>
                  <a:pt x="66" y="552"/>
                </a:cubicBezTo>
                <a:cubicBezTo>
                  <a:pt x="67" y="552"/>
                  <a:pt x="67" y="552"/>
                  <a:pt x="67" y="552"/>
                </a:cubicBezTo>
                <a:cubicBezTo>
                  <a:pt x="67" y="552"/>
                  <a:pt x="67" y="552"/>
                  <a:pt x="67" y="552"/>
                </a:cubicBezTo>
                <a:cubicBezTo>
                  <a:pt x="67" y="552"/>
                  <a:pt x="67" y="552"/>
                  <a:pt x="67" y="552"/>
                </a:cubicBezTo>
                <a:cubicBezTo>
                  <a:pt x="67" y="552"/>
                  <a:pt x="67" y="552"/>
                  <a:pt x="67" y="552"/>
                </a:cubicBezTo>
                <a:cubicBezTo>
                  <a:pt x="67" y="552"/>
                  <a:pt x="67" y="552"/>
                  <a:pt x="67" y="552"/>
                </a:cubicBezTo>
                <a:cubicBezTo>
                  <a:pt x="67" y="552"/>
                  <a:pt x="67" y="552"/>
                  <a:pt x="67" y="552"/>
                </a:cubicBezTo>
                <a:cubicBezTo>
                  <a:pt x="67" y="552"/>
                  <a:pt x="67" y="552"/>
                  <a:pt x="68" y="552"/>
                </a:cubicBezTo>
                <a:cubicBezTo>
                  <a:pt x="68" y="552"/>
                  <a:pt x="68" y="552"/>
                  <a:pt x="68" y="552"/>
                </a:cubicBezTo>
                <a:cubicBezTo>
                  <a:pt x="68" y="552"/>
                  <a:pt x="68" y="552"/>
                  <a:pt x="68" y="552"/>
                </a:cubicBezTo>
                <a:cubicBezTo>
                  <a:pt x="68" y="552"/>
                  <a:pt x="68" y="552"/>
                  <a:pt x="68" y="552"/>
                </a:cubicBezTo>
                <a:cubicBezTo>
                  <a:pt x="68" y="552"/>
                  <a:pt x="68" y="552"/>
                  <a:pt x="68" y="552"/>
                </a:cubicBezTo>
                <a:cubicBezTo>
                  <a:pt x="68" y="552"/>
                  <a:pt x="68" y="552"/>
                  <a:pt x="68" y="552"/>
                </a:cubicBezTo>
                <a:cubicBezTo>
                  <a:pt x="68" y="552"/>
                  <a:pt x="68" y="552"/>
                  <a:pt x="68" y="552"/>
                </a:cubicBezTo>
                <a:cubicBezTo>
                  <a:pt x="69" y="552"/>
                  <a:pt x="69" y="552"/>
                  <a:pt x="69" y="552"/>
                </a:cubicBezTo>
                <a:cubicBezTo>
                  <a:pt x="69" y="552"/>
                  <a:pt x="69" y="552"/>
                  <a:pt x="69" y="552"/>
                </a:cubicBezTo>
                <a:cubicBezTo>
                  <a:pt x="69" y="552"/>
                  <a:pt x="69" y="552"/>
                  <a:pt x="70" y="552"/>
                </a:cubicBezTo>
                <a:cubicBezTo>
                  <a:pt x="70" y="552"/>
                  <a:pt x="70" y="552"/>
                  <a:pt x="70" y="552"/>
                </a:cubicBezTo>
                <a:cubicBezTo>
                  <a:pt x="70" y="552"/>
                  <a:pt x="70" y="552"/>
                  <a:pt x="70" y="552"/>
                </a:cubicBezTo>
                <a:cubicBezTo>
                  <a:pt x="70" y="552"/>
                  <a:pt x="70" y="552"/>
                  <a:pt x="70" y="552"/>
                </a:cubicBezTo>
                <a:cubicBezTo>
                  <a:pt x="70" y="552"/>
                  <a:pt x="70" y="552"/>
                  <a:pt x="70" y="552"/>
                </a:cubicBezTo>
                <a:cubicBezTo>
                  <a:pt x="70" y="552"/>
                  <a:pt x="70" y="552"/>
                  <a:pt x="70" y="552"/>
                </a:cubicBezTo>
                <a:cubicBezTo>
                  <a:pt x="70" y="552"/>
                  <a:pt x="71" y="552"/>
                  <a:pt x="71" y="552"/>
                </a:cubicBezTo>
                <a:cubicBezTo>
                  <a:pt x="71" y="552"/>
                  <a:pt x="71" y="552"/>
                  <a:pt x="71" y="552"/>
                </a:cubicBezTo>
                <a:cubicBezTo>
                  <a:pt x="71" y="552"/>
                  <a:pt x="71" y="552"/>
                  <a:pt x="71" y="552"/>
                </a:cubicBezTo>
                <a:cubicBezTo>
                  <a:pt x="71" y="552"/>
                  <a:pt x="71" y="552"/>
                  <a:pt x="71" y="552"/>
                </a:cubicBezTo>
                <a:cubicBezTo>
                  <a:pt x="71" y="552"/>
                  <a:pt x="71" y="552"/>
                  <a:pt x="71" y="552"/>
                </a:cubicBezTo>
                <a:cubicBezTo>
                  <a:pt x="71" y="552"/>
                  <a:pt x="71" y="552"/>
                  <a:pt x="71" y="552"/>
                </a:cubicBezTo>
                <a:cubicBezTo>
                  <a:pt x="71" y="552"/>
                  <a:pt x="71" y="552"/>
                  <a:pt x="72" y="552"/>
                </a:cubicBezTo>
                <a:cubicBezTo>
                  <a:pt x="72" y="552"/>
                  <a:pt x="72" y="552"/>
                  <a:pt x="72" y="552"/>
                </a:cubicBezTo>
                <a:cubicBezTo>
                  <a:pt x="72" y="552"/>
                  <a:pt x="72" y="552"/>
                  <a:pt x="72" y="552"/>
                </a:cubicBezTo>
                <a:cubicBezTo>
                  <a:pt x="72" y="552"/>
                  <a:pt x="72" y="552"/>
                  <a:pt x="72" y="552"/>
                </a:cubicBezTo>
                <a:cubicBezTo>
                  <a:pt x="72" y="552"/>
                  <a:pt x="72" y="552"/>
                  <a:pt x="72" y="552"/>
                </a:cubicBezTo>
                <a:cubicBezTo>
                  <a:pt x="72" y="552"/>
                  <a:pt x="72" y="552"/>
                  <a:pt x="72" y="552"/>
                </a:cubicBezTo>
                <a:cubicBezTo>
                  <a:pt x="178" y="554"/>
                  <a:pt x="273" y="601"/>
                  <a:pt x="338" y="675"/>
                </a:cubicBezTo>
                <a:cubicBezTo>
                  <a:pt x="344" y="660"/>
                  <a:pt x="351" y="646"/>
                  <a:pt x="359" y="632"/>
                </a:cubicBezTo>
                <a:cubicBezTo>
                  <a:pt x="335" y="593"/>
                  <a:pt x="313" y="549"/>
                  <a:pt x="300" y="500"/>
                </a:cubicBezTo>
                <a:cubicBezTo>
                  <a:pt x="300" y="500"/>
                  <a:pt x="326" y="556"/>
                  <a:pt x="369" y="614"/>
                </a:cubicBezTo>
                <a:cubicBezTo>
                  <a:pt x="448" y="481"/>
                  <a:pt x="592" y="390"/>
                  <a:pt x="757" y="385"/>
                </a:cubicBezTo>
                <a:cubicBezTo>
                  <a:pt x="757" y="385"/>
                  <a:pt x="757" y="385"/>
                  <a:pt x="757" y="385"/>
                </a:cubicBezTo>
                <a:cubicBezTo>
                  <a:pt x="757" y="385"/>
                  <a:pt x="758" y="385"/>
                  <a:pt x="758" y="385"/>
                </a:cubicBezTo>
                <a:cubicBezTo>
                  <a:pt x="758" y="385"/>
                  <a:pt x="758" y="385"/>
                  <a:pt x="758" y="385"/>
                </a:cubicBezTo>
                <a:cubicBezTo>
                  <a:pt x="758" y="385"/>
                  <a:pt x="759" y="385"/>
                  <a:pt x="759" y="385"/>
                </a:cubicBezTo>
                <a:cubicBezTo>
                  <a:pt x="759" y="385"/>
                  <a:pt x="759" y="385"/>
                  <a:pt x="759" y="385"/>
                </a:cubicBezTo>
                <a:cubicBezTo>
                  <a:pt x="759" y="385"/>
                  <a:pt x="759" y="385"/>
                  <a:pt x="759" y="385"/>
                </a:cubicBezTo>
                <a:cubicBezTo>
                  <a:pt x="759" y="385"/>
                  <a:pt x="759" y="385"/>
                  <a:pt x="759" y="385"/>
                </a:cubicBezTo>
                <a:cubicBezTo>
                  <a:pt x="759" y="385"/>
                  <a:pt x="760" y="385"/>
                  <a:pt x="760" y="385"/>
                </a:cubicBezTo>
                <a:cubicBezTo>
                  <a:pt x="760" y="385"/>
                  <a:pt x="760" y="385"/>
                  <a:pt x="760" y="385"/>
                </a:cubicBezTo>
                <a:cubicBezTo>
                  <a:pt x="760" y="385"/>
                  <a:pt x="760" y="385"/>
                  <a:pt x="760" y="385"/>
                </a:cubicBezTo>
                <a:cubicBezTo>
                  <a:pt x="760" y="385"/>
                  <a:pt x="760" y="385"/>
                  <a:pt x="760" y="385"/>
                </a:cubicBezTo>
                <a:cubicBezTo>
                  <a:pt x="761" y="385"/>
                  <a:pt x="761" y="385"/>
                  <a:pt x="761" y="385"/>
                </a:cubicBezTo>
                <a:cubicBezTo>
                  <a:pt x="761" y="385"/>
                  <a:pt x="761" y="385"/>
                  <a:pt x="761" y="385"/>
                </a:cubicBezTo>
                <a:cubicBezTo>
                  <a:pt x="761" y="385"/>
                  <a:pt x="761" y="385"/>
                  <a:pt x="762" y="385"/>
                </a:cubicBezTo>
                <a:cubicBezTo>
                  <a:pt x="762" y="385"/>
                  <a:pt x="762" y="385"/>
                  <a:pt x="762" y="385"/>
                </a:cubicBezTo>
                <a:cubicBezTo>
                  <a:pt x="762" y="385"/>
                  <a:pt x="762" y="385"/>
                  <a:pt x="762" y="385"/>
                </a:cubicBezTo>
                <a:cubicBezTo>
                  <a:pt x="762" y="385"/>
                  <a:pt x="762" y="385"/>
                  <a:pt x="762" y="385"/>
                </a:cubicBezTo>
                <a:cubicBezTo>
                  <a:pt x="762" y="385"/>
                  <a:pt x="762" y="385"/>
                  <a:pt x="763" y="385"/>
                </a:cubicBezTo>
                <a:cubicBezTo>
                  <a:pt x="763" y="385"/>
                  <a:pt x="763" y="385"/>
                  <a:pt x="763" y="385"/>
                </a:cubicBezTo>
                <a:cubicBezTo>
                  <a:pt x="763" y="385"/>
                  <a:pt x="763" y="385"/>
                  <a:pt x="763" y="385"/>
                </a:cubicBezTo>
                <a:cubicBezTo>
                  <a:pt x="763" y="385"/>
                  <a:pt x="763" y="385"/>
                  <a:pt x="763" y="385"/>
                </a:cubicBezTo>
                <a:cubicBezTo>
                  <a:pt x="763" y="385"/>
                  <a:pt x="764" y="385"/>
                  <a:pt x="764" y="385"/>
                </a:cubicBezTo>
                <a:cubicBezTo>
                  <a:pt x="764" y="385"/>
                  <a:pt x="764" y="385"/>
                  <a:pt x="764" y="385"/>
                </a:cubicBezTo>
                <a:cubicBezTo>
                  <a:pt x="764" y="385"/>
                  <a:pt x="764" y="385"/>
                  <a:pt x="764" y="384"/>
                </a:cubicBezTo>
                <a:cubicBezTo>
                  <a:pt x="764" y="384"/>
                  <a:pt x="764" y="384"/>
                  <a:pt x="764" y="384"/>
                </a:cubicBezTo>
                <a:cubicBezTo>
                  <a:pt x="765" y="384"/>
                  <a:pt x="765" y="384"/>
                  <a:pt x="765" y="384"/>
                </a:cubicBezTo>
                <a:cubicBezTo>
                  <a:pt x="765" y="384"/>
                  <a:pt x="765" y="384"/>
                  <a:pt x="765" y="384"/>
                </a:cubicBezTo>
                <a:cubicBezTo>
                  <a:pt x="765" y="384"/>
                  <a:pt x="765" y="384"/>
                  <a:pt x="766" y="384"/>
                </a:cubicBezTo>
                <a:cubicBezTo>
                  <a:pt x="766" y="384"/>
                  <a:pt x="766" y="384"/>
                  <a:pt x="766" y="384"/>
                </a:cubicBezTo>
                <a:cubicBezTo>
                  <a:pt x="766" y="384"/>
                  <a:pt x="766" y="384"/>
                  <a:pt x="766" y="384"/>
                </a:cubicBezTo>
                <a:cubicBezTo>
                  <a:pt x="766" y="384"/>
                  <a:pt x="766" y="384"/>
                  <a:pt x="766" y="384"/>
                </a:cubicBezTo>
                <a:cubicBezTo>
                  <a:pt x="766" y="384"/>
                  <a:pt x="767" y="384"/>
                  <a:pt x="767" y="384"/>
                </a:cubicBezTo>
                <a:cubicBezTo>
                  <a:pt x="767" y="384"/>
                  <a:pt x="767" y="384"/>
                  <a:pt x="767" y="384"/>
                </a:cubicBezTo>
                <a:cubicBezTo>
                  <a:pt x="767" y="384"/>
                  <a:pt x="767" y="384"/>
                  <a:pt x="767" y="384"/>
                </a:cubicBezTo>
                <a:cubicBezTo>
                  <a:pt x="767" y="384"/>
                  <a:pt x="767" y="384"/>
                  <a:pt x="767" y="384"/>
                </a:cubicBezTo>
                <a:cubicBezTo>
                  <a:pt x="767" y="384"/>
                  <a:pt x="768" y="384"/>
                  <a:pt x="768" y="384"/>
                </a:cubicBezTo>
                <a:cubicBezTo>
                  <a:pt x="768" y="384"/>
                  <a:pt x="768" y="384"/>
                  <a:pt x="768" y="384"/>
                </a:cubicBezTo>
                <a:cubicBezTo>
                  <a:pt x="768" y="384"/>
                  <a:pt x="768" y="384"/>
                  <a:pt x="768" y="384"/>
                </a:cubicBezTo>
                <a:cubicBezTo>
                  <a:pt x="768" y="384"/>
                  <a:pt x="768" y="384"/>
                  <a:pt x="768" y="384"/>
                </a:cubicBezTo>
                <a:cubicBezTo>
                  <a:pt x="769" y="384"/>
                  <a:pt x="769" y="384"/>
                  <a:pt x="769" y="384"/>
                </a:cubicBezTo>
                <a:cubicBezTo>
                  <a:pt x="769" y="384"/>
                  <a:pt x="769" y="384"/>
                  <a:pt x="769" y="384"/>
                </a:cubicBezTo>
                <a:cubicBezTo>
                  <a:pt x="769" y="384"/>
                  <a:pt x="769" y="384"/>
                  <a:pt x="770" y="384"/>
                </a:cubicBezTo>
                <a:cubicBezTo>
                  <a:pt x="770" y="384"/>
                  <a:pt x="770" y="384"/>
                  <a:pt x="770" y="384"/>
                </a:cubicBezTo>
                <a:cubicBezTo>
                  <a:pt x="770" y="384"/>
                  <a:pt x="770" y="384"/>
                  <a:pt x="771" y="384"/>
                </a:cubicBezTo>
                <a:cubicBezTo>
                  <a:pt x="771" y="384"/>
                  <a:pt x="771" y="384"/>
                  <a:pt x="771" y="384"/>
                </a:cubicBezTo>
                <a:cubicBezTo>
                  <a:pt x="771" y="384"/>
                  <a:pt x="771" y="384"/>
                  <a:pt x="771" y="384"/>
                </a:cubicBezTo>
                <a:cubicBezTo>
                  <a:pt x="771" y="384"/>
                  <a:pt x="771" y="384"/>
                  <a:pt x="771" y="384"/>
                </a:cubicBezTo>
                <a:cubicBezTo>
                  <a:pt x="771" y="384"/>
                  <a:pt x="772" y="384"/>
                  <a:pt x="772" y="384"/>
                </a:cubicBezTo>
                <a:cubicBezTo>
                  <a:pt x="772" y="384"/>
                  <a:pt x="772" y="384"/>
                  <a:pt x="772" y="384"/>
                </a:cubicBezTo>
                <a:cubicBezTo>
                  <a:pt x="772" y="384"/>
                  <a:pt x="773" y="384"/>
                  <a:pt x="773" y="384"/>
                </a:cubicBezTo>
                <a:cubicBezTo>
                  <a:pt x="773" y="384"/>
                  <a:pt x="773" y="384"/>
                  <a:pt x="773" y="384"/>
                </a:cubicBezTo>
                <a:cubicBezTo>
                  <a:pt x="773" y="384"/>
                  <a:pt x="773" y="384"/>
                  <a:pt x="774" y="384"/>
                </a:cubicBezTo>
                <a:cubicBezTo>
                  <a:pt x="774" y="384"/>
                  <a:pt x="774" y="384"/>
                  <a:pt x="774" y="384"/>
                </a:cubicBezTo>
                <a:cubicBezTo>
                  <a:pt x="774" y="384"/>
                  <a:pt x="774" y="384"/>
                  <a:pt x="774" y="384"/>
                </a:cubicBezTo>
                <a:cubicBezTo>
                  <a:pt x="774" y="384"/>
                  <a:pt x="774" y="384"/>
                  <a:pt x="774" y="384"/>
                </a:cubicBezTo>
                <a:cubicBezTo>
                  <a:pt x="774" y="384"/>
                  <a:pt x="774" y="384"/>
                  <a:pt x="774" y="384"/>
                </a:cubicBezTo>
                <a:cubicBezTo>
                  <a:pt x="774" y="384"/>
                  <a:pt x="774" y="384"/>
                  <a:pt x="774" y="384"/>
                </a:cubicBezTo>
                <a:cubicBezTo>
                  <a:pt x="775" y="384"/>
                  <a:pt x="775" y="384"/>
                  <a:pt x="775" y="384"/>
                </a:cubicBezTo>
                <a:cubicBezTo>
                  <a:pt x="775" y="384"/>
                  <a:pt x="775" y="384"/>
                  <a:pt x="775" y="384"/>
                </a:cubicBezTo>
                <a:cubicBezTo>
                  <a:pt x="775" y="384"/>
                  <a:pt x="775" y="384"/>
                  <a:pt x="775" y="384"/>
                </a:cubicBezTo>
                <a:cubicBezTo>
                  <a:pt x="775" y="384"/>
                  <a:pt x="775" y="384"/>
                  <a:pt x="775" y="384"/>
                </a:cubicBezTo>
                <a:cubicBezTo>
                  <a:pt x="775" y="384"/>
                  <a:pt x="775" y="384"/>
                  <a:pt x="775" y="384"/>
                </a:cubicBezTo>
                <a:cubicBezTo>
                  <a:pt x="802" y="385"/>
                  <a:pt x="829" y="387"/>
                  <a:pt x="855" y="391"/>
                </a:cubicBezTo>
                <a:cubicBezTo>
                  <a:pt x="836" y="172"/>
                  <a:pt x="653" y="0"/>
                  <a:pt x="428" y="0"/>
                </a:cubicBezTo>
              </a:path>
            </a:pathLst>
          </a:custGeom>
          <a:gradFill>
            <a:gsLst>
              <a:gs pos="0">
                <a:srgbClr val="9FD400"/>
              </a:gs>
              <a:gs pos="100000">
                <a:srgbClr val="2B7911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61" name="Freeform 9"/>
          <p:cNvSpPr>
            <a:spLocks noEditPoints="1"/>
          </p:cNvSpPr>
          <p:nvPr/>
        </p:nvSpPr>
        <p:spPr bwMode="auto">
          <a:xfrm>
            <a:off x="4650316" y="3318199"/>
            <a:ext cx="1112292" cy="995501"/>
          </a:xfrm>
          <a:custGeom>
            <a:avLst/>
            <a:gdLst>
              <a:gd name="T0" fmla="*/ 319 w 319"/>
              <a:gd name="T1" fmla="*/ 123 h 285"/>
              <a:gd name="T2" fmla="*/ 53 w 319"/>
              <a:gd name="T3" fmla="*/ 0 h 285"/>
              <a:gd name="T4" fmla="*/ 53 w 319"/>
              <a:gd name="T5" fmla="*/ 0 h 285"/>
              <a:gd name="T6" fmla="*/ 53 w 319"/>
              <a:gd name="T7" fmla="*/ 0 h 285"/>
              <a:gd name="T8" fmla="*/ 53 w 319"/>
              <a:gd name="T9" fmla="*/ 0 h 285"/>
              <a:gd name="T10" fmla="*/ 53 w 319"/>
              <a:gd name="T11" fmla="*/ 0 h 285"/>
              <a:gd name="T12" fmla="*/ 52 w 319"/>
              <a:gd name="T13" fmla="*/ 0 h 285"/>
              <a:gd name="T14" fmla="*/ 52 w 319"/>
              <a:gd name="T15" fmla="*/ 0 h 285"/>
              <a:gd name="T16" fmla="*/ 52 w 319"/>
              <a:gd name="T17" fmla="*/ 0 h 285"/>
              <a:gd name="T18" fmla="*/ 51 w 319"/>
              <a:gd name="T19" fmla="*/ 0 h 285"/>
              <a:gd name="T20" fmla="*/ 51 w 319"/>
              <a:gd name="T21" fmla="*/ 0 h 285"/>
              <a:gd name="T22" fmla="*/ 51 w 319"/>
              <a:gd name="T23" fmla="*/ 0 h 285"/>
              <a:gd name="T24" fmla="*/ 51 w 319"/>
              <a:gd name="T25" fmla="*/ 0 h 285"/>
              <a:gd name="T26" fmla="*/ 51 w 319"/>
              <a:gd name="T27" fmla="*/ 0 h 285"/>
              <a:gd name="T28" fmla="*/ 51 w 319"/>
              <a:gd name="T29" fmla="*/ 0 h 285"/>
              <a:gd name="T30" fmla="*/ 49 w 319"/>
              <a:gd name="T31" fmla="*/ 0 h 285"/>
              <a:gd name="T32" fmla="*/ 49 w 319"/>
              <a:gd name="T33" fmla="*/ 0 h 285"/>
              <a:gd name="T34" fmla="*/ 49 w 319"/>
              <a:gd name="T35" fmla="*/ 0 h 285"/>
              <a:gd name="T36" fmla="*/ 49 w 319"/>
              <a:gd name="T37" fmla="*/ 0 h 285"/>
              <a:gd name="T38" fmla="*/ 49 w 319"/>
              <a:gd name="T39" fmla="*/ 0 h 285"/>
              <a:gd name="T40" fmla="*/ 49 w 319"/>
              <a:gd name="T41" fmla="*/ 0 h 285"/>
              <a:gd name="T42" fmla="*/ 48 w 319"/>
              <a:gd name="T43" fmla="*/ 0 h 285"/>
              <a:gd name="T44" fmla="*/ 48 w 319"/>
              <a:gd name="T45" fmla="*/ 0 h 285"/>
              <a:gd name="T46" fmla="*/ 48 w 319"/>
              <a:gd name="T47" fmla="*/ 0 h 285"/>
              <a:gd name="T48" fmla="*/ 48 w 319"/>
              <a:gd name="T49" fmla="*/ 0 h 285"/>
              <a:gd name="T50" fmla="*/ 48 w 319"/>
              <a:gd name="T51" fmla="*/ 0 h 285"/>
              <a:gd name="T52" fmla="*/ 0 w 319"/>
              <a:gd name="T53" fmla="*/ 2 h 285"/>
              <a:gd name="T54" fmla="*/ 283 w 319"/>
              <a:gd name="T55" fmla="*/ 285 h 285"/>
              <a:gd name="T56" fmla="*/ 45 w 319"/>
              <a:gd name="T57" fmla="*/ 0 h 285"/>
              <a:gd name="T58" fmla="*/ 47 w 319"/>
              <a:gd name="T59" fmla="*/ 0 h 285"/>
              <a:gd name="T60" fmla="*/ 45 w 319"/>
              <a:gd name="T61" fmla="*/ 0 h 285"/>
              <a:gd name="T62" fmla="*/ 45 w 319"/>
              <a:gd name="T63" fmla="*/ 0 h 285"/>
              <a:gd name="T64" fmla="*/ 47 w 319"/>
              <a:gd name="T65" fmla="*/ 0 h 285"/>
              <a:gd name="T66" fmla="*/ 46 w 319"/>
              <a:gd name="T67" fmla="*/ 0 h 285"/>
              <a:gd name="T68" fmla="*/ 46 w 319"/>
              <a:gd name="T69" fmla="*/ 0 h 285"/>
              <a:gd name="T70" fmla="*/ 47 w 319"/>
              <a:gd name="T71" fmla="*/ 0 h 285"/>
              <a:gd name="T72" fmla="*/ 46 w 319"/>
              <a:gd name="T73" fmla="*/ 0 h 285"/>
              <a:gd name="T74" fmla="*/ 46 w 319"/>
              <a:gd name="T75" fmla="*/ 0 h 285"/>
              <a:gd name="T76" fmla="*/ 46 w 319"/>
              <a:gd name="T77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19" h="285">
                <a:moveTo>
                  <a:pt x="53" y="0"/>
                </a:moveTo>
                <a:cubicBezTo>
                  <a:pt x="159" y="2"/>
                  <a:pt x="254" y="49"/>
                  <a:pt x="319" y="123"/>
                </a:cubicBezTo>
                <a:cubicBezTo>
                  <a:pt x="319" y="123"/>
                  <a:pt x="319" y="123"/>
                  <a:pt x="319" y="123"/>
                </a:cubicBezTo>
                <a:cubicBezTo>
                  <a:pt x="254" y="49"/>
                  <a:pt x="159" y="2"/>
                  <a:pt x="53" y="0"/>
                </a:cubicBezTo>
                <a:moveTo>
                  <a:pt x="53" y="0"/>
                </a:move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moveTo>
                  <a:pt x="53" y="0"/>
                </a:move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moveTo>
                  <a:pt x="52" y="0"/>
                </a:moveTo>
                <a:cubicBezTo>
                  <a:pt x="52" y="0"/>
                  <a:pt x="52" y="0"/>
                  <a:pt x="53" y="0"/>
                </a:cubicBezTo>
                <a:cubicBezTo>
                  <a:pt x="52" y="0"/>
                  <a:pt x="52" y="0"/>
                  <a:pt x="52" y="0"/>
                </a:cubicBezTo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moveTo>
                  <a:pt x="51" y="0"/>
                </a:moveTo>
                <a:cubicBezTo>
                  <a:pt x="51" y="0"/>
                  <a:pt x="52" y="0"/>
                  <a:pt x="52" y="0"/>
                </a:cubicBezTo>
                <a:cubicBezTo>
                  <a:pt x="52" y="0"/>
                  <a:pt x="51" y="0"/>
                  <a:pt x="51" y="0"/>
                </a:cubicBezTo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moveTo>
                  <a:pt x="51" y="0"/>
                </a:move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moveTo>
                  <a:pt x="50" y="0"/>
                </a:moveTo>
                <a:cubicBezTo>
                  <a:pt x="50" y="0"/>
                  <a:pt x="50" y="0"/>
                  <a:pt x="51" y="0"/>
                </a:cubicBezTo>
                <a:cubicBezTo>
                  <a:pt x="50" y="0"/>
                  <a:pt x="50" y="0"/>
                  <a:pt x="50" y="0"/>
                </a:cubicBezTo>
                <a:moveTo>
                  <a:pt x="49" y="0"/>
                </a:move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49" y="0"/>
                </a:cubicBezTo>
                <a:moveTo>
                  <a:pt x="49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moveTo>
                  <a:pt x="49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moveTo>
                  <a:pt x="49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moveTo>
                  <a:pt x="48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moveTo>
                  <a:pt x="48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moveTo>
                  <a:pt x="48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moveTo>
                  <a:pt x="45" y="0"/>
                </a:moveTo>
                <a:cubicBezTo>
                  <a:pt x="30" y="0"/>
                  <a:pt x="15" y="1"/>
                  <a:pt x="0" y="2"/>
                </a:cubicBezTo>
                <a:cubicBezTo>
                  <a:pt x="42" y="137"/>
                  <a:pt x="149" y="244"/>
                  <a:pt x="283" y="285"/>
                </a:cubicBezTo>
                <a:cubicBezTo>
                  <a:pt x="283" y="285"/>
                  <a:pt x="283" y="285"/>
                  <a:pt x="283" y="285"/>
                </a:cubicBezTo>
                <a:cubicBezTo>
                  <a:pt x="149" y="244"/>
                  <a:pt x="42" y="137"/>
                  <a:pt x="0" y="2"/>
                </a:cubicBezTo>
                <a:cubicBezTo>
                  <a:pt x="15" y="1"/>
                  <a:pt x="30" y="0"/>
                  <a:pt x="45" y="0"/>
                </a:cubicBezTo>
                <a:moveTo>
                  <a:pt x="47" y="0"/>
                </a:move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moveTo>
                  <a:pt x="45" y="0"/>
                </a:move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moveTo>
                  <a:pt x="47" y="0"/>
                </a:move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moveTo>
                  <a:pt x="46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moveTo>
                  <a:pt x="47" y="0"/>
                </a:move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moveTo>
                  <a:pt x="46" y="0"/>
                </a:moveTo>
                <a:cubicBezTo>
                  <a:pt x="46" y="0"/>
                  <a:pt x="46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moveTo>
                  <a:pt x="46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2" name="Freeform 10"/>
          <p:cNvSpPr>
            <a:spLocks noEditPoints="1"/>
          </p:cNvSpPr>
          <p:nvPr/>
        </p:nvSpPr>
        <p:spPr bwMode="auto">
          <a:xfrm>
            <a:off x="5762607" y="2734246"/>
            <a:ext cx="1807475" cy="1646192"/>
          </a:xfrm>
          <a:custGeom>
            <a:avLst/>
            <a:gdLst>
              <a:gd name="T0" fmla="*/ 90 w 518"/>
              <a:gd name="T1" fmla="*/ 472 h 472"/>
              <a:gd name="T2" fmla="*/ 86 w 518"/>
              <a:gd name="T3" fmla="*/ 472 h 472"/>
              <a:gd name="T4" fmla="*/ 150 w 518"/>
              <a:gd name="T5" fmla="*/ 468 h 472"/>
              <a:gd name="T6" fmla="*/ 21 w 518"/>
              <a:gd name="T7" fmla="*/ 248 h 472"/>
              <a:gd name="T8" fmla="*/ 0 w 518"/>
              <a:gd name="T9" fmla="*/ 291 h 472"/>
              <a:gd name="T10" fmla="*/ 21 w 518"/>
              <a:gd name="T11" fmla="*/ 248 h 472"/>
              <a:gd name="T12" fmla="*/ 518 w 518"/>
              <a:gd name="T13" fmla="*/ 44 h 472"/>
              <a:gd name="T14" fmla="*/ 419 w 518"/>
              <a:gd name="T15" fmla="*/ 1 h 472"/>
              <a:gd name="T16" fmla="*/ 31 w 518"/>
              <a:gd name="T17" fmla="*/ 230 h 472"/>
              <a:gd name="T18" fmla="*/ 420 w 518"/>
              <a:gd name="T19" fmla="*/ 1 h 472"/>
              <a:gd name="T20" fmla="*/ 420 w 518"/>
              <a:gd name="T21" fmla="*/ 1 h 472"/>
              <a:gd name="T22" fmla="*/ 420 w 518"/>
              <a:gd name="T23" fmla="*/ 1 h 472"/>
              <a:gd name="T24" fmla="*/ 421 w 518"/>
              <a:gd name="T25" fmla="*/ 1 h 472"/>
              <a:gd name="T26" fmla="*/ 421 w 518"/>
              <a:gd name="T27" fmla="*/ 1 h 472"/>
              <a:gd name="T28" fmla="*/ 421 w 518"/>
              <a:gd name="T29" fmla="*/ 1 h 472"/>
              <a:gd name="T30" fmla="*/ 422 w 518"/>
              <a:gd name="T31" fmla="*/ 1 h 472"/>
              <a:gd name="T32" fmla="*/ 422 w 518"/>
              <a:gd name="T33" fmla="*/ 1 h 472"/>
              <a:gd name="T34" fmla="*/ 422 w 518"/>
              <a:gd name="T35" fmla="*/ 1 h 472"/>
              <a:gd name="T36" fmla="*/ 424 w 518"/>
              <a:gd name="T37" fmla="*/ 1 h 472"/>
              <a:gd name="T38" fmla="*/ 424 w 518"/>
              <a:gd name="T39" fmla="*/ 1 h 472"/>
              <a:gd name="T40" fmla="*/ 424 w 518"/>
              <a:gd name="T41" fmla="*/ 1 h 472"/>
              <a:gd name="T42" fmla="*/ 425 w 518"/>
              <a:gd name="T43" fmla="*/ 1 h 472"/>
              <a:gd name="T44" fmla="*/ 425 w 518"/>
              <a:gd name="T45" fmla="*/ 1 h 472"/>
              <a:gd name="T46" fmla="*/ 425 w 518"/>
              <a:gd name="T47" fmla="*/ 1 h 472"/>
              <a:gd name="T48" fmla="*/ 426 w 518"/>
              <a:gd name="T49" fmla="*/ 1 h 472"/>
              <a:gd name="T50" fmla="*/ 426 w 518"/>
              <a:gd name="T51" fmla="*/ 1 h 472"/>
              <a:gd name="T52" fmla="*/ 426 w 518"/>
              <a:gd name="T53" fmla="*/ 1 h 472"/>
              <a:gd name="T54" fmla="*/ 427 w 518"/>
              <a:gd name="T55" fmla="*/ 0 h 472"/>
              <a:gd name="T56" fmla="*/ 427 w 518"/>
              <a:gd name="T57" fmla="*/ 0 h 472"/>
              <a:gd name="T58" fmla="*/ 427 w 518"/>
              <a:gd name="T59" fmla="*/ 0 h 472"/>
              <a:gd name="T60" fmla="*/ 428 w 518"/>
              <a:gd name="T61" fmla="*/ 0 h 472"/>
              <a:gd name="T62" fmla="*/ 428 w 518"/>
              <a:gd name="T63" fmla="*/ 0 h 472"/>
              <a:gd name="T64" fmla="*/ 428 w 518"/>
              <a:gd name="T65" fmla="*/ 0 h 472"/>
              <a:gd name="T66" fmla="*/ 429 w 518"/>
              <a:gd name="T67" fmla="*/ 0 h 472"/>
              <a:gd name="T68" fmla="*/ 429 w 518"/>
              <a:gd name="T69" fmla="*/ 0 h 472"/>
              <a:gd name="T70" fmla="*/ 429 w 518"/>
              <a:gd name="T71" fmla="*/ 0 h 472"/>
              <a:gd name="T72" fmla="*/ 430 w 518"/>
              <a:gd name="T73" fmla="*/ 0 h 472"/>
              <a:gd name="T74" fmla="*/ 430 w 518"/>
              <a:gd name="T75" fmla="*/ 0 h 472"/>
              <a:gd name="T76" fmla="*/ 430 w 518"/>
              <a:gd name="T77" fmla="*/ 0 h 472"/>
              <a:gd name="T78" fmla="*/ 432 w 518"/>
              <a:gd name="T79" fmla="*/ 0 h 472"/>
              <a:gd name="T80" fmla="*/ 432 w 518"/>
              <a:gd name="T81" fmla="*/ 0 h 472"/>
              <a:gd name="T82" fmla="*/ 432 w 518"/>
              <a:gd name="T83" fmla="*/ 0 h 472"/>
              <a:gd name="T84" fmla="*/ 433 w 518"/>
              <a:gd name="T85" fmla="*/ 0 h 472"/>
              <a:gd name="T86" fmla="*/ 433 w 518"/>
              <a:gd name="T87" fmla="*/ 0 h 472"/>
              <a:gd name="T88" fmla="*/ 433 w 518"/>
              <a:gd name="T89" fmla="*/ 0 h 472"/>
              <a:gd name="T90" fmla="*/ 437 w 518"/>
              <a:gd name="T91" fmla="*/ 0 h 472"/>
              <a:gd name="T92" fmla="*/ 518 w 518"/>
              <a:gd name="T93" fmla="*/ 43 h 472"/>
              <a:gd name="T94" fmla="*/ 437 w 518"/>
              <a:gd name="T95" fmla="*/ 0 h 472"/>
              <a:gd name="T96" fmla="*/ 437 w 518"/>
              <a:gd name="T97" fmla="*/ 0 h 472"/>
              <a:gd name="T98" fmla="*/ 437 w 518"/>
              <a:gd name="T99" fmla="*/ 0 h 472"/>
              <a:gd name="T100" fmla="*/ 437 w 518"/>
              <a:gd name="T101" fmla="*/ 0 h 472"/>
              <a:gd name="T102" fmla="*/ 436 w 518"/>
              <a:gd name="T103" fmla="*/ 0 h 472"/>
              <a:gd name="T104" fmla="*/ 435 w 518"/>
              <a:gd name="T105" fmla="*/ 0 h 472"/>
              <a:gd name="T106" fmla="*/ 435 w 518"/>
              <a:gd name="T107" fmla="*/ 0 h 472"/>
              <a:gd name="T108" fmla="*/ 436 w 518"/>
              <a:gd name="T109" fmla="*/ 0 h 472"/>
              <a:gd name="T110" fmla="*/ 436 w 518"/>
              <a:gd name="T111" fmla="*/ 0 h 472"/>
              <a:gd name="T112" fmla="*/ 436 w 518"/>
              <a:gd name="T113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18" h="472">
                <a:moveTo>
                  <a:pt x="150" y="468"/>
                </a:moveTo>
                <a:cubicBezTo>
                  <a:pt x="130" y="471"/>
                  <a:pt x="111" y="472"/>
                  <a:pt x="90" y="472"/>
                </a:cubicBezTo>
                <a:cubicBezTo>
                  <a:pt x="89" y="472"/>
                  <a:pt x="88" y="472"/>
                  <a:pt x="86" y="472"/>
                </a:cubicBezTo>
                <a:cubicBezTo>
                  <a:pt x="86" y="472"/>
                  <a:pt x="86" y="472"/>
                  <a:pt x="86" y="472"/>
                </a:cubicBezTo>
                <a:cubicBezTo>
                  <a:pt x="88" y="472"/>
                  <a:pt x="89" y="472"/>
                  <a:pt x="90" y="472"/>
                </a:cubicBezTo>
                <a:cubicBezTo>
                  <a:pt x="111" y="472"/>
                  <a:pt x="130" y="471"/>
                  <a:pt x="150" y="468"/>
                </a:cubicBezTo>
                <a:cubicBezTo>
                  <a:pt x="150" y="468"/>
                  <a:pt x="150" y="468"/>
                  <a:pt x="150" y="468"/>
                </a:cubicBezTo>
                <a:moveTo>
                  <a:pt x="21" y="248"/>
                </a:moveTo>
                <a:cubicBezTo>
                  <a:pt x="13" y="262"/>
                  <a:pt x="6" y="276"/>
                  <a:pt x="0" y="291"/>
                </a:cubicBezTo>
                <a:cubicBezTo>
                  <a:pt x="0" y="291"/>
                  <a:pt x="0" y="291"/>
                  <a:pt x="0" y="291"/>
                </a:cubicBezTo>
                <a:cubicBezTo>
                  <a:pt x="6" y="276"/>
                  <a:pt x="13" y="262"/>
                  <a:pt x="21" y="248"/>
                </a:cubicBezTo>
                <a:cubicBezTo>
                  <a:pt x="21" y="248"/>
                  <a:pt x="21" y="248"/>
                  <a:pt x="21" y="248"/>
                </a:cubicBezTo>
                <a:moveTo>
                  <a:pt x="518" y="43"/>
                </a:moveTo>
                <a:cubicBezTo>
                  <a:pt x="518" y="44"/>
                  <a:pt x="518" y="44"/>
                  <a:pt x="518" y="44"/>
                </a:cubicBezTo>
                <a:cubicBezTo>
                  <a:pt x="518" y="44"/>
                  <a:pt x="518" y="44"/>
                  <a:pt x="518" y="43"/>
                </a:cubicBezTo>
                <a:moveTo>
                  <a:pt x="419" y="1"/>
                </a:moveTo>
                <a:cubicBezTo>
                  <a:pt x="254" y="6"/>
                  <a:pt x="110" y="97"/>
                  <a:pt x="31" y="230"/>
                </a:cubicBezTo>
                <a:cubicBezTo>
                  <a:pt x="31" y="230"/>
                  <a:pt x="31" y="230"/>
                  <a:pt x="31" y="230"/>
                </a:cubicBezTo>
                <a:cubicBezTo>
                  <a:pt x="110" y="97"/>
                  <a:pt x="254" y="6"/>
                  <a:pt x="419" y="1"/>
                </a:cubicBezTo>
                <a:moveTo>
                  <a:pt x="420" y="1"/>
                </a:moveTo>
                <a:cubicBezTo>
                  <a:pt x="420" y="1"/>
                  <a:pt x="419" y="1"/>
                  <a:pt x="419" y="1"/>
                </a:cubicBezTo>
                <a:cubicBezTo>
                  <a:pt x="419" y="1"/>
                  <a:pt x="420" y="1"/>
                  <a:pt x="420" y="1"/>
                </a:cubicBezTo>
                <a:moveTo>
                  <a:pt x="421" y="1"/>
                </a:moveTo>
                <a:cubicBezTo>
                  <a:pt x="421" y="1"/>
                  <a:pt x="420" y="1"/>
                  <a:pt x="420" y="1"/>
                </a:cubicBezTo>
                <a:cubicBezTo>
                  <a:pt x="420" y="1"/>
                  <a:pt x="421" y="1"/>
                  <a:pt x="421" y="1"/>
                </a:cubicBezTo>
                <a:moveTo>
                  <a:pt x="421" y="1"/>
                </a:moveTo>
                <a:cubicBezTo>
                  <a:pt x="421" y="1"/>
                  <a:pt x="421" y="1"/>
                  <a:pt x="421" y="1"/>
                </a:cubicBezTo>
                <a:cubicBezTo>
                  <a:pt x="421" y="1"/>
                  <a:pt x="421" y="1"/>
                  <a:pt x="421" y="1"/>
                </a:cubicBezTo>
                <a:moveTo>
                  <a:pt x="422" y="1"/>
                </a:moveTo>
                <a:cubicBezTo>
                  <a:pt x="422" y="1"/>
                  <a:pt x="421" y="1"/>
                  <a:pt x="421" y="1"/>
                </a:cubicBezTo>
                <a:cubicBezTo>
                  <a:pt x="421" y="1"/>
                  <a:pt x="422" y="1"/>
                  <a:pt x="422" y="1"/>
                </a:cubicBezTo>
                <a:moveTo>
                  <a:pt x="422" y="1"/>
                </a:moveTo>
                <a:cubicBezTo>
                  <a:pt x="422" y="1"/>
                  <a:pt x="422" y="1"/>
                  <a:pt x="422" y="1"/>
                </a:cubicBezTo>
                <a:cubicBezTo>
                  <a:pt x="422" y="1"/>
                  <a:pt x="422" y="1"/>
                  <a:pt x="422" y="1"/>
                </a:cubicBezTo>
                <a:moveTo>
                  <a:pt x="423" y="1"/>
                </a:moveTo>
                <a:cubicBezTo>
                  <a:pt x="423" y="1"/>
                  <a:pt x="423" y="1"/>
                  <a:pt x="422" y="1"/>
                </a:cubicBezTo>
                <a:cubicBezTo>
                  <a:pt x="423" y="1"/>
                  <a:pt x="423" y="1"/>
                  <a:pt x="423" y="1"/>
                </a:cubicBezTo>
                <a:moveTo>
                  <a:pt x="424" y="1"/>
                </a:moveTo>
                <a:cubicBezTo>
                  <a:pt x="423" y="1"/>
                  <a:pt x="423" y="1"/>
                  <a:pt x="423" y="1"/>
                </a:cubicBezTo>
                <a:cubicBezTo>
                  <a:pt x="423" y="1"/>
                  <a:pt x="423" y="1"/>
                  <a:pt x="424" y="1"/>
                </a:cubicBezTo>
                <a:moveTo>
                  <a:pt x="424" y="1"/>
                </a:moveTo>
                <a:cubicBezTo>
                  <a:pt x="424" y="1"/>
                  <a:pt x="424" y="1"/>
                  <a:pt x="424" y="1"/>
                </a:cubicBezTo>
                <a:cubicBezTo>
                  <a:pt x="424" y="1"/>
                  <a:pt x="424" y="1"/>
                  <a:pt x="424" y="1"/>
                </a:cubicBezTo>
                <a:moveTo>
                  <a:pt x="425" y="1"/>
                </a:moveTo>
                <a:cubicBezTo>
                  <a:pt x="424" y="1"/>
                  <a:pt x="424" y="1"/>
                  <a:pt x="424" y="1"/>
                </a:cubicBezTo>
                <a:cubicBezTo>
                  <a:pt x="424" y="1"/>
                  <a:pt x="424" y="1"/>
                  <a:pt x="425" y="1"/>
                </a:cubicBezTo>
                <a:moveTo>
                  <a:pt x="425" y="1"/>
                </a:moveTo>
                <a:cubicBezTo>
                  <a:pt x="425" y="1"/>
                  <a:pt x="425" y="1"/>
                  <a:pt x="425" y="1"/>
                </a:cubicBezTo>
                <a:cubicBezTo>
                  <a:pt x="425" y="1"/>
                  <a:pt x="425" y="1"/>
                  <a:pt x="425" y="1"/>
                </a:cubicBezTo>
                <a:moveTo>
                  <a:pt x="426" y="1"/>
                </a:moveTo>
                <a:cubicBezTo>
                  <a:pt x="426" y="1"/>
                  <a:pt x="425" y="1"/>
                  <a:pt x="425" y="1"/>
                </a:cubicBezTo>
                <a:cubicBezTo>
                  <a:pt x="425" y="1"/>
                  <a:pt x="426" y="1"/>
                  <a:pt x="426" y="1"/>
                </a:cubicBezTo>
                <a:moveTo>
                  <a:pt x="426" y="0"/>
                </a:moveTo>
                <a:cubicBezTo>
                  <a:pt x="426" y="1"/>
                  <a:pt x="426" y="1"/>
                  <a:pt x="426" y="1"/>
                </a:cubicBezTo>
                <a:cubicBezTo>
                  <a:pt x="426" y="1"/>
                  <a:pt x="426" y="1"/>
                  <a:pt x="426" y="0"/>
                </a:cubicBezTo>
                <a:moveTo>
                  <a:pt x="427" y="0"/>
                </a:moveTo>
                <a:cubicBezTo>
                  <a:pt x="427" y="0"/>
                  <a:pt x="427" y="0"/>
                  <a:pt x="426" y="0"/>
                </a:cubicBezTo>
                <a:cubicBezTo>
                  <a:pt x="427" y="0"/>
                  <a:pt x="427" y="0"/>
                  <a:pt x="427" y="0"/>
                </a:cubicBezTo>
                <a:moveTo>
                  <a:pt x="428" y="0"/>
                </a:move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8" y="0"/>
                </a:cubicBezTo>
                <a:moveTo>
                  <a:pt x="428" y="0"/>
                </a:moveTo>
                <a:cubicBezTo>
                  <a:pt x="428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moveTo>
                  <a:pt x="429" y="0"/>
                </a:moveTo>
                <a:cubicBezTo>
                  <a:pt x="429" y="0"/>
                  <a:pt x="428" y="0"/>
                  <a:pt x="428" y="0"/>
                </a:cubicBezTo>
                <a:cubicBezTo>
                  <a:pt x="428" y="0"/>
                  <a:pt x="429" y="0"/>
                  <a:pt x="429" y="0"/>
                </a:cubicBezTo>
                <a:moveTo>
                  <a:pt x="429" y="0"/>
                </a:moveTo>
                <a:cubicBezTo>
                  <a:pt x="429" y="0"/>
                  <a:pt x="429" y="0"/>
                  <a:pt x="429" y="0"/>
                </a:cubicBezTo>
                <a:cubicBezTo>
                  <a:pt x="429" y="0"/>
                  <a:pt x="429" y="0"/>
                  <a:pt x="429" y="0"/>
                </a:cubicBezTo>
                <a:moveTo>
                  <a:pt x="430" y="0"/>
                </a:moveTo>
                <a:cubicBezTo>
                  <a:pt x="430" y="0"/>
                  <a:pt x="429" y="0"/>
                  <a:pt x="429" y="0"/>
                </a:cubicBezTo>
                <a:cubicBezTo>
                  <a:pt x="429" y="0"/>
                  <a:pt x="430" y="0"/>
                  <a:pt x="430" y="0"/>
                </a:cubicBezTo>
                <a:moveTo>
                  <a:pt x="430" y="0"/>
                </a:moveTo>
                <a:cubicBezTo>
                  <a:pt x="430" y="0"/>
                  <a:pt x="430" y="0"/>
                  <a:pt x="430" y="0"/>
                </a:cubicBezTo>
                <a:cubicBezTo>
                  <a:pt x="430" y="0"/>
                  <a:pt x="430" y="0"/>
                  <a:pt x="430" y="0"/>
                </a:cubicBezTo>
                <a:moveTo>
                  <a:pt x="431" y="0"/>
                </a:moveTo>
                <a:cubicBezTo>
                  <a:pt x="431" y="0"/>
                  <a:pt x="431" y="0"/>
                  <a:pt x="430" y="0"/>
                </a:cubicBezTo>
                <a:cubicBezTo>
                  <a:pt x="431" y="0"/>
                  <a:pt x="431" y="0"/>
                  <a:pt x="431" y="0"/>
                </a:cubicBezTo>
                <a:moveTo>
                  <a:pt x="432" y="0"/>
                </a:moveTo>
                <a:cubicBezTo>
                  <a:pt x="431" y="0"/>
                  <a:pt x="431" y="0"/>
                  <a:pt x="431" y="0"/>
                </a:cubicBezTo>
                <a:cubicBezTo>
                  <a:pt x="431" y="0"/>
                  <a:pt x="431" y="0"/>
                  <a:pt x="432" y="0"/>
                </a:cubicBezTo>
                <a:moveTo>
                  <a:pt x="433" y="0"/>
                </a:moveTo>
                <a:cubicBezTo>
                  <a:pt x="432" y="0"/>
                  <a:pt x="432" y="0"/>
                  <a:pt x="432" y="0"/>
                </a:cubicBezTo>
                <a:cubicBezTo>
                  <a:pt x="432" y="0"/>
                  <a:pt x="432" y="0"/>
                  <a:pt x="433" y="0"/>
                </a:cubicBezTo>
                <a:moveTo>
                  <a:pt x="433" y="0"/>
                </a:moveTo>
                <a:cubicBezTo>
                  <a:pt x="433" y="0"/>
                  <a:pt x="433" y="0"/>
                  <a:pt x="433" y="0"/>
                </a:cubicBezTo>
                <a:cubicBezTo>
                  <a:pt x="433" y="0"/>
                  <a:pt x="433" y="0"/>
                  <a:pt x="433" y="0"/>
                </a:cubicBezTo>
                <a:moveTo>
                  <a:pt x="434" y="0"/>
                </a:moveTo>
                <a:cubicBezTo>
                  <a:pt x="434" y="0"/>
                  <a:pt x="433" y="0"/>
                  <a:pt x="433" y="0"/>
                </a:cubicBezTo>
                <a:cubicBezTo>
                  <a:pt x="433" y="0"/>
                  <a:pt x="434" y="0"/>
                  <a:pt x="434" y="0"/>
                </a:cubicBezTo>
                <a:moveTo>
                  <a:pt x="437" y="0"/>
                </a:moveTo>
                <a:cubicBezTo>
                  <a:pt x="464" y="1"/>
                  <a:pt x="491" y="3"/>
                  <a:pt x="517" y="7"/>
                </a:cubicBezTo>
                <a:cubicBezTo>
                  <a:pt x="518" y="19"/>
                  <a:pt x="518" y="31"/>
                  <a:pt x="518" y="43"/>
                </a:cubicBezTo>
                <a:cubicBezTo>
                  <a:pt x="518" y="31"/>
                  <a:pt x="518" y="19"/>
                  <a:pt x="517" y="7"/>
                </a:cubicBezTo>
                <a:cubicBezTo>
                  <a:pt x="491" y="3"/>
                  <a:pt x="464" y="1"/>
                  <a:pt x="437" y="0"/>
                </a:cubicBezTo>
                <a:moveTo>
                  <a:pt x="437" y="0"/>
                </a:moveTo>
                <a:cubicBezTo>
                  <a:pt x="437" y="0"/>
                  <a:pt x="437" y="0"/>
                  <a:pt x="437" y="0"/>
                </a:cubicBezTo>
                <a:cubicBezTo>
                  <a:pt x="437" y="0"/>
                  <a:pt x="437" y="0"/>
                  <a:pt x="437" y="0"/>
                </a:cubicBezTo>
                <a:moveTo>
                  <a:pt x="437" y="0"/>
                </a:moveTo>
                <a:cubicBezTo>
                  <a:pt x="437" y="0"/>
                  <a:pt x="437" y="0"/>
                  <a:pt x="437" y="0"/>
                </a:cubicBezTo>
                <a:cubicBezTo>
                  <a:pt x="437" y="0"/>
                  <a:pt x="437" y="0"/>
                  <a:pt x="437" y="0"/>
                </a:cubicBezTo>
                <a:moveTo>
                  <a:pt x="436" y="0"/>
                </a:moveTo>
                <a:cubicBezTo>
                  <a:pt x="436" y="0"/>
                  <a:pt x="436" y="0"/>
                  <a:pt x="436" y="0"/>
                </a:cubicBezTo>
                <a:cubicBezTo>
                  <a:pt x="436" y="0"/>
                  <a:pt x="436" y="0"/>
                  <a:pt x="436" y="0"/>
                </a:cubicBezTo>
                <a:moveTo>
                  <a:pt x="435" y="0"/>
                </a:moveTo>
                <a:cubicBezTo>
                  <a:pt x="435" y="0"/>
                  <a:pt x="434" y="0"/>
                  <a:pt x="434" y="0"/>
                </a:cubicBezTo>
                <a:cubicBezTo>
                  <a:pt x="434" y="0"/>
                  <a:pt x="435" y="0"/>
                  <a:pt x="435" y="0"/>
                </a:cubicBezTo>
                <a:moveTo>
                  <a:pt x="436" y="0"/>
                </a:moveTo>
                <a:cubicBezTo>
                  <a:pt x="436" y="0"/>
                  <a:pt x="436" y="0"/>
                  <a:pt x="436" y="0"/>
                </a:cubicBezTo>
                <a:cubicBezTo>
                  <a:pt x="436" y="0"/>
                  <a:pt x="436" y="0"/>
                  <a:pt x="436" y="0"/>
                </a:cubicBezTo>
                <a:moveTo>
                  <a:pt x="436" y="0"/>
                </a:moveTo>
                <a:cubicBezTo>
                  <a:pt x="435" y="0"/>
                  <a:pt x="435" y="0"/>
                  <a:pt x="435" y="0"/>
                </a:cubicBezTo>
                <a:cubicBezTo>
                  <a:pt x="435" y="0"/>
                  <a:pt x="435" y="0"/>
                  <a:pt x="436" y="0"/>
                </a:cubicBezTo>
              </a:path>
            </a:pathLst>
          </a:custGeom>
          <a:solidFill>
            <a:srgbClr val="88AD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3" name="Freeform 11"/>
          <p:cNvSpPr>
            <a:spLocks noEditPoints="1"/>
          </p:cNvSpPr>
          <p:nvPr/>
        </p:nvSpPr>
        <p:spPr bwMode="auto">
          <a:xfrm>
            <a:off x="5637475" y="3749213"/>
            <a:ext cx="425452" cy="631226"/>
          </a:xfrm>
          <a:custGeom>
            <a:avLst/>
            <a:gdLst>
              <a:gd name="T0" fmla="*/ 0 w 122"/>
              <a:gd name="T1" fmla="*/ 162 h 181"/>
              <a:gd name="T2" fmla="*/ 0 w 122"/>
              <a:gd name="T3" fmla="*/ 162 h 181"/>
              <a:gd name="T4" fmla="*/ 0 w 122"/>
              <a:gd name="T5" fmla="*/ 162 h 181"/>
              <a:gd name="T6" fmla="*/ 0 w 122"/>
              <a:gd name="T7" fmla="*/ 162 h 181"/>
              <a:gd name="T8" fmla="*/ 122 w 122"/>
              <a:gd name="T9" fmla="*/ 181 h 181"/>
              <a:gd name="T10" fmla="*/ 122 w 122"/>
              <a:gd name="T11" fmla="*/ 181 h 181"/>
              <a:gd name="T12" fmla="*/ 122 w 122"/>
              <a:gd name="T13" fmla="*/ 181 h 181"/>
              <a:gd name="T14" fmla="*/ 122 w 122"/>
              <a:gd name="T15" fmla="*/ 181 h 181"/>
              <a:gd name="T16" fmla="*/ 122 w 122"/>
              <a:gd name="T17" fmla="*/ 181 h 181"/>
              <a:gd name="T18" fmla="*/ 122 w 122"/>
              <a:gd name="T19" fmla="*/ 181 h 181"/>
              <a:gd name="T20" fmla="*/ 0 w 122"/>
              <a:gd name="T21" fmla="*/ 162 h 181"/>
              <a:gd name="T22" fmla="*/ 0 w 122"/>
              <a:gd name="T23" fmla="*/ 162 h 181"/>
              <a:gd name="T24" fmla="*/ 0 w 122"/>
              <a:gd name="T25" fmla="*/ 162 h 181"/>
              <a:gd name="T26" fmla="*/ 36 w 122"/>
              <a:gd name="T27" fmla="*/ 0 h 181"/>
              <a:gd name="T28" fmla="*/ 36 w 122"/>
              <a:gd name="T29" fmla="*/ 0 h 181"/>
              <a:gd name="T30" fmla="*/ 36 w 122"/>
              <a:gd name="T31" fmla="*/ 0 h 181"/>
              <a:gd name="T32" fmla="*/ 36 w 122"/>
              <a:gd name="T33" fmla="*/ 0 h 181"/>
              <a:gd name="T34" fmla="*/ 36 w 122"/>
              <a:gd name="T35" fmla="*/ 0 h 181"/>
              <a:gd name="T36" fmla="*/ 36 w 122"/>
              <a:gd name="T37" fmla="*/ 0 h 181"/>
              <a:gd name="T38" fmla="*/ 36 w 122"/>
              <a:gd name="T39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2" h="181">
                <a:moveTo>
                  <a:pt x="0" y="162"/>
                </a:moveTo>
                <a:cubicBezTo>
                  <a:pt x="0" y="162"/>
                  <a:pt x="0" y="162"/>
                  <a:pt x="0" y="162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62"/>
                  <a:pt x="0" y="162"/>
                  <a:pt x="0" y="162"/>
                </a:cubicBezTo>
                <a:cubicBezTo>
                  <a:pt x="39" y="174"/>
                  <a:pt x="80" y="181"/>
                  <a:pt x="122" y="181"/>
                </a:cubicBezTo>
                <a:cubicBezTo>
                  <a:pt x="122" y="181"/>
                  <a:pt x="122" y="181"/>
                  <a:pt x="122" y="181"/>
                </a:cubicBezTo>
                <a:cubicBezTo>
                  <a:pt x="122" y="181"/>
                  <a:pt x="122" y="181"/>
                  <a:pt x="122" y="181"/>
                </a:cubicBezTo>
                <a:cubicBezTo>
                  <a:pt x="122" y="181"/>
                  <a:pt x="122" y="181"/>
                  <a:pt x="122" y="181"/>
                </a:cubicBezTo>
                <a:cubicBezTo>
                  <a:pt x="122" y="181"/>
                  <a:pt x="122" y="181"/>
                  <a:pt x="122" y="181"/>
                </a:cubicBezTo>
                <a:cubicBezTo>
                  <a:pt x="122" y="181"/>
                  <a:pt x="122" y="181"/>
                  <a:pt x="122" y="181"/>
                </a:cubicBezTo>
                <a:cubicBezTo>
                  <a:pt x="80" y="181"/>
                  <a:pt x="39" y="174"/>
                  <a:pt x="0" y="162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62"/>
                  <a:pt x="0" y="162"/>
                  <a:pt x="0" y="162"/>
                </a:cubicBezTo>
                <a:moveTo>
                  <a:pt x="36" y="0"/>
                </a:move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0"/>
                  <a:pt x="36" y="0"/>
                  <a:pt x="3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4" name="Freeform 12"/>
          <p:cNvSpPr/>
          <p:nvPr/>
        </p:nvSpPr>
        <p:spPr bwMode="auto">
          <a:xfrm>
            <a:off x="4280478" y="3137452"/>
            <a:ext cx="3456448" cy="5305633"/>
          </a:xfrm>
          <a:custGeom>
            <a:avLst/>
            <a:gdLst>
              <a:gd name="T0" fmla="*/ 991 w 991"/>
              <a:gd name="T1" fmla="*/ 396 h 1520"/>
              <a:gd name="T2" fmla="*/ 788 w 991"/>
              <a:gd name="T3" fmla="*/ 606 h 1520"/>
              <a:gd name="T4" fmla="*/ 799 w 991"/>
              <a:gd name="T5" fmla="*/ 486 h 1520"/>
              <a:gd name="T6" fmla="*/ 761 w 991"/>
              <a:gd name="T7" fmla="*/ 616 h 1520"/>
              <a:gd name="T8" fmla="*/ 759 w 991"/>
              <a:gd name="T9" fmla="*/ 617 h 1520"/>
              <a:gd name="T10" fmla="*/ 757 w 991"/>
              <a:gd name="T11" fmla="*/ 624 h 1520"/>
              <a:gd name="T12" fmla="*/ 524 w 991"/>
              <a:gd name="T13" fmla="*/ 742 h 1520"/>
              <a:gd name="T14" fmla="*/ 524 w 991"/>
              <a:gd name="T15" fmla="*/ 740 h 1520"/>
              <a:gd name="T16" fmla="*/ 519 w 991"/>
              <a:gd name="T17" fmla="*/ 732 h 1520"/>
              <a:gd name="T18" fmla="*/ 575 w 991"/>
              <a:gd name="T19" fmla="*/ 52 h 1520"/>
              <a:gd name="T20" fmla="*/ 581 w 991"/>
              <a:gd name="T21" fmla="*/ 266 h 1520"/>
              <a:gd name="T22" fmla="*/ 581 w 991"/>
              <a:gd name="T23" fmla="*/ 229 h 1520"/>
              <a:gd name="T24" fmla="*/ 387 w 991"/>
              <a:gd name="T25" fmla="*/ 0 h 1520"/>
              <a:gd name="T26" fmla="*/ 580 w 991"/>
              <a:gd name="T27" fmla="*/ 287 h 1520"/>
              <a:gd name="T28" fmla="*/ 490 w 991"/>
              <a:gd name="T29" fmla="*/ 695 h 1520"/>
              <a:gd name="T30" fmla="*/ 277 w 991"/>
              <a:gd name="T31" fmla="*/ 486 h 1520"/>
              <a:gd name="T32" fmla="*/ 277 w 991"/>
              <a:gd name="T33" fmla="*/ 486 h 1520"/>
              <a:gd name="T34" fmla="*/ 108 w 991"/>
              <a:gd name="T35" fmla="*/ 396 h 1520"/>
              <a:gd name="T36" fmla="*/ 252 w 991"/>
              <a:gd name="T37" fmla="*/ 500 h 1520"/>
              <a:gd name="T38" fmla="*/ 0 w 991"/>
              <a:gd name="T39" fmla="*/ 500 h 1520"/>
              <a:gd name="T40" fmla="*/ 279 w 991"/>
              <a:gd name="T41" fmla="*/ 523 h 1520"/>
              <a:gd name="T42" fmla="*/ 446 w 991"/>
              <a:gd name="T43" fmla="*/ 752 h 1520"/>
              <a:gd name="T44" fmla="*/ 447 w 991"/>
              <a:gd name="T45" fmla="*/ 1520 h 1520"/>
              <a:gd name="T46" fmla="*/ 486 w 991"/>
              <a:gd name="T47" fmla="*/ 1520 h 1520"/>
              <a:gd name="T48" fmla="*/ 524 w 991"/>
              <a:gd name="T49" fmla="*/ 1520 h 1520"/>
              <a:gd name="T50" fmla="*/ 593 w 991"/>
              <a:gd name="T51" fmla="*/ 1520 h 1520"/>
              <a:gd name="T52" fmla="*/ 584 w 991"/>
              <a:gd name="T53" fmla="*/ 835 h 1520"/>
              <a:gd name="T54" fmla="*/ 770 w 991"/>
              <a:gd name="T55" fmla="*/ 655 h 1520"/>
              <a:gd name="T56" fmla="*/ 991 w 991"/>
              <a:gd name="T57" fmla="*/ 396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91" h="1520">
                <a:moveTo>
                  <a:pt x="991" y="396"/>
                </a:moveTo>
                <a:cubicBezTo>
                  <a:pt x="991" y="396"/>
                  <a:pt x="965" y="531"/>
                  <a:pt x="788" y="606"/>
                </a:cubicBezTo>
                <a:cubicBezTo>
                  <a:pt x="808" y="538"/>
                  <a:pt x="799" y="486"/>
                  <a:pt x="799" y="486"/>
                </a:cubicBezTo>
                <a:cubicBezTo>
                  <a:pt x="791" y="539"/>
                  <a:pt x="778" y="582"/>
                  <a:pt x="761" y="616"/>
                </a:cubicBezTo>
                <a:cubicBezTo>
                  <a:pt x="760" y="616"/>
                  <a:pt x="760" y="617"/>
                  <a:pt x="759" y="617"/>
                </a:cubicBezTo>
                <a:cubicBezTo>
                  <a:pt x="757" y="624"/>
                  <a:pt x="757" y="624"/>
                  <a:pt x="757" y="624"/>
                </a:cubicBezTo>
                <a:cubicBezTo>
                  <a:pt x="690" y="753"/>
                  <a:pt x="575" y="750"/>
                  <a:pt x="524" y="742"/>
                </a:cubicBezTo>
                <a:cubicBezTo>
                  <a:pt x="524" y="740"/>
                  <a:pt x="524" y="740"/>
                  <a:pt x="524" y="740"/>
                </a:cubicBezTo>
                <a:cubicBezTo>
                  <a:pt x="524" y="740"/>
                  <a:pt x="522" y="737"/>
                  <a:pt x="519" y="732"/>
                </a:cubicBezTo>
                <a:cubicBezTo>
                  <a:pt x="676" y="291"/>
                  <a:pt x="575" y="52"/>
                  <a:pt x="575" y="52"/>
                </a:cubicBezTo>
                <a:cubicBezTo>
                  <a:pt x="583" y="128"/>
                  <a:pt x="584" y="200"/>
                  <a:pt x="581" y="266"/>
                </a:cubicBezTo>
                <a:cubicBezTo>
                  <a:pt x="581" y="229"/>
                  <a:pt x="581" y="229"/>
                  <a:pt x="581" y="229"/>
                </a:cubicBezTo>
                <a:cubicBezTo>
                  <a:pt x="467" y="174"/>
                  <a:pt x="387" y="0"/>
                  <a:pt x="387" y="0"/>
                </a:cubicBezTo>
                <a:cubicBezTo>
                  <a:pt x="432" y="164"/>
                  <a:pt x="567" y="276"/>
                  <a:pt x="580" y="287"/>
                </a:cubicBezTo>
                <a:cubicBezTo>
                  <a:pt x="567" y="503"/>
                  <a:pt x="509" y="652"/>
                  <a:pt x="490" y="695"/>
                </a:cubicBezTo>
                <a:cubicBezTo>
                  <a:pt x="448" y="643"/>
                  <a:pt x="371" y="555"/>
                  <a:pt x="277" y="486"/>
                </a:cubicBezTo>
                <a:cubicBezTo>
                  <a:pt x="277" y="486"/>
                  <a:pt x="277" y="486"/>
                  <a:pt x="277" y="486"/>
                </a:cubicBezTo>
                <a:cubicBezTo>
                  <a:pt x="225" y="447"/>
                  <a:pt x="168" y="414"/>
                  <a:pt x="108" y="396"/>
                </a:cubicBezTo>
                <a:cubicBezTo>
                  <a:pt x="108" y="396"/>
                  <a:pt x="175" y="434"/>
                  <a:pt x="252" y="500"/>
                </a:cubicBezTo>
                <a:cubicBezTo>
                  <a:pt x="163" y="536"/>
                  <a:pt x="0" y="500"/>
                  <a:pt x="0" y="500"/>
                </a:cubicBezTo>
                <a:cubicBezTo>
                  <a:pt x="84" y="554"/>
                  <a:pt x="218" y="536"/>
                  <a:pt x="279" y="523"/>
                </a:cubicBezTo>
                <a:cubicBezTo>
                  <a:pt x="345" y="584"/>
                  <a:pt x="413" y="662"/>
                  <a:pt x="446" y="752"/>
                </a:cubicBezTo>
                <a:cubicBezTo>
                  <a:pt x="524" y="960"/>
                  <a:pt x="447" y="1520"/>
                  <a:pt x="447" y="1520"/>
                </a:cubicBezTo>
                <a:cubicBezTo>
                  <a:pt x="486" y="1520"/>
                  <a:pt x="486" y="1520"/>
                  <a:pt x="486" y="1520"/>
                </a:cubicBezTo>
                <a:cubicBezTo>
                  <a:pt x="524" y="1520"/>
                  <a:pt x="524" y="1520"/>
                  <a:pt x="524" y="1520"/>
                </a:cubicBezTo>
                <a:cubicBezTo>
                  <a:pt x="593" y="1520"/>
                  <a:pt x="593" y="1520"/>
                  <a:pt x="593" y="1520"/>
                </a:cubicBezTo>
                <a:cubicBezTo>
                  <a:pt x="552" y="1147"/>
                  <a:pt x="574" y="909"/>
                  <a:pt x="584" y="835"/>
                </a:cubicBezTo>
                <a:cubicBezTo>
                  <a:pt x="686" y="784"/>
                  <a:pt x="740" y="717"/>
                  <a:pt x="770" y="655"/>
                </a:cubicBezTo>
                <a:cubicBezTo>
                  <a:pt x="825" y="626"/>
                  <a:pt x="971" y="535"/>
                  <a:pt x="991" y="396"/>
                </a:cubicBezTo>
              </a:path>
            </a:pathLst>
          </a:custGeom>
          <a:solidFill>
            <a:srgbClr val="8575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5" name="Freeform 13"/>
          <p:cNvSpPr>
            <a:spLocks noEditPoints="1"/>
          </p:cNvSpPr>
          <p:nvPr/>
        </p:nvSpPr>
        <p:spPr bwMode="auto">
          <a:xfrm>
            <a:off x="5637475" y="4380438"/>
            <a:ext cx="0" cy="22246"/>
          </a:xfrm>
          <a:custGeom>
            <a:avLst/>
            <a:gdLst>
              <a:gd name="T0" fmla="*/ 6 h 6"/>
              <a:gd name="T1" fmla="*/ 6 h 6"/>
              <a:gd name="T2" fmla="*/ 6 h 6"/>
              <a:gd name="T3" fmla="*/ 5 h 6"/>
              <a:gd name="T4" fmla="*/ 5 h 6"/>
              <a:gd name="T5" fmla="*/ 5 h 6"/>
              <a:gd name="T6" fmla="*/ 4 h 6"/>
              <a:gd name="T7" fmla="*/ 4 h 6"/>
              <a:gd name="T8" fmla="*/ 4 h 6"/>
              <a:gd name="T9" fmla="*/ 3 h 6"/>
              <a:gd name="T10" fmla="*/ 3 h 6"/>
              <a:gd name="T11" fmla="*/ 3 h 6"/>
              <a:gd name="T12" fmla="*/ 3 h 6"/>
              <a:gd name="T13" fmla="*/ 3 h 6"/>
              <a:gd name="T14" fmla="*/ 3 h 6"/>
              <a:gd name="T15" fmla="*/ 2 h 6"/>
              <a:gd name="T16" fmla="*/ 2 h 6"/>
              <a:gd name="T17" fmla="*/ 2 h 6"/>
              <a:gd name="T18" fmla="*/ 2 h 6"/>
              <a:gd name="T19" fmla="*/ 2 h 6"/>
              <a:gd name="T20" fmla="*/ 2 h 6"/>
              <a:gd name="T21" fmla="*/ 1 h 6"/>
              <a:gd name="T22" fmla="*/ 1 h 6"/>
              <a:gd name="T23" fmla="*/ 1 h 6"/>
              <a:gd name="T24" fmla="*/ 0 h 6"/>
              <a:gd name="T25" fmla="*/ 1 h 6"/>
              <a:gd name="T26" fmla="*/ 0 h 6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</a:cxnLst>
            <a:rect l="0" t="0" r="r" b="b"/>
            <a:pathLst>
              <a:path h="6">
                <a:moveTo>
                  <a:pt x="0" y="6"/>
                </a:moveTo>
                <a:cubicBezTo>
                  <a:pt x="0" y="6"/>
                  <a:pt x="0" y="6"/>
                  <a:pt x="0" y="6"/>
                </a:cubicBezTo>
                <a:cubicBezTo>
                  <a:pt x="0" y="6"/>
                  <a:pt x="0" y="6"/>
                  <a:pt x="0" y="6"/>
                </a:cubicBezTo>
                <a:moveTo>
                  <a:pt x="0" y="5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5"/>
                  <a:pt x="0" y="5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6" name="Freeform 14"/>
          <p:cNvSpPr>
            <a:spLocks noEditPoints="1"/>
          </p:cNvSpPr>
          <p:nvPr/>
        </p:nvSpPr>
        <p:spPr bwMode="auto">
          <a:xfrm>
            <a:off x="6079612" y="4586212"/>
            <a:ext cx="0" cy="13904"/>
          </a:xfrm>
          <a:custGeom>
            <a:avLst/>
            <a:gdLst>
              <a:gd name="T0" fmla="*/ 4 h 4"/>
              <a:gd name="T1" fmla="*/ 4 h 4"/>
              <a:gd name="T2" fmla="*/ 4 h 4"/>
              <a:gd name="T3" fmla="*/ 4 h 4"/>
              <a:gd name="T4" fmla="*/ 4 h 4"/>
              <a:gd name="T5" fmla="*/ 4 h 4"/>
              <a:gd name="T6" fmla="*/ 3 h 4"/>
              <a:gd name="T7" fmla="*/ 3 h 4"/>
              <a:gd name="T8" fmla="*/ 3 h 4"/>
              <a:gd name="T9" fmla="*/ 3 h 4"/>
              <a:gd name="T10" fmla="*/ 3 h 4"/>
              <a:gd name="T11" fmla="*/ 3 h 4"/>
              <a:gd name="T12" fmla="*/ 2 h 4"/>
              <a:gd name="T13" fmla="*/ 2 h 4"/>
              <a:gd name="T14" fmla="*/ 2 h 4"/>
              <a:gd name="T15" fmla="*/ 2 h 4"/>
              <a:gd name="T16" fmla="*/ 2 h 4"/>
              <a:gd name="T17" fmla="*/ 2 h 4"/>
              <a:gd name="T18" fmla="*/ 1 h 4"/>
              <a:gd name="T19" fmla="*/ 1 h 4"/>
              <a:gd name="T20" fmla="*/ 1 h 4"/>
              <a:gd name="T21" fmla="*/ 1 h 4"/>
              <a:gd name="T22" fmla="*/ 1 h 4"/>
              <a:gd name="T23" fmla="*/ 1 h 4"/>
              <a:gd name="T24" fmla="*/ 0 h 4"/>
              <a:gd name="T25" fmla="*/ 0 h 4"/>
              <a:gd name="T26" fmla="*/ 0 h 4"/>
              <a:gd name="T27" fmla="*/ 0 h 4"/>
              <a:gd name="T28" fmla="*/ 0 h 4"/>
              <a:gd name="T29" fmla="*/ 0 h 4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  <a:cxn ang="0">
                <a:pos x="0" y="T8"/>
              </a:cxn>
              <a:cxn ang="0">
                <a:pos x="0" y="T9"/>
              </a:cxn>
              <a:cxn ang="0">
                <a:pos x="0" y="T10"/>
              </a:cxn>
              <a:cxn ang="0">
                <a:pos x="0" y="T11"/>
              </a:cxn>
              <a:cxn ang="0">
                <a:pos x="0" y="T12"/>
              </a:cxn>
              <a:cxn ang="0">
                <a:pos x="0" y="T13"/>
              </a:cxn>
              <a:cxn ang="0">
                <a:pos x="0" y="T14"/>
              </a:cxn>
              <a:cxn ang="0">
                <a:pos x="0" y="T15"/>
              </a:cxn>
              <a:cxn ang="0">
                <a:pos x="0" y="T16"/>
              </a:cxn>
              <a:cxn ang="0">
                <a:pos x="0" y="T17"/>
              </a:cxn>
              <a:cxn ang="0">
                <a:pos x="0" y="T18"/>
              </a:cxn>
              <a:cxn ang="0">
                <a:pos x="0" y="T19"/>
              </a:cxn>
              <a:cxn ang="0">
                <a:pos x="0" y="T20"/>
              </a:cxn>
              <a:cxn ang="0">
                <a:pos x="0" y="T21"/>
              </a:cxn>
              <a:cxn ang="0">
                <a:pos x="0" y="T22"/>
              </a:cxn>
              <a:cxn ang="0">
                <a:pos x="0" y="T23"/>
              </a:cxn>
              <a:cxn ang="0">
                <a:pos x="0" y="T24"/>
              </a:cxn>
              <a:cxn ang="0">
                <a:pos x="0" y="T25"/>
              </a:cxn>
              <a:cxn ang="0">
                <a:pos x="0" y="T26"/>
              </a:cxn>
              <a:cxn ang="0">
                <a:pos x="0" y="T27"/>
              </a:cxn>
              <a:cxn ang="0">
                <a:pos x="0" y="T28"/>
              </a:cxn>
              <a:cxn ang="0">
                <a:pos x="0" y="T29"/>
              </a:cxn>
            </a:cxnLst>
            <a:rect l="0" t="0" r="r" b="b"/>
            <a:pathLst>
              <a:path h="4"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4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3"/>
                </a:move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2"/>
                </a:move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2"/>
                  <a:pt x="0" y="2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BAD25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7" name="Freeform 15"/>
          <p:cNvSpPr>
            <a:spLocks noEditPoints="1"/>
          </p:cNvSpPr>
          <p:nvPr/>
        </p:nvSpPr>
        <p:spPr bwMode="auto">
          <a:xfrm>
            <a:off x="5637475" y="4313701"/>
            <a:ext cx="442136" cy="942668"/>
          </a:xfrm>
          <a:custGeom>
            <a:avLst/>
            <a:gdLst>
              <a:gd name="T0" fmla="*/ 81 w 127"/>
              <a:gd name="T1" fmla="*/ 241 h 270"/>
              <a:gd name="T2" fmla="*/ 60 w 127"/>
              <a:gd name="T3" fmla="*/ 238 h 270"/>
              <a:gd name="T4" fmla="*/ 61 w 127"/>
              <a:gd name="T5" fmla="*/ 239 h 270"/>
              <a:gd name="T6" fmla="*/ 111 w 127"/>
              <a:gd name="T7" fmla="*/ 166 h 270"/>
              <a:gd name="T8" fmla="*/ 53 w 127"/>
              <a:gd name="T9" fmla="*/ 224 h 270"/>
              <a:gd name="T10" fmla="*/ 116 w 127"/>
              <a:gd name="T11" fmla="*/ 141 h 270"/>
              <a:gd name="T12" fmla="*/ 39 w 127"/>
              <a:gd name="T13" fmla="*/ 195 h 270"/>
              <a:gd name="T14" fmla="*/ 39 w 127"/>
              <a:gd name="T15" fmla="*/ 196 h 270"/>
              <a:gd name="T16" fmla="*/ 121 w 127"/>
              <a:gd name="T17" fmla="*/ 91 h 270"/>
              <a:gd name="T18" fmla="*/ 33 w 127"/>
              <a:gd name="T19" fmla="*/ 179 h 270"/>
              <a:gd name="T20" fmla="*/ 121 w 127"/>
              <a:gd name="T21" fmla="*/ 71 h 270"/>
              <a:gd name="T22" fmla="*/ 22 w 127"/>
              <a:gd name="T23" fmla="*/ 146 h 270"/>
              <a:gd name="T24" fmla="*/ 22 w 127"/>
              <a:gd name="T25" fmla="*/ 148 h 270"/>
              <a:gd name="T26" fmla="*/ 13 w 127"/>
              <a:gd name="T27" fmla="*/ 48 h 270"/>
              <a:gd name="T28" fmla="*/ 12 w 127"/>
              <a:gd name="T29" fmla="*/ 48 h 270"/>
              <a:gd name="T30" fmla="*/ 8 w 127"/>
              <a:gd name="T31" fmla="*/ 75 h 270"/>
              <a:gd name="T32" fmla="*/ 55 w 127"/>
              <a:gd name="T33" fmla="*/ 48 h 270"/>
              <a:gd name="T34" fmla="*/ 11 w 127"/>
              <a:gd name="T35" fmla="*/ 93 h 270"/>
              <a:gd name="T36" fmla="*/ 78 w 127"/>
              <a:gd name="T37" fmla="*/ 48 h 270"/>
              <a:gd name="T38" fmla="*/ 77 w 127"/>
              <a:gd name="T39" fmla="*/ 48 h 270"/>
              <a:gd name="T40" fmla="*/ 18 w 127"/>
              <a:gd name="T41" fmla="*/ 130 h 270"/>
              <a:gd name="T42" fmla="*/ 99 w 127"/>
              <a:gd name="T43" fmla="*/ 48 h 270"/>
              <a:gd name="T44" fmla="*/ 100 w 127"/>
              <a:gd name="T45" fmla="*/ 48 h 270"/>
              <a:gd name="T46" fmla="*/ 96 w 127"/>
              <a:gd name="T47" fmla="*/ 29 h 270"/>
              <a:gd name="T48" fmla="*/ 77 w 127"/>
              <a:gd name="T49" fmla="*/ 48 h 270"/>
              <a:gd name="T50" fmla="*/ 77 w 127"/>
              <a:gd name="T51" fmla="*/ 28 h 270"/>
              <a:gd name="T52" fmla="*/ 33 w 127"/>
              <a:gd name="T53" fmla="*/ 48 h 270"/>
              <a:gd name="T54" fmla="*/ 35 w 127"/>
              <a:gd name="T55" fmla="*/ 48 h 270"/>
              <a:gd name="T56" fmla="*/ 39 w 127"/>
              <a:gd name="T57" fmla="*/ 21 h 270"/>
              <a:gd name="T58" fmla="*/ 12 w 127"/>
              <a:gd name="T59" fmla="*/ 48 h 270"/>
              <a:gd name="T60" fmla="*/ 22 w 127"/>
              <a:gd name="T61" fmla="*/ 18 h 270"/>
              <a:gd name="T62" fmla="*/ 0 w 127"/>
              <a:gd name="T63" fmla="*/ 0 h 270"/>
              <a:gd name="T64" fmla="*/ 0 w 127"/>
              <a:gd name="T65" fmla="*/ 19 h 270"/>
              <a:gd name="T66" fmla="*/ 0 w 127"/>
              <a:gd name="T67" fmla="*/ 20 h 270"/>
              <a:gd name="T68" fmla="*/ 0 w 127"/>
              <a:gd name="T69" fmla="*/ 21 h 270"/>
              <a:gd name="T70" fmla="*/ 0 w 127"/>
              <a:gd name="T71" fmla="*/ 22 h 270"/>
              <a:gd name="T72" fmla="*/ 0 w 127"/>
              <a:gd name="T73" fmla="*/ 23 h 270"/>
              <a:gd name="T74" fmla="*/ 0 w 127"/>
              <a:gd name="T75" fmla="*/ 24 h 270"/>
              <a:gd name="T76" fmla="*/ 72 w 127"/>
              <a:gd name="T77" fmla="*/ 270 h 270"/>
              <a:gd name="T78" fmla="*/ 127 w 127"/>
              <a:gd name="T79" fmla="*/ 82 h 270"/>
              <a:gd name="T80" fmla="*/ 127 w 127"/>
              <a:gd name="T81" fmla="*/ 81 h 270"/>
              <a:gd name="T82" fmla="*/ 127 w 127"/>
              <a:gd name="T83" fmla="*/ 80 h 270"/>
              <a:gd name="T84" fmla="*/ 127 w 127"/>
              <a:gd name="T85" fmla="*/ 80 h 270"/>
              <a:gd name="T86" fmla="*/ 127 w 127"/>
              <a:gd name="T87" fmla="*/ 79 h 270"/>
              <a:gd name="T88" fmla="*/ 127 w 127"/>
              <a:gd name="T89" fmla="*/ 78 h 270"/>
              <a:gd name="T90" fmla="*/ 127 w 127"/>
              <a:gd name="T91" fmla="*/ 78 h 270"/>
              <a:gd name="T92" fmla="*/ 0 w 127"/>
              <a:gd name="T93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7" h="270">
                <a:moveTo>
                  <a:pt x="68" y="252"/>
                </a:moveTo>
                <a:cubicBezTo>
                  <a:pt x="83" y="237"/>
                  <a:pt x="83" y="237"/>
                  <a:pt x="83" y="237"/>
                </a:cubicBezTo>
                <a:cubicBezTo>
                  <a:pt x="83" y="238"/>
                  <a:pt x="82" y="239"/>
                  <a:pt x="81" y="241"/>
                </a:cubicBezTo>
                <a:cubicBezTo>
                  <a:pt x="69" y="253"/>
                  <a:pt x="69" y="253"/>
                  <a:pt x="69" y="253"/>
                </a:cubicBezTo>
                <a:cubicBezTo>
                  <a:pt x="69" y="253"/>
                  <a:pt x="69" y="252"/>
                  <a:pt x="68" y="252"/>
                </a:cubicBezTo>
                <a:moveTo>
                  <a:pt x="60" y="238"/>
                </a:moveTo>
                <a:cubicBezTo>
                  <a:pt x="101" y="198"/>
                  <a:pt x="101" y="198"/>
                  <a:pt x="101" y="198"/>
                </a:cubicBezTo>
                <a:cubicBezTo>
                  <a:pt x="100" y="199"/>
                  <a:pt x="100" y="200"/>
                  <a:pt x="100" y="200"/>
                </a:cubicBezTo>
                <a:cubicBezTo>
                  <a:pt x="61" y="239"/>
                  <a:pt x="61" y="239"/>
                  <a:pt x="61" y="239"/>
                </a:cubicBezTo>
                <a:cubicBezTo>
                  <a:pt x="61" y="239"/>
                  <a:pt x="61" y="239"/>
                  <a:pt x="60" y="238"/>
                </a:cubicBezTo>
                <a:moveTo>
                  <a:pt x="53" y="224"/>
                </a:moveTo>
                <a:cubicBezTo>
                  <a:pt x="111" y="166"/>
                  <a:pt x="111" y="166"/>
                  <a:pt x="111" y="166"/>
                </a:cubicBezTo>
                <a:cubicBezTo>
                  <a:pt x="110" y="167"/>
                  <a:pt x="110" y="168"/>
                  <a:pt x="110" y="168"/>
                </a:cubicBezTo>
                <a:cubicBezTo>
                  <a:pt x="53" y="225"/>
                  <a:pt x="53" y="225"/>
                  <a:pt x="53" y="225"/>
                </a:cubicBezTo>
                <a:cubicBezTo>
                  <a:pt x="53" y="225"/>
                  <a:pt x="53" y="225"/>
                  <a:pt x="53" y="224"/>
                </a:cubicBezTo>
                <a:moveTo>
                  <a:pt x="46" y="210"/>
                </a:moveTo>
                <a:cubicBezTo>
                  <a:pt x="116" y="139"/>
                  <a:pt x="116" y="139"/>
                  <a:pt x="116" y="139"/>
                </a:cubicBezTo>
                <a:cubicBezTo>
                  <a:pt x="116" y="139"/>
                  <a:pt x="116" y="140"/>
                  <a:pt x="116" y="141"/>
                </a:cubicBezTo>
                <a:cubicBezTo>
                  <a:pt x="46" y="211"/>
                  <a:pt x="46" y="211"/>
                  <a:pt x="46" y="211"/>
                </a:cubicBezTo>
                <a:cubicBezTo>
                  <a:pt x="46" y="210"/>
                  <a:pt x="46" y="210"/>
                  <a:pt x="46" y="210"/>
                </a:cubicBezTo>
                <a:moveTo>
                  <a:pt x="39" y="195"/>
                </a:moveTo>
                <a:cubicBezTo>
                  <a:pt x="120" y="114"/>
                  <a:pt x="120" y="114"/>
                  <a:pt x="120" y="114"/>
                </a:cubicBezTo>
                <a:cubicBezTo>
                  <a:pt x="120" y="114"/>
                  <a:pt x="120" y="115"/>
                  <a:pt x="120" y="116"/>
                </a:cubicBezTo>
                <a:cubicBezTo>
                  <a:pt x="39" y="196"/>
                  <a:pt x="39" y="196"/>
                  <a:pt x="39" y="196"/>
                </a:cubicBezTo>
                <a:cubicBezTo>
                  <a:pt x="39" y="195"/>
                  <a:pt x="39" y="195"/>
                  <a:pt x="39" y="195"/>
                </a:cubicBezTo>
                <a:moveTo>
                  <a:pt x="33" y="179"/>
                </a:moveTo>
                <a:cubicBezTo>
                  <a:pt x="121" y="91"/>
                  <a:pt x="121" y="91"/>
                  <a:pt x="121" y="91"/>
                </a:cubicBezTo>
                <a:cubicBezTo>
                  <a:pt x="121" y="91"/>
                  <a:pt x="121" y="92"/>
                  <a:pt x="121" y="92"/>
                </a:cubicBezTo>
                <a:cubicBezTo>
                  <a:pt x="33" y="180"/>
                  <a:pt x="33" y="180"/>
                  <a:pt x="33" y="180"/>
                </a:cubicBezTo>
                <a:cubicBezTo>
                  <a:pt x="33" y="180"/>
                  <a:pt x="33" y="179"/>
                  <a:pt x="33" y="179"/>
                </a:cubicBezTo>
                <a:moveTo>
                  <a:pt x="27" y="163"/>
                </a:moveTo>
                <a:cubicBezTo>
                  <a:pt x="121" y="69"/>
                  <a:pt x="121" y="69"/>
                  <a:pt x="121" y="69"/>
                </a:cubicBezTo>
                <a:cubicBezTo>
                  <a:pt x="121" y="70"/>
                  <a:pt x="121" y="70"/>
                  <a:pt x="121" y="71"/>
                </a:cubicBezTo>
                <a:cubicBezTo>
                  <a:pt x="28" y="164"/>
                  <a:pt x="28" y="164"/>
                  <a:pt x="28" y="164"/>
                </a:cubicBezTo>
                <a:cubicBezTo>
                  <a:pt x="27" y="164"/>
                  <a:pt x="27" y="163"/>
                  <a:pt x="27" y="163"/>
                </a:cubicBezTo>
                <a:moveTo>
                  <a:pt x="22" y="146"/>
                </a:moveTo>
                <a:cubicBezTo>
                  <a:pt x="119" y="49"/>
                  <a:pt x="119" y="49"/>
                  <a:pt x="119" y="49"/>
                </a:cubicBezTo>
                <a:cubicBezTo>
                  <a:pt x="119" y="50"/>
                  <a:pt x="119" y="50"/>
                  <a:pt x="119" y="51"/>
                </a:cubicBezTo>
                <a:cubicBezTo>
                  <a:pt x="22" y="148"/>
                  <a:pt x="22" y="148"/>
                  <a:pt x="22" y="148"/>
                </a:cubicBezTo>
                <a:cubicBezTo>
                  <a:pt x="22" y="147"/>
                  <a:pt x="22" y="147"/>
                  <a:pt x="22" y="146"/>
                </a:cubicBezTo>
                <a:moveTo>
                  <a:pt x="12" y="48"/>
                </a:moveTo>
                <a:cubicBezTo>
                  <a:pt x="13" y="48"/>
                  <a:pt x="13" y="48"/>
                  <a:pt x="13" y="48"/>
                </a:cubicBezTo>
                <a:cubicBezTo>
                  <a:pt x="7" y="55"/>
                  <a:pt x="7" y="55"/>
                  <a:pt x="7" y="55"/>
                </a:cubicBezTo>
                <a:cubicBezTo>
                  <a:pt x="7" y="54"/>
                  <a:pt x="7" y="54"/>
                  <a:pt x="7" y="53"/>
                </a:cubicBezTo>
                <a:cubicBezTo>
                  <a:pt x="12" y="48"/>
                  <a:pt x="12" y="48"/>
                  <a:pt x="12" y="48"/>
                </a:cubicBezTo>
                <a:moveTo>
                  <a:pt x="33" y="48"/>
                </a:moveTo>
                <a:cubicBezTo>
                  <a:pt x="35" y="48"/>
                  <a:pt x="35" y="48"/>
                  <a:pt x="35" y="48"/>
                </a:cubicBezTo>
                <a:cubicBezTo>
                  <a:pt x="8" y="75"/>
                  <a:pt x="8" y="75"/>
                  <a:pt x="8" y="75"/>
                </a:cubicBezTo>
                <a:cubicBezTo>
                  <a:pt x="8" y="74"/>
                  <a:pt x="8" y="74"/>
                  <a:pt x="8" y="73"/>
                </a:cubicBezTo>
                <a:cubicBezTo>
                  <a:pt x="33" y="48"/>
                  <a:pt x="33" y="48"/>
                  <a:pt x="33" y="48"/>
                </a:cubicBezTo>
                <a:moveTo>
                  <a:pt x="55" y="48"/>
                </a:moveTo>
                <a:cubicBezTo>
                  <a:pt x="57" y="48"/>
                  <a:pt x="57" y="48"/>
                  <a:pt x="57" y="48"/>
                </a:cubicBezTo>
                <a:cubicBezTo>
                  <a:pt x="11" y="94"/>
                  <a:pt x="11" y="94"/>
                  <a:pt x="11" y="94"/>
                </a:cubicBezTo>
                <a:cubicBezTo>
                  <a:pt x="11" y="94"/>
                  <a:pt x="11" y="93"/>
                  <a:pt x="11" y="93"/>
                </a:cubicBezTo>
                <a:cubicBezTo>
                  <a:pt x="55" y="48"/>
                  <a:pt x="55" y="48"/>
                  <a:pt x="55" y="48"/>
                </a:cubicBezTo>
                <a:moveTo>
                  <a:pt x="77" y="48"/>
                </a:moveTo>
                <a:cubicBezTo>
                  <a:pt x="78" y="48"/>
                  <a:pt x="78" y="48"/>
                  <a:pt x="78" y="48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14" y="112"/>
                  <a:pt x="14" y="112"/>
                  <a:pt x="14" y="111"/>
                </a:cubicBezTo>
                <a:cubicBezTo>
                  <a:pt x="77" y="48"/>
                  <a:pt x="77" y="48"/>
                  <a:pt x="77" y="48"/>
                </a:cubicBezTo>
                <a:moveTo>
                  <a:pt x="99" y="48"/>
                </a:moveTo>
                <a:cubicBezTo>
                  <a:pt x="100" y="48"/>
                  <a:pt x="100" y="48"/>
                  <a:pt x="100" y="48"/>
                </a:cubicBezTo>
                <a:cubicBezTo>
                  <a:pt x="18" y="130"/>
                  <a:pt x="18" y="130"/>
                  <a:pt x="18" y="130"/>
                </a:cubicBezTo>
                <a:cubicBezTo>
                  <a:pt x="18" y="130"/>
                  <a:pt x="18" y="130"/>
                  <a:pt x="18" y="129"/>
                </a:cubicBezTo>
                <a:cubicBezTo>
                  <a:pt x="99" y="48"/>
                  <a:pt x="99" y="48"/>
                  <a:pt x="99" y="48"/>
                </a:cubicBezTo>
                <a:moveTo>
                  <a:pt x="99" y="48"/>
                </a:moveTo>
                <a:cubicBezTo>
                  <a:pt x="117" y="30"/>
                  <a:pt x="117" y="30"/>
                  <a:pt x="117" y="30"/>
                </a:cubicBezTo>
                <a:cubicBezTo>
                  <a:pt x="117" y="31"/>
                  <a:pt x="117" y="31"/>
                  <a:pt x="117" y="31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99" y="48"/>
                  <a:pt x="99" y="48"/>
                  <a:pt x="99" y="48"/>
                </a:cubicBezTo>
                <a:moveTo>
                  <a:pt x="77" y="48"/>
                </a:moveTo>
                <a:cubicBezTo>
                  <a:pt x="96" y="29"/>
                  <a:pt x="96" y="29"/>
                  <a:pt x="96" y="29"/>
                </a:cubicBezTo>
                <a:cubicBezTo>
                  <a:pt x="96" y="29"/>
                  <a:pt x="97" y="29"/>
                  <a:pt x="97" y="29"/>
                </a:cubicBezTo>
                <a:cubicBezTo>
                  <a:pt x="78" y="48"/>
                  <a:pt x="78" y="48"/>
                  <a:pt x="78" y="48"/>
                </a:cubicBezTo>
                <a:cubicBezTo>
                  <a:pt x="77" y="48"/>
                  <a:pt x="77" y="48"/>
                  <a:pt x="77" y="48"/>
                </a:cubicBezTo>
                <a:moveTo>
                  <a:pt x="55" y="48"/>
                </a:moveTo>
                <a:cubicBezTo>
                  <a:pt x="76" y="28"/>
                  <a:pt x="76" y="28"/>
                  <a:pt x="76" y="28"/>
                </a:cubicBezTo>
                <a:cubicBezTo>
                  <a:pt x="76" y="28"/>
                  <a:pt x="77" y="28"/>
                  <a:pt x="77" y="28"/>
                </a:cubicBezTo>
                <a:cubicBezTo>
                  <a:pt x="57" y="48"/>
                  <a:pt x="57" y="48"/>
                  <a:pt x="57" y="48"/>
                </a:cubicBezTo>
                <a:cubicBezTo>
                  <a:pt x="55" y="48"/>
                  <a:pt x="55" y="48"/>
                  <a:pt x="55" y="48"/>
                </a:cubicBezTo>
                <a:moveTo>
                  <a:pt x="33" y="48"/>
                </a:move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8" y="25"/>
                  <a:pt x="58" y="25"/>
                </a:cubicBezTo>
                <a:cubicBezTo>
                  <a:pt x="35" y="48"/>
                  <a:pt x="35" y="48"/>
                  <a:pt x="35" y="48"/>
                </a:cubicBezTo>
                <a:cubicBezTo>
                  <a:pt x="33" y="48"/>
                  <a:pt x="33" y="48"/>
                  <a:pt x="33" y="48"/>
                </a:cubicBezTo>
                <a:moveTo>
                  <a:pt x="12" y="48"/>
                </a:moveTo>
                <a:cubicBezTo>
                  <a:pt x="39" y="21"/>
                  <a:pt x="39" y="21"/>
                  <a:pt x="39" y="21"/>
                </a:cubicBezTo>
                <a:cubicBezTo>
                  <a:pt x="39" y="21"/>
                  <a:pt x="39" y="22"/>
                  <a:pt x="40" y="22"/>
                </a:cubicBezTo>
                <a:cubicBezTo>
                  <a:pt x="13" y="48"/>
                  <a:pt x="13" y="48"/>
                  <a:pt x="13" y="48"/>
                </a:cubicBezTo>
                <a:cubicBezTo>
                  <a:pt x="12" y="48"/>
                  <a:pt x="12" y="48"/>
                  <a:pt x="12" y="48"/>
                </a:cubicBezTo>
                <a:moveTo>
                  <a:pt x="6" y="32"/>
                </a:moveTo>
                <a:cubicBezTo>
                  <a:pt x="21" y="17"/>
                  <a:pt x="21" y="17"/>
                  <a:pt x="21" y="17"/>
                </a:cubicBezTo>
                <a:cubicBezTo>
                  <a:pt x="21" y="17"/>
                  <a:pt x="22" y="17"/>
                  <a:pt x="22" y="18"/>
                </a:cubicBezTo>
                <a:cubicBezTo>
                  <a:pt x="6" y="34"/>
                  <a:pt x="6" y="34"/>
                  <a:pt x="6" y="34"/>
                </a:cubicBezTo>
                <a:cubicBezTo>
                  <a:pt x="6" y="33"/>
                  <a:pt x="6" y="33"/>
                  <a:pt x="6" y="32"/>
                </a:cubicBezTo>
                <a:moveTo>
                  <a:pt x="0" y="0"/>
                </a:moveTo>
                <a:cubicBezTo>
                  <a:pt x="0" y="6"/>
                  <a:pt x="0" y="13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1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5"/>
                  <a:pt x="0" y="25"/>
                </a:cubicBezTo>
                <a:cubicBezTo>
                  <a:pt x="0" y="25"/>
                  <a:pt x="0" y="25"/>
                  <a:pt x="0" y="25"/>
                </a:cubicBezTo>
                <a:cubicBezTo>
                  <a:pt x="1" y="115"/>
                  <a:pt x="28" y="199"/>
                  <a:pt x="72" y="270"/>
                </a:cubicBezTo>
                <a:cubicBezTo>
                  <a:pt x="106" y="216"/>
                  <a:pt x="126" y="151"/>
                  <a:pt x="127" y="82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27" y="82"/>
                  <a:pt x="127" y="82"/>
                  <a:pt x="127" y="82"/>
                </a:cubicBezTo>
                <a:cubicBezTo>
                  <a:pt x="127" y="82"/>
                  <a:pt x="127" y="82"/>
                  <a:pt x="127" y="81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27" y="81"/>
                  <a:pt x="127" y="81"/>
                  <a:pt x="127" y="81"/>
                </a:cubicBezTo>
                <a:cubicBezTo>
                  <a:pt x="127" y="81"/>
                  <a:pt x="127" y="80"/>
                  <a:pt x="127" y="80"/>
                </a:cubicBezTo>
                <a:cubicBezTo>
                  <a:pt x="127" y="80"/>
                  <a:pt x="127" y="80"/>
                  <a:pt x="127" y="80"/>
                </a:cubicBezTo>
                <a:cubicBezTo>
                  <a:pt x="127" y="80"/>
                  <a:pt x="127" y="80"/>
                  <a:pt x="127" y="80"/>
                </a:cubicBezTo>
                <a:cubicBezTo>
                  <a:pt x="127" y="80"/>
                  <a:pt x="127" y="80"/>
                  <a:pt x="127" y="80"/>
                </a:cubicBezTo>
                <a:cubicBezTo>
                  <a:pt x="127" y="80"/>
                  <a:pt x="127" y="79"/>
                  <a:pt x="127" y="79"/>
                </a:cubicBezTo>
                <a:cubicBezTo>
                  <a:pt x="127" y="79"/>
                  <a:pt x="127" y="79"/>
                  <a:pt x="127" y="79"/>
                </a:cubicBezTo>
                <a:cubicBezTo>
                  <a:pt x="127" y="79"/>
                  <a:pt x="127" y="79"/>
                  <a:pt x="127" y="79"/>
                </a:cubicBezTo>
                <a:cubicBezTo>
                  <a:pt x="127" y="79"/>
                  <a:pt x="127" y="79"/>
                  <a:pt x="127" y="79"/>
                </a:cubicBezTo>
                <a:cubicBezTo>
                  <a:pt x="127" y="79"/>
                  <a:pt x="127" y="79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cubicBezTo>
                  <a:pt x="127" y="78"/>
                  <a:pt x="127" y="78"/>
                  <a:pt x="127" y="78"/>
                </a:cubicBezTo>
                <a:cubicBezTo>
                  <a:pt x="127" y="58"/>
                  <a:pt x="125" y="38"/>
                  <a:pt x="122" y="19"/>
                </a:cubicBezTo>
                <a:cubicBezTo>
                  <a:pt x="80" y="19"/>
                  <a:pt x="39" y="12"/>
                  <a:pt x="0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8" name="Freeform 16"/>
          <p:cNvSpPr/>
          <p:nvPr/>
        </p:nvSpPr>
        <p:spPr bwMode="auto">
          <a:xfrm>
            <a:off x="5637475" y="4313701"/>
            <a:ext cx="425452" cy="66737"/>
          </a:xfrm>
          <a:custGeom>
            <a:avLst/>
            <a:gdLst>
              <a:gd name="T0" fmla="*/ 0 w 122"/>
              <a:gd name="T1" fmla="*/ 0 h 19"/>
              <a:gd name="T2" fmla="*/ 0 w 122"/>
              <a:gd name="T3" fmla="*/ 0 h 19"/>
              <a:gd name="T4" fmla="*/ 122 w 122"/>
              <a:gd name="T5" fmla="*/ 19 h 19"/>
              <a:gd name="T6" fmla="*/ 122 w 122"/>
              <a:gd name="T7" fmla="*/ 19 h 19"/>
              <a:gd name="T8" fmla="*/ 0 w 122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2" h="19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39" y="12"/>
                  <a:pt x="80" y="19"/>
                  <a:pt x="122" y="19"/>
                </a:cubicBezTo>
                <a:cubicBezTo>
                  <a:pt x="122" y="19"/>
                  <a:pt x="122" y="19"/>
                  <a:pt x="122" y="19"/>
                </a:cubicBezTo>
                <a:cubicBezTo>
                  <a:pt x="80" y="19"/>
                  <a:pt x="39" y="12"/>
                  <a:pt x="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69" name="Freeform 17"/>
          <p:cNvSpPr/>
          <p:nvPr/>
        </p:nvSpPr>
        <p:spPr bwMode="auto">
          <a:xfrm>
            <a:off x="5662501" y="4480544"/>
            <a:ext cx="19466" cy="25027"/>
          </a:xfrm>
          <a:custGeom>
            <a:avLst/>
            <a:gdLst>
              <a:gd name="T0" fmla="*/ 6 w 6"/>
              <a:gd name="T1" fmla="*/ 0 h 7"/>
              <a:gd name="T2" fmla="*/ 5 w 6"/>
              <a:gd name="T3" fmla="*/ 0 h 7"/>
              <a:gd name="T4" fmla="*/ 0 w 6"/>
              <a:gd name="T5" fmla="*/ 5 h 7"/>
              <a:gd name="T6" fmla="*/ 0 w 6"/>
              <a:gd name="T7" fmla="*/ 7 h 7"/>
              <a:gd name="T8" fmla="*/ 6 w 6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7">
                <a:moveTo>
                  <a:pt x="6" y="0"/>
                </a:moveTo>
                <a:cubicBezTo>
                  <a:pt x="5" y="0"/>
                  <a:pt x="5" y="0"/>
                  <a:pt x="5" y="0"/>
                </a:cubicBezTo>
                <a:cubicBezTo>
                  <a:pt x="0" y="5"/>
                  <a:pt x="0" y="5"/>
                  <a:pt x="0" y="5"/>
                </a:cubicBezTo>
                <a:cubicBezTo>
                  <a:pt x="0" y="6"/>
                  <a:pt x="0" y="6"/>
                  <a:pt x="0" y="7"/>
                </a:cubicBezTo>
                <a:cubicBezTo>
                  <a:pt x="6" y="0"/>
                  <a:pt x="6" y="0"/>
                  <a:pt x="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0" name="Freeform 18"/>
          <p:cNvSpPr/>
          <p:nvPr/>
        </p:nvSpPr>
        <p:spPr bwMode="auto">
          <a:xfrm>
            <a:off x="5665283" y="4480544"/>
            <a:ext cx="94545" cy="94545"/>
          </a:xfrm>
          <a:custGeom>
            <a:avLst/>
            <a:gdLst>
              <a:gd name="T0" fmla="*/ 27 w 27"/>
              <a:gd name="T1" fmla="*/ 0 h 27"/>
              <a:gd name="T2" fmla="*/ 25 w 27"/>
              <a:gd name="T3" fmla="*/ 0 h 27"/>
              <a:gd name="T4" fmla="*/ 0 w 27"/>
              <a:gd name="T5" fmla="*/ 25 h 27"/>
              <a:gd name="T6" fmla="*/ 0 w 27"/>
              <a:gd name="T7" fmla="*/ 27 h 27"/>
              <a:gd name="T8" fmla="*/ 27 w 27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27">
                <a:moveTo>
                  <a:pt x="27" y="0"/>
                </a:moveTo>
                <a:cubicBezTo>
                  <a:pt x="25" y="0"/>
                  <a:pt x="25" y="0"/>
                  <a:pt x="25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0" y="26"/>
                  <a:pt x="0" y="27"/>
                </a:cubicBezTo>
                <a:cubicBezTo>
                  <a:pt x="27" y="0"/>
                  <a:pt x="27" y="0"/>
                  <a:pt x="27" y="0"/>
                </a:cubicBezTo>
              </a:path>
            </a:pathLst>
          </a:custGeom>
          <a:solidFill>
            <a:srgbClr val="74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1" name="Freeform 19"/>
          <p:cNvSpPr/>
          <p:nvPr/>
        </p:nvSpPr>
        <p:spPr bwMode="auto">
          <a:xfrm>
            <a:off x="5676406" y="4480544"/>
            <a:ext cx="158502" cy="161282"/>
          </a:xfrm>
          <a:custGeom>
            <a:avLst/>
            <a:gdLst>
              <a:gd name="T0" fmla="*/ 46 w 46"/>
              <a:gd name="T1" fmla="*/ 0 h 46"/>
              <a:gd name="T2" fmla="*/ 44 w 46"/>
              <a:gd name="T3" fmla="*/ 0 h 46"/>
              <a:gd name="T4" fmla="*/ 0 w 46"/>
              <a:gd name="T5" fmla="*/ 45 h 46"/>
              <a:gd name="T6" fmla="*/ 0 w 46"/>
              <a:gd name="T7" fmla="*/ 46 h 46"/>
              <a:gd name="T8" fmla="*/ 46 w 46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6">
                <a:moveTo>
                  <a:pt x="46" y="0"/>
                </a:moveTo>
                <a:cubicBezTo>
                  <a:pt x="44" y="0"/>
                  <a:pt x="44" y="0"/>
                  <a:pt x="44" y="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0" y="46"/>
                  <a:pt x="0" y="46"/>
                </a:cubicBezTo>
                <a:cubicBezTo>
                  <a:pt x="46" y="0"/>
                  <a:pt x="46" y="0"/>
                  <a:pt x="46" y="0"/>
                </a:cubicBezTo>
              </a:path>
            </a:pathLst>
          </a:custGeom>
          <a:solidFill>
            <a:srgbClr val="74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2" name="Freeform 20"/>
          <p:cNvSpPr/>
          <p:nvPr/>
        </p:nvSpPr>
        <p:spPr bwMode="auto">
          <a:xfrm>
            <a:off x="5684747" y="4480544"/>
            <a:ext cx="225239" cy="228020"/>
          </a:xfrm>
          <a:custGeom>
            <a:avLst/>
            <a:gdLst>
              <a:gd name="T0" fmla="*/ 64 w 64"/>
              <a:gd name="T1" fmla="*/ 0 h 65"/>
              <a:gd name="T2" fmla="*/ 63 w 64"/>
              <a:gd name="T3" fmla="*/ 0 h 65"/>
              <a:gd name="T4" fmla="*/ 0 w 64"/>
              <a:gd name="T5" fmla="*/ 63 h 65"/>
              <a:gd name="T6" fmla="*/ 0 w 64"/>
              <a:gd name="T7" fmla="*/ 65 h 65"/>
              <a:gd name="T8" fmla="*/ 64 w 64"/>
              <a:gd name="T9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65">
                <a:moveTo>
                  <a:pt x="64" y="0"/>
                </a:moveTo>
                <a:cubicBezTo>
                  <a:pt x="63" y="0"/>
                  <a:pt x="63" y="0"/>
                  <a:pt x="63" y="0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4"/>
                  <a:pt x="0" y="64"/>
                  <a:pt x="0" y="65"/>
                </a:cubicBezTo>
                <a:cubicBezTo>
                  <a:pt x="64" y="0"/>
                  <a:pt x="64" y="0"/>
                  <a:pt x="64" y="0"/>
                </a:cubicBezTo>
              </a:path>
            </a:pathLst>
          </a:custGeom>
          <a:solidFill>
            <a:srgbClr val="74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3" name="Freeform 21"/>
          <p:cNvSpPr/>
          <p:nvPr/>
        </p:nvSpPr>
        <p:spPr bwMode="auto">
          <a:xfrm>
            <a:off x="5701431" y="4480544"/>
            <a:ext cx="283634" cy="286415"/>
          </a:xfrm>
          <a:custGeom>
            <a:avLst/>
            <a:gdLst>
              <a:gd name="T0" fmla="*/ 82 w 82"/>
              <a:gd name="T1" fmla="*/ 0 h 82"/>
              <a:gd name="T2" fmla="*/ 81 w 82"/>
              <a:gd name="T3" fmla="*/ 0 h 82"/>
              <a:gd name="T4" fmla="*/ 0 w 82"/>
              <a:gd name="T5" fmla="*/ 81 h 82"/>
              <a:gd name="T6" fmla="*/ 0 w 82"/>
              <a:gd name="T7" fmla="*/ 82 h 82"/>
              <a:gd name="T8" fmla="*/ 82 w 82"/>
              <a:gd name="T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82">
                <a:moveTo>
                  <a:pt x="82" y="0"/>
                </a:moveTo>
                <a:cubicBezTo>
                  <a:pt x="81" y="0"/>
                  <a:pt x="81" y="0"/>
                  <a:pt x="81" y="0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0" y="82"/>
                  <a:pt x="0" y="82"/>
                </a:cubicBezTo>
                <a:cubicBezTo>
                  <a:pt x="82" y="0"/>
                  <a:pt x="82" y="0"/>
                  <a:pt x="8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4" name="Freeform 22"/>
          <p:cNvSpPr/>
          <p:nvPr/>
        </p:nvSpPr>
        <p:spPr bwMode="auto">
          <a:xfrm>
            <a:off x="5715336" y="4486106"/>
            <a:ext cx="336469" cy="344810"/>
          </a:xfrm>
          <a:custGeom>
            <a:avLst/>
            <a:gdLst>
              <a:gd name="T0" fmla="*/ 97 w 97"/>
              <a:gd name="T1" fmla="*/ 0 h 99"/>
              <a:gd name="T2" fmla="*/ 0 w 97"/>
              <a:gd name="T3" fmla="*/ 97 h 99"/>
              <a:gd name="T4" fmla="*/ 0 w 97"/>
              <a:gd name="T5" fmla="*/ 99 h 99"/>
              <a:gd name="T6" fmla="*/ 97 w 97"/>
              <a:gd name="T7" fmla="*/ 2 h 99"/>
              <a:gd name="T8" fmla="*/ 97 w 97"/>
              <a:gd name="T9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9">
                <a:moveTo>
                  <a:pt x="97" y="0"/>
                </a:moveTo>
                <a:cubicBezTo>
                  <a:pt x="0" y="97"/>
                  <a:pt x="0" y="97"/>
                  <a:pt x="0" y="97"/>
                </a:cubicBezTo>
                <a:cubicBezTo>
                  <a:pt x="0" y="98"/>
                  <a:pt x="0" y="98"/>
                  <a:pt x="0" y="99"/>
                </a:cubicBezTo>
                <a:cubicBezTo>
                  <a:pt x="97" y="2"/>
                  <a:pt x="97" y="2"/>
                  <a:pt x="97" y="2"/>
                </a:cubicBezTo>
                <a:cubicBezTo>
                  <a:pt x="97" y="1"/>
                  <a:pt x="97" y="1"/>
                  <a:pt x="9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5" name="Freeform 23"/>
          <p:cNvSpPr/>
          <p:nvPr/>
        </p:nvSpPr>
        <p:spPr bwMode="auto">
          <a:xfrm>
            <a:off x="5732020" y="4555625"/>
            <a:ext cx="328126" cy="330907"/>
          </a:xfrm>
          <a:custGeom>
            <a:avLst/>
            <a:gdLst>
              <a:gd name="T0" fmla="*/ 94 w 94"/>
              <a:gd name="T1" fmla="*/ 0 h 95"/>
              <a:gd name="T2" fmla="*/ 0 w 94"/>
              <a:gd name="T3" fmla="*/ 94 h 95"/>
              <a:gd name="T4" fmla="*/ 1 w 94"/>
              <a:gd name="T5" fmla="*/ 95 h 95"/>
              <a:gd name="T6" fmla="*/ 94 w 94"/>
              <a:gd name="T7" fmla="*/ 2 h 95"/>
              <a:gd name="T8" fmla="*/ 94 w 94"/>
              <a:gd name="T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4" h="95">
                <a:moveTo>
                  <a:pt x="94" y="0"/>
                </a:move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0" y="95"/>
                  <a:pt x="1" y="95"/>
                </a:cubicBezTo>
                <a:cubicBezTo>
                  <a:pt x="94" y="2"/>
                  <a:pt x="94" y="2"/>
                  <a:pt x="94" y="2"/>
                </a:cubicBezTo>
                <a:cubicBezTo>
                  <a:pt x="94" y="1"/>
                  <a:pt x="94" y="1"/>
                  <a:pt x="94" y="0"/>
                </a:cubicBezTo>
              </a:path>
            </a:pathLst>
          </a:custGeom>
          <a:solidFill>
            <a:srgbClr val="74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6" name="Freeform 24"/>
          <p:cNvSpPr/>
          <p:nvPr/>
        </p:nvSpPr>
        <p:spPr bwMode="auto">
          <a:xfrm>
            <a:off x="5751485" y="4630704"/>
            <a:ext cx="308661" cy="311441"/>
          </a:xfrm>
          <a:custGeom>
            <a:avLst/>
            <a:gdLst>
              <a:gd name="T0" fmla="*/ 88 w 88"/>
              <a:gd name="T1" fmla="*/ 0 h 89"/>
              <a:gd name="T2" fmla="*/ 0 w 88"/>
              <a:gd name="T3" fmla="*/ 88 h 89"/>
              <a:gd name="T4" fmla="*/ 0 w 88"/>
              <a:gd name="T5" fmla="*/ 89 h 89"/>
              <a:gd name="T6" fmla="*/ 88 w 88"/>
              <a:gd name="T7" fmla="*/ 1 h 89"/>
              <a:gd name="T8" fmla="*/ 88 w 88"/>
              <a:gd name="T9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9">
                <a:moveTo>
                  <a:pt x="88" y="0"/>
                </a:moveTo>
                <a:cubicBezTo>
                  <a:pt x="0" y="88"/>
                  <a:pt x="0" y="88"/>
                  <a:pt x="0" y="88"/>
                </a:cubicBezTo>
                <a:cubicBezTo>
                  <a:pt x="0" y="88"/>
                  <a:pt x="0" y="89"/>
                  <a:pt x="0" y="89"/>
                </a:cubicBezTo>
                <a:cubicBezTo>
                  <a:pt x="88" y="1"/>
                  <a:pt x="88" y="1"/>
                  <a:pt x="88" y="1"/>
                </a:cubicBezTo>
                <a:cubicBezTo>
                  <a:pt x="88" y="1"/>
                  <a:pt x="88" y="0"/>
                  <a:pt x="88" y="0"/>
                </a:cubicBezTo>
              </a:path>
            </a:pathLst>
          </a:custGeom>
          <a:solidFill>
            <a:srgbClr val="74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7" name="Freeform 25"/>
          <p:cNvSpPr/>
          <p:nvPr/>
        </p:nvSpPr>
        <p:spPr bwMode="auto">
          <a:xfrm>
            <a:off x="5773730" y="4711345"/>
            <a:ext cx="283634" cy="286415"/>
          </a:xfrm>
          <a:custGeom>
            <a:avLst/>
            <a:gdLst>
              <a:gd name="T0" fmla="*/ 81 w 81"/>
              <a:gd name="T1" fmla="*/ 0 h 82"/>
              <a:gd name="T2" fmla="*/ 0 w 81"/>
              <a:gd name="T3" fmla="*/ 81 h 82"/>
              <a:gd name="T4" fmla="*/ 0 w 81"/>
              <a:gd name="T5" fmla="*/ 82 h 82"/>
              <a:gd name="T6" fmla="*/ 81 w 81"/>
              <a:gd name="T7" fmla="*/ 2 h 82"/>
              <a:gd name="T8" fmla="*/ 81 w 81"/>
              <a:gd name="T9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82">
                <a:moveTo>
                  <a:pt x="81" y="0"/>
                </a:move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1"/>
                  <a:pt x="0" y="82"/>
                </a:cubicBezTo>
                <a:cubicBezTo>
                  <a:pt x="81" y="2"/>
                  <a:pt x="81" y="2"/>
                  <a:pt x="81" y="2"/>
                </a:cubicBezTo>
                <a:cubicBezTo>
                  <a:pt x="81" y="1"/>
                  <a:pt x="81" y="0"/>
                  <a:pt x="81" y="0"/>
                </a:cubicBezTo>
              </a:path>
            </a:pathLst>
          </a:custGeom>
          <a:solidFill>
            <a:srgbClr val="74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8" name="Freeform 26"/>
          <p:cNvSpPr/>
          <p:nvPr/>
        </p:nvSpPr>
        <p:spPr bwMode="auto">
          <a:xfrm>
            <a:off x="5798758" y="4800328"/>
            <a:ext cx="244704" cy="250265"/>
          </a:xfrm>
          <a:custGeom>
            <a:avLst/>
            <a:gdLst>
              <a:gd name="T0" fmla="*/ 70 w 70"/>
              <a:gd name="T1" fmla="*/ 0 h 72"/>
              <a:gd name="T2" fmla="*/ 0 w 70"/>
              <a:gd name="T3" fmla="*/ 71 h 72"/>
              <a:gd name="T4" fmla="*/ 0 w 70"/>
              <a:gd name="T5" fmla="*/ 72 h 72"/>
              <a:gd name="T6" fmla="*/ 70 w 70"/>
              <a:gd name="T7" fmla="*/ 2 h 72"/>
              <a:gd name="T8" fmla="*/ 70 w 70"/>
              <a:gd name="T9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72">
                <a:moveTo>
                  <a:pt x="70" y="0"/>
                </a:moveTo>
                <a:cubicBezTo>
                  <a:pt x="0" y="71"/>
                  <a:pt x="0" y="71"/>
                  <a:pt x="0" y="71"/>
                </a:cubicBezTo>
                <a:cubicBezTo>
                  <a:pt x="0" y="71"/>
                  <a:pt x="0" y="71"/>
                  <a:pt x="0" y="72"/>
                </a:cubicBezTo>
                <a:cubicBezTo>
                  <a:pt x="70" y="2"/>
                  <a:pt x="70" y="2"/>
                  <a:pt x="70" y="2"/>
                </a:cubicBezTo>
                <a:cubicBezTo>
                  <a:pt x="70" y="1"/>
                  <a:pt x="70" y="0"/>
                  <a:pt x="70" y="0"/>
                </a:cubicBezTo>
              </a:path>
            </a:pathLst>
          </a:custGeom>
          <a:solidFill>
            <a:srgbClr val="74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79" name="Freeform 27"/>
          <p:cNvSpPr/>
          <p:nvPr/>
        </p:nvSpPr>
        <p:spPr bwMode="auto">
          <a:xfrm>
            <a:off x="5821003" y="4894873"/>
            <a:ext cx="202994" cy="205774"/>
          </a:xfrm>
          <a:custGeom>
            <a:avLst/>
            <a:gdLst>
              <a:gd name="T0" fmla="*/ 58 w 58"/>
              <a:gd name="T1" fmla="*/ 0 h 59"/>
              <a:gd name="T2" fmla="*/ 0 w 58"/>
              <a:gd name="T3" fmla="*/ 58 h 59"/>
              <a:gd name="T4" fmla="*/ 0 w 58"/>
              <a:gd name="T5" fmla="*/ 59 h 59"/>
              <a:gd name="T6" fmla="*/ 57 w 58"/>
              <a:gd name="T7" fmla="*/ 2 h 59"/>
              <a:gd name="T8" fmla="*/ 58 w 58"/>
              <a:gd name="T9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59">
                <a:moveTo>
                  <a:pt x="58" y="0"/>
                </a:moveTo>
                <a:cubicBezTo>
                  <a:pt x="0" y="58"/>
                  <a:pt x="0" y="58"/>
                  <a:pt x="0" y="58"/>
                </a:cubicBezTo>
                <a:cubicBezTo>
                  <a:pt x="0" y="59"/>
                  <a:pt x="0" y="59"/>
                  <a:pt x="0" y="59"/>
                </a:cubicBezTo>
                <a:cubicBezTo>
                  <a:pt x="57" y="2"/>
                  <a:pt x="57" y="2"/>
                  <a:pt x="57" y="2"/>
                </a:cubicBezTo>
                <a:cubicBezTo>
                  <a:pt x="57" y="2"/>
                  <a:pt x="57" y="1"/>
                  <a:pt x="58" y="0"/>
                </a:cubicBezTo>
              </a:path>
            </a:pathLst>
          </a:custGeom>
          <a:solidFill>
            <a:srgbClr val="74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0" name="Freeform 28"/>
          <p:cNvSpPr/>
          <p:nvPr/>
        </p:nvSpPr>
        <p:spPr bwMode="auto">
          <a:xfrm>
            <a:off x="5846029" y="5006102"/>
            <a:ext cx="144598" cy="141818"/>
          </a:xfrm>
          <a:custGeom>
            <a:avLst/>
            <a:gdLst>
              <a:gd name="T0" fmla="*/ 41 w 41"/>
              <a:gd name="T1" fmla="*/ 0 h 41"/>
              <a:gd name="T2" fmla="*/ 0 w 41"/>
              <a:gd name="T3" fmla="*/ 40 h 41"/>
              <a:gd name="T4" fmla="*/ 1 w 41"/>
              <a:gd name="T5" fmla="*/ 41 h 41"/>
              <a:gd name="T6" fmla="*/ 40 w 41"/>
              <a:gd name="T7" fmla="*/ 2 h 41"/>
              <a:gd name="T8" fmla="*/ 41 w 41"/>
              <a:gd name="T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41">
                <a:moveTo>
                  <a:pt x="41" y="0"/>
                </a:moveTo>
                <a:cubicBezTo>
                  <a:pt x="0" y="40"/>
                  <a:pt x="0" y="40"/>
                  <a:pt x="0" y="40"/>
                </a:cubicBezTo>
                <a:cubicBezTo>
                  <a:pt x="1" y="41"/>
                  <a:pt x="1" y="41"/>
                  <a:pt x="1" y="41"/>
                </a:cubicBezTo>
                <a:cubicBezTo>
                  <a:pt x="40" y="2"/>
                  <a:pt x="40" y="2"/>
                  <a:pt x="40" y="2"/>
                </a:cubicBezTo>
                <a:cubicBezTo>
                  <a:pt x="40" y="2"/>
                  <a:pt x="40" y="1"/>
                  <a:pt x="41" y="0"/>
                </a:cubicBezTo>
              </a:path>
            </a:pathLst>
          </a:custGeom>
          <a:solidFill>
            <a:srgbClr val="74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1" name="Freeform 29"/>
          <p:cNvSpPr/>
          <p:nvPr/>
        </p:nvSpPr>
        <p:spPr bwMode="auto">
          <a:xfrm>
            <a:off x="5873837" y="5142358"/>
            <a:ext cx="52834" cy="55615"/>
          </a:xfrm>
          <a:custGeom>
            <a:avLst/>
            <a:gdLst>
              <a:gd name="T0" fmla="*/ 15 w 15"/>
              <a:gd name="T1" fmla="*/ 0 h 16"/>
              <a:gd name="T2" fmla="*/ 0 w 15"/>
              <a:gd name="T3" fmla="*/ 15 h 16"/>
              <a:gd name="T4" fmla="*/ 1 w 15"/>
              <a:gd name="T5" fmla="*/ 16 h 16"/>
              <a:gd name="T6" fmla="*/ 13 w 15"/>
              <a:gd name="T7" fmla="*/ 4 h 16"/>
              <a:gd name="T8" fmla="*/ 15 w 15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6">
                <a:moveTo>
                  <a:pt x="15" y="0"/>
                </a:moveTo>
                <a:cubicBezTo>
                  <a:pt x="0" y="15"/>
                  <a:pt x="0" y="15"/>
                  <a:pt x="0" y="15"/>
                </a:cubicBezTo>
                <a:cubicBezTo>
                  <a:pt x="1" y="15"/>
                  <a:pt x="1" y="16"/>
                  <a:pt x="1" y="16"/>
                </a:cubicBezTo>
                <a:cubicBezTo>
                  <a:pt x="13" y="4"/>
                  <a:pt x="13" y="4"/>
                  <a:pt x="13" y="4"/>
                </a:cubicBezTo>
                <a:cubicBezTo>
                  <a:pt x="14" y="2"/>
                  <a:pt x="15" y="1"/>
                  <a:pt x="15" y="0"/>
                </a:cubicBezTo>
              </a:path>
            </a:pathLst>
          </a:custGeom>
          <a:solidFill>
            <a:srgbClr val="7491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2" name="Freeform 30"/>
          <p:cNvSpPr/>
          <p:nvPr/>
        </p:nvSpPr>
        <p:spPr bwMode="auto">
          <a:xfrm>
            <a:off x="5656940" y="4374877"/>
            <a:ext cx="58396" cy="58396"/>
          </a:xfrm>
          <a:custGeom>
            <a:avLst/>
            <a:gdLst>
              <a:gd name="T0" fmla="*/ 15 w 16"/>
              <a:gd name="T1" fmla="*/ 0 h 17"/>
              <a:gd name="T2" fmla="*/ 0 w 16"/>
              <a:gd name="T3" fmla="*/ 15 h 17"/>
              <a:gd name="T4" fmla="*/ 0 w 16"/>
              <a:gd name="T5" fmla="*/ 17 h 17"/>
              <a:gd name="T6" fmla="*/ 16 w 16"/>
              <a:gd name="T7" fmla="*/ 1 h 17"/>
              <a:gd name="T8" fmla="*/ 15 w 16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15" y="0"/>
                </a:move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6"/>
                  <a:pt x="0" y="17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5" y="0"/>
                  <a:pt x="15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3" name="Freeform 31"/>
          <p:cNvSpPr/>
          <p:nvPr/>
        </p:nvSpPr>
        <p:spPr bwMode="auto">
          <a:xfrm>
            <a:off x="5679186" y="4388780"/>
            <a:ext cx="97326" cy="91765"/>
          </a:xfrm>
          <a:custGeom>
            <a:avLst/>
            <a:gdLst>
              <a:gd name="T0" fmla="*/ 27 w 28"/>
              <a:gd name="T1" fmla="*/ 0 h 27"/>
              <a:gd name="T2" fmla="*/ 0 w 28"/>
              <a:gd name="T3" fmla="*/ 27 h 27"/>
              <a:gd name="T4" fmla="*/ 1 w 28"/>
              <a:gd name="T5" fmla="*/ 27 h 27"/>
              <a:gd name="T6" fmla="*/ 28 w 28"/>
              <a:gd name="T7" fmla="*/ 1 h 27"/>
              <a:gd name="T8" fmla="*/ 27 w 28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7">
                <a:moveTo>
                  <a:pt x="27" y="0"/>
                </a:moveTo>
                <a:cubicBezTo>
                  <a:pt x="0" y="27"/>
                  <a:pt x="0" y="27"/>
                  <a:pt x="0" y="27"/>
                </a:cubicBezTo>
                <a:cubicBezTo>
                  <a:pt x="1" y="27"/>
                  <a:pt x="1" y="27"/>
                  <a:pt x="1" y="27"/>
                </a:cubicBezTo>
                <a:cubicBezTo>
                  <a:pt x="28" y="1"/>
                  <a:pt x="28" y="1"/>
                  <a:pt x="28" y="1"/>
                </a:cubicBezTo>
                <a:cubicBezTo>
                  <a:pt x="27" y="1"/>
                  <a:pt x="27" y="0"/>
                  <a:pt x="2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4" name="Freeform 32"/>
          <p:cNvSpPr/>
          <p:nvPr/>
        </p:nvSpPr>
        <p:spPr bwMode="auto">
          <a:xfrm>
            <a:off x="5751485" y="4402684"/>
            <a:ext cx="88983" cy="77860"/>
          </a:xfrm>
          <a:custGeom>
            <a:avLst/>
            <a:gdLst>
              <a:gd name="T0" fmla="*/ 24 w 25"/>
              <a:gd name="T1" fmla="*/ 0 h 23"/>
              <a:gd name="T2" fmla="*/ 0 w 25"/>
              <a:gd name="T3" fmla="*/ 23 h 23"/>
              <a:gd name="T4" fmla="*/ 2 w 25"/>
              <a:gd name="T5" fmla="*/ 23 h 23"/>
              <a:gd name="T6" fmla="*/ 25 w 25"/>
              <a:gd name="T7" fmla="*/ 0 h 23"/>
              <a:gd name="T8" fmla="*/ 24 w 25"/>
              <a:gd name="T9" fmla="*/ 0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3">
                <a:moveTo>
                  <a:pt x="24" y="0"/>
                </a:moveTo>
                <a:cubicBezTo>
                  <a:pt x="0" y="23"/>
                  <a:pt x="0" y="23"/>
                  <a:pt x="0" y="23"/>
                </a:cubicBezTo>
                <a:cubicBezTo>
                  <a:pt x="2" y="23"/>
                  <a:pt x="2" y="23"/>
                  <a:pt x="2" y="23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4" y="0"/>
                  <a:pt x="24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5" name="Freeform 33"/>
          <p:cNvSpPr/>
          <p:nvPr/>
        </p:nvSpPr>
        <p:spPr bwMode="auto">
          <a:xfrm>
            <a:off x="5829345" y="4411026"/>
            <a:ext cx="77860" cy="69519"/>
          </a:xfrm>
          <a:custGeom>
            <a:avLst/>
            <a:gdLst>
              <a:gd name="T0" fmla="*/ 21 w 22"/>
              <a:gd name="T1" fmla="*/ 0 h 20"/>
              <a:gd name="T2" fmla="*/ 0 w 22"/>
              <a:gd name="T3" fmla="*/ 20 h 20"/>
              <a:gd name="T4" fmla="*/ 2 w 22"/>
              <a:gd name="T5" fmla="*/ 20 h 20"/>
              <a:gd name="T6" fmla="*/ 22 w 22"/>
              <a:gd name="T7" fmla="*/ 0 h 20"/>
              <a:gd name="T8" fmla="*/ 21 w 22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0">
                <a:moveTo>
                  <a:pt x="21" y="0"/>
                </a:moveTo>
                <a:cubicBezTo>
                  <a:pt x="0" y="20"/>
                  <a:pt x="0" y="20"/>
                  <a:pt x="0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6" name="Freeform 34"/>
          <p:cNvSpPr/>
          <p:nvPr/>
        </p:nvSpPr>
        <p:spPr bwMode="auto">
          <a:xfrm>
            <a:off x="5907205" y="4416587"/>
            <a:ext cx="69519" cy="63957"/>
          </a:xfrm>
          <a:custGeom>
            <a:avLst/>
            <a:gdLst>
              <a:gd name="T0" fmla="*/ 19 w 20"/>
              <a:gd name="T1" fmla="*/ 0 h 19"/>
              <a:gd name="T2" fmla="*/ 0 w 20"/>
              <a:gd name="T3" fmla="*/ 19 h 19"/>
              <a:gd name="T4" fmla="*/ 1 w 20"/>
              <a:gd name="T5" fmla="*/ 19 h 19"/>
              <a:gd name="T6" fmla="*/ 20 w 20"/>
              <a:gd name="T7" fmla="*/ 0 h 19"/>
              <a:gd name="T8" fmla="*/ 19 w 20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19">
                <a:moveTo>
                  <a:pt x="19" y="0"/>
                </a:moveTo>
                <a:cubicBezTo>
                  <a:pt x="0" y="19"/>
                  <a:pt x="0" y="19"/>
                  <a:pt x="0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19" y="0"/>
                  <a:pt x="19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7" name="Freeform 35"/>
          <p:cNvSpPr/>
          <p:nvPr/>
        </p:nvSpPr>
        <p:spPr bwMode="auto">
          <a:xfrm>
            <a:off x="5982285" y="4419368"/>
            <a:ext cx="63957" cy="61176"/>
          </a:xfrm>
          <a:custGeom>
            <a:avLst/>
            <a:gdLst>
              <a:gd name="T0" fmla="*/ 18 w 18"/>
              <a:gd name="T1" fmla="*/ 0 h 18"/>
              <a:gd name="T2" fmla="*/ 0 w 18"/>
              <a:gd name="T3" fmla="*/ 18 h 18"/>
              <a:gd name="T4" fmla="*/ 1 w 18"/>
              <a:gd name="T5" fmla="*/ 18 h 18"/>
              <a:gd name="T6" fmla="*/ 18 w 18"/>
              <a:gd name="T7" fmla="*/ 1 h 18"/>
              <a:gd name="T8" fmla="*/ 18 w 18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8">
                <a:moveTo>
                  <a:pt x="18" y="0"/>
                </a:moveTo>
                <a:cubicBezTo>
                  <a:pt x="0" y="18"/>
                  <a:pt x="0" y="18"/>
                  <a:pt x="0" y="18"/>
                </a:cubicBezTo>
                <a:cubicBezTo>
                  <a:pt x="1" y="18"/>
                  <a:pt x="1" y="18"/>
                  <a:pt x="1" y="18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8" y="1"/>
                  <a:pt x="18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8" name="Freeform 36"/>
          <p:cNvSpPr>
            <a:spLocks noEditPoints="1"/>
          </p:cNvSpPr>
          <p:nvPr/>
        </p:nvSpPr>
        <p:spPr bwMode="auto">
          <a:xfrm>
            <a:off x="4806036" y="3318199"/>
            <a:ext cx="27807" cy="0"/>
          </a:xfrm>
          <a:custGeom>
            <a:avLst/>
            <a:gdLst>
              <a:gd name="T0" fmla="*/ 8 w 8"/>
              <a:gd name="T1" fmla="*/ 8 w 8"/>
              <a:gd name="T2" fmla="*/ 8 w 8"/>
              <a:gd name="T3" fmla="*/ 8 w 8"/>
              <a:gd name="T4" fmla="*/ 7 w 8"/>
              <a:gd name="T5" fmla="*/ 7 w 8"/>
              <a:gd name="T6" fmla="*/ 7 w 8"/>
              <a:gd name="T7" fmla="*/ 7 w 8"/>
              <a:gd name="T8" fmla="*/ 7 w 8"/>
              <a:gd name="T9" fmla="*/ 6 w 8"/>
              <a:gd name="T10" fmla="*/ 6 w 8"/>
              <a:gd name="T11" fmla="*/ 6 w 8"/>
              <a:gd name="T12" fmla="*/ 6 w 8"/>
              <a:gd name="T13" fmla="*/ 5 w 8"/>
              <a:gd name="T14" fmla="*/ 5 w 8"/>
              <a:gd name="T15" fmla="*/ 4 w 8"/>
              <a:gd name="T16" fmla="*/ 4 w 8"/>
              <a:gd name="T17" fmla="*/ 4 w 8"/>
              <a:gd name="T18" fmla="*/ 4 w 8"/>
              <a:gd name="T19" fmla="*/ 3 w 8"/>
              <a:gd name="T20" fmla="*/ 3 w 8"/>
              <a:gd name="T21" fmla="*/ 3 w 8"/>
              <a:gd name="T22" fmla="*/ 3 w 8"/>
              <a:gd name="T23" fmla="*/ 3 w 8"/>
              <a:gd name="T24" fmla="*/ 3 w 8"/>
              <a:gd name="T25" fmla="*/ 0 w 8"/>
              <a:gd name="T26" fmla="*/ 0 w 8"/>
              <a:gd name="T27" fmla="*/ 2 w 8"/>
              <a:gd name="T28" fmla="*/ 1 w 8"/>
              <a:gd name="T29" fmla="*/ 1 w 8"/>
              <a:gd name="T30" fmla="*/ 2 w 8"/>
              <a:gd name="T31" fmla="*/ 1 w 8"/>
              <a:gd name="T32" fmla="*/ 1 w 8"/>
              <a:gd name="T33" fmla="*/ 2 w 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</a:cxnLst>
            <a:rect l="0" t="0" r="r" b="b"/>
            <a:pathLst>
              <a:path w="8"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moveTo>
                  <a:pt x="5" y="0"/>
                </a:moveTo>
                <a:cubicBezTo>
                  <a:pt x="5" y="0"/>
                  <a:pt x="5" y="0"/>
                  <a:pt x="5" y="0"/>
                </a:cubicBezTo>
                <a:cubicBezTo>
                  <a:pt x="5" y="0"/>
                  <a:pt x="5" y="0"/>
                  <a:pt x="5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4" y="0"/>
                </a:move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moveTo>
                  <a:pt x="3" y="0"/>
                </a:moveTo>
                <a:cubicBezTo>
                  <a:pt x="3" y="0"/>
                  <a:pt x="3" y="0"/>
                  <a:pt x="4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3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moveTo>
                  <a:pt x="2" y="0"/>
                </a:move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2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0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moveTo>
                  <a:pt x="1" y="0"/>
                </a:move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moveTo>
                  <a:pt x="2" y="0"/>
                </a:move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89" name="Freeform 37"/>
          <p:cNvSpPr>
            <a:spLocks noEditPoints="1"/>
          </p:cNvSpPr>
          <p:nvPr/>
        </p:nvSpPr>
        <p:spPr bwMode="auto">
          <a:xfrm>
            <a:off x="4650316" y="3318199"/>
            <a:ext cx="1112292" cy="995501"/>
          </a:xfrm>
          <a:custGeom>
            <a:avLst/>
            <a:gdLst>
              <a:gd name="T0" fmla="*/ 275 w 319"/>
              <a:gd name="T1" fmla="*/ 277 h 285"/>
              <a:gd name="T2" fmla="*/ 271 w 319"/>
              <a:gd name="T3" fmla="*/ 258 h 285"/>
              <a:gd name="T4" fmla="*/ 278 w 319"/>
              <a:gd name="T5" fmla="*/ 249 h 285"/>
              <a:gd name="T6" fmla="*/ 241 w 319"/>
              <a:gd name="T7" fmla="*/ 264 h 285"/>
              <a:gd name="T8" fmla="*/ 241 w 319"/>
              <a:gd name="T9" fmla="*/ 264 h 285"/>
              <a:gd name="T10" fmla="*/ 271 w 319"/>
              <a:gd name="T11" fmla="*/ 235 h 285"/>
              <a:gd name="T12" fmla="*/ 271 w 319"/>
              <a:gd name="T13" fmla="*/ 213 h 285"/>
              <a:gd name="T14" fmla="*/ 287 w 319"/>
              <a:gd name="T15" fmla="*/ 195 h 285"/>
              <a:gd name="T16" fmla="*/ 210 w 319"/>
              <a:gd name="T17" fmla="*/ 250 h 285"/>
              <a:gd name="T18" fmla="*/ 210 w 319"/>
              <a:gd name="T19" fmla="*/ 250 h 285"/>
              <a:gd name="T20" fmla="*/ 196 w 319"/>
              <a:gd name="T21" fmla="*/ 243 h 285"/>
              <a:gd name="T22" fmla="*/ 295 w 319"/>
              <a:gd name="T23" fmla="*/ 167 h 285"/>
              <a:gd name="T24" fmla="*/ 271 w 319"/>
              <a:gd name="T25" fmla="*/ 143 h 285"/>
              <a:gd name="T26" fmla="*/ 271 w 319"/>
              <a:gd name="T27" fmla="*/ 166 h 285"/>
              <a:gd name="T28" fmla="*/ 271 w 319"/>
              <a:gd name="T29" fmla="*/ 166 h 285"/>
              <a:gd name="T30" fmla="*/ 168 w 319"/>
              <a:gd name="T31" fmla="*/ 225 h 285"/>
              <a:gd name="T32" fmla="*/ 302 w 319"/>
              <a:gd name="T33" fmla="*/ 115 h 285"/>
              <a:gd name="T34" fmla="*/ 290 w 319"/>
              <a:gd name="T35" fmla="*/ 102 h 285"/>
              <a:gd name="T36" fmla="*/ 154 w 319"/>
              <a:gd name="T37" fmla="*/ 215 h 285"/>
              <a:gd name="T38" fmla="*/ 154 w 319"/>
              <a:gd name="T39" fmla="*/ 215 h 285"/>
              <a:gd name="T40" fmla="*/ 271 w 319"/>
              <a:gd name="T41" fmla="*/ 99 h 285"/>
              <a:gd name="T42" fmla="*/ 266 w 319"/>
              <a:gd name="T43" fmla="*/ 82 h 285"/>
              <a:gd name="T44" fmla="*/ 252 w 319"/>
              <a:gd name="T45" fmla="*/ 72 h 285"/>
              <a:gd name="T46" fmla="*/ 117 w 319"/>
              <a:gd name="T47" fmla="*/ 184 h 285"/>
              <a:gd name="T48" fmla="*/ 117 w 319"/>
              <a:gd name="T49" fmla="*/ 184 h 285"/>
              <a:gd name="T50" fmla="*/ 107 w 319"/>
              <a:gd name="T51" fmla="*/ 174 h 285"/>
              <a:gd name="T52" fmla="*/ 211 w 319"/>
              <a:gd name="T53" fmla="*/ 46 h 285"/>
              <a:gd name="T54" fmla="*/ 195 w 319"/>
              <a:gd name="T55" fmla="*/ 38 h 285"/>
              <a:gd name="T56" fmla="*/ 85 w 319"/>
              <a:gd name="T57" fmla="*/ 150 h 285"/>
              <a:gd name="T58" fmla="*/ 169 w 319"/>
              <a:gd name="T59" fmla="*/ 42 h 285"/>
              <a:gd name="T60" fmla="*/ 170 w 319"/>
              <a:gd name="T61" fmla="*/ 42 h 285"/>
              <a:gd name="T62" fmla="*/ 169 w 319"/>
              <a:gd name="T63" fmla="*/ 42 h 285"/>
              <a:gd name="T64" fmla="*/ 148 w 319"/>
              <a:gd name="T65" fmla="*/ 42 h 285"/>
              <a:gd name="T66" fmla="*/ 146 w 319"/>
              <a:gd name="T67" fmla="*/ 42 h 285"/>
              <a:gd name="T68" fmla="*/ 146 w 319"/>
              <a:gd name="T69" fmla="*/ 21 h 285"/>
              <a:gd name="T70" fmla="*/ 56 w 319"/>
              <a:gd name="T71" fmla="*/ 110 h 285"/>
              <a:gd name="T72" fmla="*/ 127 w 319"/>
              <a:gd name="T73" fmla="*/ 16 h 285"/>
              <a:gd name="T74" fmla="*/ 48 w 319"/>
              <a:gd name="T75" fmla="*/ 97 h 285"/>
              <a:gd name="T76" fmla="*/ 78 w 319"/>
              <a:gd name="T77" fmla="*/ 42 h 285"/>
              <a:gd name="T78" fmla="*/ 80 w 319"/>
              <a:gd name="T79" fmla="*/ 42 h 285"/>
              <a:gd name="T80" fmla="*/ 78 w 319"/>
              <a:gd name="T81" fmla="*/ 42 h 285"/>
              <a:gd name="T82" fmla="*/ 57 w 319"/>
              <a:gd name="T83" fmla="*/ 42 h 285"/>
              <a:gd name="T84" fmla="*/ 55 w 319"/>
              <a:gd name="T85" fmla="*/ 42 h 285"/>
              <a:gd name="T86" fmla="*/ 12 w 319"/>
              <a:gd name="T87" fmla="*/ 19 h 285"/>
              <a:gd name="T88" fmla="*/ 67 w 319"/>
              <a:gd name="T89" fmla="*/ 8 h 285"/>
              <a:gd name="T90" fmla="*/ 25 w 319"/>
              <a:gd name="T91" fmla="*/ 52 h 285"/>
              <a:gd name="T92" fmla="*/ 44 w 319"/>
              <a:gd name="T93" fmla="*/ 8 h 285"/>
              <a:gd name="T94" fmla="*/ 44 w 319"/>
              <a:gd name="T95" fmla="*/ 8 h 285"/>
              <a:gd name="T96" fmla="*/ 46 w 319"/>
              <a:gd name="T97" fmla="*/ 0 h 285"/>
              <a:gd name="T98" fmla="*/ 45 w 319"/>
              <a:gd name="T99" fmla="*/ 0 h 285"/>
              <a:gd name="T100" fmla="*/ 53 w 319"/>
              <a:gd name="T101" fmla="*/ 0 h 285"/>
              <a:gd name="T102" fmla="*/ 53 w 319"/>
              <a:gd name="T103" fmla="*/ 0 h 285"/>
              <a:gd name="T104" fmla="*/ 52 w 319"/>
              <a:gd name="T105" fmla="*/ 0 h 285"/>
              <a:gd name="T106" fmla="*/ 51 w 319"/>
              <a:gd name="T107" fmla="*/ 0 h 285"/>
              <a:gd name="T108" fmla="*/ 51 w 319"/>
              <a:gd name="T109" fmla="*/ 0 h 285"/>
              <a:gd name="T110" fmla="*/ 49 w 319"/>
              <a:gd name="T111" fmla="*/ 0 h 285"/>
              <a:gd name="T112" fmla="*/ 49 w 319"/>
              <a:gd name="T113" fmla="*/ 0 h 285"/>
              <a:gd name="T114" fmla="*/ 48 w 319"/>
              <a:gd name="T115" fmla="*/ 0 h 285"/>
              <a:gd name="T116" fmla="*/ 48 w 319"/>
              <a:gd name="T117" fmla="*/ 0 h 285"/>
              <a:gd name="T118" fmla="*/ 47 w 319"/>
              <a:gd name="T119" fmla="*/ 0 h 285"/>
              <a:gd name="T120" fmla="*/ 46 w 319"/>
              <a:gd name="T12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19" h="285">
                <a:moveTo>
                  <a:pt x="274" y="276"/>
                </a:moveTo>
                <a:cubicBezTo>
                  <a:pt x="277" y="274"/>
                  <a:pt x="277" y="274"/>
                  <a:pt x="277" y="274"/>
                </a:cubicBezTo>
                <a:cubicBezTo>
                  <a:pt x="277" y="275"/>
                  <a:pt x="277" y="275"/>
                  <a:pt x="277" y="276"/>
                </a:cubicBezTo>
                <a:cubicBezTo>
                  <a:pt x="275" y="277"/>
                  <a:pt x="275" y="277"/>
                  <a:pt x="275" y="277"/>
                </a:cubicBezTo>
                <a:cubicBezTo>
                  <a:pt x="275" y="277"/>
                  <a:pt x="275" y="277"/>
                  <a:pt x="274" y="276"/>
                </a:cubicBezTo>
                <a:moveTo>
                  <a:pt x="257" y="271"/>
                </a:moveTo>
                <a:cubicBezTo>
                  <a:pt x="271" y="257"/>
                  <a:pt x="271" y="257"/>
                  <a:pt x="271" y="257"/>
                </a:cubicBezTo>
                <a:cubicBezTo>
                  <a:pt x="271" y="258"/>
                  <a:pt x="271" y="258"/>
                  <a:pt x="271" y="258"/>
                </a:cubicBezTo>
                <a:cubicBezTo>
                  <a:pt x="258" y="271"/>
                  <a:pt x="258" y="271"/>
                  <a:pt x="258" y="271"/>
                </a:cubicBezTo>
                <a:cubicBezTo>
                  <a:pt x="258" y="271"/>
                  <a:pt x="258" y="271"/>
                  <a:pt x="257" y="271"/>
                </a:cubicBezTo>
                <a:moveTo>
                  <a:pt x="271" y="257"/>
                </a:moveTo>
                <a:cubicBezTo>
                  <a:pt x="278" y="249"/>
                  <a:pt x="278" y="249"/>
                  <a:pt x="278" y="249"/>
                </a:cubicBezTo>
                <a:cubicBezTo>
                  <a:pt x="278" y="250"/>
                  <a:pt x="278" y="251"/>
                  <a:pt x="278" y="251"/>
                </a:cubicBezTo>
                <a:cubicBezTo>
                  <a:pt x="271" y="258"/>
                  <a:pt x="271" y="258"/>
                  <a:pt x="271" y="258"/>
                </a:cubicBezTo>
                <a:cubicBezTo>
                  <a:pt x="271" y="257"/>
                  <a:pt x="271" y="257"/>
                  <a:pt x="271" y="257"/>
                </a:cubicBezTo>
                <a:moveTo>
                  <a:pt x="241" y="264"/>
                </a:moveTo>
                <a:cubicBezTo>
                  <a:pt x="271" y="234"/>
                  <a:pt x="271" y="234"/>
                  <a:pt x="271" y="234"/>
                </a:cubicBezTo>
                <a:cubicBezTo>
                  <a:pt x="271" y="235"/>
                  <a:pt x="271" y="235"/>
                  <a:pt x="271" y="235"/>
                </a:cubicBezTo>
                <a:cubicBezTo>
                  <a:pt x="242" y="265"/>
                  <a:pt x="242" y="265"/>
                  <a:pt x="242" y="265"/>
                </a:cubicBezTo>
                <a:cubicBezTo>
                  <a:pt x="242" y="265"/>
                  <a:pt x="241" y="265"/>
                  <a:pt x="241" y="264"/>
                </a:cubicBezTo>
                <a:moveTo>
                  <a:pt x="271" y="234"/>
                </a:moveTo>
                <a:cubicBezTo>
                  <a:pt x="282" y="223"/>
                  <a:pt x="282" y="223"/>
                  <a:pt x="282" y="223"/>
                </a:cubicBezTo>
                <a:cubicBezTo>
                  <a:pt x="282" y="224"/>
                  <a:pt x="282" y="225"/>
                  <a:pt x="282" y="225"/>
                </a:cubicBezTo>
                <a:cubicBezTo>
                  <a:pt x="271" y="235"/>
                  <a:pt x="271" y="235"/>
                  <a:pt x="271" y="235"/>
                </a:cubicBezTo>
                <a:cubicBezTo>
                  <a:pt x="271" y="234"/>
                  <a:pt x="271" y="234"/>
                  <a:pt x="271" y="234"/>
                </a:cubicBezTo>
                <a:moveTo>
                  <a:pt x="225" y="257"/>
                </a:moveTo>
                <a:cubicBezTo>
                  <a:pt x="271" y="211"/>
                  <a:pt x="271" y="211"/>
                  <a:pt x="271" y="211"/>
                </a:cubicBezTo>
                <a:cubicBezTo>
                  <a:pt x="271" y="213"/>
                  <a:pt x="271" y="213"/>
                  <a:pt x="271" y="213"/>
                </a:cubicBezTo>
                <a:cubicBezTo>
                  <a:pt x="226" y="258"/>
                  <a:pt x="226" y="258"/>
                  <a:pt x="226" y="258"/>
                </a:cubicBezTo>
                <a:cubicBezTo>
                  <a:pt x="226" y="258"/>
                  <a:pt x="226" y="258"/>
                  <a:pt x="225" y="257"/>
                </a:cubicBezTo>
                <a:moveTo>
                  <a:pt x="271" y="211"/>
                </a:moveTo>
                <a:cubicBezTo>
                  <a:pt x="287" y="195"/>
                  <a:pt x="287" y="195"/>
                  <a:pt x="287" y="195"/>
                </a:cubicBezTo>
                <a:cubicBezTo>
                  <a:pt x="287" y="196"/>
                  <a:pt x="287" y="197"/>
                  <a:pt x="287" y="197"/>
                </a:cubicBezTo>
                <a:cubicBezTo>
                  <a:pt x="271" y="213"/>
                  <a:pt x="271" y="213"/>
                  <a:pt x="271" y="213"/>
                </a:cubicBezTo>
                <a:cubicBezTo>
                  <a:pt x="271" y="211"/>
                  <a:pt x="271" y="211"/>
                  <a:pt x="271" y="211"/>
                </a:cubicBezTo>
                <a:moveTo>
                  <a:pt x="210" y="250"/>
                </a:moveTo>
                <a:cubicBezTo>
                  <a:pt x="271" y="189"/>
                  <a:pt x="271" y="189"/>
                  <a:pt x="271" y="189"/>
                </a:cubicBezTo>
                <a:cubicBezTo>
                  <a:pt x="271" y="190"/>
                  <a:pt x="271" y="190"/>
                  <a:pt x="271" y="190"/>
                </a:cubicBezTo>
                <a:cubicBezTo>
                  <a:pt x="211" y="251"/>
                  <a:pt x="211" y="251"/>
                  <a:pt x="211" y="251"/>
                </a:cubicBezTo>
                <a:cubicBezTo>
                  <a:pt x="211" y="250"/>
                  <a:pt x="210" y="250"/>
                  <a:pt x="210" y="250"/>
                </a:cubicBezTo>
                <a:moveTo>
                  <a:pt x="195" y="242"/>
                </a:moveTo>
                <a:cubicBezTo>
                  <a:pt x="271" y="166"/>
                  <a:pt x="271" y="166"/>
                  <a:pt x="271" y="166"/>
                </a:cubicBezTo>
                <a:cubicBezTo>
                  <a:pt x="271" y="167"/>
                  <a:pt x="271" y="167"/>
                  <a:pt x="271" y="167"/>
                </a:cubicBezTo>
                <a:cubicBezTo>
                  <a:pt x="196" y="243"/>
                  <a:pt x="196" y="243"/>
                  <a:pt x="196" y="243"/>
                </a:cubicBezTo>
                <a:cubicBezTo>
                  <a:pt x="196" y="242"/>
                  <a:pt x="196" y="242"/>
                  <a:pt x="195" y="242"/>
                </a:cubicBezTo>
                <a:moveTo>
                  <a:pt x="271" y="189"/>
                </a:moveTo>
                <a:cubicBezTo>
                  <a:pt x="296" y="164"/>
                  <a:pt x="296" y="164"/>
                  <a:pt x="296" y="164"/>
                </a:cubicBezTo>
                <a:cubicBezTo>
                  <a:pt x="295" y="165"/>
                  <a:pt x="295" y="166"/>
                  <a:pt x="295" y="167"/>
                </a:cubicBezTo>
                <a:cubicBezTo>
                  <a:pt x="271" y="190"/>
                  <a:pt x="271" y="190"/>
                  <a:pt x="271" y="190"/>
                </a:cubicBezTo>
                <a:cubicBezTo>
                  <a:pt x="271" y="189"/>
                  <a:pt x="271" y="189"/>
                  <a:pt x="271" y="189"/>
                </a:cubicBezTo>
                <a:moveTo>
                  <a:pt x="181" y="233"/>
                </a:moveTo>
                <a:cubicBezTo>
                  <a:pt x="271" y="143"/>
                  <a:pt x="271" y="143"/>
                  <a:pt x="271" y="143"/>
                </a:cubicBezTo>
                <a:cubicBezTo>
                  <a:pt x="271" y="145"/>
                  <a:pt x="271" y="145"/>
                  <a:pt x="271" y="145"/>
                </a:cubicBezTo>
                <a:cubicBezTo>
                  <a:pt x="182" y="234"/>
                  <a:pt x="182" y="234"/>
                  <a:pt x="182" y="234"/>
                </a:cubicBezTo>
                <a:cubicBezTo>
                  <a:pt x="182" y="234"/>
                  <a:pt x="181" y="234"/>
                  <a:pt x="181" y="233"/>
                </a:cubicBezTo>
                <a:moveTo>
                  <a:pt x="271" y="166"/>
                </a:moveTo>
                <a:cubicBezTo>
                  <a:pt x="308" y="129"/>
                  <a:pt x="308" y="129"/>
                  <a:pt x="308" y="129"/>
                </a:cubicBezTo>
                <a:cubicBezTo>
                  <a:pt x="308" y="130"/>
                  <a:pt x="307" y="131"/>
                  <a:pt x="307" y="132"/>
                </a:cubicBezTo>
                <a:cubicBezTo>
                  <a:pt x="271" y="167"/>
                  <a:pt x="271" y="167"/>
                  <a:pt x="271" y="167"/>
                </a:cubicBezTo>
                <a:cubicBezTo>
                  <a:pt x="271" y="166"/>
                  <a:pt x="271" y="166"/>
                  <a:pt x="271" y="166"/>
                </a:cubicBezTo>
                <a:moveTo>
                  <a:pt x="167" y="225"/>
                </a:moveTo>
                <a:cubicBezTo>
                  <a:pt x="271" y="121"/>
                  <a:pt x="271" y="121"/>
                  <a:pt x="271" y="121"/>
                </a:cubicBezTo>
                <a:cubicBezTo>
                  <a:pt x="271" y="122"/>
                  <a:pt x="271" y="122"/>
                  <a:pt x="271" y="122"/>
                </a:cubicBezTo>
                <a:cubicBezTo>
                  <a:pt x="168" y="225"/>
                  <a:pt x="168" y="225"/>
                  <a:pt x="168" y="225"/>
                </a:cubicBezTo>
                <a:cubicBezTo>
                  <a:pt x="168" y="225"/>
                  <a:pt x="168" y="225"/>
                  <a:pt x="167" y="225"/>
                </a:cubicBezTo>
                <a:moveTo>
                  <a:pt x="271" y="143"/>
                </a:moveTo>
                <a:cubicBezTo>
                  <a:pt x="301" y="114"/>
                  <a:pt x="301" y="114"/>
                  <a:pt x="301" y="114"/>
                </a:cubicBezTo>
                <a:cubicBezTo>
                  <a:pt x="301" y="114"/>
                  <a:pt x="301" y="114"/>
                  <a:pt x="302" y="115"/>
                </a:cubicBezTo>
                <a:cubicBezTo>
                  <a:pt x="271" y="145"/>
                  <a:pt x="271" y="145"/>
                  <a:pt x="271" y="145"/>
                </a:cubicBezTo>
                <a:cubicBezTo>
                  <a:pt x="271" y="143"/>
                  <a:pt x="271" y="143"/>
                  <a:pt x="271" y="143"/>
                </a:cubicBezTo>
                <a:moveTo>
                  <a:pt x="271" y="121"/>
                </a:moveTo>
                <a:cubicBezTo>
                  <a:pt x="290" y="102"/>
                  <a:pt x="290" y="102"/>
                  <a:pt x="290" y="102"/>
                </a:cubicBezTo>
                <a:cubicBezTo>
                  <a:pt x="290" y="103"/>
                  <a:pt x="290" y="103"/>
                  <a:pt x="290" y="103"/>
                </a:cubicBezTo>
                <a:cubicBezTo>
                  <a:pt x="271" y="122"/>
                  <a:pt x="271" y="122"/>
                  <a:pt x="271" y="122"/>
                </a:cubicBezTo>
                <a:cubicBezTo>
                  <a:pt x="271" y="121"/>
                  <a:pt x="271" y="121"/>
                  <a:pt x="271" y="121"/>
                </a:cubicBezTo>
                <a:moveTo>
                  <a:pt x="154" y="215"/>
                </a:moveTo>
                <a:cubicBezTo>
                  <a:pt x="271" y="98"/>
                  <a:pt x="271" y="98"/>
                  <a:pt x="271" y="98"/>
                </a:cubicBezTo>
                <a:cubicBezTo>
                  <a:pt x="271" y="99"/>
                  <a:pt x="271" y="99"/>
                  <a:pt x="271" y="99"/>
                </a:cubicBezTo>
                <a:cubicBezTo>
                  <a:pt x="155" y="216"/>
                  <a:pt x="155" y="216"/>
                  <a:pt x="155" y="216"/>
                </a:cubicBezTo>
                <a:cubicBezTo>
                  <a:pt x="155" y="216"/>
                  <a:pt x="155" y="215"/>
                  <a:pt x="154" y="215"/>
                </a:cubicBezTo>
                <a:moveTo>
                  <a:pt x="271" y="98"/>
                </a:moveTo>
                <a:cubicBezTo>
                  <a:pt x="278" y="92"/>
                  <a:pt x="278" y="92"/>
                  <a:pt x="278" y="92"/>
                </a:cubicBezTo>
                <a:cubicBezTo>
                  <a:pt x="278" y="92"/>
                  <a:pt x="278" y="92"/>
                  <a:pt x="279" y="92"/>
                </a:cubicBezTo>
                <a:cubicBezTo>
                  <a:pt x="271" y="99"/>
                  <a:pt x="271" y="99"/>
                  <a:pt x="271" y="99"/>
                </a:cubicBezTo>
                <a:cubicBezTo>
                  <a:pt x="271" y="98"/>
                  <a:pt x="271" y="98"/>
                  <a:pt x="271" y="98"/>
                </a:cubicBezTo>
                <a:moveTo>
                  <a:pt x="141" y="205"/>
                </a:moveTo>
                <a:cubicBezTo>
                  <a:pt x="265" y="81"/>
                  <a:pt x="265" y="81"/>
                  <a:pt x="265" y="81"/>
                </a:cubicBezTo>
                <a:cubicBezTo>
                  <a:pt x="266" y="82"/>
                  <a:pt x="266" y="82"/>
                  <a:pt x="266" y="82"/>
                </a:cubicBezTo>
                <a:cubicBezTo>
                  <a:pt x="142" y="206"/>
                  <a:pt x="142" y="206"/>
                  <a:pt x="142" y="206"/>
                </a:cubicBezTo>
                <a:cubicBezTo>
                  <a:pt x="142" y="206"/>
                  <a:pt x="142" y="205"/>
                  <a:pt x="141" y="205"/>
                </a:cubicBezTo>
                <a:moveTo>
                  <a:pt x="129" y="195"/>
                </a:moveTo>
                <a:cubicBezTo>
                  <a:pt x="252" y="72"/>
                  <a:pt x="252" y="72"/>
                  <a:pt x="252" y="72"/>
                </a:cubicBezTo>
                <a:cubicBezTo>
                  <a:pt x="253" y="72"/>
                  <a:pt x="253" y="72"/>
                  <a:pt x="253" y="72"/>
                </a:cubicBezTo>
                <a:cubicBezTo>
                  <a:pt x="130" y="196"/>
                  <a:pt x="130" y="196"/>
                  <a:pt x="130" y="196"/>
                </a:cubicBezTo>
                <a:cubicBezTo>
                  <a:pt x="130" y="195"/>
                  <a:pt x="129" y="195"/>
                  <a:pt x="129" y="195"/>
                </a:cubicBezTo>
                <a:moveTo>
                  <a:pt x="117" y="184"/>
                </a:moveTo>
                <a:cubicBezTo>
                  <a:pt x="239" y="62"/>
                  <a:pt x="239" y="62"/>
                  <a:pt x="239" y="62"/>
                </a:cubicBezTo>
                <a:cubicBezTo>
                  <a:pt x="239" y="63"/>
                  <a:pt x="240" y="63"/>
                  <a:pt x="240" y="63"/>
                </a:cubicBezTo>
                <a:cubicBezTo>
                  <a:pt x="118" y="185"/>
                  <a:pt x="118" y="185"/>
                  <a:pt x="118" y="185"/>
                </a:cubicBezTo>
                <a:cubicBezTo>
                  <a:pt x="118" y="184"/>
                  <a:pt x="118" y="184"/>
                  <a:pt x="117" y="184"/>
                </a:cubicBezTo>
                <a:moveTo>
                  <a:pt x="106" y="173"/>
                </a:moveTo>
                <a:cubicBezTo>
                  <a:pt x="225" y="54"/>
                  <a:pt x="225" y="54"/>
                  <a:pt x="225" y="54"/>
                </a:cubicBezTo>
                <a:cubicBezTo>
                  <a:pt x="225" y="54"/>
                  <a:pt x="225" y="54"/>
                  <a:pt x="226" y="54"/>
                </a:cubicBezTo>
                <a:cubicBezTo>
                  <a:pt x="107" y="174"/>
                  <a:pt x="107" y="174"/>
                  <a:pt x="107" y="174"/>
                </a:cubicBezTo>
                <a:cubicBezTo>
                  <a:pt x="106" y="173"/>
                  <a:pt x="106" y="173"/>
                  <a:pt x="106" y="173"/>
                </a:cubicBezTo>
                <a:moveTo>
                  <a:pt x="95" y="161"/>
                </a:moveTo>
                <a:cubicBezTo>
                  <a:pt x="210" y="46"/>
                  <a:pt x="210" y="46"/>
                  <a:pt x="210" y="46"/>
                </a:cubicBezTo>
                <a:cubicBezTo>
                  <a:pt x="211" y="46"/>
                  <a:pt x="211" y="46"/>
                  <a:pt x="211" y="46"/>
                </a:cubicBezTo>
                <a:cubicBezTo>
                  <a:pt x="96" y="162"/>
                  <a:pt x="96" y="162"/>
                  <a:pt x="96" y="162"/>
                </a:cubicBezTo>
                <a:cubicBezTo>
                  <a:pt x="95" y="162"/>
                  <a:pt x="95" y="161"/>
                  <a:pt x="95" y="161"/>
                </a:cubicBezTo>
                <a:moveTo>
                  <a:pt x="191" y="42"/>
                </a:moveTo>
                <a:cubicBezTo>
                  <a:pt x="195" y="38"/>
                  <a:pt x="195" y="38"/>
                  <a:pt x="195" y="38"/>
                </a:cubicBezTo>
                <a:cubicBezTo>
                  <a:pt x="195" y="39"/>
                  <a:pt x="196" y="39"/>
                  <a:pt x="196" y="39"/>
                </a:cubicBezTo>
                <a:cubicBezTo>
                  <a:pt x="193" y="42"/>
                  <a:pt x="193" y="42"/>
                  <a:pt x="193" y="42"/>
                </a:cubicBezTo>
                <a:cubicBezTo>
                  <a:pt x="193" y="42"/>
                  <a:pt x="193" y="42"/>
                  <a:pt x="193" y="42"/>
                </a:cubicBezTo>
                <a:cubicBezTo>
                  <a:pt x="85" y="150"/>
                  <a:pt x="85" y="150"/>
                  <a:pt x="85" y="150"/>
                </a:cubicBezTo>
                <a:cubicBezTo>
                  <a:pt x="85" y="149"/>
                  <a:pt x="85" y="149"/>
                  <a:pt x="84" y="149"/>
                </a:cubicBezTo>
                <a:cubicBezTo>
                  <a:pt x="191" y="42"/>
                  <a:pt x="191" y="42"/>
                  <a:pt x="191" y="42"/>
                </a:cubicBezTo>
                <a:cubicBezTo>
                  <a:pt x="191" y="42"/>
                  <a:pt x="191" y="42"/>
                  <a:pt x="191" y="42"/>
                </a:cubicBezTo>
                <a:moveTo>
                  <a:pt x="169" y="42"/>
                </a:moveTo>
                <a:cubicBezTo>
                  <a:pt x="179" y="32"/>
                  <a:pt x="179" y="32"/>
                  <a:pt x="179" y="32"/>
                </a:cubicBezTo>
                <a:cubicBezTo>
                  <a:pt x="179" y="32"/>
                  <a:pt x="180" y="32"/>
                  <a:pt x="180" y="32"/>
                </a:cubicBezTo>
                <a:cubicBezTo>
                  <a:pt x="170" y="42"/>
                  <a:pt x="170" y="42"/>
                  <a:pt x="170" y="42"/>
                </a:cubicBezTo>
                <a:cubicBezTo>
                  <a:pt x="170" y="42"/>
                  <a:pt x="170" y="42"/>
                  <a:pt x="170" y="42"/>
                </a:cubicBezTo>
                <a:cubicBezTo>
                  <a:pt x="75" y="137"/>
                  <a:pt x="75" y="137"/>
                  <a:pt x="75" y="137"/>
                </a:cubicBezTo>
                <a:cubicBezTo>
                  <a:pt x="75" y="137"/>
                  <a:pt x="75" y="137"/>
                  <a:pt x="74" y="136"/>
                </a:cubicBezTo>
                <a:cubicBezTo>
                  <a:pt x="169" y="42"/>
                  <a:pt x="169" y="42"/>
                  <a:pt x="169" y="42"/>
                </a:cubicBezTo>
                <a:cubicBezTo>
                  <a:pt x="169" y="42"/>
                  <a:pt x="169" y="42"/>
                  <a:pt x="169" y="42"/>
                </a:cubicBezTo>
                <a:moveTo>
                  <a:pt x="146" y="42"/>
                </a:moveTo>
                <a:cubicBezTo>
                  <a:pt x="162" y="26"/>
                  <a:pt x="162" y="26"/>
                  <a:pt x="162" y="26"/>
                </a:cubicBezTo>
                <a:cubicBezTo>
                  <a:pt x="163" y="26"/>
                  <a:pt x="163" y="26"/>
                  <a:pt x="164" y="26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148" y="42"/>
                  <a:pt x="148" y="42"/>
                  <a:pt x="148" y="42"/>
                </a:cubicBezTo>
                <a:cubicBezTo>
                  <a:pt x="65" y="124"/>
                  <a:pt x="65" y="124"/>
                  <a:pt x="65" y="124"/>
                </a:cubicBezTo>
                <a:cubicBezTo>
                  <a:pt x="65" y="124"/>
                  <a:pt x="65" y="123"/>
                  <a:pt x="65" y="12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6" y="42"/>
                  <a:pt x="146" y="42"/>
                  <a:pt x="146" y="42"/>
                </a:cubicBezTo>
                <a:moveTo>
                  <a:pt x="123" y="42"/>
                </a:moveTo>
                <a:cubicBezTo>
                  <a:pt x="145" y="20"/>
                  <a:pt x="145" y="20"/>
                  <a:pt x="145" y="20"/>
                </a:cubicBezTo>
                <a:cubicBezTo>
                  <a:pt x="146" y="20"/>
                  <a:pt x="146" y="20"/>
                  <a:pt x="146" y="21"/>
                </a:cubicBezTo>
                <a:cubicBezTo>
                  <a:pt x="125" y="42"/>
                  <a:pt x="125" y="42"/>
                  <a:pt x="125" y="42"/>
                </a:cubicBezTo>
                <a:cubicBezTo>
                  <a:pt x="125" y="42"/>
                  <a:pt x="125" y="42"/>
                  <a:pt x="125" y="42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2"/>
                  <a:pt x="123" y="42"/>
                </a:cubicBezTo>
                <a:moveTo>
                  <a:pt x="101" y="42"/>
                </a:moveTo>
                <a:cubicBezTo>
                  <a:pt x="127" y="16"/>
                  <a:pt x="127" y="16"/>
                  <a:pt x="127" y="16"/>
                </a:cubicBezTo>
                <a:cubicBezTo>
                  <a:pt x="127" y="16"/>
                  <a:pt x="128" y="16"/>
                  <a:pt x="128" y="16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48" y="97"/>
                  <a:pt x="48" y="97"/>
                  <a:pt x="48" y="97"/>
                </a:cubicBezTo>
                <a:cubicBezTo>
                  <a:pt x="47" y="96"/>
                  <a:pt x="47" y="96"/>
                  <a:pt x="47" y="96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101" y="42"/>
                  <a:pt x="101" y="42"/>
                  <a:pt x="101" y="42"/>
                </a:cubicBezTo>
                <a:moveTo>
                  <a:pt x="78" y="42"/>
                </a:moveTo>
                <a:cubicBezTo>
                  <a:pt x="108" y="12"/>
                  <a:pt x="108" y="12"/>
                  <a:pt x="108" y="12"/>
                </a:cubicBezTo>
                <a:cubicBezTo>
                  <a:pt x="108" y="12"/>
                  <a:pt x="109" y="12"/>
                  <a:pt x="109" y="12"/>
                </a:cubicBezTo>
                <a:cubicBezTo>
                  <a:pt x="80" y="42"/>
                  <a:pt x="80" y="42"/>
                  <a:pt x="80" y="42"/>
                </a:cubicBezTo>
                <a:cubicBezTo>
                  <a:pt x="80" y="42"/>
                  <a:pt x="80" y="42"/>
                  <a:pt x="80" y="42"/>
                </a:cubicBezTo>
                <a:cubicBezTo>
                  <a:pt x="39" y="82"/>
                  <a:pt x="39" y="82"/>
                  <a:pt x="39" y="82"/>
                </a:cubicBezTo>
                <a:cubicBezTo>
                  <a:pt x="39" y="82"/>
                  <a:pt x="39" y="81"/>
                  <a:pt x="39" y="81"/>
                </a:cubicBezTo>
                <a:cubicBezTo>
                  <a:pt x="78" y="42"/>
                  <a:pt x="78" y="42"/>
                  <a:pt x="78" y="42"/>
                </a:cubicBezTo>
                <a:cubicBezTo>
                  <a:pt x="78" y="42"/>
                  <a:pt x="78" y="42"/>
                  <a:pt x="78" y="42"/>
                </a:cubicBezTo>
                <a:moveTo>
                  <a:pt x="55" y="42"/>
                </a:moveTo>
                <a:cubicBezTo>
                  <a:pt x="88" y="9"/>
                  <a:pt x="88" y="9"/>
                  <a:pt x="88" y="9"/>
                </a:cubicBezTo>
                <a:cubicBezTo>
                  <a:pt x="88" y="9"/>
                  <a:pt x="89" y="9"/>
                  <a:pt x="89" y="10"/>
                </a:cubicBezTo>
                <a:cubicBezTo>
                  <a:pt x="57" y="42"/>
                  <a:pt x="57" y="42"/>
                  <a:pt x="57" y="42"/>
                </a:cubicBezTo>
                <a:cubicBezTo>
                  <a:pt x="57" y="42"/>
                  <a:pt x="57" y="42"/>
                  <a:pt x="57" y="42"/>
                </a:cubicBezTo>
                <a:cubicBezTo>
                  <a:pt x="32" y="67"/>
                  <a:pt x="32" y="67"/>
                  <a:pt x="32" y="67"/>
                </a:cubicBezTo>
                <a:cubicBezTo>
                  <a:pt x="32" y="67"/>
                  <a:pt x="31" y="66"/>
                  <a:pt x="31" y="66"/>
                </a:cubicBezTo>
                <a:cubicBezTo>
                  <a:pt x="55" y="42"/>
                  <a:pt x="55" y="42"/>
                  <a:pt x="55" y="42"/>
                </a:cubicBezTo>
                <a:cubicBezTo>
                  <a:pt x="55" y="42"/>
                  <a:pt x="55" y="42"/>
                  <a:pt x="55" y="42"/>
                </a:cubicBezTo>
                <a:moveTo>
                  <a:pt x="20" y="9"/>
                </a:moveTo>
                <a:cubicBezTo>
                  <a:pt x="21" y="9"/>
                  <a:pt x="21" y="9"/>
                  <a:pt x="22" y="9"/>
                </a:cubicBezTo>
                <a:cubicBezTo>
                  <a:pt x="12" y="19"/>
                  <a:pt x="12" y="19"/>
                  <a:pt x="12" y="19"/>
                </a:cubicBezTo>
                <a:cubicBezTo>
                  <a:pt x="12" y="18"/>
                  <a:pt x="12" y="18"/>
                  <a:pt x="12" y="18"/>
                </a:cubicBezTo>
                <a:cubicBezTo>
                  <a:pt x="20" y="9"/>
                  <a:pt x="20" y="9"/>
                  <a:pt x="20" y="9"/>
                </a:cubicBezTo>
                <a:moveTo>
                  <a:pt x="33" y="42"/>
                </a:moveTo>
                <a:cubicBezTo>
                  <a:pt x="67" y="8"/>
                  <a:pt x="67" y="8"/>
                  <a:pt x="67" y="8"/>
                </a:cubicBezTo>
                <a:cubicBezTo>
                  <a:pt x="67" y="8"/>
                  <a:pt x="68" y="8"/>
                  <a:pt x="68" y="8"/>
                </a:cubicBezTo>
                <a:cubicBezTo>
                  <a:pt x="34" y="42"/>
                  <a:pt x="34" y="42"/>
                  <a:pt x="34" y="42"/>
                </a:cubicBezTo>
                <a:cubicBezTo>
                  <a:pt x="34" y="42"/>
                  <a:pt x="34" y="42"/>
                  <a:pt x="34" y="42"/>
                </a:cubicBezTo>
                <a:cubicBezTo>
                  <a:pt x="25" y="52"/>
                  <a:pt x="25" y="52"/>
                  <a:pt x="25" y="52"/>
                </a:cubicBezTo>
                <a:cubicBezTo>
                  <a:pt x="24" y="51"/>
                  <a:pt x="24" y="51"/>
                  <a:pt x="24" y="50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42"/>
                  <a:pt x="33" y="42"/>
                  <a:pt x="33" y="42"/>
                </a:cubicBezTo>
                <a:moveTo>
                  <a:pt x="44" y="8"/>
                </a:moveTo>
                <a:cubicBezTo>
                  <a:pt x="45" y="8"/>
                  <a:pt x="45" y="8"/>
                  <a:pt x="46" y="8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5"/>
                  <a:pt x="18" y="35"/>
                  <a:pt x="18" y="34"/>
                </a:cubicBezTo>
                <a:cubicBezTo>
                  <a:pt x="44" y="8"/>
                  <a:pt x="44" y="8"/>
                  <a:pt x="44" y="8"/>
                </a:cubicBezTo>
                <a:moveTo>
                  <a:pt x="46" y="0"/>
                </a:move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0" y="0"/>
                  <a:pt x="15" y="1"/>
                  <a:pt x="0" y="2"/>
                </a:cubicBezTo>
                <a:cubicBezTo>
                  <a:pt x="42" y="137"/>
                  <a:pt x="149" y="244"/>
                  <a:pt x="283" y="285"/>
                </a:cubicBezTo>
                <a:cubicBezTo>
                  <a:pt x="286" y="228"/>
                  <a:pt x="298" y="173"/>
                  <a:pt x="319" y="123"/>
                </a:cubicBezTo>
                <a:cubicBezTo>
                  <a:pt x="254" y="49"/>
                  <a:pt x="159" y="2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0" y="0"/>
                  <a:pt x="50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8" y="0"/>
                  <a:pt x="48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0" name="Freeform 38"/>
          <p:cNvSpPr/>
          <p:nvPr/>
        </p:nvSpPr>
        <p:spPr bwMode="auto">
          <a:xfrm>
            <a:off x="5637475" y="3749213"/>
            <a:ext cx="125133" cy="564488"/>
          </a:xfrm>
          <a:custGeom>
            <a:avLst/>
            <a:gdLst>
              <a:gd name="T0" fmla="*/ 36 w 36"/>
              <a:gd name="T1" fmla="*/ 0 h 162"/>
              <a:gd name="T2" fmla="*/ 0 w 36"/>
              <a:gd name="T3" fmla="*/ 162 h 162"/>
              <a:gd name="T4" fmla="*/ 0 w 36"/>
              <a:gd name="T5" fmla="*/ 162 h 162"/>
              <a:gd name="T6" fmla="*/ 0 w 36"/>
              <a:gd name="T7" fmla="*/ 162 h 162"/>
              <a:gd name="T8" fmla="*/ 0 w 36"/>
              <a:gd name="T9" fmla="*/ 162 h 162"/>
              <a:gd name="T10" fmla="*/ 0 w 36"/>
              <a:gd name="T11" fmla="*/ 162 h 162"/>
              <a:gd name="T12" fmla="*/ 0 w 36"/>
              <a:gd name="T13" fmla="*/ 162 h 162"/>
              <a:gd name="T14" fmla="*/ 36 w 36"/>
              <a:gd name="T15" fmla="*/ 0 h 162"/>
              <a:gd name="T16" fmla="*/ 36 w 36"/>
              <a:gd name="T17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162">
                <a:moveTo>
                  <a:pt x="36" y="0"/>
                </a:moveTo>
                <a:cubicBezTo>
                  <a:pt x="15" y="50"/>
                  <a:pt x="3" y="105"/>
                  <a:pt x="0" y="162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62"/>
                  <a:pt x="0" y="162"/>
                  <a:pt x="0" y="162"/>
                </a:cubicBezTo>
                <a:cubicBezTo>
                  <a:pt x="3" y="105"/>
                  <a:pt x="15" y="50"/>
                  <a:pt x="36" y="0"/>
                </a:cubicBezTo>
                <a:cubicBezTo>
                  <a:pt x="36" y="0"/>
                  <a:pt x="36" y="0"/>
                  <a:pt x="3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1" name="Freeform 39"/>
          <p:cNvSpPr/>
          <p:nvPr/>
        </p:nvSpPr>
        <p:spPr bwMode="auto">
          <a:xfrm>
            <a:off x="4733737" y="3465577"/>
            <a:ext cx="33369" cy="36150"/>
          </a:xfrm>
          <a:custGeom>
            <a:avLst/>
            <a:gdLst>
              <a:gd name="T0" fmla="*/ 10 w 10"/>
              <a:gd name="T1" fmla="*/ 0 h 10"/>
              <a:gd name="T2" fmla="*/ 10 w 10"/>
              <a:gd name="T3" fmla="*/ 0 h 10"/>
              <a:gd name="T4" fmla="*/ 10 w 10"/>
              <a:gd name="T5" fmla="*/ 0 h 10"/>
              <a:gd name="T6" fmla="*/ 9 w 10"/>
              <a:gd name="T7" fmla="*/ 0 h 10"/>
              <a:gd name="T8" fmla="*/ 0 w 10"/>
              <a:gd name="T9" fmla="*/ 8 h 10"/>
              <a:gd name="T10" fmla="*/ 1 w 10"/>
              <a:gd name="T11" fmla="*/ 10 h 10"/>
              <a:gd name="T12" fmla="*/ 10 w 10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"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0"/>
                  <a:pt x="9" y="0"/>
                  <a:pt x="9" y="0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10"/>
                </a:cubicBezTo>
                <a:cubicBezTo>
                  <a:pt x="10" y="0"/>
                  <a:pt x="10" y="0"/>
                  <a:pt x="1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2" name="Freeform 40"/>
          <p:cNvSpPr/>
          <p:nvPr/>
        </p:nvSpPr>
        <p:spPr bwMode="auto">
          <a:xfrm>
            <a:off x="4758763" y="3465577"/>
            <a:ext cx="88983" cy="88983"/>
          </a:xfrm>
          <a:custGeom>
            <a:avLst/>
            <a:gdLst>
              <a:gd name="T0" fmla="*/ 26 w 26"/>
              <a:gd name="T1" fmla="*/ 0 h 25"/>
              <a:gd name="T2" fmla="*/ 26 w 26"/>
              <a:gd name="T3" fmla="*/ 0 h 25"/>
              <a:gd name="T4" fmla="*/ 26 w 26"/>
              <a:gd name="T5" fmla="*/ 0 h 25"/>
              <a:gd name="T6" fmla="*/ 24 w 26"/>
              <a:gd name="T7" fmla="*/ 0 h 25"/>
              <a:gd name="T8" fmla="*/ 0 w 26"/>
              <a:gd name="T9" fmla="*/ 24 h 25"/>
              <a:gd name="T10" fmla="*/ 1 w 26"/>
              <a:gd name="T11" fmla="*/ 25 h 25"/>
              <a:gd name="T12" fmla="*/ 26 w 26"/>
              <a:gd name="T13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25">
                <a:moveTo>
                  <a:pt x="26" y="0"/>
                </a:move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5"/>
                  <a:pt x="1" y="25"/>
                </a:cubicBezTo>
                <a:cubicBezTo>
                  <a:pt x="26" y="0"/>
                  <a:pt x="26" y="0"/>
                  <a:pt x="2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3" name="Freeform 41"/>
          <p:cNvSpPr/>
          <p:nvPr/>
        </p:nvSpPr>
        <p:spPr bwMode="auto">
          <a:xfrm>
            <a:off x="4786572" y="3465577"/>
            <a:ext cx="141818" cy="139036"/>
          </a:xfrm>
          <a:custGeom>
            <a:avLst/>
            <a:gdLst>
              <a:gd name="T0" fmla="*/ 41 w 41"/>
              <a:gd name="T1" fmla="*/ 0 h 40"/>
              <a:gd name="T2" fmla="*/ 41 w 41"/>
              <a:gd name="T3" fmla="*/ 0 h 40"/>
              <a:gd name="T4" fmla="*/ 41 w 41"/>
              <a:gd name="T5" fmla="*/ 0 h 40"/>
              <a:gd name="T6" fmla="*/ 39 w 41"/>
              <a:gd name="T7" fmla="*/ 0 h 40"/>
              <a:gd name="T8" fmla="*/ 0 w 41"/>
              <a:gd name="T9" fmla="*/ 39 h 40"/>
              <a:gd name="T10" fmla="*/ 0 w 41"/>
              <a:gd name="T11" fmla="*/ 40 h 40"/>
              <a:gd name="T12" fmla="*/ 41 w 41"/>
              <a:gd name="T13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1" h="40">
                <a:moveTo>
                  <a:pt x="41" y="0"/>
                </a:moveTo>
                <a:cubicBezTo>
                  <a:pt x="41" y="0"/>
                  <a:pt x="41" y="0"/>
                  <a:pt x="41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39"/>
                  <a:pt x="0" y="40"/>
                  <a:pt x="0" y="40"/>
                </a:cubicBezTo>
                <a:cubicBezTo>
                  <a:pt x="41" y="0"/>
                  <a:pt x="41" y="0"/>
                  <a:pt x="41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4" name="Freeform 42"/>
          <p:cNvSpPr/>
          <p:nvPr/>
        </p:nvSpPr>
        <p:spPr bwMode="auto">
          <a:xfrm>
            <a:off x="4814379" y="3465577"/>
            <a:ext cx="191871" cy="191871"/>
          </a:xfrm>
          <a:custGeom>
            <a:avLst/>
            <a:gdLst>
              <a:gd name="T0" fmla="*/ 55 w 55"/>
              <a:gd name="T1" fmla="*/ 0 h 55"/>
              <a:gd name="T2" fmla="*/ 55 w 55"/>
              <a:gd name="T3" fmla="*/ 0 h 55"/>
              <a:gd name="T4" fmla="*/ 55 w 55"/>
              <a:gd name="T5" fmla="*/ 0 h 55"/>
              <a:gd name="T6" fmla="*/ 54 w 55"/>
              <a:gd name="T7" fmla="*/ 0 h 55"/>
              <a:gd name="T8" fmla="*/ 0 w 55"/>
              <a:gd name="T9" fmla="*/ 54 h 55"/>
              <a:gd name="T10" fmla="*/ 1 w 55"/>
              <a:gd name="T11" fmla="*/ 55 h 55"/>
              <a:gd name="T12" fmla="*/ 55 w 55"/>
              <a:gd name="T1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5" h="55">
                <a:moveTo>
                  <a:pt x="55" y="0"/>
                </a:moveTo>
                <a:cubicBezTo>
                  <a:pt x="55" y="0"/>
                  <a:pt x="55" y="0"/>
                  <a:pt x="55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1" y="55"/>
                </a:cubicBezTo>
                <a:cubicBezTo>
                  <a:pt x="55" y="0"/>
                  <a:pt x="55" y="0"/>
                  <a:pt x="55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5" name="Freeform 43"/>
          <p:cNvSpPr/>
          <p:nvPr/>
        </p:nvSpPr>
        <p:spPr bwMode="auto">
          <a:xfrm>
            <a:off x="4844967" y="3465577"/>
            <a:ext cx="241924" cy="241924"/>
          </a:xfrm>
          <a:custGeom>
            <a:avLst/>
            <a:gdLst>
              <a:gd name="T0" fmla="*/ 69 w 69"/>
              <a:gd name="T1" fmla="*/ 0 h 69"/>
              <a:gd name="T2" fmla="*/ 69 w 69"/>
              <a:gd name="T3" fmla="*/ 0 h 69"/>
              <a:gd name="T4" fmla="*/ 69 w 69"/>
              <a:gd name="T5" fmla="*/ 0 h 69"/>
              <a:gd name="T6" fmla="*/ 67 w 69"/>
              <a:gd name="T7" fmla="*/ 0 h 69"/>
              <a:gd name="T8" fmla="*/ 0 w 69"/>
              <a:gd name="T9" fmla="*/ 68 h 69"/>
              <a:gd name="T10" fmla="*/ 0 w 69"/>
              <a:gd name="T11" fmla="*/ 69 h 69"/>
              <a:gd name="T12" fmla="*/ 69 w 69"/>
              <a:gd name="T13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9" h="69">
                <a:moveTo>
                  <a:pt x="69" y="0"/>
                </a:moveTo>
                <a:cubicBezTo>
                  <a:pt x="69" y="0"/>
                  <a:pt x="69" y="0"/>
                  <a:pt x="69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8"/>
                  <a:pt x="0" y="68"/>
                  <a:pt x="0" y="69"/>
                </a:cubicBezTo>
                <a:cubicBezTo>
                  <a:pt x="69" y="0"/>
                  <a:pt x="69" y="0"/>
                  <a:pt x="69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6" name="Freeform 44"/>
          <p:cNvSpPr/>
          <p:nvPr/>
        </p:nvSpPr>
        <p:spPr bwMode="auto">
          <a:xfrm>
            <a:off x="4875555" y="3465577"/>
            <a:ext cx="289196" cy="286415"/>
          </a:xfrm>
          <a:custGeom>
            <a:avLst/>
            <a:gdLst>
              <a:gd name="T0" fmla="*/ 83 w 83"/>
              <a:gd name="T1" fmla="*/ 0 h 82"/>
              <a:gd name="T2" fmla="*/ 83 w 83"/>
              <a:gd name="T3" fmla="*/ 0 h 82"/>
              <a:gd name="T4" fmla="*/ 83 w 83"/>
              <a:gd name="T5" fmla="*/ 0 h 82"/>
              <a:gd name="T6" fmla="*/ 81 w 83"/>
              <a:gd name="T7" fmla="*/ 0 h 82"/>
              <a:gd name="T8" fmla="*/ 0 w 83"/>
              <a:gd name="T9" fmla="*/ 81 h 82"/>
              <a:gd name="T10" fmla="*/ 0 w 83"/>
              <a:gd name="T11" fmla="*/ 82 h 82"/>
              <a:gd name="T12" fmla="*/ 83 w 83"/>
              <a:gd name="T1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82">
                <a:moveTo>
                  <a:pt x="83" y="0"/>
                </a:move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1"/>
                  <a:pt x="0" y="82"/>
                  <a:pt x="0" y="82"/>
                </a:cubicBezTo>
                <a:cubicBezTo>
                  <a:pt x="83" y="0"/>
                  <a:pt x="83" y="0"/>
                  <a:pt x="83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7" name="Freeform 45"/>
          <p:cNvSpPr/>
          <p:nvPr/>
        </p:nvSpPr>
        <p:spPr bwMode="auto">
          <a:xfrm>
            <a:off x="4908924" y="3465577"/>
            <a:ext cx="333687" cy="330907"/>
          </a:xfrm>
          <a:custGeom>
            <a:avLst/>
            <a:gdLst>
              <a:gd name="T0" fmla="*/ 96 w 96"/>
              <a:gd name="T1" fmla="*/ 0 h 95"/>
              <a:gd name="T2" fmla="*/ 96 w 96"/>
              <a:gd name="T3" fmla="*/ 0 h 95"/>
              <a:gd name="T4" fmla="*/ 96 w 96"/>
              <a:gd name="T5" fmla="*/ 0 h 95"/>
              <a:gd name="T6" fmla="*/ 95 w 96"/>
              <a:gd name="T7" fmla="*/ 0 h 95"/>
              <a:gd name="T8" fmla="*/ 0 w 96"/>
              <a:gd name="T9" fmla="*/ 94 h 95"/>
              <a:gd name="T10" fmla="*/ 1 w 96"/>
              <a:gd name="T11" fmla="*/ 95 h 95"/>
              <a:gd name="T12" fmla="*/ 96 w 96"/>
              <a:gd name="T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6" h="95">
                <a:moveTo>
                  <a:pt x="96" y="0"/>
                </a:moveTo>
                <a:cubicBezTo>
                  <a:pt x="96" y="0"/>
                  <a:pt x="96" y="0"/>
                  <a:pt x="96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0" y="94"/>
                  <a:pt x="0" y="94"/>
                  <a:pt x="0" y="94"/>
                </a:cubicBezTo>
                <a:cubicBezTo>
                  <a:pt x="1" y="95"/>
                  <a:pt x="1" y="95"/>
                  <a:pt x="1" y="95"/>
                </a:cubicBezTo>
                <a:cubicBezTo>
                  <a:pt x="96" y="0"/>
                  <a:pt x="96" y="0"/>
                  <a:pt x="9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8" name="Freeform 46"/>
          <p:cNvSpPr/>
          <p:nvPr/>
        </p:nvSpPr>
        <p:spPr bwMode="auto">
          <a:xfrm>
            <a:off x="4942293" y="3465577"/>
            <a:ext cx="380960" cy="378179"/>
          </a:xfrm>
          <a:custGeom>
            <a:avLst/>
            <a:gdLst>
              <a:gd name="T0" fmla="*/ 109 w 109"/>
              <a:gd name="T1" fmla="*/ 0 h 108"/>
              <a:gd name="T2" fmla="*/ 109 w 109"/>
              <a:gd name="T3" fmla="*/ 0 h 108"/>
              <a:gd name="T4" fmla="*/ 109 w 109"/>
              <a:gd name="T5" fmla="*/ 0 h 108"/>
              <a:gd name="T6" fmla="*/ 107 w 109"/>
              <a:gd name="T7" fmla="*/ 0 h 108"/>
              <a:gd name="T8" fmla="*/ 0 w 109"/>
              <a:gd name="T9" fmla="*/ 107 h 108"/>
              <a:gd name="T10" fmla="*/ 1 w 109"/>
              <a:gd name="T11" fmla="*/ 108 h 108"/>
              <a:gd name="T12" fmla="*/ 109 w 109"/>
              <a:gd name="T13" fmla="*/ 0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9" h="108">
                <a:moveTo>
                  <a:pt x="109" y="0"/>
                </a:move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0" y="107"/>
                  <a:pt x="0" y="107"/>
                  <a:pt x="0" y="107"/>
                </a:cubicBezTo>
                <a:cubicBezTo>
                  <a:pt x="1" y="107"/>
                  <a:pt x="1" y="107"/>
                  <a:pt x="1" y="108"/>
                </a:cubicBezTo>
                <a:cubicBezTo>
                  <a:pt x="109" y="0"/>
                  <a:pt x="109" y="0"/>
                  <a:pt x="109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9" name="Freeform 47"/>
          <p:cNvSpPr/>
          <p:nvPr/>
        </p:nvSpPr>
        <p:spPr bwMode="auto">
          <a:xfrm>
            <a:off x="4981223" y="3479482"/>
            <a:ext cx="405986" cy="405986"/>
          </a:xfrm>
          <a:custGeom>
            <a:avLst/>
            <a:gdLst>
              <a:gd name="T0" fmla="*/ 115 w 116"/>
              <a:gd name="T1" fmla="*/ 0 h 116"/>
              <a:gd name="T2" fmla="*/ 0 w 116"/>
              <a:gd name="T3" fmla="*/ 115 h 116"/>
              <a:gd name="T4" fmla="*/ 1 w 116"/>
              <a:gd name="T5" fmla="*/ 116 h 116"/>
              <a:gd name="T6" fmla="*/ 116 w 116"/>
              <a:gd name="T7" fmla="*/ 0 h 116"/>
              <a:gd name="T8" fmla="*/ 115 w 116"/>
              <a:gd name="T9" fmla="*/ 0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" h="116">
                <a:moveTo>
                  <a:pt x="115" y="0"/>
                </a:moveTo>
                <a:cubicBezTo>
                  <a:pt x="0" y="115"/>
                  <a:pt x="0" y="115"/>
                  <a:pt x="0" y="115"/>
                </a:cubicBezTo>
                <a:cubicBezTo>
                  <a:pt x="0" y="115"/>
                  <a:pt x="0" y="116"/>
                  <a:pt x="1" y="116"/>
                </a:cubicBezTo>
                <a:cubicBezTo>
                  <a:pt x="116" y="0"/>
                  <a:pt x="116" y="0"/>
                  <a:pt x="116" y="0"/>
                </a:cubicBezTo>
                <a:cubicBezTo>
                  <a:pt x="116" y="0"/>
                  <a:pt x="116" y="0"/>
                  <a:pt x="115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0" name="Freeform 48"/>
          <p:cNvSpPr/>
          <p:nvPr/>
        </p:nvSpPr>
        <p:spPr bwMode="auto">
          <a:xfrm>
            <a:off x="5020153" y="3507289"/>
            <a:ext cx="417110" cy="419890"/>
          </a:xfrm>
          <a:custGeom>
            <a:avLst/>
            <a:gdLst>
              <a:gd name="T0" fmla="*/ 119 w 120"/>
              <a:gd name="T1" fmla="*/ 0 h 120"/>
              <a:gd name="T2" fmla="*/ 0 w 120"/>
              <a:gd name="T3" fmla="*/ 119 h 120"/>
              <a:gd name="T4" fmla="*/ 1 w 120"/>
              <a:gd name="T5" fmla="*/ 120 h 120"/>
              <a:gd name="T6" fmla="*/ 120 w 120"/>
              <a:gd name="T7" fmla="*/ 0 h 120"/>
              <a:gd name="T8" fmla="*/ 119 w 120"/>
              <a:gd name="T9" fmla="*/ 0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120">
                <a:moveTo>
                  <a:pt x="119" y="0"/>
                </a:move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119"/>
                  <a:pt x="1" y="12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9" y="0"/>
                  <a:pt x="119" y="0"/>
                  <a:pt x="119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1" name="Freeform 49"/>
          <p:cNvSpPr/>
          <p:nvPr/>
        </p:nvSpPr>
        <p:spPr bwMode="auto">
          <a:xfrm>
            <a:off x="5059083" y="3535096"/>
            <a:ext cx="428233" cy="431013"/>
          </a:xfrm>
          <a:custGeom>
            <a:avLst/>
            <a:gdLst>
              <a:gd name="T0" fmla="*/ 122 w 123"/>
              <a:gd name="T1" fmla="*/ 0 h 123"/>
              <a:gd name="T2" fmla="*/ 0 w 123"/>
              <a:gd name="T3" fmla="*/ 122 h 123"/>
              <a:gd name="T4" fmla="*/ 1 w 123"/>
              <a:gd name="T5" fmla="*/ 123 h 123"/>
              <a:gd name="T6" fmla="*/ 123 w 123"/>
              <a:gd name="T7" fmla="*/ 1 h 123"/>
              <a:gd name="T8" fmla="*/ 122 w 123"/>
              <a:gd name="T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3">
                <a:moveTo>
                  <a:pt x="122" y="0"/>
                </a:moveTo>
                <a:cubicBezTo>
                  <a:pt x="0" y="122"/>
                  <a:pt x="0" y="122"/>
                  <a:pt x="0" y="122"/>
                </a:cubicBezTo>
                <a:cubicBezTo>
                  <a:pt x="1" y="122"/>
                  <a:pt x="1" y="122"/>
                  <a:pt x="1" y="123"/>
                </a:cubicBezTo>
                <a:cubicBezTo>
                  <a:pt x="123" y="1"/>
                  <a:pt x="123" y="1"/>
                  <a:pt x="123" y="1"/>
                </a:cubicBezTo>
                <a:cubicBezTo>
                  <a:pt x="123" y="1"/>
                  <a:pt x="122" y="1"/>
                  <a:pt x="1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2" name="Freeform 50"/>
          <p:cNvSpPr/>
          <p:nvPr/>
        </p:nvSpPr>
        <p:spPr bwMode="auto">
          <a:xfrm>
            <a:off x="5100793" y="3571245"/>
            <a:ext cx="431013" cy="431013"/>
          </a:xfrm>
          <a:custGeom>
            <a:avLst/>
            <a:gdLst>
              <a:gd name="T0" fmla="*/ 123 w 124"/>
              <a:gd name="T1" fmla="*/ 0 h 124"/>
              <a:gd name="T2" fmla="*/ 0 w 124"/>
              <a:gd name="T3" fmla="*/ 123 h 124"/>
              <a:gd name="T4" fmla="*/ 1 w 124"/>
              <a:gd name="T5" fmla="*/ 124 h 124"/>
              <a:gd name="T6" fmla="*/ 124 w 124"/>
              <a:gd name="T7" fmla="*/ 0 h 124"/>
              <a:gd name="T8" fmla="*/ 123 w 124"/>
              <a:gd name="T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" h="124">
                <a:moveTo>
                  <a:pt x="123" y="0"/>
                </a:moveTo>
                <a:cubicBezTo>
                  <a:pt x="0" y="123"/>
                  <a:pt x="0" y="123"/>
                  <a:pt x="0" y="123"/>
                </a:cubicBezTo>
                <a:cubicBezTo>
                  <a:pt x="0" y="123"/>
                  <a:pt x="1" y="123"/>
                  <a:pt x="1" y="124"/>
                </a:cubicBezTo>
                <a:cubicBezTo>
                  <a:pt x="124" y="0"/>
                  <a:pt x="124" y="0"/>
                  <a:pt x="124" y="0"/>
                </a:cubicBezTo>
                <a:cubicBezTo>
                  <a:pt x="124" y="0"/>
                  <a:pt x="124" y="0"/>
                  <a:pt x="123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3" name="Freeform 51"/>
          <p:cNvSpPr/>
          <p:nvPr/>
        </p:nvSpPr>
        <p:spPr bwMode="auto">
          <a:xfrm>
            <a:off x="5142505" y="3601834"/>
            <a:ext cx="436575" cy="436575"/>
          </a:xfrm>
          <a:custGeom>
            <a:avLst/>
            <a:gdLst>
              <a:gd name="T0" fmla="*/ 124 w 125"/>
              <a:gd name="T1" fmla="*/ 0 h 125"/>
              <a:gd name="T2" fmla="*/ 0 w 125"/>
              <a:gd name="T3" fmla="*/ 124 h 125"/>
              <a:gd name="T4" fmla="*/ 1 w 125"/>
              <a:gd name="T5" fmla="*/ 125 h 125"/>
              <a:gd name="T6" fmla="*/ 125 w 125"/>
              <a:gd name="T7" fmla="*/ 1 h 125"/>
              <a:gd name="T8" fmla="*/ 124 w 125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" h="125">
                <a:moveTo>
                  <a:pt x="124" y="0"/>
                </a:moveTo>
                <a:cubicBezTo>
                  <a:pt x="0" y="124"/>
                  <a:pt x="0" y="124"/>
                  <a:pt x="0" y="124"/>
                </a:cubicBezTo>
                <a:cubicBezTo>
                  <a:pt x="1" y="124"/>
                  <a:pt x="1" y="125"/>
                  <a:pt x="1" y="125"/>
                </a:cubicBezTo>
                <a:cubicBezTo>
                  <a:pt x="125" y="1"/>
                  <a:pt x="125" y="1"/>
                  <a:pt x="125" y="1"/>
                </a:cubicBezTo>
                <a:cubicBezTo>
                  <a:pt x="125" y="1"/>
                  <a:pt x="125" y="1"/>
                  <a:pt x="124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4" name="Freeform 52"/>
          <p:cNvSpPr/>
          <p:nvPr/>
        </p:nvSpPr>
        <p:spPr bwMode="auto">
          <a:xfrm>
            <a:off x="5186996" y="3660229"/>
            <a:ext cx="408767" cy="414329"/>
          </a:xfrm>
          <a:custGeom>
            <a:avLst/>
            <a:gdLst>
              <a:gd name="T0" fmla="*/ 117 w 117"/>
              <a:gd name="T1" fmla="*/ 0 h 118"/>
              <a:gd name="T2" fmla="*/ 0 w 117"/>
              <a:gd name="T3" fmla="*/ 117 h 118"/>
              <a:gd name="T4" fmla="*/ 1 w 117"/>
              <a:gd name="T5" fmla="*/ 118 h 118"/>
              <a:gd name="T6" fmla="*/ 117 w 117"/>
              <a:gd name="T7" fmla="*/ 1 h 118"/>
              <a:gd name="T8" fmla="*/ 117 w 117"/>
              <a:gd name="T9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" h="118">
                <a:moveTo>
                  <a:pt x="117" y="0"/>
                </a:moveTo>
                <a:cubicBezTo>
                  <a:pt x="0" y="117"/>
                  <a:pt x="0" y="117"/>
                  <a:pt x="0" y="117"/>
                </a:cubicBezTo>
                <a:cubicBezTo>
                  <a:pt x="1" y="117"/>
                  <a:pt x="1" y="118"/>
                  <a:pt x="1" y="118"/>
                </a:cubicBezTo>
                <a:cubicBezTo>
                  <a:pt x="117" y="1"/>
                  <a:pt x="117" y="1"/>
                  <a:pt x="117" y="1"/>
                </a:cubicBezTo>
                <a:cubicBezTo>
                  <a:pt x="117" y="0"/>
                  <a:pt x="117" y="0"/>
                  <a:pt x="11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5" name="Freeform 53"/>
          <p:cNvSpPr/>
          <p:nvPr/>
        </p:nvSpPr>
        <p:spPr bwMode="auto">
          <a:xfrm>
            <a:off x="5231488" y="3740870"/>
            <a:ext cx="364276" cy="364276"/>
          </a:xfrm>
          <a:custGeom>
            <a:avLst/>
            <a:gdLst>
              <a:gd name="T0" fmla="*/ 104 w 104"/>
              <a:gd name="T1" fmla="*/ 0 h 104"/>
              <a:gd name="T2" fmla="*/ 0 w 104"/>
              <a:gd name="T3" fmla="*/ 104 h 104"/>
              <a:gd name="T4" fmla="*/ 1 w 104"/>
              <a:gd name="T5" fmla="*/ 104 h 104"/>
              <a:gd name="T6" fmla="*/ 104 w 104"/>
              <a:gd name="T7" fmla="*/ 1 h 104"/>
              <a:gd name="T8" fmla="*/ 104 w 104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4">
                <a:moveTo>
                  <a:pt x="104" y="0"/>
                </a:moveTo>
                <a:cubicBezTo>
                  <a:pt x="0" y="104"/>
                  <a:pt x="0" y="104"/>
                  <a:pt x="0" y="104"/>
                </a:cubicBezTo>
                <a:cubicBezTo>
                  <a:pt x="1" y="104"/>
                  <a:pt x="1" y="104"/>
                  <a:pt x="1" y="104"/>
                </a:cubicBezTo>
                <a:cubicBezTo>
                  <a:pt x="104" y="1"/>
                  <a:pt x="104" y="1"/>
                  <a:pt x="104" y="1"/>
                </a:cubicBezTo>
                <a:cubicBezTo>
                  <a:pt x="104" y="0"/>
                  <a:pt x="104" y="0"/>
                  <a:pt x="104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6" name="Freeform 54"/>
          <p:cNvSpPr/>
          <p:nvPr/>
        </p:nvSpPr>
        <p:spPr bwMode="auto">
          <a:xfrm>
            <a:off x="5281541" y="3818730"/>
            <a:ext cx="314223" cy="317003"/>
          </a:xfrm>
          <a:custGeom>
            <a:avLst/>
            <a:gdLst>
              <a:gd name="T0" fmla="*/ 90 w 90"/>
              <a:gd name="T1" fmla="*/ 0 h 91"/>
              <a:gd name="T2" fmla="*/ 0 w 90"/>
              <a:gd name="T3" fmla="*/ 90 h 91"/>
              <a:gd name="T4" fmla="*/ 1 w 90"/>
              <a:gd name="T5" fmla="*/ 91 h 91"/>
              <a:gd name="T6" fmla="*/ 90 w 90"/>
              <a:gd name="T7" fmla="*/ 2 h 91"/>
              <a:gd name="T8" fmla="*/ 90 w 90"/>
              <a:gd name="T9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91">
                <a:moveTo>
                  <a:pt x="90" y="0"/>
                </a:moveTo>
                <a:cubicBezTo>
                  <a:pt x="0" y="90"/>
                  <a:pt x="0" y="90"/>
                  <a:pt x="0" y="90"/>
                </a:cubicBezTo>
                <a:cubicBezTo>
                  <a:pt x="0" y="91"/>
                  <a:pt x="1" y="91"/>
                  <a:pt x="1" y="91"/>
                </a:cubicBezTo>
                <a:cubicBezTo>
                  <a:pt x="90" y="2"/>
                  <a:pt x="90" y="2"/>
                  <a:pt x="90" y="2"/>
                </a:cubicBezTo>
                <a:cubicBezTo>
                  <a:pt x="90" y="0"/>
                  <a:pt x="90" y="0"/>
                  <a:pt x="9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7" name="Freeform 55"/>
          <p:cNvSpPr/>
          <p:nvPr/>
        </p:nvSpPr>
        <p:spPr bwMode="auto">
          <a:xfrm>
            <a:off x="5328814" y="3899372"/>
            <a:ext cx="266950" cy="266950"/>
          </a:xfrm>
          <a:custGeom>
            <a:avLst/>
            <a:gdLst>
              <a:gd name="T0" fmla="*/ 76 w 76"/>
              <a:gd name="T1" fmla="*/ 0 h 77"/>
              <a:gd name="T2" fmla="*/ 0 w 76"/>
              <a:gd name="T3" fmla="*/ 76 h 77"/>
              <a:gd name="T4" fmla="*/ 1 w 76"/>
              <a:gd name="T5" fmla="*/ 77 h 77"/>
              <a:gd name="T6" fmla="*/ 76 w 76"/>
              <a:gd name="T7" fmla="*/ 1 h 77"/>
              <a:gd name="T8" fmla="*/ 76 w 76"/>
              <a:gd name="T9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77">
                <a:moveTo>
                  <a:pt x="76" y="0"/>
                </a:moveTo>
                <a:cubicBezTo>
                  <a:pt x="0" y="76"/>
                  <a:pt x="0" y="76"/>
                  <a:pt x="0" y="76"/>
                </a:cubicBezTo>
                <a:cubicBezTo>
                  <a:pt x="1" y="76"/>
                  <a:pt x="1" y="76"/>
                  <a:pt x="1" y="77"/>
                </a:cubicBezTo>
                <a:cubicBezTo>
                  <a:pt x="76" y="1"/>
                  <a:pt x="76" y="1"/>
                  <a:pt x="76" y="1"/>
                </a:cubicBezTo>
                <a:cubicBezTo>
                  <a:pt x="76" y="0"/>
                  <a:pt x="76" y="0"/>
                  <a:pt x="7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8" name="Freeform 56"/>
          <p:cNvSpPr/>
          <p:nvPr/>
        </p:nvSpPr>
        <p:spPr bwMode="auto">
          <a:xfrm>
            <a:off x="5381647" y="3980012"/>
            <a:ext cx="214117" cy="216897"/>
          </a:xfrm>
          <a:custGeom>
            <a:avLst/>
            <a:gdLst>
              <a:gd name="T0" fmla="*/ 61 w 61"/>
              <a:gd name="T1" fmla="*/ 0 h 62"/>
              <a:gd name="T2" fmla="*/ 0 w 61"/>
              <a:gd name="T3" fmla="*/ 61 h 62"/>
              <a:gd name="T4" fmla="*/ 1 w 61"/>
              <a:gd name="T5" fmla="*/ 62 h 62"/>
              <a:gd name="T6" fmla="*/ 61 w 61"/>
              <a:gd name="T7" fmla="*/ 1 h 62"/>
              <a:gd name="T8" fmla="*/ 61 w 61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62">
                <a:moveTo>
                  <a:pt x="61" y="0"/>
                </a:move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1" y="61"/>
                  <a:pt x="1" y="62"/>
                </a:cubicBezTo>
                <a:cubicBezTo>
                  <a:pt x="61" y="1"/>
                  <a:pt x="61" y="1"/>
                  <a:pt x="61" y="1"/>
                </a:cubicBezTo>
                <a:cubicBezTo>
                  <a:pt x="61" y="0"/>
                  <a:pt x="61" y="0"/>
                  <a:pt x="61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9" name="Freeform 57"/>
          <p:cNvSpPr/>
          <p:nvPr/>
        </p:nvSpPr>
        <p:spPr bwMode="auto">
          <a:xfrm>
            <a:off x="5434482" y="4055093"/>
            <a:ext cx="161282" cy="164063"/>
          </a:xfrm>
          <a:custGeom>
            <a:avLst/>
            <a:gdLst>
              <a:gd name="T0" fmla="*/ 46 w 46"/>
              <a:gd name="T1" fmla="*/ 0 h 47"/>
              <a:gd name="T2" fmla="*/ 0 w 46"/>
              <a:gd name="T3" fmla="*/ 46 h 47"/>
              <a:gd name="T4" fmla="*/ 1 w 46"/>
              <a:gd name="T5" fmla="*/ 47 h 47"/>
              <a:gd name="T6" fmla="*/ 46 w 46"/>
              <a:gd name="T7" fmla="*/ 2 h 47"/>
              <a:gd name="T8" fmla="*/ 46 w 46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7">
                <a:moveTo>
                  <a:pt x="46" y="0"/>
                </a:moveTo>
                <a:cubicBezTo>
                  <a:pt x="0" y="46"/>
                  <a:pt x="0" y="46"/>
                  <a:pt x="0" y="46"/>
                </a:cubicBezTo>
                <a:cubicBezTo>
                  <a:pt x="1" y="47"/>
                  <a:pt x="1" y="47"/>
                  <a:pt x="1" y="47"/>
                </a:cubicBezTo>
                <a:cubicBezTo>
                  <a:pt x="46" y="2"/>
                  <a:pt x="46" y="2"/>
                  <a:pt x="46" y="2"/>
                </a:cubicBezTo>
                <a:cubicBezTo>
                  <a:pt x="46" y="0"/>
                  <a:pt x="46" y="0"/>
                  <a:pt x="4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0" name="Freeform 58"/>
          <p:cNvSpPr/>
          <p:nvPr/>
        </p:nvSpPr>
        <p:spPr bwMode="auto">
          <a:xfrm>
            <a:off x="5490096" y="4135734"/>
            <a:ext cx="105668" cy="108449"/>
          </a:xfrm>
          <a:custGeom>
            <a:avLst/>
            <a:gdLst>
              <a:gd name="T0" fmla="*/ 30 w 30"/>
              <a:gd name="T1" fmla="*/ 0 h 31"/>
              <a:gd name="T2" fmla="*/ 0 w 30"/>
              <a:gd name="T3" fmla="*/ 30 h 31"/>
              <a:gd name="T4" fmla="*/ 1 w 30"/>
              <a:gd name="T5" fmla="*/ 31 h 31"/>
              <a:gd name="T6" fmla="*/ 30 w 30"/>
              <a:gd name="T7" fmla="*/ 1 h 31"/>
              <a:gd name="T8" fmla="*/ 30 w 30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30" y="0"/>
                </a:moveTo>
                <a:cubicBezTo>
                  <a:pt x="0" y="30"/>
                  <a:pt x="0" y="30"/>
                  <a:pt x="0" y="30"/>
                </a:cubicBezTo>
                <a:cubicBezTo>
                  <a:pt x="0" y="31"/>
                  <a:pt x="1" y="31"/>
                  <a:pt x="1" y="31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0" y="0"/>
                  <a:pt x="3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1" name="Freeform 59"/>
          <p:cNvSpPr/>
          <p:nvPr/>
        </p:nvSpPr>
        <p:spPr bwMode="auto">
          <a:xfrm>
            <a:off x="5545711" y="4216375"/>
            <a:ext cx="50053" cy="50053"/>
          </a:xfrm>
          <a:custGeom>
            <a:avLst/>
            <a:gdLst>
              <a:gd name="T0" fmla="*/ 14 w 14"/>
              <a:gd name="T1" fmla="*/ 0 h 14"/>
              <a:gd name="T2" fmla="*/ 0 w 14"/>
              <a:gd name="T3" fmla="*/ 14 h 14"/>
              <a:gd name="T4" fmla="*/ 1 w 14"/>
              <a:gd name="T5" fmla="*/ 14 h 14"/>
              <a:gd name="T6" fmla="*/ 14 w 14"/>
              <a:gd name="T7" fmla="*/ 1 h 14"/>
              <a:gd name="T8" fmla="*/ 14 w 14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4">
                <a:moveTo>
                  <a:pt x="14" y="0"/>
                </a:moveTo>
                <a:cubicBezTo>
                  <a:pt x="0" y="14"/>
                  <a:pt x="0" y="14"/>
                  <a:pt x="0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4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2" name="Freeform 60"/>
          <p:cNvSpPr/>
          <p:nvPr/>
        </p:nvSpPr>
        <p:spPr bwMode="auto">
          <a:xfrm>
            <a:off x="5595764" y="3640764"/>
            <a:ext cx="27807" cy="25027"/>
          </a:xfrm>
          <a:custGeom>
            <a:avLst/>
            <a:gdLst>
              <a:gd name="T0" fmla="*/ 7 w 8"/>
              <a:gd name="T1" fmla="*/ 0 h 7"/>
              <a:gd name="T2" fmla="*/ 0 w 8"/>
              <a:gd name="T3" fmla="*/ 6 h 7"/>
              <a:gd name="T4" fmla="*/ 0 w 8"/>
              <a:gd name="T5" fmla="*/ 7 h 7"/>
              <a:gd name="T6" fmla="*/ 8 w 8"/>
              <a:gd name="T7" fmla="*/ 0 h 7"/>
              <a:gd name="T8" fmla="*/ 7 w 8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7">
                <a:moveTo>
                  <a:pt x="7" y="0"/>
                </a:moveTo>
                <a:cubicBezTo>
                  <a:pt x="0" y="6"/>
                  <a:pt x="0" y="6"/>
                  <a:pt x="0" y="6"/>
                </a:cubicBezTo>
                <a:cubicBezTo>
                  <a:pt x="0" y="7"/>
                  <a:pt x="0" y="7"/>
                  <a:pt x="0" y="7"/>
                </a:cubicBezTo>
                <a:cubicBezTo>
                  <a:pt x="8" y="0"/>
                  <a:pt x="8" y="0"/>
                  <a:pt x="8" y="0"/>
                </a:cubicBezTo>
                <a:cubicBezTo>
                  <a:pt x="7" y="0"/>
                  <a:pt x="7" y="0"/>
                  <a:pt x="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3" name="Freeform 61"/>
          <p:cNvSpPr/>
          <p:nvPr/>
        </p:nvSpPr>
        <p:spPr bwMode="auto">
          <a:xfrm>
            <a:off x="5595764" y="3674132"/>
            <a:ext cx="66737" cy="72299"/>
          </a:xfrm>
          <a:custGeom>
            <a:avLst/>
            <a:gdLst>
              <a:gd name="T0" fmla="*/ 19 w 19"/>
              <a:gd name="T1" fmla="*/ 0 h 20"/>
              <a:gd name="T2" fmla="*/ 0 w 19"/>
              <a:gd name="T3" fmla="*/ 19 h 20"/>
              <a:gd name="T4" fmla="*/ 0 w 19"/>
              <a:gd name="T5" fmla="*/ 20 h 20"/>
              <a:gd name="T6" fmla="*/ 19 w 19"/>
              <a:gd name="T7" fmla="*/ 1 h 20"/>
              <a:gd name="T8" fmla="*/ 19 w 19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" h="20">
                <a:moveTo>
                  <a:pt x="19" y="0"/>
                </a:move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0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1"/>
                  <a:pt x="19" y="1"/>
                  <a:pt x="19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4" name="Freeform 62"/>
          <p:cNvSpPr/>
          <p:nvPr/>
        </p:nvSpPr>
        <p:spPr bwMode="auto">
          <a:xfrm>
            <a:off x="5595764" y="3718624"/>
            <a:ext cx="108449" cy="105668"/>
          </a:xfrm>
          <a:custGeom>
            <a:avLst/>
            <a:gdLst>
              <a:gd name="T0" fmla="*/ 30 w 31"/>
              <a:gd name="T1" fmla="*/ 0 h 31"/>
              <a:gd name="T2" fmla="*/ 0 w 31"/>
              <a:gd name="T3" fmla="*/ 29 h 31"/>
              <a:gd name="T4" fmla="*/ 0 w 31"/>
              <a:gd name="T5" fmla="*/ 31 h 31"/>
              <a:gd name="T6" fmla="*/ 31 w 31"/>
              <a:gd name="T7" fmla="*/ 1 h 31"/>
              <a:gd name="T8" fmla="*/ 30 w 31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0"/>
                </a:moveTo>
                <a:cubicBezTo>
                  <a:pt x="0" y="29"/>
                  <a:pt x="0" y="29"/>
                  <a:pt x="0" y="29"/>
                </a:cubicBezTo>
                <a:cubicBezTo>
                  <a:pt x="0" y="31"/>
                  <a:pt x="0" y="31"/>
                  <a:pt x="0" y="31"/>
                </a:cubicBezTo>
                <a:cubicBezTo>
                  <a:pt x="31" y="1"/>
                  <a:pt x="31" y="1"/>
                  <a:pt x="31" y="1"/>
                </a:cubicBezTo>
                <a:cubicBezTo>
                  <a:pt x="30" y="0"/>
                  <a:pt x="30" y="0"/>
                  <a:pt x="3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5" name="Freeform 63"/>
          <p:cNvSpPr/>
          <p:nvPr/>
        </p:nvSpPr>
        <p:spPr bwMode="auto">
          <a:xfrm>
            <a:off x="5595764" y="3768677"/>
            <a:ext cx="127913" cy="133475"/>
          </a:xfrm>
          <a:custGeom>
            <a:avLst/>
            <a:gdLst>
              <a:gd name="T0" fmla="*/ 37 w 37"/>
              <a:gd name="T1" fmla="*/ 0 h 38"/>
              <a:gd name="T2" fmla="*/ 0 w 37"/>
              <a:gd name="T3" fmla="*/ 37 h 38"/>
              <a:gd name="T4" fmla="*/ 0 w 37"/>
              <a:gd name="T5" fmla="*/ 38 h 38"/>
              <a:gd name="T6" fmla="*/ 36 w 37"/>
              <a:gd name="T7" fmla="*/ 3 h 38"/>
              <a:gd name="T8" fmla="*/ 37 w 37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38">
                <a:moveTo>
                  <a:pt x="37" y="0"/>
                </a:moveTo>
                <a:cubicBezTo>
                  <a:pt x="0" y="37"/>
                  <a:pt x="0" y="37"/>
                  <a:pt x="0" y="37"/>
                </a:cubicBezTo>
                <a:cubicBezTo>
                  <a:pt x="0" y="38"/>
                  <a:pt x="0" y="38"/>
                  <a:pt x="0" y="38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2"/>
                  <a:pt x="37" y="1"/>
                  <a:pt x="3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6" name="Freeform 64"/>
          <p:cNvSpPr/>
          <p:nvPr/>
        </p:nvSpPr>
        <p:spPr bwMode="auto">
          <a:xfrm>
            <a:off x="5595764" y="3891029"/>
            <a:ext cx="86203" cy="91765"/>
          </a:xfrm>
          <a:custGeom>
            <a:avLst/>
            <a:gdLst>
              <a:gd name="T0" fmla="*/ 25 w 25"/>
              <a:gd name="T1" fmla="*/ 0 h 26"/>
              <a:gd name="T2" fmla="*/ 0 w 25"/>
              <a:gd name="T3" fmla="*/ 25 h 26"/>
              <a:gd name="T4" fmla="*/ 0 w 25"/>
              <a:gd name="T5" fmla="*/ 26 h 26"/>
              <a:gd name="T6" fmla="*/ 24 w 25"/>
              <a:gd name="T7" fmla="*/ 3 h 26"/>
              <a:gd name="T8" fmla="*/ 25 w 25"/>
              <a:gd name="T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26">
                <a:moveTo>
                  <a:pt x="25" y="0"/>
                </a:moveTo>
                <a:cubicBezTo>
                  <a:pt x="0" y="25"/>
                  <a:pt x="0" y="25"/>
                  <a:pt x="0" y="25"/>
                </a:cubicBezTo>
                <a:cubicBezTo>
                  <a:pt x="0" y="26"/>
                  <a:pt x="0" y="26"/>
                  <a:pt x="0" y="26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2"/>
                  <a:pt x="24" y="1"/>
                  <a:pt x="25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7" name="Freeform 65"/>
          <p:cNvSpPr/>
          <p:nvPr/>
        </p:nvSpPr>
        <p:spPr bwMode="auto">
          <a:xfrm>
            <a:off x="5595764" y="3999478"/>
            <a:ext cx="55615" cy="63957"/>
          </a:xfrm>
          <a:custGeom>
            <a:avLst/>
            <a:gdLst>
              <a:gd name="T0" fmla="*/ 16 w 16"/>
              <a:gd name="T1" fmla="*/ 0 h 18"/>
              <a:gd name="T2" fmla="*/ 0 w 16"/>
              <a:gd name="T3" fmla="*/ 16 h 18"/>
              <a:gd name="T4" fmla="*/ 0 w 16"/>
              <a:gd name="T5" fmla="*/ 18 h 18"/>
              <a:gd name="T6" fmla="*/ 16 w 16"/>
              <a:gd name="T7" fmla="*/ 2 h 18"/>
              <a:gd name="T8" fmla="*/ 16 w 16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8">
                <a:moveTo>
                  <a:pt x="16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18"/>
                  <a:pt x="0" y="18"/>
                  <a:pt x="0" y="18"/>
                </a:cubicBezTo>
                <a:cubicBezTo>
                  <a:pt x="16" y="2"/>
                  <a:pt x="16" y="2"/>
                  <a:pt x="16" y="2"/>
                </a:cubicBezTo>
                <a:cubicBezTo>
                  <a:pt x="16" y="2"/>
                  <a:pt x="16" y="1"/>
                  <a:pt x="1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8" name="Freeform 66"/>
          <p:cNvSpPr/>
          <p:nvPr/>
        </p:nvSpPr>
        <p:spPr bwMode="auto">
          <a:xfrm>
            <a:off x="5595764" y="4096804"/>
            <a:ext cx="38930" cy="41712"/>
          </a:xfrm>
          <a:custGeom>
            <a:avLst/>
            <a:gdLst>
              <a:gd name="T0" fmla="*/ 11 w 11"/>
              <a:gd name="T1" fmla="*/ 0 h 12"/>
              <a:gd name="T2" fmla="*/ 0 w 11"/>
              <a:gd name="T3" fmla="*/ 11 h 12"/>
              <a:gd name="T4" fmla="*/ 0 w 11"/>
              <a:gd name="T5" fmla="*/ 12 h 12"/>
              <a:gd name="T6" fmla="*/ 11 w 11"/>
              <a:gd name="T7" fmla="*/ 2 h 12"/>
              <a:gd name="T8" fmla="*/ 11 w 11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2">
                <a:moveTo>
                  <a:pt x="11" y="0"/>
                </a:moveTo>
                <a:cubicBezTo>
                  <a:pt x="0" y="11"/>
                  <a:pt x="0" y="11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11" y="2"/>
                  <a:pt x="11" y="2"/>
                  <a:pt x="11" y="2"/>
                </a:cubicBezTo>
                <a:cubicBezTo>
                  <a:pt x="11" y="2"/>
                  <a:pt x="11" y="1"/>
                  <a:pt x="11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9" name="Freeform 67"/>
          <p:cNvSpPr/>
          <p:nvPr/>
        </p:nvSpPr>
        <p:spPr bwMode="auto">
          <a:xfrm>
            <a:off x="5595764" y="4188567"/>
            <a:ext cx="25027" cy="30589"/>
          </a:xfrm>
          <a:custGeom>
            <a:avLst/>
            <a:gdLst>
              <a:gd name="T0" fmla="*/ 7 w 7"/>
              <a:gd name="T1" fmla="*/ 0 h 9"/>
              <a:gd name="T2" fmla="*/ 0 w 7"/>
              <a:gd name="T3" fmla="*/ 8 h 9"/>
              <a:gd name="T4" fmla="*/ 0 w 7"/>
              <a:gd name="T5" fmla="*/ 9 h 9"/>
              <a:gd name="T6" fmla="*/ 7 w 7"/>
              <a:gd name="T7" fmla="*/ 2 h 9"/>
              <a:gd name="T8" fmla="*/ 7 w 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7" y="0"/>
                </a:move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0" y="9"/>
                </a:cubicBezTo>
                <a:cubicBezTo>
                  <a:pt x="7" y="2"/>
                  <a:pt x="7" y="2"/>
                  <a:pt x="7" y="2"/>
                </a:cubicBezTo>
                <a:cubicBezTo>
                  <a:pt x="7" y="2"/>
                  <a:pt x="7" y="1"/>
                  <a:pt x="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0" name="Freeform 68"/>
          <p:cNvSpPr/>
          <p:nvPr/>
        </p:nvSpPr>
        <p:spPr bwMode="auto">
          <a:xfrm>
            <a:off x="5606887" y="4274771"/>
            <a:ext cx="8343" cy="11123"/>
          </a:xfrm>
          <a:custGeom>
            <a:avLst/>
            <a:gdLst>
              <a:gd name="T0" fmla="*/ 3 w 3"/>
              <a:gd name="T1" fmla="*/ 0 h 3"/>
              <a:gd name="T2" fmla="*/ 0 w 3"/>
              <a:gd name="T3" fmla="*/ 2 h 3"/>
              <a:gd name="T4" fmla="*/ 1 w 3"/>
              <a:gd name="T5" fmla="*/ 3 h 3"/>
              <a:gd name="T6" fmla="*/ 3 w 3"/>
              <a:gd name="T7" fmla="*/ 2 h 3"/>
              <a:gd name="T8" fmla="*/ 3 w 3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0"/>
                </a:moveTo>
                <a:cubicBezTo>
                  <a:pt x="0" y="2"/>
                  <a:pt x="0" y="2"/>
                  <a:pt x="0" y="2"/>
                </a:cubicBezTo>
                <a:cubicBezTo>
                  <a:pt x="1" y="3"/>
                  <a:pt x="1" y="3"/>
                  <a:pt x="1" y="3"/>
                </a:cubicBezTo>
                <a:cubicBezTo>
                  <a:pt x="3" y="2"/>
                  <a:pt x="3" y="2"/>
                  <a:pt x="3" y="2"/>
                </a:cubicBezTo>
                <a:cubicBezTo>
                  <a:pt x="3" y="1"/>
                  <a:pt x="3" y="1"/>
                  <a:pt x="3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1" name="Freeform 69"/>
          <p:cNvSpPr/>
          <p:nvPr/>
        </p:nvSpPr>
        <p:spPr bwMode="auto">
          <a:xfrm>
            <a:off x="4692026" y="3351568"/>
            <a:ext cx="33369" cy="33369"/>
          </a:xfrm>
          <a:custGeom>
            <a:avLst/>
            <a:gdLst>
              <a:gd name="T0" fmla="*/ 10 w 10"/>
              <a:gd name="T1" fmla="*/ 0 h 10"/>
              <a:gd name="T2" fmla="*/ 8 w 10"/>
              <a:gd name="T3" fmla="*/ 0 h 10"/>
              <a:gd name="T4" fmla="*/ 0 w 10"/>
              <a:gd name="T5" fmla="*/ 9 h 10"/>
              <a:gd name="T6" fmla="*/ 0 w 10"/>
              <a:gd name="T7" fmla="*/ 10 h 10"/>
              <a:gd name="T8" fmla="*/ 10 w 10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0">
                <a:moveTo>
                  <a:pt x="10" y="0"/>
                </a:moveTo>
                <a:cubicBezTo>
                  <a:pt x="9" y="0"/>
                  <a:pt x="9" y="0"/>
                  <a:pt x="8" y="0"/>
                </a:cubicBezTo>
                <a:cubicBezTo>
                  <a:pt x="0" y="9"/>
                  <a:pt x="0" y="9"/>
                  <a:pt x="0" y="9"/>
                </a:cubicBezTo>
                <a:cubicBezTo>
                  <a:pt x="0" y="9"/>
                  <a:pt x="0" y="9"/>
                  <a:pt x="0" y="10"/>
                </a:cubicBezTo>
                <a:cubicBezTo>
                  <a:pt x="10" y="0"/>
                  <a:pt x="10" y="0"/>
                  <a:pt x="1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2" name="Freeform 70"/>
          <p:cNvSpPr/>
          <p:nvPr/>
        </p:nvSpPr>
        <p:spPr bwMode="auto">
          <a:xfrm>
            <a:off x="4711492" y="3346007"/>
            <a:ext cx="97326" cy="100106"/>
          </a:xfrm>
          <a:custGeom>
            <a:avLst/>
            <a:gdLst>
              <a:gd name="T0" fmla="*/ 28 w 28"/>
              <a:gd name="T1" fmla="*/ 0 h 28"/>
              <a:gd name="T2" fmla="*/ 26 w 28"/>
              <a:gd name="T3" fmla="*/ 0 h 28"/>
              <a:gd name="T4" fmla="*/ 0 w 28"/>
              <a:gd name="T5" fmla="*/ 26 h 28"/>
              <a:gd name="T6" fmla="*/ 0 w 28"/>
              <a:gd name="T7" fmla="*/ 28 h 28"/>
              <a:gd name="T8" fmla="*/ 28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28" y="0"/>
                </a:moveTo>
                <a:cubicBezTo>
                  <a:pt x="27" y="0"/>
                  <a:pt x="27" y="0"/>
                  <a:pt x="26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27"/>
                  <a:pt x="0" y="27"/>
                  <a:pt x="0" y="28"/>
                </a:cubicBezTo>
                <a:cubicBezTo>
                  <a:pt x="28" y="0"/>
                  <a:pt x="28" y="0"/>
                  <a:pt x="28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3" name="Freeform 71"/>
          <p:cNvSpPr/>
          <p:nvPr/>
        </p:nvSpPr>
        <p:spPr bwMode="auto">
          <a:xfrm>
            <a:off x="4764325" y="3346007"/>
            <a:ext cx="122352" cy="119572"/>
          </a:xfrm>
          <a:custGeom>
            <a:avLst/>
            <a:gdLst>
              <a:gd name="T0" fmla="*/ 34 w 35"/>
              <a:gd name="T1" fmla="*/ 0 h 34"/>
              <a:gd name="T2" fmla="*/ 0 w 35"/>
              <a:gd name="T3" fmla="*/ 34 h 34"/>
              <a:gd name="T4" fmla="*/ 0 w 35"/>
              <a:gd name="T5" fmla="*/ 34 h 34"/>
              <a:gd name="T6" fmla="*/ 1 w 35"/>
              <a:gd name="T7" fmla="*/ 34 h 34"/>
              <a:gd name="T8" fmla="*/ 1 w 35"/>
              <a:gd name="T9" fmla="*/ 34 h 34"/>
              <a:gd name="T10" fmla="*/ 35 w 35"/>
              <a:gd name="T11" fmla="*/ 0 h 34"/>
              <a:gd name="T12" fmla="*/ 34 w 35"/>
              <a:gd name="T1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" h="34">
                <a:moveTo>
                  <a:pt x="34" y="0"/>
                </a:moveTo>
                <a:cubicBezTo>
                  <a:pt x="0" y="34"/>
                  <a:pt x="0" y="34"/>
                  <a:pt x="0" y="34"/>
                </a:cubicBezTo>
                <a:cubicBezTo>
                  <a:pt x="0" y="34"/>
                  <a:pt x="0" y="34"/>
                  <a:pt x="0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1" y="34"/>
                  <a:pt x="1" y="34"/>
                  <a:pt x="1" y="34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0"/>
                  <a:pt x="34" y="0"/>
                  <a:pt x="34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4" name="Freeform 72"/>
          <p:cNvSpPr/>
          <p:nvPr/>
        </p:nvSpPr>
        <p:spPr bwMode="auto">
          <a:xfrm>
            <a:off x="4842186" y="3351568"/>
            <a:ext cx="116791" cy="114010"/>
          </a:xfrm>
          <a:custGeom>
            <a:avLst/>
            <a:gdLst>
              <a:gd name="T0" fmla="*/ 33 w 34"/>
              <a:gd name="T1" fmla="*/ 0 h 33"/>
              <a:gd name="T2" fmla="*/ 0 w 34"/>
              <a:gd name="T3" fmla="*/ 33 h 33"/>
              <a:gd name="T4" fmla="*/ 0 w 34"/>
              <a:gd name="T5" fmla="*/ 33 h 33"/>
              <a:gd name="T6" fmla="*/ 2 w 34"/>
              <a:gd name="T7" fmla="*/ 33 h 33"/>
              <a:gd name="T8" fmla="*/ 2 w 34"/>
              <a:gd name="T9" fmla="*/ 33 h 33"/>
              <a:gd name="T10" fmla="*/ 34 w 34"/>
              <a:gd name="T11" fmla="*/ 1 h 33"/>
              <a:gd name="T12" fmla="*/ 33 w 34"/>
              <a:gd name="T13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4" h="33">
                <a:moveTo>
                  <a:pt x="33" y="0"/>
                </a:move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2" y="33"/>
                  <a:pt x="2" y="33"/>
                  <a:pt x="2" y="33"/>
                </a:cubicBezTo>
                <a:cubicBezTo>
                  <a:pt x="34" y="1"/>
                  <a:pt x="34" y="1"/>
                  <a:pt x="34" y="1"/>
                </a:cubicBezTo>
                <a:cubicBezTo>
                  <a:pt x="34" y="0"/>
                  <a:pt x="33" y="0"/>
                  <a:pt x="33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5" name="Freeform 73"/>
          <p:cNvSpPr/>
          <p:nvPr/>
        </p:nvSpPr>
        <p:spPr bwMode="auto">
          <a:xfrm>
            <a:off x="4922827" y="3359910"/>
            <a:ext cx="108449" cy="105668"/>
          </a:xfrm>
          <a:custGeom>
            <a:avLst/>
            <a:gdLst>
              <a:gd name="T0" fmla="*/ 30 w 31"/>
              <a:gd name="T1" fmla="*/ 0 h 30"/>
              <a:gd name="T2" fmla="*/ 0 w 31"/>
              <a:gd name="T3" fmla="*/ 30 h 30"/>
              <a:gd name="T4" fmla="*/ 0 w 31"/>
              <a:gd name="T5" fmla="*/ 30 h 30"/>
              <a:gd name="T6" fmla="*/ 2 w 31"/>
              <a:gd name="T7" fmla="*/ 30 h 30"/>
              <a:gd name="T8" fmla="*/ 2 w 31"/>
              <a:gd name="T9" fmla="*/ 30 h 30"/>
              <a:gd name="T10" fmla="*/ 31 w 31"/>
              <a:gd name="T11" fmla="*/ 0 h 30"/>
              <a:gd name="T12" fmla="*/ 30 w 31"/>
              <a:gd name="T13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1" h="30">
                <a:moveTo>
                  <a:pt x="30" y="0"/>
                </a:moveTo>
                <a:cubicBezTo>
                  <a:pt x="0" y="30"/>
                  <a:pt x="0" y="30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2" y="30"/>
                  <a:pt x="2" y="30"/>
                  <a:pt x="2" y="3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0" y="0"/>
                  <a:pt x="3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6" name="Freeform 74"/>
          <p:cNvSpPr/>
          <p:nvPr/>
        </p:nvSpPr>
        <p:spPr bwMode="auto">
          <a:xfrm>
            <a:off x="5000687" y="3376594"/>
            <a:ext cx="94545" cy="88983"/>
          </a:xfrm>
          <a:custGeom>
            <a:avLst/>
            <a:gdLst>
              <a:gd name="T0" fmla="*/ 26 w 27"/>
              <a:gd name="T1" fmla="*/ 0 h 26"/>
              <a:gd name="T2" fmla="*/ 0 w 27"/>
              <a:gd name="T3" fmla="*/ 26 h 26"/>
              <a:gd name="T4" fmla="*/ 0 w 27"/>
              <a:gd name="T5" fmla="*/ 26 h 26"/>
              <a:gd name="T6" fmla="*/ 1 w 27"/>
              <a:gd name="T7" fmla="*/ 26 h 26"/>
              <a:gd name="T8" fmla="*/ 1 w 27"/>
              <a:gd name="T9" fmla="*/ 26 h 26"/>
              <a:gd name="T10" fmla="*/ 27 w 27"/>
              <a:gd name="T11" fmla="*/ 0 h 26"/>
              <a:gd name="T12" fmla="*/ 26 w 27"/>
              <a:gd name="T13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" h="26">
                <a:moveTo>
                  <a:pt x="26" y="0"/>
                </a:moveTo>
                <a:cubicBezTo>
                  <a:pt x="0" y="26"/>
                  <a:pt x="0" y="26"/>
                  <a:pt x="0" y="26"/>
                </a:cubicBezTo>
                <a:cubicBezTo>
                  <a:pt x="0" y="26"/>
                  <a:pt x="0" y="26"/>
                  <a:pt x="0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26" y="0"/>
                  <a:pt x="2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7" name="Freeform 75"/>
          <p:cNvSpPr/>
          <p:nvPr/>
        </p:nvSpPr>
        <p:spPr bwMode="auto">
          <a:xfrm>
            <a:off x="5078548" y="3390498"/>
            <a:ext cx="80642" cy="75080"/>
          </a:xfrm>
          <a:custGeom>
            <a:avLst/>
            <a:gdLst>
              <a:gd name="T0" fmla="*/ 22 w 23"/>
              <a:gd name="T1" fmla="*/ 0 h 22"/>
              <a:gd name="T2" fmla="*/ 0 w 23"/>
              <a:gd name="T3" fmla="*/ 22 h 22"/>
              <a:gd name="T4" fmla="*/ 0 w 23"/>
              <a:gd name="T5" fmla="*/ 22 h 22"/>
              <a:gd name="T6" fmla="*/ 2 w 23"/>
              <a:gd name="T7" fmla="*/ 22 h 22"/>
              <a:gd name="T8" fmla="*/ 2 w 23"/>
              <a:gd name="T9" fmla="*/ 22 h 22"/>
              <a:gd name="T10" fmla="*/ 23 w 23"/>
              <a:gd name="T11" fmla="*/ 1 h 22"/>
              <a:gd name="T12" fmla="*/ 22 w 23"/>
              <a:gd name="T13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" h="22">
                <a:moveTo>
                  <a:pt x="22" y="0"/>
                </a:moveTo>
                <a:cubicBezTo>
                  <a:pt x="0" y="22"/>
                  <a:pt x="0" y="22"/>
                  <a:pt x="0" y="22"/>
                </a:cubicBezTo>
                <a:cubicBezTo>
                  <a:pt x="0" y="22"/>
                  <a:pt x="0" y="22"/>
                  <a:pt x="0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0"/>
                  <a:pt x="23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8" name="Freeform 76"/>
          <p:cNvSpPr/>
          <p:nvPr/>
        </p:nvSpPr>
        <p:spPr bwMode="auto">
          <a:xfrm>
            <a:off x="5159189" y="3409963"/>
            <a:ext cx="63957" cy="55615"/>
          </a:xfrm>
          <a:custGeom>
            <a:avLst/>
            <a:gdLst>
              <a:gd name="T0" fmla="*/ 16 w 18"/>
              <a:gd name="T1" fmla="*/ 0 h 16"/>
              <a:gd name="T2" fmla="*/ 0 w 18"/>
              <a:gd name="T3" fmla="*/ 16 h 16"/>
              <a:gd name="T4" fmla="*/ 0 w 18"/>
              <a:gd name="T5" fmla="*/ 16 h 16"/>
              <a:gd name="T6" fmla="*/ 2 w 18"/>
              <a:gd name="T7" fmla="*/ 16 h 16"/>
              <a:gd name="T8" fmla="*/ 2 w 18"/>
              <a:gd name="T9" fmla="*/ 16 h 16"/>
              <a:gd name="T10" fmla="*/ 18 w 18"/>
              <a:gd name="T11" fmla="*/ 0 h 16"/>
              <a:gd name="T12" fmla="*/ 16 w 18"/>
              <a:gd name="T13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8" h="16">
                <a:moveTo>
                  <a:pt x="16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18" y="0"/>
                  <a:pt x="18" y="0"/>
                  <a:pt x="18" y="0"/>
                </a:cubicBezTo>
                <a:cubicBezTo>
                  <a:pt x="17" y="0"/>
                  <a:pt x="17" y="0"/>
                  <a:pt x="1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9" name="Freeform 77"/>
          <p:cNvSpPr/>
          <p:nvPr/>
        </p:nvSpPr>
        <p:spPr bwMode="auto">
          <a:xfrm>
            <a:off x="5239831" y="3432209"/>
            <a:ext cx="38930" cy="33369"/>
          </a:xfrm>
          <a:custGeom>
            <a:avLst/>
            <a:gdLst>
              <a:gd name="T0" fmla="*/ 10 w 11"/>
              <a:gd name="T1" fmla="*/ 0 h 10"/>
              <a:gd name="T2" fmla="*/ 0 w 11"/>
              <a:gd name="T3" fmla="*/ 10 h 10"/>
              <a:gd name="T4" fmla="*/ 0 w 11"/>
              <a:gd name="T5" fmla="*/ 10 h 10"/>
              <a:gd name="T6" fmla="*/ 1 w 11"/>
              <a:gd name="T7" fmla="*/ 10 h 10"/>
              <a:gd name="T8" fmla="*/ 1 w 11"/>
              <a:gd name="T9" fmla="*/ 10 h 10"/>
              <a:gd name="T10" fmla="*/ 11 w 11"/>
              <a:gd name="T11" fmla="*/ 0 h 10"/>
              <a:gd name="T12" fmla="*/ 10 w 11"/>
              <a:gd name="T13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0">
                <a:moveTo>
                  <a:pt x="10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0" y="0"/>
                  <a:pt x="1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0" name="Freeform 78"/>
          <p:cNvSpPr/>
          <p:nvPr/>
        </p:nvSpPr>
        <p:spPr bwMode="auto">
          <a:xfrm>
            <a:off x="5314910" y="3451674"/>
            <a:ext cx="19466" cy="13904"/>
          </a:xfrm>
          <a:custGeom>
            <a:avLst/>
            <a:gdLst>
              <a:gd name="T0" fmla="*/ 4 w 5"/>
              <a:gd name="T1" fmla="*/ 0 h 4"/>
              <a:gd name="T2" fmla="*/ 0 w 5"/>
              <a:gd name="T3" fmla="*/ 4 h 4"/>
              <a:gd name="T4" fmla="*/ 0 w 5"/>
              <a:gd name="T5" fmla="*/ 4 h 4"/>
              <a:gd name="T6" fmla="*/ 2 w 5"/>
              <a:gd name="T7" fmla="*/ 4 h 4"/>
              <a:gd name="T8" fmla="*/ 2 w 5"/>
              <a:gd name="T9" fmla="*/ 4 h 4"/>
              <a:gd name="T10" fmla="*/ 5 w 5"/>
              <a:gd name="T11" fmla="*/ 1 h 4"/>
              <a:gd name="T12" fmla="*/ 4 w 5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4">
                <a:moveTo>
                  <a:pt x="4" y="0"/>
                </a:moveTo>
                <a:cubicBezTo>
                  <a:pt x="0" y="4"/>
                  <a:pt x="0" y="4"/>
                  <a:pt x="0" y="4"/>
                </a:cubicBezTo>
                <a:cubicBezTo>
                  <a:pt x="0" y="4"/>
                  <a:pt x="0" y="4"/>
                  <a:pt x="0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4" y="1"/>
                  <a:pt x="4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1" name="Freeform 79"/>
          <p:cNvSpPr>
            <a:spLocks noEditPoints="1"/>
          </p:cNvSpPr>
          <p:nvPr/>
        </p:nvSpPr>
        <p:spPr bwMode="auto">
          <a:xfrm>
            <a:off x="7570082" y="2884405"/>
            <a:ext cx="0" cy="2781"/>
          </a:xfrm>
          <a:custGeom>
            <a:avLst/>
            <a:gdLst>
              <a:gd name="T0" fmla="*/ 1 h 1"/>
              <a:gd name="T1" fmla="*/ 1 h 1"/>
              <a:gd name="T2" fmla="*/ 1 h 1"/>
              <a:gd name="T3" fmla="*/ 1 h 1"/>
              <a:gd name="T4" fmla="*/ 0 h 1"/>
              <a:gd name="T5" fmla="*/ 0 h 1"/>
              <a:gd name="T6" fmla="*/ 0 h 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</a:cxnLst>
            <a:rect l="0" t="0" r="r" b="b"/>
            <a:pathLst>
              <a:path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B3CF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2" name="Freeform 80"/>
          <p:cNvSpPr>
            <a:spLocks noEditPoints="1"/>
          </p:cNvSpPr>
          <p:nvPr/>
        </p:nvSpPr>
        <p:spPr bwMode="auto">
          <a:xfrm>
            <a:off x="7225272" y="2734246"/>
            <a:ext cx="63957" cy="2781"/>
          </a:xfrm>
          <a:custGeom>
            <a:avLst/>
            <a:gdLst>
              <a:gd name="T0" fmla="*/ 0 w 18"/>
              <a:gd name="T1" fmla="*/ 1 h 1"/>
              <a:gd name="T2" fmla="*/ 1 w 18"/>
              <a:gd name="T3" fmla="*/ 1 h 1"/>
              <a:gd name="T4" fmla="*/ 1 w 18"/>
              <a:gd name="T5" fmla="*/ 1 h 1"/>
              <a:gd name="T6" fmla="*/ 2 w 18"/>
              <a:gd name="T7" fmla="*/ 1 h 1"/>
              <a:gd name="T8" fmla="*/ 2 w 18"/>
              <a:gd name="T9" fmla="*/ 1 h 1"/>
              <a:gd name="T10" fmla="*/ 2 w 18"/>
              <a:gd name="T11" fmla="*/ 1 h 1"/>
              <a:gd name="T12" fmla="*/ 3 w 18"/>
              <a:gd name="T13" fmla="*/ 1 h 1"/>
              <a:gd name="T14" fmla="*/ 3 w 18"/>
              <a:gd name="T15" fmla="*/ 1 h 1"/>
              <a:gd name="T16" fmla="*/ 3 w 18"/>
              <a:gd name="T17" fmla="*/ 1 h 1"/>
              <a:gd name="T18" fmla="*/ 4 w 18"/>
              <a:gd name="T19" fmla="*/ 1 h 1"/>
              <a:gd name="T20" fmla="*/ 5 w 18"/>
              <a:gd name="T21" fmla="*/ 1 h 1"/>
              <a:gd name="T22" fmla="*/ 5 w 18"/>
              <a:gd name="T23" fmla="*/ 1 h 1"/>
              <a:gd name="T24" fmla="*/ 5 w 18"/>
              <a:gd name="T25" fmla="*/ 1 h 1"/>
              <a:gd name="T26" fmla="*/ 6 w 18"/>
              <a:gd name="T27" fmla="*/ 1 h 1"/>
              <a:gd name="T28" fmla="*/ 6 w 18"/>
              <a:gd name="T29" fmla="*/ 1 h 1"/>
              <a:gd name="T30" fmla="*/ 6 w 18"/>
              <a:gd name="T31" fmla="*/ 1 h 1"/>
              <a:gd name="T32" fmla="*/ 7 w 18"/>
              <a:gd name="T33" fmla="*/ 1 h 1"/>
              <a:gd name="T34" fmla="*/ 7 w 18"/>
              <a:gd name="T35" fmla="*/ 1 h 1"/>
              <a:gd name="T36" fmla="*/ 7 w 18"/>
              <a:gd name="T37" fmla="*/ 0 h 1"/>
              <a:gd name="T38" fmla="*/ 8 w 18"/>
              <a:gd name="T39" fmla="*/ 0 h 1"/>
              <a:gd name="T40" fmla="*/ 8 w 18"/>
              <a:gd name="T41" fmla="*/ 0 h 1"/>
              <a:gd name="T42" fmla="*/ 9 w 18"/>
              <a:gd name="T43" fmla="*/ 0 h 1"/>
              <a:gd name="T44" fmla="*/ 9 w 18"/>
              <a:gd name="T45" fmla="*/ 0 h 1"/>
              <a:gd name="T46" fmla="*/ 9 w 18"/>
              <a:gd name="T47" fmla="*/ 0 h 1"/>
              <a:gd name="T48" fmla="*/ 10 w 18"/>
              <a:gd name="T49" fmla="*/ 0 h 1"/>
              <a:gd name="T50" fmla="*/ 10 w 18"/>
              <a:gd name="T51" fmla="*/ 0 h 1"/>
              <a:gd name="T52" fmla="*/ 10 w 18"/>
              <a:gd name="T53" fmla="*/ 0 h 1"/>
              <a:gd name="T54" fmla="*/ 11 w 18"/>
              <a:gd name="T55" fmla="*/ 0 h 1"/>
              <a:gd name="T56" fmla="*/ 11 w 18"/>
              <a:gd name="T57" fmla="*/ 0 h 1"/>
              <a:gd name="T58" fmla="*/ 11 w 18"/>
              <a:gd name="T59" fmla="*/ 0 h 1"/>
              <a:gd name="T60" fmla="*/ 12 w 18"/>
              <a:gd name="T61" fmla="*/ 0 h 1"/>
              <a:gd name="T62" fmla="*/ 13 w 18"/>
              <a:gd name="T63" fmla="*/ 0 h 1"/>
              <a:gd name="T64" fmla="*/ 13 w 18"/>
              <a:gd name="T65" fmla="*/ 0 h 1"/>
              <a:gd name="T66" fmla="*/ 14 w 18"/>
              <a:gd name="T67" fmla="*/ 0 h 1"/>
              <a:gd name="T68" fmla="*/ 14 w 18"/>
              <a:gd name="T69" fmla="*/ 0 h 1"/>
              <a:gd name="T70" fmla="*/ 14 w 18"/>
              <a:gd name="T71" fmla="*/ 0 h 1"/>
              <a:gd name="T72" fmla="*/ 15 w 18"/>
              <a:gd name="T73" fmla="*/ 0 h 1"/>
              <a:gd name="T74" fmla="*/ 18 w 18"/>
              <a:gd name="T75" fmla="*/ 0 h 1"/>
              <a:gd name="T76" fmla="*/ 18 w 18"/>
              <a:gd name="T77" fmla="*/ 0 h 1"/>
              <a:gd name="T78" fmla="*/ 18 w 18"/>
              <a:gd name="T79" fmla="*/ 0 h 1"/>
              <a:gd name="T80" fmla="*/ 17 w 18"/>
              <a:gd name="T81" fmla="*/ 0 h 1"/>
              <a:gd name="T82" fmla="*/ 17 w 18"/>
              <a:gd name="T83" fmla="*/ 0 h 1"/>
              <a:gd name="T84" fmla="*/ 16 w 18"/>
              <a:gd name="T85" fmla="*/ 0 h 1"/>
              <a:gd name="T86" fmla="*/ 17 w 18"/>
              <a:gd name="T87" fmla="*/ 0 h 1"/>
              <a:gd name="T88" fmla="*/ 17 w 18"/>
              <a:gd name="T89" fmla="*/ 0 h 1"/>
              <a:gd name="T90" fmla="*/ 17 w 18"/>
              <a:gd name="T91" fmla="*/ 0 h 1"/>
              <a:gd name="T92" fmla="*/ 17 w 18"/>
              <a:gd name="T9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"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moveTo>
                  <a:pt x="1" y="1"/>
                </a:moveTo>
                <a:cubicBezTo>
                  <a:pt x="1" y="1"/>
                  <a:pt x="1" y="1"/>
                  <a:pt x="1" y="1"/>
                </a:cubicBezTo>
                <a:cubicBezTo>
                  <a:pt x="1" y="1"/>
                  <a:pt x="1" y="1"/>
                  <a:pt x="1" y="1"/>
                </a:cubicBezTo>
                <a:moveTo>
                  <a:pt x="2" y="1"/>
                </a:move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moveTo>
                  <a:pt x="2" y="1"/>
                </a:moveTo>
                <a:cubicBezTo>
                  <a:pt x="2" y="1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moveTo>
                  <a:pt x="3" y="1"/>
                </a:move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moveTo>
                  <a:pt x="3" y="1"/>
                </a:move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1"/>
                  <a:pt x="3" y="1"/>
                </a:cubicBezTo>
                <a:moveTo>
                  <a:pt x="4" y="1"/>
                </a:move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moveTo>
                  <a:pt x="5" y="1"/>
                </a:move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moveTo>
                  <a:pt x="5" y="1"/>
                </a:move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1"/>
                </a:cubicBezTo>
                <a:moveTo>
                  <a:pt x="6" y="1"/>
                </a:move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moveTo>
                  <a:pt x="6" y="1"/>
                </a:moveTo>
                <a:cubicBezTo>
                  <a:pt x="6" y="1"/>
                  <a:pt x="6" y="1"/>
                  <a:pt x="6" y="1"/>
                </a:cubicBezTo>
                <a:cubicBezTo>
                  <a:pt x="6" y="1"/>
                  <a:pt x="6" y="1"/>
                  <a:pt x="6" y="1"/>
                </a:cubicBezTo>
                <a:moveTo>
                  <a:pt x="7" y="1"/>
                </a:moveTo>
                <a:cubicBezTo>
                  <a:pt x="7" y="1"/>
                  <a:pt x="7" y="1"/>
                  <a:pt x="7" y="1"/>
                </a:cubicBezTo>
                <a:cubicBezTo>
                  <a:pt x="7" y="1"/>
                  <a:pt x="7" y="1"/>
                  <a:pt x="7" y="1"/>
                </a:cubicBezTo>
                <a:moveTo>
                  <a:pt x="7" y="0"/>
                </a:moveTo>
                <a:cubicBezTo>
                  <a:pt x="7" y="0"/>
                  <a:pt x="7" y="0"/>
                  <a:pt x="7" y="0"/>
                </a:cubicBezTo>
                <a:cubicBezTo>
                  <a:pt x="7" y="0"/>
                  <a:pt x="7" y="0"/>
                  <a:pt x="7" y="0"/>
                </a:cubicBezTo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8" y="0"/>
                  <a:pt x="8" y="0"/>
                  <a:pt x="8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9" y="0"/>
                </a:moveTo>
                <a:cubicBezTo>
                  <a:pt x="9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0" y="0"/>
                </a:moveTo>
                <a:cubicBezTo>
                  <a:pt x="10" y="0"/>
                  <a:pt x="10" y="0"/>
                  <a:pt x="10" y="0"/>
                </a:cubicBezTo>
                <a:cubicBezTo>
                  <a:pt x="10" y="0"/>
                  <a:pt x="10" y="0"/>
                  <a:pt x="10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1" y="0"/>
                </a:moveTo>
                <a:cubicBezTo>
                  <a:pt x="11" y="0"/>
                  <a:pt x="11" y="0"/>
                  <a:pt x="11" y="0"/>
                </a:cubicBezTo>
                <a:cubicBezTo>
                  <a:pt x="11" y="0"/>
                  <a:pt x="11" y="0"/>
                  <a:pt x="11" y="0"/>
                </a:cubicBezTo>
                <a:moveTo>
                  <a:pt x="12" y="0"/>
                </a:move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moveTo>
                  <a:pt x="13" y="0"/>
                </a:move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moveTo>
                  <a:pt x="14" y="0"/>
                </a:move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moveTo>
                  <a:pt x="14" y="0"/>
                </a:move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moveTo>
                  <a:pt x="15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0"/>
                  <a:pt x="15" y="0"/>
                  <a:pt x="15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8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moveTo>
                  <a:pt x="17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7" y="0"/>
                </a:cubicBezTo>
                <a:moveTo>
                  <a:pt x="16" y="0"/>
                </a:moveTo>
                <a:cubicBezTo>
                  <a:pt x="16" y="0"/>
                  <a:pt x="16" y="0"/>
                  <a:pt x="16" y="0"/>
                </a:cubicBezTo>
                <a:cubicBezTo>
                  <a:pt x="16" y="0"/>
                  <a:pt x="16" y="0"/>
                  <a:pt x="16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solidFill>
            <a:srgbClr val="B3CF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3" name="Freeform 81"/>
          <p:cNvSpPr>
            <a:spLocks noEditPoints="1"/>
          </p:cNvSpPr>
          <p:nvPr/>
        </p:nvSpPr>
        <p:spPr bwMode="auto">
          <a:xfrm>
            <a:off x="5762607" y="2734246"/>
            <a:ext cx="1807475" cy="1646192"/>
          </a:xfrm>
          <a:custGeom>
            <a:avLst/>
            <a:gdLst>
              <a:gd name="T0" fmla="*/ 157 w 518"/>
              <a:gd name="T1" fmla="*/ 377 h 472"/>
              <a:gd name="T2" fmla="*/ 158 w 518"/>
              <a:gd name="T3" fmla="*/ 307 h 472"/>
              <a:gd name="T4" fmla="*/ 158 w 518"/>
              <a:gd name="T5" fmla="*/ 305 h 472"/>
              <a:gd name="T6" fmla="*/ 0 w 518"/>
              <a:gd name="T7" fmla="*/ 291 h 472"/>
              <a:gd name="T8" fmla="*/ 153 w 518"/>
              <a:gd name="T9" fmla="*/ 428 h 472"/>
              <a:gd name="T10" fmla="*/ 154 w 518"/>
              <a:gd name="T11" fmla="*/ 402 h 472"/>
              <a:gd name="T12" fmla="*/ 130 w 518"/>
              <a:gd name="T13" fmla="*/ 380 h 472"/>
              <a:gd name="T14" fmla="*/ 106 w 518"/>
              <a:gd name="T15" fmla="*/ 357 h 472"/>
              <a:gd name="T16" fmla="*/ 84 w 518"/>
              <a:gd name="T17" fmla="*/ 333 h 472"/>
              <a:gd name="T18" fmla="*/ 63 w 518"/>
              <a:gd name="T19" fmla="*/ 307 h 472"/>
              <a:gd name="T20" fmla="*/ 43 w 518"/>
              <a:gd name="T21" fmla="*/ 281 h 472"/>
              <a:gd name="T22" fmla="*/ 21 w 518"/>
              <a:gd name="T23" fmla="*/ 248 h 472"/>
              <a:gd name="T24" fmla="*/ 93 w 518"/>
              <a:gd name="T25" fmla="*/ 301 h 472"/>
              <a:gd name="T26" fmla="*/ 197 w 518"/>
              <a:gd name="T27" fmla="*/ 452 h 472"/>
              <a:gd name="T28" fmla="*/ 326 w 518"/>
              <a:gd name="T29" fmla="*/ 396 h 472"/>
              <a:gd name="T30" fmla="*/ 260 w 518"/>
              <a:gd name="T31" fmla="*/ 205 h 472"/>
              <a:gd name="T32" fmla="*/ 282 w 518"/>
              <a:gd name="T33" fmla="*/ 205 h 472"/>
              <a:gd name="T34" fmla="*/ 247 w 518"/>
              <a:gd name="T35" fmla="*/ 287 h 472"/>
              <a:gd name="T36" fmla="*/ 375 w 518"/>
              <a:gd name="T37" fmla="*/ 205 h 472"/>
              <a:gd name="T38" fmla="*/ 247 w 518"/>
              <a:gd name="T39" fmla="*/ 356 h 472"/>
              <a:gd name="T40" fmla="*/ 446 w 518"/>
              <a:gd name="T41" fmla="*/ 205 h 472"/>
              <a:gd name="T42" fmla="*/ 468 w 518"/>
              <a:gd name="T43" fmla="*/ 205 h 472"/>
              <a:gd name="T44" fmla="*/ 488 w 518"/>
              <a:gd name="T45" fmla="*/ 187 h 472"/>
              <a:gd name="T46" fmla="*/ 445 w 518"/>
              <a:gd name="T47" fmla="*/ 205 h 472"/>
              <a:gd name="T48" fmla="*/ 190 w 518"/>
              <a:gd name="T49" fmla="*/ 205 h 472"/>
              <a:gd name="T50" fmla="*/ 505 w 518"/>
              <a:gd name="T51" fmla="*/ 122 h 472"/>
              <a:gd name="T52" fmla="*/ 151 w 518"/>
              <a:gd name="T53" fmla="*/ 102 h 472"/>
              <a:gd name="T54" fmla="*/ 510 w 518"/>
              <a:gd name="T55" fmla="*/ 71 h 472"/>
              <a:gd name="T56" fmla="*/ 95 w 518"/>
              <a:gd name="T57" fmla="*/ 205 h 472"/>
              <a:gd name="T58" fmla="*/ 353 w 518"/>
              <a:gd name="T59" fmla="*/ 205 h 472"/>
              <a:gd name="T60" fmla="*/ 298 w 518"/>
              <a:gd name="T61" fmla="*/ 27 h 472"/>
              <a:gd name="T62" fmla="*/ 328 w 518"/>
              <a:gd name="T63" fmla="*/ 205 h 472"/>
              <a:gd name="T64" fmla="*/ 247 w 518"/>
              <a:gd name="T65" fmla="*/ 124 h 472"/>
              <a:gd name="T66" fmla="*/ 282 w 518"/>
              <a:gd name="T67" fmla="*/ 205 h 472"/>
              <a:gd name="T68" fmla="*/ 247 w 518"/>
              <a:gd name="T69" fmla="*/ 146 h 472"/>
              <a:gd name="T70" fmla="*/ 410 w 518"/>
              <a:gd name="T71" fmla="*/ 8 h 472"/>
              <a:gd name="T72" fmla="*/ 247 w 518"/>
              <a:gd name="T73" fmla="*/ 193 h 472"/>
              <a:gd name="T74" fmla="*/ 433 w 518"/>
              <a:gd name="T75" fmla="*/ 0 h 472"/>
              <a:gd name="T76" fmla="*/ 430 w 518"/>
              <a:gd name="T77" fmla="*/ 0 h 472"/>
              <a:gd name="T78" fmla="*/ 428 w 518"/>
              <a:gd name="T79" fmla="*/ 0 h 472"/>
              <a:gd name="T80" fmla="*/ 426 w 518"/>
              <a:gd name="T81" fmla="*/ 1 h 472"/>
              <a:gd name="T82" fmla="*/ 424 w 518"/>
              <a:gd name="T83" fmla="*/ 1 h 472"/>
              <a:gd name="T84" fmla="*/ 421 w 518"/>
              <a:gd name="T85" fmla="*/ 1 h 472"/>
              <a:gd name="T86" fmla="*/ 37 w 518"/>
              <a:gd name="T87" fmla="*/ 240 h 472"/>
              <a:gd name="T88" fmla="*/ 58 w 518"/>
              <a:gd name="T89" fmla="*/ 265 h 472"/>
              <a:gd name="T90" fmla="*/ 81 w 518"/>
              <a:gd name="T91" fmla="*/ 289 h 472"/>
              <a:gd name="T92" fmla="*/ 119 w 518"/>
              <a:gd name="T93" fmla="*/ 205 h 472"/>
              <a:gd name="T94" fmla="*/ 247 w 518"/>
              <a:gd name="T95" fmla="*/ 99 h 472"/>
              <a:gd name="T96" fmla="*/ 188 w 518"/>
              <a:gd name="T97" fmla="*/ 205 h 472"/>
              <a:gd name="T98" fmla="*/ 235 w 518"/>
              <a:gd name="T99" fmla="*/ 205 h 472"/>
              <a:gd name="T100" fmla="*/ 247 w 518"/>
              <a:gd name="T101" fmla="*/ 239 h 472"/>
              <a:gd name="T102" fmla="*/ 247 w 518"/>
              <a:gd name="T103" fmla="*/ 286 h 472"/>
              <a:gd name="T104" fmla="*/ 247 w 518"/>
              <a:gd name="T105" fmla="*/ 332 h 472"/>
              <a:gd name="T106" fmla="*/ 247 w 518"/>
              <a:gd name="T107" fmla="*/ 379 h 472"/>
              <a:gd name="T108" fmla="*/ 517 w 518"/>
              <a:gd name="T109" fmla="*/ 7 h 472"/>
              <a:gd name="T110" fmla="*/ 436 w 518"/>
              <a:gd name="T111" fmla="*/ 0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18" h="472">
                <a:moveTo>
                  <a:pt x="156" y="378"/>
                </a:moveTo>
                <a:cubicBezTo>
                  <a:pt x="156" y="378"/>
                  <a:pt x="156" y="378"/>
                  <a:pt x="156" y="378"/>
                </a:cubicBezTo>
                <a:cubicBezTo>
                  <a:pt x="156" y="382"/>
                  <a:pt x="156" y="382"/>
                  <a:pt x="156" y="382"/>
                </a:cubicBezTo>
                <a:cubicBezTo>
                  <a:pt x="156" y="381"/>
                  <a:pt x="156" y="380"/>
                  <a:pt x="156" y="378"/>
                </a:cubicBezTo>
                <a:moveTo>
                  <a:pt x="157" y="354"/>
                </a:moveTo>
                <a:cubicBezTo>
                  <a:pt x="156" y="355"/>
                  <a:pt x="156" y="355"/>
                  <a:pt x="156" y="355"/>
                </a:cubicBezTo>
                <a:cubicBezTo>
                  <a:pt x="156" y="377"/>
                  <a:pt x="156" y="377"/>
                  <a:pt x="156" y="377"/>
                </a:cubicBezTo>
                <a:cubicBezTo>
                  <a:pt x="157" y="377"/>
                  <a:pt x="157" y="377"/>
                  <a:pt x="157" y="377"/>
                </a:cubicBezTo>
                <a:cubicBezTo>
                  <a:pt x="157" y="369"/>
                  <a:pt x="157" y="362"/>
                  <a:pt x="157" y="354"/>
                </a:cubicBezTo>
                <a:moveTo>
                  <a:pt x="158" y="330"/>
                </a:moveTo>
                <a:cubicBezTo>
                  <a:pt x="147" y="341"/>
                  <a:pt x="147" y="341"/>
                  <a:pt x="147" y="341"/>
                </a:cubicBezTo>
                <a:cubicBezTo>
                  <a:pt x="150" y="342"/>
                  <a:pt x="153" y="344"/>
                  <a:pt x="156" y="345"/>
                </a:cubicBezTo>
                <a:cubicBezTo>
                  <a:pt x="156" y="353"/>
                  <a:pt x="156" y="353"/>
                  <a:pt x="156" y="353"/>
                </a:cubicBezTo>
                <a:cubicBezTo>
                  <a:pt x="157" y="352"/>
                  <a:pt x="157" y="352"/>
                  <a:pt x="157" y="352"/>
                </a:cubicBezTo>
                <a:cubicBezTo>
                  <a:pt x="158" y="345"/>
                  <a:pt x="158" y="338"/>
                  <a:pt x="158" y="330"/>
                </a:cubicBezTo>
                <a:moveTo>
                  <a:pt x="158" y="307"/>
                </a:moveTo>
                <a:cubicBezTo>
                  <a:pt x="133" y="332"/>
                  <a:pt x="133" y="332"/>
                  <a:pt x="133" y="332"/>
                </a:cubicBezTo>
                <a:cubicBezTo>
                  <a:pt x="137" y="335"/>
                  <a:pt x="142" y="338"/>
                  <a:pt x="146" y="340"/>
                </a:cubicBezTo>
                <a:cubicBezTo>
                  <a:pt x="158" y="329"/>
                  <a:pt x="158" y="329"/>
                  <a:pt x="158" y="329"/>
                </a:cubicBezTo>
                <a:cubicBezTo>
                  <a:pt x="158" y="322"/>
                  <a:pt x="158" y="314"/>
                  <a:pt x="158" y="307"/>
                </a:cubicBezTo>
                <a:moveTo>
                  <a:pt x="158" y="284"/>
                </a:moveTo>
                <a:cubicBezTo>
                  <a:pt x="119" y="323"/>
                  <a:pt x="119" y="323"/>
                  <a:pt x="119" y="323"/>
                </a:cubicBezTo>
                <a:cubicBezTo>
                  <a:pt x="123" y="326"/>
                  <a:pt x="127" y="329"/>
                  <a:pt x="132" y="331"/>
                </a:cubicBezTo>
                <a:cubicBezTo>
                  <a:pt x="158" y="305"/>
                  <a:pt x="158" y="305"/>
                  <a:pt x="158" y="305"/>
                </a:cubicBezTo>
                <a:cubicBezTo>
                  <a:pt x="158" y="298"/>
                  <a:pt x="158" y="291"/>
                  <a:pt x="158" y="284"/>
                </a:cubicBezTo>
                <a:moveTo>
                  <a:pt x="157" y="261"/>
                </a:moveTo>
                <a:cubicBezTo>
                  <a:pt x="106" y="312"/>
                  <a:pt x="106" y="312"/>
                  <a:pt x="106" y="312"/>
                </a:cubicBezTo>
                <a:cubicBezTo>
                  <a:pt x="110" y="316"/>
                  <a:pt x="114" y="319"/>
                  <a:pt x="118" y="322"/>
                </a:cubicBezTo>
                <a:cubicBezTo>
                  <a:pt x="158" y="282"/>
                  <a:pt x="158" y="282"/>
                  <a:pt x="158" y="282"/>
                </a:cubicBezTo>
                <a:cubicBezTo>
                  <a:pt x="157" y="275"/>
                  <a:pt x="157" y="268"/>
                  <a:pt x="157" y="261"/>
                </a:cubicBezTo>
                <a:moveTo>
                  <a:pt x="21" y="248"/>
                </a:moveTo>
                <a:cubicBezTo>
                  <a:pt x="13" y="262"/>
                  <a:pt x="6" y="276"/>
                  <a:pt x="0" y="291"/>
                </a:cubicBezTo>
                <a:cubicBezTo>
                  <a:pt x="44" y="341"/>
                  <a:pt x="75" y="403"/>
                  <a:pt x="86" y="472"/>
                </a:cubicBezTo>
                <a:cubicBezTo>
                  <a:pt x="88" y="472"/>
                  <a:pt x="89" y="472"/>
                  <a:pt x="90" y="472"/>
                </a:cubicBezTo>
                <a:cubicBezTo>
                  <a:pt x="111" y="472"/>
                  <a:pt x="130" y="471"/>
                  <a:pt x="150" y="468"/>
                </a:cubicBezTo>
                <a:cubicBezTo>
                  <a:pt x="150" y="463"/>
                  <a:pt x="151" y="458"/>
                  <a:pt x="151" y="453"/>
                </a:cubicBezTo>
                <a:cubicBezTo>
                  <a:pt x="142" y="462"/>
                  <a:pt x="142" y="462"/>
                  <a:pt x="142" y="462"/>
                </a:cubicBezTo>
                <a:cubicBezTo>
                  <a:pt x="142" y="462"/>
                  <a:pt x="141" y="463"/>
                  <a:pt x="140" y="463"/>
                </a:cubicBezTo>
                <a:cubicBezTo>
                  <a:pt x="151" y="452"/>
                  <a:pt x="151" y="452"/>
                  <a:pt x="151" y="452"/>
                </a:cubicBezTo>
                <a:cubicBezTo>
                  <a:pt x="152" y="444"/>
                  <a:pt x="153" y="436"/>
                  <a:pt x="153" y="428"/>
                </a:cubicBezTo>
                <a:cubicBezTo>
                  <a:pt x="117" y="464"/>
                  <a:pt x="117" y="464"/>
                  <a:pt x="117" y="464"/>
                </a:cubicBezTo>
                <a:cubicBezTo>
                  <a:pt x="116" y="464"/>
                  <a:pt x="116" y="465"/>
                  <a:pt x="115" y="465"/>
                </a:cubicBezTo>
                <a:cubicBezTo>
                  <a:pt x="154" y="426"/>
                  <a:pt x="154" y="426"/>
                  <a:pt x="154" y="426"/>
                </a:cubicBezTo>
                <a:cubicBezTo>
                  <a:pt x="154" y="418"/>
                  <a:pt x="155" y="411"/>
                  <a:pt x="155" y="403"/>
                </a:cubicBezTo>
                <a:cubicBezTo>
                  <a:pt x="155" y="403"/>
                  <a:pt x="155" y="403"/>
                  <a:pt x="155" y="403"/>
                </a:cubicBezTo>
                <a:cubicBezTo>
                  <a:pt x="93" y="465"/>
                  <a:pt x="93" y="465"/>
                  <a:pt x="93" y="465"/>
                </a:cubicBezTo>
                <a:cubicBezTo>
                  <a:pt x="93" y="465"/>
                  <a:pt x="92" y="465"/>
                  <a:pt x="91" y="465"/>
                </a:cubicBezTo>
                <a:cubicBezTo>
                  <a:pt x="154" y="402"/>
                  <a:pt x="154" y="402"/>
                  <a:pt x="154" y="402"/>
                </a:cubicBezTo>
                <a:cubicBezTo>
                  <a:pt x="152" y="400"/>
                  <a:pt x="148" y="397"/>
                  <a:pt x="143" y="392"/>
                </a:cubicBezTo>
                <a:cubicBezTo>
                  <a:pt x="88" y="447"/>
                  <a:pt x="88" y="447"/>
                  <a:pt x="88" y="447"/>
                </a:cubicBezTo>
                <a:cubicBezTo>
                  <a:pt x="88" y="446"/>
                  <a:pt x="88" y="446"/>
                  <a:pt x="88" y="446"/>
                </a:cubicBezTo>
                <a:cubicBezTo>
                  <a:pt x="142" y="391"/>
                  <a:pt x="142" y="391"/>
                  <a:pt x="142" y="391"/>
                </a:cubicBezTo>
                <a:cubicBezTo>
                  <a:pt x="138" y="389"/>
                  <a:pt x="135" y="385"/>
                  <a:pt x="130" y="381"/>
                </a:cubicBezTo>
                <a:cubicBezTo>
                  <a:pt x="83" y="428"/>
                  <a:pt x="83" y="428"/>
                  <a:pt x="83" y="428"/>
                </a:cubicBezTo>
                <a:cubicBezTo>
                  <a:pt x="83" y="428"/>
                  <a:pt x="83" y="427"/>
                  <a:pt x="83" y="427"/>
                </a:cubicBezTo>
                <a:cubicBezTo>
                  <a:pt x="130" y="380"/>
                  <a:pt x="130" y="380"/>
                  <a:pt x="130" y="380"/>
                </a:cubicBezTo>
                <a:cubicBezTo>
                  <a:pt x="126" y="377"/>
                  <a:pt x="122" y="374"/>
                  <a:pt x="119" y="370"/>
                </a:cubicBezTo>
                <a:cubicBezTo>
                  <a:pt x="78" y="410"/>
                  <a:pt x="78" y="410"/>
                  <a:pt x="78" y="410"/>
                </a:cubicBezTo>
                <a:cubicBezTo>
                  <a:pt x="78" y="410"/>
                  <a:pt x="78" y="410"/>
                  <a:pt x="77" y="409"/>
                </a:cubicBezTo>
                <a:cubicBezTo>
                  <a:pt x="118" y="369"/>
                  <a:pt x="118" y="369"/>
                  <a:pt x="118" y="369"/>
                </a:cubicBezTo>
                <a:cubicBezTo>
                  <a:pt x="114" y="365"/>
                  <a:pt x="111" y="362"/>
                  <a:pt x="107" y="358"/>
                </a:cubicBezTo>
                <a:cubicBezTo>
                  <a:pt x="72" y="393"/>
                  <a:pt x="72" y="393"/>
                  <a:pt x="72" y="393"/>
                </a:cubicBezTo>
                <a:cubicBezTo>
                  <a:pt x="71" y="393"/>
                  <a:pt x="71" y="393"/>
                  <a:pt x="71" y="392"/>
                </a:cubicBezTo>
                <a:cubicBezTo>
                  <a:pt x="106" y="357"/>
                  <a:pt x="106" y="357"/>
                  <a:pt x="106" y="357"/>
                </a:cubicBezTo>
                <a:cubicBezTo>
                  <a:pt x="103" y="354"/>
                  <a:pt x="99" y="350"/>
                  <a:pt x="96" y="346"/>
                </a:cubicBezTo>
                <a:cubicBezTo>
                  <a:pt x="65" y="377"/>
                  <a:pt x="65" y="377"/>
                  <a:pt x="65" y="377"/>
                </a:cubicBezTo>
                <a:cubicBezTo>
                  <a:pt x="64" y="377"/>
                  <a:pt x="64" y="376"/>
                  <a:pt x="64" y="376"/>
                </a:cubicBezTo>
                <a:cubicBezTo>
                  <a:pt x="95" y="345"/>
                  <a:pt x="95" y="345"/>
                  <a:pt x="95" y="345"/>
                </a:cubicBezTo>
                <a:cubicBezTo>
                  <a:pt x="92" y="341"/>
                  <a:pt x="88" y="338"/>
                  <a:pt x="85" y="334"/>
                </a:cubicBezTo>
                <a:cubicBezTo>
                  <a:pt x="57" y="361"/>
                  <a:pt x="57" y="361"/>
                  <a:pt x="57" y="361"/>
                </a:cubicBezTo>
                <a:cubicBezTo>
                  <a:pt x="57" y="361"/>
                  <a:pt x="57" y="361"/>
                  <a:pt x="56" y="360"/>
                </a:cubicBezTo>
                <a:cubicBezTo>
                  <a:pt x="84" y="333"/>
                  <a:pt x="84" y="333"/>
                  <a:pt x="84" y="333"/>
                </a:cubicBezTo>
                <a:cubicBezTo>
                  <a:pt x="81" y="329"/>
                  <a:pt x="77" y="325"/>
                  <a:pt x="74" y="321"/>
                </a:cubicBezTo>
                <a:cubicBezTo>
                  <a:pt x="49" y="346"/>
                  <a:pt x="49" y="346"/>
                  <a:pt x="49" y="346"/>
                </a:cubicBezTo>
                <a:cubicBezTo>
                  <a:pt x="49" y="346"/>
                  <a:pt x="48" y="346"/>
                  <a:pt x="48" y="345"/>
                </a:cubicBezTo>
                <a:cubicBezTo>
                  <a:pt x="73" y="320"/>
                  <a:pt x="73" y="320"/>
                  <a:pt x="73" y="320"/>
                </a:cubicBezTo>
                <a:cubicBezTo>
                  <a:pt x="70" y="316"/>
                  <a:pt x="67" y="312"/>
                  <a:pt x="63" y="308"/>
                </a:cubicBezTo>
                <a:cubicBezTo>
                  <a:pt x="40" y="332"/>
                  <a:pt x="40" y="332"/>
                  <a:pt x="40" y="332"/>
                </a:cubicBezTo>
                <a:cubicBezTo>
                  <a:pt x="40" y="331"/>
                  <a:pt x="40" y="331"/>
                  <a:pt x="39" y="331"/>
                </a:cubicBezTo>
                <a:cubicBezTo>
                  <a:pt x="63" y="307"/>
                  <a:pt x="63" y="307"/>
                  <a:pt x="63" y="307"/>
                </a:cubicBezTo>
                <a:cubicBezTo>
                  <a:pt x="60" y="303"/>
                  <a:pt x="56" y="299"/>
                  <a:pt x="53" y="295"/>
                </a:cubicBezTo>
                <a:cubicBezTo>
                  <a:pt x="31" y="318"/>
                  <a:pt x="31" y="318"/>
                  <a:pt x="31" y="318"/>
                </a:cubicBezTo>
                <a:cubicBezTo>
                  <a:pt x="30" y="318"/>
                  <a:pt x="30" y="317"/>
                  <a:pt x="30" y="317"/>
                </a:cubicBezTo>
                <a:cubicBezTo>
                  <a:pt x="53" y="294"/>
                  <a:pt x="53" y="294"/>
                  <a:pt x="53" y="294"/>
                </a:cubicBezTo>
                <a:cubicBezTo>
                  <a:pt x="50" y="290"/>
                  <a:pt x="46" y="286"/>
                  <a:pt x="43" y="282"/>
                </a:cubicBezTo>
                <a:cubicBezTo>
                  <a:pt x="21" y="305"/>
                  <a:pt x="21" y="305"/>
                  <a:pt x="21" y="305"/>
                </a:cubicBezTo>
                <a:cubicBezTo>
                  <a:pt x="20" y="304"/>
                  <a:pt x="20" y="304"/>
                  <a:pt x="20" y="304"/>
                </a:cubicBezTo>
                <a:cubicBezTo>
                  <a:pt x="43" y="281"/>
                  <a:pt x="43" y="281"/>
                  <a:pt x="43" y="281"/>
                </a:cubicBezTo>
                <a:cubicBezTo>
                  <a:pt x="40" y="277"/>
                  <a:pt x="37" y="272"/>
                  <a:pt x="34" y="268"/>
                </a:cubicBezTo>
                <a:cubicBezTo>
                  <a:pt x="10" y="292"/>
                  <a:pt x="10" y="292"/>
                  <a:pt x="10" y="292"/>
                </a:cubicBezTo>
                <a:cubicBezTo>
                  <a:pt x="10" y="292"/>
                  <a:pt x="10" y="291"/>
                  <a:pt x="9" y="291"/>
                </a:cubicBezTo>
                <a:cubicBezTo>
                  <a:pt x="33" y="267"/>
                  <a:pt x="33" y="267"/>
                  <a:pt x="33" y="267"/>
                </a:cubicBezTo>
                <a:cubicBezTo>
                  <a:pt x="30" y="263"/>
                  <a:pt x="27" y="258"/>
                  <a:pt x="25" y="254"/>
                </a:cubicBezTo>
                <a:cubicBezTo>
                  <a:pt x="24" y="255"/>
                  <a:pt x="24" y="255"/>
                  <a:pt x="24" y="255"/>
                </a:cubicBezTo>
                <a:cubicBezTo>
                  <a:pt x="24" y="254"/>
                  <a:pt x="24" y="254"/>
                  <a:pt x="24" y="254"/>
                </a:cubicBezTo>
                <a:cubicBezTo>
                  <a:pt x="23" y="252"/>
                  <a:pt x="22" y="250"/>
                  <a:pt x="21" y="248"/>
                </a:cubicBezTo>
                <a:moveTo>
                  <a:pt x="156" y="239"/>
                </a:moveTo>
                <a:cubicBezTo>
                  <a:pt x="93" y="302"/>
                  <a:pt x="93" y="302"/>
                  <a:pt x="93" y="302"/>
                </a:cubicBezTo>
                <a:cubicBezTo>
                  <a:pt x="97" y="305"/>
                  <a:pt x="101" y="308"/>
                  <a:pt x="105" y="312"/>
                </a:cubicBezTo>
                <a:cubicBezTo>
                  <a:pt x="157" y="260"/>
                  <a:pt x="157" y="260"/>
                  <a:pt x="157" y="260"/>
                </a:cubicBezTo>
                <a:cubicBezTo>
                  <a:pt x="157" y="253"/>
                  <a:pt x="156" y="246"/>
                  <a:pt x="156" y="239"/>
                </a:cubicBezTo>
                <a:moveTo>
                  <a:pt x="155" y="217"/>
                </a:moveTo>
                <a:cubicBezTo>
                  <a:pt x="81" y="290"/>
                  <a:pt x="81" y="290"/>
                  <a:pt x="81" y="290"/>
                </a:cubicBezTo>
                <a:cubicBezTo>
                  <a:pt x="85" y="294"/>
                  <a:pt x="89" y="297"/>
                  <a:pt x="93" y="301"/>
                </a:cubicBezTo>
                <a:cubicBezTo>
                  <a:pt x="156" y="238"/>
                  <a:pt x="156" y="238"/>
                  <a:pt x="156" y="238"/>
                </a:cubicBezTo>
                <a:cubicBezTo>
                  <a:pt x="155" y="231"/>
                  <a:pt x="155" y="224"/>
                  <a:pt x="155" y="217"/>
                </a:cubicBezTo>
                <a:moveTo>
                  <a:pt x="230" y="443"/>
                </a:moveTo>
                <a:cubicBezTo>
                  <a:pt x="247" y="425"/>
                  <a:pt x="247" y="425"/>
                  <a:pt x="247" y="425"/>
                </a:cubicBezTo>
                <a:cubicBezTo>
                  <a:pt x="247" y="427"/>
                  <a:pt x="247" y="427"/>
                  <a:pt x="247" y="427"/>
                </a:cubicBezTo>
                <a:cubicBezTo>
                  <a:pt x="233" y="442"/>
                  <a:pt x="233" y="442"/>
                  <a:pt x="233" y="442"/>
                </a:cubicBezTo>
                <a:cubicBezTo>
                  <a:pt x="232" y="442"/>
                  <a:pt x="231" y="442"/>
                  <a:pt x="230" y="443"/>
                </a:cubicBezTo>
                <a:moveTo>
                  <a:pt x="197" y="452"/>
                </a:moveTo>
                <a:cubicBezTo>
                  <a:pt x="247" y="402"/>
                  <a:pt x="247" y="402"/>
                  <a:pt x="247" y="402"/>
                </a:cubicBezTo>
                <a:cubicBezTo>
                  <a:pt x="247" y="404"/>
                  <a:pt x="247" y="404"/>
                  <a:pt x="247" y="404"/>
                </a:cubicBezTo>
                <a:cubicBezTo>
                  <a:pt x="199" y="452"/>
                  <a:pt x="199" y="452"/>
                  <a:pt x="199" y="452"/>
                </a:cubicBezTo>
                <a:cubicBezTo>
                  <a:pt x="199" y="452"/>
                  <a:pt x="198" y="452"/>
                  <a:pt x="197" y="452"/>
                </a:cubicBezTo>
                <a:moveTo>
                  <a:pt x="321" y="399"/>
                </a:moveTo>
                <a:cubicBezTo>
                  <a:pt x="444" y="275"/>
                  <a:pt x="444" y="275"/>
                  <a:pt x="444" y="275"/>
                </a:cubicBezTo>
                <a:cubicBezTo>
                  <a:pt x="443" y="277"/>
                  <a:pt x="442" y="278"/>
                  <a:pt x="441" y="280"/>
                </a:cubicBezTo>
                <a:cubicBezTo>
                  <a:pt x="326" y="396"/>
                  <a:pt x="326" y="396"/>
                  <a:pt x="326" y="396"/>
                </a:cubicBezTo>
                <a:cubicBezTo>
                  <a:pt x="324" y="397"/>
                  <a:pt x="322" y="398"/>
                  <a:pt x="321" y="399"/>
                </a:cubicBezTo>
                <a:moveTo>
                  <a:pt x="269" y="427"/>
                </a:moveTo>
                <a:cubicBezTo>
                  <a:pt x="473" y="223"/>
                  <a:pt x="473" y="223"/>
                  <a:pt x="473" y="223"/>
                </a:cubicBezTo>
                <a:cubicBezTo>
                  <a:pt x="472" y="224"/>
                  <a:pt x="472" y="225"/>
                  <a:pt x="471" y="226"/>
                </a:cubicBezTo>
                <a:cubicBezTo>
                  <a:pt x="272" y="426"/>
                  <a:pt x="272" y="426"/>
                  <a:pt x="272" y="426"/>
                </a:cubicBezTo>
                <a:cubicBezTo>
                  <a:pt x="271" y="426"/>
                  <a:pt x="270" y="427"/>
                  <a:pt x="269" y="427"/>
                </a:cubicBezTo>
                <a:moveTo>
                  <a:pt x="258" y="205"/>
                </a:moveTo>
                <a:cubicBezTo>
                  <a:pt x="260" y="205"/>
                  <a:pt x="260" y="205"/>
                  <a:pt x="260" y="205"/>
                </a:cubicBezTo>
                <a:cubicBezTo>
                  <a:pt x="247" y="218"/>
                  <a:pt x="247" y="218"/>
                  <a:pt x="247" y="218"/>
                </a:cubicBezTo>
                <a:cubicBezTo>
                  <a:pt x="247" y="216"/>
                  <a:pt x="247" y="216"/>
                  <a:pt x="247" y="216"/>
                </a:cubicBezTo>
                <a:cubicBezTo>
                  <a:pt x="258" y="205"/>
                  <a:pt x="258" y="205"/>
                  <a:pt x="258" y="205"/>
                </a:cubicBezTo>
                <a:moveTo>
                  <a:pt x="282" y="205"/>
                </a:moveTo>
                <a:cubicBezTo>
                  <a:pt x="283" y="205"/>
                  <a:pt x="283" y="205"/>
                  <a:pt x="283" y="205"/>
                </a:cubicBezTo>
                <a:cubicBezTo>
                  <a:pt x="247" y="241"/>
                  <a:pt x="247" y="241"/>
                  <a:pt x="247" y="241"/>
                </a:cubicBezTo>
                <a:cubicBezTo>
                  <a:pt x="247" y="239"/>
                  <a:pt x="247" y="239"/>
                  <a:pt x="247" y="239"/>
                </a:cubicBezTo>
                <a:cubicBezTo>
                  <a:pt x="282" y="205"/>
                  <a:pt x="282" y="205"/>
                  <a:pt x="282" y="205"/>
                </a:cubicBezTo>
                <a:moveTo>
                  <a:pt x="305" y="205"/>
                </a:moveTo>
                <a:cubicBezTo>
                  <a:pt x="307" y="205"/>
                  <a:pt x="307" y="205"/>
                  <a:pt x="307" y="205"/>
                </a:cubicBezTo>
                <a:cubicBezTo>
                  <a:pt x="247" y="264"/>
                  <a:pt x="247" y="264"/>
                  <a:pt x="247" y="264"/>
                </a:cubicBezTo>
                <a:cubicBezTo>
                  <a:pt x="247" y="262"/>
                  <a:pt x="247" y="262"/>
                  <a:pt x="247" y="262"/>
                </a:cubicBezTo>
                <a:cubicBezTo>
                  <a:pt x="305" y="205"/>
                  <a:pt x="305" y="205"/>
                  <a:pt x="305" y="205"/>
                </a:cubicBezTo>
                <a:moveTo>
                  <a:pt x="328" y="205"/>
                </a:moveTo>
                <a:cubicBezTo>
                  <a:pt x="330" y="205"/>
                  <a:pt x="330" y="205"/>
                  <a:pt x="330" y="205"/>
                </a:cubicBezTo>
                <a:cubicBezTo>
                  <a:pt x="247" y="287"/>
                  <a:pt x="247" y="287"/>
                  <a:pt x="247" y="287"/>
                </a:cubicBezTo>
                <a:cubicBezTo>
                  <a:pt x="247" y="286"/>
                  <a:pt x="247" y="286"/>
                  <a:pt x="247" y="286"/>
                </a:cubicBezTo>
                <a:cubicBezTo>
                  <a:pt x="328" y="205"/>
                  <a:pt x="328" y="205"/>
                  <a:pt x="328" y="205"/>
                </a:cubicBezTo>
                <a:moveTo>
                  <a:pt x="351" y="205"/>
                </a:moveTo>
                <a:cubicBezTo>
                  <a:pt x="353" y="205"/>
                  <a:pt x="353" y="205"/>
                  <a:pt x="353" y="205"/>
                </a:cubicBezTo>
                <a:cubicBezTo>
                  <a:pt x="247" y="311"/>
                  <a:pt x="247" y="311"/>
                  <a:pt x="247" y="311"/>
                </a:cubicBezTo>
                <a:cubicBezTo>
                  <a:pt x="247" y="309"/>
                  <a:pt x="247" y="309"/>
                  <a:pt x="247" y="309"/>
                </a:cubicBezTo>
                <a:cubicBezTo>
                  <a:pt x="351" y="205"/>
                  <a:pt x="351" y="205"/>
                  <a:pt x="351" y="205"/>
                </a:cubicBezTo>
                <a:moveTo>
                  <a:pt x="375" y="205"/>
                </a:moveTo>
                <a:cubicBezTo>
                  <a:pt x="376" y="205"/>
                  <a:pt x="376" y="205"/>
                  <a:pt x="376" y="205"/>
                </a:cubicBezTo>
                <a:cubicBezTo>
                  <a:pt x="247" y="334"/>
                  <a:pt x="247" y="334"/>
                  <a:pt x="247" y="334"/>
                </a:cubicBezTo>
                <a:cubicBezTo>
                  <a:pt x="247" y="332"/>
                  <a:pt x="247" y="332"/>
                  <a:pt x="247" y="332"/>
                </a:cubicBezTo>
                <a:cubicBezTo>
                  <a:pt x="375" y="205"/>
                  <a:pt x="375" y="205"/>
                  <a:pt x="375" y="205"/>
                </a:cubicBezTo>
                <a:moveTo>
                  <a:pt x="398" y="205"/>
                </a:moveTo>
                <a:cubicBezTo>
                  <a:pt x="400" y="205"/>
                  <a:pt x="400" y="205"/>
                  <a:pt x="400" y="205"/>
                </a:cubicBezTo>
                <a:cubicBezTo>
                  <a:pt x="247" y="357"/>
                  <a:pt x="247" y="357"/>
                  <a:pt x="247" y="357"/>
                </a:cubicBezTo>
                <a:cubicBezTo>
                  <a:pt x="247" y="356"/>
                  <a:pt x="247" y="356"/>
                  <a:pt x="247" y="356"/>
                </a:cubicBezTo>
                <a:cubicBezTo>
                  <a:pt x="398" y="205"/>
                  <a:pt x="398" y="205"/>
                  <a:pt x="398" y="205"/>
                </a:cubicBezTo>
                <a:moveTo>
                  <a:pt x="421" y="205"/>
                </a:moveTo>
                <a:cubicBezTo>
                  <a:pt x="423" y="205"/>
                  <a:pt x="423" y="205"/>
                  <a:pt x="423" y="205"/>
                </a:cubicBezTo>
                <a:cubicBezTo>
                  <a:pt x="247" y="381"/>
                  <a:pt x="247" y="381"/>
                  <a:pt x="247" y="381"/>
                </a:cubicBezTo>
                <a:cubicBezTo>
                  <a:pt x="247" y="379"/>
                  <a:pt x="247" y="379"/>
                  <a:pt x="247" y="379"/>
                </a:cubicBezTo>
                <a:cubicBezTo>
                  <a:pt x="421" y="205"/>
                  <a:pt x="421" y="205"/>
                  <a:pt x="421" y="205"/>
                </a:cubicBezTo>
                <a:moveTo>
                  <a:pt x="445" y="205"/>
                </a:moveTo>
                <a:cubicBezTo>
                  <a:pt x="446" y="205"/>
                  <a:pt x="446" y="205"/>
                  <a:pt x="446" y="205"/>
                </a:cubicBezTo>
                <a:cubicBezTo>
                  <a:pt x="247" y="404"/>
                  <a:pt x="247" y="404"/>
                  <a:pt x="247" y="404"/>
                </a:cubicBezTo>
                <a:cubicBezTo>
                  <a:pt x="247" y="402"/>
                  <a:pt x="247" y="402"/>
                  <a:pt x="247" y="402"/>
                </a:cubicBezTo>
                <a:cubicBezTo>
                  <a:pt x="445" y="205"/>
                  <a:pt x="445" y="205"/>
                  <a:pt x="445" y="205"/>
                </a:cubicBezTo>
                <a:moveTo>
                  <a:pt x="468" y="205"/>
                </a:moveTo>
                <a:cubicBezTo>
                  <a:pt x="470" y="205"/>
                  <a:pt x="470" y="205"/>
                  <a:pt x="470" y="205"/>
                </a:cubicBezTo>
                <a:cubicBezTo>
                  <a:pt x="247" y="427"/>
                  <a:pt x="247" y="427"/>
                  <a:pt x="247" y="427"/>
                </a:cubicBezTo>
                <a:cubicBezTo>
                  <a:pt x="247" y="425"/>
                  <a:pt x="247" y="425"/>
                  <a:pt x="247" y="425"/>
                </a:cubicBezTo>
                <a:cubicBezTo>
                  <a:pt x="468" y="205"/>
                  <a:pt x="468" y="205"/>
                  <a:pt x="468" y="205"/>
                </a:cubicBezTo>
                <a:moveTo>
                  <a:pt x="235" y="205"/>
                </a:moveTo>
                <a:cubicBezTo>
                  <a:pt x="247" y="193"/>
                  <a:pt x="247" y="193"/>
                  <a:pt x="247" y="193"/>
                </a:cubicBezTo>
                <a:cubicBezTo>
                  <a:pt x="247" y="194"/>
                  <a:pt x="247" y="194"/>
                  <a:pt x="247" y="194"/>
                </a:cubicBezTo>
                <a:cubicBezTo>
                  <a:pt x="237" y="205"/>
                  <a:pt x="237" y="205"/>
                  <a:pt x="237" y="205"/>
                </a:cubicBezTo>
                <a:cubicBezTo>
                  <a:pt x="235" y="205"/>
                  <a:pt x="235" y="205"/>
                  <a:pt x="235" y="205"/>
                </a:cubicBezTo>
                <a:moveTo>
                  <a:pt x="468" y="205"/>
                </a:moveTo>
                <a:cubicBezTo>
                  <a:pt x="488" y="184"/>
                  <a:pt x="488" y="184"/>
                  <a:pt x="488" y="184"/>
                </a:cubicBezTo>
                <a:cubicBezTo>
                  <a:pt x="488" y="185"/>
                  <a:pt x="488" y="186"/>
                  <a:pt x="488" y="187"/>
                </a:cubicBezTo>
                <a:cubicBezTo>
                  <a:pt x="470" y="205"/>
                  <a:pt x="470" y="205"/>
                  <a:pt x="470" y="205"/>
                </a:cubicBezTo>
                <a:cubicBezTo>
                  <a:pt x="468" y="205"/>
                  <a:pt x="468" y="205"/>
                  <a:pt x="468" y="205"/>
                </a:cubicBezTo>
                <a:moveTo>
                  <a:pt x="212" y="205"/>
                </a:moveTo>
                <a:cubicBezTo>
                  <a:pt x="247" y="169"/>
                  <a:pt x="247" y="169"/>
                  <a:pt x="247" y="169"/>
                </a:cubicBezTo>
                <a:cubicBezTo>
                  <a:pt x="247" y="171"/>
                  <a:pt x="247" y="171"/>
                  <a:pt x="247" y="171"/>
                </a:cubicBezTo>
                <a:cubicBezTo>
                  <a:pt x="213" y="205"/>
                  <a:pt x="213" y="205"/>
                  <a:pt x="213" y="205"/>
                </a:cubicBezTo>
                <a:cubicBezTo>
                  <a:pt x="212" y="205"/>
                  <a:pt x="212" y="205"/>
                  <a:pt x="212" y="205"/>
                </a:cubicBezTo>
                <a:moveTo>
                  <a:pt x="445" y="205"/>
                </a:moveTo>
                <a:cubicBezTo>
                  <a:pt x="498" y="151"/>
                  <a:pt x="498" y="151"/>
                  <a:pt x="498" y="151"/>
                </a:cubicBezTo>
                <a:cubicBezTo>
                  <a:pt x="498" y="152"/>
                  <a:pt x="498" y="153"/>
                  <a:pt x="498" y="153"/>
                </a:cubicBezTo>
                <a:cubicBezTo>
                  <a:pt x="446" y="205"/>
                  <a:pt x="446" y="205"/>
                  <a:pt x="446" y="205"/>
                </a:cubicBezTo>
                <a:cubicBezTo>
                  <a:pt x="445" y="205"/>
                  <a:pt x="445" y="205"/>
                  <a:pt x="445" y="205"/>
                </a:cubicBezTo>
                <a:moveTo>
                  <a:pt x="188" y="205"/>
                </a:moveTo>
                <a:cubicBezTo>
                  <a:pt x="247" y="146"/>
                  <a:pt x="247" y="146"/>
                  <a:pt x="247" y="146"/>
                </a:cubicBezTo>
                <a:cubicBezTo>
                  <a:pt x="247" y="148"/>
                  <a:pt x="247" y="148"/>
                  <a:pt x="247" y="148"/>
                </a:cubicBezTo>
                <a:cubicBezTo>
                  <a:pt x="190" y="205"/>
                  <a:pt x="190" y="205"/>
                  <a:pt x="190" y="205"/>
                </a:cubicBezTo>
                <a:cubicBezTo>
                  <a:pt x="188" y="205"/>
                  <a:pt x="188" y="205"/>
                  <a:pt x="188" y="205"/>
                </a:cubicBezTo>
                <a:moveTo>
                  <a:pt x="165" y="205"/>
                </a:moveTo>
                <a:cubicBezTo>
                  <a:pt x="247" y="123"/>
                  <a:pt x="247" y="123"/>
                  <a:pt x="247" y="12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167" y="205"/>
                  <a:pt x="167" y="205"/>
                  <a:pt x="167" y="205"/>
                </a:cubicBezTo>
                <a:cubicBezTo>
                  <a:pt x="165" y="205"/>
                  <a:pt x="165" y="205"/>
                  <a:pt x="165" y="205"/>
                </a:cubicBezTo>
                <a:moveTo>
                  <a:pt x="421" y="205"/>
                </a:moveTo>
                <a:cubicBezTo>
                  <a:pt x="505" y="122"/>
                  <a:pt x="505" y="122"/>
                  <a:pt x="505" y="122"/>
                </a:cubicBezTo>
                <a:cubicBezTo>
                  <a:pt x="504" y="122"/>
                  <a:pt x="504" y="123"/>
                  <a:pt x="504" y="124"/>
                </a:cubicBezTo>
                <a:cubicBezTo>
                  <a:pt x="423" y="205"/>
                  <a:pt x="423" y="205"/>
                  <a:pt x="423" y="205"/>
                </a:cubicBezTo>
                <a:cubicBezTo>
                  <a:pt x="421" y="205"/>
                  <a:pt x="421" y="205"/>
                  <a:pt x="421" y="205"/>
                </a:cubicBezTo>
                <a:moveTo>
                  <a:pt x="151" y="102"/>
                </a:moveTo>
                <a:cubicBezTo>
                  <a:pt x="154" y="101"/>
                  <a:pt x="156" y="99"/>
                  <a:pt x="158" y="97"/>
                </a:cubicBezTo>
                <a:cubicBezTo>
                  <a:pt x="63" y="193"/>
                  <a:pt x="63" y="193"/>
                  <a:pt x="63" y="193"/>
                </a:cubicBezTo>
                <a:cubicBezTo>
                  <a:pt x="64" y="190"/>
                  <a:pt x="66" y="188"/>
                  <a:pt x="68" y="186"/>
                </a:cubicBezTo>
                <a:cubicBezTo>
                  <a:pt x="151" y="102"/>
                  <a:pt x="151" y="102"/>
                  <a:pt x="151" y="102"/>
                </a:cubicBezTo>
                <a:moveTo>
                  <a:pt x="398" y="205"/>
                </a:moveTo>
                <a:cubicBezTo>
                  <a:pt x="508" y="95"/>
                  <a:pt x="508" y="95"/>
                  <a:pt x="508" y="95"/>
                </a:cubicBezTo>
                <a:cubicBezTo>
                  <a:pt x="508" y="95"/>
                  <a:pt x="508" y="96"/>
                  <a:pt x="508" y="96"/>
                </a:cubicBezTo>
                <a:cubicBezTo>
                  <a:pt x="400" y="205"/>
                  <a:pt x="400" y="205"/>
                  <a:pt x="400" y="205"/>
                </a:cubicBezTo>
                <a:cubicBezTo>
                  <a:pt x="398" y="205"/>
                  <a:pt x="398" y="205"/>
                  <a:pt x="398" y="205"/>
                </a:cubicBezTo>
                <a:moveTo>
                  <a:pt x="375" y="205"/>
                </a:moveTo>
                <a:cubicBezTo>
                  <a:pt x="510" y="69"/>
                  <a:pt x="510" y="69"/>
                  <a:pt x="510" y="69"/>
                </a:cubicBezTo>
                <a:cubicBezTo>
                  <a:pt x="510" y="70"/>
                  <a:pt x="510" y="70"/>
                  <a:pt x="510" y="71"/>
                </a:cubicBezTo>
                <a:cubicBezTo>
                  <a:pt x="376" y="205"/>
                  <a:pt x="376" y="205"/>
                  <a:pt x="376" y="205"/>
                </a:cubicBezTo>
                <a:cubicBezTo>
                  <a:pt x="375" y="205"/>
                  <a:pt x="375" y="205"/>
                  <a:pt x="375" y="205"/>
                </a:cubicBezTo>
                <a:moveTo>
                  <a:pt x="217" y="60"/>
                </a:moveTo>
                <a:cubicBezTo>
                  <a:pt x="218" y="60"/>
                  <a:pt x="219" y="59"/>
                  <a:pt x="220" y="58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72" y="205"/>
                  <a:pt x="72" y="205"/>
                  <a:pt x="72" y="205"/>
                </a:cubicBezTo>
                <a:cubicBezTo>
                  <a:pt x="217" y="60"/>
                  <a:pt x="217" y="60"/>
                  <a:pt x="217" y="60"/>
                </a:cubicBezTo>
                <a:moveTo>
                  <a:pt x="95" y="205"/>
                </a:moveTo>
                <a:cubicBezTo>
                  <a:pt x="247" y="53"/>
                  <a:pt x="247" y="53"/>
                  <a:pt x="247" y="53"/>
                </a:cubicBezTo>
                <a:cubicBezTo>
                  <a:pt x="247" y="55"/>
                  <a:pt x="247" y="55"/>
                  <a:pt x="247" y="55"/>
                </a:cubicBezTo>
                <a:cubicBezTo>
                  <a:pt x="97" y="205"/>
                  <a:pt x="97" y="205"/>
                  <a:pt x="97" y="205"/>
                </a:cubicBezTo>
                <a:cubicBezTo>
                  <a:pt x="95" y="205"/>
                  <a:pt x="95" y="205"/>
                  <a:pt x="95" y="205"/>
                </a:cubicBezTo>
                <a:moveTo>
                  <a:pt x="351" y="205"/>
                </a:moveTo>
                <a:cubicBezTo>
                  <a:pt x="511" y="46"/>
                  <a:pt x="511" y="46"/>
                  <a:pt x="511" y="46"/>
                </a:cubicBezTo>
                <a:cubicBezTo>
                  <a:pt x="511" y="46"/>
                  <a:pt x="511" y="47"/>
                  <a:pt x="511" y="47"/>
                </a:cubicBezTo>
                <a:cubicBezTo>
                  <a:pt x="353" y="205"/>
                  <a:pt x="353" y="205"/>
                  <a:pt x="353" y="205"/>
                </a:cubicBezTo>
                <a:cubicBezTo>
                  <a:pt x="351" y="205"/>
                  <a:pt x="351" y="205"/>
                  <a:pt x="351" y="205"/>
                </a:cubicBezTo>
                <a:moveTo>
                  <a:pt x="260" y="40"/>
                </a:moveTo>
                <a:cubicBezTo>
                  <a:pt x="261" y="40"/>
                  <a:pt x="262" y="39"/>
                  <a:pt x="263" y="39"/>
                </a:cubicBezTo>
                <a:cubicBezTo>
                  <a:pt x="247" y="55"/>
                  <a:pt x="247" y="55"/>
                  <a:pt x="247" y="55"/>
                </a:cubicBezTo>
                <a:cubicBezTo>
                  <a:pt x="247" y="53"/>
                  <a:pt x="247" y="53"/>
                  <a:pt x="247" y="53"/>
                </a:cubicBezTo>
                <a:cubicBezTo>
                  <a:pt x="260" y="40"/>
                  <a:pt x="260" y="40"/>
                  <a:pt x="260" y="40"/>
                </a:cubicBezTo>
                <a:moveTo>
                  <a:pt x="296" y="27"/>
                </a:moveTo>
                <a:cubicBezTo>
                  <a:pt x="297" y="27"/>
                  <a:pt x="298" y="27"/>
                  <a:pt x="298" y="27"/>
                </a:cubicBezTo>
                <a:cubicBezTo>
                  <a:pt x="247" y="78"/>
                  <a:pt x="247" y="78"/>
                  <a:pt x="247" y="78"/>
                </a:cubicBezTo>
                <a:cubicBezTo>
                  <a:pt x="247" y="76"/>
                  <a:pt x="247" y="76"/>
                  <a:pt x="247" y="76"/>
                </a:cubicBezTo>
                <a:cubicBezTo>
                  <a:pt x="296" y="27"/>
                  <a:pt x="296" y="27"/>
                  <a:pt x="296" y="27"/>
                </a:cubicBezTo>
                <a:moveTo>
                  <a:pt x="328" y="205"/>
                </a:moveTo>
                <a:cubicBezTo>
                  <a:pt x="510" y="23"/>
                  <a:pt x="510" y="23"/>
                  <a:pt x="510" y="23"/>
                </a:cubicBezTo>
                <a:cubicBezTo>
                  <a:pt x="510" y="24"/>
                  <a:pt x="510" y="24"/>
                  <a:pt x="510" y="25"/>
                </a:cubicBezTo>
                <a:cubicBezTo>
                  <a:pt x="330" y="205"/>
                  <a:pt x="330" y="205"/>
                  <a:pt x="330" y="205"/>
                </a:cubicBezTo>
                <a:cubicBezTo>
                  <a:pt x="328" y="205"/>
                  <a:pt x="328" y="205"/>
                  <a:pt x="328" y="205"/>
                </a:cubicBezTo>
                <a:moveTo>
                  <a:pt x="328" y="19"/>
                </a:moveTo>
                <a:cubicBezTo>
                  <a:pt x="329" y="19"/>
                  <a:pt x="329" y="19"/>
                  <a:pt x="330" y="18"/>
                </a:cubicBezTo>
                <a:cubicBezTo>
                  <a:pt x="247" y="101"/>
                  <a:pt x="247" y="101"/>
                  <a:pt x="247" y="101"/>
                </a:cubicBezTo>
                <a:cubicBezTo>
                  <a:pt x="247" y="99"/>
                  <a:pt x="247" y="99"/>
                  <a:pt x="247" y="99"/>
                </a:cubicBezTo>
                <a:cubicBezTo>
                  <a:pt x="328" y="19"/>
                  <a:pt x="328" y="19"/>
                  <a:pt x="328" y="19"/>
                </a:cubicBezTo>
                <a:moveTo>
                  <a:pt x="357" y="13"/>
                </a:moveTo>
                <a:cubicBezTo>
                  <a:pt x="357" y="13"/>
                  <a:pt x="358" y="13"/>
                  <a:pt x="359" y="13"/>
                </a:cubicBezTo>
                <a:cubicBezTo>
                  <a:pt x="247" y="124"/>
                  <a:pt x="247" y="124"/>
                  <a:pt x="247" y="124"/>
                </a:cubicBezTo>
                <a:cubicBezTo>
                  <a:pt x="247" y="123"/>
                  <a:pt x="247" y="123"/>
                  <a:pt x="247" y="123"/>
                </a:cubicBezTo>
                <a:cubicBezTo>
                  <a:pt x="357" y="13"/>
                  <a:pt x="357" y="13"/>
                  <a:pt x="357" y="13"/>
                </a:cubicBezTo>
                <a:moveTo>
                  <a:pt x="305" y="205"/>
                </a:moveTo>
                <a:cubicBezTo>
                  <a:pt x="497" y="12"/>
                  <a:pt x="497" y="12"/>
                  <a:pt x="497" y="12"/>
                </a:cubicBezTo>
                <a:cubicBezTo>
                  <a:pt x="498" y="12"/>
                  <a:pt x="498" y="12"/>
                  <a:pt x="499" y="13"/>
                </a:cubicBezTo>
                <a:cubicBezTo>
                  <a:pt x="306" y="205"/>
                  <a:pt x="306" y="205"/>
                  <a:pt x="306" y="205"/>
                </a:cubicBezTo>
                <a:cubicBezTo>
                  <a:pt x="305" y="205"/>
                  <a:pt x="305" y="205"/>
                  <a:pt x="305" y="205"/>
                </a:cubicBezTo>
                <a:moveTo>
                  <a:pt x="282" y="205"/>
                </a:moveTo>
                <a:cubicBezTo>
                  <a:pt x="477" y="10"/>
                  <a:pt x="477" y="10"/>
                  <a:pt x="477" y="10"/>
                </a:cubicBezTo>
                <a:cubicBezTo>
                  <a:pt x="477" y="10"/>
                  <a:pt x="478" y="10"/>
                  <a:pt x="478" y="10"/>
                </a:cubicBezTo>
                <a:cubicBezTo>
                  <a:pt x="283" y="205"/>
                  <a:pt x="283" y="205"/>
                  <a:pt x="283" y="205"/>
                </a:cubicBezTo>
                <a:cubicBezTo>
                  <a:pt x="282" y="205"/>
                  <a:pt x="282" y="205"/>
                  <a:pt x="282" y="205"/>
                </a:cubicBezTo>
                <a:moveTo>
                  <a:pt x="384" y="10"/>
                </a:moveTo>
                <a:cubicBezTo>
                  <a:pt x="384" y="10"/>
                  <a:pt x="385" y="10"/>
                  <a:pt x="385" y="10"/>
                </a:cubicBezTo>
                <a:cubicBezTo>
                  <a:pt x="247" y="148"/>
                  <a:pt x="247" y="148"/>
                  <a:pt x="247" y="148"/>
                </a:cubicBezTo>
                <a:cubicBezTo>
                  <a:pt x="247" y="146"/>
                  <a:pt x="247" y="146"/>
                  <a:pt x="247" y="146"/>
                </a:cubicBezTo>
                <a:cubicBezTo>
                  <a:pt x="384" y="10"/>
                  <a:pt x="384" y="10"/>
                  <a:pt x="384" y="10"/>
                </a:cubicBezTo>
                <a:moveTo>
                  <a:pt x="258" y="205"/>
                </a:moveTo>
                <a:cubicBezTo>
                  <a:pt x="455" y="8"/>
                  <a:pt x="455" y="8"/>
                  <a:pt x="455" y="8"/>
                </a:cubicBezTo>
                <a:cubicBezTo>
                  <a:pt x="456" y="8"/>
                  <a:pt x="456" y="8"/>
                  <a:pt x="457" y="8"/>
                </a:cubicBezTo>
                <a:cubicBezTo>
                  <a:pt x="260" y="205"/>
                  <a:pt x="260" y="205"/>
                  <a:pt x="260" y="205"/>
                </a:cubicBezTo>
                <a:cubicBezTo>
                  <a:pt x="258" y="205"/>
                  <a:pt x="258" y="205"/>
                  <a:pt x="258" y="205"/>
                </a:cubicBezTo>
                <a:moveTo>
                  <a:pt x="409" y="8"/>
                </a:moveTo>
                <a:cubicBezTo>
                  <a:pt x="409" y="8"/>
                  <a:pt x="410" y="8"/>
                  <a:pt x="410" y="8"/>
                </a:cubicBezTo>
                <a:cubicBezTo>
                  <a:pt x="247" y="171"/>
                  <a:pt x="247" y="171"/>
                  <a:pt x="247" y="171"/>
                </a:cubicBezTo>
                <a:cubicBezTo>
                  <a:pt x="247" y="169"/>
                  <a:pt x="247" y="169"/>
                  <a:pt x="247" y="169"/>
                </a:cubicBezTo>
                <a:cubicBezTo>
                  <a:pt x="409" y="8"/>
                  <a:pt x="409" y="8"/>
                  <a:pt x="409" y="8"/>
                </a:cubicBezTo>
                <a:moveTo>
                  <a:pt x="247" y="193"/>
                </a:moveTo>
                <a:cubicBezTo>
                  <a:pt x="433" y="7"/>
                  <a:pt x="433" y="7"/>
                  <a:pt x="433" y="7"/>
                </a:cubicBezTo>
                <a:cubicBezTo>
                  <a:pt x="433" y="7"/>
                  <a:pt x="434" y="7"/>
                  <a:pt x="434" y="7"/>
                </a:cubicBezTo>
                <a:cubicBezTo>
                  <a:pt x="247" y="194"/>
                  <a:pt x="247" y="194"/>
                  <a:pt x="247" y="194"/>
                </a:cubicBezTo>
                <a:cubicBezTo>
                  <a:pt x="247" y="193"/>
                  <a:pt x="247" y="193"/>
                  <a:pt x="247" y="193"/>
                </a:cubicBezTo>
                <a:moveTo>
                  <a:pt x="436" y="0"/>
                </a:moveTo>
                <a:cubicBezTo>
                  <a:pt x="436" y="0"/>
                  <a:pt x="436" y="0"/>
                  <a:pt x="436" y="0"/>
                </a:cubicBezTo>
                <a:cubicBezTo>
                  <a:pt x="435" y="0"/>
                  <a:pt x="435" y="0"/>
                  <a:pt x="435" y="0"/>
                </a:cubicBezTo>
                <a:cubicBezTo>
                  <a:pt x="435" y="0"/>
                  <a:pt x="435" y="0"/>
                  <a:pt x="435" y="0"/>
                </a:cubicBezTo>
                <a:cubicBezTo>
                  <a:pt x="435" y="0"/>
                  <a:pt x="434" y="0"/>
                  <a:pt x="434" y="0"/>
                </a:cubicBezTo>
                <a:cubicBezTo>
                  <a:pt x="434" y="0"/>
                  <a:pt x="434" y="0"/>
                  <a:pt x="434" y="0"/>
                </a:cubicBezTo>
                <a:cubicBezTo>
                  <a:pt x="434" y="0"/>
                  <a:pt x="433" y="0"/>
                  <a:pt x="433" y="0"/>
                </a:cubicBezTo>
                <a:cubicBezTo>
                  <a:pt x="433" y="0"/>
                  <a:pt x="433" y="0"/>
                  <a:pt x="433" y="0"/>
                </a:cubicBezTo>
                <a:cubicBezTo>
                  <a:pt x="433" y="0"/>
                  <a:pt x="433" y="0"/>
                  <a:pt x="433" y="0"/>
                </a:cubicBezTo>
                <a:cubicBezTo>
                  <a:pt x="433" y="0"/>
                  <a:pt x="433" y="0"/>
                  <a:pt x="433" y="0"/>
                </a:cubicBezTo>
                <a:cubicBezTo>
                  <a:pt x="432" y="0"/>
                  <a:pt x="432" y="0"/>
                  <a:pt x="432" y="0"/>
                </a:cubicBezTo>
                <a:cubicBezTo>
                  <a:pt x="432" y="0"/>
                  <a:pt x="432" y="0"/>
                  <a:pt x="432" y="0"/>
                </a:cubicBezTo>
                <a:cubicBezTo>
                  <a:pt x="431" y="0"/>
                  <a:pt x="431" y="0"/>
                  <a:pt x="431" y="0"/>
                </a:cubicBezTo>
                <a:cubicBezTo>
                  <a:pt x="431" y="0"/>
                  <a:pt x="431" y="0"/>
                  <a:pt x="431" y="0"/>
                </a:cubicBezTo>
                <a:cubicBezTo>
                  <a:pt x="431" y="0"/>
                  <a:pt x="431" y="0"/>
                  <a:pt x="430" y="0"/>
                </a:cubicBezTo>
                <a:cubicBezTo>
                  <a:pt x="430" y="0"/>
                  <a:pt x="430" y="0"/>
                  <a:pt x="430" y="0"/>
                </a:cubicBezTo>
                <a:cubicBezTo>
                  <a:pt x="430" y="0"/>
                  <a:pt x="430" y="0"/>
                  <a:pt x="430" y="0"/>
                </a:cubicBezTo>
                <a:cubicBezTo>
                  <a:pt x="430" y="0"/>
                  <a:pt x="430" y="0"/>
                  <a:pt x="430" y="0"/>
                </a:cubicBezTo>
                <a:cubicBezTo>
                  <a:pt x="430" y="0"/>
                  <a:pt x="429" y="0"/>
                  <a:pt x="429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29" y="0"/>
                  <a:pt x="429" y="0"/>
                  <a:pt x="429" y="0"/>
                </a:cubicBezTo>
                <a:cubicBezTo>
                  <a:pt x="429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7" y="0"/>
                </a:cubicBezTo>
                <a:cubicBezTo>
                  <a:pt x="427" y="0"/>
                  <a:pt x="427" y="0"/>
                  <a:pt x="426" y="0"/>
                </a:cubicBezTo>
                <a:cubicBezTo>
                  <a:pt x="426" y="0"/>
                  <a:pt x="426" y="0"/>
                  <a:pt x="426" y="0"/>
                </a:cubicBezTo>
                <a:cubicBezTo>
                  <a:pt x="426" y="1"/>
                  <a:pt x="426" y="1"/>
                  <a:pt x="426" y="1"/>
                </a:cubicBezTo>
                <a:cubicBezTo>
                  <a:pt x="426" y="1"/>
                  <a:pt x="426" y="1"/>
                  <a:pt x="426" y="1"/>
                </a:cubicBezTo>
                <a:cubicBezTo>
                  <a:pt x="426" y="1"/>
                  <a:pt x="425" y="1"/>
                  <a:pt x="425" y="1"/>
                </a:cubicBezTo>
                <a:cubicBezTo>
                  <a:pt x="425" y="1"/>
                  <a:pt x="425" y="1"/>
                  <a:pt x="425" y="1"/>
                </a:cubicBezTo>
                <a:cubicBezTo>
                  <a:pt x="425" y="1"/>
                  <a:pt x="425" y="1"/>
                  <a:pt x="425" y="1"/>
                </a:cubicBezTo>
                <a:cubicBezTo>
                  <a:pt x="425" y="1"/>
                  <a:pt x="425" y="1"/>
                  <a:pt x="425" y="1"/>
                </a:cubicBezTo>
                <a:cubicBezTo>
                  <a:pt x="424" y="1"/>
                  <a:pt x="424" y="1"/>
                  <a:pt x="424" y="1"/>
                </a:cubicBezTo>
                <a:cubicBezTo>
                  <a:pt x="424" y="1"/>
                  <a:pt x="424" y="1"/>
                  <a:pt x="424" y="1"/>
                </a:cubicBezTo>
                <a:cubicBezTo>
                  <a:pt x="424" y="1"/>
                  <a:pt x="424" y="1"/>
                  <a:pt x="424" y="1"/>
                </a:cubicBezTo>
                <a:cubicBezTo>
                  <a:pt x="424" y="1"/>
                  <a:pt x="424" y="1"/>
                  <a:pt x="424" y="1"/>
                </a:cubicBezTo>
                <a:cubicBezTo>
                  <a:pt x="423" y="1"/>
                  <a:pt x="423" y="1"/>
                  <a:pt x="423" y="1"/>
                </a:cubicBezTo>
                <a:cubicBezTo>
                  <a:pt x="423" y="1"/>
                  <a:pt x="423" y="1"/>
                  <a:pt x="423" y="1"/>
                </a:cubicBezTo>
                <a:cubicBezTo>
                  <a:pt x="423" y="1"/>
                  <a:pt x="423" y="1"/>
                  <a:pt x="422" y="1"/>
                </a:cubicBezTo>
                <a:cubicBezTo>
                  <a:pt x="422" y="1"/>
                  <a:pt x="422" y="1"/>
                  <a:pt x="422" y="1"/>
                </a:cubicBezTo>
                <a:cubicBezTo>
                  <a:pt x="422" y="1"/>
                  <a:pt x="422" y="1"/>
                  <a:pt x="422" y="1"/>
                </a:cubicBezTo>
                <a:cubicBezTo>
                  <a:pt x="422" y="1"/>
                  <a:pt x="422" y="1"/>
                  <a:pt x="422" y="1"/>
                </a:cubicBezTo>
                <a:cubicBezTo>
                  <a:pt x="422" y="1"/>
                  <a:pt x="421" y="1"/>
                  <a:pt x="421" y="1"/>
                </a:cubicBezTo>
                <a:cubicBezTo>
                  <a:pt x="421" y="1"/>
                  <a:pt x="421" y="1"/>
                  <a:pt x="421" y="1"/>
                </a:cubicBezTo>
                <a:cubicBezTo>
                  <a:pt x="421" y="1"/>
                  <a:pt x="421" y="1"/>
                  <a:pt x="421" y="1"/>
                </a:cubicBezTo>
                <a:cubicBezTo>
                  <a:pt x="421" y="1"/>
                  <a:pt x="421" y="1"/>
                  <a:pt x="421" y="1"/>
                </a:cubicBezTo>
                <a:cubicBezTo>
                  <a:pt x="421" y="1"/>
                  <a:pt x="420" y="1"/>
                  <a:pt x="420" y="1"/>
                </a:cubicBezTo>
                <a:cubicBezTo>
                  <a:pt x="420" y="1"/>
                  <a:pt x="420" y="1"/>
                  <a:pt x="420" y="1"/>
                </a:cubicBezTo>
                <a:cubicBezTo>
                  <a:pt x="420" y="1"/>
                  <a:pt x="419" y="1"/>
                  <a:pt x="419" y="1"/>
                </a:cubicBezTo>
                <a:cubicBezTo>
                  <a:pt x="419" y="1"/>
                  <a:pt x="419" y="1"/>
                  <a:pt x="419" y="1"/>
                </a:cubicBezTo>
                <a:cubicBezTo>
                  <a:pt x="254" y="6"/>
                  <a:pt x="110" y="97"/>
                  <a:pt x="31" y="230"/>
                </a:cubicBezTo>
                <a:cubicBezTo>
                  <a:pt x="33" y="233"/>
                  <a:pt x="35" y="237"/>
                  <a:pt x="37" y="240"/>
                </a:cubicBezTo>
                <a:cubicBezTo>
                  <a:pt x="72" y="205"/>
                  <a:pt x="72" y="205"/>
                  <a:pt x="72" y="205"/>
                </a:cubicBezTo>
                <a:cubicBezTo>
                  <a:pt x="74" y="205"/>
                  <a:pt x="74" y="205"/>
                  <a:pt x="74" y="205"/>
                </a:cubicBezTo>
                <a:cubicBezTo>
                  <a:pt x="38" y="240"/>
                  <a:pt x="38" y="240"/>
                  <a:pt x="38" y="240"/>
                </a:cubicBezTo>
                <a:cubicBezTo>
                  <a:pt x="41" y="245"/>
                  <a:pt x="44" y="249"/>
                  <a:pt x="48" y="253"/>
                </a:cubicBezTo>
                <a:cubicBezTo>
                  <a:pt x="95" y="205"/>
                  <a:pt x="95" y="205"/>
                  <a:pt x="95" y="205"/>
                </a:cubicBezTo>
                <a:cubicBezTo>
                  <a:pt x="97" y="205"/>
                  <a:pt x="97" y="205"/>
                  <a:pt x="97" y="205"/>
                </a:cubicBezTo>
                <a:cubicBezTo>
                  <a:pt x="48" y="254"/>
                  <a:pt x="48" y="254"/>
                  <a:pt x="48" y="254"/>
                </a:cubicBezTo>
                <a:cubicBezTo>
                  <a:pt x="52" y="257"/>
                  <a:pt x="55" y="261"/>
                  <a:pt x="58" y="265"/>
                </a:cubicBezTo>
                <a:cubicBezTo>
                  <a:pt x="119" y="205"/>
                  <a:pt x="119" y="205"/>
                  <a:pt x="119" y="205"/>
                </a:cubicBezTo>
                <a:cubicBezTo>
                  <a:pt x="120" y="205"/>
                  <a:pt x="120" y="205"/>
                  <a:pt x="120" y="205"/>
                </a:cubicBezTo>
                <a:cubicBezTo>
                  <a:pt x="59" y="266"/>
                  <a:pt x="59" y="266"/>
                  <a:pt x="59" y="266"/>
                </a:cubicBezTo>
                <a:cubicBezTo>
                  <a:pt x="62" y="270"/>
                  <a:pt x="66" y="274"/>
                  <a:pt x="69" y="278"/>
                </a:cubicBezTo>
                <a:cubicBezTo>
                  <a:pt x="142" y="205"/>
                  <a:pt x="142" y="205"/>
                  <a:pt x="142" y="205"/>
                </a:cubicBezTo>
                <a:cubicBezTo>
                  <a:pt x="143" y="205"/>
                  <a:pt x="143" y="205"/>
                  <a:pt x="143" y="205"/>
                </a:cubicBezTo>
                <a:cubicBezTo>
                  <a:pt x="70" y="278"/>
                  <a:pt x="70" y="278"/>
                  <a:pt x="70" y="278"/>
                </a:cubicBezTo>
                <a:cubicBezTo>
                  <a:pt x="74" y="282"/>
                  <a:pt x="77" y="286"/>
                  <a:pt x="81" y="289"/>
                </a:cubicBezTo>
                <a:cubicBezTo>
                  <a:pt x="155" y="216"/>
                  <a:pt x="155" y="216"/>
                  <a:pt x="155" y="216"/>
                </a:cubicBezTo>
                <a:cubicBezTo>
                  <a:pt x="154" y="209"/>
                  <a:pt x="154" y="202"/>
                  <a:pt x="153" y="195"/>
                </a:cubicBezTo>
                <a:cubicBezTo>
                  <a:pt x="143" y="205"/>
                  <a:pt x="143" y="205"/>
                  <a:pt x="143" y="205"/>
                </a:cubicBezTo>
                <a:cubicBezTo>
                  <a:pt x="142" y="205"/>
                  <a:pt x="142" y="205"/>
                  <a:pt x="142" y="205"/>
                </a:cubicBezTo>
                <a:cubicBezTo>
                  <a:pt x="153" y="194"/>
                  <a:pt x="153" y="194"/>
                  <a:pt x="153" y="194"/>
                </a:cubicBezTo>
                <a:cubicBezTo>
                  <a:pt x="152" y="187"/>
                  <a:pt x="152" y="181"/>
                  <a:pt x="151" y="174"/>
                </a:cubicBezTo>
                <a:cubicBezTo>
                  <a:pt x="120" y="205"/>
                  <a:pt x="120" y="205"/>
                  <a:pt x="120" y="205"/>
                </a:cubicBezTo>
                <a:cubicBezTo>
                  <a:pt x="119" y="205"/>
                  <a:pt x="119" y="205"/>
                  <a:pt x="119" y="205"/>
                </a:cubicBezTo>
                <a:cubicBezTo>
                  <a:pt x="151" y="173"/>
                  <a:pt x="151" y="173"/>
                  <a:pt x="151" y="173"/>
                </a:cubicBezTo>
                <a:cubicBezTo>
                  <a:pt x="151" y="171"/>
                  <a:pt x="151" y="169"/>
                  <a:pt x="150" y="168"/>
                </a:cubicBezTo>
                <a:cubicBezTo>
                  <a:pt x="150" y="168"/>
                  <a:pt x="151" y="169"/>
                  <a:pt x="152" y="172"/>
                </a:cubicBezTo>
                <a:cubicBezTo>
                  <a:pt x="247" y="76"/>
                  <a:pt x="247" y="76"/>
                  <a:pt x="247" y="76"/>
                </a:cubicBezTo>
                <a:cubicBezTo>
                  <a:pt x="247" y="78"/>
                  <a:pt x="247" y="78"/>
                  <a:pt x="247" y="78"/>
                </a:cubicBezTo>
                <a:cubicBezTo>
                  <a:pt x="152" y="173"/>
                  <a:pt x="152" y="173"/>
                  <a:pt x="152" y="173"/>
                </a:cubicBezTo>
                <a:cubicBezTo>
                  <a:pt x="154" y="176"/>
                  <a:pt x="156" y="182"/>
                  <a:pt x="158" y="189"/>
                </a:cubicBezTo>
                <a:cubicBezTo>
                  <a:pt x="247" y="99"/>
                  <a:pt x="247" y="99"/>
                  <a:pt x="247" y="99"/>
                </a:cubicBezTo>
                <a:cubicBezTo>
                  <a:pt x="247" y="101"/>
                  <a:pt x="247" y="101"/>
                  <a:pt x="247" y="101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60" y="195"/>
                  <a:pt x="161" y="201"/>
                  <a:pt x="163" y="207"/>
                </a:cubicBezTo>
                <a:cubicBezTo>
                  <a:pt x="165" y="205"/>
                  <a:pt x="165" y="205"/>
                  <a:pt x="165" y="205"/>
                </a:cubicBezTo>
                <a:cubicBezTo>
                  <a:pt x="167" y="205"/>
                  <a:pt x="167" y="205"/>
                  <a:pt x="167" y="205"/>
                </a:cubicBezTo>
                <a:cubicBezTo>
                  <a:pt x="163" y="209"/>
                  <a:pt x="163" y="209"/>
                  <a:pt x="163" y="209"/>
                </a:cubicBezTo>
                <a:cubicBezTo>
                  <a:pt x="164" y="214"/>
                  <a:pt x="166" y="220"/>
                  <a:pt x="167" y="226"/>
                </a:cubicBezTo>
                <a:cubicBezTo>
                  <a:pt x="188" y="205"/>
                  <a:pt x="188" y="205"/>
                  <a:pt x="188" y="205"/>
                </a:cubicBezTo>
                <a:cubicBezTo>
                  <a:pt x="190" y="205"/>
                  <a:pt x="190" y="205"/>
                  <a:pt x="190" y="205"/>
                </a:cubicBezTo>
                <a:cubicBezTo>
                  <a:pt x="167" y="228"/>
                  <a:pt x="167" y="228"/>
                  <a:pt x="167" y="228"/>
                </a:cubicBezTo>
                <a:cubicBezTo>
                  <a:pt x="168" y="233"/>
                  <a:pt x="170" y="239"/>
                  <a:pt x="171" y="246"/>
                </a:cubicBezTo>
                <a:cubicBezTo>
                  <a:pt x="212" y="205"/>
                  <a:pt x="212" y="205"/>
                  <a:pt x="212" y="205"/>
                </a:cubicBezTo>
                <a:cubicBezTo>
                  <a:pt x="213" y="205"/>
                  <a:pt x="213" y="205"/>
                  <a:pt x="213" y="205"/>
                </a:cubicBezTo>
                <a:cubicBezTo>
                  <a:pt x="171" y="247"/>
                  <a:pt x="171" y="247"/>
                  <a:pt x="171" y="247"/>
                </a:cubicBezTo>
                <a:cubicBezTo>
                  <a:pt x="172" y="253"/>
                  <a:pt x="173" y="259"/>
                  <a:pt x="174" y="266"/>
                </a:cubicBezTo>
                <a:cubicBezTo>
                  <a:pt x="235" y="205"/>
                  <a:pt x="235" y="205"/>
                  <a:pt x="235" y="205"/>
                </a:cubicBezTo>
                <a:cubicBezTo>
                  <a:pt x="237" y="205"/>
                  <a:pt x="237" y="205"/>
                  <a:pt x="237" y="205"/>
                </a:cubicBezTo>
                <a:cubicBezTo>
                  <a:pt x="174" y="267"/>
                  <a:pt x="174" y="267"/>
                  <a:pt x="174" y="267"/>
                </a:cubicBezTo>
                <a:cubicBezTo>
                  <a:pt x="175" y="274"/>
                  <a:pt x="176" y="280"/>
                  <a:pt x="177" y="287"/>
                </a:cubicBezTo>
                <a:cubicBezTo>
                  <a:pt x="247" y="216"/>
                  <a:pt x="247" y="216"/>
                  <a:pt x="247" y="216"/>
                </a:cubicBezTo>
                <a:cubicBezTo>
                  <a:pt x="247" y="218"/>
                  <a:pt x="247" y="218"/>
                  <a:pt x="247" y="218"/>
                </a:cubicBezTo>
                <a:cubicBezTo>
                  <a:pt x="177" y="288"/>
                  <a:pt x="177" y="288"/>
                  <a:pt x="177" y="288"/>
                </a:cubicBezTo>
                <a:cubicBezTo>
                  <a:pt x="178" y="294"/>
                  <a:pt x="178" y="301"/>
                  <a:pt x="179" y="308"/>
                </a:cubicBezTo>
                <a:cubicBezTo>
                  <a:pt x="247" y="239"/>
                  <a:pt x="247" y="239"/>
                  <a:pt x="247" y="239"/>
                </a:cubicBezTo>
                <a:cubicBezTo>
                  <a:pt x="247" y="241"/>
                  <a:pt x="247" y="241"/>
                  <a:pt x="247" y="241"/>
                </a:cubicBezTo>
                <a:cubicBezTo>
                  <a:pt x="179" y="309"/>
                  <a:pt x="179" y="309"/>
                  <a:pt x="179" y="309"/>
                </a:cubicBezTo>
                <a:cubicBezTo>
                  <a:pt x="180" y="316"/>
                  <a:pt x="180" y="322"/>
                  <a:pt x="180" y="329"/>
                </a:cubicBezTo>
                <a:cubicBezTo>
                  <a:pt x="247" y="262"/>
                  <a:pt x="247" y="262"/>
                  <a:pt x="247" y="262"/>
                </a:cubicBezTo>
                <a:cubicBezTo>
                  <a:pt x="247" y="264"/>
                  <a:pt x="247" y="264"/>
                  <a:pt x="247" y="264"/>
                </a:cubicBezTo>
                <a:cubicBezTo>
                  <a:pt x="181" y="331"/>
                  <a:pt x="181" y="331"/>
                  <a:pt x="181" y="331"/>
                </a:cubicBezTo>
                <a:cubicBezTo>
                  <a:pt x="181" y="338"/>
                  <a:pt x="181" y="344"/>
                  <a:pt x="182" y="352"/>
                </a:cubicBezTo>
                <a:cubicBezTo>
                  <a:pt x="247" y="286"/>
                  <a:pt x="247" y="286"/>
                  <a:pt x="247" y="286"/>
                </a:cubicBezTo>
                <a:cubicBezTo>
                  <a:pt x="247" y="287"/>
                  <a:pt x="247" y="287"/>
                  <a:pt x="247" y="287"/>
                </a:cubicBezTo>
                <a:cubicBezTo>
                  <a:pt x="182" y="353"/>
                  <a:pt x="182" y="353"/>
                  <a:pt x="182" y="353"/>
                </a:cubicBezTo>
                <a:cubicBezTo>
                  <a:pt x="182" y="360"/>
                  <a:pt x="182" y="367"/>
                  <a:pt x="182" y="374"/>
                </a:cubicBezTo>
                <a:cubicBezTo>
                  <a:pt x="247" y="309"/>
                  <a:pt x="247" y="309"/>
                  <a:pt x="247" y="309"/>
                </a:cubicBezTo>
                <a:cubicBezTo>
                  <a:pt x="247" y="311"/>
                  <a:pt x="247" y="311"/>
                  <a:pt x="247" y="311"/>
                </a:cubicBezTo>
                <a:cubicBezTo>
                  <a:pt x="182" y="376"/>
                  <a:pt x="182" y="376"/>
                  <a:pt x="182" y="376"/>
                </a:cubicBezTo>
                <a:cubicBezTo>
                  <a:pt x="182" y="383"/>
                  <a:pt x="182" y="390"/>
                  <a:pt x="182" y="397"/>
                </a:cubicBezTo>
                <a:cubicBezTo>
                  <a:pt x="247" y="332"/>
                  <a:pt x="247" y="332"/>
                  <a:pt x="247" y="332"/>
                </a:cubicBezTo>
                <a:cubicBezTo>
                  <a:pt x="247" y="334"/>
                  <a:pt x="247" y="334"/>
                  <a:pt x="247" y="334"/>
                </a:cubicBezTo>
                <a:cubicBezTo>
                  <a:pt x="182" y="399"/>
                  <a:pt x="182" y="399"/>
                  <a:pt x="182" y="399"/>
                </a:cubicBezTo>
                <a:cubicBezTo>
                  <a:pt x="182" y="406"/>
                  <a:pt x="182" y="414"/>
                  <a:pt x="182" y="421"/>
                </a:cubicBezTo>
                <a:cubicBezTo>
                  <a:pt x="247" y="356"/>
                  <a:pt x="247" y="356"/>
                  <a:pt x="247" y="356"/>
                </a:cubicBezTo>
                <a:cubicBezTo>
                  <a:pt x="247" y="357"/>
                  <a:pt x="247" y="357"/>
                  <a:pt x="247" y="357"/>
                </a:cubicBezTo>
                <a:cubicBezTo>
                  <a:pt x="182" y="423"/>
                  <a:pt x="182" y="423"/>
                  <a:pt x="182" y="423"/>
                </a:cubicBezTo>
                <a:cubicBezTo>
                  <a:pt x="181" y="430"/>
                  <a:pt x="181" y="438"/>
                  <a:pt x="181" y="446"/>
                </a:cubicBezTo>
                <a:cubicBezTo>
                  <a:pt x="247" y="379"/>
                  <a:pt x="247" y="379"/>
                  <a:pt x="247" y="379"/>
                </a:cubicBezTo>
                <a:cubicBezTo>
                  <a:pt x="247" y="381"/>
                  <a:pt x="247" y="381"/>
                  <a:pt x="247" y="381"/>
                </a:cubicBezTo>
                <a:cubicBezTo>
                  <a:pt x="180" y="447"/>
                  <a:pt x="180" y="447"/>
                  <a:pt x="180" y="447"/>
                </a:cubicBezTo>
                <a:cubicBezTo>
                  <a:pt x="180" y="452"/>
                  <a:pt x="180" y="458"/>
                  <a:pt x="179" y="463"/>
                </a:cubicBezTo>
                <a:cubicBezTo>
                  <a:pt x="373" y="422"/>
                  <a:pt x="518" y="250"/>
                  <a:pt x="518" y="44"/>
                </a:cubicBezTo>
                <a:cubicBezTo>
                  <a:pt x="518" y="44"/>
                  <a:pt x="518" y="44"/>
                  <a:pt x="518" y="44"/>
                </a:cubicBezTo>
                <a:cubicBezTo>
                  <a:pt x="518" y="44"/>
                  <a:pt x="518" y="44"/>
                  <a:pt x="518" y="43"/>
                </a:cubicBezTo>
                <a:cubicBezTo>
                  <a:pt x="518" y="43"/>
                  <a:pt x="518" y="43"/>
                  <a:pt x="518" y="43"/>
                </a:cubicBezTo>
                <a:cubicBezTo>
                  <a:pt x="518" y="31"/>
                  <a:pt x="518" y="19"/>
                  <a:pt x="517" y="7"/>
                </a:cubicBezTo>
                <a:cubicBezTo>
                  <a:pt x="491" y="3"/>
                  <a:pt x="464" y="1"/>
                  <a:pt x="437" y="0"/>
                </a:cubicBezTo>
                <a:cubicBezTo>
                  <a:pt x="437" y="0"/>
                  <a:pt x="437" y="0"/>
                  <a:pt x="437" y="0"/>
                </a:cubicBezTo>
                <a:cubicBezTo>
                  <a:pt x="437" y="0"/>
                  <a:pt x="437" y="0"/>
                  <a:pt x="437" y="0"/>
                </a:cubicBezTo>
                <a:cubicBezTo>
                  <a:pt x="437" y="0"/>
                  <a:pt x="437" y="0"/>
                  <a:pt x="437" y="0"/>
                </a:cubicBezTo>
                <a:cubicBezTo>
                  <a:pt x="437" y="0"/>
                  <a:pt x="437" y="0"/>
                  <a:pt x="437" y="0"/>
                </a:cubicBezTo>
                <a:cubicBezTo>
                  <a:pt x="437" y="0"/>
                  <a:pt x="437" y="0"/>
                  <a:pt x="436" y="0"/>
                </a:cubicBezTo>
                <a:cubicBezTo>
                  <a:pt x="436" y="0"/>
                  <a:pt x="436" y="0"/>
                  <a:pt x="436" y="0"/>
                </a:cubicBezTo>
                <a:cubicBezTo>
                  <a:pt x="436" y="0"/>
                  <a:pt x="436" y="0"/>
                  <a:pt x="436" y="0"/>
                </a:cubicBezTo>
                <a:cubicBezTo>
                  <a:pt x="436" y="0"/>
                  <a:pt x="436" y="0"/>
                  <a:pt x="436" y="0"/>
                </a:cubicBezTo>
                <a:cubicBezTo>
                  <a:pt x="436" y="0"/>
                  <a:pt x="436" y="0"/>
                  <a:pt x="436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4" name="Freeform 82"/>
          <p:cNvSpPr/>
          <p:nvPr/>
        </p:nvSpPr>
        <p:spPr bwMode="auto">
          <a:xfrm>
            <a:off x="5762607" y="3749213"/>
            <a:ext cx="300318" cy="631226"/>
          </a:xfrm>
          <a:custGeom>
            <a:avLst/>
            <a:gdLst>
              <a:gd name="T0" fmla="*/ 0 w 86"/>
              <a:gd name="T1" fmla="*/ 0 h 181"/>
              <a:gd name="T2" fmla="*/ 0 w 86"/>
              <a:gd name="T3" fmla="*/ 0 h 181"/>
              <a:gd name="T4" fmla="*/ 86 w 86"/>
              <a:gd name="T5" fmla="*/ 181 h 181"/>
              <a:gd name="T6" fmla="*/ 86 w 86"/>
              <a:gd name="T7" fmla="*/ 181 h 181"/>
              <a:gd name="T8" fmla="*/ 86 w 86"/>
              <a:gd name="T9" fmla="*/ 181 h 181"/>
              <a:gd name="T10" fmla="*/ 86 w 86"/>
              <a:gd name="T11" fmla="*/ 181 h 181"/>
              <a:gd name="T12" fmla="*/ 86 w 86"/>
              <a:gd name="T13" fmla="*/ 181 h 181"/>
              <a:gd name="T14" fmla="*/ 86 w 86"/>
              <a:gd name="T15" fmla="*/ 181 h 181"/>
              <a:gd name="T16" fmla="*/ 0 w 86"/>
              <a:gd name="T1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6" h="181"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44" y="50"/>
                  <a:pt x="75" y="112"/>
                  <a:pt x="86" y="181"/>
                </a:cubicBezTo>
                <a:cubicBezTo>
                  <a:pt x="86" y="181"/>
                  <a:pt x="86" y="181"/>
                  <a:pt x="86" y="181"/>
                </a:cubicBezTo>
                <a:cubicBezTo>
                  <a:pt x="86" y="181"/>
                  <a:pt x="86" y="181"/>
                  <a:pt x="86" y="181"/>
                </a:cubicBezTo>
                <a:cubicBezTo>
                  <a:pt x="86" y="181"/>
                  <a:pt x="86" y="181"/>
                  <a:pt x="86" y="181"/>
                </a:cubicBezTo>
                <a:cubicBezTo>
                  <a:pt x="86" y="181"/>
                  <a:pt x="86" y="181"/>
                  <a:pt x="86" y="181"/>
                </a:cubicBezTo>
                <a:cubicBezTo>
                  <a:pt x="86" y="181"/>
                  <a:pt x="86" y="181"/>
                  <a:pt x="86" y="181"/>
                </a:cubicBezTo>
                <a:cubicBezTo>
                  <a:pt x="75" y="112"/>
                  <a:pt x="44" y="50"/>
                  <a:pt x="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5" name="Freeform 83"/>
          <p:cNvSpPr>
            <a:spLocks noEditPoints="1"/>
          </p:cNvSpPr>
          <p:nvPr/>
        </p:nvSpPr>
        <p:spPr bwMode="auto">
          <a:xfrm>
            <a:off x="5834906" y="3318199"/>
            <a:ext cx="564488" cy="1048336"/>
          </a:xfrm>
          <a:custGeom>
            <a:avLst/>
            <a:gdLst>
              <a:gd name="T0" fmla="*/ 129 w 161"/>
              <a:gd name="T1" fmla="*/ 300 h 300"/>
              <a:gd name="T2" fmla="*/ 148 w 161"/>
              <a:gd name="T3" fmla="*/ 290 h 300"/>
              <a:gd name="T4" fmla="*/ 161 w 161"/>
              <a:gd name="T5" fmla="*/ 255 h 300"/>
              <a:gd name="T6" fmla="*/ 130 w 161"/>
              <a:gd name="T7" fmla="*/ 284 h 300"/>
              <a:gd name="T8" fmla="*/ 161 w 161"/>
              <a:gd name="T9" fmla="*/ 208 h 300"/>
              <a:gd name="T10" fmla="*/ 133 w 161"/>
              <a:gd name="T11" fmla="*/ 258 h 300"/>
              <a:gd name="T12" fmla="*/ 135 w 161"/>
              <a:gd name="T13" fmla="*/ 187 h 300"/>
              <a:gd name="T14" fmla="*/ 135 w 161"/>
              <a:gd name="T15" fmla="*/ 209 h 300"/>
              <a:gd name="T16" fmla="*/ 135 w 161"/>
              <a:gd name="T17" fmla="*/ 210 h 300"/>
              <a:gd name="T18" fmla="*/ 122 w 161"/>
              <a:gd name="T19" fmla="*/ 224 h 300"/>
              <a:gd name="T20" fmla="*/ 161 w 161"/>
              <a:gd name="T21" fmla="*/ 185 h 300"/>
              <a:gd name="T22" fmla="*/ 109 w 161"/>
              <a:gd name="T23" fmla="*/ 212 h 300"/>
              <a:gd name="T24" fmla="*/ 126 w 161"/>
              <a:gd name="T25" fmla="*/ 173 h 300"/>
              <a:gd name="T26" fmla="*/ 97 w 161"/>
              <a:gd name="T27" fmla="*/ 201 h 300"/>
              <a:gd name="T28" fmla="*/ 160 w 161"/>
              <a:gd name="T29" fmla="*/ 163 h 300"/>
              <a:gd name="T30" fmla="*/ 161 w 161"/>
              <a:gd name="T31" fmla="*/ 184 h 300"/>
              <a:gd name="T32" fmla="*/ 75 w 161"/>
              <a:gd name="T33" fmla="*/ 178 h 300"/>
              <a:gd name="T34" fmla="*/ 98 w 161"/>
              <a:gd name="T35" fmla="*/ 155 h 300"/>
              <a:gd name="T36" fmla="*/ 74 w 161"/>
              <a:gd name="T37" fmla="*/ 177 h 300"/>
              <a:gd name="T38" fmla="*/ 158 w 161"/>
              <a:gd name="T39" fmla="*/ 141 h 300"/>
              <a:gd name="T40" fmla="*/ 159 w 161"/>
              <a:gd name="T41" fmla="*/ 161 h 300"/>
              <a:gd name="T42" fmla="*/ 53 w 161"/>
              <a:gd name="T43" fmla="*/ 153 h 300"/>
              <a:gd name="T44" fmla="*/ 72 w 161"/>
              <a:gd name="T45" fmla="*/ 134 h 300"/>
              <a:gd name="T46" fmla="*/ 52 w 161"/>
              <a:gd name="T47" fmla="*/ 152 h 300"/>
              <a:gd name="T48" fmla="*/ 156 w 161"/>
              <a:gd name="T49" fmla="*/ 120 h 300"/>
              <a:gd name="T50" fmla="*/ 158 w 161"/>
              <a:gd name="T51" fmla="*/ 140 h 300"/>
              <a:gd name="T52" fmla="*/ 32 w 161"/>
              <a:gd name="T53" fmla="*/ 127 h 300"/>
              <a:gd name="T54" fmla="*/ 49 w 161"/>
              <a:gd name="T55" fmla="*/ 110 h 300"/>
              <a:gd name="T56" fmla="*/ 137 w 161"/>
              <a:gd name="T57" fmla="*/ 137 h 300"/>
              <a:gd name="T58" fmla="*/ 38 w 161"/>
              <a:gd name="T59" fmla="*/ 98 h 300"/>
              <a:gd name="T60" fmla="*/ 48 w 161"/>
              <a:gd name="T61" fmla="*/ 110 h 300"/>
              <a:gd name="T62" fmla="*/ 13 w 161"/>
              <a:gd name="T63" fmla="*/ 100 h 300"/>
              <a:gd name="T64" fmla="*/ 27 w 161"/>
              <a:gd name="T65" fmla="*/ 86 h 300"/>
              <a:gd name="T66" fmla="*/ 137 w 161"/>
              <a:gd name="T67" fmla="*/ 114 h 300"/>
              <a:gd name="T68" fmla="*/ 17 w 161"/>
              <a:gd name="T69" fmla="*/ 72 h 300"/>
              <a:gd name="T70" fmla="*/ 27 w 161"/>
              <a:gd name="T71" fmla="*/ 85 h 300"/>
              <a:gd name="T72" fmla="*/ 0 w 161"/>
              <a:gd name="T73" fmla="*/ 80 h 300"/>
              <a:gd name="T74" fmla="*/ 16 w 161"/>
              <a:gd name="T75" fmla="*/ 72 h 300"/>
              <a:gd name="T76" fmla="*/ 135 w 161"/>
              <a:gd name="T77" fmla="*/ 71 h 300"/>
              <a:gd name="T78" fmla="*/ 146 w 161"/>
              <a:gd name="T79" fmla="*/ 60 h 300"/>
              <a:gd name="T80" fmla="*/ 135 w 161"/>
              <a:gd name="T81" fmla="*/ 70 h 300"/>
              <a:gd name="T82" fmla="*/ 137 w 161"/>
              <a:gd name="T83" fmla="*/ 22 h 300"/>
              <a:gd name="T84" fmla="*/ 142 w 161"/>
              <a:gd name="T85" fmla="*/ 39 h 300"/>
              <a:gd name="T86" fmla="*/ 130 w 161"/>
              <a:gd name="T87" fmla="*/ 6 h 300"/>
              <a:gd name="T88" fmla="*/ 131 w 161"/>
              <a:gd name="T89" fmla="*/ 5 h 300"/>
              <a:gd name="T90" fmla="*/ 131 w 161"/>
              <a:gd name="T91" fmla="*/ 4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1" h="300">
                <a:moveTo>
                  <a:pt x="161" y="255"/>
                </a:moveTo>
                <a:cubicBezTo>
                  <a:pt x="130" y="285"/>
                  <a:pt x="130" y="285"/>
                  <a:pt x="130" y="285"/>
                </a:cubicBezTo>
                <a:cubicBezTo>
                  <a:pt x="130" y="290"/>
                  <a:pt x="129" y="295"/>
                  <a:pt x="129" y="300"/>
                </a:cubicBezTo>
                <a:cubicBezTo>
                  <a:pt x="139" y="299"/>
                  <a:pt x="149" y="297"/>
                  <a:pt x="158" y="295"/>
                </a:cubicBezTo>
                <a:cubicBezTo>
                  <a:pt x="159" y="290"/>
                  <a:pt x="159" y="284"/>
                  <a:pt x="159" y="279"/>
                </a:cubicBezTo>
                <a:cubicBezTo>
                  <a:pt x="148" y="290"/>
                  <a:pt x="148" y="290"/>
                  <a:pt x="148" y="290"/>
                </a:cubicBezTo>
                <a:cubicBezTo>
                  <a:pt x="148" y="291"/>
                  <a:pt x="147" y="291"/>
                  <a:pt x="146" y="291"/>
                </a:cubicBezTo>
                <a:cubicBezTo>
                  <a:pt x="160" y="278"/>
                  <a:pt x="160" y="278"/>
                  <a:pt x="160" y="278"/>
                </a:cubicBezTo>
                <a:cubicBezTo>
                  <a:pt x="160" y="270"/>
                  <a:pt x="160" y="262"/>
                  <a:pt x="161" y="255"/>
                </a:cubicBezTo>
                <a:moveTo>
                  <a:pt x="161" y="231"/>
                </a:moveTo>
                <a:cubicBezTo>
                  <a:pt x="132" y="260"/>
                  <a:pt x="132" y="260"/>
                  <a:pt x="132" y="260"/>
                </a:cubicBezTo>
                <a:cubicBezTo>
                  <a:pt x="132" y="268"/>
                  <a:pt x="131" y="276"/>
                  <a:pt x="130" y="284"/>
                </a:cubicBezTo>
                <a:cubicBezTo>
                  <a:pt x="161" y="253"/>
                  <a:pt x="161" y="253"/>
                  <a:pt x="161" y="253"/>
                </a:cubicBezTo>
                <a:cubicBezTo>
                  <a:pt x="161" y="246"/>
                  <a:pt x="161" y="238"/>
                  <a:pt x="161" y="231"/>
                </a:cubicBezTo>
                <a:moveTo>
                  <a:pt x="161" y="208"/>
                </a:moveTo>
                <a:cubicBezTo>
                  <a:pt x="134" y="235"/>
                  <a:pt x="134" y="235"/>
                  <a:pt x="134" y="235"/>
                </a:cubicBezTo>
                <a:cubicBezTo>
                  <a:pt x="134" y="235"/>
                  <a:pt x="134" y="235"/>
                  <a:pt x="134" y="235"/>
                </a:cubicBezTo>
                <a:cubicBezTo>
                  <a:pt x="134" y="243"/>
                  <a:pt x="133" y="250"/>
                  <a:pt x="133" y="258"/>
                </a:cubicBezTo>
                <a:cubicBezTo>
                  <a:pt x="161" y="229"/>
                  <a:pt x="161" y="229"/>
                  <a:pt x="161" y="229"/>
                </a:cubicBezTo>
                <a:cubicBezTo>
                  <a:pt x="161" y="222"/>
                  <a:pt x="161" y="215"/>
                  <a:pt x="161" y="208"/>
                </a:cubicBezTo>
                <a:moveTo>
                  <a:pt x="135" y="187"/>
                </a:moveTo>
                <a:cubicBezTo>
                  <a:pt x="109" y="213"/>
                  <a:pt x="109" y="213"/>
                  <a:pt x="109" y="213"/>
                </a:cubicBezTo>
                <a:cubicBezTo>
                  <a:pt x="114" y="217"/>
                  <a:pt x="117" y="221"/>
                  <a:pt x="121" y="223"/>
                </a:cubicBezTo>
                <a:cubicBezTo>
                  <a:pt x="135" y="209"/>
                  <a:pt x="135" y="209"/>
                  <a:pt x="135" y="209"/>
                </a:cubicBezTo>
                <a:cubicBezTo>
                  <a:pt x="135" y="187"/>
                  <a:pt x="135" y="187"/>
                  <a:pt x="135" y="187"/>
                </a:cubicBezTo>
                <a:moveTo>
                  <a:pt x="161" y="185"/>
                </a:moveTo>
                <a:cubicBezTo>
                  <a:pt x="135" y="210"/>
                  <a:pt x="135" y="210"/>
                  <a:pt x="135" y="210"/>
                </a:cubicBezTo>
                <a:cubicBezTo>
                  <a:pt x="135" y="212"/>
                  <a:pt x="135" y="213"/>
                  <a:pt x="135" y="214"/>
                </a:cubicBezTo>
                <a:cubicBezTo>
                  <a:pt x="135" y="210"/>
                  <a:pt x="135" y="210"/>
                  <a:pt x="135" y="210"/>
                </a:cubicBezTo>
                <a:cubicBezTo>
                  <a:pt x="122" y="224"/>
                  <a:pt x="122" y="224"/>
                  <a:pt x="122" y="224"/>
                </a:cubicBezTo>
                <a:cubicBezTo>
                  <a:pt x="127" y="229"/>
                  <a:pt x="131" y="232"/>
                  <a:pt x="133" y="234"/>
                </a:cubicBezTo>
                <a:cubicBezTo>
                  <a:pt x="161" y="206"/>
                  <a:pt x="161" y="206"/>
                  <a:pt x="161" y="206"/>
                </a:cubicBezTo>
                <a:cubicBezTo>
                  <a:pt x="161" y="199"/>
                  <a:pt x="161" y="192"/>
                  <a:pt x="161" y="185"/>
                </a:cubicBezTo>
                <a:moveTo>
                  <a:pt x="126" y="173"/>
                </a:moveTo>
                <a:cubicBezTo>
                  <a:pt x="98" y="202"/>
                  <a:pt x="98" y="202"/>
                  <a:pt x="98" y="202"/>
                </a:cubicBezTo>
                <a:cubicBezTo>
                  <a:pt x="101" y="206"/>
                  <a:pt x="105" y="209"/>
                  <a:pt x="109" y="212"/>
                </a:cubicBezTo>
                <a:cubicBezTo>
                  <a:pt x="135" y="185"/>
                  <a:pt x="135" y="185"/>
                  <a:pt x="135" y="185"/>
                </a:cubicBezTo>
                <a:cubicBezTo>
                  <a:pt x="135" y="177"/>
                  <a:pt x="135" y="177"/>
                  <a:pt x="135" y="177"/>
                </a:cubicBezTo>
                <a:cubicBezTo>
                  <a:pt x="132" y="176"/>
                  <a:pt x="129" y="174"/>
                  <a:pt x="126" y="173"/>
                </a:cubicBezTo>
                <a:moveTo>
                  <a:pt x="112" y="164"/>
                </a:moveTo>
                <a:cubicBezTo>
                  <a:pt x="86" y="190"/>
                  <a:pt x="86" y="190"/>
                  <a:pt x="86" y="190"/>
                </a:cubicBezTo>
                <a:cubicBezTo>
                  <a:pt x="90" y="194"/>
                  <a:pt x="93" y="197"/>
                  <a:pt x="97" y="201"/>
                </a:cubicBezTo>
                <a:cubicBezTo>
                  <a:pt x="125" y="172"/>
                  <a:pt x="125" y="172"/>
                  <a:pt x="125" y="172"/>
                </a:cubicBezTo>
                <a:cubicBezTo>
                  <a:pt x="121" y="170"/>
                  <a:pt x="116" y="167"/>
                  <a:pt x="112" y="164"/>
                </a:cubicBezTo>
                <a:moveTo>
                  <a:pt x="160" y="163"/>
                </a:moveTo>
                <a:cubicBezTo>
                  <a:pt x="136" y="186"/>
                  <a:pt x="136" y="186"/>
                  <a:pt x="136" y="186"/>
                </a:cubicBezTo>
                <a:cubicBezTo>
                  <a:pt x="136" y="194"/>
                  <a:pt x="136" y="201"/>
                  <a:pt x="136" y="209"/>
                </a:cubicBezTo>
                <a:cubicBezTo>
                  <a:pt x="161" y="184"/>
                  <a:pt x="161" y="184"/>
                  <a:pt x="161" y="184"/>
                </a:cubicBezTo>
                <a:cubicBezTo>
                  <a:pt x="160" y="176"/>
                  <a:pt x="160" y="170"/>
                  <a:pt x="160" y="163"/>
                </a:cubicBezTo>
                <a:moveTo>
                  <a:pt x="98" y="155"/>
                </a:moveTo>
                <a:cubicBezTo>
                  <a:pt x="75" y="178"/>
                  <a:pt x="75" y="178"/>
                  <a:pt x="75" y="178"/>
                </a:cubicBezTo>
                <a:cubicBezTo>
                  <a:pt x="78" y="182"/>
                  <a:pt x="82" y="186"/>
                  <a:pt x="85" y="189"/>
                </a:cubicBezTo>
                <a:cubicBezTo>
                  <a:pt x="111" y="163"/>
                  <a:pt x="111" y="163"/>
                  <a:pt x="111" y="163"/>
                </a:cubicBezTo>
                <a:cubicBezTo>
                  <a:pt x="106" y="161"/>
                  <a:pt x="102" y="158"/>
                  <a:pt x="98" y="155"/>
                </a:cubicBezTo>
                <a:moveTo>
                  <a:pt x="85" y="144"/>
                </a:moveTo>
                <a:cubicBezTo>
                  <a:pt x="64" y="166"/>
                  <a:pt x="64" y="166"/>
                  <a:pt x="64" y="166"/>
                </a:cubicBezTo>
                <a:cubicBezTo>
                  <a:pt x="67" y="170"/>
                  <a:pt x="71" y="173"/>
                  <a:pt x="74" y="177"/>
                </a:cubicBezTo>
                <a:cubicBezTo>
                  <a:pt x="97" y="154"/>
                  <a:pt x="97" y="154"/>
                  <a:pt x="97" y="154"/>
                </a:cubicBezTo>
                <a:cubicBezTo>
                  <a:pt x="93" y="151"/>
                  <a:pt x="89" y="148"/>
                  <a:pt x="85" y="144"/>
                </a:cubicBezTo>
                <a:moveTo>
                  <a:pt x="158" y="141"/>
                </a:moveTo>
                <a:cubicBezTo>
                  <a:pt x="137" y="162"/>
                  <a:pt x="137" y="162"/>
                  <a:pt x="137" y="162"/>
                </a:cubicBezTo>
                <a:cubicBezTo>
                  <a:pt x="137" y="170"/>
                  <a:pt x="137" y="177"/>
                  <a:pt x="136" y="184"/>
                </a:cubicBezTo>
                <a:cubicBezTo>
                  <a:pt x="159" y="161"/>
                  <a:pt x="159" y="161"/>
                  <a:pt x="159" y="161"/>
                </a:cubicBezTo>
                <a:cubicBezTo>
                  <a:pt x="159" y="154"/>
                  <a:pt x="159" y="148"/>
                  <a:pt x="158" y="141"/>
                </a:cubicBezTo>
                <a:moveTo>
                  <a:pt x="72" y="134"/>
                </a:moveTo>
                <a:cubicBezTo>
                  <a:pt x="53" y="153"/>
                  <a:pt x="53" y="153"/>
                  <a:pt x="53" y="153"/>
                </a:cubicBezTo>
                <a:cubicBezTo>
                  <a:pt x="56" y="157"/>
                  <a:pt x="60" y="161"/>
                  <a:pt x="63" y="165"/>
                </a:cubicBezTo>
                <a:cubicBezTo>
                  <a:pt x="84" y="144"/>
                  <a:pt x="84" y="144"/>
                  <a:pt x="84" y="144"/>
                </a:cubicBezTo>
                <a:cubicBezTo>
                  <a:pt x="80" y="140"/>
                  <a:pt x="76" y="137"/>
                  <a:pt x="72" y="134"/>
                </a:cubicBezTo>
                <a:moveTo>
                  <a:pt x="60" y="122"/>
                </a:moveTo>
                <a:cubicBezTo>
                  <a:pt x="42" y="140"/>
                  <a:pt x="42" y="140"/>
                  <a:pt x="42" y="140"/>
                </a:cubicBezTo>
                <a:cubicBezTo>
                  <a:pt x="46" y="144"/>
                  <a:pt x="49" y="148"/>
                  <a:pt x="52" y="152"/>
                </a:cubicBezTo>
                <a:cubicBezTo>
                  <a:pt x="72" y="133"/>
                  <a:pt x="72" y="133"/>
                  <a:pt x="72" y="133"/>
                </a:cubicBezTo>
                <a:cubicBezTo>
                  <a:pt x="68" y="129"/>
                  <a:pt x="64" y="126"/>
                  <a:pt x="60" y="122"/>
                </a:cubicBezTo>
                <a:moveTo>
                  <a:pt x="156" y="120"/>
                </a:moveTo>
                <a:cubicBezTo>
                  <a:pt x="137" y="139"/>
                  <a:pt x="137" y="139"/>
                  <a:pt x="137" y="139"/>
                </a:cubicBezTo>
                <a:cubicBezTo>
                  <a:pt x="137" y="146"/>
                  <a:pt x="137" y="154"/>
                  <a:pt x="137" y="161"/>
                </a:cubicBezTo>
                <a:cubicBezTo>
                  <a:pt x="158" y="140"/>
                  <a:pt x="158" y="140"/>
                  <a:pt x="158" y="140"/>
                </a:cubicBezTo>
                <a:cubicBezTo>
                  <a:pt x="157" y="133"/>
                  <a:pt x="157" y="126"/>
                  <a:pt x="156" y="120"/>
                </a:cubicBezTo>
                <a:moveTo>
                  <a:pt x="49" y="110"/>
                </a:moveTo>
                <a:cubicBezTo>
                  <a:pt x="32" y="127"/>
                  <a:pt x="32" y="127"/>
                  <a:pt x="32" y="127"/>
                </a:cubicBezTo>
                <a:cubicBezTo>
                  <a:pt x="35" y="131"/>
                  <a:pt x="39" y="135"/>
                  <a:pt x="42" y="139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56" y="118"/>
                  <a:pt x="53" y="114"/>
                  <a:pt x="49" y="110"/>
                </a:cubicBezTo>
                <a:moveTo>
                  <a:pt x="153" y="99"/>
                </a:moveTo>
                <a:cubicBezTo>
                  <a:pt x="137" y="116"/>
                  <a:pt x="137" y="116"/>
                  <a:pt x="137" y="116"/>
                </a:cubicBezTo>
                <a:cubicBezTo>
                  <a:pt x="137" y="123"/>
                  <a:pt x="137" y="130"/>
                  <a:pt x="137" y="137"/>
                </a:cubicBezTo>
                <a:cubicBezTo>
                  <a:pt x="156" y="119"/>
                  <a:pt x="156" y="119"/>
                  <a:pt x="156" y="119"/>
                </a:cubicBezTo>
                <a:cubicBezTo>
                  <a:pt x="155" y="112"/>
                  <a:pt x="154" y="106"/>
                  <a:pt x="153" y="99"/>
                </a:cubicBezTo>
                <a:moveTo>
                  <a:pt x="38" y="98"/>
                </a:moveTo>
                <a:cubicBezTo>
                  <a:pt x="22" y="114"/>
                  <a:pt x="22" y="114"/>
                  <a:pt x="22" y="114"/>
                </a:cubicBezTo>
                <a:cubicBezTo>
                  <a:pt x="25" y="118"/>
                  <a:pt x="29" y="122"/>
                  <a:pt x="32" y="126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45" y="106"/>
                  <a:pt x="41" y="102"/>
                  <a:pt x="38" y="98"/>
                </a:cubicBezTo>
                <a:moveTo>
                  <a:pt x="27" y="86"/>
                </a:moveTo>
                <a:cubicBezTo>
                  <a:pt x="13" y="100"/>
                  <a:pt x="13" y="100"/>
                  <a:pt x="13" y="100"/>
                </a:cubicBezTo>
                <a:cubicBezTo>
                  <a:pt x="16" y="104"/>
                  <a:pt x="19" y="109"/>
                  <a:pt x="22" y="113"/>
                </a:cubicBezTo>
                <a:cubicBezTo>
                  <a:pt x="37" y="97"/>
                  <a:pt x="37" y="97"/>
                  <a:pt x="37" y="97"/>
                </a:cubicBezTo>
                <a:cubicBezTo>
                  <a:pt x="34" y="93"/>
                  <a:pt x="31" y="89"/>
                  <a:pt x="27" y="86"/>
                </a:cubicBezTo>
                <a:moveTo>
                  <a:pt x="150" y="79"/>
                </a:moveTo>
                <a:cubicBezTo>
                  <a:pt x="136" y="93"/>
                  <a:pt x="136" y="93"/>
                  <a:pt x="136" y="93"/>
                </a:cubicBezTo>
                <a:cubicBezTo>
                  <a:pt x="136" y="100"/>
                  <a:pt x="136" y="107"/>
                  <a:pt x="137" y="114"/>
                </a:cubicBezTo>
                <a:cubicBezTo>
                  <a:pt x="153" y="98"/>
                  <a:pt x="153" y="98"/>
                  <a:pt x="153" y="98"/>
                </a:cubicBezTo>
                <a:cubicBezTo>
                  <a:pt x="152" y="91"/>
                  <a:pt x="151" y="85"/>
                  <a:pt x="150" y="79"/>
                </a:cubicBezTo>
                <a:moveTo>
                  <a:pt x="17" y="72"/>
                </a:moveTo>
                <a:cubicBezTo>
                  <a:pt x="4" y="86"/>
                  <a:pt x="4" y="86"/>
                  <a:pt x="4" y="86"/>
                </a:cubicBezTo>
                <a:cubicBezTo>
                  <a:pt x="6" y="90"/>
                  <a:pt x="9" y="95"/>
                  <a:pt x="12" y="99"/>
                </a:cubicBezTo>
                <a:cubicBezTo>
                  <a:pt x="27" y="85"/>
                  <a:pt x="27" y="85"/>
                  <a:pt x="27" y="85"/>
                </a:cubicBezTo>
                <a:cubicBezTo>
                  <a:pt x="23" y="81"/>
                  <a:pt x="20" y="77"/>
                  <a:pt x="17" y="72"/>
                </a:cubicBezTo>
                <a:moveTo>
                  <a:pt x="10" y="62"/>
                </a:moveTo>
                <a:cubicBezTo>
                  <a:pt x="6" y="68"/>
                  <a:pt x="3" y="74"/>
                  <a:pt x="0" y="80"/>
                </a:cubicBezTo>
                <a:cubicBezTo>
                  <a:pt x="1" y="82"/>
                  <a:pt x="2" y="84"/>
                  <a:pt x="3" y="86"/>
                </a:cubicBezTo>
                <a:cubicBezTo>
                  <a:pt x="4" y="85"/>
                  <a:pt x="4" y="84"/>
                  <a:pt x="5" y="83"/>
                </a:cubicBezTo>
                <a:cubicBezTo>
                  <a:pt x="16" y="72"/>
                  <a:pt x="16" y="72"/>
                  <a:pt x="16" y="72"/>
                </a:cubicBezTo>
                <a:cubicBezTo>
                  <a:pt x="14" y="69"/>
                  <a:pt x="12" y="65"/>
                  <a:pt x="10" y="62"/>
                </a:cubicBezTo>
                <a:moveTo>
                  <a:pt x="146" y="60"/>
                </a:moveTo>
                <a:cubicBezTo>
                  <a:pt x="135" y="71"/>
                  <a:pt x="135" y="71"/>
                  <a:pt x="135" y="71"/>
                </a:cubicBezTo>
                <a:cubicBezTo>
                  <a:pt x="135" y="78"/>
                  <a:pt x="136" y="85"/>
                  <a:pt x="136" y="92"/>
                </a:cubicBezTo>
                <a:cubicBezTo>
                  <a:pt x="150" y="78"/>
                  <a:pt x="150" y="78"/>
                  <a:pt x="150" y="78"/>
                </a:cubicBezTo>
                <a:cubicBezTo>
                  <a:pt x="149" y="71"/>
                  <a:pt x="147" y="65"/>
                  <a:pt x="146" y="60"/>
                </a:cubicBezTo>
                <a:moveTo>
                  <a:pt x="142" y="41"/>
                </a:moveTo>
                <a:cubicBezTo>
                  <a:pt x="134" y="49"/>
                  <a:pt x="134" y="49"/>
                  <a:pt x="134" y="49"/>
                </a:cubicBezTo>
                <a:cubicBezTo>
                  <a:pt x="134" y="56"/>
                  <a:pt x="134" y="63"/>
                  <a:pt x="135" y="70"/>
                </a:cubicBezTo>
                <a:cubicBezTo>
                  <a:pt x="146" y="58"/>
                  <a:pt x="146" y="58"/>
                  <a:pt x="146" y="58"/>
                </a:cubicBezTo>
                <a:cubicBezTo>
                  <a:pt x="145" y="52"/>
                  <a:pt x="143" y="46"/>
                  <a:pt x="142" y="41"/>
                </a:cubicBezTo>
                <a:moveTo>
                  <a:pt x="137" y="22"/>
                </a:moveTo>
                <a:cubicBezTo>
                  <a:pt x="132" y="27"/>
                  <a:pt x="132" y="27"/>
                  <a:pt x="132" y="27"/>
                </a:cubicBezTo>
                <a:cubicBezTo>
                  <a:pt x="133" y="34"/>
                  <a:pt x="133" y="41"/>
                  <a:pt x="134" y="48"/>
                </a:cubicBezTo>
                <a:cubicBezTo>
                  <a:pt x="142" y="39"/>
                  <a:pt x="142" y="39"/>
                  <a:pt x="142" y="39"/>
                </a:cubicBezTo>
                <a:cubicBezTo>
                  <a:pt x="140" y="33"/>
                  <a:pt x="139" y="27"/>
                  <a:pt x="137" y="22"/>
                </a:cubicBezTo>
                <a:moveTo>
                  <a:pt x="131" y="5"/>
                </a:moveTo>
                <a:cubicBezTo>
                  <a:pt x="130" y="6"/>
                  <a:pt x="130" y="6"/>
                  <a:pt x="130" y="6"/>
                </a:cubicBezTo>
                <a:cubicBezTo>
                  <a:pt x="131" y="13"/>
                  <a:pt x="131" y="19"/>
                  <a:pt x="132" y="26"/>
                </a:cubicBezTo>
                <a:cubicBezTo>
                  <a:pt x="137" y="21"/>
                  <a:pt x="137" y="21"/>
                  <a:pt x="137" y="21"/>
                </a:cubicBezTo>
                <a:cubicBezTo>
                  <a:pt x="135" y="14"/>
                  <a:pt x="133" y="8"/>
                  <a:pt x="131" y="5"/>
                </a:cubicBezTo>
                <a:moveTo>
                  <a:pt x="129" y="0"/>
                </a:moveTo>
                <a:cubicBezTo>
                  <a:pt x="130" y="1"/>
                  <a:pt x="130" y="3"/>
                  <a:pt x="130" y="5"/>
                </a:cubicBezTo>
                <a:cubicBezTo>
                  <a:pt x="131" y="4"/>
                  <a:pt x="131" y="4"/>
                  <a:pt x="131" y="4"/>
                </a:cubicBezTo>
                <a:cubicBezTo>
                  <a:pt x="130" y="1"/>
                  <a:pt x="129" y="0"/>
                  <a:pt x="129" y="0"/>
                </a:cubicBezTo>
              </a:path>
            </a:pathLst>
          </a:custGeom>
          <a:solidFill>
            <a:srgbClr val="786D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6" name="Freeform 84"/>
          <p:cNvSpPr>
            <a:spLocks noEditPoints="1"/>
          </p:cNvSpPr>
          <p:nvPr/>
        </p:nvSpPr>
        <p:spPr bwMode="auto">
          <a:xfrm>
            <a:off x="5846029" y="3448893"/>
            <a:ext cx="175186" cy="175186"/>
          </a:xfrm>
          <a:custGeom>
            <a:avLst/>
            <a:gdLst>
              <a:gd name="T0" fmla="*/ 0 w 50"/>
              <a:gd name="T1" fmla="*/ 49 h 50"/>
              <a:gd name="T2" fmla="*/ 0 w 50"/>
              <a:gd name="T3" fmla="*/ 50 h 50"/>
              <a:gd name="T4" fmla="*/ 1 w 50"/>
              <a:gd name="T5" fmla="*/ 49 h 50"/>
              <a:gd name="T6" fmla="*/ 0 w 50"/>
              <a:gd name="T7" fmla="*/ 49 h 50"/>
              <a:gd name="T8" fmla="*/ 50 w 50"/>
              <a:gd name="T9" fmla="*/ 0 h 50"/>
              <a:gd name="T10" fmla="*/ 48 w 50"/>
              <a:gd name="T11" fmla="*/ 0 h 50"/>
              <a:gd name="T12" fmla="*/ 13 w 50"/>
              <a:gd name="T13" fmla="*/ 35 h 50"/>
              <a:gd name="T14" fmla="*/ 14 w 50"/>
              <a:gd name="T15" fmla="*/ 35 h 50"/>
              <a:gd name="T16" fmla="*/ 50 w 50"/>
              <a:gd name="T17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0" h="50">
                <a:moveTo>
                  <a:pt x="0" y="49"/>
                </a:moveTo>
                <a:cubicBezTo>
                  <a:pt x="0" y="49"/>
                  <a:pt x="0" y="49"/>
                  <a:pt x="0" y="50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9"/>
                  <a:pt x="1" y="49"/>
                  <a:pt x="0" y="49"/>
                </a:cubicBezTo>
                <a:moveTo>
                  <a:pt x="50" y="0"/>
                </a:moveTo>
                <a:cubicBezTo>
                  <a:pt x="48" y="0"/>
                  <a:pt x="48" y="0"/>
                  <a:pt x="48" y="0"/>
                </a:cubicBezTo>
                <a:cubicBezTo>
                  <a:pt x="13" y="35"/>
                  <a:pt x="13" y="35"/>
                  <a:pt x="13" y="35"/>
                </a:cubicBezTo>
                <a:cubicBezTo>
                  <a:pt x="14" y="35"/>
                  <a:pt x="14" y="35"/>
                  <a:pt x="14" y="35"/>
                </a:cubicBezTo>
                <a:cubicBezTo>
                  <a:pt x="50" y="0"/>
                  <a:pt x="50" y="0"/>
                  <a:pt x="5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7" name="Freeform 85"/>
          <p:cNvSpPr/>
          <p:nvPr/>
        </p:nvSpPr>
        <p:spPr bwMode="auto">
          <a:xfrm>
            <a:off x="5846029" y="3571245"/>
            <a:ext cx="50053" cy="47273"/>
          </a:xfrm>
          <a:custGeom>
            <a:avLst/>
            <a:gdLst>
              <a:gd name="T0" fmla="*/ 13 w 14"/>
              <a:gd name="T1" fmla="*/ 0 h 14"/>
              <a:gd name="T2" fmla="*/ 2 w 14"/>
              <a:gd name="T3" fmla="*/ 11 h 14"/>
              <a:gd name="T4" fmla="*/ 0 w 14"/>
              <a:gd name="T5" fmla="*/ 14 h 14"/>
              <a:gd name="T6" fmla="*/ 1 w 14"/>
              <a:gd name="T7" fmla="*/ 14 h 14"/>
              <a:gd name="T8" fmla="*/ 14 w 14"/>
              <a:gd name="T9" fmla="*/ 0 h 14"/>
              <a:gd name="T10" fmla="*/ 13 w 14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4">
                <a:moveTo>
                  <a:pt x="13" y="0"/>
                </a:moveTo>
                <a:cubicBezTo>
                  <a:pt x="2" y="11"/>
                  <a:pt x="2" y="11"/>
                  <a:pt x="2" y="11"/>
                </a:cubicBezTo>
                <a:cubicBezTo>
                  <a:pt x="1" y="12"/>
                  <a:pt x="1" y="13"/>
                  <a:pt x="0" y="14"/>
                </a:cubicBezTo>
                <a:cubicBezTo>
                  <a:pt x="1" y="14"/>
                  <a:pt x="1" y="14"/>
                  <a:pt x="1" y="14"/>
                </a:cubicBezTo>
                <a:cubicBezTo>
                  <a:pt x="14" y="0"/>
                  <a:pt x="14" y="0"/>
                  <a:pt x="14" y="0"/>
                </a:cubicBezTo>
                <a:cubicBezTo>
                  <a:pt x="14" y="0"/>
                  <a:pt x="14" y="0"/>
                  <a:pt x="13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8" name="Freeform 86"/>
          <p:cNvSpPr>
            <a:spLocks noEditPoints="1"/>
          </p:cNvSpPr>
          <p:nvPr/>
        </p:nvSpPr>
        <p:spPr bwMode="auto">
          <a:xfrm>
            <a:off x="5793196" y="3448893"/>
            <a:ext cx="308661" cy="303100"/>
          </a:xfrm>
          <a:custGeom>
            <a:avLst/>
            <a:gdLst>
              <a:gd name="T0" fmla="*/ 24 w 88"/>
              <a:gd name="T1" fmla="*/ 62 h 87"/>
              <a:gd name="T2" fmla="*/ 0 w 88"/>
              <a:gd name="T3" fmla="*/ 86 h 87"/>
              <a:gd name="T4" fmla="*/ 1 w 88"/>
              <a:gd name="T5" fmla="*/ 87 h 87"/>
              <a:gd name="T6" fmla="*/ 25 w 88"/>
              <a:gd name="T7" fmla="*/ 63 h 87"/>
              <a:gd name="T8" fmla="*/ 24 w 88"/>
              <a:gd name="T9" fmla="*/ 62 h 87"/>
              <a:gd name="T10" fmla="*/ 88 w 88"/>
              <a:gd name="T11" fmla="*/ 0 h 87"/>
              <a:gd name="T12" fmla="*/ 86 w 88"/>
              <a:gd name="T13" fmla="*/ 0 h 87"/>
              <a:gd name="T14" fmla="*/ 39 w 88"/>
              <a:gd name="T15" fmla="*/ 48 h 87"/>
              <a:gd name="T16" fmla="*/ 39 w 88"/>
              <a:gd name="T17" fmla="*/ 49 h 87"/>
              <a:gd name="T18" fmla="*/ 88 w 88"/>
              <a:gd name="T19" fmla="*/ 0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8" h="87">
                <a:moveTo>
                  <a:pt x="24" y="62"/>
                </a:moveTo>
                <a:cubicBezTo>
                  <a:pt x="0" y="86"/>
                  <a:pt x="0" y="86"/>
                  <a:pt x="0" y="86"/>
                </a:cubicBezTo>
                <a:cubicBezTo>
                  <a:pt x="1" y="86"/>
                  <a:pt x="1" y="87"/>
                  <a:pt x="1" y="87"/>
                </a:cubicBezTo>
                <a:cubicBezTo>
                  <a:pt x="25" y="63"/>
                  <a:pt x="25" y="63"/>
                  <a:pt x="25" y="63"/>
                </a:cubicBezTo>
                <a:cubicBezTo>
                  <a:pt x="25" y="63"/>
                  <a:pt x="24" y="62"/>
                  <a:pt x="24" y="62"/>
                </a:cubicBezTo>
                <a:moveTo>
                  <a:pt x="88" y="0"/>
                </a:moveTo>
                <a:cubicBezTo>
                  <a:pt x="86" y="0"/>
                  <a:pt x="86" y="0"/>
                  <a:pt x="86" y="0"/>
                </a:cubicBezTo>
                <a:cubicBezTo>
                  <a:pt x="39" y="48"/>
                  <a:pt x="39" y="48"/>
                  <a:pt x="39" y="48"/>
                </a:cubicBezTo>
                <a:cubicBezTo>
                  <a:pt x="39" y="48"/>
                  <a:pt x="39" y="48"/>
                  <a:pt x="39" y="49"/>
                </a:cubicBezTo>
                <a:cubicBezTo>
                  <a:pt x="88" y="0"/>
                  <a:pt x="88" y="0"/>
                  <a:pt x="88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39" name="Freeform 87"/>
          <p:cNvSpPr/>
          <p:nvPr/>
        </p:nvSpPr>
        <p:spPr bwMode="auto">
          <a:xfrm>
            <a:off x="5879398" y="3615738"/>
            <a:ext cx="50053" cy="52834"/>
          </a:xfrm>
          <a:custGeom>
            <a:avLst/>
            <a:gdLst>
              <a:gd name="T0" fmla="*/ 15 w 15"/>
              <a:gd name="T1" fmla="*/ 0 h 15"/>
              <a:gd name="T2" fmla="*/ 0 w 15"/>
              <a:gd name="T3" fmla="*/ 14 h 15"/>
              <a:gd name="T4" fmla="*/ 1 w 15"/>
              <a:gd name="T5" fmla="*/ 15 h 15"/>
              <a:gd name="T6" fmla="*/ 15 w 15"/>
              <a:gd name="T7" fmla="*/ 1 h 15"/>
              <a:gd name="T8" fmla="*/ 15 w 15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5" y="0"/>
                </a:moveTo>
                <a:cubicBezTo>
                  <a:pt x="0" y="14"/>
                  <a:pt x="0" y="14"/>
                  <a:pt x="0" y="14"/>
                </a:cubicBezTo>
                <a:cubicBezTo>
                  <a:pt x="0" y="14"/>
                  <a:pt x="1" y="15"/>
                  <a:pt x="1" y="15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5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0" name="Freeform 88"/>
          <p:cNvSpPr>
            <a:spLocks noEditPoints="1"/>
          </p:cNvSpPr>
          <p:nvPr/>
        </p:nvSpPr>
        <p:spPr bwMode="auto">
          <a:xfrm>
            <a:off x="5832126" y="3448893"/>
            <a:ext cx="350372" cy="347591"/>
          </a:xfrm>
          <a:custGeom>
            <a:avLst/>
            <a:gdLst>
              <a:gd name="T0" fmla="*/ 23 w 100"/>
              <a:gd name="T1" fmla="*/ 76 h 100"/>
              <a:gd name="T2" fmla="*/ 0 w 100"/>
              <a:gd name="T3" fmla="*/ 99 h 100"/>
              <a:gd name="T4" fmla="*/ 1 w 100"/>
              <a:gd name="T5" fmla="*/ 100 h 100"/>
              <a:gd name="T6" fmla="*/ 23 w 100"/>
              <a:gd name="T7" fmla="*/ 77 h 100"/>
              <a:gd name="T8" fmla="*/ 23 w 100"/>
              <a:gd name="T9" fmla="*/ 76 h 100"/>
              <a:gd name="T10" fmla="*/ 100 w 100"/>
              <a:gd name="T11" fmla="*/ 0 h 100"/>
              <a:gd name="T12" fmla="*/ 99 w 100"/>
              <a:gd name="T13" fmla="*/ 0 h 100"/>
              <a:gd name="T14" fmla="*/ 38 w 100"/>
              <a:gd name="T15" fmla="*/ 60 h 100"/>
              <a:gd name="T16" fmla="*/ 39 w 100"/>
              <a:gd name="T17" fmla="*/ 61 h 100"/>
              <a:gd name="T18" fmla="*/ 100 w 100"/>
              <a:gd name="T1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100">
                <a:moveTo>
                  <a:pt x="23" y="76"/>
                </a:moveTo>
                <a:cubicBezTo>
                  <a:pt x="0" y="99"/>
                  <a:pt x="0" y="99"/>
                  <a:pt x="0" y="99"/>
                </a:cubicBezTo>
                <a:cubicBezTo>
                  <a:pt x="0" y="99"/>
                  <a:pt x="0" y="99"/>
                  <a:pt x="1" y="100"/>
                </a:cubicBezTo>
                <a:cubicBezTo>
                  <a:pt x="23" y="77"/>
                  <a:pt x="23" y="77"/>
                  <a:pt x="23" y="77"/>
                </a:cubicBezTo>
                <a:cubicBezTo>
                  <a:pt x="23" y="76"/>
                  <a:pt x="23" y="76"/>
                  <a:pt x="23" y="76"/>
                </a:cubicBezTo>
                <a:moveTo>
                  <a:pt x="100" y="0"/>
                </a:moveTo>
                <a:cubicBezTo>
                  <a:pt x="99" y="0"/>
                  <a:pt x="99" y="0"/>
                  <a:pt x="99" y="0"/>
                </a:cubicBezTo>
                <a:cubicBezTo>
                  <a:pt x="38" y="60"/>
                  <a:pt x="38" y="60"/>
                  <a:pt x="38" y="60"/>
                </a:cubicBezTo>
                <a:cubicBezTo>
                  <a:pt x="38" y="61"/>
                  <a:pt x="39" y="61"/>
                  <a:pt x="39" y="61"/>
                </a:cubicBezTo>
                <a:cubicBezTo>
                  <a:pt x="100" y="0"/>
                  <a:pt x="100" y="0"/>
                  <a:pt x="100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1" name="Freeform 89"/>
          <p:cNvSpPr/>
          <p:nvPr/>
        </p:nvSpPr>
        <p:spPr bwMode="auto">
          <a:xfrm>
            <a:off x="5912767" y="3657448"/>
            <a:ext cx="55615" cy="61176"/>
          </a:xfrm>
          <a:custGeom>
            <a:avLst/>
            <a:gdLst>
              <a:gd name="T0" fmla="*/ 15 w 16"/>
              <a:gd name="T1" fmla="*/ 0 h 17"/>
              <a:gd name="T2" fmla="*/ 0 w 16"/>
              <a:gd name="T3" fmla="*/ 16 h 17"/>
              <a:gd name="T4" fmla="*/ 0 w 16"/>
              <a:gd name="T5" fmla="*/ 17 h 17"/>
              <a:gd name="T6" fmla="*/ 16 w 16"/>
              <a:gd name="T7" fmla="*/ 1 h 17"/>
              <a:gd name="T8" fmla="*/ 15 w 16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7">
                <a:moveTo>
                  <a:pt x="15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7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5" y="1"/>
                  <a:pt x="15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2" name="Freeform 90"/>
          <p:cNvSpPr>
            <a:spLocks noEditPoints="1"/>
          </p:cNvSpPr>
          <p:nvPr/>
        </p:nvSpPr>
        <p:spPr bwMode="auto">
          <a:xfrm>
            <a:off x="5868275" y="3448893"/>
            <a:ext cx="394863" cy="394863"/>
          </a:xfrm>
          <a:custGeom>
            <a:avLst/>
            <a:gdLst>
              <a:gd name="T0" fmla="*/ 23 w 113"/>
              <a:gd name="T1" fmla="*/ 89 h 113"/>
              <a:gd name="T2" fmla="*/ 0 w 113"/>
              <a:gd name="T3" fmla="*/ 112 h 113"/>
              <a:gd name="T4" fmla="*/ 1 w 113"/>
              <a:gd name="T5" fmla="*/ 113 h 113"/>
              <a:gd name="T6" fmla="*/ 23 w 113"/>
              <a:gd name="T7" fmla="*/ 90 h 113"/>
              <a:gd name="T8" fmla="*/ 23 w 113"/>
              <a:gd name="T9" fmla="*/ 89 h 113"/>
              <a:gd name="T10" fmla="*/ 113 w 113"/>
              <a:gd name="T11" fmla="*/ 0 h 113"/>
              <a:gd name="T12" fmla="*/ 112 w 113"/>
              <a:gd name="T13" fmla="*/ 0 h 113"/>
              <a:gd name="T14" fmla="*/ 39 w 113"/>
              <a:gd name="T15" fmla="*/ 73 h 113"/>
              <a:gd name="T16" fmla="*/ 40 w 113"/>
              <a:gd name="T17" fmla="*/ 73 h 113"/>
              <a:gd name="T18" fmla="*/ 113 w 113"/>
              <a:gd name="T19" fmla="*/ 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3" h="113">
                <a:moveTo>
                  <a:pt x="23" y="89"/>
                </a:moveTo>
                <a:cubicBezTo>
                  <a:pt x="0" y="112"/>
                  <a:pt x="0" y="112"/>
                  <a:pt x="0" y="112"/>
                </a:cubicBezTo>
                <a:cubicBezTo>
                  <a:pt x="0" y="112"/>
                  <a:pt x="0" y="113"/>
                  <a:pt x="1" y="113"/>
                </a:cubicBezTo>
                <a:cubicBezTo>
                  <a:pt x="23" y="90"/>
                  <a:pt x="23" y="90"/>
                  <a:pt x="23" y="90"/>
                </a:cubicBezTo>
                <a:cubicBezTo>
                  <a:pt x="23" y="90"/>
                  <a:pt x="23" y="90"/>
                  <a:pt x="23" y="89"/>
                </a:cubicBezTo>
                <a:moveTo>
                  <a:pt x="113" y="0"/>
                </a:moveTo>
                <a:cubicBezTo>
                  <a:pt x="112" y="0"/>
                  <a:pt x="112" y="0"/>
                  <a:pt x="112" y="0"/>
                </a:cubicBezTo>
                <a:cubicBezTo>
                  <a:pt x="39" y="73"/>
                  <a:pt x="39" y="73"/>
                  <a:pt x="39" y="73"/>
                </a:cubicBezTo>
                <a:cubicBezTo>
                  <a:pt x="40" y="73"/>
                  <a:pt x="40" y="73"/>
                  <a:pt x="40" y="73"/>
                </a:cubicBezTo>
                <a:cubicBezTo>
                  <a:pt x="113" y="0"/>
                  <a:pt x="113" y="0"/>
                  <a:pt x="113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3" name="Freeform 91"/>
          <p:cNvSpPr/>
          <p:nvPr/>
        </p:nvSpPr>
        <p:spPr bwMode="auto">
          <a:xfrm>
            <a:off x="5948917" y="3704721"/>
            <a:ext cx="58396" cy="58396"/>
          </a:xfrm>
          <a:custGeom>
            <a:avLst/>
            <a:gdLst>
              <a:gd name="T0" fmla="*/ 16 w 17"/>
              <a:gd name="T1" fmla="*/ 0 h 17"/>
              <a:gd name="T2" fmla="*/ 0 w 17"/>
              <a:gd name="T3" fmla="*/ 16 h 17"/>
              <a:gd name="T4" fmla="*/ 0 w 17"/>
              <a:gd name="T5" fmla="*/ 17 h 17"/>
              <a:gd name="T6" fmla="*/ 17 w 17"/>
              <a:gd name="T7" fmla="*/ 0 h 17"/>
              <a:gd name="T8" fmla="*/ 16 w 17"/>
              <a:gd name="T9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7">
                <a:moveTo>
                  <a:pt x="16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17"/>
                  <a:pt x="0" y="17"/>
                  <a:pt x="0" y="17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7" y="0"/>
                  <a:pt x="1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4" name="Freeform 92"/>
          <p:cNvSpPr>
            <a:spLocks noEditPoints="1"/>
          </p:cNvSpPr>
          <p:nvPr/>
        </p:nvSpPr>
        <p:spPr bwMode="auto">
          <a:xfrm>
            <a:off x="5898864" y="3448893"/>
            <a:ext cx="447698" cy="442136"/>
          </a:xfrm>
          <a:custGeom>
            <a:avLst/>
            <a:gdLst>
              <a:gd name="T0" fmla="*/ 24 w 128"/>
              <a:gd name="T1" fmla="*/ 102 h 127"/>
              <a:gd name="T2" fmla="*/ 0 w 128"/>
              <a:gd name="T3" fmla="*/ 126 h 127"/>
              <a:gd name="T4" fmla="*/ 1 w 128"/>
              <a:gd name="T5" fmla="*/ 127 h 127"/>
              <a:gd name="T6" fmla="*/ 24 w 128"/>
              <a:gd name="T7" fmla="*/ 103 h 127"/>
              <a:gd name="T8" fmla="*/ 24 w 128"/>
              <a:gd name="T9" fmla="*/ 102 h 127"/>
              <a:gd name="T10" fmla="*/ 116 w 128"/>
              <a:gd name="T11" fmla="*/ 11 h 127"/>
              <a:gd name="T12" fmla="*/ 42 w 128"/>
              <a:gd name="T13" fmla="*/ 84 h 127"/>
              <a:gd name="T14" fmla="*/ 42 w 128"/>
              <a:gd name="T15" fmla="*/ 85 h 127"/>
              <a:gd name="T16" fmla="*/ 116 w 128"/>
              <a:gd name="T17" fmla="*/ 12 h 127"/>
              <a:gd name="T18" fmla="*/ 116 w 128"/>
              <a:gd name="T19" fmla="*/ 11 h 127"/>
              <a:gd name="T20" fmla="*/ 128 w 128"/>
              <a:gd name="T21" fmla="*/ 0 h 127"/>
              <a:gd name="T22" fmla="*/ 126 w 128"/>
              <a:gd name="T23" fmla="*/ 0 h 127"/>
              <a:gd name="T24" fmla="*/ 124 w 128"/>
              <a:gd name="T25" fmla="*/ 2 h 127"/>
              <a:gd name="T26" fmla="*/ 124 w 128"/>
              <a:gd name="T27" fmla="*/ 4 h 127"/>
              <a:gd name="T28" fmla="*/ 128 w 128"/>
              <a:gd name="T29" fmla="*/ 0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8" h="127">
                <a:moveTo>
                  <a:pt x="24" y="102"/>
                </a:moveTo>
                <a:cubicBezTo>
                  <a:pt x="0" y="126"/>
                  <a:pt x="0" y="126"/>
                  <a:pt x="0" y="126"/>
                </a:cubicBezTo>
                <a:cubicBezTo>
                  <a:pt x="1" y="126"/>
                  <a:pt x="1" y="126"/>
                  <a:pt x="1" y="127"/>
                </a:cubicBezTo>
                <a:cubicBezTo>
                  <a:pt x="24" y="103"/>
                  <a:pt x="24" y="103"/>
                  <a:pt x="24" y="103"/>
                </a:cubicBezTo>
                <a:cubicBezTo>
                  <a:pt x="24" y="103"/>
                  <a:pt x="24" y="103"/>
                  <a:pt x="24" y="102"/>
                </a:cubicBezTo>
                <a:moveTo>
                  <a:pt x="116" y="11"/>
                </a:moveTo>
                <a:cubicBezTo>
                  <a:pt x="42" y="84"/>
                  <a:pt x="42" y="84"/>
                  <a:pt x="42" y="84"/>
                </a:cubicBezTo>
                <a:cubicBezTo>
                  <a:pt x="42" y="85"/>
                  <a:pt x="42" y="85"/>
                  <a:pt x="42" y="85"/>
                </a:cubicBezTo>
                <a:cubicBezTo>
                  <a:pt x="116" y="12"/>
                  <a:pt x="116" y="12"/>
                  <a:pt x="116" y="12"/>
                </a:cubicBezTo>
                <a:cubicBezTo>
                  <a:pt x="116" y="12"/>
                  <a:pt x="116" y="11"/>
                  <a:pt x="116" y="11"/>
                </a:cubicBezTo>
                <a:moveTo>
                  <a:pt x="128" y="0"/>
                </a:moveTo>
                <a:cubicBezTo>
                  <a:pt x="126" y="0"/>
                  <a:pt x="126" y="0"/>
                  <a:pt x="126" y="0"/>
                </a:cubicBezTo>
                <a:cubicBezTo>
                  <a:pt x="124" y="2"/>
                  <a:pt x="124" y="2"/>
                  <a:pt x="124" y="2"/>
                </a:cubicBezTo>
                <a:cubicBezTo>
                  <a:pt x="124" y="3"/>
                  <a:pt x="124" y="3"/>
                  <a:pt x="124" y="4"/>
                </a:cubicBezTo>
                <a:cubicBezTo>
                  <a:pt x="128" y="0"/>
                  <a:pt x="128" y="0"/>
                  <a:pt x="128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5" name="Freeform 93"/>
          <p:cNvSpPr>
            <a:spLocks noEditPoints="1"/>
          </p:cNvSpPr>
          <p:nvPr/>
        </p:nvSpPr>
        <p:spPr bwMode="auto">
          <a:xfrm>
            <a:off x="5982285" y="3454454"/>
            <a:ext cx="350372" cy="353153"/>
          </a:xfrm>
          <a:custGeom>
            <a:avLst/>
            <a:gdLst>
              <a:gd name="T0" fmla="*/ 18 w 100"/>
              <a:gd name="T1" fmla="*/ 82 h 101"/>
              <a:gd name="T2" fmla="*/ 0 w 100"/>
              <a:gd name="T3" fmla="*/ 100 h 101"/>
              <a:gd name="T4" fmla="*/ 0 w 100"/>
              <a:gd name="T5" fmla="*/ 101 h 101"/>
              <a:gd name="T6" fmla="*/ 18 w 100"/>
              <a:gd name="T7" fmla="*/ 83 h 101"/>
              <a:gd name="T8" fmla="*/ 18 w 100"/>
              <a:gd name="T9" fmla="*/ 82 h 101"/>
              <a:gd name="T10" fmla="*/ 100 w 100"/>
              <a:gd name="T11" fmla="*/ 0 h 101"/>
              <a:gd name="T12" fmla="*/ 92 w 100"/>
              <a:gd name="T13" fmla="*/ 9 h 101"/>
              <a:gd name="T14" fmla="*/ 92 w 100"/>
              <a:gd name="T15" fmla="*/ 10 h 101"/>
              <a:gd name="T16" fmla="*/ 100 w 100"/>
              <a:gd name="T17" fmla="*/ 2 h 101"/>
              <a:gd name="T18" fmla="*/ 100 w 100"/>
              <a:gd name="T19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0" h="101">
                <a:moveTo>
                  <a:pt x="18" y="82"/>
                </a:moveTo>
                <a:cubicBezTo>
                  <a:pt x="0" y="100"/>
                  <a:pt x="0" y="100"/>
                  <a:pt x="0" y="100"/>
                </a:cubicBezTo>
                <a:cubicBezTo>
                  <a:pt x="0" y="101"/>
                  <a:pt x="0" y="101"/>
                  <a:pt x="0" y="101"/>
                </a:cubicBezTo>
                <a:cubicBezTo>
                  <a:pt x="18" y="83"/>
                  <a:pt x="18" y="83"/>
                  <a:pt x="18" y="83"/>
                </a:cubicBezTo>
                <a:cubicBezTo>
                  <a:pt x="18" y="83"/>
                  <a:pt x="18" y="83"/>
                  <a:pt x="18" y="82"/>
                </a:cubicBezTo>
                <a:moveTo>
                  <a:pt x="100" y="0"/>
                </a:move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10"/>
                  <a:pt x="92" y="10"/>
                </a:cubicBezTo>
                <a:cubicBezTo>
                  <a:pt x="100" y="2"/>
                  <a:pt x="100" y="2"/>
                  <a:pt x="100" y="2"/>
                </a:cubicBezTo>
                <a:cubicBezTo>
                  <a:pt x="100" y="1"/>
                  <a:pt x="100" y="1"/>
                  <a:pt x="100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6" name="Freeform 94"/>
          <p:cNvSpPr>
            <a:spLocks noEditPoints="1"/>
          </p:cNvSpPr>
          <p:nvPr/>
        </p:nvSpPr>
        <p:spPr bwMode="auto">
          <a:xfrm>
            <a:off x="5929451" y="3448893"/>
            <a:ext cx="497751" cy="492189"/>
          </a:xfrm>
          <a:custGeom>
            <a:avLst/>
            <a:gdLst>
              <a:gd name="T0" fmla="*/ 25 w 142"/>
              <a:gd name="T1" fmla="*/ 115 h 141"/>
              <a:gd name="T2" fmla="*/ 0 w 142"/>
              <a:gd name="T3" fmla="*/ 140 h 141"/>
              <a:gd name="T4" fmla="*/ 1 w 142"/>
              <a:gd name="T5" fmla="*/ 141 h 141"/>
              <a:gd name="T6" fmla="*/ 26 w 142"/>
              <a:gd name="T7" fmla="*/ 116 h 141"/>
              <a:gd name="T8" fmla="*/ 25 w 142"/>
              <a:gd name="T9" fmla="*/ 115 h 141"/>
              <a:gd name="T10" fmla="*/ 108 w 142"/>
              <a:gd name="T11" fmla="*/ 33 h 141"/>
              <a:gd name="T12" fmla="*/ 45 w 142"/>
              <a:gd name="T13" fmla="*/ 96 h 141"/>
              <a:gd name="T14" fmla="*/ 45 w 142"/>
              <a:gd name="T15" fmla="*/ 97 h 141"/>
              <a:gd name="T16" fmla="*/ 108 w 142"/>
              <a:gd name="T17" fmla="*/ 34 h 141"/>
              <a:gd name="T18" fmla="*/ 108 w 142"/>
              <a:gd name="T19" fmla="*/ 33 h 141"/>
              <a:gd name="T20" fmla="*/ 142 w 142"/>
              <a:gd name="T21" fmla="*/ 0 h 141"/>
              <a:gd name="T22" fmla="*/ 140 w 142"/>
              <a:gd name="T23" fmla="*/ 0 h 141"/>
              <a:gd name="T24" fmla="*/ 119 w 142"/>
              <a:gd name="T25" fmla="*/ 21 h 141"/>
              <a:gd name="T26" fmla="*/ 119 w 142"/>
              <a:gd name="T27" fmla="*/ 23 h 141"/>
              <a:gd name="T28" fmla="*/ 142 w 142"/>
              <a:gd name="T29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2" h="141">
                <a:moveTo>
                  <a:pt x="25" y="115"/>
                </a:moveTo>
                <a:cubicBezTo>
                  <a:pt x="0" y="140"/>
                  <a:pt x="0" y="140"/>
                  <a:pt x="0" y="140"/>
                </a:cubicBezTo>
                <a:cubicBezTo>
                  <a:pt x="0" y="141"/>
                  <a:pt x="1" y="141"/>
                  <a:pt x="1" y="141"/>
                </a:cubicBezTo>
                <a:cubicBezTo>
                  <a:pt x="26" y="116"/>
                  <a:pt x="26" y="116"/>
                  <a:pt x="26" y="116"/>
                </a:cubicBezTo>
                <a:cubicBezTo>
                  <a:pt x="26" y="116"/>
                  <a:pt x="25" y="115"/>
                  <a:pt x="25" y="115"/>
                </a:cubicBezTo>
                <a:moveTo>
                  <a:pt x="108" y="33"/>
                </a:moveTo>
                <a:cubicBezTo>
                  <a:pt x="45" y="96"/>
                  <a:pt x="45" y="96"/>
                  <a:pt x="45" y="96"/>
                </a:cubicBezTo>
                <a:cubicBezTo>
                  <a:pt x="45" y="96"/>
                  <a:pt x="45" y="96"/>
                  <a:pt x="45" y="97"/>
                </a:cubicBezTo>
                <a:cubicBezTo>
                  <a:pt x="108" y="34"/>
                  <a:pt x="108" y="34"/>
                  <a:pt x="108" y="34"/>
                </a:cubicBezTo>
                <a:cubicBezTo>
                  <a:pt x="108" y="34"/>
                  <a:pt x="108" y="33"/>
                  <a:pt x="108" y="33"/>
                </a:cubicBezTo>
                <a:moveTo>
                  <a:pt x="142" y="0"/>
                </a:moveTo>
                <a:cubicBezTo>
                  <a:pt x="140" y="0"/>
                  <a:pt x="140" y="0"/>
                  <a:pt x="140" y="0"/>
                </a:cubicBezTo>
                <a:cubicBezTo>
                  <a:pt x="119" y="21"/>
                  <a:pt x="119" y="21"/>
                  <a:pt x="119" y="21"/>
                </a:cubicBezTo>
                <a:cubicBezTo>
                  <a:pt x="119" y="22"/>
                  <a:pt x="119" y="22"/>
                  <a:pt x="119" y="23"/>
                </a:cubicBezTo>
                <a:cubicBezTo>
                  <a:pt x="142" y="0"/>
                  <a:pt x="142" y="0"/>
                  <a:pt x="142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7" name="Freeform 95"/>
          <p:cNvSpPr>
            <a:spLocks noEditPoints="1"/>
          </p:cNvSpPr>
          <p:nvPr/>
        </p:nvSpPr>
        <p:spPr bwMode="auto">
          <a:xfrm>
            <a:off x="6018434" y="3521192"/>
            <a:ext cx="328126" cy="333687"/>
          </a:xfrm>
          <a:custGeom>
            <a:avLst/>
            <a:gdLst>
              <a:gd name="T0" fmla="*/ 20 w 94"/>
              <a:gd name="T1" fmla="*/ 75 h 95"/>
              <a:gd name="T2" fmla="*/ 0 w 94"/>
              <a:gd name="T3" fmla="*/ 94 h 95"/>
              <a:gd name="T4" fmla="*/ 1 w 94"/>
              <a:gd name="T5" fmla="*/ 95 h 95"/>
              <a:gd name="T6" fmla="*/ 20 w 94"/>
              <a:gd name="T7" fmla="*/ 76 h 95"/>
              <a:gd name="T8" fmla="*/ 20 w 94"/>
              <a:gd name="T9" fmla="*/ 75 h 95"/>
              <a:gd name="T10" fmla="*/ 94 w 94"/>
              <a:gd name="T11" fmla="*/ 0 h 95"/>
              <a:gd name="T12" fmla="*/ 83 w 94"/>
              <a:gd name="T13" fmla="*/ 12 h 95"/>
              <a:gd name="T14" fmla="*/ 83 w 94"/>
              <a:gd name="T15" fmla="*/ 13 h 95"/>
              <a:gd name="T16" fmla="*/ 94 w 94"/>
              <a:gd name="T17" fmla="*/ 2 h 95"/>
              <a:gd name="T18" fmla="*/ 94 w 94"/>
              <a:gd name="T19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4" h="95">
                <a:moveTo>
                  <a:pt x="20" y="75"/>
                </a:move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1" y="95"/>
                  <a:pt x="1" y="95"/>
                </a:cubicBezTo>
                <a:cubicBezTo>
                  <a:pt x="20" y="76"/>
                  <a:pt x="20" y="76"/>
                  <a:pt x="20" y="76"/>
                </a:cubicBezTo>
                <a:cubicBezTo>
                  <a:pt x="20" y="75"/>
                  <a:pt x="20" y="75"/>
                  <a:pt x="20" y="75"/>
                </a:cubicBezTo>
                <a:moveTo>
                  <a:pt x="94" y="0"/>
                </a:moveTo>
                <a:cubicBezTo>
                  <a:pt x="83" y="12"/>
                  <a:pt x="83" y="12"/>
                  <a:pt x="83" y="12"/>
                </a:cubicBezTo>
                <a:cubicBezTo>
                  <a:pt x="83" y="12"/>
                  <a:pt x="83" y="13"/>
                  <a:pt x="83" y="13"/>
                </a:cubicBezTo>
                <a:cubicBezTo>
                  <a:pt x="94" y="2"/>
                  <a:pt x="94" y="2"/>
                  <a:pt x="94" y="2"/>
                </a:cubicBezTo>
                <a:cubicBezTo>
                  <a:pt x="94" y="1"/>
                  <a:pt x="94" y="1"/>
                  <a:pt x="94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8" name="Freeform 96"/>
          <p:cNvSpPr>
            <a:spLocks noEditPoints="1"/>
          </p:cNvSpPr>
          <p:nvPr/>
        </p:nvSpPr>
        <p:spPr bwMode="auto">
          <a:xfrm>
            <a:off x="5957258" y="3448893"/>
            <a:ext cx="547804" cy="545024"/>
          </a:xfrm>
          <a:custGeom>
            <a:avLst/>
            <a:gdLst>
              <a:gd name="T0" fmla="*/ 28 w 157"/>
              <a:gd name="T1" fmla="*/ 128 h 156"/>
              <a:gd name="T2" fmla="*/ 0 w 157"/>
              <a:gd name="T3" fmla="*/ 155 h 156"/>
              <a:gd name="T4" fmla="*/ 1 w 157"/>
              <a:gd name="T5" fmla="*/ 156 h 156"/>
              <a:gd name="T6" fmla="*/ 29 w 157"/>
              <a:gd name="T7" fmla="*/ 129 h 156"/>
              <a:gd name="T8" fmla="*/ 28 w 157"/>
              <a:gd name="T9" fmla="*/ 128 h 156"/>
              <a:gd name="T10" fmla="*/ 101 w 157"/>
              <a:gd name="T11" fmla="*/ 55 h 156"/>
              <a:gd name="T12" fmla="*/ 49 w 157"/>
              <a:gd name="T13" fmla="*/ 107 h 156"/>
              <a:gd name="T14" fmla="*/ 50 w 157"/>
              <a:gd name="T15" fmla="*/ 107 h 156"/>
              <a:gd name="T16" fmla="*/ 101 w 157"/>
              <a:gd name="T17" fmla="*/ 56 h 156"/>
              <a:gd name="T18" fmla="*/ 101 w 157"/>
              <a:gd name="T19" fmla="*/ 55 h 156"/>
              <a:gd name="T20" fmla="*/ 157 w 157"/>
              <a:gd name="T21" fmla="*/ 0 h 156"/>
              <a:gd name="T22" fmla="*/ 156 w 157"/>
              <a:gd name="T23" fmla="*/ 0 h 156"/>
              <a:gd name="T24" fmla="*/ 115 w 157"/>
              <a:gd name="T25" fmla="*/ 41 h 156"/>
              <a:gd name="T26" fmla="*/ 115 w 157"/>
              <a:gd name="T27" fmla="*/ 42 h 156"/>
              <a:gd name="T28" fmla="*/ 157 w 157"/>
              <a:gd name="T29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7" h="156">
                <a:moveTo>
                  <a:pt x="28" y="128"/>
                </a:moveTo>
                <a:cubicBezTo>
                  <a:pt x="0" y="155"/>
                  <a:pt x="0" y="155"/>
                  <a:pt x="0" y="155"/>
                </a:cubicBezTo>
                <a:cubicBezTo>
                  <a:pt x="1" y="156"/>
                  <a:pt x="1" y="156"/>
                  <a:pt x="1" y="156"/>
                </a:cubicBezTo>
                <a:cubicBezTo>
                  <a:pt x="29" y="129"/>
                  <a:pt x="29" y="129"/>
                  <a:pt x="29" y="129"/>
                </a:cubicBezTo>
                <a:cubicBezTo>
                  <a:pt x="28" y="128"/>
                  <a:pt x="28" y="128"/>
                  <a:pt x="28" y="128"/>
                </a:cubicBezTo>
                <a:moveTo>
                  <a:pt x="101" y="55"/>
                </a:moveTo>
                <a:cubicBezTo>
                  <a:pt x="49" y="107"/>
                  <a:pt x="49" y="107"/>
                  <a:pt x="49" y="107"/>
                </a:cubicBezTo>
                <a:cubicBezTo>
                  <a:pt x="49" y="107"/>
                  <a:pt x="50" y="107"/>
                  <a:pt x="50" y="107"/>
                </a:cubicBezTo>
                <a:cubicBezTo>
                  <a:pt x="101" y="56"/>
                  <a:pt x="101" y="56"/>
                  <a:pt x="101" y="56"/>
                </a:cubicBezTo>
                <a:cubicBezTo>
                  <a:pt x="101" y="56"/>
                  <a:pt x="101" y="55"/>
                  <a:pt x="101" y="55"/>
                </a:cubicBezTo>
                <a:moveTo>
                  <a:pt x="157" y="0"/>
                </a:moveTo>
                <a:cubicBezTo>
                  <a:pt x="156" y="0"/>
                  <a:pt x="156" y="0"/>
                  <a:pt x="156" y="0"/>
                </a:cubicBezTo>
                <a:cubicBezTo>
                  <a:pt x="115" y="41"/>
                  <a:pt x="115" y="41"/>
                  <a:pt x="115" y="41"/>
                </a:cubicBezTo>
                <a:cubicBezTo>
                  <a:pt x="115" y="41"/>
                  <a:pt x="115" y="42"/>
                  <a:pt x="115" y="42"/>
                </a:cubicBezTo>
                <a:cubicBezTo>
                  <a:pt x="157" y="0"/>
                  <a:pt x="157" y="0"/>
                  <a:pt x="157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9" name="Freeform 97"/>
          <p:cNvSpPr>
            <a:spLocks noEditPoints="1"/>
          </p:cNvSpPr>
          <p:nvPr/>
        </p:nvSpPr>
        <p:spPr bwMode="auto">
          <a:xfrm>
            <a:off x="6057366" y="3590711"/>
            <a:ext cx="303100" cy="308661"/>
          </a:xfrm>
          <a:custGeom>
            <a:avLst/>
            <a:gdLst>
              <a:gd name="T0" fmla="*/ 21 w 87"/>
              <a:gd name="T1" fmla="*/ 66 h 88"/>
              <a:gd name="T2" fmla="*/ 0 w 87"/>
              <a:gd name="T3" fmla="*/ 87 h 88"/>
              <a:gd name="T4" fmla="*/ 1 w 87"/>
              <a:gd name="T5" fmla="*/ 88 h 88"/>
              <a:gd name="T6" fmla="*/ 22 w 87"/>
              <a:gd name="T7" fmla="*/ 66 h 88"/>
              <a:gd name="T8" fmla="*/ 21 w 87"/>
              <a:gd name="T9" fmla="*/ 66 h 88"/>
              <a:gd name="T10" fmla="*/ 87 w 87"/>
              <a:gd name="T11" fmla="*/ 0 h 88"/>
              <a:gd name="T12" fmla="*/ 73 w 87"/>
              <a:gd name="T13" fmla="*/ 14 h 88"/>
              <a:gd name="T14" fmla="*/ 73 w 87"/>
              <a:gd name="T15" fmla="*/ 15 h 88"/>
              <a:gd name="T16" fmla="*/ 87 w 87"/>
              <a:gd name="T17" fmla="*/ 1 h 88"/>
              <a:gd name="T18" fmla="*/ 87 w 87"/>
              <a:gd name="T19" fmla="*/ 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" h="88">
                <a:moveTo>
                  <a:pt x="21" y="66"/>
                </a:moveTo>
                <a:cubicBezTo>
                  <a:pt x="0" y="87"/>
                  <a:pt x="0" y="87"/>
                  <a:pt x="0" y="87"/>
                </a:cubicBezTo>
                <a:cubicBezTo>
                  <a:pt x="0" y="87"/>
                  <a:pt x="0" y="87"/>
                  <a:pt x="1" y="88"/>
                </a:cubicBezTo>
                <a:cubicBezTo>
                  <a:pt x="22" y="66"/>
                  <a:pt x="22" y="66"/>
                  <a:pt x="22" y="66"/>
                </a:cubicBezTo>
                <a:cubicBezTo>
                  <a:pt x="22" y="66"/>
                  <a:pt x="21" y="66"/>
                  <a:pt x="21" y="66"/>
                </a:cubicBezTo>
                <a:moveTo>
                  <a:pt x="87" y="0"/>
                </a:moveTo>
                <a:cubicBezTo>
                  <a:pt x="73" y="14"/>
                  <a:pt x="73" y="14"/>
                  <a:pt x="73" y="14"/>
                </a:cubicBezTo>
                <a:cubicBezTo>
                  <a:pt x="73" y="14"/>
                  <a:pt x="73" y="15"/>
                  <a:pt x="73" y="15"/>
                </a:cubicBezTo>
                <a:cubicBezTo>
                  <a:pt x="87" y="1"/>
                  <a:pt x="87" y="1"/>
                  <a:pt x="87" y="1"/>
                </a:cubicBezTo>
                <a:cubicBezTo>
                  <a:pt x="87" y="1"/>
                  <a:pt x="87" y="0"/>
                  <a:pt x="87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0" name="Freeform 98"/>
          <p:cNvSpPr>
            <a:spLocks noEditPoints="1"/>
          </p:cNvSpPr>
          <p:nvPr/>
        </p:nvSpPr>
        <p:spPr bwMode="auto">
          <a:xfrm>
            <a:off x="5985066" y="3448893"/>
            <a:ext cx="606200" cy="600638"/>
          </a:xfrm>
          <a:custGeom>
            <a:avLst/>
            <a:gdLst>
              <a:gd name="T0" fmla="*/ 31 w 173"/>
              <a:gd name="T1" fmla="*/ 140 h 172"/>
              <a:gd name="T2" fmla="*/ 0 w 173"/>
              <a:gd name="T3" fmla="*/ 171 h 172"/>
              <a:gd name="T4" fmla="*/ 1 w 173"/>
              <a:gd name="T5" fmla="*/ 172 h 172"/>
              <a:gd name="T6" fmla="*/ 32 w 173"/>
              <a:gd name="T7" fmla="*/ 141 h 172"/>
              <a:gd name="T8" fmla="*/ 31 w 173"/>
              <a:gd name="T9" fmla="*/ 140 h 172"/>
              <a:gd name="T10" fmla="*/ 94 w 173"/>
              <a:gd name="T11" fmla="*/ 77 h 172"/>
              <a:gd name="T12" fmla="*/ 54 w 173"/>
              <a:gd name="T13" fmla="*/ 117 h 172"/>
              <a:gd name="T14" fmla="*/ 55 w 173"/>
              <a:gd name="T15" fmla="*/ 118 h 172"/>
              <a:gd name="T16" fmla="*/ 94 w 173"/>
              <a:gd name="T17" fmla="*/ 79 h 172"/>
              <a:gd name="T18" fmla="*/ 94 w 173"/>
              <a:gd name="T19" fmla="*/ 77 h 172"/>
              <a:gd name="T20" fmla="*/ 173 w 173"/>
              <a:gd name="T21" fmla="*/ 0 h 172"/>
              <a:gd name="T22" fmla="*/ 171 w 173"/>
              <a:gd name="T23" fmla="*/ 0 h 172"/>
              <a:gd name="T24" fmla="*/ 110 w 173"/>
              <a:gd name="T25" fmla="*/ 61 h 172"/>
              <a:gd name="T26" fmla="*/ 110 w 173"/>
              <a:gd name="T27" fmla="*/ 62 h 172"/>
              <a:gd name="T28" fmla="*/ 173 w 173"/>
              <a:gd name="T2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3" h="172">
                <a:moveTo>
                  <a:pt x="31" y="140"/>
                </a:moveTo>
                <a:cubicBezTo>
                  <a:pt x="0" y="171"/>
                  <a:pt x="0" y="171"/>
                  <a:pt x="0" y="171"/>
                </a:cubicBezTo>
                <a:cubicBezTo>
                  <a:pt x="0" y="171"/>
                  <a:pt x="0" y="172"/>
                  <a:pt x="1" y="172"/>
                </a:cubicBezTo>
                <a:cubicBezTo>
                  <a:pt x="32" y="141"/>
                  <a:pt x="32" y="141"/>
                  <a:pt x="32" y="141"/>
                </a:cubicBezTo>
                <a:cubicBezTo>
                  <a:pt x="31" y="141"/>
                  <a:pt x="31" y="140"/>
                  <a:pt x="31" y="140"/>
                </a:cubicBezTo>
                <a:moveTo>
                  <a:pt x="94" y="77"/>
                </a:moveTo>
                <a:cubicBezTo>
                  <a:pt x="54" y="117"/>
                  <a:pt x="54" y="117"/>
                  <a:pt x="54" y="117"/>
                </a:cubicBezTo>
                <a:cubicBezTo>
                  <a:pt x="54" y="117"/>
                  <a:pt x="55" y="117"/>
                  <a:pt x="55" y="118"/>
                </a:cubicBezTo>
                <a:cubicBezTo>
                  <a:pt x="94" y="79"/>
                  <a:pt x="94" y="79"/>
                  <a:pt x="94" y="79"/>
                </a:cubicBezTo>
                <a:cubicBezTo>
                  <a:pt x="94" y="78"/>
                  <a:pt x="94" y="78"/>
                  <a:pt x="94" y="77"/>
                </a:cubicBezTo>
                <a:moveTo>
                  <a:pt x="173" y="0"/>
                </a:moveTo>
                <a:cubicBezTo>
                  <a:pt x="171" y="0"/>
                  <a:pt x="171" y="0"/>
                  <a:pt x="171" y="0"/>
                </a:cubicBezTo>
                <a:cubicBezTo>
                  <a:pt x="110" y="61"/>
                  <a:pt x="110" y="61"/>
                  <a:pt x="110" y="61"/>
                </a:cubicBezTo>
                <a:cubicBezTo>
                  <a:pt x="110" y="61"/>
                  <a:pt x="110" y="62"/>
                  <a:pt x="110" y="62"/>
                </a:cubicBezTo>
                <a:cubicBezTo>
                  <a:pt x="173" y="0"/>
                  <a:pt x="173" y="0"/>
                  <a:pt x="173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1" name="Freeform 99"/>
          <p:cNvSpPr>
            <a:spLocks noEditPoints="1"/>
          </p:cNvSpPr>
          <p:nvPr/>
        </p:nvSpPr>
        <p:spPr bwMode="auto">
          <a:xfrm>
            <a:off x="6093515" y="3660229"/>
            <a:ext cx="275293" cy="280854"/>
          </a:xfrm>
          <a:custGeom>
            <a:avLst/>
            <a:gdLst>
              <a:gd name="T0" fmla="*/ 23 w 79"/>
              <a:gd name="T1" fmla="*/ 56 h 80"/>
              <a:gd name="T2" fmla="*/ 0 w 79"/>
              <a:gd name="T3" fmla="*/ 79 h 80"/>
              <a:gd name="T4" fmla="*/ 1 w 79"/>
              <a:gd name="T5" fmla="*/ 80 h 80"/>
              <a:gd name="T6" fmla="*/ 24 w 79"/>
              <a:gd name="T7" fmla="*/ 57 h 80"/>
              <a:gd name="T8" fmla="*/ 23 w 79"/>
              <a:gd name="T9" fmla="*/ 56 h 80"/>
              <a:gd name="T10" fmla="*/ 79 w 79"/>
              <a:gd name="T11" fmla="*/ 0 h 80"/>
              <a:gd name="T12" fmla="*/ 63 w 79"/>
              <a:gd name="T13" fmla="*/ 16 h 80"/>
              <a:gd name="T14" fmla="*/ 63 w 79"/>
              <a:gd name="T15" fmla="*/ 18 h 80"/>
              <a:gd name="T16" fmla="*/ 79 w 79"/>
              <a:gd name="T17" fmla="*/ 1 h 80"/>
              <a:gd name="T18" fmla="*/ 79 w 79"/>
              <a:gd name="T19" fmla="*/ 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" h="80">
                <a:moveTo>
                  <a:pt x="23" y="56"/>
                </a:moveTo>
                <a:cubicBezTo>
                  <a:pt x="0" y="79"/>
                  <a:pt x="0" y="79"/>
                  <a:pt x="0" y="79"/>
                </a:cubicBezTo>
                <a:cubicBezTo>
                  <a:pt x="0" y="79"/>
                  <a:pt x="0" y="80"/>
                  <a:pt x="1" y="80"/>
                </a:cubicBezTo>
                <a:cubicBezTo>
                  <a:pt x="24" y="57"/>
                  <a:pt x="24" y="57"/>
                  <a:pt x="24" y="57"/>
                </a:cubicBezTo>
                <a:cubicBezTo>
                  <a:pt x="24" y="56"/>
                  <a:pt x="23" y="56"/>
                  <a:pt x="23" y="56"/>
                </a:cubicBezTo>
                <a:moveTo>
                  <a:pt x="79" y="0"/>
                </a:moveTo>
                <a:cubicBezTo>
                  <a:pt x="63" y="16"/>
                  <a:pt x="63" y="16"/>
                  <a:pt x="63" y="16"/>
                </a:cubicBezTo>
                <a:cubicBezTo>
                  <a:pt x="63" y="17"/>
                  <a:pt x="63" y="17"/>
                  <a:pt x="63" y="18"/>
                </a:cubicBezTo>
                <a:cubicBezTo>
                  <a:pt x="79" y="1"/>
                  <a:pt x="79" y="1"/>
                  <a:pt x="79" y="1"/>
                </a:cubicBezTo>
                <a:cubicBezTo>
                  <a:pt x="79" y="1"/>
                  <a:pt x="79" y="0"/>
                  <a:pt x="79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2" name="Freeform 100"/>
          <p:cNvSpPr>
            <a:spLocks noEditPoints="1"/>
          </p:cNvSpPr>
          <p:nvPr/>
        </p:nvSpPr>
        <p:spPr bwMode="auto">
          <a:xfrm>
            <a:off x="6010093" y="3487823"/>
            <a:ext cx="614541" cy="617322"/>
          </a:xfrm>
          <a:custGeom>
            <a:avLst/>
            <a:gdLst>
              <a:gd name="T0" fmla="*/ 35 w 176"/>
              <a:gd name="T1" fmla="*/ 141 h 177"/>
              <a:gd name="T2" fmla="*/ 0 w 176"/>
              <a:gd name="T3" fmla="*/ 176 h 177"/>
              <a:gd name="T4" fmla="*/ 1 w 176"/>
              <a:gd name="T5" fmla="*/ 177 h 177"/>
              <a:gd name="T6" fmla="*/ 36 w 176"/>
              <a:gd name="T7" fmla="*/ 142 h 177"/>
              <a:gd name="T8" fmla="*/ 35 w 176"/>
              <a:gd name="T9" fmla="*/ 141 h 177"/>
              <a:gd name="T10" fmla="*/ 87 w 176"/>
              <a:gd name="T11" fmla="*/ 89 h 177"/>
              <a:gd name="T12" fmla="*/ 61 w 176"/>
              <a:gd name="T13" fmla="*/ 115 h 177"/>
              <a:gd name="T14" fmla="*/ 62 w 176"/>
              <a:gd name="T15" fmla="*/ 116 h 177"/>
              <a:gd name="T16" fmla="*/ 87 w 176"/>
              <a:gd name="T17" fmla="*/ 91 h 177"/>
              <a:gd name="T18" fmla="*/ 87 w 176"/>
              <a:gd name="T19" fmla="*/ 89 h 177"/>
              <a:gd name="T20" fmla="*/ 176 w 176"/>
              <a:gd name="T21" fmla="*/ 0 h 177"/>
              <a:gd name="T22" fmla="*/ 106 w 176"/>
              <a:gd name="T23" fmla="*/ 71 h 177"/>
              <a:gd name="T24" fmla="*/ 106 w 176"/>
              <a:gd name="T25" fmla="*/ 72 h 177"/>
              <a:gd name="T26" fmla="*/ 176 w 176"/>
              <a:gd name="T27" fmla="*/ 2 h 177"/>
              <a:gd name="T28" fmla="*/ 176 w 176"/>
              <a:gd name="T2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6" h="177">
                <a:moveTo>
                  <a:pt x="35" y="141"/>
                </a:moveTo>
                <a:cubicBezTo>
                  <a:pt x="0" y="176"/>
                  <a:pt x="0" y="176"/>
                  <a:pt x="0" y="176"/>
                </a:cubicBezTo>
                <a:cubicBezTo>
                  <a:pt x="0" y="177"/>
                  <a:pt x="0" y="177"/>
                  <a:pt x="1" y="177"/>
                </a:cubicBezTo>
                <a:cubicBezTo>
                  <a:pt x="36" y="142"/>
                  <a:pt x="36" y="142"/>
                  <a:pt x="36" y="142"/>
                </a:cubicBezTo>
                <a:cubicBezTo>
                  <a:pt x="36" y="142"/>
                  <a:pt x="35" y="141"/>
                  <a:pt x="35" y="141"/>
                </a:cubicBezTo>
                <a:moveTo>
                  <a:pt x="87" y="89"/>
                </a:moveTo>
                <a:cubicBezTo>
                  <a:pt x="61" y="115"/>
                  <a:pt x="61" y="115"/>
                  <a:pt x="61" y="115"/>
                </a:cubicBezTo>
                <a:cubicBezTo>
                  <a:pt x="61" y="116"/>
                  <a:pt x="61" y="116"/>
                  <a:pt x="62" y="116"/>
                </a:cubicBezTo>
                <a:cubicBezTo>
                  <a:pt x="87" y="91"/>
                  <a:pt x="87" y="91"/>
                  <a:pt x="87" y="91"/>
                </a:cubicBezTo>
                <a:cubicBezTo>
                  <a:pt x="87" y="90"/>
                  <a:pt x="87" y="90"/>
                  <a:pt x="87" y="89"/>
                </a:cubicBezTo>
                <a:moveTo>
                  <a:pt x="176" y="0"/>
                </a:moveTo>
                <a:cubicBezTo>
                  <a:pt x="106" y="71"/>
                  <a:pt x="106" y="71"/>
                  <a:pt x="106" y="71"/>
                </a:cubicBezTo>
                <a:cubicBezTo>
                  <a:pt x="106" y="71"/>
                  <a:pt x="106" y="72"/>
                  <a:pt x="106" y="72"/>
                </a:cubicBezTo>
                <a:cubicBezTo>
                  <a:pt x="176" y="2"/>
                  <a:pt x="176" y="2"/>
                  <a:pt x="176" y="2"/>
                </a:cubicBezTo>
                <a:cubicBezTo>
                  <a:pt x="176" y="0"/>
                  <a:pt x="176" y="0"/>
                  <a:pt x="176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3" name="Freeform 101"/>
          <p:cNvSpPr>
            <a:spLocks noEditPoints="1"/>
          </p:cNvSpPr>
          <p:nvPr/>
        </p:nvSpPr>
        <p:spPr bwMode="auto">
          <a:xfrm>
            <a:off x="6132445" y="3735308"/>
            <a:ext cx="247485" cy="247485"/>
          </a:xfrm>
          <a:custGeom>
            <a:avLst/>
            <a:gdLst>
              <a:gd name="T0" fmla="*/ 26 w 71"/>
              <a:gd name="T1" fmla="*/ 44 h 71"/>
              <a:gd name="T2" fmla="*/ 0 w 71"/>
              <a:gd name="T3" fmla="*/ 70 h 71"/>
              <a:gd name="T4" fmla="*/ 1 w 71"/>
              <a:gd name="T5" fmla="*/ 71 h 71"/>
              <a:gd name="T6" fmla="*/ 27 w 71"/>
              <a:gd name="T7" fmla="*/ 45 h 71"/>
              <a:gd name="T8" fmla="*/ 26 w 71"/>
              <a:gd name="T9" fmla="*/ 44 h 71"/>
              <a:gd name="T10" fmla="*/ 71 w 71"/>
              <a:gd name="T11" fmla="*/ 0 h 71"/>
              <a:gd name="T12" fmla="*/ 52 w 71"/>
              <a:gd name="T13" fmla="*/ 18 h 71"/>
              <a:gd name="T14" fmla="*/ 52 w 71"/>
              <a:gd name="T15" fmla="*/ 20 h 71"/>
              <a:gd name="T16" fmla="*/ 71 w 71"/>
              <a:gd name="T17" fmla="*/ 1 h 71"/>
              <a:gd name="T18" fmla="*/ 71 w 71"/>
              <a:gd name="T19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71">
                <a:moveTo>
                  <a:pt x="26" y="44"/>
                </a:move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1" y="71"/>
                  <a:pt x="1" y="71"/>
                </a:cubicBezTo>
                <a:cubicBezTo>
                  <a:pt x="27" y="45"/>
                  <a:pt x="27" y="45"/>
                  <a:pt x="27" y="45"/>
                </a:cubicBezTo>
                <a:cubicBezTo>
                  <a:pt x="26" y="45"/>
                  <a:pt x="26" y="45"/>
                  <a:pt x="26" y="44"/>
                </a:cubicBezTo>
                <a:moveTo>
                  <a:pt x="71" y="0"/>
                </a:moveTo>
                <a:cubicBezTo>
                  <a:pt x="52" y="18"/>
                  <a:pt x="52" y="18"/>
                  <a:pt x="52" y="18"/>
                </a:cubicBezTo>
                <a:cubicBezTo>
                  <a:pt x="52" y="19"/>
                  <a:pt x="52" y="19"/>
                  <a:pt x="52" y="20"/>
                </a:cubicBezTo>
                <a:cubicBezTo>
                  <a:pt x="71" y="1"/>
                  <a:pt x="71" y="1"/>
                  <a:pt x="71" y="1"/>
                </a:cubicBezTo>
                <a:cubicBezTo>
                  <a:pt x="71" y="1"/>
                  <a:pt x="71" y="0"/>
                  <a:pt x="71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4" name="Freeform 102"/>
          <p:cNvSpPr>
            <a:spLocks noEditPoints="1"/>
          </p:cNvSpPr>
          <p:nvPr/>
        </p:nvSpPr>
        <p:spPr bwMode="auto">
          <a:xfrm>
            <a:off x="6032339" y="3568465"/>
            <a:ext cx="592295" cy="595077"/>
          </a:xfrm>
          <a:custGeom>
            <a:avLst/>
            <a:gdLst>
              <a:gd name="T0" fmla="*/ 41 w 170"/>
              <a:gd name="T1" fmla="*/ 130 h 171"/>
              <a:gd name="T2" fmla="*/ 0 w 170"/>
              <a:gd name="T3" fmla="*/ 170 h 171"/>
              <a:gd name="T4" fmla="*/ 1 w 170"/>
              <a:gd name="T5" fmla="*/ 171 h 171"/>
              <a:gd name="T6" fmla="*/ 42 w 170"/>
              <a:gd name="T7" fmla="*/ 131 h 171"/>
              <a:gd name="T8" fmla="*/ 41 w 170"/>
              <a:gd name="T9" fmla="*/ 130 h 171"/>
              <a:gd name="T10" fmla="*/ 81 w 170"/>
              <a:gd name="T11" fmla="*/ 90 h 171"/>
              <a:gd name="T12" fmla="*/ 69 w 170"/>
              <a:gd name="T13" fmla="*/ 101 h 171"/>
              <a:gd name="T14" fmla="*/ 70 w 170"/>
              <a:gd name="T15" fmla="*/ 102 h 171"/>
              <a:gd name="T16" fmla="*/ 81 w 170"/>
              <a:gd name="T17" fmla="*/ 91 h 171"/>
              <a:gd name="T18" fmla="*/ 81 w 170"/>
              <a:gd name="T19" fmla="*/ 90 h 171"/>
              <a:gd name="T20" fmla="*/ 170 w 170"/>
              <a:gd name="T21" fmla="*/ 0 h 171"/>
              <a:gd name="T22" fmla="*/ 102 w 170"/>
              <a:gd name="T23" fmla="*/ 69 h 171"/>
              <a:gd name="T24" fmla="*/ 102 w 170"/>
              <a:gd name="T25" fmla="*/ 70 h 171"/>
              <a:gd name="T26" fmla="*/ 170 w 170"/>
              <a:gd name="T27" fmla="*/ 2 h 171"/>
              <a:gd name="T28" fmla="*/ 170 w 170"/>
              <a:gd name="T29" fmla="*/ 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0" h="171">
                <a:moveTo>
                  <a:pt x="41" y="130"/>
                </a:moveTo>
                <a:cubicBezTo>
                  <a:pt x="0" y="170"/>
                  <a:pt x="0" y="170"/>
                  <a:pt x="0" y="170"/>
                </a:cubicBezTo>
                <a:cubicBezTo>
                  <a:pt x="1" y="171"/>
                  <a:pt x="1" y="171"/>
                  <a:pt x="1" y="171"/>
                </a:cubicBezTo>
                <a:cubicBezTo>
                  <a:pt x="42" y="131"/>
                  <a:pt x="42" y="131"/>
                  <a:pt x="42" y="131"/>
                </a:cubicBezTo>
                <a:cubicBezTo>
                  <a:pt x="41" y="130"/>
                  <a:pt x="41" y="130"/>
                  <a:pt x="41" y="130"/>
                </a:cubicBezTo>
                <a:moveTo>
                  <a:pt x="81" y="90"/>
                </a:moveTo>
                <a:cubicBezTo>
                  <a:pt x="69" y="101"/>
                  <a:pt x="69" y="101"/>
                  <a:pt x="69" y="101"/>
                </a:cubicBezTo>
                <a:cubicBezTo>
                  <a:pt x="70" y="101"/>
                  <a:pt x="70" y="102"/>
                  <a:pt x="70" y="102"/>
                </a:cubicBezTo>
                <a:cubicBezTo>
                  <a:pt x="81" y="91"/>
                  <a:pt x="81" y="91"/>
                  <a:pt x="81" y="91"/>
                </a:cubicBezTo>
                <a:cubicBezTo>
                  <a:pt x="81" y="91"/>
                  <a:pt x="81" y="90"/>
                  <a:pt x="81" y="90"/>
                </a:cubicBezTo>
                <a:moveTo>
                  <a:pt x="170" y="0"/>
                </a:moveTo>
                <a:cubicBezTo>
                  <a:pt x="102" y="69"/>
                  <a:pt x="102" y="69"/>
                  <a:pt x="102" y="69"/>
                </a:cubicBezTo>
                <a:cubicBezTo>
                  <a:pt x="102" y="69"/>
                  <a:pt x="102" y="70"/>
                  <a:pt x="102" y="70"/>
                </a:cubicBezTo>
                <a:cubicBezTo>
                  <a:pt x="170" y="2"/>
                  <a:pt x="170" y="2"/>
                  <a:pt x="170" y="2"/>
                </a:cubicBezTo>
                <a:cubicBezTo>
                  <a:pt x="170" y="0"/>
                  <a:pt x="170" y="0"/>
                  <a:pt x="170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5" name="Freeform 103"/>
          <p:cNvSpPr>
            <a:spLocks noEditPoints="1"/>
          </p:cNvSpPr>
          <p:nvPr/>
        </p:nvSpPr>
        <p:spPr bwMode="auto">
          <a:xfrm>
            <a:off x="6174156" y="3807607"/>
            <a:ext cx="214117" cy="216897"/>
          </a:xfrm>
          <a:custGeom>
            <a:avLst/>
            <a:gdLst>
              <a:gd name="T0" fmla="*/ 28 w 61"/>
              <a:gd name="T1" fmla="*/ 32 h 62"/>
              <a:gd name="T2" fmla="*/ 0 w 61"/>
              <a:gd name="T3" fmla="*/ 61 h 62"/>
              <a:gd name="T4" fmla="*/ 1 w 61"/>
              <a:gd name="T5" fmla="*/ 62 h 62"/>
              <a:gd name="T6" fmla="*/ 29 w 61"/>
              <a:gd name="T7" fmla="*/ 33 h 62"/>
              <a:gd name="T8" fmla="*/ 28 w 61"/>
              <a:gd name="T9" fmla="*/ 32 h 62"/>
              <a:gd name="T10" fmla="*/ 61 w 61"/>
              <a:gd name="T11" fmla="*/ 0 h 62"/>
              <a:gd name="T12" fmla="*/ 40 w 61"/>
              <a:gd name="T13" fmla="*/ 21 h 62"/>
              <a:gd name="T14" fmla="*/ 40 w 61"/>
              <a:gd name="T15" fmla="*/ 22 h 62"/>
              <a:gd name="T16" fmla="*/ 61 w 61"/>
              <a:gd name="T17" fmla="*/ 1 h 62"/>
              <a:gd name="T18" fmla="*/ 61 w 61"/>
              <a:gd name="T1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1" h="62">
                <a:moveTo>
                  <a:pt x="28" y="32"/>
                </a:moveTo>
                <a:cubicBezTo>
                  <a:pt x="0" y="61"/>
                  <a:pt x="0" y="61"/>
                  <a:pt x="0" y="61"/>
                </a:cubicBezTo>
                <a:cubicBezTo>
                  <a:pt x="0" y="61"/>
                  <a:pt x="0" y="61"/>
                  <a:pt x="1" y="62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33"/>
                  <a:pt x="29" y="32"/>
                  <a:pt x="28" y="32"/>
                </a:cubicBezTo>
                <a:moveTo>
                  <a:pt x="61" y="0"/>
                </a:move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0" y="22"/>
                  <a:pt x="40" y="22"/>
                </a:cubicBezTo>
                <a:cubicBezTo>
                  <a:pt x="61" y="1"/>
                  <a:pt x="61" y="1"/>
                  <a:pt x="61" y="1"/>
                </a:cubicBezTo>
                <a:cubicBezTo>
                  <a:pt x="61" y="1"/>
                  <a:pt x="61" y="0"/>
                  <a:pt x="61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6" name="Freeform 104"/>
          <p:cNvSpPr>
            <a:spLocks noEditPoints="1"/>
          </p:cNvSpPr>
          <p:nvPr/>
        </p:nvSpPr>
        <p:spPr bwMode="auto">
          <a:xfrm>
            <a:off x="6051804" y="3646325"/>
            <a:ext cx="572831" cy="581172"/>
          </a:xfrm>
          <a:custGeom>
            <a:avLst/>
            <a:gdLst>
              <a:gd name="T0" fmla="*/ 47 w 164"/>
              <a:gd name="T1" fmla="*/ 118 h 166"/>
              <a:gd name="T2" fmla="*/ 0 w 164"/>
              <a:gd name="T3" fmla="*/ 165 h 166"/>
              <a:gd name="T4" fmla="*/ 0 w 164"/>
              <a:gd name="T5" fmla="*/ 166 h 166"/>
              <a:gd name="T6" fmla="*/ 47 w 164"/>
              <a:gd name="T7" fmla="*/ 119 h 166"/>
              <a:gd name="T8" fmla="*/ 47 w 164"/>
              <a:gd name="T9" fmla="*/ 118 h 166"/>
              <a:gd name="T10" fmla="*/ 74 w 164"/>
              <a:gd name="T11" fmla="*/ 90 h 166"/>
              <a:gd name="T12" fmla="*/ 73 w 164"/>
              <a:gd name="T13" fmla="*/ 91 h 166"/>
              <a:gd name="T14" fmla="*/ 73 w 164"/>
              <a:gd name="T15" fmla="*/ 93 h 166"/>
              <a:gd name="T16" fmla="*/ 74 w 164"/>
              <a:gd name="T17" fmla="*/ 92 h 166"/>
              <a:gd name="T18" fmla="*/ 74 w 164"/>
              <a:gd name="T19" fmla="*/ 90 h 166"/>
              <a:gd name="T20" fmla="*/ 164 w 164"/>
              <a:gd name="T21" fmla="*/ 0 h 166"/>
              <a:gd name="T22" fmla="*/ 97 w 164"/>
              <a:gd name="T23" fmla="*/ 67 h 166"/>
              <a:gd name="T24" fmla="*/ 98 w 164"/>
              <a:gd name="T25" fmla="*/ 69 h 166"/>
              <a:gd name="T26" fmla="*/ 164 w 164"/>
              <a:gd name="T27" fmla="*/ 2 h 166"/>
              <a:gd name="T28" fmla="*/ 164 w 164"/>
              <a:gd name="T29" fmla="*/ 0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4" h="166">
                <a:moveTo>
                  <a:pt x="47" y="118"/>
                </a:moveTo>
                <a:cubicBezTo>
                  <a:pt x="0" y="165"/>
                  <a:pt x="0" y="165"/>
                  <a:pt x="0" y="165"/>
                </a:cubicBezTo>
                <a:cubicBezTo>
                  <a:pt x="0" y="165"/>
                  <a:pt x="0" y="166"/>
                  <a:pt x="0" y="166"/>
                </a:cubicBezTo>
                <a:cubicBezTo>
                  <a:pt x="47" y="119"/>
                  <a:pt x="47" y="119"/>
                  <a:pt x="47" y="119"/>
                </a:cubicBezTo>
                <a:cubicBezTo>
                  <a:pt x="47" y="119"/>
                  <a:pt x="47" y="119"/>
                  <a:pt x="47" y="118"/>
                </a:cubicBezTo>
                <a:moveTo>
                  <a:pt x="74" y="90"/>
                </a:moveTo>
                <a:cubicBezTo>
                  <a:pt x="73" y="91"/>
                  <a:pt x="73" y="91"/>
                  <a:pt x="73" y="91"/>
                </a:cubicBezTo>
                <a:cubicBezTo>
                  <a:pt x="73" y="93"/>
                  <a:pt x="73" y="93"/>
                  <a:pt x="73" y="93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2"/>
                  <a:pt x="74" y="91"/>
                  <a:pt x="74" y="90"/>
                </a:cubicBezTo>
                <a:moveTo>
                  <a:pt x="164" y="0"/>
                </a:moveTo>
                <a:cubicBezTo>
                  <a:pt x="97" y="67"/>
                  <a:pt x="97" y="67"/>
                  <a:pt x="97" y="67"/>
                </a:cubicBezTo>
                <a:cubicBezTo>
                  <a:pt x="98" y="68"/>
                  <a:pt x="98" y="68"/>
                  <a:pt x="98" y="69"/>
                </a:cubicBezTo>
                <a:cubicBezTo>
                  <a:pt x="164" y="2"/>
                  <a:pt x="164" y="2"/>
                  <a:pt x="164" y="2"/>
                </a:cubicBezTo>
                <a:cubicBezTo>
                  <a:pt x="164" y="0"/>
                  <a:pt x="164" y="0"/>
                  <a:pt x="164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7" name="Freeform 105"/>
          <p:cNvSpPr>
            <a:spLocks noEditPoints="1"/>
          </p:cNvSpPr>
          <p:nvPr/>
        </p:nvSpPr>
        <p:spPr bwMode="auto">
          <a:xfrm>
            <a:off x="6215866" y="3882688"/>
            <a:ext cx="177966" cy="180748"/>
          </a:xfrm>
          <a:custGeom>
            <a:avLst/>
            <a:gdLst>
              <a:gd name="T0" fmla="*/ 26 w 51"/>
              <a:gd name="T1" fmla="*/ 24 h 52"/>
              <a:gd name="T2" fmla="*/ 0 w 51"/>
              <a:gd name="T3" fmla="*/ 51 h 52"/>
              <a:gd name="T4" fmla="*/ 0 w 51"/>
              <a:gd name="T5" fmla="*/ 52 h 52"/>
              <a:gd name="T6" fmla="*/ 26 w 51"/>
              <a:gd name="T7" fmla="*/ 26 h 52"/>
              <a:gd name="T8" fmla="*/ 26 w 51"/>
              <a:gd name="T9" fmla="*/ 24 h 52"/>
              <a:gd name="T10" fmla="*/ 50 w 51"/>
              <a:gd name="T11" fmla="*/ 0 h 52"/>
              <a:gd name="T12" fmla="*/ 27 w 51"/>
              <a:gd name="T13" fmla="*/ 23 h 52"/>
              <a:gd name="T14" fmla="*/ 27 w 51"/>
              <a:gd name="T15" fmla="*/ 25 h 52"/>
              <a:gd name="T16" fmla="*/ 51 w 51"/>
              <a:gd name="T17" fmla="*/ 2 h 52"/>
              <a:gd name="T18" fmla="*/ 50 w 51"/>
              <a:gd name="T19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2">
                <a:moveTo>
                  <a:pt x="26" y="24"/>
                </a:moveTo>
                <a:cubicBezTo>
                  <a:pt x="0" y="51"/>
                  <a:pt x="0" y="51"/>
                  <a:pt x="0" y="51"/>
                </a:cubicBezTo>
                <a:cubicBezTo>
                  <a:pt x="0" y="52"/>
                  <a:pt x="0" y="52"/>
                  <a:pt x="0" y="52"/>
                </a:cubicBezTo>
                <a:cubicBezTo>
                  <a:pt x="26" y="26"/>
                  <a:pt x="26" y="26"/>
                  <a:pt x="26" y="26"/>
                </a:cubicBezTo>
                <a:cubicBezTo>
                  <a:pt x="26" y="24"/>
                  <a:pt x="26" y="24"/>
                  <a:pt x="26" y="24"/>
                </a:cubicBezTo>
                <a:moveTo>
                  <a:pt x="50" y="0"/>
                </a:moveTo>
                <a:cubicBezTo>
                  <a:pt x="27" y="23"/>
                  <a:pt x="27" y="23"/>
                  <a:pt x="27" y="23"/>
                </a:cubicBezTo>
                <a:cubicBezTo>
                  <a:pt x="27" y="24"/>
                  <a:pt x="27" y="25"/>
                  <a:pt x="27" y="25"/>
                </a:cubicBezTo>
                <a:cubicBezTo>
                  <a:pt x="51" y="2"/>
                  <a:pt x="51" y="2"/>
                  <a:pt x="51" y="2"/>
                </a:cubicBezTo>
                <a:cubicBezTo>
                  <a:pt x="51" y="1"/>
                  <a:pt x="51" y="1"/>
                  <a:pt x="50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8" name="Freeform 106"/>
          <p:cNvSpPr>
            <a:spLocks noEditPoints="1"/>
          </p:cNvSpPr>
          <p:nvPr/>
        </p:nvSpPr>
        <p:spPr bwMode="auto">
          <a:xfrm>
            <a:off x="6071269" y="3732528"/>
            <a:ext cx="553365" cy="561708"/>
          </a:xfrm>
          <a:custGeom>
            <a:avLst/>
            <a:gdLst>
              <a:gd name="T0" fmla="*/ 54 w 159"/>
              <a:gd name="T1" fmla="*/ 105 h 161"/>
              <a:gd name="T2" fmla="*/ 0 w 159"/>
              <a:gd name="T3" fmla="*/ 160 h 161"/>
              <a:gd name="T4" fmla="*/ 0 w 159"/>
              <a:gd name="T5" fmla="*/ 161 h 161"/>
              <a:gd name="T6" fmla="*/ 55 w 159"/>
              <a:gd name="T7" fmla="*/ 106 h 161"/>
              <a:gd name="T8" fmla="*/ 54 w 159"/>
              <a:gd name="T9" fmla="*/ 105 h 161"/>
              <a:gd name="T10" fmla="*/ 69 w 159"/>
              <a:gd name="T11" fmla="*/ 91 h 161"/>
              <a:gd name="T12" fmla="*/ 68 w 159"/>
              <a:gd name="T13" fmla="*/ 91 h 161"/>
              <a:gd name="T14" fmla="*/ 68 w 159"/>
              <a:gd name="T15" fmla="*/ 92 h 161"/>
              <a:gd name="T16" fmla="*/ 68 w 159"/>
              <a:gd name="T17" fmla="*/ 92 h 161"/>
              <a:gd name="T18" fmla="*/ 69 w 159"/>
              <a:gd name="T19" fmla="*/ 91 h 161"/>
              <a:gd name="T20" fmla="*/ 159 w 159"/>
              <a:gd name="T21" fmla="*/ 0 h 161"/>
              <a:gd name="T22" fmla="*/ 94 w 159"/>
              <a:gd name="T23" fmla="*/ 66 h 161"/>
              <a:gd name="T24" fmla="*/ 94 w 159"/>
              <a:gd name="T25" fmla="*/ 67 h 161"/>
              <a:gd name="T26" fmla="*/ 159 w 159"/>
              <a:gd name="T27" fmla="*/ 1 h 161"/>
              <a:gd name="T28" fmla="*/ 159 w 159"/>
              <a:gd name="T29" fmla="*/ 0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59" h="161">
                <a:moveTo>
                  <a:pt x="54" y="105"/>
                </a:moveTo>
                <a:cubicBezTo>
                  <a:pt x="0" y="160"/>
                  <a:pt x="0" y="160"/>
                  <a:pt x="0" y="160"/>
                </a:cubicBezTo>
                <a:cubicBezTo>
                  <a:pt x="0" y="160"/>
                  <a:pt x="0" y="160"/>
                  <a:pt x="0" y="161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4" y="106"/>
                  <a:pt x="54" y="106"/>
                  <a:pt x="54" y="105"/>
                </a:cubicBezTo>
                <a:moveTo>
                  <a:pt x="69" y="91"/>
                </a:moveTo>
                <a:cubicBezTo>
                  <a:pt x="68" y="91"/>
                  <a:pt x="68" y="91"/>
                  <a:pt x="68" y="91"/>
                </a:cubicBezTo>
                <a:cubicBezTo>
                  <a:pt x="68" y="92"/>
                  <a:pt x="68" y="92"/>
                  <a:pt x="68" y="92"/>
                </a:cubicBezTo>
                <a:cubicBezTo>
                  <a:pt x="68" y="92"/>
                  <a:pt x="68" y="92"/>
                  <a:pt x="68" y="92"/>
                </a:cubicBezTo>
                <a:cubicBezTo>
                  <a:pt x="69" y="92"/>
                  <a:pt x="69" y="91"/>
                  <a:pt x="69" y="91"/>
                </a:cubicBezTo>
                <a:moveTo>
                  <a:pt x="159" y="0"/>
                </a:moveTo>
                <a:cubicBezTo>
                  <a:pt x="94" y="66"/>
                  <a:pt x="94" y="66"/>
                  <a:pt x="94" y="66"/>
                </a:cubicBezTo>
                <a:cubicBezTo>
                  <a:pt x="94" y="66"/>
                  <a:pt x="94" y="67"/>
                  <a:pt x="94" y="67"/>
                </a:cubicBezTo>
                <a:cubicBezTo>
                  <a:pt x="159" y="1"/>
                  <a:pt x="159" y="1"/>
                  <a:pt x="159" y="1"/>
                </a:cubicBezTo>
                <a:cubicBezTo>
                  <a:pt x="159" y="0"/>
                  <a:pt x="159" y="0"/>
                  <a:pt x="159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59" name="Freeform 107"/>
          <p:cNvSpPr>
            <a:spLocks noEditPoints="1"/>
          </p:cNvSpPr>
          <p:nvPr/>
        </p:nvSpPr>
        <p:spPr bwMode="auto">
          <a:xfrm>
            <a:off x="6257578" y="3960548"/>
            <a:ext cx="141818" cy="141818"/>
          </a:xfrm>
          <a:custGeom>
            <a:avLst/>
            <a:gdLst>
              <a:gd name="T0" fmla="*/ 14 w 40"/>
              <a:gd name="T1" fmla="*/ 25 h 40"/>
              <a:gd name="T2" fmla="*/ 0 w 40"/>
              <a:gd name="T3" fmla="*/ 39 h 40"/>
              <a:gd name="T4" fmla="*/ 1 w 40"/>
              <a:gd name="T5" fmla="*/ 40 h 40"/>
              <a:gd name="T6" fmla="*/ 14 w 40"/>
              <a:gd name="T7" fmla="*/ 26 h 40"/>
              <a:gd name="T8" fmla="*/ 14 w 40"/>
              <a:gd name="T9" fmla="*/ 25 h 40"/>
              <a:gd name="T10" fmla="*/ 40 w 40"/>
              <a:gd name="T11" fmla="*/ 0 h 40"/>
              <a:gd name="T12" fmla="*/ 15 w 40"/>
              <a:gd name="T13" fmla="*/ 25 h 40"/>
              <a:gd name="T14" fmla="*/ 14 w 40"/>
              <a:gd name="T15" fmla="*/ 26 h 40"/>
              <a:gd name="T16" fmla="*/ 40 w 40"/>
              <a:gd name="T17" fmla="*/ 1 h 40"/>
              <a:gd name="T18" fmla="*/ 40 w 40"/>
              <a:gd name="T19" fmla="*/ 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" h="40">
                <a:moveTo>
                  <a:pt x="14" y="25"/>
                </a:moveTo>
                <a:cubicBezTo>
                  <a:pt x="0" y="39"/>
                  <a:pt x="0" y="39"/>
                  <a:pt x="0" y="39"/>
                </a:cubicBezTo>
                <a:cubicBezTo>
                  <a:pt x="0" y="40"/>
                  <a:pt x="0" y="40"/>
                  <a:pt x="1" y="40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25"/>
                  <a:pt x="14" y="25"/>
                  <a:pt x="14" y="25"/>
                </a:cubicBezTo>
                <a:moveTo>
                  <a:pt x="40" y="0"/>
                </a:move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6"/>
                  <a:pt x="14" y="26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0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0" name="Freeform 108"/>
          <p:cNvSpPr>
            <a:spLocks noEditPoints="1"/>
          </p:cNvSpPr>
          <p:nvPr/>
        </p:nvSpPr>
        <p:spPr bwMode="auto">
          <a:xfrm>
            <a:off x="6079612" y="3810389"/>
            <a:ext cx="545024" cy="545024"/>
          </a:xfrm>
          <a:custGeom>
            <a:avLst/>
            <a:gdLst>
              <a:gd name="T0" fmla="*/ 63 w 156"/>
              <a:gd name="T1" fmla="*/ 93 h 156"/>
              <a:gd name="T2" fmla="*/ 0 w 156"/>
              <a:gd name="T3" fmla="*/ 156 h 156"/>
              <a:gd name="T4" fmla="*/ 2 w 156"/>
              <a:gd name="T5" fmla="*/ 156 h 156"/>
              <a:gd name="T6" fmla="*/ 64 w 156"/>
              <a:gd name="T7" fmla="*/ 94 h 156"/>
              <a:gd name="T8" fmla="*/ 63 w 156"/>
              <a:gd name="T9" fmla="*/ 93 h 156"/>
              <a:gd name="T10" fmla="*/ 156 w 156"/>
              <a:gd name="T11" fmla="*/ 0 h 156"/>
              <a:gd name="T12" fmla="*/ 91 w 156"/>
              <a:gd name="T13" fmla="*/ 65 h 156"/>
              <a:gd name="T14" fmla="*/ 91 w 156"/>
              <a:gd name="T15" fmla="*/ 67 h 156"/>
              <a:gd name="T16" fmla="*/ 156 w 156"/>
              <a:gd name="T17" fmla="*/ 2 h 156"/>
              <a:gd name="T18" fmla="*/ 156 w 156"/>
              <a:gd name="T19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6" h="156">
                <a:moveTo>
                  <a:pt x="63" y="93"/>
                </a:moveTo>
                <a:cubicBezTo>
                  <a:pt x="0" y="156"/>
                  <a:pt x="0" y="156"/>
                  <a:pt x="0" y="156"/>
                </a:cubicBezTo>
                <a:cubicBezTo>
                  <a:pt x="1" y="156"/>
                  <a:pt x="2" y="156"/>
                  <a:pt x="2" y="156"/>
                </a:cubicBezTo>
                <a:cubicBezTo>
                  <a:pt x="64" y="94"/>
                  <a:pt x="64" y="94"/>
                  <a:pt x="64" y="94"/>
                </a:cubicBezTo>
                <a:cubicBezTo>
                  <a:pt x="64" y="94"/>
                  <a:pt x="63" y="94"/>
                  <a:pt x="63" y="93"/>
                </a:cubicBezTo>
                <a:moveTo>
                  <a:pt x="156" y="0"/>
                </a:moveTo>
                <a:cubicBezTo>
                  <a:pt x="91" y="65"/>
                  <a:pt x="91" y="65"/>
                  <a:pt x="91" y="65"/>
                </a:cubicBezTo>
                <a:cubicBezTo>
                  <a:pt x="91" y="66"/>
                  <a:pt x="91" y="66"/>
                  <a:pt x="91" y="67"/>
                </a:cubicBezTo>
                <a:cubicBezTo>
                  <a:pt x="156" y="2"/>
                  <a:pt x="156" y="2"/>
                  <a:pt x="156" y="2"/>
                </a:cubicBezTo>
                <a:cubicBezTo>
                  <a:pt x="156" y="0"/>
                  <a:pt x="156" y="0"/>
                  <a:pt x="156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1" name="Freeform 109"/>
          <p:cNvSpPr/>
          <p:nvPr/>
        </p:nvSpPr>
        <p:spPr bwMode="auto">
          <a:xfrm>
            <a:off x="6299288" y="4038408"/>
            <a:ext cx="100106" cy="100106"/>
          </a:xfrm>
          <a:custGeom>
            <a:avLst/>
            <a:gdLst>
              <a:gd name="T0" fmla="*/ 28 w 28"/>
              <a:gd name="T1" fmla="*/ 0 h 29"/>
              <a:gd name="T2" fmla="*/ 0 w 28"/>
              <a:gd name="T3" fmla="*/ 28 h 29"/>
              <a:gd name="T4" fmla="*/ 1 w 28"/>
              <a:gd name="T5" fmla="*/ 29 h 29"/>
              <a:gd name="T6" fmla="*/ 28 w 28"/>
              <a:gd name="T7" fmla="*/ 2 h 29"/>
              <a:gd name="T8" fmla="*/ 28 w 28"/>
              <a:gd name="T9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9">
                <a:moveTo>
                  <a:pt x="28" y="0"/>
                </a:moveTo>
                <a:cubicBezTo>
                  <a:pt x="0" y="28"/>
                  <a:pt x="0" y="28"/>
                  <a:pt x="0" y="28"/>
                </a:cubicBezTo>
                <a:cubicBezTo>
                  <a:pt x="0" y="29"/>
                  <a:pt x="1" y="29"/>
                  <a:pt x="1" y="29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1"/>
                  <a:pt x="28" y="1"/>
                  <a:pt x="28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2" name="Freeform 110"/>
          <p:cNvSpPr>
            <a:spLocks noEditPoints="1"/>
          </p:cNvSpPr>
          <p:nvPr/>
        </p:nvSpPr>
        <p:spPr bwMode="auto">
          <a:xfrm>
            <a:off x="6163033" y="3891029"/>
            <a:ext cx="461602" cy="464382"/>
          </a:xfrm>
          <a:custGeom>
            <a:avLst/>
            <a:gdLst>
              <a:gd name="T0" fmla="*/ 39 w 132"/>
              <a:gd name="T1" fmla="*/ 94 h 133"/>
              <a:gd name="T2" fmla="*/ 0 w 132"/>
              <a:gd name="T3" fmla="*/ 133 h 133"/>
              <a:gd name="T4" fmla="*/ 2 w 132"/>
              <a:gd name="T5" fmla="*/ 132 h 133"/>
              <a:gd name="T6" fmla="*/ 38 w 132"/>
              <a:gd name="T7" fmla="*/ 96 h 133"/>
              <a:gd name="T8" fmla="*/ 39 w 132"/>
              <a:gd name="T9" fmla="*/ 94 h 133"/>
              <a:gd name="T10" fmla="*/ 132 w 132"/>
              <a:gd name="T11" fmla="*/ 0 h 133"/>
              <a:gd name="T12" fmla="*/ 67 w 132"/>
              <a:gd name="T13" fmla="*/ 65 h 133"/>
              <a:gd name="T14" fmla="*/ 67 w 132"/>
              <a:gd name="T15" fmla="*/ 67 h 133"/>
              <a:gd name="T16" fmla="*/ 132 w 132"/>
              <a:gd name="T17" fmla="*/ 2 h 133"/>
              <a:gd name="T18" fmla="*/ 132 w 132"/>
              <a:gd name="T19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2" h="133">
                <a:moveTo>
                  <a:pt x="39" y="94"/>
                </a:moveTo>
                <a:cubicBezTo>
                  <a:pt x="0" y="133"/>
                  <a:pt x="0" y="133"/>
                  <a:pt x="0" y="133"/>
                </a:cubicBezTo>
                <a:cubicBezTo>
                  <a:pt x="1" y="133"/>
                  <a:pt x="1" y="132"/>
                  <a:pt x="2" y="132"/>
                </a:cubicBezTo>
                <a:cubicBezTo>
                  <a:pt x="38" y="96"/>
                  <a:pt x="38" y="96"/>
                  <a:pt x="38" y="96"/>
                </a:cubicBezTo>
                <a:cubicBezTo>
                  <a:pt x="39" y="95"/>
                  <a:pt x="39" y="95"/>
                  <a:pt x="39" y="94"/>
                </a:cubicBezTo>
                <a:moveTo>
                  <a:pt x="132" y="0"/>
                </a:moveTo>
                <a:cubicBezTo>
                  <a:pt x="67" y="65"/>
                  <a:pt x="67" y="65"/>
                  <a:pt x="67" y="65"/>
                </a:cubicBezTo>
                <a:cubicBezTo>
                  <a:pt x="67" y="66"/>
                  <a:pt x="67" y="67"/>
                  <a:pt x="67" y="67"/>
                </a:cubicBezTo>
                <a:cubicBezTo>
                  <a:pt x="132" y="2"/>
                  <a:pt x="132" y="2"/>
                  <a:pt x="132" y="2"/>
                </a:cubicBezTo>
                <a:cubicBezTo>
                  <a:pt x="132" y="0"/>
                  <a:pt x="132" y="0"/>
                  <a:pt x="132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3" name="Freeform 111"/>
          <p:cNvSpPr/>
          <p:nvPr/>
        </p:nvSpPr>
        <p:spPr bwMode="auto">
          <a:xfrm>
            <a:off x="6296508" y="4119050"/>
            <a:ext cx="102887" cy="108449"/>
          </a:xfrm>
          <a:custGeom>
            <a:avLst/>
            <a:gdLst>
              <a:gd name="T0" fmla="*/ 29 w 29"/>
              <a:gd name="T1" fmla="*/ 0 h 31"/>
              <a:gd name="T2" fmla="*/ 1 w 29"/>
              <a:gd name="T3" fmla="*/ 29 h 31"/>
              <a:gd name="T4" fmla="*/ 0 w 29"/>
              <a:gd name="T5" fmla="*/ 31 h 31"/>
              <a:gd name="T6" fmla="*/ 29 w 29"/>
              <a:gd name="T7" fmla="*/ 2 h 31"/>
              <a:gd name="T8" fmla="*/ 29 w 29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1">
                <a:moveTo>
                  <a:pt x="29" y="0"/>
                </a:moveTo>
                <a:cubicBezTo>
                  <a:pt x="1" y="29"/>
                  <a:pt x="1" y="29"/>
                  <a:pt x="1" y="29"/>
                </a:cubicBezTo>
                <a:cubicBezTo>
                  <a:pt x="1" y="30"/>
                  <a:pt x="1" y="30"/>
                  <a:pt x="0" y="31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1"/>
                  <a:pt x="29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4" name="Freeform 112"/>
          <p:cNvSpPr>
            <a:spLocks noEditPoints="1"/>
          </p:cNvSpPr>
          <p:nvPr/>
        </p:nvSpPr>
        <p:spPr bwMode="auto">
          <a:xfrm>
            <a:off x="6252017" y="3974451"/>
            <a:ext cx="372617" cy="375399"/>
          </a:xfrm>
          <a:custGeom>
            <a:avLst/>
            <a:gdLst>
              <a:gd name="T0" fmla="*/ 11 w 107"/>
              <a:gd name="T1" fmla="*/ 96 h 107"/>
              <a:gd name="T2" fmla="*/ 0 w 107"/>
              <a:gd name="T3" fmla="*/ 107 h 107"/>
              <a:gd name="T4" fmla="*/ 2 w 107"/>
              <a:gd name="T5" fmla="*/ 106 h 107"/>
              <a:gd name="T6" fmla="*/ 11 w 107"/>
              <a:gd name="T7" fmla="*/ 97 h 107"/>
              <a:gd name="T8" fmla="*/ 11 w 107"/>
              <a:gd name="T9" fmla="*/ 96 h 107"/>
              <a:gd name="T10" fmla="*/ 107 w 107"/>
              <a:gd name="T11" fmla="*/ 0 h 107"/>
              <a:gd name="T12" fmla="*/ 42 w 107"/>
              <a:gd name="T13" fmla="*/ 65 h 107"/>
              <a:gd name="T14" fmla="*/ 42 w 107"/>
              <a:gd name="T15" fmla="*/ 67 h 107"/>
              <a:gd name="T16" fmla="*/ 107 w 107"/>
              <a:gd name="T17" fmla="*/ 1 h 107"/>
              <a:gd name="T18" fmla="*/ 107 w 107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107">
                <a:moveTo>
                  <a:pt x="11" y="96"/>
                </a:moveTo>
                <a:cubicBezTo>
                  <a:pt x="0" y="107"/>
                  <a:pt x="0" y="107"/>
                  <a:pt x="0" y="107"/>
                </a:cubicBezTo>
                <a:cubicBezTo>
                  <a:pt x="1" y="107"/>
                  <a:pt x="2" y="106"/>
                  <a:pt x="2" y="106"/>
                </a:cubicBezTo>
                <a:cubicBezTo>
                  <a:pt x="11" y="97"/>
                  <a:pt x="11" y="97"/>
                  <a:pt x="11" y="97"/>
                </a:cubicBezTo>
                <a:cubicBezTo>
                  <a:pt x="11" y="97"/>
                  <a:pt x="11" y="96"/>
                  <a:pt x="11" y="96"/>
                </a:cubicBezTo>
                <a:moveTo>
                  <a:pt x="107" y="0"/>
                </a:moveTo>
                <a:cubicBezTo>
                  <a:pt x="42" y="65"/>
                  <a:pt x="42" y="65"/>
                  <a:pt x="42" y="65"/>
                </a:cubicBezTo>
                <a:cubicBezTo>
                  <a:pt x="42" y="66"/>
                  <a:pt x="42" y="66"/>
                  <a:pt x="42" y="67"/>
                </a:cubicBezTo>
                <a:cubicBezTo>
                  <a:pt x="107" y="1"/>
                  <a:pt x="107" y="1"/>
                  <a:pt x="107" y="1"/>
                </a:cubicBezTo>
                <a:cubicBezTo>
                  <a:pt x="107" y="0"/>
                  <a:pt x="107" y="0"/>
                  <a:pt x="107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5" name="Freeform 113"/>
          <p:cNvSpPr/>
          <p:nvPr/>
        </p:nvSpPr>
        <p:spPr bwMode="auto">
          <a:xfrm>
            <a:off x="6290947" y="4202472"/>
            <a:ext cx="108449" cy="111229"/>
          </a:xfrm>
          <a:custGeom>
            <a:avLst/>
            <a:gdLst>
              <a:gd name="T0" fmla="*/ 31 w 31"/>
              <a:gd name="T1" fmla="*/ 0 h 32"/>
              <a:gd name="T2" fmla="*/ 0 w 31"/>
              <a:gd name="T3" fmla="*/ 31 h 32"/>
              <a:gd name="T4" fmla="*/ 0 w 31"/>
              <a:gd name="T5" fmla="*/ 32 h 32"/>
              <a:gd name="T6" fmla="*/ 31 w 31"/>
              <a:gd name="T7" fmla="*/ 2 h 32"/>
              <a:gd name="T8" fmla="*/ 31 w 31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2">
                <a:moveTo>
                  <a:pt x="31" y="0"/>
                </a:moveTo>
                <a:cubicBezTo>
                  <a:pt x="0" y="31"/>
                  <a:pt x="0" y="31"/>
                  <a:pt x="0" y="31"/>
                </a:cubicBezTo>
                <a:cubicBezTo>
                  <a:pt x="0" y="31"/>
                  <a:pt x="0" y="32"/>
                  <a:pt x="0" y="32"/>
                </a:cubicBezTo>
                <a:cubicBezTo>
                  <a:pt x="31" y="2"/>
                  <a:pt x="31" y="2"/>
                  <a:pt x="31" y="2"/>
                </a:cubicBezTo>
                <a:cubicBezTo>
                  <a:pt x="31" y="1"/>
                  <a:pt x="31" y="1"/>
                  <a:pt x="31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6" name="Freeform 114"/>
          <p:cNvSpPr/>
          <p:nvPr/>
        </p:nvSpPr>
        <p:spPr bwMode="auto">
          <a:xfrm>
            <a:off x="6391053" y="4055093"/>
            <a:ext cx="233581" cy="239142"/>
          </a:xfrm>
          <a:custGeom>
            <a:avLst/>
            <a:gdLst>
              <a:gd name="T0" fmla="*/ 67 w 67"/>
              <a:gd name="T1" fmla="*/ 0 h 68"/>
              <a:gd name="T2" fmla="*/ 1 w 67"/>
              <a:gd name="T3" fmla="*/ 67 h 68"/>
              <a:gd name="T4" fmla="*/ 0 w 67"/>
              <a:gd name="T5" fmla="*/ 68 h 68"/>
              <a:gd name="T6" fmla="*/ 67 w 67"/>
              <a:gd name="T7" fmla="*/ 2 h 68"/>
              <a:gd name="T8" fmla="*/ 67 w 67"/>
              <a:gd name="T9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68">
                <a:moveTo>
                  <a:pt x="67" y="0"/>
                </a:move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8"/>
                  <a:pt x="0" y="68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0"/>
                  <a:pt x="67" y="0"/>
                  <a:pt x="67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7" name="Freeform 115"/>
          <p:cNvSpPr/>
          <p:nvPr/>
        </p:nvSpPr>
        <p:spPr bwMode="auto">
          <a:xfrm>
            <a:off x="6346561" y="4288674"/>
            <a:ext cx="47273" cy="47273"/>
          </a:xfrm>
          <a:custGeom>
            <a:avLst/>
            <a:gdLst>
              <a:gd name="T0" fmla="*/ 14 w 14"/>
              <a:gd name="T1" fmla="*/ 0 h 13"/>
              <a:gd name="T2" fmla="*/ 0 w 14"/>
              <a:gd name="T3" fmla="*/ 13 h 13"/>
              <a:gd name="T4" fmla="*/ 2 w 14"/>
              <a:gd name="T5" fmla="*/ 12 h 13"/>
              <a:gd name="T6" fmla="*/ 13 w 14"/>
              <a:gd name="T7" fmla="*/ 1 h 13"/>
              <a:gd name="T8" fmla="*/ 14 w 14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3">
                <a:moveTo>
                  <a:pt x="14" y="0"/>
                </a:moveTo>
                <a:cubicBezTo>
                  <a:pt x="0" y="13"/>
                  <a:pt x="0" y="13"/>
                  <a:pt x="0" y="13"/>
                </a:cubicBezTo>
                <a:cubicBezTo>
                  <a:pt x="1" y="13"/>
                  <a:pt x="2" y="13"/>
                  <a:pt x="2" y="12"/>
                </a:cubicBezTo>
                <a:cubicBezTo>
                  <a:pt x="13" y="1"/>
                  <a:pt x="13" y="1"/>
                  <a:pt x="13" y="1"/>
                </a:cubicBezTo>
                <a:cubicBezTo>
                  <a:pt x="14" y="1"/>
                  <a:pt x="14" y="0"/>
                  <a:pt x="14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8" name="Freeform 116"/>
          <p:cNvSpPr/>
          <p:nvPr/>
        </p:nvSpPr>
        <p:spPr bwMode="auto">
          <a:xfrm>
            <a:off x="6449449" y="4135734"/>
            <a:ext cx="175186" cy="175186"/>
          </a:xfrm>
          <a:custGeom>
            <a:avLst/>
            <a:gdLst>
              <a:gd name="T0" fmla="*/ 50 w 50"/>
              <a:gd name="T1" fmla="*/ 0 h 50"/>
              <a:gd name="T2" fmla="*/ 0 w 50"/>
              <a:gd name="T3" fmla="*/ 50 h 50"/>
              <a:gd name="T4" fmla="*/ 2 w 50"/>
              <a:gd name="T5" fmla="*/ 50 h 50"/>
              <a:gd name="T6" fmla="*/ 50 w 50"/>
              <a:gd name="T7" fmla="*/ 2 h 50"/>
              <a:gd name="T8" fmla="*/ 50 w 50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50">
                <a:moveTo>
                  <a:pt x="50" y="0"/>
                </a:moveTo>
                <a:cubicBezTo>
                  <a:pt x="0" y="50"/>
                  <a:pt x="0" y="50"/>
                  <a:pt x="0" y="50"/>
                </a:cubicBezTo>
                <a:cubicBezTo>
                  <a:pt x="1" y="50"/>
                  <a:pt x="2" y="50"/>
                  <a:pt x="2" y="50"/>
                </a:cubicBezTo>
                <a:cubicBezTo>
                  <a:pt x="50" y="2"/>
                  <a:pt x="50" y="2"/>
                  <a:pt x="50" y="2"/>
                </a:cubicBezTo>
                <a:cubicBezTo>
                  <a:pt x="50" y="0"/>
                  <a:pt x="50" y="0"/>
                  <a:pt x="50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9" name="Freeform 117"/>
          <p:cNvSpPr/>
          <p:nvPr/>
        </p:nvSpPr>
        <p:spPr bwMode="auto">
          <a:xfrm>
            <a:off x="6566239" y="4216375"/>
            <a:ext cx="58396" cy="63957"/>
          </a:xfrm>
          <a:custGeom>
            <a:avLst/>
            <a:gdLst>
              <a:gd name="T0" fmla="*/ 17 w 17"/>
              <a:gd name="T1" fmla="*/ 0 h 18"/>
              <a:gd name="T2" fmla="*/ 0 w 17"/>
              <a:gd name="T3" fmla="*/ 18 h 18"/>
              <a:gd name="T4" fmla="*/ 3 w 17"/>
              <a:gd name="T5" fmla="*/ 17 h 18"/>
              <a:gd name="T6" fmla="*/ 17 w 17"/>
              <a:gd name="T7" fmla="*/ 2 h 18"/>
              <a:gd name="T8" fmla="*/ 17 w 17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18">
                <a:moveTo>
                  <a:pt x="17" y="0"/>
                </a:moveTo>
                <a:cubicBezTo>
                  <a:pt x="0" y="18"/>
                  <a:pt x="0" y="18"/>
                  <a:pt x="0" y="18"/>
                </a:cubicBezTo>
                <a:cubicBezTo>
                  <a:pt x="1" y="17"/>
                  <a:pt x="2" y="17"/>
                  <a:pt x="3" y="17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0"/>
                  <a:pt x="17" y="0"/>
                  <a:pt x="17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0" name="Freeform 118"/>
          <p:cNvSpPr/>
          <p:nvPr/>
        </p:nvSpPr>
        <p:spPr bwMode="auto">
          <a:xfrm>
            <a:off x="6624634" y="3448893"/>
            <a:ext cx="44492" cy="44492"/>
          </a:xfrm>
          <a:custGeom>
            <a:avLst/>
            <a:gdLst>
              <a:gd name="T0" fmla="*/ 16 w 16"/>
              <a:gd name="T1" fmla="*/ 0 h 16"/>
              <a:gd name="T2" fmla="*/ 14 w 16"/>
              <a:gd name="T3" fmla="*/ 0 h 16"/>
              <a:gd name="T4" fmla="*/ 0 w 16"/>
              <a:gd name="T5" fmla="*/ 14 h 16"/>
              <a:gd name="T6" fmla="*/ 0 w 16"/>
              <a:gd name="T7" fmla="*/ 16 h 16"/>
              <a:gd name="T8" fmla="*/ 16 w 16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0"/>
                </a:moveTo>
                <a:lnTo>
                  <a:pt x="14" y="0"/>
                </a:lnTo>
                <a:lnTo>
                  <a:pt x="0" y="14"/>
                </a:lnTo>
                <a:lnTo>
                  <a:pt x="0" y="16"/>
                </a:lnTo>
                <a:lnTo>
                  <a:pt x="16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1" name="Freeform 119"/>
          <p:cNvSpPr/>
          <p:nvPr/>
        </p:nvSpPr>
        <p:spPr bwMode="auto">
          <a:xfrm>
            <a:off x="6624634" y="3448893"/>
            <a:ext cx="44492" cy="44492"/>
          </a:xfrm>
          <a:custGeom>
            <a:avLst/>
            <a:gdLst>
              <a:gd name="T0" fmla="*/ 16 w 16"/>
              <a:gd name="T1" fmla="*/ 0 h 16"/>
              <a:gd name="T2" fmla="*/ 14 w 16"/>
              <a:gd name="T3" fmla="*/ 0 h 16"/>
              <a:gd name="T4" fmla="*/ 0 w 16"/>
              <a:gd name="T5" fmla="*/ 14 h 16"/>
              <a:gd name="T6" fmla="*/ 0 w 16"/>
              <a:gd name="T7" fmla="*/ 16 h 16"/>
              <a:gd name="T8" fmla="*/ 16 w 16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0"/>
                </a:moveTo>
                <a:lnTo>
                  <a:pt x="14" y="0"/>
                </a:lnTo>
                <a:lnTo>
                  <a:pt x="0" y="14"/>
                </a:lnTo>
                <a:lnTo>
                  <a:pt x="0" y="16"/>
                </a:lnTo>
                <a:lnTo>
                  <a:pt x="1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2" name="Freeform 120"/>
          <p:cNvSpPr/>
          <p:nvPr/>
        </p:nvSpPr>
        <p:spPr bwMode="auto">
          <a:xfrm>
            <a:off x="6624634" y="3448893"/>
            <a:ext cx="125133" cy="125133"/>
          </a:xfrm>
          <a:custGeom>
            <a:avLst/>
            <a:gdLst>
              <a:gd name="T0" fmla="*/ 45 w 45"/>
              <a:gd name="T1" fmla="*/ 0 h 45"/>
              <a:gd name="T2" fmla="*/ 44 w 45"/>
              <a:gd name="T3" fmla="*/ 0 h 45"/>
              <a:gd name="T4" fmla="*/ 0 w 45"/>
              <a:gd name="T5" fmla="*/ 43 h 45"/>
              <a:gd name="T6" fmla="*/ 0 w 45"/>
              <a:gd name="T7" fmla="*/ 45 h 45"/>
              <a:gd name="T8" fmla="*/ 45 w 45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45">
                <a:moveTo>
                  <a:pt x="45" y="0"/>
                </a:moveTo>
                <a:lnTo>
                  <a:pt x="44" y="0"/>
                </a:lnTo>
                <a:lnTo>
                  <a:pt x="0" y="43"/>
                </a:lnTo>
                <a:lnTo>
                  <a:pt x="0" y="45"/>
                </a:lnTo>
                <a:lnTo>
                  <a:pt x="45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3" name="Freeform 121"/>
          <p:cNvSpPr/>
          <p:nvPr/>
        </p:nvSpPr>
        <p:spPr bwMode="auto">
          <a:xfrm>
            <a:off x="6624634" y="3448893"/>
            <a:ext cx="125133" cy="125133"/>
          </a:xfrm>
          <a:custGeom>
            <a:avLst/>
            <a:gdLst>
              <a:gd name="T0" fmla="*/ 45 w 45"/>
              <a:gd name="T1" fmla="*/ 0 h 45"/>
              <a:gd name="T2" fmla="*/ 44 w 45"/>
              <a:gd name="T3" fmla="*/ 0 h 45"/>
              <a:gd name="T4" fmla="*/ 0 w 45"/>
              <a:gd name="T5" fmla="*/ 43 h 45"/>
              <a:gd name="T6" fmla="*/ 0 w 45"/>
              <a:gd name="T7" fmla="*/ 45 h 45"/>
              <a:gd name="T8" fmla="*/ 45 w 45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45">
                <a:moveTo>
                  <a:pt x="45" y="0"/>
                </a:moveTo>
                <a:lnTo>
                  <a:pt x="44" y="0"/>
                </a:lnTo>
                <a:lnTo>
                  <a:pt x="0" y="43"/>
                </a:lnTo>
                <a:lnTo>
                  <a:pt x="0" y="45"/>
                </a:lnTo>
                <a:lnTo>
                  <a:pt x="4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4" name="Freeform 122"/>
          <p:cNvSpPr/>
          <p:nvPr/>
        </p:nvSpPr>
        <p:spPr bwMode="auto">
          <a:xfrm>
            <a:off x="6624634" y="3448893"/>
            <a:ext cx="208555" cy="205774"/>
          </a:xfrm>
          <a:custGeom>
            <a:avLst/>
            <a:gdLst>
              <a:gd name="T0" fmla="*/ 75 w 75"/>
              <a:gd name="T1" fmla="*/ 0 h 74"/>
              <a:gd name="T2" fmla="*/ 73 w 75"/>
              <a:gd name="T3" fmla="*/ 0 h 74"/>
              <a:gd name="T4" fmla="*/ 0 w 75"/>
              <a:gd name="T5" fmla="*/ 71 h 74"/>
              <a:gd name="T6" fmla="*/ 0 w 75"/>
              <a:gd name="T7" fmla="*/ 74 h 74"/>
              <a:gd name="T8" fmla="*/ 75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75" y="0"/>
                </a:moveTo>
                <a:lnTo>
                  <a:pt x="73" y="0"/>
                </a:lnTo>
                <a:lnTo>
                  <a:pt x="0" y="71"/>
                </a:lnTo>
                <a:lnTo>
                  <a:pt x="0" y="74"/>
                </a:lnTo>
                <a:lnTo>
                  <a:pt x="75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5" name="Freeform 123"/>
          <p:cNvSpPr/>
          <p:nvPr/>
        </p:nvSpPr>
        <p:spPr bwMode="auto">
          <a:xfrm>
            <a:off x="6624634" y="3448893"/>
            <a:ext cx="208555" cy="205774"/>
          </a:xfrm>
          <a:custGeom>
            <a:avLst/>
            <a:gdLst>
              <a:gd name="T0" fmla="*/ 75 w 75"/>
              <a:gd name="T1" fmla="*/ 0 h 74"/>
              <a:gd name="T2" fmla="*/ 73 w 75"/>
              <a:gd name="T3" fmla="*/ 0 h 74"/>
              <a:gd name="T4" fmla="*/ 0 w 75"/>
              <a:gd name="T5" fmla="*/ 71 h 74"/>
              <a:gd name="T6" fmla="*/ 0 w 75"/>
              <a:gd name="T7" fmla="*/ 74 h 74"/>
              <a:gd name="T8" fmla="*/ 75 w 75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" h="74">
                <a:moveTo>
                  <a:pt x="75" y="0"/>
                </a:moveTo>
                <a:lnTo>
                  <a:pt x="73" y="0"/>
                </a:lnTo>
                <a:lnTo>
                  <a:pt x="0" y="71"/>
                </a:lnTo>
                <a:lnTo>
                  <a:pt x="0" y="74"/>
                </a:lnTo>
                <a:lnTo>
                  <a:pt x="7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6" name="Freeform 124"/>
          <p:cNvSpPr/>
          <p:nvPr/>
        </p:nvSpPr>
        <p:spPr bwMode="auto">
          <a:xfrm>
            <a:off x="6624634" y="3448893"/>
            <a:ext cx="289196" cy="286415"/>
          </a:xfrm>
          <a:custGeom>
            <a:avLst/>
            <a:gdLst>
              <a:gd name="T0" fmla="*/ 104 w 104"/>
              <a:gd name="T1" fmla="*/ 0 h 103"/>
              <a:gd name="T2" fmla="*/ 102 w 104"/>
              <a:gd name="T3" fmla="*/ 0 h 103"/>
              <a:gd name="T4" fmla="*/ 0 w 104"/>
              <a:gd name="T5" fmla="*/ 102 h 103"/>
              <a:gd name="T6" fmla="*/ 0 w 104"/>
              <a:gd name="T7" fmla="*/ 103 h 103"/>
              <a:gd name="T8" fmla="*/ 104 w 104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3">
                <a:moveTo>
                  <a:pt x="104" y="0"/>
                </a:moveTo>
                <a:lnTo>
                  <a:pt x="102" y="0"/>
                </a:lnTo>
                <a:lnTo>
                  <a:pt x="0" y="102"/>
                </a:lnTo>
                <a:lnTo>
                  <a:pt x="0" y="103"/>
                </a:lnTo>
                <a:lnTo>
                  <a:pt x="104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7" name="Freeform 125"/>
          <p:cNvSpPr/>
          <p:nvPr/>
        </p:nvSpPr>
        <p:spPr bwMode="auto">
          <a:xfrm>
            <a:off x="6624634" y="3448893"/>
            <a:ext cx="289196" cy="286415"/>
          </a:xfrm>
          <a:custGeom>
            <a:avLst/>
            <a:gdLst>
              <a:gd name="T0" fmla="*/ 104 w 104"/>
              <a:gd name="T1" fmla="*/ 0 h 103"/>
              <a:gd name="T2" fmla="*/ 102 w 104"/>
              <a:gd name="T3" fmla="*/ 0 h 103"/>
              <a:gd name="T4" fmla="*/ 0 w 104"/>
              <a:gd name="T5" fmla="*/ 102 h 103"/>
              <a:gd name="T6" fmla="*/ 0 w 104"/>
              <a:gd name="T7" fmla="*/ 103 h 103"/>
              <a:gd name="T8" fmla="*/ 104 w 104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4" h="103">
                <a:moveTo>
                  <a:pt x="104" y="0"/>
                </a:moveTo>
                <a:lnTo>
                  <a:pt x="102" y="0"/>
                </a:lnTo>
                <a:lnTo>
                  <a:pt x="0" y="102"/>
                </a:lnTo>
                <a:lnTo>
                  <a:pt x="0" y="103"/>
                </a:lnTo>
                <a:lnTo>
                  <a:pt x="10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8" name="Freeform 126"/>
          <p:cNvSpPr/>
          <p:nvPr/>
        </p:nvSpPr>
        <p:spPr bwMode="auto">
          <a:xfrm>
            <a:off x="6624634" y="3448893"/>
            <a:ext cx="369837" cy="369837"/>
          </a:xfrm>
          <a:custGeom>
            <a:avLst/>
            <a:gdLst>
              <a:gd name="T0" fmla="*/ 133 w 133"/>
              <a:gd name="T1" fmla="*/ 0 h 133"/>
              <a:gd name="T2" fmla="*/ 131 w 133"/>
              <a:gd name="T3" fmla="*/ 0 h 133"/>
              <a:gd name="T4" fmla="*/ 0 w 133"/>
              <a:gd name="T5" fmla="*/ 130 h 133"/>
              <a:gd name="T6" fmla="*/ 0 w 133"/>
              <a:gd name="T7" fmla="*/ 133 h 133"/>
              <a:gd name="T8" fmla="*/ 133 w 133"/>
              <a:gd name="T9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133">
                <a:moveTo>
                  <a:pt x="133" y="0"/>
                </a:moveTo>
                <a:lnTo>
                  <a:pt x="131" y="0"/>
                </a:lnTo>
                <a:lnTo>
                  <a:pt x="0" y="130"/>
                </a:lnTo>
                <a:lnTo>
                  <a:pt x="0" y="133"/>
                </a:lnTo>
                <a:lnTo>
                  <a:pt x="133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79" name="Freeform 127"/>
          <p:cNvSpPr/>
          <p:nvPr/>
        </p:nvSpPr>
        <p:spPr bwMode="auto">
          <a:xfrm>
            <a:off x="6624634" y="3448893"/>
            <a:ext cx="369837" cy="369837"/>
          </a:xfrm>
          <a:custGeom>
            <a:avLst/>
            <a:gdLst>
              <a:gd name="T0" fmla="*/ 133 w 133"/>
              <a:gd name="T1" fmla="*/ 0 h 133"/>
              <a:gd name="T2" fmla="*/ 131 w 133"/>
              <a:gd name="T3" fmla="*/ 0 h 133"/>
              <a:gd name="T4" fmla="*/ 0 w 133"/>
              <a:gd name="T5" fmla="*/ 130 h 133"/>
              <a:gd name="T6" fmla="*/ 0 w 133"/>
              <a:gd name="T7" fmla="*/ 133 h 133"/>
              <a:gd name="T8" fmla="*/ 133 w 133"/>
              <a:gd name="T9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133">
                <a:moveTo>
                  <a:pt x="133" y="0"/>
                </a:moveTo>
                <a:lnTo>
                  <a:pt x="131" y="0"/>
                </a:lnTo>
                <a:lnTo>
                  <a:pt x="0" y="130"/>
                </a:lnTo>
                <a:lnTo>
                  <a:pt x="0" y="133"/>
                </a:lnTo>
                <a:lnTo>
                  <a:pt x="1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0" name="Freeform 128"/>
          <p:cNvSpPr/>
          <p:nvPr/>
        </p:nvSpPr>
        <p:spPr bwMode="auto">
          <a:xfrm>
            <a:off x="6624634" y="3448893"/>
            <a:ext cx="450479" cy="450479"/>
          </a:xfrm>
          <a:custGeom>
            <a:avLst/>
            <a:gdLst>
              <a:gd name="T0" fmla="*/ 162 w 162"/>
              <a:gd name="T1" fmla="*/ 0 h 162"/>
              <a:gd name="T2" fmla="*/ 161 w 162"/>
              <a:gd name="T3" fmla="*/ 0 h 162"/>
              <a:gd name="T4" fmla="*/ 0 w 162"/>
              <a:gd name="T5" fmla="*/ 159 h 162"/>
              <a:gd name="T6" fmla="*/ 0 w 162"/>
              <a:gd name="T7" fmla="*/ 162 h 162"/>
              <a:gd name="T8" fmla="*/ 162 w 162"/>
              <a:gd name="T9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162">
                <a:moveTo>
                  <a:pt x="162" y="0"/>
                </a:moveTo>
                <a:lnTo>
                  <a:pt x="161" y="0"/>
                </a:lnTo>
                <a:lnTo>
                  <a:pt x="0" y="159"/>
                </a:lnTo>
                <a:lnTo>
                  <a:pt x="0" y="162"/>
                </a:lnTo>
                <a:lnTo>
                  <a:pt x="162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1" name="Freeform 129"/>
          <p:cNvSpPr/>
          <p:nvPr/>
        </p:nvSpPr>
        <p:spPr bwMode="auto">
          <a:xfrm>
            <a:off x="6624634" y="3448893"/>
            <a:ext cx="450479" cy="450479"/>
          </a:xfrm>
          <a:custGeom>
            <a:avLst/>
            <a:gdLst>
              <a:gd name="T0" fmla="*/ 162 w 162"/>
              <a:gd name="T1" fmla="*/ 0 h 162"/>
              <a:gd name="T2" fmla="*/ 161 w 162"/>
              <a:gd name="T3" fmla="*/ 0 h 162"/>
              <a:gd name="T4" fmla="*/ 0 w 162"/>
              <a:gd name="T5" fmla="*/ 159 h 162"/>
              <a:gd name="T6" fmla="*/ 0 w 162"/>
              <a:gd name="T7" fmla="*/ 162 h 162"/>
              <a:gd name="T8" fmla="*/ 162 w 162"/>
              <a:gd name="T9" fmla="*/ 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" h="162">
                <a:moveTo>
                  <a:pt x="162" y="0"/>
                </a:moveTo>
                <a:lnTo>
                  <a:pt x="161" y="0"/>
                </a:lnTo>
                <a:lnTo>
                  <a:pt x="0" y="159"/>
                </a:lnTo>
                <a:lnTo>
                  <a:pt x="0" y="162"/>
                </a:lnTo>
                <a:lnTo>
                  <a:pt x="1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2" name="Freeform 130"/>
          <p:cNvSpPr/>
          <p:nvPr/>
        </p:nvSpPr>
        <p:spPr bwMode="auto">
          <a:xfrm>
            <a:off x="6624634" y="3448893"/>
            <a:ext cx="533901" cy="531119"/>
          </a:xfrm>
          <a:custGeom>
            <a:avLst/>
            <a:gdLst>
              <a:gd name="T0" fmla="*/ 192 w 192"/>
              <a:gd name="T1" fmla="*/ 0 h 191"/>
              <a:gd name="T2" fmla="*/ 190 w 192"/>
              <a:gd name="T3" fmla="*/ 0 h 191"/>
              <a:gd name="T4" fmla="*/ 0 w 192"/>
              <a:gd name="T5" fmla="*/ 189 h 191"/>
              <a:gd name="T6" fmla="*/ 0 w 192"/>
              <a:gd name="T7" fmla="*/ 191 h 191"/>
              <a:gd name="T8" fmla="*/ 192 w 192"/>
              <a:gd name="T9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191">
                <a:moveTo>
                  <a:pt x="192" y="0"/>
                </a:moveTo>
                <a:lnTo>
                  <a:pt x="190" y="0"/>
                </a:lnTo>
                <a:lnTo>
                  <a:pt x="0" y="189"/>
                </a:lnTo>
                <a:lnTo>
                  <a:pt x="0" y="191"/>
                </a:lnTo>
                <a:lnTo>
                  <a:pt x="192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3" name="Freeform 131"/>
          <p:cNvSpPr/>
          <p:nvPr/>
        </p:nvSpPr>
        <p:spPr bwMode="auto">
          <a:xfrm>
            <a:off x="6624634" y="3448893"/>
            <a:ext cx="533901" cy="531119"/>
          </a:xfrm>
          <a:custGeom>
            <a:avLst/>
            <a:gdLst>
              <a:gd name="T0" fmla="*/ 192 w 192"/>
              <a:gd name="T1" fmla="*/ 0 h 191"/>
              <a:gd name="T2" fmla="*/ 190 w 192"/>
              <a:gd name="T3" fmla="*/ 0 h 191"/>
              <a:gd name="T4" fmla="*/ 0 w 192"/>
              <a:gd name="T5" fmla="*/ 189 h 191"/>
              <a:gd name="T6" fmla="*/ 0 w 192"/>
              <a:gd name="T7" fmla="*/ 191 h 191"/>
              <a:gd name="T8" fmla="*/ 192 w 192"/>
              <a:gd name="T9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191">
                <a:moveTo>
                  <a:pt x="192" y="0"/>
                </a:moveTo>
                <a:lnTo>
                  <a:pt x="190" y="0"/>
                </a:lnTo>
                <a:lnTo>
                  <a:pt x="0" y="189"/>
                </a:lnTo>
                <a:lnTo>
                  <a:pt x="0" y="191"/>
                </a:lnTo>
                <a:lnTo>
                  <a:pt x="19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4" name="Freeform 132"/>
          <p:cNvSpPr/>
          <p:nvPr/>
        </p:nvSpPr>
        <p:spPr bwMode="auto">
          <a:xfrm>
            <a:off x="6624634" y="3448893"/>
            <a:ext cx="614541" cy="614541"/>
          </a:xfrm>
          <a:custGeom>
            <a:avLst/>
            <a:gdLst>
              <a:gd name="T0" fmla="*/ 221 w 221"/>
              <a:gd name="T1" fmla="*/ 0 h 221"/>
              <a:gd name="T2" fmla="*/ 218 w 221"/>
              <a:gd name="T3" fmla="*/ 0 h 221"/>
              <a:gd name="T4" fmla="*/ 0 w 221"/>
              <a:gd name="T5" fmla="*/ 218 h 221"/>
              <a:gd name="T6" fmla="*/ 0 w 221"/>
              <a:gd name="T7" fmla="*/ 221 h 221"/>
              <a:gd name="T8" fmla="*/ 221 w 221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21">
                <a:moveTo>
                  <a:pt x="221" y="0"/>
                </a:moveTo>
                <a:lnTo>
                  <a:pt x="218" y="0"/>
                </a:lnTo>
                <a:lnTo>
                  <a:pt x="0" y="218"/>
                </a:lnTo>
                <a:lnTo>
                  <a:pt x="0" y="221"/>
                </a:lnTo>
                <a:lnTo>
                  <a:pt x="221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5" name="Freeform 133"/>
          <p:cNvSpPr/>
          <p:nvPr/>
        </p:nvSpPr>
        <p:spPr bwMode="auto">
          <a:xfrm>
            <a:off x="6624634" y="3448893"/>
            <a:ext cx="614541" cy="614541"/>
          </a:xfrm>
          <a:custGeom>
            <a:avLst/>
            <a:gdLst>
              <a:gd name="T0" fmla="*/ 221 w 221"/>
              <a:gd name="T1" fmla="*/ 0 h 221"/>
              <a:gd name="T2" fmla="*/ 218 w 221"/>
              <a:gd name="T3" fmla="*/ 0 h 221"/>
              <a:gd name="T4" fmla="*/ 0 w 221"/>
              <a:gd name="T5" fmla="*/ 218 h 221"/>
              <a:gd name="T6" fmla="*/ 0 w 221"/>
              <a:gd name="T7" fmla="*/ 221 h 221"/>
              <a:gd name="T8" fmla="*/ 221 w 221"/>
              <a:gd name="T9" fmla="*/ 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21">
                <a:moveTo>
                  <a:pt x="221" y="0"/>
                </a:moveTo>
                <a:lnTo>
                  <a:pt x="218" y="0"/>
                </a:lnTo>
                <a:lnTo>
                  <a:pt x="0" y="218"/>
                </a:lnTo>
                <a:lnTo>
                  <a:pt x="0" y="221"/>
                </a:lnTo>
                <a:lnTo>
                  <a:pt x="22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6" name="Freeform 134"/>
          <p:cNvSpPr/>
          <p:nvPr/>
        </p:nvSpPr>
        <p:spPr bwMode="auto">
          <a:xfrm>
            <a:off x="6624634" y="3448893"/>
            <a:ext cx="695183" cy="695183"/>
          </a:xfrm>
          <a:custGeom>
            <a:avLst/>
            <a:gdLst>
              <a:gd name="T0" fmla="*/ 250 w 250"/>
              <a:gd name="T1" fmla="*/ 0 h 250"/>
              <a:gd name="T2" fmla="*/ 249 w 250"/>
              <a:gd name="T3" fmla="*/ 0 h 250"/>
              <a:gd name="T4" fmla="*/ 0 w 250"/>
              <a:gd name="T5" fmla="*/ 247 h 250"/>
              <a:gd name="T6" fmla="*/ 0 w 250"/>
              <a:gd name="T7" fmla="*/ 250 h 250"/>
              <a:gd name="T8" fmla="*/ 250 w 250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" h="250">
                <a:moveTo>
                  <a:pt x="250" y="0"/>
                </a:moveTo>
                <a:lnTo>
                  <a:pt x="249" y="0"/>
                </a:lnTo>
                <a:lnTo>
                  <a:pt x="0" y="247"/>
                </a:lnTo>
                <a:lnTo>
                  <a:pt x="0" y="250"/>
                </a:lnTo>
                <a:lnTo>
                  <a:pt x="250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7" name="Freeform 135"/>
          <p:cNvSpPr/>
          <p:nvPr/>
        </p:nvSpPr>
        <p:spPr bwMode="auto">
          <a:xfrm>
            <a:off x="6624634" y="3448893"/>
            <a:ext cx="695183" cy="695183"/>
          </a:xfrm>
          <a:custGeom>
            <a:avLst/>
            <a:gdLst>
              <a:gd name="T0" fmla="*/ 250 w 250"/>
              <a:gd name="T1" fmla="*/ 0 h 250"/>
              <a:gd name="T2" fmla="*/ 249 w 250"/>
              <a:gd name="T3" fmla="*/ 0 h 250"/>
              <a:gd name="T4" fmla="*/ 0 w 250"/>
              <a:gd name="T5" fmla="*/ 247 h 250"/>
              <a:gd name="T6" fmla="*/ 0 w 250"/>
              <a:gd name="T7" fmla="*/ 250 h 250"/>
              <a:gd name="T8" fmla="*/ 250 w 250"/>
              <a:gd name="T9" fmla="*/ 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0" h="250">
                <a:moveTo>
                  <a:pt x="250" y="0"/>
                </a:moveTo>
                <a:lnTo>
                  <a:pt x="249" y="0"/>
                </a:lnTo>
                <a:lnTo>
                  <a:pt x="0" y="247"/>
                </a:lnTo>
                <a:lnTo>
                  <a:pt x="0" y="250"/>
                </a:lnTo>
                <a:lnTo>
                  <a:pt x="25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8" name="Freeform 136"/>
          <p:cNvSpPr/>
          <p:nvPr/>
        </p:nvSpPr>
        <p:spPr bwMode="auto">
          <a:xfrm>
            <a:off x="6624634" y="3448893"/>
            <a:ext cx="778605" cy="775823"/>
          </a:xfrm>
          <a:custGeom>
            <a:avLst/>
            <a:gdLst>
              <a:gd name="T0" fmla="*/ 280 w 280"/>
              <a:gd name="T1" fmla="*/ 0 h 279"/>
              <a:gd name="T2" fmla="*/ 277 w 280"/>
              <a:gd name="T3" fmla="*/ 0 h 279"/>
              <a:gd name="T4" fmla="*/ 0 w 280"/>
              <a:gd name="T5" fmla="*/ 276 h 279"/>
              <a:gd name="T6" fmla="*/ 0 w 280"/>
              <a:gd name="T7" fmla="*/ 279 h 279"/>
              <a:gd name="T8" fmla="*/ 280 w 280"/>
              <a:gd name="T9" fmla="*/ 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79">
                <a:moveTo>
                  <a:pt x="280" y="0"/>
                </a:moveTo>
                <a:lnTo>
                  <a:pt x="277" y="0"/>
                </a:lnTo>
                <a:lnTo>
                  <a:pt x="0" y="276"/>
                </a:lnTo>
                <a:lnTo>
                  <a:pt x="0" y="279"/>
                </a:lnTo>
                <a:lnTo>
                  <a:pt x="280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9" name="Freeform 137"/>
          <p:cNvSpPr/>
          <p:nvPr/>
        </p:nvSpPr>
        <p:spPr bwMode="auto">
          <a:xfrm>
            <a:off x="6624634" y="3448893"/>
            <a:ext cx="778605" cy="775823"/>
          </a:xfrm>
          <a:custGeom>
            <a:avLst/>
            <a:gdLst>
              <a:gd name="T0" fmla="*/ 280 w 280"/>
              <a:gd name="T1" fmla="*/ 0 h 279"/>
              <a:gd name="T2" fmla="*/ 277 w 280"/>
              <a:gd name="T3" fmla="*/ 0 h 279"/>
              <a:gd name="T4" fmla="*/ 0 w 280"/>
              <a:gd name="T5" fmla="*/ 276 h 279"/>
              <a:gd name="T6" fmla="*/ 0 w 280"/>
              <a:gd name="T7" fmla="*/ 279 h 279"/>
              <a:gd name="T8" fmla="*/ 280 w 280"/>
              <a:gd name="T9" fmla="*/ 0 h 2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0" h="279">
                <a:moveTo>
                  <a:pt x="280" y="0"/>
                </a:moveTo>
                <a:lnTo>
                  <a:pt x="277" y="0"/>
                </a:lnTo>
                <a:lnTo>
                  <a:pt x="0" y="276"/>
                </a:lnTo>
                <a:lnTo>
                  <a:pt x="0" y="279"/>
                </a:lnTo>
                <a:lnTo>
                  <a:pt x="28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0" name="Freeform 138"/>
          <p:cNvSpPr/>
          <p:nvPr/>
        </p:nvSpPr>
        <p:spPr bwMode="auto">
          <a:xfrm>
            <a:off x="6702494" y="3510069"/>
            <a:ext cx="711867" cy="714647"/>
          </a:xfrm>
          <a:custGeom>
            <a:avLst/>
            <a:gdLst>
              <a:gd name="T0" fmla="*/ 204 w 204"/>
              <a:gd name="T1" fmla="*/ 0 h 204"/>
              <a:gd name="T2" fmla="*/ 0 w 204"/>
              <a:gd name="T3" fmla="*/ 204 h 204"/>
              <a:gd name="T4" fmla="*/ 3 w 204"/>
              <a:gd name="T5" fmla="*/ 203 h 204"/>
              <a:gd name="T6" fmla="*/ 202 w 204"/>
              <a:gd name="T7" fmla="*/ 3 h 204"/>
              <a:gd name="T8" fmla="*/ 204 w 204"/>
              <a:gd name="T9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4" h="204">
                <a:moveTo>
                  <a:pt x="204" y="0"/>
                </a:moveTo>
                <a:cubicBezTo>
                  <a:pt x="0" y="204"/>
                  <a:pt x="0" y="204"/>
                  <a:pt x="0" y="204"/>
                </a:cubicBezTo>
                <a:cubicBezTo>
                  <a:pt x="1" y="204"/>
                  <a:pt x="2" y="203"/>
                  <a:pt x="3" y="203"/>
                </a:cubicBezTo>
                <a:cubicBezTo>
                  <a:pt x="202" y="3"/>
                  <a:pt x="202" y="3"/>
                  <a:pt x="202" y="3"/>
                </a:cubicBezTo>
                <a:cubicBezTo>
                  <a:pt x="203" y="2"/>
                  <a:pt x="203" y="1"/>
                  <a:pt x="204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1" name="Freeform 139"/>
          <p:cNvSpPr/>
          <p:nvPr/>
        </p:nvSpPr>
        <p:spPr bwMode="auto">
          <a:xfrm>
            <a:off x="6883242" y="3693598"/>
            <a:ext cx="428233" cy="431013"/>
          </a:xfrm>
          <a:custGeom>
            <a:avLst/>
            <a:gdLst>
              <a:gd name="T0" fmla="*/ 123 w 123"/>
              <a:gd name="T1" fmla="*/ 0 h 124"/>
              <a:gd name="T2" fmla="*/ 0 w 123"/>
              <a:gd name="T3" fmla="*/ 124 h 124"/>
              <a:gd name="T4" fmla="*/ 5 w 123"/>
              <a:gd name="T5" fmla="*/ 121 h 124"/>
              <a:gd name="T6" fmla="*/ 120 w 123"/>
              <a:gd name="T7" fmla="*/ 5 h 124"/>
              <a:gd name="T8" fmla="*/ 123 w 123"/>
              <a:gd name="T9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3" h="124">
                <a:moveTo>
                  <a:pt x="123" y="0"/>
                </a:moveTo>
                <a:cubicBezTo>
                  <a:pt x="0" y="124"/>
                  <a:pt x="0" y="124"/>
                  <a:pt x="0" y="124"/>
                </a:cubicBezTo>
                <a:cubicBezTo>
                  <a:pt x="1" y="123"/>
                  <a:pt x="3" y="122"/>
                  <a:pt x="5" y="121"/>
                </a:cubicBezTo>
                <a:cubicBezTo>
                  <a:pt x="120" y="5"/>
                  <a:pt x="120" y="5"/>
                  <a:pt x="120" y="5"/>
                </a:cubicBezTo>
                <a:cubicBezTo>
                  <a:pt x="121" y="3"/>
                  <a:pt x="122" y="2"/>
                  <a:pt x="123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2" name="Freeform 140"/>
          <p:cNvSpPr/>
          <p:nvPr/>
        </p:nvSpPr>
        <p:spPr bwMode="auto">
          <a:xfrm>
            <a:off x="5982285" y="3070714"/>
            <a:ext cx="330907" cy="336469"/>
          </a:xfrm>
          <a:custGeom>
            <a:avLst/>
            <a:gdLst>
              <a:gd name="T0" fmla="*/ 95 w 95"/>
              <a:gd name="T1" fmla="*/ 0 h 96"/>
              <a:gd name="T2" fmla="*/ 88 w 95"/>
              <a:gd name="T3" fmla="*/ 5 h 96"/>
              <a:gd name="T4" fmla="*/ 5 w 95"/>
              <a:gd name="T5" fmla="*/ 89 h 96"/>
              <a:gd name="T6" fmla="*/ 0 w 95"/>
              <a:gd name="T7" fmla="*/ 96 h 96"/>
              <a:gd name="T8" fmla="*/ 95 w 95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" h="96">
                <a:moveTo>
                  <a:pt x="95" y="0"/>
                </a:moveTo>
                <a:cubicBezTo>
                  <a:pt x="93" y="2"/>
                  <a:pt x="91" y="4"/>
                  <a:pt x="88" y="5"/>
                </a:cubicBezTo>
                <a:cubicBezTo>
                  <a:pt x="5" y="89"/>
                  <a:pt x="5" y="89"/>
                  <a:pt x="5" y="89"/>
                </a:cubicBezTo>
                <a:cubicBezTo>
                  <a:pt x="3" y="91"/>
                  <a:pt x="1" y="93"/>
                  <a:pt x="0" y="96"/>
                </a:cubicBezTo>
                <a:cubicBezTo>
                  <a:pt x="95" y="0"/>
                  <a:pt x="95" y="0"/>
                  <a:pt x="95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3" name="Freeform 141"/>
          <p:cNvSpPr/>
          <p:nvPr/>
        </p:nvSpPr>
        <p:spPr bwMode="auto">
          <a:xfrm>
            <a:off x="6012873" y="2934458"/>
            <a:ext cx="517216" cy="514435"/>
          </a:xfrm>
          <a:custGeom>
            <a:avLst/>
            <a:gdLst>
              <a:gd name="T0" fmla="*/ 148 w 148"/>
              <a:gd name="T1" fmla="*/ 0 h 147"/>
              <a:gd name="T2" fmla="*/ 145 w 148"/>
              <a:gd name="T3" fmla="*/ 2 h 147"/>
              <a:gd name="T4" fmla="*/ 0 w 148"/>
              <a:gd name="T5" fmla="*/ 147 h 147"/>
              <a:gd name="T6" fmla="*/ 2 w 148"/>
              <a:gd name="T7" fmla="*/ 147 h 147"/>
              <a:gd name="T8" fmla="*/ 148 w 148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8" h="147">
                <a:moveTo>
                  <a:pt x="148" y="0"/>
                </a:moveTo>
                <a:cubicBezTo>
                  <a:pt x="147" y="1"/>
                  <a:pt x="146" y="2"/>
                  <a:pt x="145" y="2"/>
                </a:cubicBezTo>
                <a:cubicBezTo>
                  <a:pt x="0" y="147"/>
                  <a:pt x="0" y="147"/>
                  <a:pt x="0" y="147"/>
                </a:cubicBezTo>
                <a:cubicBezTo>
                  <a:pt x="2" y="147"/>
                  <a:pt x="2" y="147"/>
                  <a:pt x="2" y="147"/>
                </a:cubicBezTo>
                <a:cubicBezTo>
                  <a:pt x="148" y="0"/>
                  <a:pt x="148" y="0"/>
                  <a:pt x="148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4" name="Freeform 142"/>
          <p:cNvSpPr/>
          <p:nvPr/>
        </p:nvSpPr>
        <p:spPr bwMode="auto">
          <a:xfrm>
            <a:off x="6093515" y="2917774"/>
            <a:ext cx="531119" cy="531119"/>
          </a:xfrm>
          <a:custGeom>
            <a:avLst/>
            <a:gdLst>
              <a:gd name="T0" fmla="*/ 191 w 191"/>
              <a:gd name="T1" fmla="*/ 0 h 191"/>
              <a:gd name="T2" fmla="*/ 0 w 191"/>
              <a:gd name="T3" fmla="*/ 191 h 191"/>
              <a:gd name="T4" fmla="*/ 3 w 191"/>
              <a:gd name="T5" fmla="*/ 191 h 191"/>
              <a:gd name="T6" fmla="*/ 191 w 191"/>
              <a:gd name="T7" fmla="*/ 3 h 191"/>
              <a:gd name="T8" fmla="*/ 191 w 191"/>
              <a:gd name="T9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191">
                <a:moveTo>
                  <a:pt x="191" y="0"/>
                </a:moveTo>
                <a:lnTo>
                  <a:pt x="0" y="191"/>
                </a:lnTo>
                <a:lnTo>
                  <a:pt x="3" y="191"/>
                </a:lnTo>
                <a:lnTo>
                  <a:pt x="191" y="3"/>
                </a:lnTo>
                <a:lnTo>
                  <a:pt x="191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5" name="Freeform 143"/>
          <p:cNvSpPr/>
          <p:nvPr/>
        </p:nvSpPr>
        <p:spPr bwMode="auto">
          <a:xfrm>
            <a:off x="6093515" y="2917774"/>
            <a:ext cx="531119" cy="531119"/>
          </a:xfrm>
          <a:custGeom>
            <a:avLst/>
            <a:gdLst>
              <a:gd name="T0" fmla="*/ 191 w 191"/>
              <a:gd name="T1" fmla="*/ 0 h 191"/>
              <a:gd name="T2" fmla="*/ 0 w 191"/>
              <a:gd name="T3" fmla="*/ 191 h 191"/>
              <a:gd name="T4" fmla="*/ 3 w 191"/>
              <a:gd name="T5" fmla="*/ 191 h 191"/>
              <a:gd name="T6" fmla="*/ 191 w 191"/>
              <a:gd name="T7" fmla="*/ 3 h 191"/>
              <a:gd name="T8" fmla="*/ 191 w 191"/>
              <a:gd name="T9" fmla="*/ 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191">
                <a:moveTo>
                  <a:pt x="191" y="0"/>
                </a:moveTo>
                <a:lnTo>
                  <a:pt x="0" y="191"/>
                </a:lnTo>
                <a:lnTo>
                  <a:pt x="3" y="191"/>
                </a:lnTo>
                <a:lnTo>
                  <a:pt x="191" y="3"/>
                </a:lnTo>
                <a:lnTo>
                  <a:pt x="19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6" name="Freeform 144"/>
          <p:cNvSpPr>
            <a:spLocks noEditPoints="1"/>
          </p:cNvSpPr>
          <p:nvPr/>
        </p:nvSpPr>
        <p:spPr bwMode="auto">
          <a:xfrm>
            <a:off x="6176936" y="2998415"/>
            <a:ext cx="447698" cy="450479"/>
          </a:xfrm>
          <a:custGeom>
            <a:avLst/>
            <a:gdLst>
              <a:gd name="T0" fmla="*/ 32 w 128"/>
              <a:gd name="T1" fmla="*/ 97 h 129"/>
              <a:gd name="T2" fmla="*/ 0 w 128"/>
              <a:gd name="T3" fmla="*/ 129 h 129"/>
              <a:gd name="T4" fmla="*/ 1 w 128"/>
              <a:gd name="T5" fmla="*/ 129 h 129"/>
              <a:gd name="T6" fmla="*/ 32 w 128"/>
              <a:gd name="T7" fmla="*/ 98 h 129"/>
              <a:gd name="T8" fmla="*/ 32 w 128"/>
              <a:gd name="T9" fmla="*/ 97 h 129"/>
              <a:gd name="T10" fmla="*/ 128 w 128"/>
              <a:gd name="T11" fmla="*/ 0 h 129"/>
              <a:gd name="T12" fmla="*/ 33 w 128"/>
              <a:gd name="T13" fmla="*/ 96 h 129"/>
              <a:gd name="T14" fmla="*/ 33 w 128"/>
              <a:gd name="T15" fmla="*/ 97 h 129"/>
              <a:gd name="T16" fmla="*/ 128 w 128"/>
              <a:gd name="T17" fmla="*/ 2 h 129"/>
              <a:gd name="T18" fmla="*/ 128 w 128"/>
              <a:gd name="T19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8" h="129">
                <a:moveTo>
                  <a:pt x="32" y="97"/>
                </a:moveTo>
                <a:cubicBezTo>
                  <a:pt x="0" y="129"/>
                  <a:pt x="0" y="129"/>
                  <a:pt x="0" y="129"/>
                </a:cubicBezTo>
                <a:cubicBezTo>
                  <a:pt x="1" y="129"/>
                  <a:pt x="1" y="129"/>
                  <a:pt x="1" y="129"/>
                </a:cubicBezTo>
                <a:cubicBezTo>
                  <a:pt x="32" y="98"/>
                  <a:pt x="32" y="98"/>
                  <a:pt x="32" y="98"/>
                </a:cubicBezTo>
                <a:cubicBezTo>
                  <a:pt x="32" y="98"/>
                  <a:pt x="32" y="97"/>
                  <a:pt x="32" y="97"/>
                </a:cubicBezTo>
                <a:moveTo>
                  <a:pt x="128" y="0"/>
                </a:moveTo>
                <a:cubicBezTo>
                  <a:pt x="33" y="96"/>
                  <a:pt x="33" y="96"/>
                  <a:pt x="33" y="96"/>
                </a:cubicBezTo>
                <a:cubicBezTo>
                  <a:pt x="33" y="96"/>
                  <a:pt x="33" y="96"/>
                  <a:pt x="33" y="97"/>
                </a:cubicBezTo>
                <a:cubicBezTo>
                  <a:pt x="128" y="2"/>
                  <a:pt x="128" y="2"/>
                  <a:pt x="128" y="2"/>
                </a:cubicBezTo>
                <a:cubicBezTo>
                  <a:pt x="128" y="0"/>
                  <a:pt x="128" y="0"/>
                  <a:pt x="128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7" name="Freeform 145"/>
          <p:cNvSpPr/>
          <p:nvPr/>
        </p:nvSpPr>
        <p:spPr bwMode="auto">
          <a:xfrm>
            <a:off x="6290947" y="3332102"/>
            <a:ext cx="2781" cy="8343"/>
          </a:xfrm>
          <a:custGeom>
            <a:avLst/>
            <a:gdLst>
              <a:gd name="T0" fmla="*/ 1 w 1"/>
              <a:gd name="T1" fmla="*/ 0 h 2"/>
              <a:gd name="T2" fmla="*/ 0 w 1"/>
              <a:gd name="T3" fmla="*/ 1 h 2"/>
              <a:gd name="T4" fmla="*/ 0 w 1"/>
              <a:gd name="T5" fmla="*/ 2 h 2"/>
              <a:gd name="T6" fmla="*/ 1 w 1"/>
              <a:gd name="T7" fmla="*/ 1 h 2"/>
              <a:gd name="T8" fmla="*/ 1 w 1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" h="2"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2"/>
                  <a:pt x="0" y="2"/>
                </a:cubicBezTo>
                <a:cubicBezTo>
                  <a:pt x="1" y="1"/>
                  <a:pt x="1" y="1"/>
                  <a:pt x="1" y="1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8" name="Freeform 146"/>
          <p:cNvSpPr>
            <a:spLocks noEditPoints="1"/>
          </p:cNvSpPr>
          <p:nvPr/>
        </p:nvSpPr>
        <p:spPr bwMode="auto">
          <a:xfrm>
            <a:off x="6257578" y="3079056"/>
            <a:ext cx="367056" cy="369837"/>
          </a:xfrm>
          <a:custGeom>
            <a:avLst/>
            <a:gdLst>
              <a:gd name="T0" fmla="*/ 11 w 105"/>
              <a:gd name="T1" fmla="*/ 95 h 106"/>
              <a:gd name="T2" fmla="*/ 0 w 105"/>
              <a:gd name="T3" fmla="*/ 106 h 106"/>
              <a:gd name="T4" fmla="*/ 1 w 105"/>
              <a:gd name="T5" fmla="*/ 106 h 106"/>
              <a:gd name="T6" fmla="*/ 11 w 105"/>
              <a:gd name="T7" fmla="*/ 96 h 106"/>
              <a:gd name="T8" fmla="*/ 11 w 105"/>
              <a:gd name="T9" fmla="*/ 95 h 106"/>
              <a:gd name="T10" fmla="*/ 105 w 105"/>
              <a:gd name="T11" fmla="*/ 0 h 106"/>
              <a:gd name="T12" fmla="*/ 16 w 105"/>
              <a:gd name="T13" fmla="*/ 90 h 106"/>
              <a:gd name="T14" fmla="*/ 16 w 105"/>
              <a:gd name="T15" fmla="*/ 91 h 106"/>
              <a:gd name="T16" fmla="*/ 105 w 105"/>
              <a:gd name="T17" fmla="*/ 2 h 106"/>
              <a:gd name="T18" fmla="*/ 105 w 105"/>
              <a:gd name="T1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5" h="106">
                <a:moveTo>
                  <a:pt x="11" y="95"/>
                </a:moveTo>
                <a:cubicBezTo>
                  <a:pt x="0" y="106"/>
                  <a:pt x="0" y="106"/>
                  <a:pt x="0" y="106"/>
                </a:cubicBezTo>
                <a:cubicBezTo>
                  <a:pt x="1" y="106"/>
                  <a:pt x="1" y="106"/>
                  <a:pt x="1" y="106"/>
                </a:cubicBezTo>
                <a:cubicBezTo>
                  <a:pt x="11" y="96"/>
                  <a:pt x="11" y="96"/>
                  <a:pt x="11" y="96"/>
                </a:cubicBezTo>
                <a:cubicBezTo>
                  <a:pt x="11" y="96"/>
                  <a:pt x="11" y="95"/>
                  <a:pt x="11" y="95"/>
                </a:cubicBezTo>
                <a:moveTo>
                  <a:pt x="105" y="0"/>
                </a:moveTo>
                <a:cubicBezTo>
                  <a:pt x="16" y="90"/>
                  <a:pt x="16" y="90"/>
                  <a:pt x="16" y="90"/>
                </a:cubicBezTo>
                <a:cubicBezTo>
                  <a:pt x="16" y="91"/>
                  <a:pt x="16" y="91"/>
                  <a:pt x="16" y="91"/>
                </a:cubicBezTo>
                <a:cubicBezTo>
                  <a:pt x="105" y="2"/>
                  <a:pt x="105" y="2"/>
                  <a:pt x="105" y="2"/>
                </a:cubicBezTo>
                <a:cubicBezTo>
                  <a:pt x="105" y="0"/>
                  <a:pt x="105" y="0"/>
                  <a:pt x="105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99" name="Freeform 147"/>
          <p:cNvSpPr/>
          <p:nvPr/>
        </p:nvSpPr>
        <p:spPr bwMode="auto">
          <a:xfrm>
            <a:off x="6296508" y="3393278"/>
            <a:ext cx="16684" cy="19466"/>
          </a:xfrm>
          <a:custGeom>
            <a:avLst/>
            <a:gdLst>
              <a:gd name="T0" fmla="*/ 5 w 5"/>
              <a:gd name="T1" fmla="*/ 0 h 6"/>
              <a:gd name="T2" fmla="*/ 0 w 5"/>
              <a:gd name="T3" fmla="*/ 5 h 6"/>
              <a:gd name="T4" fmla="*/ 0 w 5"/>
              <a:gd name="T5" fmla="*/ 6 h 6"/>
              <a:gd name="T6" fmla="*/ 5 w 5"/>
              <a:gd name="T7" fmla="*/ 1 h 6"/>
              <a:gd name="T8" fmla="*/ 5 w 5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6">
                <a:moveTo>
                  <a:pt x="5" y="0"/>
                </a:moveTo>
                <a:cubicBezTo>
                  <a:pt x="0" y="5"/>
                  <a:pt x="0" y="5"/>
                  <a:pt x="0" y="5"/>
                </a:cubicBezTo>
                <a:cubicBezTo>
                  <a:pt x="0" y="5"/>
                  <a:pt x="0" y="6"/>
                  <a:pt x="0" y="6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1"/>
                  <a:pt x="5" y="0"/>
                </a:cubicBezTo>
              </a:path>
            </a:pathLst>
          </a:custGeom>
          <a:solidFill>
            <a:srgbClr val="63574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0" name="Freeform 148"/>
          <p:cNvSpPr/>
          <p:nvPr/>
        </p:nvSpPr>
        <p:spPr bwMode="auto">
          <a:xfrm>
            <a:off x="6338218" y="3162479"/>
            <a:ext cx="286415" cy="286415"/>
          </a:xfrm>
          <a:custGeom>
            <a:avLst/>
            <a:gdLst>
              <a:gd name="T0" fmla="*/ 103 w 103"/>
              <a:gd name="T1" fmla="*/ 0 h 103"/>
              <a:gd name="T2" fmla="*/ 0 w 103"/>
              <a:gd name="T3" fmla="*/ 103 h 103"/>
              <a:gd name="T4" fmla="*/ 3 w 103"/>
              <a:gd name="T5" fmla="*/ 103 h 103"/>
              <a:gd name="T6" fmla="*/ 103 w 103"/>
              <a:gd name="T7" fmla="*/ 1 h 103"/>
              <a:gd name="T8" fmla="*/ 103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103" y="0"/>
                </a:moveTo>
                <a:lnTo>
                  <a:pt x="0" y="103"/>
                </a:lnTo>
                <a:lnTo>
                  <a:pt x="3" y="103"/>
                </a:lnTo>
                <a:lnTo>
                  <a:pt x="103" y="1"/>
                </a:lnTo>
                <a:lnTo>
                  <a:pt x="103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1" name="Freeform 149"/>
          <p:cNvSpPr/>
          <p:nvPr/>
        </p:nvSpPr>
        <p:spPr bwMode="auto">
          <a:xfrm>
            <a:off x="6338218" y="3162479"/>
            <a:ext cx="286415" cy="286415"/>
          </a:xfrm>
          <a:custGeom>
            <a:avLst/>
            <a:gdLst>
              <a:gd name="T0" fmla="*/ 103 w 103"/>
              <a:gd name="T1" fmla="*/ 0 h 103"/>
              <a:gd name="T2" fmla="*/ 0 w 103"/>
              <a:gd name="T3" fmla="*/ 103 h 103"/>
              <a:gd name="T4" fmla="*/ 3 w 103"/>
              <a:gd name="T5" fmla="*/ 103 h 103"/>
              <a:gd name="T6" fmla="*/ 103 w 103"/>
              <a:gd name="T7" fmla="*/ 1 h 103"/>
              <a:gd name="T8" fmla="*/ 103 w 103"/>
              <a:gd name="T9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103">
                <a:moveTo>
                  <a:pt x="103" y="0"/>
                </a:moveTo>
                <a:lnTo>
                  <a:pt x="0" y="103"/>
                </a:lnTo>
                <a:lnTo>
                  <a:pt x="3" y="103"/>
                </a:lnTo>
                <a:lnTo>
                  <a:pt x="103" y="1"/>
                </a:lnTo>
                <a:lnTo>
                  <a:pt x="10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2" name="Freeform 150"/>
          <p:cNvSpPr/>
          <p:nvPr/>
        </p:nvSpPr>
        <p:spPr bwMode="auto">
          <a:xfrm>
            <a:off x="6418860" y="3243119"/>
            <a:ext cx="205774" cy="205774"/>
          </a:xfrm>
          <a:custGeom>
            <a:avLst/>
            <a:gdLst>
              <a:gd name="T0" fmla="*/ 74 w 74"/>
              <a:gd name="T1" fmla="*/ 0 h 74"/>
              <a:gd name="T2" fmla="*/ 0 w 74"/>
              <a:gd name="T3" fmla="*/ 74 h 74"/>
              <a:gd name="T4" fmla="*/ 3 w 74"/>
              <a:gd name="T5" fmla="*/ 74 h 74"/>
              <a:gd name="T6" fmla="*/ 74 w 74"/>
              <a:gd name="T7" fmla="*/ 2 h 74"/>
              <a:gd name="T8" fmla="*/ 74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74" y="0"/>
                </a:moveTo>
                <a:lnTo>
                  <a:pt x="0" y="74"/>
                </a:lnTo>
                <a:lnTo>
                  <a:pt x="3" y="74"/>
                </a:lnTo>
                <a:lnTo>
                  <a:pt x="74" y="2"/>
                </a:lnTo>
                <a:lnTo>
                  <a:pt x="74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3" name="Freeform 151"/>
          <p:cNvSpPr/>
          <p:nvPr/>
        </p:nvSpPr>
        <p:spPr bwMode="auto">
          <a:xfrm>
            <a:off x="6418860" y="3243119"/>
            <a:ext cx="205774" cy="205774"/>
          </a:xfrm>
          <a:custGeom>
            <a:avLst/>
            <a:gdLst>
              <a:gd name="T0" fmla="*/ 74 w 74"/>
              <a:gd name="T1" fmla="*/ 0 h 74"/>
              <a:gd name="T2" fmla="*/ 0 w 74"/>
              <a:gd name="T3" fmla="*/ 74 h 74"/>
              <a:gd name="T4" fmla="*/ 3 w 74"/>
              <a:gd name="T5" fmla="*/ 74 h 74"/>
              <a:gd name="T6" fmla="*/ 74 w 74"/>
              <a:gd name="T7" fmla="*/ 2 h 74"/>
              <a:gd name="T8" fmla="*/ 74 w 74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74">
                <a:moveTo>
                  <a:pt x="74" y="0"/>
                </a:moveTo>
                <a:lnTo>
                  <a:pt x="0" y="74"/>
                </a:lnTo>
                <a:lnTo>
                  <a:pt x="3" y="74"/>
                </a:lnTo>
                <a:lnTo>
                  <a:pt x="74" y="2"/>
                </a:lnTo>
                <a:lnTo>
                  <a:pt x="7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4" name="Freeform 152"/>
          <p:cNvSpPr/>
          <p:nvPr/>
        </p:nvSpPr>
        <p:spPr bwMode="auto">
          <a:xfrm>
            <a:off x="6502282" y="3323761"/>
            <a:ext cx="122352" cy="125133"/>
          </a:xfrm>
          <a:custGeom>
            <a:avLst/>
            <a:gdLst>
              <a:gd name="T0" fmla="*/ 44 w 44"/>
              <a:gd name="T1" fmla="*/ 0 h 45"/>
              <a:gd name="T2" fmla="*/ 0 w 44"/>
              <a:gd name="T3" fmla="*/ 45 h 45"/>
              <a:gd name="T4" fmla="*/ 1 w 44"/>
              <a:gd name="T5" fmla="*/ 45 h 45"/>
              <a:gd name="T6" fmla="*/ 44 w 44"/>
              <a:gd name="T7" fmla="*/ 2 h 45"/>
              <a:gd name="T8" fmla="*/ 44 w 4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5">
                <a:moveTo>
                  <a:pt x="44" y="0"/>
                </a:moveTo>
                <a:lnTo>
                  <a:pt x="0" y="45"/>
                </a:lnTo>
                <a:lnTo>
                  <a:pt x="1" y="45"/>
                </a:lnTo>
                <a:lnTo>
                  <a:pt x="44" y="2"/>
                </a:lnTo>
                <a:lnTo>
                  <a:pt x="44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5" name="Freeform 153"/>
          <p:cNvSpPr/>
          <p:nvPr/>
        </p:nvSpPr>
        <p:spPr bwMode="auto">
          <a:xfrm>
            <a:off x="6502282" y="3323761"/>
            <a:ext cx="122352" cy="125133"/>
          </a:xfrm>
          <a:custGeom>
            <a:avLst/>
            <a:gdLst>
              <a:gd name="T0" fmla="*/ 44 w 44"/>
              <a:gd name="T1" fmla="*/ 0 h 45"/>
              <a:gd name="T2" fmla="*/ 0 w 44"/>
              <a:gd name="T3" fmla="*/ 45 h 45"/>
              <a:gd name="T4" fmla="*/ 1 w 44"/>
              <a:gd name="T5" fmla="*/ 45 h 45"/>
              <a:gd name="T6" fmla="*/ 44 w 44"/>
              <a:gd name="T7" fmla="*/ 2 h 45"/>
              <a:gd name="T8" fmla="*/ 44 w 44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45">
                <a:moveTo>
                  <a:pt x="44" y="0"/>
                </a:moveTo>
                <a:lnTo>
                  <a:pt x="0" y="45"/>
                </a:lnTo>
                <a:lnTo>
                  <a:pt x="1" y="45"/>
                </a:lnTo>
                <a:lnTo>
                  <a:pt x="44" y="2"/>
                </a:lnTo>
                <a:lnTo>
                  <a:pt x="4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6" name="Freeform 154"/>
          <p:cNvSpPr/>
          <p:nvPr/>
        </p:nvSpPr>
        <p:spPr bwMode="auto">
          <a:xfrm>
            <a:off x="6582924" y="3407183"/>
            <a:ext cx="41712" cy="41712"/>
          </a:xfrm>
          <a:custGeom>
            <a:avLst/>
            <a:gdLst>
              <a:gd name="T0" fmla="*/ 15 w 15"/>
              <a:gd name="T1" fmla="*/ 0 h 15"/>
              <a:gd name="T2" fmla="*/ 0 w 15"/>
              <a:gd name="T3" fmla="*/ 15 h 15"/>
              <a:gd name="T4" fmla="*/ 3 w 15"/>
              <a:gd name="T5" fmla="*/ 15 h 15"/>
              <a:gd name="T6" fmla="*/ 15 w 15"/>
              <a:gd name="T7" fmla="*/ 1 h 15"/>
              <a:gd name="T8" fmla="*/ 15 w 15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5" y="0"/>
                </a:moveTo>
                <a:lnTo>
                  <a:pt x="0" y="15"/>
                </a:lnTo>
                <a:lnTo>
                  <a:pt x="3" y="15"/>
                </a:lnTo>
                <a:lnTo>
                  <a:pt x="15" y="1"/>
                </a:lnTo>
                <a:lnTo>
                  <a:pt x="15" y="0"/>
                </a:lnTo>
                <a:close/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7" name="Freeform 155"/>
          <p:cNvSpPr/>
          <p:nvPr/>
        </p:nvSpPr>
        <p:spPr bwMode="auto">
          <a:xfrm>
            <a:off x="6582924" y="3407183"/>
            <a:ext cx="41712" cy="41712"/>
          </a:xfrm>
          <a:custGeom>
            <a:avLst/>
            <a:gdLst>
              <a:gd name="T0" fmla="*/ 15 w 15"/>
              <a:gd name="T1" fmla="*/ 0 h 15"/>
              <a:gd name="T2" fmla="*/ 0 w 15"/>
              <a:gd name="T3" fmla="*/ 15 h 15"/>
              <a:gd name="T4" fmla="*/ 3 w 15"/>
              <a:gd name="T5" fmla="*/ 15 h 15"/>
              <a:gd name="T6" fmla="*/ 15 w 15"/>
              <a:gd name="T7" fmla="*/ 1 h 15"/>
              <a:gd name="T8" fmla="*/ 15 w 15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5">
                <a:moveTo>
                  <a:pt x="15" y="0"/>
                </a:moveTo>
                <a:lnTo>
                  <a:pt x="0" y="15"/>
                </a:lnTo>
                <a:lnTo>
                  <a:pt x="3" y="15"/>
                </a:lnTo>
                <a:lnTo>
                  <a:pt x="15" y="1"/>
                </a:lnTo>
                <a:lnTo>
                  <a:pt x="1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8" name="Freeform 156"/>
          <p:cNvSpPr/>
          <p:nvPr/>
        </p:nvSpPr>
        <p:spPr bwMode="auto">
          <a:xfrm>
            <a:off x="6624634" y="2867721"/>
            <a:ext cx="55615" cy="58396"/>
          </a:xfrm>
          <a:custGeom>
            <a:avLst/>
            <a:gdLst>
              <a:gd name="T0" fmla="*/ 16 w 16"/>
              <a:gd name="T1" fmla="*/ 0 h 16"/>
              <a:gd name="T2" fmla="*/ 13 w 16"/>
              <a:gd name="T3" fmla="*/ 1 h 16"/>
              <a:gd name="T4" fmla="*/ 0 w 16"/>
              <a:gd name="T5" fmla="*/ 14 h 16"/>
              <a:gd name="T6" fmla="*/ 0 w 16"/>
              <a:gd name="T7" fmla="*/ 16 h 16"/>
              <a:gd name="T8" fmla="*/ 16 w 16"/>
              <a:gd name="T9" fmla="*/ 0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" h="16">
                <a:moveTo>
                  <a:pt x="16" y="0"/>
                </a:moveTo>
                <a:cubicBezTo>
                  <a:pt x="15" y="0"/>
                  <a:pt x="14" y="1"/>
                  <a:pt x="13" y="1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16" y="0"/>
                  <a:pt x="16" y="0"/>
                  <a:pt x="16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9" name="Freeform 157"/>
          <p:cNvSpPr/>
          <p:nvPr/>
        </p:nvSpPr>
        <p:spPr bwMode="auto">
          <a:xfrm>
            <a:off x="6624634" y="2826010"/>
            <a:ext cx="177966" cy="177966"/>
          </a:xfrm>
          <a:custGeom>
            <a:avLst/>
            <a:gdLst>
              <a:gd name="T0" fmla="*/ 51 w 51"/>
              <a:gd name="T1" fmla="*/ 0 h 51"/>
              <a:gd name="T2" fmla="*/ 49 w 51"/>
              <a:gd name="T3" fmla="*/ 0 h 51"/>
              <a:gd name="T4" fmla="*/ 0 w 51"/>
              <a:gd name="T5" fmla="*/ 49 h 51"/>
              <a:gd name="T6" fmla="*/ 0 w 51"/>
              <a:gd name="T7" fmla="*/ 51 h 51"/>
              <a:gd name="T8" fmla="*/ 51 w 51"/>
              <a:gd name="T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51">
                <a:moveTo>
                  <a:pt x="51" y="0"/>
                </a:moveTo>
                <a:cubicBezTo>
                  <a:pt x="51" y="0"/>
                  <a:pt x="50" y="0"/>
                  <a:pt x="49" y="0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1"/>
                  <a:pt x="0" y="51"/>
                  <a:pt x="0" y="51"/>
                </a:cubicBezTo>
                <a:cubicBezTo>
                  <a:pt x="51" y="0"/>
                  <a:pt x="51" y="0"/>
                  <a:pt x="51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0" name="Freeform 158"/>
          <p:cNvSpPr/>
          <p:nvPr/>
        </p:nvSpPr>
        <p:spPr bwMode="auto">
          <a:xfrm>
            <a:off x="6624634" y="2795422"/>
            <a:ext cx="289196" cy="289196"/>
          </a:xfrm>
          <a:custGeom>
            <a:avLst/>
            <a:gdLst>
              <a:gd name="T0" fmla="*/ 83 w 83"/>
              <a:gd name="T1" fmla="*/ 0 h 83"/>
              <a:gd name="T2" fmla="*/ 81 w 83"/>
              <a:gd name="T3" fmla="*/ 1 h 83"/>
              <a:gd name="T4" fmla="*/ 0 w 83"/>
              <a:gd name="T5" fmla="*/ 81 h 83"/>
              <a:gd name="T6" fmla="*/ 0 w 83"/>
              <a:gd name="T7" fmla="*/ 83 h 83"/>
              <a:gd name="T8" fmla="*/ 83 w 83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83">
                <a:moveTo>
                  <a:pt x="83" y="0"/>
                </a:moveTo>
                <a:cubicBezTo>
                  <a:pt x="82" y="1"/>
                  <a:pt x="82" y="1"/>
                  <a:pt x="81" y="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3"/>
                  <a:pt x="0" y="83"/>
                  <a:pt x="0" y="83"/>
                </a:cubicBezTo>
                <a:cubicBezTo>
                  <a:pt x="83" y="0"/>
                  <a:pt x="83" y="0"/>
                  <a:pt x="83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1" name="Freeform 159"/>
          <p:cNvSpPr/>
          <p:nvPr/>
        </p:nvSpPr>
        <p:spPr bwMode="auto">
          <a:xfrm>
            <a:off x="6624634" y="2778737"/>
            <a:ext cx="392083" cy="386522"/>
          </a:xfrm>
          <a:custGeom>
            <a:avLst/>
            <a:gdLst>
              <a:gd name="T0" fmla="*/ 112 w 112"/>
              <a:gd name="T1" fmla="*/ 0 h 111"/>
              <a:gd name="T2" fmla="*/ 110 w 112"/>
              <a:gd name="T3" fmla="*/ 0 h 111"/>
              <a:gd name="T4" fmla="*/ 0 w 112"/>
              <a:gd name="T5" fmla="*/ 110 h 111"/>
              <a:gd name="T6" fmla="*/ 0 w 112"/>
              <a:gd name="T7" fmla="*/ 111 h 111"/>
              <a:gd name="T8" fmla="*/ 112 w 112"/>
              <a:gd name="T9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" h="111">
                <a:moveTo>
                  <a:pt x="112" y="0"/>
                </a:moveTo>
                <a:cubicBezTo>
                  <a:pt x="111" y="0"/>
                  <a:pt x="110" y="0"/>
                  <a:pt x="110" y="0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11"/>
                  <a:pt x="0" y="111"/>
                  <a:pt x="0" y="111"/>
                </a:cubicBezTo>
                <a:cubicBezTo>
                  <a:pt x="112" y="0"/>
                  <a:pt x="112" y="0"/>
                  <a:pt x="112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2" name="Freeform 160"/>
          <p:cNvSpPr/>
          <p:nvPr/>
        </p:nvSpPr>
        <p:spPr bwMode="auto">
          <a:xfrm>
            <a:off x="6624634" y="2767614"/>
            <a:ext cx="481066" cy="481066"/>
          </a:xfrm>
          <a:custGeom>
            <a:avLst/>
            <a:gdLst>
              <a:gd name="T0" fmla="*/ 138 w 138"/>
              <a:gd name="T1" fmla="*/ 0 h 138"/>
              <a:gd name="T2" fmla="*/ 137 w 138"/>
              <a:gd name="T3" fmla="*/ 0 h 138"/>
              <a:gd name="T4" fmla="*/ 0 w 138"/>
              <a:gd name="T5" fmla="*/ 136 h 138"/>
              <a:gd name="T6" fmla="*/ 0 w 138"/>
              <a:gd name="T7" fmla="*/ 138 h 138"/>
              <a:gd name="T8" fmla="*/ 138 w 138"/>
              <a:gd name="T9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8" h="138">
                <a:moveTo>
                  <a:pt x="138" y="0"/>
                </a:moveTo>
                <a:cubicBezTo>
                  <a:pt x="138" y="0"/>
                  <a:pt x="137" y="0"/>
                  <a:pt x="137" y="0"/>
                </a:cubicBezTo>
                <a:cubicBezTo>
                  <a:pt x="0" y="136"/>
                  <a:pt x="0" y="136"/>
                  <a:pt x="0" y="136"/>
                </a:cubicBezTo>
                <a:cubicBezTo>
                  <a:pt x="0" y="138"/>
                  <a:pt x="0" y="138"/>
                  <a:pt x="0" y="138"/>
                </a:cubicBezTo>
                <a:cubicBezTo>
                  <a:pt x="138" y="0"/>
                  <a:pt x="138" y="0"/>
                  <a:pt x="138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3" name="Freeform 161"/>
          <p:cNvSpPr/>
          <p:nvPr/>
        </p:nvSpPr>
        <p:spPr bwMode="auto">
          <a:xfrm>
            <a:off x="6624634" y="2762053"/>
            <a:ext cx="570050" cy="567269"/>
          </a:xfrm>
          <a:custGeom>
            <a:avLst/>
            <a:gdLst>
              <a:gd name="T0" fmla="*/ 163 w 163"/>
              <a:gd name="T1" fmla="*/ 0 h 163"/>
              <a:gd name="T2" fmla="*/ 162 w 163"/>
              <a:gd name="T3" fmla="*/ 0 h 163"/>
              <a:gd name="T4" fmla="*/ 0 w 163"/>
              <a:gd name="T5" fmla="*/ 161 h 163"/>
              <a:gd name="T6" fmla="*/ 0 w 163"/>
              <a:gd name="T7" fmla="*/ 163 h 163"/>
              <a:gd name="T8" fmla="*/ 163 w 163"/>
              <a:gd name="T9" fmla="*/ 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163">
                <a:moveTo>
                  <a:pt x="163" y="0"/>
                </a:moveTo>
                <a:cubicBezTo>
                  <a:pt x="163" y="0"/>
                  <a:pt x="162" y="0"/>
                  <a:pt x="162" y="0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63"/>
                  <a:pt x="0" y="163"/>
                  <a:pt x="0" y="163"/>
                </a:cubicBezTo>
                <a:cubicBezTo>
                  <a:pt x="163" y="0"/>
                  <a:pt x="163" y="0"/>
                  <a:pt x="163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4" name="Freeform 162"/>
          <p:cNvSpPr/>
          <p:nvPr/>
        </p:nvSpPr>
        <p:spPr bwMode="auto">
          <a:xfrm>
            <a:off x="6624634" y="2756492"/>
            <a:ext cx="653471" cy="653471"/>
          </a:xfrm>
          <a:custGeom>
            <a:avLst/>
            <a:gdLst>
              <a:gd name="T0" fmla="*/ 186 w 187"/>
              <a:gd name="T1" fmla="*/ 0 h 187"/>
              <a:gd name="T2" fmla="*/ 0 w 187"/>
              <a:gd name="T3" fmla="*/ 186 h 187"/>
              <a:gd name="T4" fmla="*/ 0 w 187"/>
              <a:gd name="T5" fmla="*/ 187 h 187"/>
              <a:gd name="T6" fmla="*/ 187 w 187"/>
              <a:gd name="T7" fmla="*/ 0 h 187"/>
              <a:gd name="T8" fmla="*/ 186 w 187"/>
              <a:gd name="T9" fmla="*/ 0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" h="187">
                <a:moveTo>
                  <a:pt x="186" y="0"/>
                </a:moveTo>
                <a:cubicBezTo>
                  <a:pt x="0" y="186"/>
                  <a:pt x="0" y="186"/>
                  <a:pt x="0" y="186"/>
                </a:cubicBezTo>
                <a:cubicBezTo>
                  <a:pt x="0" y="187"/>
                  <a:pt x="0" y="187"/>
                  <a:pt x="0" y="187"/>
                </a:cubicBezTo>
                <a:cubicBezTo>
                  <a:pt x="187" y="0"/>
                  <a:pt x="187" y="0"/>
                  <a:pt x="187" y="0"/>
                </a:cubicBezTo>
                <a:cubicBezTo>
                  <a:pt x="187" y="0"/>
                  <a:pt x="186" y="0"/>
                  <a:pt x="186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5" name="Freeform 163"/>
          <p:cNvSpPr/>
          <p:nvPr/>
        </p:nvSpPr>
        <p:spPr bwMode="auto">
          <a:xfrm>
            <a:off x="6663564" y="2762053"/>
            <a:ext cx="695183" cy="686840"/>
          </a:xfrm>
          <a:custGeom>
            <a:avLst/>
            <a:gdLst>
              <a:gd name="T0" fmla="*/ 197 w 199"/>
              <a:gd name="T1" fmla="*/ 0 h 197"/>
              <a:gd name="T2" fmla="*/ 0 w 199"/>
              <a:gd name="T3" fmla="*/ 197 h 197"/>
              <a:gd name="T4" fmla="*/ 2 w 199"/>
              <a:gd name="T5" fmla="*/ 197 h 197"/>
              <a:gd name="T6" fmla="*/ 199 w 199"/>
              <a:gd name="T7" fmla="*/ 0 h 197"/>
              <a:gd name="T8" fmla="*/ 197 w 199"/>
              <a:gd name="T9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197">
                <a:moveTo>
                  <a:pt x="197" y="0"/>
                </a:moveTo>
                <a:cubicBezTo>
                  <a:pt x="0" y="197"/>
                  <a:pt x="0" y="197"/>
                  <a:pt x="0" y="197"/>
                </a:cubicBezTo>
                <a:cubicBezTo>
                  <a:pt x="2" y="197"/>
                  <a:pt x="2" y="197"/>
                  <a:pt x="2" y="197"/>
                </a:cubicBezTo>
                <a:cubicBezTo>
                  <a:pt x="199" y="0"/>
                  <a:pt x="199" y="0"/>
                  <a:pt x="199" y="0"/>
                </a:cubicBezTo>
                <a:cubicBezTo>
                  <a:pt x="198" y="0"/>
                  <a:pt x="198" y="0"/>
                  <a:pt x="197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6" name="Freeform 164"/>
          <p:cNvSpPr/>
          <p:nvPr/>
        </p:nvSpPr>
        <p:spPr bwMode="auto">
          <a:xfrm>
            <a:off x="6746986" y="2767614"/>
            <a:ext cx="684060" cy="681279"/>
          </a:xfrm>
          <a:custGeom>
            <a:avLst/>
            <a:gdLst>
              <a:gd name="T0" fmla="*/ 195 w 196"/>
              <a:gd name="T1" fmla="*/ 0 h 195"/>
              <a:gd name="T2" fmla="*/ 0 w 196"/>
              <a:gd name="T3" fmla="*/ 195 h 195"/>
              <a:gd name="T4" fmla="*/ 1 w 196"/>
              <a:gd name="T5" fmla="*/ 195 h 195"/>
              <a:gd name="T6" fmla="*/ 196 w 196"/>
              <a:gd name="T7" fmla="*/ 0 h 195"/>
              <a:gd name="T8" fmla="*/ 195 w 196"/>
              <a:gd name="T9" fmla="*/ 0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195">
                <a:moveTo>
                  <a:pt x="195" y="0"/>
                </a:moveTo>
                <a:cubicBezTo>
                  <a:pt x="0" y="195"/>
                  <a:pt x="0" y="195"/>
                  <a:pt x="0" y="195"/>
                </a:cubicBezTo>
                <a:cubicBezTo>
                  <a:pt x="1" y="195"/>
                  <a:pt x="1" y="195"/>
                  <a:pt x="1" y="195"/>
                </a:cubicBezTo>
                <a:cubicBezTo>
                  <a:pt x="196" y="0"/>
                  <a:pt x="196" y="0"/>
                  <a:pt x="196" y="0"/>
                </a:cubicBezTo>
                <a:cubicBezTo>
                  <a:pt x="196" y="0"/>
                  <a:pt x="195" y="0"/>
                  <a:pt x="195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7" name="Freeform 165"/>
          <p:cNvSpPr/>
          <p:nvPr/>
        </p:nvSpPr>
        <p:spPr bwMode="auto">
          <a:xfrm>
            <a:off x="6827628" y="2775957"/>
            <a:ext cx="675717" cy="672937"/>
          </a:xfrm>
          <a:custGeom>
            <a:avLst/>
            <a:gdLst>
              <a:gd name="T0" fmla="*/ 192 w 194"/>
              <a:gd name="T1" fmla="*/ 0 h 193"/>
              <a:gd name="T2" fmla="*/ 0 w 194"/>
              <a:gd name="T3" fmla="*/ 193 h 193"/>
              <a:gd name="T4" fmla="*/ 1 w 194"/>
              <a:gd name="T5" fmla="*/ 193 h 193"/>
              <a:gd name="T6" fmla="*/ 194 w 194"/>
              <a:gd name="T7" fmla="*/ 1 h 193"/>
              <a:gd name="T8" fmla="*/ 192 w 194"/>
              <a:gd name="T9" fmla="*/ 0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193">
                <a:moveTo>
                  <a:pt x="192" y="0"/>
                </a:moveTo>
                <a:cubicBezTo>
                  <a:pt x="0" y="193"/>
                  <a:pt x="0" y="193"/>
                  <a:pt x="0" y="193"/>
                </a:cubicBezTo>
                <a:cubicBezTo>
                  <a:pt x="1" y="193"/>
                  <a:pt x="1" y="193"/>
                  <a:pt x="1" y="193"/>
                </a:cubicBezTo>
                <a:cubicBezTo>
                  <a:pt x="194" y="1"/>
                  <a:pt x="194" y="1"/>
                  <a:pt x="194" y="1"/>
                </a:cubicBezTo>
                <a:cubicBezTo>
                  <a:pt x="193" y="0"/>
                  <a:pt x="193" y="0"/>
                  <a:pt x="192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8" name="Freeform 166"/>
          <p:cNvSpPr/>
          <p:nvPr/>
        </p:nvSpPr>
        <p:spPr bwMode="auto">
          <a:xfrm>
            <a:off x="6908269" y="2812106"/>
            <a:ext cx="634007" cy="636787"/>
          </a:xfrm>
          <a:custGeom>
            <a:avLst/>
            <a:gdLst>
              <a:gd name="T0" fmla="*/ 182 w 182"/>
              <a:gd name="T1" fmla="*/ 0 h 182"/>
              <a:gd name="T2" fmla="*/ 0 w 182"/>
              <a:gd name="T3" fmla="*/ 182 h 182"/>
              <a:gd name="T4" fmla="*/ 2 w 182"/>
              <a:gd name="T5" fmla="*/ 182 h 182"/>
              <a:gd name="T6" fmla="*/ 182 w 182"/>
              <a:gd name="T7" fmla="*/ 2 h 182"/>
              <a:gd name="T8" fmla="*/ 182 w 182"/>
              <a:gd name="T9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2" h="182">
                <a:moveTo>
                  <a:pt x="182" y="0"/>
                </a:moveTo>
                <a:cubicBezTo>
                  <a:pt x="0" y="182"/>
                  <a:pt x="0" y="182"/>
                  <a:pt x="0" y="182"/>
                </a:cubicBezTo>
                <a:cubicBezTo>
                  <a:pt x="2" y="182"/>
                  <a:pt x="2" y="182"/>
                  <a:pt x="2" y="182"/>
                </a:cubicBezTo>
                <a:cubicBezTo>
                  <a:pt x="182" y="2"/>
                  <a:pt x="182" y="2"/>
                  <a:pt x="182" y="2"/>
                </a:cubicBezTo>
                <a:cubicBezTo>
                  <a:pt x="182" y="1"/>
                  <a:pt x="182" y="1"/>
                  <a:pt x="182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19" name="Freeform 167"/>
          <p:cNvSpPr/>
          <p:nvPr/>
        </p:nvSpPr>
        <p:spPr bwMode="auto">
          <a:xfrm>
            <a:off x="6988910" y="2892748"/>
            <a:ext cx="556147" cy="556147"/>
          </a:xfrm>
          <a:custGeom>
            <a:avLst/>
            <a:gdLst>
              <a:gd name="T0" fmla="*/ 160 w 160"/>
              <a:gd name="T1" fmla="*/ 0 h 159"/>
              <a:gd name="T2" fmla="*/ 0 w 160"/>
              <a:gd name="T3" fmla="*/ 159 h 159"/>
              <a:gd name="T4" fmla="*/ 2 w 160"/>
              <a:gd name="T5" fmla="*/ 159 h 159"/>
              <a:gd name="T6" fmla="*/ 160 w 160"/>
              <a:gd name="T7" fmla="*/ 1 h 159"/>
              <a:gd name="T8" fmla="*/ 160 w 160"/>
              <a:gd name="T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0" h="159">
                <a:moveTo>
                  <a:pt x="160" y="0"/>
                </a:moveTo>
                <a:cubicBezTo>
                  <a:pt x="0" y="159"/>
                  <a:pt x="0" y="159"/>
                  <a:pt x="0" y="159"/>
                </a:cubicBezTo>
                <a:cubicBezTo>
                  <a:pt x="2" y="159"/>
                  <a:pt x="2" y="159"/>
                  <a:pt x="2" y="159"/>
                </a:cubicBezTo>
                <a:cubicBezTo>
                  <a:pt x="160" y="1"/>
                  <a:pt x="160" y="1"/>
                  <a:pt x="160" y="1"/>
                </a:cubicBezTo>
                <a:cubicBezTo>
                  <a:pt x="160" y="1"/>
                  <a:pt x="160" y="0"/>
                  <a:pt x="160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0" name="Freeform 168"/>
          <p:cNvSpPr/>
          <p:nvPr/>
        </p:nvSpPr>
        <p:spPr bwMode="auto">
          <a:xfrm>
            <a:off x="7072331" y="2973388"/>
            <a:ext cx="469943" cy="475505"/>
          </a:xfrm>
          <a:custGeom>
            <a:avLst/>
            <a:gdLst>
              <a:gd name="T0" fmla="*/ 135 w 135"/>
              <a:gd name="T1" fmla="*/ 0 h 136"/>
              <a:gd name="T2" fmla="*/ 0 w 135"/>
              <a:gd name="T3" fmla="*/ 136 h 136"/>
              <a:gd name="T4" fmla="*/ 1 w 135"/>
              <a:gd name="T5" fmla="*/ 136 h 136"/>
              <a:gd name="T6" fmla="*/ 135 w 135"/>
              <a:gd name="T7" fmla="*/ 2 h 136"/>
              <a:gd name="T8" fmla="*/ 135 w 135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136">
                <a:moveTo>
                  <a:pt x="135" y="0"/>
                </a:moveTo>
                <a:cubicBezTo>
                  <a:pt x="0" y="136"/>
                  <a:pt x="0" y="136"/>
                  <a:pt x="0" y="136"/>
                </a:cubicBezTo>
                <a:cubicBezTo>
                  <a:pt x="1" y="136"/>
                  <a:pt x="1" y="136"/>
                  <a:pt x="1" y="136"/>
                </a:cubicBezTo>
                <a:cubicBezTo>
                  <a:pt x="135" y="2"/>
                  <a:pt x="135" y="2"/>
                  <a:pt x="135" y="2"/>
                </a:cubicBezTo>
                <a:cubicBezTo>
                  <a:pt x="135" y="1"/>
                  <a:pt x="135" y="1"/>
                  <a:pt x="135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1" name="Freeform 169"/>
          <p:cNvSpPr/>
          <p:nvPr/>
        </p:nvSpPr>
        <p:spPr bwMode="auto">
          <a:xfrm>
            <a:off x="7152973" y="3065153"/>
            <a:ext cx="383740" cy="383740"/>
          </a:xfrm>
          <a:custGeom>
            <a:avLst/>
            <a:gdLst>
              <a:gd name="T0" fmla="*/ 110 w 110"/>
              <a:gd name="T1" fmla="*/ 0 h 110"/>
              <a:gd name="T2" fmla="*/ 0 w 110"/>
              <a:gd name="T3" fmla="*/ 110 h 110"/>
              <a:gd name="T4" fmla="*/ 2 w 110"/>
              <a:gd name="T5" fmla="*/ 110 h 110"/>
              <a:gd name="T6" fmla="*/ 110 w 110"/>
              <a:gd name="T7" fmla="*/ 1 h 110"/>
              <a:gd name="T8" fmla="*/ 110 w 110"/>
              <a:gd name="T9" fmla="*/ 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0" h="110">
                <a:moveTo>
                  <a:pt x="110" y="0"/>
                </a:moveTo>
                <a:cubicBezTo>
                  <a:pt x="0" y="110"/>
                  <a:pt x="0" y="110"/>
                  <a:pt x="0" y="110"/>
                </a:cubicBezTo>
                <a:cubicBezTo>
                  <a:pt x="2" y="110"/>
                  <a:pt x="2" y="110"/>
                  <a:pt x="2" y="110"/>
                </a:cubicBezTo>
                <a:cubicBezTo>
                  <a:pt x="110" y="1"/>
                  <a:pt x="110" y="1"/>
                  <a:pt x="110" y="1"/>
                </a:cubicBezTo>
                <a:cubicBezTo>
                  <a:pt x="110" y="1"/>
                  <a:pt x="110" y="0"/>
                  <a:pt x="110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2" name="Freeform 170"/>
          <p:cNvSpPr/>
          <p:nvPr/>
        </p:nvSpPr>
        <p:spPr bwMode="auto">
          <a:xfrm>
            <a:off x="7230833" y="3159697"/>
            <a:ext cx="294757" cy="289196"/>
          </a:xfrm>
          <a:custGeom>
            <a:avLst/>
            <a:gdLst>
              <a:gd name="T0" fmla="*/ 84 w 84"/>
              <a:gd name="T1" fmla="*/ 0 h 83"/>
              <a:gd name="T2" fmla="*/ 0 w 84"/>
              <a:gd name="T3" fmla="*/ 83 h 83"/>
              <a:gd name="T4" fmla="*/ 2 w 84"/>
              <a:gd name="T5" fmla="*/ 83 h 83"/>
              <a:gd name="T6" fmla="*/ 83 w 84"/>
              <a:gd name="T7" fmla="*/ 2 h 83"/>
              <a:gd name="T8" fmla="*/ 84 w 84"/>
              <a:gd name="T9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83">
                <a:moveTo>
                  <a:pt x="84" y="0"/>
                </a:moveTo>
                <a:cubicBezTo>
                  <a:pt x="0" y="83"/>
                  <a:pt x="0" y="83"/>
                  <a:pt x="0" y="83"/>
                </a:cubicBezTo>
                <a:cubicBezTo>
                  <a:pt x="2" y="83"/>
                  <a:pt x="2" y="83"/>
                  <a:pt x="2" y="83"/>
                </a:cubicBezTo>
                <a:cubicBezTo>
                  <a:pt x="83" y="2"/>
                  <a:pt x="83" y="2"/>
                  <a:pt x="83" y="2"/>
                </a:cubicBezTo>
                <a:cubicBezTo>
                  <a:pt x="83" y="1"/>
                  <a:pt x="83" y="0"/>
                  <a:pt x="84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3" name="Freeform 171"/>
          <p:cNvSpPr/>
          <p:nvPr/>
        </p:nvSpPr>
        <p:spPr bwMode="auto">
          <a:xfrm>
            <a:off x="7317037" y="3259804"/>
            <a:ext cx="183528" cy="189089"/>
          </a:xfrm>
          <a:custGeom>
            <a:avLst/>
            <a:gdLst>
              <a:gd name="T0" fmla="*/ 53 w 53"/>
              <a:gd name="T1" fmla="*/ 0 h 54"/>
              <a:gd name="T2" fmla="*/ 0 w 53"/>
              <a:gd name="T3" fmla="*/ 54 h 54"/>
              <a:gd name="T4" fmla="*/ 1 w 53"/>
              <a:gd name="T5" fmla="*/ 54 h 54"/>
              <a:gd name="T6" fmla="*/ 53 w 53"/>
              <a:gd name="T7" fmla="*/ 2 h 54"/>
              <a:gd name="T8" fmla="*/ 53 w 53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4">
                <a:moveTo>
                  <a:pt x="53" y="0"/>
                </a:moveTo>
                <a:cubicBezTo>
                  <a:pt x="0" y="54"/>
                  <a:pt x="0" y="54"/>
                  <a:pt x="0" y="54"/>
                </a:cubicBezTo>
                <a:cubicBezTo>
                  <a:pt x="1" y="54"/>
                  <a:pt x="1" y="54"/>
                  <a:pt x="1" y="54"/>
                </a:cubicBezTo>
                <a:cubicBezTo>
                  <a:pt x="53" y="2"/>
                  <a:pt x="53" y="2"/>
                  <a:pt x="53" y="2"/>
                </a:cubicBezTo>
                <a:cubicBezTo>
                  <a:pt x="53" y="2"/>
                  <a:pt x="53" y="1"/>
                  <a:pt x="53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4" name="Freeform 172"/>
          <p:cNvSpPr/>
          <p:nvPr/>
        </p:nvSpPr>
        <p:spPr bwMode="auto">
          <a:xfrm>
            <a:off x="7394897" y="3376594"/>
            <a:ext cx="72299" cy="72299"/>
          </a:xfrm>
          <a:custGeom>
            <a:avLst/>
            <a:gdLst>
              <a:gd name="T0" fmla="*/ 20 w 20"/>
              <a:gd name="T1" fmla="*/ 0 h 21"/>
              <a:gd name="T2" fmla="*/ 0 w 20"/>
              <a:gd name="T3" fmla="*/ 21 h 21"/>
              <a:gd name="T4" fmla="*/ 2 w 20"/>
              <a:gd name="T5" fmla="*/ 21 h 21"/>
              <a:gd name="T6" fmla="*/ 20 w 20"/>
              <a:gd name="T7" fmla="*/ 3 h 21"/>
              <a:gd name="T8" fmla="*/ 20 w 20"/>
              <a:gd name="T9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21">
                <a:moveTo>
                  <a:pt x="20" y="0"/>
                </a:moveTo>
                <a:cubicBezTo>
                  <a:pt x="0" y="21"/>
                  <a:pt x="0" y="21"/>
                  <a:pt x="0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0" y="3"/>
                  <a:pt x="20" y="3"/>
                  <a:pt x="20" y="3"/>
                </a:cubicBezTo>
                <a:cubicBezTo>
                  <a:pt x="20" y="2"/>
                  <a:pt x="20" y="1"/>
                  <a:pt x="20" y="0"/>
                </a:cubicBezTo>
              </a:path>
            </a:pathLst>
          </a:custGeom>
          <a:solidFill>
            <a:srgbClr val="65821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5" name="Freeform 173"/>
          <p:cNvSpPr>
            <a:spLocks noEditPoints="1"/>
          </p:cNvSpPr>
          <p:nvPr/>
        </p:nvSpPr>
        <p:spPr bwMode="auto">
          <a:xfrm>
            <a:off x="5637475" y="3749213"/>
            <a:ext cx="425452" cy="631226"/>
          </a:xfrm>
          <a:custGeom>
            <a:avLst/>
            <a:gdLst>
              <a:gd name="T0" fmla="*/ 114 w 122"/>
              <a:gd name="T1" fmla="*/ 171 h 181"/>
              <a:gd name="T2" fmla="*/ 112 w 122"/>
              <a:gd name="T3" fmla="*/ 163 h 181"/>
              <a:gd name="T4" fmla="*/ 97 w 122"/>
              <a:gd name="T5" fmla="*/ 171 h 181"/>
              <a:gd name="T6" fmla="*/ 96 w 122"/>
              <a:gd name="T7" fmla="*/ 163 h 181"/>
              <a:gd name="T8" fmla="*/ 96 w 122"/>
              <a:gd name="T9" fmla="*/ 164 h 181"/>
              <a:gd name="T10" fmla="*/ 96 w 122"/>
              <a:gd name="T11" fmla="*/ 163 h 181"/>
              <a:gd name="T12" fmla="*/ 108 w 122"/>
              <a:gd name="T13" fmla="*/ 145 h 181"/>
              <a:gd name="T14" fmla="*/ 96 w 122"/>
              <a:gd name="T15" fmla="*/ 155 h 181"/>
              <a:gd name="T16" fmla="*/ 96 w 122"/>
              <a:gd name="T17" fmla="*/ 148 h 181"/>
              <a:gd name="T18" fmla="*/ 96 w 122"/>
              <a:gd name="T19" fmla="*/ 139 h 181"/>
              <a:gd name="T20" fmla="*/ 96 w 122"/>
              <a:gd name="T21" fmla="*/ 141 h 181"/>
              <a:gd name="T22" fmla="*/ 100 w 122"/>
              <a:gd name="T23" fmla="*/ 128 h 181"/>
              <a:gd name="T24" fmla="*/ 101 w 122"/>
              <a:gd name="T25" fmla="*/ 128 h 181"/>
              <a:gd name="T26" fmla="*/ 61 w 122"/>
              <a:gd name="T27" fmla="*/ 167 h 181"/>
              <a:gd name="T28" fmla="*/ 100 w 122"/>
              <a:gd name="T29" fmla="*/ 128 h 181"/>
              <a:gd name="T30" fmla="*/ 96 w 122"/>
              <a:gd name="T31" fmla="*/ 125 h 181"/>
              <a:gd name="T32" fmla="*/ 54 w 122"/>
              <a:gd name="T33" fmla="*/ 166 h 181"/>
              <a:gd name="T34" fmla="*/ 96 w 122"/>
              <a:gd name="T35" fmla="*/ 115 h 181"/>
              <a:gd name="T36" fmla="*/ 85 w 122"/>
              <a:gd name="T37" fmla="*/ 128 h 181"/>
              <a:gd name="T38" fmla="*/ 84 w 122"/>
              <a:gd name="T39" fmla="*/ 128 h 181"/>
              <a:gd name="T40" fmla="*/ 96 w 122"/>
              <a:gd name="T41" fmla="*/ 108 h 181"/>
              <a:gd name="T42" fmla="*/ 77 w 122"/>
              <a:gd name="T43" fmla="*/ 128 h 181"/>
              <a:gd name="T44" fmla="*/ 76 w 122"/>
              <a:gd name="T45" fmla="*/ 128 h 181"/>
              <a:gd name="T46" fmla="*/ 69 w 122"/>
              <a:gd name="T47" fmla="*/ 128 h 181"/>
              <a:gd name="T48" fmla="*/ 68 w 122"/>
              <a:gd name="T49" fmla="*/ 128 h 181"/>
              <a:gd name="T50" fmla="*/ 61 w 122"/>
              <a:gd name="T51" fmla="*/ 128 h 181"/>
              <a:gd name="T52" fmla="*/ 60 w 122"/>
              <a:gd name="T53" fmla="*/ 128 h 181"/>
              <a:gd name="T54" fmla="*/ 90 w 122"/>
              <a:gd name="T55" fmla="*/ 92 h 181"/>
              <a:gd name="T56" fmla="*/ 21 w 122"/>
              <a:gd name="T57" fmla="*/ 159 h 181"/>
              <a:gd name="T58" fmla="*/ 87 w 122"/>
              <a:gd name="T59" fmla="*/ 86 h 181"/>
              <a:gd name="T60" fmla="*/ 15 w 122"/>
              <a:gd name="T61" fmla="*/ 157 h 181"/>
              <a:gd name="T62" fmla="*/ 84 w 122"/>
              <a:gd name="T63" fmla="*/ 81 h 181"/>
              <a:gd name="T64" fmla="*/ 9 w 122"/>
              <a:gd name="T65" fmla="*/ 155 h 181"/>
              <a:gd name="T66" fmla="*/ 81 w 122"/>
              <a:gd name="T67" fmla="*/ 75 h 181"/>
              <a:gd name="T68" fmla="*/ 9 w 122"/>
              <a:gd name="T69" fmla="*/ 148 h 181"/>
              <a:gd name="T70" fmla="*/ 20 w 122"/>
              <a:gd name="T71" fmla="*/ 128 h 181"/>
              <a:gd name="T72" fmla="*/ 10 w 122"/>
              <a:gd name="T73" fmla="*/ 140 h 181"/>
              <a:gd name="T74" fmla="*/ 75 w 122"/>
              <a:gd name="T75" fmla="*/ 65 h 181"/>
              <a:gd name="T76" fmla="*/ 10 w 122"/>
              <a:gd name="T77" fmla="*/ 131 h 181"/>
              <a:gd name="T78" fmla="*/ 12 w 122"/>
              <a:gd name="T79" fmla="*/ 121 h 181"/>
              <a:gd name="T80" fmla="*/ 13 w 122"/>
              <a:gd name="T81" fmla="*/ 113 h 181"/>
              <a:gd name="T82" fmla="*/ 13 w 122"/>
              <a:gd name="T83" fmla="*/ 113 h 181"/>
              <a:gd name="T84" fmla="*/ 67 w 122"/>
              <a:gd name="T85" fmla="*/ 51 h 181"/>
              <a:gd name="T86" fmla="*/ 63 w 122"/>
              <a:gd name="T87" fmla="*/ 45 h 181"/>
              <a:gd name="T88" fmla="*/ 18 w 122"/>
              <a:gd name="T89" fmla="*/ 82 h 181"/>
              <a:gd name="T90" fmla="*/ 20 w 122"/>
              <a:gd name="T91" fmla="*/ 74 h 181"/>
              <a:gd name="T92" fmla="*/ 20 w 122"/>
              <a:gd name="T93" fmla="*/ 74 h 181"/>
              <a:gd name="T94" fmla="*/ 53 w 122"/>
              <a:gd name="T95" fmla="*/ 32 h 181"/>
              <a:gd name="T96" fmla="*/ 52 w 122"/>
              <a:gd name="T97" fmla="*/ 32 h 181"/>
              <a:gd name="T98" fmla="*/ 50 w 122"/>
              <a:gd name="T99" fmla="*/ 28 h 181"/>
              <a:gd name="T100" fmla="*/ 44 w 122"/>
              <a:gd name="T101" fmla="*/ 32 h 181"/>
              <a:gd name="T102" fmla="*/ 47 w 122"/>
              <a:gd name="T103" fmla="*/ 23 h 181"/>
              <a:gd name="T104" fmla="*/ 31 w 122"/>
              <a:gd name="T105" fmla="*/ 37 h 181"/>
              <a:gd name="T106" fmla="*/ 42 w 122"/>
              <a:gd name="T107" fmla="*/ 18 h 181"/>
              <a:gd name="T108" fmla="*/ 36 w 122"/>
              <a:gd name="T109" fmla="*/ 0 h 181"/>
              <a:gd name="T110" fmla="*/ 36 w 122"/>
              <a:gd name="T111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2" h="181">
                <a:moveTo>
                  <a:pt x="113" y="171"/>
                </a:moveTo>
                <a:cubicBezTo>
                  <a:pt x="113" y="171"/>
                  <a:pt x="112" y="171"/>
                  <a:pt x="112" y="171"/>
                </a:cubicBezTo>
                <a:cubicBezTo>
                  <a:pt x="114" y="170"/>
                  <a:pt x="114" y="170"/>
                  <a:pt x="114" y="170"/>
                </a:cubicBezTo>
                <a:cubicBezTo>
                  <a:pt x="114" y="170"/>
                  <a:pt x="114" y="170"/>
                  <a:pt x="114" y="171"/>
                </a:cubicBezTo>
                <a:cubicBezTo>
                  <a:pt x="113" y="171"/>
                  <a:pt x="113" y="171"/>
                  <a:pt x="113" y="171"/>
                </a:cubicBezTo>
                <a:moveTo>
                  <a:pt x="106" y="171"/>
                </a:moveTo>
                <a:cubicBezTo>
                  <a:pt x="105" y="171"/>
                  <a:pt x="105" y="171"/>
                  <a:pt x="104" y="171"/>
                </a:cubicBezTo>
                <a:cubicBezTo>
                  <a:pt x="112" y="163"/>
                  <a:pt x="112" y="163"/>
                  <a:pt x="112" y="163"/>
                </a:cubicBezTo>
                <a:cubicBezTo>
                  <a:pt x="112" y="163"/>
                  <a:pt x="113" y="164"/>
                  <a:pt x="113" y="164"/>
                </a:cubicBezTo>
                <a:cubicBezTo>
                  <a:pt x="106" y="171"/>
                  <a:pt x="106" y="171"/>
                  <a:pt x="106" y="171"/>
                </a:cubicBezTo>
                <a:moveTo>
                  <a:pt x="98" y="171"/>
                </a:moveTo>
                <a:cubicBezTo>
                  <a:pt x="97" y="171"/>
                  <a:pt x="97" y="171"/>
                  <a:pt x="97" y="171"/>
                </a:cubicBezTo>
                <a:cubicBezTo>
                  <a:pt x="111" y="156"/>
                  <a:pt x="111" y="156"/>
                  <a:pt x="111" y="156"/>
                </a:cubicBezTo>
                <a:cubicBezTo>
                  <a:pt x="111" y="157"/>
                  <a:pt x="111" y="157"/>
                  <a:pt x="111" y="157"/>
                </a:cubicBezTo>
                <a:cubicBezTo>
                  <a:pt x="98" y="171"/>
                  <a:pt x="98" y="171"/>
                  <a:pt x="98" y="171"/>
                </a:cubicBezTo>
                <a:moveTo>
                  <a:pt x="96" y="163"/>
                </a:moveTo>
                <a:cubicBezTo>
                  <a:pt x="96" y="163"/>
                  <a:pt x="96" y="163"/>
                  <a:pt x="96" y="163"/>
                </a:cubicBezTo>
                <a:cubicBezTo>
                  <a:pt x="110" y="150"/>
                  <a:pt x="110" y="150"/>
                  <a:pt x="110" y="150"/>
                </a:cubicBezTo>
                <a:cubicBezTo>
                  <a:pt x="110" y="150"/>
                  <a:pt x="110" y="151"/>
                  <a:pt x="110" y="151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6" y="164"/>
                  <a:pt x="96" y="164"/>
                  <a:pt x="96" y="164"/>
                </a:cubicBezTo>
                <a:cubicBezTo>
                  <a:pt x="90" y="170"/>
                  <a:pt x="90" y="170"/>
                  <a:pt x="90" y="170"/>
                </a:cubicBezTo>
                <a:cubicBezTo>
                  <a:pt x="90" y="170"/>
                  <a:pt x="90" y="170"/>
                  <a:pt x="89" y="170"/>
                </a:cubicBezTo>
                <a:cubicBezTo>
                  <a:pt x="96" y="163"/>
                  <a:pt x="96" y="163"/>
                  <a:pt x="96" y="163"/>
                </a:cubicBezTo>
                <a:moveTo>
                  <a:pt x="96" y="155"/>
                </a:moveTo>
                <a:cubicBezTo>
                  <a:pt x="96" y="155"/>
                  <a:pt x="96" y="155"/>
                  <a:pt x="96" y="155"/>
                </a:cubicBezTo>
                <a:cubicBezTo>
                  <a:pt x="108" y="143"/>
                  <a:pt x="108" y="143"/>
                  <a:pt x="108" y="143"/>
                </a:cubicBezTo>
                <a:cubicBezTo>
                  <a:pt x="108" y="144"/>
                  <a:pt x="108" y="144"/>
                  <a:pt x="108" y="145"/>
                </a:cubicBezTo>
                <a:cubicBezTo>
                  <a:pt x="96" y="156"/>
                  <a:pt x="96" y="156"/>
                  <a:pt x="96" y="156"/>
                </a:cubicBezTo>
                <a:cubicBezTo>
                  <a:pt x="83" y="170"/>
                  <a:pt x="83" y="170"/>
                  <a:pt x="83" y="170"/>
                </a:cubicBezTo>
                <a:cubicBezTo>
                  <a:pt x="83" y="170"/>
                  <a:pt x="82" y="170"/>
                  <a:pt x="82" y="170"/>
                </a:cubicBezTo>
                <a:cubicBezTo>
                  <a:pt x="96" y="155"/>
                  <a:pt x="96" y="155"/>
                  <a:pt x="96" y="155"/>
                </a:cubicBezTo>
                <a:moveTo>
                  <a:pt x="96" y="147"/>
                </a:moveTo>
                <a:cubicBezTo>
                  <a:pt x="106" y="137"/>
                  <a:pt x="106" y="137"/>
                  <a:pt x="106" y="137"/>
                </a:cubicBezTo>
                <a:cubicBezTo>
                  <a:pt x="106" y="138"/>
                  <a:pt x="107" y="138"/>
                  <a:pt x="107" y="138"/>
                </a:cubicBezTo>
                <a:cubicBezTo>
                  <a:pt x="96" y="148"/>
                  <a:pt x="96" y="148"/>
                  <a:pt x="96" y="148"/>
                </a:cubicBezTo>
                <a:cubicBezTo>
                  <a:pt x="76" y="169"/>
                  <a:pt x="76" y="169"/>
                  <a:pt x="76" y="169"/>
                </a:cubicBezTo>
                <a:cubicBezTo>
                  <a:pt x="75" y="169"/>
                  <a:pt x="75" y="169"/>
                  <a:pt x="75" y="169"/>
                </a:cubicBezTo>
                <a:cubicBezTo>
                  <a:pt x="96" y="147"/>
                  <a:pt x="96" y="147"/>
                  <a:pt x="96" y="147"/>
                </a:cubicBezTo>
                <a:moveTo>
                  <a:pt x="96" y="139"/>
                </a:moveTo>
                <a:cubicBezTo>
                  <a:pt x="96" y="139"/>
                  <a:pt x="96" y="139"/>
                  <a:pt x="96" y="139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05" y="131"/>
                  <a:pt x="105" y="132"/>
                  <a:pt x="105" y="132"/>
                </a:cubicBezTo>
                <a:cubicBezTo>
                  <a:pt x="96" y="141"/>
                  <a:pt x="96" y="141"/>
                  <a:pt x="96" y="141"/>
                </a:cubicBezTo>
                <a:cubicBezTo>
                  <a:pt x="69" y="168"/>
                  <a:pt x="69" y="168"/>
                  <a:pt x="69" y="168"/>
                </a:cubicBezTo>
                <a:cubicBezTo>
                  <a:pt x="68" y="168"/>
                  <a:pt x="68" y="168"/>
                  <a:pt x="68" y="168"/>
                </a:cubicBezTo>
                <a:cubicBezTo>
                  <a:pt x="96" y="139"/>
                  <a:pt x="96" y="139"/>
                  <a:pt x="96" y="139"/>
                </a:cubicBezTo>
                <a:moveTo>
                  <a:pt x="100" y="128"/>
                </a:moveTo>
                <a:cubicBezTo>
                  <a:pt x="103" y="125"/>
                  <a:pt x="103" y="125"/>
                  <a:pt x="103" y="125"/>
                </a:cubicBezTo>
                <a:cubicBezTo>
                  <a:pt x="103" y="125"/>
                  <a:pt x="103" y="126"/>
                  <a:pt x="103" y="126"/>
                </a:cubicBezTo>
                <a:cubicBezTo>
                  <a:pt x="101" y="128"/>
                  <a:pt x="101" y="128"/>
                  <a:pt x="101" y="128"/>
                </a:cubicBezTo>
                <a:cubicBezTo>
                  <a:pt x="101" y="128"/>
                  <a:pt x="101" y="128"/>
                  <a:pt x="101" y="128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62" y="167"/>
                  <a:pt x="62" y="167"/>
                  <a:pt x="62" y="167"/>
                </a:cubicBezTo>
                <a:cubicBezTo>
                  <a:pt x="61" y="167"/>
                  <a:pt x="61" y="167"/>
                  <a:pt x="61" y="167"/>
                </a:cubicBezTo>
                <a:cubicBezTo>
                  <a:pt x="96" y="131"/>
                  <a:pt x="96" y="131"/>
                  <a:pt x="96" y="131"/>
                </a:cubicBezTo>
                <a:cubicBezTo>
                  <a:pt x="96" y="131"/>
                  <a:pt x="96" y="131"/>
                  <a:pt x="96" y="131"/>
                </a:cubicBezTo>
                <a:cubicBezTo>
                  <a:pt x="100" y="128"/>
                  <a:pt x="100" y="128"/>
                  <a:pt x="100" y="128"/>
                </a:cubicBezTo>
                <a:cubicBezTo>
                  <a:pt x="100" y="128"/>
                  <a:pt x="100" y="128"/>
                  <a:pt x="100" y="128"/>
                </a:cubicBezTo>
                <a:moveTo>
                  <a:pt x="96" y="123"/>
                </a:moveTo>
                <a:cubicBezTo>
                  <a:pt x="101" y="119"/>
                  <a:pt x="101" y="119"/>
                  <a:pt x="101" y="119"/>
                </a:cubicBezTo>
                <a:cubicBezTo>
                  <a:pt x="101" y="119"/>
                  <a:pt x="101" y="120"/>
                  <a:pt x="101" y="120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3" y="128"/>
                  <a:pt x="93" y="128"/>
                  <a:pt x="93" y="128"/>
                </a:cubicBezTo>
                <a:cubicBezTo>
                  <a:pt x="87" y="134"/>
                  <a:pt x="87" y="134"/>
                  <a:pt x="87" y="134"/>
                </a:cubicBezTo>
                <a:cubicBezTo>
                  <a:pt x="55" y="166"/>
                  <a:pt x="55" y="166"/>
                  <a:pt x="55" y="166"/>
                </a:cubicBezTo>
                <a:cubicBezTo>
                  <a:pt x="55" y="166"/>
                  <a:pt x="54" y="166"/>
                  <a:pt x="54" y="166"/>
                </a:cubicBezTo>
                <a:cubicBezTo>
                  <a:pt x="86" y="133"/>
                  <a:pt x="86" y="133"/>
                  <a:pt x="86" y="133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96" y="123"/>
                  <a:pt x="96" y="123"/>
                  <a:pt x="96" y="123"/>
                </a:cubicBezTo>
                <a:moveTo>
                  <a:pt x="96" y="115"/>
                </a:moveTo>
                <a:cubicBezTo>
                  <a:pt x="98" y="113"/>
                  <a:pt x="98" y="113"/>
                  <a:pt x="98" y="113"/>
                </a:cubicBezTo>
                <a:cubicBezTo>
                  <a:pt x="99" y="114"/>
                  <a:pt x="99" y="114"/>
                  <a:pt x="99" y="114"/>
                </a:cubicBezTo>
                <a:cubicBezTo>
                  <a:pt x="96" y="117"/>
                  <a:pt x="96" y="117"/>
                  <a:pt x="96" y="117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48" y="165"/>
                  <a:pt x="48" y="165"/>
                  <a:pt x="48" y="165"/>
                </a:cubicBezTo>
                <a:cubicBezTo>
                  <a:pt x="48" y="165"/>
                  <a:pt x="47" y="165"/>
                  <a:pt x="47" y="165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96" y="115"/>
                  <a:pt x="96" y="115"/>
                  <a:pt x="96" y="115"/>
                </a:cubicBezTo>
                <a:moveTo>
                  <a:pt x="76" y="128"/>
                </a:moveTo>
                <a:cubicBezTo>
                  <a:pt x="96" y="107"/>
                  <a:pt x="96" y="107"/>
                  <a:pt x="96" y="107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7" y="108"/>
                  <a:pt x="97" y="108"/>
                  <a:pt x="97" y="108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96" y="109"/>
                  <a:pt x="96" y="109"/>
                  <a:pt x="96" y="109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77" y="128"/>
                  <a:pt x="77" y="128"/>
                  <a:pt x="77" y="128"/>
                </a:cubicBezTo>
                <a:cubicBezTo>
                  <a:pt x="42" y="164"/>
                  <a:pt x="42" y="164"/>
                  <a:pt x="42" y="164"/>
                </a:cubicBezTo>
                <a:cubicBezTo>
                  <a:pt x="41" y="163"/>
                  <a:pt x="41" y="163"/>
                  <a:pt x="40" y="163"/>
                </a:cubicBezTo>
                <a:cubicBezTo>
                  <a:pt x="76" y="128"/>
                  <a:pt x="76" y="128"/>
                  <a:pt x="76" y="128"/>
                </a:cubicBezTo>
                <a:moveTo>
                  <a:pt x="68" y="128"/>
                </a:moveTo>
                <a:cubicBezTo>
                  <a:pt x="94" y="102"/>
                  <a:pt x="94" y="102"/>
                  <a:pt x="94" y="102"/>
                </a:cubicBezTo>
                <a:cubicBezTo>
                  <a:pt x="94" y="103"/>
                  <a:pt x="94" y="103"/>
                  <a:pt x="94" y="103"/>
                </a:cubicBezTo>
                <a:cubicBezTo>
                  <a:pt x="69" y="128"/>
                  <a:pt x="69" y="128"/>
                  <a:pt x="69" y="128"/>
                </a:cubicBezTo>
                <a:cubicBezTo>
                  <a:pt x="69" y="128"/>
                  <a:pt x="69" y="128"/>
                  <a:pt x="69" y="128"/>
                </a:cubicBezTo>
                <a:cubicBezTo>
                  <a:pt x="35" y="162"/>
                  <a:pt x="35" y="162"/>
                  <a:pt x="35" y="162"/>
                </a:cubicBezTo>
                <a:cubicBezTo>
                  <a:pt x="35" y="162"/>
                  <a:pt x="34" y="162"/>
                  <a:pt x="34" y="162"/>
                </a:cubicBezTo>
                <a:cubicBezTo>
                  <a:pt x="68" y="128"/>
                  <a:pt x="68" y="128"/>
                  <a:pt x="68" y="128"/>
                </a:cubicBezTo>
                <a:moveTo>
                  <a:pt x="60" y="128"/>
                </a:moveTo>
                <a:cubicBezTo>
                  <a:pt x="92" y="96"/>
                  <a:pt x="92" y="96"/>
                  <a:pt x="92" y="96"/>
                </a:cubicBezTo>
                <a:cubicBezTo>
                  <a:pt x="92" y="97"/>
                  <a:pt x="92" y="97"/>
                  <a:pt x="92" y="97"/>
                </a:cubicBezTo>
                <a:cubicBezTo>
                  <a:pt x="61" y="128"/>
                  <a:pt x="61" y="128"/>
                  <a:pt x="61" y="128"/>
                </a:cubicBezTo>
                <a:cubicBezTo>
                  <a:pt x="61" y="128"/>
                  <a:pt x="61" y="128"/>
                  <a:pt x="61" y="128"/>
                </a:cubicBezTo>
                <a:cubicBezTo>
                  <a:pt x="29" y="161"/>
                  <a:pt x="29" y="161"/>
                  <a:pt x="29" y="161"/>
                </a:cubicBezTo>
                <a:cubicBezTo>
                  <a:pt x="28" y="160"/>
                  <a:pt x="28" y="160"/>
                  <a:pt x="27" y="160"/>
                </a:cubicBezTo>
                <a:cubicBezTo>
                  <a:pt x="60" y="128"/>
                  <a:pt x="60" y="128"/>
                  <a:pt x="60" y="128"/>
                </a:cubicBezTo>
                <a:cubicBezTo>
                  <a:pt x="60" y="128"/>
                  <a:pt x="60" y="128"/>
                  <a:pt x="60" y="128"/>
                </a:cubicBezTo>
                <a:moveTo>
                  <a:pt x="52" y="128"/>
                </a:moveTo>
                <a:cubicBezTo>
                  <a:pt x="89" y="91"/>
                  <a:pt x="89" y="91"/>
                  <a:pt x="89" y="91"/>
                </a:cubicBezTo>
                <a:cubicBezTo>
                  <a:pt x="90" y="92"/>
                  <a:pt x="90" y="92"/>
                  <a:pt x="90" y="92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53" y="128"/>
                  <a:pt x="53" y="128"/>
                  <a:pt x="53" y="128"/>
                </a:cubicBezTo>
                <a:cubicBezTo>
                  <a:pt x="22" y="159"/>
                  <a:pt x="22" y="159"/>
                  <a:pt x="22" y="159"/>
                </a:cubicBezTo>
                <a:cubicBezTo>
                  <a:pt x="22" y="159"/>
                  <a:pt x="22" y="159"/>
                  <a:pt x="21" y="159"/>
                </a:cubicBezTo>
                <a:cubicBezTo>
                  <a:pt x="52" y="128"/>
                  <a:pt x="52" y="128"/>
                  <a:pt x="52" y="128"/>
                </a:cubicBezTo>
                <a:moveTo>
                  <a:pt x="44" y="128"/>
                </a:moveTo>
                <a:cubicBezTo>
                  <a:pt x="87" y="85"/>
                  <a:pt x="87" y="85"/>
                  <a:pt x="87" y="85"/>
                </a:cubicBezTo>
                <a:cubicBezTo>
                  <a:pt x="87" y="86"/>
                  <a:pt x="87" y="86"/>
                  <a:pt x="87" y="86"/>
                </a:cubicBezTo>
                <a:cubicBezTo>
                  <a:pt x="46" y="128"/>
                  <a:pt x="46" y="128"/>
                  <a:pt x="46" y="128"/>
                </a:cubicBezTo>
                <a:cubicBezTo>
                  <a:pt x="46" y="128"/>
                  <a:pt x="46" y="128"/>
                  <a:pt x="46" y="128"/>
                </a:cubicBezTo>
                <a:cubicBezTo>
                  <a:pt x="16" y="157"/>
                  <a:pt x="16" y="157"/>
                  <a:pt x="16" y="157"/>
                </a:cubicBezTo>
                <a:cubicBezTo>
                  <a:pt x="16" y="157"/>
                  <a:pt x="15" y="157"/>
                  <a:pt x="15" y="157"/>
                </a:cubicBezTo>
                <a:cubicBezTo>
                  <a:pt x="44" y="128"/>
                  <a:pt x="44" y="128"/>
                  <a:pt x="44" y="128"/>
                </a:cubicBezTo>
                <a:moveTo>
                  <a:pt x="36" y="128"/>
                </a:moveTo>
                <a:cubicBezTo>
                  <a:pt x="84" y="80"/>
                  <a:pt x="84" y="80"/>
                  <a:pt x="84" y="80"/>
                </a:cubicBezTo>
                <a:cubicBezTo>
                  <a:pt x="84" y="81"/>
                  <a:pt x="84" y="81"/>
                  <a:pt x="84" y="81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38" y="128"/>
                  <a:pt x="38" y="128"/>
                  <a:pt x="38" y="128"/>
                </a:cubicBezTo>
                <a:cubicBezTo>
                  <a:pt x="10" y="155"/>
                  <a:pt x="10" y="155"/>
                  <a:pt x="10" y="155"/>
                </a:cubicBezTo>
                <a:cubicBezTo>
                  <a:pt x="10" y="155"/>
                  <a:pt x="9" y="155"/>
                  <a:pt x="9" y="155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36" y="128"/>
                  <a:pt x="36" y="128"/>
                  <a:pt x="36" y="128"/>
                </a:cubicBezTo>
                <a:moveTo>
                  <a:pt x="28" y="128"/>
                </a:moveTo>
                <a:cubicBezTo>
                  <a:pt x="81" y="75"/>
                  <a:pt x="81" y="75"/>
                  <a:pt x="81" y="75"/>
                </a:cubicBezTo>
                <a:cubicBezTo>
                  <a:pt x="82" y="76"/>
                  <a:pt x="82" y="76"/>
                  <a:pt x="82" y="76"/>
                </a:cubicBezTo>
                <a:cubicBezTo>
                  <a:pt x="30" y="128"/>
                  <a:pt x="30" y="128"/>
                  <a:pt x="30" y="128"/>
                </a:cubicBezTo>
                <a:cubicBezTo>
                  <a:pt x="30" y="128"/>
                  <a:pt x="30" y="128"/>
                  <a:pt x="30" y="128"/>
                </a:cubicBezTo>
                <a:cubicBezTo>
                  <a:pt x="9" y="148"/>
                  <a:pt x="9" y="148"/>
                  <a:pt x="9" y="148"/>
                </a:cubicBezTo>
                <a:cubicBezTo>
                  <a:pt x="9" y="148"/>
                  <a:pt x="9" y="147"/>
                  <a:pt x="9" y="147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8" y="128"/>
                  <a:pt x="28" y="128"/>
                  <a:pt x="28" y="128"/>
                </a:cubicBezTo>
                <a:moveTo>
                  <a:pt x="20" y="128"/>
                </a:moveTo>
                <a:cubicBezTo>
                  <a:pt x="78" y="70"/>
                  <a:pt x="78" y="70"/>
                  <a:pt x="78" y="70"/>
                </a:cubicBezTo>
                <a:cubicBezTo>
                  <a:pt x="79" y="71"/>
                  <a:pt x="79" y="71"/>
                  <a:pt x="79" y="71"/>
                </a:cubicBezTo>
                <a:cubicBezTo>
                  <a:pt x="22" y="128"/>
                  <a:pt x="22" y="128"/>
                  <a:pt x="22" y="128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10" y="139"/>
                  <a:pt x="10" y="139"/>
                  <a:pt x="10" y="138"/>
                </a:cubicBezTo>
                <a:cubicBezTo>
                  <a:pt x="20" y="128"/>
                  <a:pt x="20" y="128"/>
                  <a:pt x="20" y="128"/>
                </a:cubicBezTo>
                <a:moveTo>
                  <a:pt x="12" y="128"/>
                </a:moveTo>
                <a:cubicBezTo>
                  <a:pt x="75" y="65"/>
                  <a:pt x="75" y="65"/>
                  <a:pt x="75" y="65"/>
                </a:cubicBezTo>
                <a:cubicBezTo>
                  <a:pt x="76" y="66"/>
                  <a:pt x="76" y="66"/>
                  <a:pt x="76" y="66"/>
                </a:cubicBezTo>
                <a:cubicBezTo>
                  <a:pt x="23" y="118"/>
                  <a:pt x="23" y="118"/>
                  <a:pt x="23" y="118"/>
                </a:cubicBezTo>
                <a:cubicBezTo>
                  <a:pt x="14" y="128"/>
                  <a:pt x="14" y="128"/>
                  <a:pt x="14" y="128"/>
                </a:cubicBezTo>
                <a:cubicBezTo>
                  <a:pt x="10" y="131"/>
                  <a:pt x="10" y="131"/>
                  <a:pt x="10" y="131"/>
                </a:cubicBezTo>
                <a:cubicBezTo>
                  <a:pt x="10" y="131"/>
                  <a:pt x="11" y="130"/>
                  <a:pt x="11" y="129"/>
                </a:cubicBezTo>
                <a:cubicBezTo>
                  <a:pt x="12" y="128"/>
                  <a:pt x="12" y="128"/>
                  <a:pt x="12" y="128"/>
                </a:cubicBezTo>
                <a:moveTo>
                  <a:pt x="11" y="122"/>
                </a:moveTo>
                <a:cubicBezTo>
                  <a:pt x="11" y="122"/>
                  <a:pt x="12" y="121"/>
                  <a:pt x="12" y="121"/>
                </a:cubicBezTo>
                <a:cubicBezTo>
                  <a:pt x="72" y="60"/>
                  <a:pt x="72" y="60"/>
                  <a:pt x="72" y="60"/>
                </a:cubicBezTo>
                <a:cubicBezTo>
                  <a:pt x="73" y="61"/>
                  <a:pt x="73" y="61"/>
                  <a:pt x="73" y="61"/>
                </a:cubicBezTo>
                <a:cubicBezTo>
                  <a:pt x="11" y="122"/>
                  <a:pt x="11" y="122"/>
                  <a:pt x="11" y="122"/>
                </a:cubicBezTo>
                <a:moveTo>
                  <a:pt x="13" y="113"/>
                </a:moveTo>
                <a:cubicBezTo>
                  <a:pt x="13" y="112"/>
                  <a:pt x="13" y="112"/>
                  <a:pt x="13" y="111"/>
                </a:cubicBezTo>
                <a:cubicBezTo>
                  <a:pt x="69" y="55"/>
                  <a:pt x="69" y="55"/>
                  <a:pt x="69" y="55"/>
                </a:cubicBezTo>
                <a:cubicBezTo>
                  <a:pt x="70" y="56"/>
                  <a:pt x="70" y="56"/>
                  <a:pt x="70" y="56"/>
                </a:cubicBezTo>
                <a:cubicBezTo>
                  <a:pt x="13" y="113"/>
                  <a:pt x="13" y="113"/>
                  <a:pt x="13" y="113"/>
                </a:cubicBezTo>
                <a:moveTo>
                  <a:pt x="14" y="104"/>
                </a:moveTo>
                <a:cubicBezTo>
                  <a:pt x="14" y="103"/>
                  <a:pt x="14" y="102"/>
                  <a:pt x="14" y="102"/>
                </a:cubicBezTo>
                <a:cubicBezTo>
                  <a:pt x="66" y="50"/>
                  <a:pt x="66" y="50"/>
                  <a:pt x="66" y="50"/>
                </a:cubicBezTo>
                <a:cubicBezTo>
                  <a:pt x="67" y="51"/>
                  <a:pt x="67" y="51"/>
                  <a:pt x="67" y="51"/>
                </a:cubicBezTo>
                <a:cubicBezTo>
                  <a:pt x="14" y="104"/>
                  <a:pt x="14" y="104"/>
                  <a:pt x="14" y="104"/>
                </a:cubicBezTo>
                <a:moveTo>
                  <a:pt x="16" y="94"/>
                </a:moveTo>
                <a:cubicBezTo>
                  <a:pt x="16" y="93"/>
                  <a:pt x="16" y="93"/>
                  <a:pt x="16" y="92"/>
                </a:cubicBezTo>
                <a:cubicBezTo>
                  <a:pt x="63" y="45"/>
                  <a:pt x="63" y="45"/>
                  <a:pt x="63" y="45"/>
                </a:cubicBezTo>
                <a:cubicBezTo>
                  <a:pt x="64" y="46"/>
                  <a:pt x="64" y="46"/>
                  <a:pt x="64" y="46"/>
                </a:cubicBezTo>
                <a:cubicBezTo>
                  <a:pt x="16" y="94"/>
                  <a:pt x="16" y="94"/>
                  <a:pt x="16" y="94"/>
                </a:cubicBezTo>
                <a:moveTo>
                  <a:pt x="18" y="84"/>
                </a:moveTo>
                <a:cubicBezTo>
                  <a:pt x="18" y="83"/>
                  <a:pt x="18" y="83"/>
                  <a:pt x="18" y="82"/>
                </a:cubicBezTo>
                <a:cubicBezTo>
                  <a:pt x="60" y="40"/>
                  <a:pt x="60" y="40"/>
                  <a:pt x="60" y="40"/>
                </a:cubicBezTo>
                <a:cubicBezTo>
                  <a:pt x="60" y="41"/>
                  <a:pt x="60" y="41"/>
                  <a:pt x="60" y="41"/>
                </a:cubicBezTo>
                <a:cubicBezTo>
                  <a:pt x="18" y="84"/>
                  <a:pt x="18" y="84"/>
                  <a:pt x="18" y="84"/>
                </a:cubicBezTo>
                <a:moveTo>
                  <a:pt x="20" y="74"/>
                </a:moveTo>
                <a:cubicBezTo>
                  <a:pt x="20" y="73"/>
                  <a:pt x="21" y="72"/>
                  <a:pt x="21" y="72"/>
                </a:cubicBezTo>
                <a:cubicBezTo>
                  <a:pt x="56" y="36"/>
                  <a:pt x="56" y="36"/>
                  <a:pt x="56" y="36"/>
                </a:cubicBezTo>
                <a:cubicBezTo>
                  <a:pt x="57" y="37"/>
                  <a:pt x="57" y="37"/>
                  <a:pt x="57" y="37"/>
                </a:cubicBezTo>
                <a:cubicBezTo>
                  <a:pt x="20" y="74"/>
                  <a:pt x="20" y="74"/>
                  <a:pt x="20" y="74"/>
                </a:cubicBezTo>
                <a:moveTo>
                  <a:pt x="52" y="32"/>
                </a:moveTo>
                <a:cubicBezTo>
                  <a:pt x="53" y="31"/>
                  <a:pt x="53" y="31"/>
                  <a:pt x="53" y="31"/>
                </a:cubicBezTo>
                <a:cubicBezTo>
                  <a:pt x="54" y="32"/>
                  <a:pt x="54" y="32"/>
                  <a:pt x="54" y="32"/>
                </a:cubicBezTo>
                <a:cubicBezTo>
                  <a:pt x="53" y="32"/>
                  <a:pt x="53" y="32"/>
                  <a:pt x="53" y="32"/>
                </a:cubicBezTo>
                <a:cubicBezTo>
                  <a:pt x="53" y="32"/>
                  <a:pt x="53" y="32"/>
                  <a:pt x="53" y="32"/>
                </a:cubicBezTo>
                <a:cubicBezTo>
                  <a:pt x="23" y="63"/>
                  <a:pt x="23" y="63"/>
                  <a:pt x="23" y="63"/>
                </a:cubicBezTo>
                <a:cubicBezTo>
                  <a:pt x="23" y="62"/>
                  <a:pt x="23" y="61"/>
                  <a:pt x="24" y="61"/>
                </a:cubicBezTo>
                <a:cubicBezTo>
                  <a:pt x="52" y="32"/>
                  <a:pt x="52" y="32"/>
                  <a:pt x="52" y="32"/>
                </a:cubicBezTo>
                <a:cubicBezTo>
                  <a:pt x="52" y="32"/>
                  <a:pt x="52" y="32"/>
                  <a:pt x="52" y="32"/>
                </a:cubicBezTo>
                <a:moveTo>
                  <a:pt x="44" y="32"/>
                </a:moveTo>
                <a:cubicBezTo>
                  <a:pt x="50" y="27"/>
                  <a:pt x="50" y="27"/>
                  <a:pt x="50" y="27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32"/>
                  <a:pt x="46" y="32"/>
                  <a:pt x="46" y="32"/>
                </a:cubicBezTo>
                <a:cubicBezTo>
                  <a:pt x="26" y="52"/>
                  <a:pt x="26" y="52"/>
                  <a:pt x="26" y="52"/>
                </a:cubicBezTo>
                <a:cubicBezTo>
                  <a:pt x="27" y="51"/>
                  <a:pt x="27" y="50"/>
                  <a:pt x="27" y="49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2"/>
                  <a:pt x="44" y="32"/>
                  <a:pt x="44" y="32"/>
                </a:cubicBezTo>
                <a:moveTo>
                  <a:pt x="36" y="32"/>
                </a:moveTo>
                <a:cubicBezTo>
                  <a:pt x="46" y="22"/>
                  <a:pt x="46" y="22"/>
                  <a:pt x="46" y="22"/>
                </a:cubicBezTo>
                <a:cubicBezTo>
                  <a:pt x="47" y="23"/>
                  <a:pt x="47" y="23"/>
                  <a:pt x="47" y="23"/>
                </a:cubicBezTo>
                <a:cubicBezTo>
                  <a:pt x="38" y="32"/>
                  <a:pt x="38" y="32"/>
                  <a:pt x="38" y="32"/>
                </a:cubicBezTo>
                <a:cubicBezTo>
                  <a:pt x="38" y="32"/>
                  <a:pt x="38" y="32"/>
                  <a:pt x="38" y="32"/>
                </a:cubicBezTo>
                <a:cubicBezTo>
                  <a:pt x="30" y="40"/>
                  <a:pt x="30" y="40"/>
                  <a:pt x="30" y="40"/>
                </a:cubicBezTo>
                <a:cubicBezTo>
                  <a:pt x="30" y="39"/>
                  <a:pt x="31" y="38"/>
                  <a:pt x="31" y="37"/>
                </a:cubicBezTo>
                <a:cubicBezTo>
                  <a:pt x="36" y="32"/>
                  <a:pt x="36" y="32"/>
                  <a:pt x="36" y="32"/>
                </a:cubicBezTo>
                <a:moveTo>
                  <a:pt x="35" y="27"/>
                </a:moveTo>
                <a:cubicBezTo>
                  <a:pt x="35" y="27"/>
                  <a:pt x="35" y="26"/>
                  <a:pt x="36" y="25"/>
                </a:cubicBezTo>
                <a:cubicBezTo>
                  <a:pt x="42" y="18"/>
                  <a:pt x="42" y="18"/>
                  <a:pt x="42" y="18"/>
                </a:cubicBezTo>
                <a:cubicBezTo>
                  <a:pt x="43" y="19"/>
                  <a:pt x="43" y="19"/>
                  <a:pt x="43" y="19"/>
                </a:cubicBezTo>
                <a:cubicBezTo>
                  <a:pt x="35" y="27"/>
                  <a:pt x="35" y="27"/>
                  <a:pt x="35" y="27"/>
                </a:cubicBezTo>
                <a:moveTo>
                  <a:pt x="36" y="0"/>
                </a:moveTo>
                <a:cubicBezTo>
                  <a:pt x="36" y="0"/>
                  <a:pt x="36" y="0"/>
                  <a:pt x="36" y="0"/>
                </a:cubicBezTo>
                <a:cubicBezTo>
                  <a:pt x="15" y="50"/>
                  <a:pt x="3" y="105"/>
                  <a:pt x="0" y="162"/>
                </a:cubicBezTo>
                <a:cubicBezTo>
                  <a:pt x="39" y="174"/>
                  <a:pt x="80" y="181"/>
                  <a:pt x="122" y="181"/>
                </a:cubicBezTo>
                <a:cubicBezTo>
                  <a:pt x="111" y="112"/>
                  <a:pt x="80" y="50"/>
                  <a:pt x="36" y="0"/>
                </a:cubicBezTo>
                <a:cubicBezTo>
                  <a:pt x="36" y="0"/>
                  <a:pt x="36" y="0"/>
                  <a:pt x="36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6" name="Freeform 174"/>
          <p:cNvSpPr/>
          <p:nvPr/>
        </p:nvSpPr>
        <p:spPr bwMode="auto">
          <a:xfrm>
            <a:off x="5971163" y="4124611"/>
            <a:ext cx="5561" cy="5561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0 h 2"/>
              <a:gd name="T6" fmla="*/ 0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7" name="Freeform 175"/>
          <p:cNvSpPr/>
          <p:nvPr/>
        </p:nvSpPr>
        <p:spPr bwMode="auto">
          <a:xfrm>
            <a:off x="5971163" y="4124611"/>
            <a:ext cx="5561" cy="5561"/>
          </a:xfrm>
          <a:custGeom>
            <a:avLst/>
            <a:gdLst>
              <a:gd name="T0" fmla="*/ 0 w 2"/>
              <a:gd name="T1" fmla="*/ 0 h 2"/>
              <a:gd name="T2" fmla="*/ 0 w 2"/>
              <a:gd name="T3" fmla="*/ 2 h 2"/>
              <a:gd name="T4" fmla="*/ 2 w 2"/>
              <a:gd name="T5" fmla="*/ 0 h 2"/>
              <a:gd name="T6" fmla="*/ 0 w 2"/>
              <a:gd name="T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2">
                <a:moveTo>
                  <a:pt x="0" y="0"/>
                </a:moveTo>
                <a:lnTo>
                  <a:pt x="0" y="2"/>
                </a:lnTo>
                <a:lnTo>
                  <a:pt x="2" y="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8" name="Freeform 176"/>
          <p:cNvSpPr/>
          <p:nvPr/>
        </p:nvSpPr>
        <p:spPr bwMode="auto">
          <a:xfrm>
            <a:off x="5971163" y="4144076"/>
            <a:ext cx="11123" cy="13904"/>
          </a:xfrm>
          <a:custGeom>
            <a:avLst/>
            <a:gdLst>
              <a:gd name="T0" fmla="*/ 3 w 4"/>
              <a:gd name="T1" fmla="*/ 0 h 5"/>
              <a:gd name="T2" fmla="*/ 0 w 4"/>
              <a:gd name="T3" fmla="*/ 2 h 5"/>
              <a:gd name="T4" fmla="*/ 0 w 4"/>
              <a:gd name="T5" fmla="*/ 5 h 5"/>
              <a:gd name="T6" fmla="*/ 4 w 4"/>
              <a:gd name="T7" fmla="*/ 1 h 5"/>
              <a:gd name="T8" fmla="*/ 3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3" y="0"/>
                </a:moveTo>
                <a:lnTo>
                  <a:pt x="0" y="2"/>
                </a:lnTo>
                <a:lnTo>
                  <a:pt x="0" y="5"/>
                </a:lnTo>
                <a:lnTo>
                  <a:pt x="4" y="1"/>
                </a:lnTo>
                <a:lnTo>
                  <a:pt x="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9" name="Freeform 177"/>
          <p:cNvSpPr/>
          <p:nvPr/>
        </p:nvSpPr>
        <p:spPr bwMode="auto">
          <a:xfrm>
            <a:off x="5971163" y="4144076"/>
            <a:ext cx="11123" cy="13904"/>
          </a:xfrm>
          <a:custGeom>
            <a:avLst/>
            <a:gdLst>
              <a:gd name="T0" fmla="*/ 3 w 4"/>
              <a:gd name="T1" fmla="*/ 0 h 5"/>
              <a:gd name="T2" fmla="*/ 0 w 4"/>
              <a:gd name="T3" fmla="*/ 2 h 5"/>
              <a:gd name="T4" fmla="*/ 0 w 4"/>
              <a:gd name="T5" fmla="*/ 5 h 5"/>
              <a:gd name="T6" fmla="*/ 4 w 4"/>
              <a:gd name="T7" fmla="*/ 1 h 5"/>
              <a:gd name="T8" fmla="*/ 3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3" y="0"/>
                </a:moveTo>
                <a:lnTo>
                  <a:pt x="0" y="2"/>
                </a:lnTo>
                <a:lnTo>
                  <a:pt x="0" y="5"/>
                </a:lnTo>
                <a:lnTo>
                  <a:pt x="4" y="1"/>
                </a:lnTo>
                <a:lnTo>
                  <a:pt x="3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0" name="Freeform 178"/>
          <p:cNvSpPr/>
          <p:nvPr/>
        </p:nvSpPr>
        <p:spPr bwMode="auto">
          <a:xfrm>
            <a:off x="5971163" y="4163542"/>
            <a:ext cx="19466" cy="22246"/>
          </a:xfrm>
          <a:custGeom>
            <a:avLst/>
            <a:gdLst>
              <a:gd name="T0" fmla="*/ 5 w 5"/>
              <a:gd name="T1" fmla="*/ 0 h 6"/>
              <a:gd name="T2" fmla="*/ 0 w 5"/>
              <a:gd name="T3" fmla="*/ 4 h 6"/>
              <a:gd name="T4" fmla="*/ 0 w 5"/>
              <a:gd name="T5" fmla="*/ 6 h 6"/>
              <a:gd name="T6" fmla="*/ 5 w 5"/>
              <a:gd name="T7" fmla="*/ 1 h 6"/>
              <a:gd name="T8" fmla="*/ 5 w 5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6">
                <a:moveTo>
                  <a:pt x="5" y="0"/>
                </a:moveTo>
                <a:cubicBezTo>
                  <a:pt x="0" y="4"/>
                  <a:pt x="0" y="4"/>
                  <a:pt x="0" y="4"/>
                </a:cubicBezTo>
                <a:cubicBezTo>
                  <a:pt x="0" y="6"/>
                  <a:pt x="0" y="6"/>
                  <a:pt x="0" y="6"/>
                </a:cubicBezTo>
                <a:cubicBezTo>
                  <a:pt x="5" y="1"/>
                  <a:pt x="5" y="1"/>
                  <a:pt x="5" y="1"/>
                </a:cubicBezTo>
                <a:cubicBezTo>
                  <a:pt x="5" y="1"/>
                  <a:pt x="5" y="0"/>
                  <a:pt x="5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1" name="Freeform 179"/>
          <p:cNvSpPr/>
          <p:nvPr/>
        </p:nvSpPr>
        <p:spPr bwMode="auto">
          <a:xfrm>
            <a:off x="5985066" y="4185787"/>
            <a:ext cx="11123" cy="11123"/>
          </a:xfrm>
          <a:custGeom>
            <a:avLst/>
            <a:gdLst>
              <a:gd name="T0" fmla="*/ 3 w 3"/>
              <a:gd name="T1" fmla="*/ 0 h 3"/>
              <a:gd name="T2" fmla="*/ 0 w 3"/>
              <a:gd name="T3" fmla="*/ 3 h 3"/>
              <a:gd name="T4" fmla="*/ 1 w 3"/>
              <a:gd name="T5" fmla="*/ 3 h 3"/>
              <a:gd name="T6" fmla="*/ 1 w 3"/>
              <a:gd name="T7" fmla="*/ 3 h 3"/>
              <a:gd name="T8" fmla="*/ 3 w 3"/>
              <a:gd name="T9" fmla="*/ 1 h 3"/>
              <a:gd name="T10" fmla="*/ 3 w 3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3">
                <a:moveTo>
                  <a:pt x="3" y="0"/>
                </a:moveTo>
                <a:cubicBezTo>
                  <a:pt x="0" y="3"/>
                  <a:pt x="0" y="3"/>
                  <a:pt x="0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3" y="1"/>
                  <a:pt x="3" y="1"/>
                  <a:pt x="3" y="1"/>
                </a:cubicBezTo>
                <a:cubicBezTo>
                  <a:pt x="3" y="1"/>
                  <a:pt x="3" y="0"/>
                  <a:pt x="3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2" name="Freeform 180"/>
          <p:cNvSpPr/>
          <p:nvPr/>
        </p:nvSpPr>
        <p:spPr bwMode="auto">
          <a:xfrm>
            <a:off x="5971163" y="4196910"/>
            <a:ext cx="19466" cy="16684"/>
          </a:xfrm>
          <a:custGeom>
            <a:avLst/>
            <a:gdLst>
              <a:gd name="T0" fmla="*/ 7 w 7"/>
              <a:gd name="T1" fmla="*/ 0 h 6"/>
              <a:gd name="T2" fmla="*/ 5 w 7"/>
              <a:gd name="T3" fmla="*/ 0 h 6"/>
              <a:gd name="T4" fmla="*/ 5 w 7"/>
              <a:gd name="T5" fmla="*/ 0 h 6"/>
              <a:gd name="T6" fmla="*/ 0 w 7"/>
              <a:gd name="T7" fmla="*/ 3 h 6"/>
              <a:gd name="T8" fmla="*/ 0 w 7"/>
              <a:gd name="T9" fmla="*/ 3 h 6"/>
              <a:gd name="T10" fmla="*/ 0 w 7"/>
              <a:gd name="T11" fmla="*/ 6 h 6"/>
              <a:gd name="T12" fmla="*/ 7 w 7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7" y="0"/>
                </a:moveTo>
                <a:lnTo>
                  <a:pt x="5" y="0"/>
                </a:lnTo>
                <a:lnTo>
                  <a:pt x="5" y="0"/>
                </a:lnTo>
                <a:lnTo>
                  <a:pt x="0" y="3"/>
                </a:lnTo>
                <a:lnTo>
                  <a:pt x="0" y="3"/>
                </a:lnTo>
                <a:lnTo>
                  <a:pt x="0" y="6"/>
                </a:lnTo>
                <a:lnTo>
                  <a:pt x="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3" name="Freeform 181"/>
          <p:cNvSpPr/>
          <p:nvPr/>
        </p:nvSpPr>
        <p:spPr bwMode="auto">
          <a:xfrm>
            <a:off x="5971163" y="4196910"/>
            <a:ext cx="19466" cy="16684"/>
          </a:xfrm>
          <a:custGeom>
            <a:avLst/>
            <a:gdLst>
              <a:gd name="T0" fmla="*/ 7 w 7"/>
              <a:gd name="T1" fmla="*/ 0 h 6"/>
              <a:gd name="T2" fmla="*/ 5 w 7"/>
              <a:gd name="T3" fmla="*/ 0 h 6"/>
              <a:gd name="T4" fmla="*/ 5 w 7"/>
              <a:gd name="T5" fmla="*/ 0 h 6"/>
              <a:gd name="T6" fmla="*/ 0 w 7"/>
              <a:gd name="T7" fmla="*/ 3 h 6"/>
              <a:gd name="T8" fmla="*/ 0 w 7"/>
              <a:gd name="T9" fmla="*/ 3 h 6"/>
              <a:gd name="T10" fmla="*/ 0 w 7"/>
              <a:gd name="T11" fmla="*/ 6 h 6"/>
              <a:gd name="T12" fmla="*/ 7 w 7"/>
              <a:gd name="T13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6">
                <a:moveTo>
                  <a:pt x="7" y="0"/>
                </a:moveTo>
                <a:lnTo>
                  <a:pt x="5" y="0"/>
                </a:lnTo>
                <a:lnTo>
                  <a:pt x="5" y="0"/>
                </a:lnTo>
                <a:lnTo>
                  <a:pt x="0" y="3"/>
                </a:lnTo>
                <a:lnTo>
                  <a:pt x="0" y="3"/>
                </a:lnTo>
                <a:lnTo>
                  <a:pt x="0" y="6"/>
                </a:lnTo>
                <a:lnTo>
                  <a:pt x="7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4" name="Freeform 182"/>
          <p:cNvSpPr/>
          <p:nvPr/>
        </p:nvSpPr>
        <p:spPr bwMode="auto">
          <a:xfrm>
            <a:off x="5971163" y="4205252"/>
            <a:ext cx="33369" cy="36150"/>
          </a:xfrm>
          <a:custGeom>
            <a:avLst/>
            <a:gdLst>
              <a:gd name="T0" fmla="*/ 8 w 9"/>
              <a:gd name="T1" fmla="*/ 0 h 10"/>
              <a:gd name="T2" fmla="*/ 0 w 9"/>
              <a:gd name="T3" fmla="*/ 8 h 10"/>
              <a:gd name="T4" fmla="*/ 0 w 9"/>
              <a:gd name="T5" fmla="*/ 8 h 10"/>
              <a:gd name="T6" fmla="*/ 0 w 9"/>
              <a:gd name="T7" fmla="*/ 10 h 10"/>
              <a:gd name="T8" fmla="*/ 9 w 9"/>
              <a:gd name="T9" fmla="*/ 1 h 10"/>
              <a:gd name="T10" fmla="*/ 8 w 9"/>
              <a:gd name="T11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10">
                <a:moveTo>
                  <a:pt x="8" y="0"/>
                </a:moveTo>
                <a:cubicBezTo>
                  <a:pt x="0" y="8"/>
                  <a:pt x="0" y="8"/>
                  <a:pt x="0" y="8"/>
                </a:cubicBezTo>
                <a:cubicBezTo>
                  <a:pt x="0" y="8"/>
                  <a:pt x="0" y="8"/>
                  <a:pt x="0" y="8"/>
                </a:cubicBezTo>
                <a:cubicBezTo>
                  <a:pt x="0" y="10"/>
                  <a:pt x="0" y="10"/>
                  <a:pt x="0" y="10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9" y="0"/>
                  <a:pt x="8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5" name="Freeform 183"/>
          <p:cNvSpPr/>
          <p:nvPr/>
        </p:nvSpPr>
        <p:spPr bwMode="auto">
          <a:xfrm>
            <a:off x="5971163" y="4227498"/>
            <a:ext cx="38930" cy="38930"/>
          </a:xfrm>
          <a:custGeom>
            <a:avLst/>
            <a:gdLst>
              <a:gd name="T0" fmla="*/ 10 w 11"/>
              <a:gd name="T1" fmla="*/ 0 h 11"/>
              <a:gd name="T2" fmla="*/ 0 w 11"/>
              <a:gd name="T3" fmla="*/ 10 h 11"/>
              <a:gd name="T4" fmla="*/ 0 w 11"/>
              <a:gd name="T5" fmla="*/ 11 h 11"/>
              <a:gd name="T6" fmla="*/ 11 w 11"/>
              <a:gd name="T7" fmla="*/ 1 h 11"/>
              <a:gd name="T8" fmla="*/ 10 w 11"/>
              <a:gd name="T9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11">
                <a:moveTo>
                  <a:pt x="10" y="0"/>
                </a:moveTo>
                <a:cubicBezTo>
                  <a:pt x="0" y="10"/>
                  <a:pt x="0" y="10"/>
                  <a:pt x="0" y="10"/>
                </a:cubicBezTo>
                <a:cubicBezTo>
                  <a:pt x="0" y="11"/>
                  <a:pt x="0" y="11"/>
                  <a:pt x="0" y="11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10" y="1"/>
                  <a:pt x="1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6" name="Freeform 184"/>
          <p:cNvSpPr/>
          <p:nvPr/>
        </p:nvSpPr>
        <p:spPr bwMode="auto">
          <a:xfrm>
            <a:off x="5971163" y="4246963"/>
            <a:ext cx="41712" cy="47273"/>
          </a:xfrm>
          <a:custGeom>
            <a:avLst/>
            <a:gdLst>
              <a:gd name="T0" fmla="*/ 12 w 12"/>
              <a:gd name="T1" fmla="*/ 0 h 13"/>
              <a:gd name="T2" fmla="*/ 0 w 12"/>
              <a:gd name="T3" fmla="*/ 12 h 13"/>
              <a:gd name="T4" fmla="*/ 0 w 12"/>
              <a:gd name="T5" fmla="*/ 12 h 13"/>
              <a:gd name="T6" fmla="*/ 0 w 12"/>
              <a:gd name="T7" fmla="*/ 13 h 13"/>
              <a:gd name="T8" fmla="*/ 12 w 12"/>
              <a:gd name="T9" fmla="*/ 2 h 13"/>
              <a:gd name="T10" fmla="*/ 12 w 12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3">
                <a:moveTo>
                  <a:pt x="12" y="0"/>
                </a:move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"/>
                  <a:pt x="12" y="1"/>
                  <a:pt x="1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7" name="Freeform 185"/>
          <p:cNvSpPr/>
          <p:nvPr/>
        </p:nvSpPr>
        <p:spPr bwMode="auto">
          <a:xfrm>
            <a:off x="5971163" y="4271989"/>
            <a:ext cx="50053" cy="50053"/>
          </a:xfrm>
          <a:custGeom>
            <a:avLst/>
            <a:gdLst>
              <a:gd name="T0" fmla="*/ 14 w 14"/>
              <a:gd name="T1" fmla="*/ 0 h 14"/>
              <a:gd name="T2" fmla="*/ 0 w 14"/>
              <a:gd name="T3" fmla="*/ 13 h 14"/>
              <a:gd name="T4" fmla="*/ 0 w 14"/>
              <a:gd name="T5" fmla="*/ 13 h 14"/>
              <a:gd name="T6" fmla="*/ 0 w 14"/>
              <a:gd name="T7" fmla="*/ 14 h 14"/>
              <a:gd name="T8" fmla="*/ 14 w 14"/>
              <a:gd name="T9" fmla="*/ 1 h 14"/>
              <a:gd name="T10" fmla="*/ 14 w 14"/>
              <a:gd name="T11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4">
                <a:moveTo>
                  <a:pt x="14" y="0"/>
                </a:moveTo>
                <a:cubicBezTo>
                  <a:pt x="0" y="13"/>
                  <a:pt x="0" y="13"/>
                  <a:pt x="0" y="13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0"/>
                  <a:pt x="14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8" name="Freeform 186"/>
          <p:cNvSpPr/>
          <p:nvPr/>
        </p:nvSpPr>
        <p:spPr bwMode="auto">
          <a:xfrm>
            <a:off x="5976724" y="4294235"/>
            <a:ext cx="47273" cy="52834"/>
          </a:xfrm>
          <a:custGeom>
            <a:avLst/>
            <a:gdLst>
              <a:gd name="T0" fmla="*/ 14 w 14"/>
              <a:gd name="T1" fmla="*/ 0 h 15"/>
              <a:gd name="T2" fmla="*/ 0 w 14"/>
              <a:gd name="T3" fmla="*/ 15 h 15"/>
              <a:gd name="T4" fmla="*/ 1 w 14"/>
              <a:gd name="T5" fmla="*/ 15 h 15"/>
              <a:gd name="T6" fmla="*/ 14 w 14"/>
              <a:gd name="T7" fmla="*/ 1 h 15"/>
              <a:gd name="T8" fmla="*/ 14 w 14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5">
                <a:moveTo>
                  <a:pt x="14" y="0"/>
                </a:moveTo>
                <a:cubicBezTo>
                  <a:pt x="0" y="15"/>
                  <a:pt x="0" y="15"/>
                  <a:pt x="0" y="15"/>
                </a:cubicBezTo>
                <a:cubicBezTo>
                  <a:pt x="0" y="15"/>
                  <a:pt x="0" y="15"/>
                  <a:pt x="1" y="15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1"/>
                  <a:pt x="14" y="1"/>
                  <a:pt x="14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39" name="Freeform 187"/>
          <p:cNvSpPr/>
          <p:nvPr/>
        </p:nvSpPr>
        <p:spPr bwMode="auto">
          <a:xfrm>
            <a:off x="5998970" y="4316481"/>
            <a:ext cx="33369" cy="30589"/>
          </a:xfrm>
          <a:custGeom>
            <a:avLst/>
            <a:gdLst>
              <a:gd name="T0" fmla="*/ 8 w 9"/>
              <a:gd name="T1" fmla="*/ 0 h 8"/>
              <a:gd name="T2" fmla="*/ 0 w 9"/>
              <a:gd name="T3" fmla="*/ 8 h 8"/>
              <a:gd name="T4" fmla="*/ 2 w 9"/>
              <a:gd name="T5" fmla="*/ 8 h 8"/>
              <a:gd name="T6" fmla="*/ 9 w 9"/>
              <a:gd name="T7" fmla="*/ 1 h 8"/>
              <a:gd name="T8" fmla="*/ 8 w 9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8" y="0"/>
                </a:moveTo>
                <a:cubicBezTo>
                  <a:pt x="0" y="8"/>
                  <a:pt x="0" y="8"/>
                  <a:pt x="0" y="8"/>
                </a:cubicBezTo>
                <a:cubicBezTo>
                  <a:pt x="1" y="8"/>
                  <a:pt x="1" y="8"/>
                  <a:pt x="2" y="8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8" y="0"/>
                  <a:pt x="8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0" name="Freeform 188"/>
          <p:cNvSpPr/>
          <p:nvPr/>
        </p:nvSpPr>
        <p:spPr bwMode="auto">
          <a:xfrm>
            <a:off x="6026777" y="4341508"/>
            <a:ext cx="8343" cy="5561"/>
          </a:xfrm>
          <a:custGeom>
            <a:avLst/>
            <a:gdLst>
              <a:gd name="T0" fmla="*/ 2 w 2"/>
              <a:gd name="T1" fmla="*/ 0 h 1"/>
              <a:gd name="T2" fmla="*/ 0 w 2"/>
              <a:gd name="T3" fmla="*/ 1 h 1"/>
              <a:gd name="T4" fmla="*/ 1 w 2"/>
              <a:gd name="T5" fmla="*/ 1 h 1"/>
              <a:gd name="T6" fmla="*/ 2 w 2"/>
              <a:gd name="T7" fmla="*/ 1 h 1"/>
              <a:gd name="T8" fmla="*/ 2 w 2"/>
              <a:gd name="T9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1">
                <a:moveTo>
                  <a:pt x="2" y="0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1" name="Freeform 189"/>
          <p:cNvSpPr/>
          <p:nvPr/>
        </p:nvSpPr>
        <p:spPr bwMode="auto">
          <a:xfrm>
            <a:off x="5759827" y="3810389"/>
            <a:ext cx="27807" cy="33369"/>
          </a:xfrm>
          <a:custGeom>
            <a:avLst/>
            <a:gdLst>
              <a:gd name="T0" fmla="*/ 7 w 8"/>
              <a:gd name="T1" fmla="*/ 0 h 9"/>
              <a:gd name="T2" fmla="*/ 1 w 8"/>
              <a:gd name="T3" fmla="*/ 7 h 9"/>
              <a:gd name="T4" fmla="*/ 0 w 8"/>
              <a:gd name="T5" fmla="*/ 9 h 9"/>
              <a:gd name="T6" fmla="*/ 8 w 8"/>
              <a:gd name="T7" fmla="*/ 1 h 9"/>
              <a:gd name="T8" fmla="*/ 7 w 8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9">
                <a:moveTo>
                  <a:pt x="7" y="0"/>
                </a:moveTo>
                <a:cubicBezTo>
                  <a:pt x="1" y="7"/>
                  <a:pt x="1" y="7"/>
                  <a:pt x="1" y="7"/>
                </a:cubicBezTo>
                <a:cubicBezTo>
                  <a:pt x="0" y="8"/>
                  <a:pt x="0" y="9"/>
                  <a:pt x="0" y="9"/>
                </a:cubicBezTo>
                <a:cubicBezTo>
                  <a:pt x="8" y="1"/>
                  <a:pt x="8" y="1"/>
                  <a:pt x="8" y="1"/>
                </a:cubicBezTo>
                <a:cubicBezTo>
                  <a:pt x="7" y="0"/>
                  <a:pt x="7" y="0"/>
                  <a:pt x="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2" name="Freeform 190"/>
          <p:cNvSpPr/>
          <p:nvPr/>
        </p:nvSpPr>
        <p:spPr bwMode="auto">
          <a:xfrm>
            <a:off x="5762607" y="3824292"/>
            <a:ext cx="38930" cy="36150"/>
          </a:xfrm>
          <a:custGeom>
            <a:avLst/>
            <a:gdLst>
              <a:gd name="T0" fmla="*/ 13 w 14"/>
              <a:gd name="T1" fmla="*/ 0 h 13"/>
              <a:gd name="T2" fmla="*/ 0 w 14"/>
              <a:gd name="T3" fmla="*/ 13 h 13"/>
              <a:gd name="T4" fmla="*/ 3 w 14"/>
              <a:gd name="T5" fmla="*/ 13 h 13"/>
              <a:gd name="T6" fmla="*/ 14 w 14"/>
              <a:gd name="T7" fmla="*/ 2 h 13"/>
              <a:gd name="T8" fmla="*/ 13 w 14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3">
                <a:moveTo>
                  <a:pt x="13" y="0"/>
                </a:moveTo>
                <a:lnTo>
                  <a:pt x="0" y="13"/>
                </a:lnTo>
                <a:lnTo>
                  <a:pt x="3" y="13"/>
                </a:lnTo>
                <a:lnTo>
                  <a:pt x="14" y="2"/>
                </a:lnTo>
                <a:lnTo>
                  <a:pt x="1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3" name="Freeform 191"/>
          <p:cNvSpPr/>
          <p:nvPr/>
        </p:nvSpPr>
        <p:spPr bwMode="auto">
          <a:xfrm>
            <a:off x="5762607" y="3824292"/>
            <a:ext cx="38930" cy="36150"/>
          </a:xfrm>
          <a:custGeom>
            <a:avLst/>
            <a:gdLst>
              <a:gd name="T0" fmla="*/ 13 w 14"/>
              <a:gd name="T1" fmla="*/ 0 h 13"/>
              <a:gd name="T2" fmla="*/ 0 w 14"/>
              <a:gd name="T3" fmla="*/ 13 h 13"/>
              <a:gd name="T4" fmla="*/ 3 w 14"/>
              <a:gd name="T5" fmla="*/ 13 h 13"/>
              <a:gd name="T6" fmla="*/ 14 w 14"/>
              <a:gd name="T7" fmla="*/ 2 h 13"/>
              <a:gd name="T8" fmla="*/ 13 w 14"/>
              <a:gd name="T9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13">
                <a:moveTo>
                  <a:pt x="13" y="0"/>
                </a:moveTo>
                <a:lnTo>
                  <a:pt x="0" y="13"/>
                </a:lnTo>
                <a:lnTo>
                  <a:pt x="3" y="13"/>
                </a:lnTo>
                <a:lnTo>
                  <a:pt x="14" y="2"/>
                </a:lnTo>
                <a:lnTo>
                  <a:pt x="13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4" name="Freeform 192"/>
          <p:cNvSpPr/>
          <p:nvPr/>
        </p:nvSpPr>
        <p:spPr bwMode="auto">
          <a:xfrm>
            <a:off x="5790415" y="3843757"/>
            <a:ext cx="22246" cy="16684"/>
          </a:xfrm>
          <a:custGeom>
            <a:avLst/>
            <a:gdLst>
              <a:gd name="T0" fmla="*/ 8 w 8"/>
              <a:gd name="T1" fmla="*/ 0 h 6"/>
              <a:gd name="T2" fmla="*/ 0 w 8"/>
              <a:gd name="T3" fmla="*/ 6 h 6"/>
              <a:gd name="T4" fmla="*/ 3 w 8"/>
              <a:gd name="T5" fmla="*/ 6 h 6"/>
              <a:gd name="T6" fmla="*/ 8 w 8"/>
              <a:gd name="T7" fmla="*/ 1 h 6"/>
              <a:gd name="T8" fmla="*/ 8 w 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6">
                <a:moveTo>
                  <a:pt x="8" y="0"/>
                </a:moveTo>
                <a:lnTo>
                  <a:pt x="0" y="6"/>
                </a:lnTo>
                <a:lnTo>
                  <a:pt x="3" y="6"/>
                </a:lnTo>
                <a:lnTo>
                  <a:pt x="8" y="1"/>
                </a:lnTo>
                <a:lnTo>
                  <a:pt x="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5" name="Freeform 193"/>
          <p:cNvSpPr/>
          <p:nvPr/>
        </p:nvSpPr>
        <p:spPr bwMode="auto">
          <a:xfrm>
            <a:off x="5790415" y="3843757"/>
            <a:ext cx="22246" cy="16684"/>
          </a:xfrm>
          <a:custGeom>
            <a:avLst/>
            <a:gdLst>
              <a:gd name="T0" fmla="*/ 8 w 8"/>
              <a:gd name="T1" fmla="*/ 0 h 6"/>
              <a:gd name="T2" fmla="*/ 0 w 8"/>
              <a:gd name="T3" fmla="*/ 6 h 6"/>
              <a:gd name="T4" fmla="*/ 3 w 8"/>
              <a:gd name="T5" fmla="*/ 6 h 6"/>
              <a:gd name="T6" fmla="*/ 8 w 8"/>
              <a:gd name="T7" fmla="*/ 1 h 6"/>
              <a:gd name="T8" fmla="*/ 8 w 8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" h="6">
                <a:moveTo>
                  <a:pt x="8" y="0"/>
                </a:moveTo>
                <a:lnTo>
                  <a:pt x="0" y="6"/>
                </a:lnTo>
                <a:lnTo>
                  <a:pt x="3" y="6"/>
                </a:lnTo>
                <a:lnTo>
                  <a:pt x="8" y="1"/>
                </a:lnTo>
                <a:lnTo>
                  <a:pt x="8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6" name="Freeform 194"/>
          <p:cNvSpPr/>
          <p:nvPr/>
        </p:nvSpPr>
        <p:spPr bwMode="auto">
          <a:xfrm>
            <a:off x="5818222" y="3857660"/>
            <a:ext cx="8343" cy="2781"/>
          </a:xfrm>
          <a:custGeom>
            <a:avLst/>
            <a:gdLst>
              <a:gd name="T0" fmla="*/ 1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1 w 3"/>
              <a:gd name="T7" fmla="*/ 1 h 1"/>
              <a:gd name="T8" fmla="*/ 3 w 3"/>
              <a:gd name="T9" fmla="*/ 1 h 1"/>
              <a:gd name="T10" fmla="*/ 1 w 3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">
                <a:moveTo>
                  <a:pt x="1" y="0"/>
                </a:moveTo>
                <a:lnTo>
                  <a:pt x="0" y="1"/>
                </a:lnTo>
                <a:lnTo>
                  <a:pt x="0" y="1"/>
                </a:lnTo>
                <a:lnTo>
                  <a:pt x="1" y="1"/>
                </a:lnTo>
                <a:lnTo>
                  <a:pt x="3" y="1"/>
                </a:lnTo>
                <a:lnTo>
                  <a:pt x="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7" name="Freeform 195"/>
          <p:cNvSpPr/>
          <p:nvPr/>
        </p:nvSpPr>
        <p:spPr bwMode="auto">
          <a:xfrm>
            <a:off x="5818222" y="3857660"/>
            <a:ext cx="8343" cy="2781"/>
          </a:xfrm>
          <a:custGeom>
            <a:avLst/>
            <a:gdLst>
              <a:gd name="T0" fmla="*/ 1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1 w 3"/>
              <a:gd name="T7" fmla="*/ 1 h 1"/>
              <a:gd name="T8" fmla="*/ 3 w 3"/>
              <a:gd name="T9" fmla="*/ 1 h 1"/>
              <a:gd name="T10" fmla="*/ 1 w 3"/>
              <a:gd name="T11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" h="1">
                <a:moveTo>
                  <a:pt x="1" y="0"/>
                </a:moveTo>
                <a:lnTo>
                  <a:pt x="0" y="1"/>
                </a:lnTo>
                <a:lnTo>
                  <a:pt x="0" y="1"/>
                </a:lnTo>
                <a:lnTo>
                  <a:pt x="1" y="1"/>
                </a:lnTo>
                <a:lnTo>
                  <a:pt x="3" y="1"/>
                </a:lnTo>
                <a:lnTo>
                  <a:pt x="1" y="0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8" name="Freeform 196"/>
          <p:cNvSpPr/>
          <p:nvPr/>
        </p:nvSpPr>
        <p:spPr bwMode="auto">
          <a:xfrm>
            <a:off x="5743143" y="3860442"/>
            <a:ext cx="27807" cy="27807"/>
          </a:xfrm>
          <a:custGeom>
            <a:avLst/>
            <a:gdLst>
              <a:gd name="T0" fmla="*/ 8 w 8"/>
              <a:gd name="T1" fmla="*/ 0 h 8"/>
              <a:gd name="T2" fmla="*/ 8 w 8"/>
              <a:gd name="T3" fmla="*/ 0 h 8"/>
              <a:gd name="T4" fmla="*/ 6 w 8"/>
              <a:gd name="T5" fmla="*/ 0 h 8"/>
              <a:gd name="T6" fmla="*/ 1 w 8"/>
              <a:gd name="T7" fmla="*/ 5 h 8"/>
              <a:gd name="T8" fmla="*/ 0 w 8"/>
              <a:gd name="T9" fmla="*/ 8 h 8"/>
              <a:gd name="T10" fmla="*/ 8 w 8"/>
              <a:gd name="T11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8">
                <a:moveTo>
                  <a:pt x="8" y="0"/>
                </a:moveTo>
                <a:cubicBezTo>
                  <a:pt x="8" y="0"/>
                  <a:pt x="8" y="0"/>
                  <a:pt x="8" y="0"/>
                </a:cubicBezTo>
                <a:cubicBezTo>
                  <a:pt x="6" y="0"/>
                  <a:pt x="6" y="0"/>
                  <a:pt x="6" y="0"/>
                </a:cubicBezTo>
                <a:cubicBezTo>
                  <a:pt x="1" y="5"/>
                  <a:pt x="1" y="5"/>
                  <a:pt x="1" y="5"/>
                </a:cubicBezTo>
                <a:cubicBezTo>
                  <a:pt x="1" y="6"/>
                  <a:pt x="0" y="7"/>
                  <a:pt x="0" y="8"/>
                </a:cubicBezTo>
                <a:cubicBezTo>
                  <a:pt x="8" y="0"/>
                  <a:pt x="8" y="0"/>
                  <a:pt x="8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9" name="Freeform 197"/>
          <p:cNvSpPr/>
          <p:nvPr/>
        </p:nvSpPr>
        <p:spPr bwMode="auto">
          <a:xfrm>
            <a:off x="5729239" y="3860442"/>
            <a:ext cx="69519" cy="69519"/>
          </a:xfrm>
          <a:custGeom>
            <a:avLst/>
            <a:gdLst>
              <a:gd name="T0" fmla="*/ 20 w 20"/>
              <a:gd name="T1" fmla="*/ 0 h 20"/>
              <a:gd name="T2" fmla="*/ 18 w 20"/>
              <a:gd name="T3" fmla="*/ 0 h 20"/>
              <a:gd name="T4" fmla="*/ 18 w 20"/>
              <a:gd name="T5" fmla="*/ 0 h 20"/>
              <a:gd name="T6" fmla="*/ 1 w 20"/>
              <a:gd name="T7" fmla="*/ 17 h 20"/>
              <a:gd name="T8" fmla="*/ 0 w 20"/>
              <a:gd name="T9" fmla="*/ 20 h 20"/>
              <a:gd name="T10" fmla="*/ 20 w 20"/>
              <a:gd name="T11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" h="20">
                <a:moveTo>
                  <a:pt x="20" y="0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" y="17"/>
                  <a:pt x="1" y="17"/>
                  <a:pt x="1" y="17"/>
                </a:cubicBezTo>
                <a:cubicBezTo>
                  <a:pt x="1" y="18"/>
                  <a:pt x="1" y="19"/>
                  <a:pt x="0" y="20"/>
                </a:cubicBezTo>
                <a:cubicBezTo>
                  <a:pt x="20" y="0"/>
                  <a:pt x="20" y="0"/>
                  <a:pt x="2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0" name="Freeform 198"/>
          <p:cNvSpPr/>
          <p:nvPr/>
        </p:nvSpPr>
        <p:spPr bwMode="auto">
          <a:xfrm>
            <a:off x="5718116" y="3860442"/>
            <a:ext cx="102887" cy="108449"/>
          </a:xfrm>
          <a:custGeom>
            <a:avLst/>
            <a:gdLst>
              <a:gd name="T0" fmla="*/ 30 w 30"/>
              <a:gd name="T1" fmla="*/ 0 h 31"/>
              <a:gd name="T2" fmla="*/ 30 w 30"/>
              <a:gd name="T3" fmla="*/ 0 h 31"/>
              <a:gd name="T4" fmla="*/ 29 w 30"/>
              <a:gd name="T5" fmla="*/ 0 h 31"/>
              <a:gd name="T6" fmla="*/ 1 w 30"/>
              <a:gd name="T7" fmla="*/ 29 h 31"/>
              <a:gd name="T8" fmla="*/ 0 w 30"/>
              <a:gd name="T9" fmla="*/ 31 h 31"/>
              <a:gd name="T10" fmla="*/ 30 w 30"/>
              <a:gd name="T11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" h="31">
                <a:moveTo>
                  <a:pt x="30" y="0"/>
                </a:moveTo>
                <a:cubicBezTo>
                  <a:pt x="30" y="0"/>
                  <a:pt x="30" y="0"/>
                  <a:pt x="30" y="0"/>
                </a:cubicBezTo>
                <a:cubicBezTo>
                  <a:pt x="29" y="0"/>
                  <a:pt x="29" y="0"/>
                  <a:pt x="29" y="0"/>
                </a:cubicBezTo>
                <a:cubicBezTo>
                  <a:pt x="1" y="29"/>
                  <a:pt x="1" y="29"/>
                  <a:pt x="1" y="29"/>
                </a:cubicBezTo>
                <a:cubicBezTo>
                  <a:pt x="0" y="29"/>
                  <a:pt x="0" y="30"/>
                  <a:pt x="0" y="31"/>
                </a:cubicBezTo>
                <a:cubicBezTo>
                  <a:pt x="30" y="0"/>
                  <a:pt x="30" y="0"/>
                  <a:pt x="30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1" name="Freeform 199"/>
          <p:cNvSpPr/>
          <p:nvPr/>
        </p:nvSpPr>
        <p:spPr bwMode="auto">
          <a:xfrm>
            <a:off x="5706993" y="3874345"/>
            <a:ext cx="127913" cy="133475"/>
          </a:xfrm>
          <a:custGeom>
            <a:avLst/>
            <a:gdLst>
              <a:gd name="T0" fmla="*/ 36 w 37"/>
              <a:gd name="T1" fmla="*/ 0 h 38"/>
              <a:gd name="T2" fmla="*/ 1 w 37"/>
              <a:gd name="T3" fmla="*/ 36 h 38"/>
              <a:gd name="T4" fmla="*/ 0 w 37"/>
              <a:gd name="T5" fmla="*/ 38 h 38"/>
              <a:gd name="T6" fmla="*/ 37 w 37"/>
              <a:gd name="T7" fmla="*/ 1 h 38"/>
              <a:gd name="T8" fmla="*/ 36 w 37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38">
                <a:moveTo>
                  <a:pt x="36" y="0"/>
                </a:moveTo>
                <a:cubicBezTo>
                  <a:pt x="1" y="36"/>
                  <a:pt x="1" y="36"/>
                  <a:pt x="1" y="36"/>
                </a:cubicBezTo>
                <a:cubicBezTo>
                  <a:pt x="1" y="36"/>
                  <a:pt x="0" y="37"/>
                  <a:pt x="0" y="38"/>
                </a:cubicBezTo>
                <a:cubicBezTo>
                  <a:pt x="37" y="1"/>
                  <a:pt x="37" y="1"/>
                  <a:pt x="37" y="1"/>
                </a:cubicBezTo>
                <a:cubicBezTo>
                  <a:pt x="36" y="0"/>
                  <a:pt x="36" y="0"/>
                  <a:pt x="3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2" name="Freeform 200"/>
          <p:cNvSpPr/>
          <p:nvPr/>
        </p:nvSpPr>
        <p:spPr bwMode="auto">
          <a:xfrm>
            <a:off x="5701431" y="3888249"/>
            <a:ext cx="144598" cy="152941"/>
          </a:xfrm>
          <a:custGeom>
            <a:avLst/>
            <a:gdLst>
              <a:gd name="T0" fmla="*/ 42 w 42"/>
              <a:gd name="T1" fmla="*/ 0 h 44"/>
              <a:gd name="T2" fmla="*/ 0 w 42"/>
              <a:gd name="T3" fmla="*/ 42 h 44"/>
              <a:gd name="T4" fmla="*/ 0 w 42"/>
              <a:gd name="T5" fmla="*/ 44 h 44"/>
              <a:gd name="T6" fmla="*/ 42 w 42"/>
              <a:gd name="T7" fmla="*/ 1 h 44"/>
              <a:gd name="T8" fmla="*/ 42 w 42"/>
              <a:gd name="T9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44">
                <a:moveTo>
                  <a:pt x="42" y="0"/>
                </a:move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0" y="44"/>
                </a:cubicBezTo>
                <a:cubicBezTo>
                  <a:pt x="42" y="1"/>
                  <a:pt x="42" y="1"/>
                  <a:pt x="42" y="1"/>
                </a:cubicBezTo>
                <a:cubicBezTo>
                  <a:pt x="42" y="0"/>
                  <a:pt x="42" y="0"/>
                  <a:pt x="4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3" name="Freeform 201"/>
          <p:cNvSpPr/>
          <p:nvPr/>
        </p:nvSpPr>
        <p:spPr bwMode="auto">
          <a:xfrm>
            <a:off x="5693090" y="3904933"/>
            <a:ext cx="166844" cy="172405"/>
          </a:xfrm>
          <a:custGeom>
            <a:avLst/>
            <a:gdLst>
              <a:gd name="T0" fmla="*/ 47 w 48"/>
              <a:gd name="T1" fmla="*/ 0 h 49"/>
              <a:gd name="T2" fmla="*/ 0 w 48"/>
              <a:gd name="T3" fmla="*/ 47 h 49"/>
              <a:gd name="T4" fmla="*/ 0 w 48"/>
              <a:gd name="T5" fmla="*/ 49 h 49"/>
              <a:gd name="T6" fmla="*/ 48 w 48"/>
              <a:gd name="T7" fmla="*/ 1 h 49"/>
              <a:gd name="T8" fmla="*/ 47 w 48"/>
              <a:gd name="T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49">
                <a:moveTo>
                  <a:pt x="47" y="0"/>
                </a:moveTo>
                <a:cubicBezTo>
                  <a:pt x="0" y="47"/>
                  <a:pt x="0" y="47"/>
                  <a:pt x="0" y="47"/>
                </a:cubicBezTo>
                <a:cubicBezTo>
                  <a:pt x="0" y="48"/>
                  <a:pt x="0" y="48"/>
                  <a:pt x="0" y="49"/>
                </a:cubicBezTo>
                <a:cubicBezTo>
                  <a:pt x="48" y="1"/>
                  <a:pt x="48" y="1"/>
                  <a:pt x="48" y="1"/>
                </a:cubicBezTo>
                <a:cubicBezTo>
                  <a:pt x="47" y="0"/>
                  <a:pt x="47" y="0"/>
                  <a:pt x="47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4" name="Freeform 202"/>
          <p:cNvSpPr/>
          <p:nvPr/>
        </p:nvSpPr>
        <p:spPr bwMode="auto">
          <a:xfrm>
            <a:off x="5684747" y="3924398"/>
            <a:ext cx="186309" cy="186309"/>
          </a:xfrm>
          <a:custGeom>
            <a:avLst/>
            <a:gdLst>
              <a:gd name="T0" fmla="*/ 52 w 53"/>
              <a:gd name="T1" fmla="*/ 0 h 54"/>
              <a:gd name="T2" fmla="*/ 0 w 53"/>
              <a:gd name="T3" fmla="*/ 52 h 54"/>
              <a:gd name="T4" fmla="*/ 0 w 53"/>
              <a:gd name="T5" fmla="*/ 54 h 54"/>
              <a:gd name="T6" fmla="*/ 53 w 53"/>
              <a:gd name="T7" fmla="*/ 1 h 54"/>
              <a:gd name="T8" fmla="*/ 52 w 53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" h="54">
                <a:moveTo>
                  <a:pt x="52" y="0"/>
                </a:moveTo>
                <a:cubicBezTo>
                  <a:pt x="0" y="52"/>
                  <a:pt x="0" y="52"/>
                  <a:pt x="0" y="52"/>
                </a:cubicBezTo>
                <a:cubicBezTo>
                  <a:pt x="0" y="52"/>
                  <a:pt x="0" y="53"/>
                  <a:pt x="0" y="54"/>
                </a:cubicBezTo>
                <a:cubicBezTo>
                  <a:pt x="53" y="1"/>
                  <a:pt x="53" y="1"/>
                  <a:pt x="53" y="1"/>
                </a:cubicBezTo>
                <a:cubicBezTo>
                  <a:pt x="52" y="0"/>
                  <a:pt x="52" y="0"/>
                  <a:pt x="52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5" name="Freeform 203"/>
          <p:cNvSpPr/>
          <p:nvPr/>
        </p:nvSpPr>
        <p:spPr bwMode="auto">
          <a:xfrm>
            <a:off x="5681967" y="3941082"/>
            <a:ext cx="200212" cy="202994"/>
          </a:xfrm>
          <a:custGeom>
            <a:avLst/>
            <a:gdLst>
              <a:gd name="T0" fmla="*/ 56 w 57"/>
              <a:gd name="T1" fmla="*/ 0 h 58"/>
              <a:gd name="T2" fmla="*/ 0 w 57"/>
              <a:gd name="T3" fmla="*/ 56 h 58"/>
              <a:gd name="T4" fmla="*/ 0 w 57"/>
              <a:gd name="T5" fmla="*/ 58 h 58"/>
              <a:gd name="T6" fmla="*/ 57 w 57"/>
              <a:gd name="T7" fmla="*/ 1 h 58"/>
              <a:gd name="T8" fmla="*/ 56 w 57"/>
              <a:gd name="T9" fmla="*/ 0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58">
                <a:moveTo>
                  <a:pt x="56" y="0"/>
                </a:moveTo>
                <a:cubicBezTo>
                  <a:pt x="0" y="56"/>
                  <a:pt x="0" y="56"/>
                  <a:pt x="0" y="56"/>
                </a:cubicBezTo>
                <a:cubicBezTo>
                  <a:pt x="0" y="57"/>
                  <a:pt x="0" y="57"/>
                  <a:pt x="0" y="58"/>
                </a:cubicBezTo>
                <a:cubicBezTo>
                  <a:pt x="57" y="1"/>
                  <a:pt x="57" y="1"/>
                  <a:pt x="57" y="1"/>
                </a:cubicBezTo>
                <a:cubicBezTo>
                  <a:pt x="56" y="0"/>
                  <a:pt x="56" y="0"/>
                  <a:pt x="56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6" name="Freeform 204"/>
          <p:cNvSpPr/>
          <p:nvPr/>
        </p:nvSpPr>
        <p:spPr bwMode="auto">
          <a:xfrm>
            <a:off x="5676406" y="3957767"/>
            <a:ext cx="216897" cy="216897"/>
          </a:xfrm>
          <a:custGeom>
            <a:avLst/>
            <a:gdLst>
              <a:gd name="T0" fmla="*/ 61 w 62"/>
              <a:gd name="T1" fmla="*/ 0 h 62"/>
              <a:gd name="T2" fmla="*/ 1 w 62"/>
              <a:gd name="T3" fmla="*/ 61 h 62"/>
              <a:gd name="T4" fmla="*/ 0 w 62"/>
              <a:gd name="T5" fmla="*/ 62 h 62"/>
              <a:gd name="T6" fmla="*/ 62 w 62"/>
              <a:gd name="T7" fmla="*/ 1 h 62"/>
              <a:gd name="T8" fmla="*/ 61 w 62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2">
                <a:moveTo>
                  <a:pt x="61" y="0"/>
                </a:moveTo>
                <a:cubicBezTo>
                  <a:pt x="1" y="61"/>
                  <a:pt x="1" y="61"/>
                  <a:pt x="1" y="61"/>
                </a:cubicBezTo>
                <a:cubicBezTo>
                  <a:pt x="1" y="61"/>
                  <a:pt x="0" y="62"/>
                  <a:pt x="0" y="62"/>
                </a:cubicBezTo>
                <a:cubicBezTo>
                  <a:pt x="62" y="1"/>
                  <a:pt x="62" y="1"/>
                  <a:pt x="62" y="1"/>
                </a:cubicBezTo>
                <a:cubicBezTo>
                  <a:pt x="61" y="0"/>
                  <a:pt x="61" y="0"/>
                  <a:pt x="61" y="0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57" name="TextBox 261"/>
          <p:cNvSpPr txBox="1"/>
          <p:nvPr/>
        </p:nvSpPr>
        <p:spPr>
          <a:xfrm>
            <a:off x="5428085" y="2537543"/>
            <a:ext cx="304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1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8" name="TextBox 262"/>
          <p:cNvSpPr txBox="1"/>
          <p:nvPr/>
        </p:nvSpPr>
        <p:spPr>
          <a:xfrm>
            <a:off x="4074705" y="4320652"/>
            <a:ext cx="369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2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9" name="TextBox 263"/>
          <p:cNvSpPr txBox="1"/>
          <p:nvPr/>
        </p:nvSpPr>
        <p:spPr>
          <a:xfrm>
            <a:off x="7519464" y="3957767"/>
            <a:ext cx="362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+mj-lt"/>
              </a:rPr>
              <a:t>3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0" name="Freeform 40"/>
          <p:cNvSpPr/>
          <p:nvPr/>
        </p:nvSpPr>
        <p:spPr bwMode="auto">
          <a:xfrm>
            <a:off x="1874829" y="2256076"/>
            <a:ext cx="352425" cy="222250"/>
          </a:xfrm>
          <a:custGeom>
            <a:avLst/>
            <a:gdLst>
              <a:gd name="T0" fmla="*/ 34 w 137"/>
              <a:gd name="T1" fmla="*/ 57 h 86"/>
              <a:gd name="T2" fmla="*/ 81 w 137"/>
              <a:gd name="T3" fmla="*/ 3 h 86"/>
              <a:gd name="T4" fmla="*/ 99 w 137"/>
              <a:gd name="T5" fmla="*/ 49 h 86"/>
              <a:gd name="T6" fmla="*/ 122 w 137"/>
              <a:gd name="T7" fmla="*/ 43 h 86"/>
              <a:gd name="T8" fmla="*/ 117 w 137"/>
              <a:gd name="T9" fmla="*/ 76 h 86"/>
              <a:gd name="T10" fmla="*/ 15 w 137"/>
              <a:gd name="T11" fmla="*/ 76 h 86"/>
              <a:gd name="T12" fmla="*/ 5 w 137"/>
              <a:gd name="T13" fmla="*/ 48 h 86"/>
              <a:gd name="T14" fmla="*/ 30 w 137"/>
              <a:gd name="T15" fmla="*/ 39 h 86"/>
              <a:gd name="T16" fmla="*/ 34 w 137"/>
              <a:gd name="T17" fmla="*/ 57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7" h="86">
                <a:moveTo>
                  <a:pt x="34" y="57"/>
                </a:moveTo>
                <a:cubicBezTo>
                  <a:pt x="34" y="57"/>
                  <a:pt x="42" y="0"/>
                  <a:pt x="81" y="3"/>
                </a:cubicBezTo>
                <a:cubicBezTo>
                  <a:pt x="121" y="6"/>
                  <a:pt x="99" y="49"/>
                  <a:pt x="99" y="49"/>
                </a:cubicBezTo>
                <a:cubicBezTo>
                  <a:pt x="99" y="49"/>
                  <a:pt x="104" y="38"/>
                  <a:pt x="122" y="43"/>
                </a:cubicBezTo>
                <a:cubicBezTo>
                  <a:pt x="131" y="46"/>
                  <a:pt x="137" y="66"/>
                  <a:pt x="117" y="76"/>
                </a:cubicBezTo>
                <a:cubicBezTo>
                  <a:pt x="98" y="86"/>
                  <a:pt x="30" y="84"/>
                  <a:pt x="15" y="76"/>
                </a:cubicBezTo>
                <a:cubicBezTo>
                  <a:pt x="3" y="69"/>
                  <a:pt x="0" y="55"/>
                  <a:pt x="5" y="48"/>
                </a:cubicBezTo>
                <a:cubicBezTo>
                  <a:pt x="10" y="41"/>
                  <a:pt x="18" y="36"/>
                  <a:pt x="30" y="39"/>
                </a:cubicBezTo>
                <a:cubicBezTo>
                  <a:pt x="34" y="41"/>
                  <a:pt x="34" y="57"/>
                  <a:pt x="34" y="5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ID"/>
          </a:p>
        </p:txBody>
      </p:sp>
      <p:sp>
        <p:nvSpPr>
          <p:cNvPr id="261" name="Freeform 164"/>
          <p:cNvSpPr/>
          <p:nvPr/>
        </p:nvSpPr>
        <p:spPr bwMode="auto">
          <a:xfrm>
            <a:off x="935115" y="4372813"/>
            <a:ext cx="231775" cy="333375"/>
          </a:xfrm>
          <a:custGeom>
            <a:avLst/>
            <a:gdLst>
              <a:gd name="T0" fmla="*/ 75 w 90"/>
              <a:gd name="T1" fmla="*/ 44 h 129"/>
              <a:gd name="T2" fmla="*/ 48 w 90"/>
              <a:gd name="T3" fmla="*/ 0 h 129"/>
              <a:gd name="T4" fmla="*/ 19 w 90"/>
              <a:gd name="T5" fmla="*/ 55 h 129"/>
              <a:gd name="T6" fmla="*/ 17 w 90"/>
              <a:gd name="T7" fmla="*/ 56 h 129"/>
              <a:gd name="T8" fmla="*/ 17 w 90"/>
              <a:gd name="T9" fmla="*/ 56 h 129"/>
              <a:gd name="T10" fmla="*/ 2 w 90"/>
              <a:gd name="T11" fmla="*/ 85 h 129"/>
              <a:gd name="T12" fmla="*/ 26 w 90"/>
              <a:gd name="T13" fmla="*/ 124 h 129"/>
              <a:gd name="T14" fmla="*/ 40 w 90"/>
              <a:gd name="T15" fmla="*/ 89 h 129"/>
              <a:gd name="T16" fmla="*/ 53 w 90"/>
              <a:gd name="T17" fmla="*/ 35 h 129"/>
              <a:gd name="T18" fmla="*/ 56 w 90"/>
              <a:gd name="T19" fmla="*/ 87 h 129"/>
              <a:gd name="T20" fmla="*/ 47 w 90"/>
              <a:gd name="T21" fmla="*/ 128 h 129"/>
              <a:gd name="T22" fmla="*/ 80 w 90"/>
              <a:gd name="T23" fmla="*/ 102 h 129"/>
              <a:gd name="T24" fmla="*/ 80 w 90"/>
              <a:gd name="T25" fmla="*/ 102 h 129"/>
              <a:gd name="T26" fmla="*/ 75 w 90"/>
              <a:gd name="T27" fmla="*/ 44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90" h="129">
                <a:moveTo>
                  <a:pt x="75" y="44"/>
                </a:moveTo>
                <a:cubicBezTo>
                  <a:pt x="67" y="24"/>
                  <a:pt x="50" y="0"/>
                  <a:pt x="48" y="0"/>
                </a:cubicBezTo>
                <a:cubicBezTo>
                  <a:pt x="45" y="0"/>
                  <a:pt x="42" y="37"/>
                  <a:pt x="19" y="55"/>
                </a:cubicBezTo>
                <a:cubicBezTo>
                  <a:pt x="18" y="55"/>
                  <a:pt x="18" y="55"/>
                  <a:pt x="17" y="56"/>
                </a:cubicBezTo>
                <a:cubicBezTo>
                  <a:pt x="17" y="56"/>
                  <a:pt x="17" y="56"/>
                  <a:pt x="17" y="56"/>
                </a:cubicBezTo>
                <a:cubicBezTo>
                  <a:pt x="8" y="63"/>
                  <a:pt x="2" y="73"/>
                  <a:pt x="2" y="85"/>
                </a:cubicBezTo>
                <a:cubicBezTo>
                  <a:pt x="0" y="115"/>
                  <a:pt x="22" y="126"/>
                  <a:pt x="26" y="124"/>
                </a:cubicBezTo>
                <a:cubicBezTo>
                  <a:pt x="30" y="123"/>
                  <a:pt x="37" y="102"/>
                  <a:pt x="40" y="89"/>
                </a:cubicBezTo>
                <a:cubicBezTo>
                  <a:pt x="47" y="63"/>
                  <a:pt x="51" y="35"/>
                  <a:pt x="53" y="35"/>
                </a:cubicBezTo>
                <a:cubicBezTo>
                  <a:pt x="54" y="35"/>
                  <a:pt x="57" y="63"/>
                  <a:pt x="56" y="87"/>
                </a:cubicBezTo>
                <a:cubicBezTo>
                  <a:pt x="55" y="109"/>
                  <a:pt x="46" y="127"/>
                  <a:pt x="47" y="128"/>
                </a:cubicBezTo>
                <a:cubicBezTo>
                  <a:pt x="49" y="129"/>
                  <a:pt x="74" y="120"/>
                  <a:pt x="80" y="102"/>
                </a:cubicBezTo>
                <a:cubicBezTo>
                  <a:pt x="80" y="102"/>
                  <a:pt x="80" y="102"/>
                  <a:pt x="80" y="102"/>
                </a:cubicBezTo>
                <a:cubicBezTo>
                  <a:pt x="80" y="102"/>
                  <a:pt x="90" y="81"/>
                  <a:pt x="75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ID"/>
          </a:p>
        </p:txBody>
      </p:sp>
      <p:sp>
        <p:nvSpPr>
          <p:cNvPr id="262" name="Freeform: Shape 267"/>
          <p:cNvSpPr/>
          <p:nvPr/>
        </p:nvSpPr>
        <p:spPr bwMode="auto">
          <a:xfrm>
            <a:off x="10926327" y="3422201"/>
            <a:ext cx="327474" cy="325992"/>
          </a:xfrm>
          <a:custGeom>
            <a:avLst/>
            <a:gdLst>
              <a:gd name="connsiteX0" fmla="*/ 171278 w 327474"/>
              <a:gd name="connsiteY0" fmla="*/ 261828 h 325992"/>
              <a:gd name="connsiteX1" fmla="*/ 178025 w 327474"/>
              <a:gd name="connsiteY1" fmla="*/ 262475 h 325992"/>
              <a:gd name="connsiteX2" fmla="*/ 188820 w 327474"/>
              <a:gd name="connsiteY2" fmla="*/ 316803 h 325992"/>
              <a:gd name="connsiteX3" fmla="*/ 167230 w 327474"/>
              <a:gd name="connsiteY3" fmla="*/ 324564 h 325992"/>
              <a:gd name="connsiteX4" fmla="*/ 164531 w 327474"/>
              <a:gd name="connsiteY4" fmla="*/ 265062 h 325992"/>
              <a:gd name="connsiteX5" fmla="*/ 171278 w 327474"/>
              <a:gd name="connsiteY5" fmla="*/ 261828 h 325992"/>
              <a:gd name="connsiteX6" fmla="*/ 92337 w 327474"/>
              <a:gd name="connsiteY6" fmla="*/ 254549 h 325992"/>
              <a:gd name="connsiteX7" fmla="*/ 102618 w 327474"/>
              <a:gd name="connsiteY7" fmla="*/ 259744 h 325992"/>
              <a:gd name="connsiteX8" fmla="*/ 71775 w 327474"/>
              <a:gd name="connsiteY8" fmla="*/ 309101 h 325992"/>
              <a:gd name="connsiteX9" fmla="*/ 48643 w 327474"/>
              <a:gd name="connsiteY9" fmla="*/ 298710 h 325992"/>
              <a:gd name="connsiteX10" fmla="*/ 92337 w 327474"/>
              <a:gd name="connsiteY10" fmla="*/ 254549 h 325992"/>
              <a:gd name="connsiteX11" fmla="*/ 242092 w 327474"/>
              <a:gd name="connsiteY11" fmla="*/ 217026 h 325992"/>
              <a:gd name="connsiteX12" fmla="*/ 288356 w 327474"/>
              <a:gd name="connsiteY12" fmla="*/ 247869 h 325992"/>
              <a:gd name="connsiteX13" fmla="*/ 278075 w 327474"/>
              <a:gd name="connsiteY13" fmla="*/ 271001 h 325992"/>
              <a:gd name="connsiteX14" fmla="*/ 234381 w 327474"/>
              <a:gd name="connsiteY14" fmla="*/ 229877 h 325992"/>
              <a:gd name="connsiteX15" fmla="*/ 242092 w 327474"/>
              <a:gd name="connsiteY15" fmla="*/ 217026 h 325992"/>
              <a:gd name="connsiteX16" fmla="*/ 59389 w 327474"/>
              <a:gd name="connsiteY16" fmla="*/ 180513 h 325992"/>
              <a:gd name="connsiteX17" fmla="*/ 64518 w 327474"/>
              <a:gd name="connsiteY17" fmla="*/ 190567 h 325992"/>
              <a:gd name="connsiteX18" fmla="*/ 10665 w 327474"/>
              <a:gd name="connsiteY18" fmla="*/ 208163 h 325992"/>
              <a:gd name="connsiteX19" fmla="*/ 407 w 327474"/>
              <a:gd name="connsiteY19" fmla="*/ 188054 h 325992"/>
              <a:gd name="connsiteX20" fmla="*/ 59389 w 327474"/>
              <a:gd name="connsiteY20" fmla="*/ 180513 h 325992"/>
              <a:gd name="connsiteX21" fmla="*/ 316809 w 327474"/>
              <a:gd name="connsiteY21" fmla="*/ 123363 h 325992"/>
              <a:gd name="connsiteX22" fmla="*/ 327067 w 327474"/>
              <a:gd name="connsiteY22" fmla="*/ 147176 h 325992"/>
              <a:gd name="connsiteX23" fmla="*/ 268085 w 327474"/>
              <a:gd name="connsiteY23" fmla="*/ 155113 h 325992"/>
              <a:gd name="connsiteX24" fmla="*/ 265520 w 327474"/>
              <a:gd name="connsiteY24" fmla="*/ 141884 h 325992"/>
              <a:gd name="connsiteX25" fmla="*/ 316809 w 327474"/>
              <a:gd name="connsiteY25" fmla="*/ 123363 h 325992"/>
              <a:gd name="connsiteX26" fmla="*/ 157916 w 327474"/>
              <a:gd name="connsiteY26" fmla="*/ 103691 h 325992"/>
              <a:gd name="connsiteX27" fmla="*/ 113836 w 327474"/>
              <a:gd name="connsiteY27" fmla="*/ 129215 h 325992"/>
              <a:gd name="connsiteX28" fmla="*/ 119022 w 327474"/>
              <a:gd name="connsiteY28" fmla="*/ 218551 h 325992"/>
              <a:gd name="connsiteX29" fmla="*/ 165695 w 327474"/>
              <a:gd name="connsiteY29" fmla="*/ 228761 h 325992"/>
              <a:gd name="connsiteX30" fmla="*/ 157916 w 327474"/>
              <a:gd name="connsiteY30" fmla="*/ 103691 h 325992"/>
              <a:gd name="connsiteX31" fmla="*/ 186107 w 327474"/>
              <a:gd name="connsiteY31" fmla="*/ 79395 h 325992"/>
              <a:gd name="connsiteX32" fmla="*/ 214061 w 327474"/>
              <a:gd name="connsiteY32" fmla="*/ 92171 h 325992"/>
              <a:gd name="connsiteX33" fmla="*/ 219232 w 327474"/>
              <a:gd name="connsiteY33" fmla="*/ 211577 h 325992"/>
              <a:gd name="connsiteX34" fmla="*/ 105476 w 327474"/>
              <a:gd name="connsiteY34" fmla="*/ 232343 h 325992"/>
              <a:gd name="connsiteX35" fmla="*/ 100305 w 327474"/>
              <a:gd name="connsiteY35" fmla="*/ 115533 h 325992"/>
              <a:gd name="connsiteX36" fmla="*/ 186107 w 327474"/>
              <a:gd name="connsiteY36" fmla="*/ 79395 h 325992"/>
              <a:gd name="connsiteX37" fmla="*/ 41103 w 327474"/>
              <a:gd name="connsiteY37" fmla="*/ 45576 h 325992"/>
              <a:gd name="connsiteX38" fmla="*/ 80394 w 327474"/>
              <a:gd name="connsiteY38" fmla="*/ 92335 h 325992"/>
              <a:gd name="connsiteX39" fmla="*/ 72536 w 327474"/>
              <a:gd name="connsiteY39" fmla="*/ 102726 h 325992"/>
              <a:gd name="connsiteX40" fmla="*/ 30625 w 327474"/>
              <a:gd name="connsiteY40" fmla="*/ 66358 h 325992"/>
              <a:gd name="connsiteX41" fmla="*/ 41103 w 327474"/>
              <a:gd name="connsiteY41" fmla="*/ 45576 h 325992"/>
              <a:gd name="connsiteX42" fmla="*/ 259988 w 327474"/>
              <a:gd name="connsiteY42" fmla="*/ 31288 h 325992"/>
              <a:gd name="connsiteX43" fmla="*/ 280419 w 327474"/>
              <a:gd name="connsiteY43" fmla="*/ 43988 h 325992"/>
              <a:gd name="connsiteX44" fmla="*/ 234450 w 327474"/>
              <a:gd name="connsiteY44" fmla="*/ 79548 h 325992"/>
              <a:gd name="connsiteX45" fmla="*/ 224235 w 327474"/>
              <a:gd name="connsiteY45" fmla="*/ 74468 h 325992"/>
              <a:gd name="connsiteX46" fmla="*/ 259988 w 327474"/>
              <a:gd name="connsiteY46" fmla="*/ 31288 h 325992"/>
              <a:gd name="connsiteX47" fmla="*/ 160345 w 327474"/>
              <a:gd name="connsiteY47" fmla="*/ 515 h 325992"/>
              <a:gd name="connsiteX48" fmla="*/ 160345 w 327474"/>
              <a:gd name="connsiteY48" fmla="*/ 59497 h 325992"/>
              <a:gd name="connsiteX49" fmla="*/ 149954 w 327474"/>
              <a:gd name="connsiteY49" fmla="*/ 62062 h 325992"/>
              <a:gd name="connsiteX50" fmla="*/ 136966 w 327474"/>
              <a:gd name="connsiteY50" fmla="*/ 8209 h 325992"/>
              <a:gd name="connsiteX51" fmla="*/ 160345 w 327474"/>
              <a:gd name="connsiteY51" fmla="*/ 515 h 325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27474" h="325992">
                <a:moveTo>
                  <a:pt x="171278" y="261828"/>
                </a:moveTo>
                <a:cubicBezTo>
                  <a:pt x="173977" y="261182"/>
                  <a:pt x="176676" y="261182"/>
                  <a:pt x="178025" y="262475"/>
                </a:cubicBezTo>
                <a:cubicBezTo>
                  <a:pt x="180724" y="265062"/>
                  <a:pt x="191519" y="314216"/>
                  <a:pt x="188820" y="316803"/>
                </a:cubicBezTo>
                <a:cubicBezTo>
                  <a:pt x="188820" y="319390"/>
                  <a:pt x="169929" y="329738"/>
                  <a:pt x="167230" y="324564"/>
                </a:cubicBezTo>
                <a:cubicBezTo>
                  <a:pt x="164531" y="321977"/>
                  <a:pt x="164531" y="267649"/>
                  <a:pt x="164531" y="265062"/>
                </a:cubicBezTo>
                <a:cubicBezTo>
                  <a:pt x="165881" y="263769"/>
                  <a:pt x="168579" y="262475"/>
                  <a:pt x="171278" y="261828"/>
                </a:cubicBezTo>
                <a:close/>
                <a:moveTo>
                  <a:pt x="92337" y="254549"/>
                </a:moveTo>
                <a:cubicBezTo>
                  <a:pt x="92337" y="251951"/>
                  <a:pt x="102618" y="257147"/>
                  <a:pt x="102618" y="259744"/>
                </a:cubicBezTo>
                <a:cubicBezTo>
                  <a:pt x="100048" y="262342"/>
                  <a:pt x="76916" y="306503"/>
                  <a:pt x="71775" y="309101"/>
                </a:cubicBezTo>
                <a:cubicBezTo>
                  <a:pt x="69205" y="309101"/>
                  <a:pt x="48643" y="301308"/>
                  <a:pt x="48643" y="298710"/>
                </a:cubicBezTo>
                <a:cubicBezTo>
                  <a:pt x="48643" y="293515"/>
                  <a:pt x="89767" y="257147"/>
                  <a:pt x="92337" y="254549"/>
                </a:cubicBezTo>
                <a:close/>
                <a:moveTo>
                  <a:pt x="242092" y="217026"/>
                </a:moveTo>
                <a:cubicBezTo>
                  <a:pt x="244662" y="219596"/>
                  <a:pt x="285786" y="245299"/>
                  <a:pt x="288356" y="247869"/>
                </a:cubicBezTo>
                <a:cubicBezTo>
                  <a:pt x="288356" y="253009"/>
                  <a:pt x="283216" y="271001"/>
                  <a:pt x="278075" y="271001"/>
                </a:cubicBezTo>
                <a:cubicBezTo>
                  <a:pt x="272935" y="271001"/>
                  <a:pt x="236951" y="229877"/>
                  <a:pt x="234381" y="229877"/>
                </a:cubicBezTo>
                <a:cubicBezTo>
                  <a:pt x="234381" y="227307"/>
                  <a:pt x="239521" y="217026"/>
                  <a:pt x="242092" y="217026"/>
                </a:cubicBezTo>
                <a:close/>
                <a:moveTo>
                  <a:pt x="59389" y="180513"/>
                </a:moveTo>
                <a:cubicBezTo>
                  <a:pt x="61954" y="180513"/>
                  <a:pt x="64518" y="190567"/>
                  <a:pt x="64518" y="190567"/>
                </a:cubicBezTo>
                <a:cubicBezTo>
                  <a:pt x="61954" y="193081"/>
                  <a:pt x="15794" y="210676"/>
                  <a:pt x="10665" y="208163"/>
                </a:cubicBezTo>
                <a:cubicBezTo>
                  <a:pt x="8101" y="208163"/>
                  <a:pt x="-2157" y="190567"/>
                  <a:pt x="407" y="188054"/>
                </a:cubicBezTo>
                <a:cubicBezTo>
                  <a:pt x="2972" y="185540"/>
                  <a:pt x="56825" y="180513"/>
                  <a:pt x="59389" y="180513"/>
                </a:cubicBezTo>
                <a:close/>
                <a:moveTo>
                  <a:pt x="316809" y="123363"/>
                </a:moveTo>
                <a:cubicBezTo>
                  <a:pt x="319373" y="126009"/>
                  <a:pt x="329631" y="144530"/>
                  <a:pt x="327067" y="147176"/>
                </a:cubicBezTo>
                <a:cubicBezTo>
                  <a:pt x="327067" y="149821"/>
                  <a:pt x="273214" y="155113"/>
                  <a:pt x="268085" y="155113"/>
                </a:cubicBezTo>
                <a:cubicBezTo>
                  <a:pt x="265520" y="155113"/>
                  <a:pt x="262956" y="144530"/>
                  <a:pt x="265520" y="141884"/>
                </a:cubicBezTo>
                <a:cubicBezTo>
                  <a:pt x="265520" y="141884"/>
                  <a:pt x="311680" y="123363"/>
                  <a:pt x="316809" y="123363"/>
                </a:cubicBezTo>
                <a:close/>
                <a:moveTo>
                  <a:pt x="157916" y="103691"/>
                </a:moveTo>
                <a:cubicBezTo>
                  <a:pt x="152730" y="101138"/>
                  <a:pt x="126801" y="116453"/>
                  <a:pt x="113836" y="129215"/>
                </a:cubicBezTo>
                <a:cubicBezTo>
                  <a:pt x="93093" y="159844"/>
                  <a:pt x="93093" y="198131"/>
                  <a:pt x="119022" y="218551"/>
                </a:cubicBezTo>
                <a:cubicBezTo>
                  <a:pt x="131987" y="228761"/>
                  <a:pt x="160509" y="231313"/>
                  <a:pt x="165695" y="228761"/>
                </a:cubicBezTo>
                <a:cubicBezTo>
                  <a:pt x="170881" y="223656"/>
                  <a:pt x="163102" y="106243"/>
                  <a:pt x="157916" y="103691"/>
                </a:cubicBezTo>
                <a:close/>
                <a:moveTo>
                  <a:pt x="186107" y="79395"/>
                </a:moveTo>
                <a:cubicBezTo>
                  <a:pt x="196125" y="81463"/>
                  <a:pt x="205658" y="85681"/>
                  <a:pt x="214061" y="92171"/>
                </a:cubicBezTo>
                <a:cubicBezTo>
                  <a:pt x="247671" y="118129"/>
                  <a:pt x="250256" y="172640"/>
                  <a:pt x="219232" y="211577"/>
                </a:cubicBezTo>
                <a:cubicBezTo>
                  <a:pt x="188207" y="247918"/>
                  <a:pt x="136500" y="258301"/>
                  <a:pt x="105476" y="232343"/>
                </a:cubicBezTo>
                <a:cubicBezTo>
                  <a:pt x="71866" y="206385"/>
                  <a:pt x="69281" y="154470"/>
                  <a:pt x="100305" y="115533"/>
                </a:cubicBezTo>
                <a:cubicBezTo>
                  <a:pt x="121634" y="86331"/>
                  <a:pt x="156052" y="73189"/>
                  <a:pt x="186107" y="79395"/>
                </a:cubicBezTo>
                <a:close/>
                <a:moveTo>
                  <a:pt x="41103" y="45576"/>
                </a:moveTo>
                <a:cubicBezTo>
                  <a:pt x="46342" y="45576"/>
                  <a:pt x="77775" y="89737"/>
                  <a:pt x="80394" y="92335"/>
                </a:cubicBezTo>
                <a:cubicBezTo>
                  <a:pt x="80394" y="94933"/>
                  <a:pt x="75155" y="102726"/>
                  <a:pt x="72536" y="102726"/>
                </a:cubicBezTo>
                <a:cubicBezTo>
                  <a:pt x="69916" y="100128"/>
                  <a:pt x="30625" y="68956"/>
                  <a:pt x="30625" y="66358"/>
                </a:cubicBezTo>
                <a:cubicBezTo>
                  <a:pt x="28006" y="61162"/>
                  <a:pt x="38484" y="45576"/>
                  <a:pt x="41103" y="45576"/>
                </a:cubicBezTo>
                <a:close/>
                <a:moveTo>
                  <a:pt x="259988" y="31288"/>
                </a:moveTo>
                <a:cubicBezTo>
                  <a:pt x="265096" y="31288"/>
                  <a:pt x="280419" y="41448"/>
                  <a:pt x="280419" y="43988"/>
                </a:cubicBezTo>
                <a:cubicBezTo>
                  <a:pt x="280419" y="49068"/>
                  <a:pt x="237004" y="79548"/>
                  <a:pt x="234450" y="79548"/>
                </a:cubicBezTo>
                <a:cubicBezTo>
                  <a:pt x="231896" y="82088"/>
                  <a:pt x="221681" y="77008"/>
                  <a:pt x="224235" y="74468"/>
                </a:cubicBezTo>
                <a:cubicBezTo>
                  <a:pt x="224235" y="71928"/>
                  <a:pt x="254881" y="33828"/>
                  <a:pt x="259988" y="31288"/>
                </a:cubicBezTo>
                <a:close/>
                <a:moveTo>
                  <a:pt x="160345" y="515"/>
                </a:moveTo>
                <a:cubicBezTo>
                  <a:pt x="162943" y="3080"/>
                  <a:pt x="160345" y="56933"/>
                  <a:pt x="160345" y="59497"/>
                </a:cubicBezTo>
                <a:cubicBezTo>
                  <a:pt x="160345" y="62062"/>
                  <a:pt x="149954" y="64626"/>
                  <a:pt x="149954" y="62062"/>
                </a:cubicBezTo>
                <a:cubicBezTo>
                  <a:pt x="147357" y="59497"/>
                  <a:pt x="134368" y="13337"/>
                  <a:pt x="136966" y="8209"/>
                </a:cubicBezTo>
                <a:cubicBezTo>
                  <a:pt x="139563" y="5644"/>
                  <a:pt x="157748" y="-2049"/>
                  <a:pt x="160345" y="5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endParaRPr lang="en-ID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文本框 24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  <p:grpSp>
        <p:nvGrpSpPr>
          <p:cNvPr id="4" name="Group 1"/>
          <p:cNvGrpSpPr/>
          <p:nvPr/>
        </p:nvGrpSpPr>
        <p:grpSpPr>
          <a:xfrm>
            <a:off x="-131427" y="1274465"/>
            <a:ext cx="6428433" cy="6405563"/>
            <a:chOff x="-488950" y="1577975"/>
            <a:chExt cx="5800725" cy="5780088"/>
          </a:xfrm>
        </p:grpSpPr>
        <p:sp>
          <p:nvSpPr>
            <p:cNvPr id="5" name="Freeform 5"/>
            <p:cNvSpPr/>
            <p:nvPr/>
          </p:nvSpPr>
          <p:spPr bwMode="auto">
            <a:xfrm>
              <a:off x="-488950" y="4894263"/>
              <a:ext cx="5800725" cy="2463800"/>
            </a:xfrm>
            <a:custGeom>
              <a:avLst/>
              <a:gdLst>
                <a:gd name="T0" fmla="*/ 119 w 18270"/>
                <a:gd name="T1" fmla="*/ 5866 h 7759"/>
                <a:gd name="T2" fmla="*/ 496 w 18270"/>
                <a:gd name="T3" fmla="*/ 6235 h 7759"/>
                <a:gd name="T4" fmla="*/ 792 w 18270"/>
                <a:gd name="T5" fmla="*/ 6496 h 7759"/>
                <a:gd name="T6" fmla="*/ 1134 w 18270"/>
                <a:gd name="T7" fmla="*/ 6769 h 7759"/>
                <a:gd name="T8" fmla="*/ 1511 w 18270"/>
                <a:gd name="T9" fmla="*/ 7029 h 7759"/>
                <a:gd name="T10" fmla="*/ 1938 w 18270"/>
                <a:gd name="T11" fmla="*/ 7252 h 7759"/>
                <a:gd name="T12" fmla="*/ 2407 w 18270"/>
                <a:gd name="T13" fmla="*/ 7431 h 7759"/>
                <a:gd name="T14" fmla="*/ 2873 w 18270"/>
                <a:gd name="T15" fmla="*/ 7568 h 7759"/>
                <a:gd name="T16" fmla="*/ 3286 w 18270"/>
                <a:gd name="T17" fmla="*/ 7667 h 7759"/>
                <a:gd name="T18" fmla="*/ 3770 w 18270"/>
                <a:gd name="T19" fmla="*/ 7757 h 7759"/>
                <a:gd name="T20" fmla="*/ 3913 w 18270"/>
                <a:gd name="T21" fmla="*/ 7548 h 7759"/>
                <a:gd name="T22" fmla="*/ 4322 w 18270"/>
                <a:gd name="T23" fmla="*/ 6865 h 7759"/>
                <a:gd name="T24" fmla="*/ 4824 w 18270"/>
                <a:gd name="T25" fmla="*/ 6017 h 7759"/>
                <a:gd name="T26" fmla="*/ 5126 w 18270"/>
                <a:gd name="T27" fmla="*/ 5496 h 7759"/>
                <a:gd name="T28" fmla="*/ 5274 w 18270"/>
                <a:gd name="T29" fmla="*/ 5197 h 7759"/>
                <a:gd name="T30" fmla="*/ 5371 w 18270"/>
                <a:gd name="T31" fmla="*/ 4958 h 7759"/>
                <a:gd name="T32" fmla="*/ 5443 w 18270"/>
                <a:gd name="T33" fmla="*/ 4721 h 7759"/>
                <a:gd name="T34" fmla="*/ 5467 w 18270"/>
                <a:gd name="T35" fmla="*/ 4571 h 7759"/>
                <a:gd name="T36" fmla="*/ 12235 w 18270"/>
                <a:gd name="T37" fmla="*/ 4451 h 7759"/>
                <a:gd name="T38" fmla="*/ 13704 w 18270"/>
                <a:gd name="T39" fmla="*/ 3898 h 7759"/>
                <a:gd name="T40" fmla="*/ 15219 w 18270"/>
                <a:gd name="T41" fmla="*/ 3291 h 7759"/>
                <a:gd name="T42" fmla="*/ 16681 w 18270"/>
                <a:gd name="T43" fmla="*/ 2647 h 7759"/>
                <a:gd name="T44" fmla="*/ 17790 w 18270"/>
                <a:gd name="T45" fmla="*/ 2053 h 7759"/>
                <a:gd name="T46" fmla="*/ 18254 w 18270"/>
                <a:gd name="T47" fmla="*/ 1596 h 7759"/>
                <a:gd name="T48" fmla="*/ 18268 w 18270"/>
                <a:gd name="T49" fmla="*/ 1235 h 7759"/>
                <a:gd name="T50" fmla="*/ 18213 w 18270"/>
                <a:gd name="T51" fmla="*/ 890 h 7759"/>
                <a:gd name="T52" fmla="*/ 18055 w 18270"/>
                <a:gd name="T53" fmla="*/ 597 h 7759"/>
                <a:gd name="T54" fmla="*/ 17766 w 18270"/>
                <a:gd name="T55" fmla="*/ 389 h 7759"/>
                <a:gd name="T56" fmla="*/ 17315 w 18270"/>
                <a:gd name="T57" fmla="*/ 300 h 7759"/>
                <a:gd name="T58" fmla="*/ 16670 w 18270"/>
                <a:gd name="T59" fmla="*/ 365 h 7759"/>
                <a:gd name="T60" fmla="*/ 15810 w 18270"/>
                <a:gd name="T61" fmla="*/ 612 h 7759"/>
                <a:gd name="T62" fmla="*/ 14796 w 18270"/>
                <a:gd name="T63" fmla="*/ 1007 h 7759"/>
                <a:gd name="T64" fmla="*/ 13739 w 18270"/>
                <a:gd name="T65" fmla="*/ 1481 h 7759"/>
                <a:gd name="T66" fmla="*/ 12748 w 18270"/>
                <a:gd name="T67" fmla="*/ 1960 h 7759"/>
                <a:gd name="T68" fmla="*/ 11574 w 18270"/>
                <a:gd name="T69" fmla="*/ 2564 h 7759"/>
                <a:gd name="T70" fmla="*/ 7099 w 18270"/>
                <a:gd name="T71" fmla="*/ 2692 h 7759"/>
                <a:gd name="T72" fmla="*/ 7468 w 18270"/>
                <a:gd name="T73" fmla="*/ 2537 h 7759"/>
                <a:gd name="T74" fmla="*/ 7845 w 18270"/>
                <a:gd name="T75" fmla="*/ 2355 h 7759"/>
                <a:gd name="T76" fmla="*/ 8248 w 18270"/>
                <a:gd name="T77" fmla="*/ 2129 h 7759"/>
                <a:gd name="T78" fmla="*/ 8606 w 18270"/>
                <a:gd name="T79" fmla="*/ 1873 h 7759"/>
                <a:gd name="T80" fmla="*/ 8850 w 18270"/>
                <a:gd name="T81" fmla="*/ 1603 h 7759"/>
                <a:gd name="T82" fmla="*/ 8942 w 18270"/>
                <a:gd name="T83" fmla="*/ 1324 h 7759"/>
                <a:gd name="T84" fmla="*/ 8992 w 18270"/>
                <a:gd name="T85" fmla="*/ 1017 h 7759"/>
                <a:gd name="T86" fmla="*/ 8991 w 18270"/>
                <a:gd name="T87" fmla="*/ 706 h 7759"/>
                <a:gd name="T88" fmla="*/ 8913 w 18270"/>
                <a:gd name="T89" fmla="*/ 421 h 7759"/>
                <a:gd name="T90" fmla="*/ 8735 w 18270"/>
                <a:gd name="T91" fmla="*/ 189 h 7759"/>
                <a:gd name="T92" fmla="*/ 8432 w 18270"/>
                <a:gd name="T93" fmla="*/ 41 h 7759"/>
                <a:gd name="T94" fmla="*/ 7982 w 18270"/>
                <a:gd name="T95" fmla="*/ 3 h 7759"/>
                <a:gd name="T96" fmla="*/ 7453 w 18270"/>
                <a:gd name="T97" fmla="*/ 113 h 7759"/>
                <a:gd name="T98" fmla="*/ 6891 w 18270"/>
                <a:gd name="T99" fmla="*/ 346 h 7759"/>
                <a:gd name="T100" fmla="*/ 6304 w 18270"/>
                <a:gd name="T101" fmla="*/ 657 h 7759"/>
                <a:gd name="T102" fmla="*/ 5455 w 18270"/>
                <a:gd name="T103" fmla="*/ 1148 h 7759"/>
                <a:gd name="T104" fmla="*/ 4839 w 18270"/>
                <a:gd name="T105" fmla="*/ 1478 h 7759"/>
                <a:gd name="T106" fmla="*/ 4226 w 18270"/>
                <a:gd name="T107" fmla="*/ 1744 h 7759"/>
                <a:gd name="T108" fmla="*/ 3486 w 18270"/>
                <a:gd name="T109" fmla="*/ 2005 h 7759"/>
                <a:gd name="T110" fmla="*/ 2904 w 18270"/>
                <a:gd name="T111" fmla="*/ 2211 h 7759"/>
                <a:gd name="T112" fmla="*/ 2567 w 18270"/>
                <a:gd name="T113" fmla="*/ 2371 h 7759"/>
                <a:gd name="T114" fmla="*/ 2284 w 18270"/>
                <a:gd name="T115" fmla="*/ 2574 h 7759"/>
                <a:gd name="T116" fmla="*/ 2041 w 18270"/>
                <a:gd name="T117" fmla="*/ 2851 h 7759"/>
                <a:gd name="T118" fmla="*/ 1798 w 18270"/>
                <a:gd name="T119" fmla="*/ 3237 h 7759"/>
                <a:gd name="T120" fmla="*/ 1455 w 18270"/>
                <a:gd name="T121" fmla="*/ 3747 h 7759"/>
                <a:gd name="T122" fmla="*/ 646 w 18270"/>
                <a:gd name="T123" fmla="*/ 4873 h 7759"/>
                <a:gd name="T124" fmla="*/ 65 w 18270"/>
                <a:gd name="T125" fmla="*/ 5652 h 7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270" h="7759">
                  <a:moveTo>
                    <a:pt x="0" y="5738"/>
                  </a:moveTo>
                  <a:lnTo>
                    <a:pt x="8" y="5747"/>
                  </a:lnTo>
                  <a:lnTo>
                    <a:pt x="31" y="5772"/>
                  </a:lnTo>
                  <a:lnTo>
                    <a:pt x="69" y="5812"/>
                  </a:lnTo>
                  <a:lnTo>
                    <a:pt x="119" y="5866"/>
                  </a:lnTo>
                  <a:lnTo>
                    <a:pt x="183" y="5932"/>
                  </a:lnTo>
                  <a:lnTo>
                    <a:pt x="259" y="6008"/>
                  </a:lnTo>
                  <a:lnTo>
                    <a:pt x="346" y="6093"/>
                  </a:lnTo>
                  <a:lnTo>
                    <a:pt x="443" y="6187"/>
                  </a:lnTo>
                  <a:lnTo>
                    <a:pt x="496" y="6235"/>
                  </a:lnTo>
                  <a:lnTo>
                    <a:pt x="552" y="6285"/>
                  </a:lnTo>
                  <a:lnTo>
                    <a:pt x="609" y="6336"/>
                  </a:lnTo>
                  <a:lnTo>
                    <a:pt x="667" y="6389"/>
                  </a:lnTo>
                  <a:lnTo>
                    <a:pt x="729" y="6443"/>
                  </a:lnTo>
                  <a:lnTo>
                    <a:pt x="792" y="6496"/>
                  </a:lnTo>
                  <a:lnTo>
                    <a:pt x="858" y="6551"/>
                  </a:lnTo>
                  <a:lnTo>
                    <a:pt x="924" y="6605"/>
                  </a:lnTo>
                  <a:lnTo>
                    <a:pt x="992" y="6660"/>
                  </a:lnTo>
                  <a:lnTo>
                    <a:pt x="1063" y="6714"/>
                  </a:lnTo>
                  <a:lnTo>
                    <a:pt x="1134" y="6769"/>
                  </a:lnTo>
                  <a:lnTo>
                    <a:pt x="1207" y="6823"/>
                  </a:lnTo>
                  <a:lnTo>
                    <a:pt x="1281" y="6875"/>
                  </a:lnTo>
                  <a:lnTo>
                    <a:pt x="1358" y="6928"/>
                  </a:lnTo>
                  <a:lnTo>
                    <a:pt x="1434" y="6979"/>
                  </a:lnTo>
                  <a:lnTo>
                    <a:pt x="1511" y="7029"/>
                  </a:lnTo>
                  <a:lnTo>
                    <a:pt x="1591" y="7077"/>
                  </a:lnTo>
                  <a:lnTo>
                    <a:pt x="1674" y="7124"/>
                  </a:lnTo>
                  <a:lnTo>
                    <a:pt x="1760" y="7169"/>
                  </a:lnTo>
                  <a:lnTo>
                    <a:pt x="1848" y="7211"/>
                  </a:lnTo>
                  <a:lnTo>
                    <a:pt x="1938" y="7252"/>
                  </a:lnTo>
                  <a:lnTo>
                    <a:pt x="2030" y="7292"/>
                  </a:lnTo>
                  <a:lnTo>
                    <a:pt x="2124" y="7330"/>
                  </a:lnTo>
                  <a:lnTo>
                    <a:pt x="2218" y="7365"/>
                  </a:lnTo>
                  <a:lnTo>
                    <a:pt x="2312" y="7399"/>
                  </a:lnTo>
                  <a:lnTo>
                    <a:pt x="2407" y="7431"/>
                  </a:lnTo>
                  <a:lnTo>
                    <a:pt x="2503" y="7462"/>
                  </a:lnTo>
                  <a:lnTo>
                    <a:pt x="2597" y="7491"/>
                  </a:lnTo>
                  <a:lnTo>
                    <a:pt x="2690" y="7518"/>
                  </a:lnTo>
                  <a:lnTo>
                    <a:pt x="2783" y="7544"/>
                  </a:lnTo>
                  <a:lnTo>
                    <a:pt x="2873" y="7568"/>
                  </a:lnTo>
                  <a:lnTo>
                    <a:pt x="2961" y="7591"/>
                  </a:lnTo>
                  <a:lnTo>
                    <a:pt x="3047" y="7613"/>
                  </a:lnTo>
                  <a:lnTo>
                    <a:pt x="3130" y="7632"/>
                  </a:lnTo>
                  <a:lnTo>
                    <a:pt x="3210" y="7651"/>
                  </a:lnTo>
                  <a:lnTo>
                    <a:pt x="3286" y="7667"/>
                  </a:lnTo>
                  <a:lnTo>
                    <a:pt x="3427" y="7696"/>
                  </a:lnTo>
                  <a:lnTo>
                    <a:pt x="3548" y="7719"/>
                  </a:lnTo>
                  <a:lnTo>
                    <a:pt x="3648" y="7736"/>
                  </a:lnTo>
                  <a:lnTo>
                    <a:pt x="3723" y="7749"/>
                  </a:lnTo>
                  <a:lnTo>
                    <a:pt x="3770" y="7757"/>
                  </a:lnTo>
                  <a:lnTo>
                    <a:pt x="3786" y="7759"/>
                  </a:lnTo>
                  <a:lnTo>
                    <a:pt x="3796" y="7744"/>
                  </a:lnTo>
                  <a:lnTo>
                    <a:pt x="3821" y="7703"/>
                  </a:lnTo>
                  <a:lnTo>
                    <a:pt x="3860" y="7637"/>
                  </a:lnTo>
                  <a:lnTo>
                    <a:pt x="3913" y="7548"/>
                  </a:lnTo>
                  <a:lnTo>
                    <a:pt x="3978" y="7439"/>
                  </a:lnTo>
                  <a:lnTo>
                    <a:pt x="4053" y="7315"/>
                  </a:lnTo>
                  <a:lnTo>
                    <a:pt x="4136" y="7176"/>
                  </a:lnTo>
                  <a:lnTo>
                    <a:pt x="4226" y="7025"/>
                  </a:lnTo>
                  <a:lnTo>
                    <a:pt x="4322" y="6865"/>
                  </a:lnTo>
                  <a:lnTo>
                    <a:pt x="4421" y="6698"/>
                  </a:lnTo>
                  <a:lnTo>
                    <a:pt x="4522" y="6527"/>
                  </a:lnTo>
                  <a:lnTo>
                    <a:pt x="4625" y="6355"/>
                  </a:lnTo>
                  <a:lnTo>
                    <a:pt x="4726" y="6185"/>
                  </a:lnTo>
                  <a:lnTo>
                    <a:pt x="4824" y="6017"/>
                  </a:lnTo>
                  <a:lnTo>
                    <a:pt x="4920" y="5857"/>
                  </a:lnTo>
                  <a:lnTo>
                    <a:pt x="5009" y="5705"/>
                  </a:lnTo>
                  <a:lnTo>
                    <a:pt x="5051" y="5633"/>
                  </a:lnTo>
                  <a:lnTo>
                    <a:pt x="5089" y="5563"/>
                  </a:lnTo>
                  <a:lnTo>
                    <a:pt x="5126" y="5496"/>
                  </a:lnTo>
                  <a:lnTo>
                    <a:pt x="5160" y="5431"/>
                  </a:lnTo>
                  <a:lnTo>
                    <a:pt x="5192" y="5369"/>
                  </a:lnTo>
                  <a:lnTo>
                    <a:pt x="5222" y="5310"/>
                  </a:lnTo>
                  <a:lnTo>
                    <a:pt x="5249" y="5253"/>
                  </a:lnTo>
                  <a:lnTo>
                    <a:pt x="5274" y="5197"/>
                  </a:lnTo>
                  <a:lnTo>
                    <a:pt x="5297" y="5144"/>
                  </a:lnTo>
                  <a:lnTo>
                    <a:pt x="5319" y="5094"/>
                  </a:lnTo>
                  <a:lnTo>
                    <a:pt x="5338" y="5047"/>
                  </a:lnTo>
                  <a:lnTo>
                    <a:pt x="5355" y="5002"/>
                  </a:lnTo>
                  <a:lnTo>
                    <a:pt x="5371" y="4958"/>
                  </a:lnTo>
                  <a:lnTo>
                    <a:pt x="5386" y="4917"/>
                  </a:lnTo>
                  <a:lnTo>
                    <a:pt x="5399" y="4880"/>
                  </a:lnTo>
                  <a:lnTo>
                    <a:pt x="5410" y="4843"/>
                  </a:lnTo>
                  <a:lnTo>
                    <a:pt x="5430" y="4778"/>
                  </a:lnTo>
                  <a:lnTo>
                    <a:pt x="5443" y="4721"/>
                  </a:lnTo>
                  <a:lnTo>
                    <a:pt x="5454" y="4674"/>
                  </a:lnTo>
                  <a:lnTo>
                    <a:pt x="5460" y="4635"/>
                  </a:lnTo>
                  <a:lnTo>
                    <a:pt x="5465" y="4606"/>
                  </a:lnTo>
                  <a:lnTo>
                    <a:pt x="5466" y="4584"/>
                  </a:lnTo>
                  <a:lnTo>
                    <a:pt x="5467" y="4571"/>
                  </a:lnTo>
                  <a:lnTo>
                    <a:pt x="5467" y="4567"/>
                  </a:lnTo>
                  <a:lnTo>
                    <a:pt x="11631" y="4669"/>
                  </a:lnTo>
                  <a:lnTo>
                    <a:pt x="11704" y="4643"/>
                  </a:lnTo>
                  <a:lnTo>
                    <a:pt x="11912" y="4568"/>
                  </a:lnTo>
                  <a:lnTo>
                    <a:pt x="12235" y="4451"/>
                  </a:lnTo>
                  <a:lnTo>
                    <a:pt x="12654" y="4296"/>
                  </a:lnTo>
                  <a:lnTo>
                    <a:pt x="12894" y="4207"/>
                  </a:lnTo>
                  <a:lnTo>
                    <a:pt x="13150" y="4110"/>
                  </a:lnTo>
                  <a:lnTo>
                    <a:pt x="13422" y="4007"/>
                  </a:lnTo>
                  <a:lnTo>
                    <a:pt x="13704" y="3898"/>
                  </a:lnTo>
                  <a:lnTo>
                    <a:pt x="13997" y="3785"/>
                  </a:lnTo>
                  <a:lnTo>
                    <a:pt x="14297" y="3666"/>
                  </a:lnTo>
                  <a:lnTo>
                    <a:pt x="14602" y="3544"/>
                  </a:lnTo>
                  <a:lnTo>
                    <a:pt x="14911" y="3419"/>
                  </a:lnTo>
                  <a:lnTo>
                    <a:pt x="15219" y="3291"/>
                  </a:lnTo>
                  <a:lnTo>
                    <a:pt x="15525" y="3164"/>
                  </a:lnTo>
                  <a:lnTo>
                    <a:pt x="15826" y="3033"/>
                  </a:lnTo>
                  <a:lnTo>
                    <a:pt x="16121" y="2904"/>
                  </a:lnTo>
                  <a:lnTo>
                    <a:pt x="16406" y="2775"/>
                  </a:lnTo>
                  <a:lnTo>
                    <a:pt x="16681" y="2647"/>
                  </a:lnTo>
                  <a:lnTo>
                    <a:pt x="16940" y="2522"/>
                  </a:lnTo>
                  <a:lnTo>
                    <a:pt x="17183" y="2399"/>
                  </a:lnTo>
                  <a:lnTo>
                    <a:pt x="17408" y="2279"/>
                  </a:lnTo>
                  <a:lnTo>
                    <a:pt x="17611" y="2163"/>
                  </a:lnTo>
                  <a:lnTo>
                    <a:pt x="17790" y="2053"/>
                  </a:lnTo>
                  <a:lnTo>
                    <a:pt x="17945" y="1948"/>
                  </a:lnTo>
                  <a:lnTo>
                    <a:pt x="18070" y="1848"/>
                  </a:lnTo>
                  <a:lnTo>
                    <a:pt x="18165" y="1757"/>
                  </a:lnTo>
                  <a:lnTo>
                    <a:pt x="18227" y="1672"/>
                  </a:lnTo>
                  <a:lnTo>
                    <a:pt x="18254" y="1596"/>
                  </a:lnTo>
                  <a:lnTo>
                    <a:pt x="18261" y="1524"/>
                  </a:lnTo>
                  <a:lnTo>
                    <a:pt x="18265" y="1452"/>
                  </a:lnTo>
                  <a:lnTo>
                    <a:pt x="18269" y="1379"/>
                  </a:lnTo>
                  <a:lnTo>
                    <a:pt x="18270" y="1307"/>
                  </a:lnTo>
                  <a:lnTo>
                    <a:pt x="18268" y="1235"/>
                  </a:lnTo>
                  <a:lnTo>
                    <a:pt x="18264" y="1163"/>
                  </a:lnTo>
                  <a:lnTo>
                    <a:pt x="18256" y="1094"/>
                  </a:lnTo>
                  <a:lnTo>
                    <a:pt x="18245" y="1024"/>
                  </a:lnTo>
                  <a:lnTo>
                    <a:pt x="18231" y="957"/>
                  </a:lnTo>
                  <a:lnTo>
                    <a:pt x="18213" y="890"/>
                  </a:lnTo>
                  <a:lnTo>
                    <a:pt x="18190" y="826"/>
                  </a:lnTo>
                  <a:lnTo>
                    <a:pt x="18164" y="765"/>
                  </a:lnTo>
                  <a:lnTo>
                    <a:pt x="18133" y="706"/>
                  </a:lnTo>
                  <a:lnTo>
                    <a:pt x="18096" y="651"/>
                  </a:lnTo>
                  <a:lnTo>
                    <a:pt x="18055" y="597"/>
                  </a:lnTo>
                  <a:lnTo>
                    <a:pt x="18010" y="548"/>
                  </a:lnTo>
                  <a:lnTo>
                    <a:pt x="17957" y="502"/>
                  </a:lnTo>
                  <a:lnTo>
                    <a:pt x="17900" y="460"/>
                  </a:lnTo>
                  <a:lnTo>
                    <a:pt x="17836" y="422"/>
                  </a:lnTo>
                  <a:lnTo>
                    <a:pt x="17766" y="389"/>
                  </a:lnTo>
                  <a:lnTo>
                    <a:pt x="17691" y="361"/>
                  </a:lnTo>
                  <a:lnTo>
                    <a:pt x="17608" y="337"/>
                  </a:lnTo>
                  <a:lnTo>
                    <a:pt x="17518" y="319"/>
                  </a:lnTo>
                  <a:lnTo>
                    <a:pt x="17420" y="307"/>
                  </a:lnTo>
                  <a:lnTo>
                    <a:pt x="17315" y="300"/>
                  </a:lnTo>
                  <a:lnTo>
                    <a:pt x="17202" y="300"/>
                  </a:lnTo>
                  <a:lnTo>
                    <a:pt x="17082" y="306"/>
                  </a:lnTo>
                  <a:lnTo>
                    <a:pt x="16953" y="318"/>
                  </a:lnTo>
                  <a:lnTo>
                    <a:pt x="16816" y="338"/>
                  </a:lnTo>
                  <a:lnTo>
                    <a:pt x="16670" y="365"/>
                  </a:lnTo>
                  <a:lnTo>
                    <a:pt x="16516" y="399"/>
                  </a:lnTo>
                  <a:lnTo>
                    <a:pt x="16352" y="442"/>
                  </a:lnTo>
                  <a:lnTo>
                    <a:pt x="16179" y="492"/>
                  </a:lnTo>
                  <a:lnTo>
                    <a:pt x="15998" y="548"/>
                  </a:lnTo>
                  <a:lnTo>
                    <a:pt x="15810" y="612"/>
                  </a:lnTo>
                  <a:lnTo>
                    <a:pt x="15616" y="681"/>
                  </a:lnTo>
                  <a:lnTo>
                    <a:pt x="15416" y="756"/>
                  </a:lnTo>
                  <a:lnTo>
                    <a:pt x="15213" y="836"/>
                  </a:lnTo>
                  <a:lnTo>
                    <a:pt x="15007" y="920"/>
                  </a:lnTo>
                  <a:lnTo>
                    <a:pt x="14796" y="1007"/>
                  </a:lnTo>
                  <a:lnTo>
                    <a:pt x="14585" y="1098"/>
                  </a:lnTo>
                  <a:lnTo>
                    <a:pt x="14373" y="1192"/>
                  </a:lnTo>
                  <a:lnTo>
                    <a:pt x="14160" y="1286"/>
                  </a:lnTo>
                  <a:lnTo>
                    <a:pt x="13949" y="1384"/>
                  </a:lnTo>
                  <a:lnTo>
                    <a:pt x="13739" y="1481"/>
                  </a:lnTo>
                  <a:lnTo>
                    <a:pt x="13532" y="1578"/>
                  </a:lnTo>
                  <a:lnTo>
                    <a:pt x="13329" y="1676"/>
                  </a:lnTo>
                  <a:lnTo>
                    <a:pt x="13129" y="1772"/>
                  </a:lnTo>
                  <a:lnTo>
                    <a:pt x="12936" y="1868"/>
                  </a:lnTo>
                  <a:lnTo>
                    <a:pt x="12748" y="1960"/>
                  </a:lnTo>
                  <a:lnTo>
                    <a:pt x="12567" y="2050"/>
                  </a:lnTo>
                  <a:lnTo>
                    <a:pt x="12395" y="2138"/>
                  </a:lnTo>
                  <a:lnTo>
                    <a:pt x="12076" y="2301"/>
                  </a:lnTo>
                  <a:lnTo>
                    <a:pt x="11800" y="2444"/>
                  </a:lnTo>
                  <a:lnTo>
                    <a:pt x="11574" y="2564"/>
                  </a:lnTo>
                  <a:lnTo>
                    <a:pt x="11403" y="2655"/>
                  </a:lnTo>
                  <a:lnTo>
                    <a:pt x="11295" y="2714"/>
                  </a:lnTo>
                  <a:lnTo>
                    <a:pt x="11258" y="2733"/>
                  </a:lnTo>
                  <a:lnTo>
                    <a:pt x="7081" y="2700"/>
                  </a:lnTo>
                  <a:lnTo>
                    <a:pt x="7099" y="2692"/>
                  </a:lnTo>
                  <a:lnTo>
                    <a:pt x="7152" y="2671"/>
                  </a:lnTo>
                  <a:lnTo>
                    <a:pt x="7234" y="2637"/>
                  </a:lnTo>
                  <a:lnTo>
                    <a:pt x="7341" y="2593"/>
                  </a:lnTo>
                  <a:lnTo>
                    <a:pt x="7402" y="2565"/>
                  </a:lnTo>
                  <a:lnTo>
                    <a:pt x="7468" y="2537"/>
                  </a:lnTo>
                  <a:lnTo>
                    <a:pt x="7538" y="2505"/>
                  </a:lnTo>
                  <a:lnTo>
                    <a:pt x="7611" y="2470"/>
                  </a:lnTo>
                  <a:lnTo>
                    <a:pt x="7687" y="2434"/>
                  </a:lnTo>
                  <a:lnTo>
                    <a:pt x="7765" y="2395"/>
                  </a:lnTo>
                  <a:lnTo>
                    <a:pt x="7845" y="2355"/>
                  </a:lnTo>
                  <a:lnTo>
                    <a:pt x="7926" y="2313"/>
                  </a:lnTo>
                  <a:lnTo>
                    <a:pt x="8007" y="2270"/>
                  </a:lnTo>
                  <a:lnTo>
                    <a:pt x="8088" y="2224"/>
                  </a:lnTo>
                  <a:lnTo>
                    <a:pt x="8169" y="2177"/>
                  </a:lnTo>
                  <a:lnTo>
                    <a:pt x="8248" y="2129"/>
                  </a:lnTo>
                  <a:lnTo>
                    <a:pt x="8325" y="2080"/>
                  </a:lnTo>
                  <a:lnTo>
                    <a:pt x="8401" y="2030"/>
                  </a:lnTo>
                  <a:lnTo>
                    <a:pt x="8473" y="1978"/>
                  </a:lnTo>
                  <a:lnTo>
                    <a:pt x="8542" y="1926"/>
                  </a:lnTo>
                  <a:lnTo>
                    <a:pt x="8606" y="1873"/>
                  </a:lnTo>
                  <a:lnTo>
                    <a:pt x="8667" y="1820"/>
                  </a:lnTo>
                  <a:lnTo>
                    <a:pt x="8722" y="1766"/>
                  </a:lnTo>
                  <a:lnTo>
                    <a:pt x="8771" y="1711"/>
                  </a:lnTo>
                  <a:lnTo>
                    <a:pt x="8813" y="1658"/>
                  </a:lnTo>
                  <a:lnTo>
                    <a:pt x="8850" y="1603"/>
                  </a:lnTo>
                  <a:lnTo>
                    <a:pt x="8877" y="1548"/>
                  </a:lnTo>
                  <a:lnTo>
                    <a:pt x="8897" y="1494"/>
                  </a:lnTo>
                  <a:lnTo>
                    <a:pt x="8913" y="1439"/>
                  </a:lnTo>
                  <a:lnTo>
                    <a:pt x="8928" y="1382"/>
                  </a:lnTo>
                  <a:lnTo>
                    <a:pt x="8942" y="1324"/>
                  </a:lnTo>
                  <a:lnTo>
                    <a:pt x="8955" y="1264"/>
                  </a:lnTo>
                  <a:lnTo>
                    <a:pt x="8967" y="1203"/>
                  </a:lnTo>
                  <a:lnTo>
                    <a:pt x="8977" y="1141"/>
                  </a:lnTo>
                  <a:lnTo>
                    <a:pt x="8985" y="1080"/>
                  </a:lnTo>
                  <a:lnTo>
                    <a:pt x="8992" y="1017"/>
                  </a:lnTo>
                  <a:lnTo>
                    <a:pt x="8997" y="954"/>
                  </a:lnTo>
                  <a:lnTo>
                    <a:pt x="8999" y="891"/>
                  </a:lnTo>
                  <a:lnTo>
                    <a:pt x="8999" y="830"/>
                  </a:lnTo>
                  <a:lnTo>
                    <a:pt x="8997" y="768"/>
                  </a:lnTo>
                  <a:lnTo>
                    <a:pt x="8991" y="706"/>
                  </a:lnTo>
                  <a:lnTo>
                    <a:pt x="8982" y="647"/>
                  </a:lnTo>
                  <a:lnTo>
                    <a:pt x="8971" y="588"/>
                  </a:lnTo>
                  <a:lnTo>
                    <a:pt x="8955" y="531"/>
                  </a:lnTo>
                  <a:lnTo>
                    <a:pt x="8936" y="475"/>
                  </a:lnTo>
                  <a:lnTo>
                    <a:pt x="8913" y="421"/>
                  </a:lnTo>
                  <a:lnTo>
                    <a:pt x="8886" y="370"/>
                  </a:lnTo>
                  <a:lnTo>
                    <a:pt x="8855" y="321"/>
                  </a:lnTo>
                  <a:lnTo>
                    <a:pt x="8820" y="274"/>
                  </a:lnTo>
                  <a:lnTo>
                    <a:pt x="8780" y="230"/>
                  </a:lnTo>
                  <a:lnTo>
                    <a:pt x="8735" y="189"/>
                  </a:lnTo>
                  <a:lnTo>
                    <a:pt x="8685" y="153"/>
                  </a:lnTo>
                  <a:lnTo>
                    <a:pt x="8630" y="118"/>
                  </a:lnTo>
                  <a:lnTo>
                    <a:pt x="8570" y="89"/>
                  </a:lnTo>
                  <a:lnTo>
                    <a:pt x="8504" y="63"/>
                  </a:lnTo>
                  <a:lnTo>
                    <a:pt x="8432" y="41"/>
                  </a:lnTo>
                  <a:lnTo>
                    <a:pt x="8354" y="23"/>
                  </a:lnTo>
                  <a:lnTo>
                    <a:pt x="8269" y="10"/>
                  </a:lnTo>
                  <a:lnTo>
                    <a:pt x="8179" y="3"/>
                  </a:lnTo>
                  <a:lnTo>
                    <a:pt x="8082" y="0"/>
                  </a:lnTo>
                  <a:lnTo>
                    <a:pt x="7982" y="3"/>
                  </a:lnTo>
                  <a:lnTo>
                    <a:pt x="7879" y="13"/>
                  </a:lnTo>
                  <a:lnTo>
                    <a:pt x="7774" y="29"/>
                  </a:lnTo>
                  <a:lnTo>
                    <a:pt x="7669" y="52"/>
                  </a:lnTo>
                  <a:lnTo>
                    <a:pt x="7561" y="80"/>
                  </a:lnTo>
                  <a:lnTo>
                    <a:pt x="7453" y="113"/>
                  </a:lnTo>
                  <a:lnTo>
                    <a:pt x="7342" y="150"/>
                  </a:lnTo>
                  <a:lnTo>
                    <a:pt x="7231" y="194"/>
                  </a:lnTo>
                  <a:lnTo>
                    <a:pt x="7118" y="241"/>
                  </a:lnTo>
                  <a:lnTo>
                    <a:pt x="7005" y="291"/>
                  </a:lnTo>
                  <a:lnTo>
                    <a:pt x="6891" y="346"/>
                  </a:lnTo>
                  <a:lnTo>
                    <a:pt x="6775" y="403"/>
                  </a:lnTo>
                  <a:lnTo>
                    <a:pt x="6658" y="463"/>
                  </a:lnTo>
                  <a:lnTo>
                    <a:pt x="6541" y="526"/>
                  </a:lnTo>
                  <a:lnTo>
                    <a:pt x="6423" y="591"/>
                  </a:lnTo>
                  <a:lnTo>
                    <a:pt x="6304" y="657"/>
                  </a:lnTo>
                  <a:lnTo>
                    <a:pt x="6063" y="796"/>
                  </a:lnTo>
                  <a:lnTo>
                    <a:pt x="5821" y="937"/>
                  </a:lnTo>
                  <a:lnTo>
                    <a:pt x="5699" y="1008"/>
                  </a:lnTo>
                  <a:lnTo>
                    <a:pt x="5577" y="1079"/>
                  </a:lnTo>
                  <a:lnTo>
                    <a:pt x="5455" y="1148"/>
                  </a:lnTo>
                  <a:lnTo>
                    <a:pt x="5331" y="1218"/>
                  </a:lnTo>
                  <a:lnTo>
                    <a:pt x="5209" y="1285"/>
                  </a:lnTo>
                  <a:lnTo>
                    <a:pt x="5086" y="1352"/>
                  </a:lnTo>
                  <a:lnTo>
                    <a:pt x="4963" y="1417"/>
                  </a:lnTo>
                  <a:lnTo>
                    <a:pt x="4839" y="1478"/>
                  </a:lnTo>
                  <a:lnTo>
                    <a:pt x="4716" y="1538"/>
                  </a:lnTo>
                  <a:lnTo>
                    <a:pt x="4593" y="1595"/>
                  </a:lnTo>
                  <a:lnTo>
                    <a:pt x="4469" y="1648"/>
                  </a:lnTo>
                  <a:lnTo>
                    <a:pt x="4347" y="1698"/>
                  </a:lnTo>
                  <a:lnTo>
                    <a:pt x="4226" y="1744"/>
                  </a:lnTo>
                  <a:lnTo>
                    <a:pt x="4110" y="1788"/>
                  </a:lnTo>
                  <a:lnTo>
                    <a:pt x="3997" y="1829"/>
                  </a:lnTo>
                  <a:lnTo>
                    <a:pt x="3887" y="1868"/>
                  </a:lnTo>
                  <a:lnTo>
                    <a:pt x="3680" y="1940"/>
                  </a:lnTo>
                  <a:lnTo>
                    <a:pt x="3486" y="2005"/>
                  </a:lnTo>
                  <a:lnTo>
                    <a:pt x="3305" y="2065"/>
                  </a:lnTo>
                  <a:lnTo>
                    <a:pt x="3136" y="2125"/>
                  </a:lnTo>
                  <a:lnTo>
                    <a:pt x="3056" y="2153"/>
                  </a:lnTo>
                  <a:lnTo>
                    <a:pt x="2978" y="2182"/>
                  </a:lnTo>
                  <a:lnTo>
                    <a:pt x="2904" y="2211"/>
                  </a:lnTo>
                  <a:lnTo>
                    <a:pt x="2832" y="2241"/>
                  </a:lnTo>
                  <a:lnTo>
                    <a:pt x="2762" y="2272"/>
                  </a:lnTo>
                  <a:lnTo>
                    <a:pt x="2695" y="2304"/>
                  </a:lnTo>
                  <a:lnTo>
                    <a:pt x="2630" y="2337"/>
                  </a:lnTo>
                  <a:lnTo>
                    <a:pt x="2567" y="2371"/>
                  </a:lnTo>
                  <a:lnTo>
                    <a:pt x="2506" y="2408"/>
                  </a:lnTo>
                  <a:lnTo>
                    <a:pt x="2448" y="2445"/>
                  </a:lnTo>
                  <a:lnTo>
                    <a:pt x="2391" y="2485"/>
                  </a:lnTo>
                  <a:lnTo>
                    <a:pt x="2336" y="2529"/>
                  </a:lnTo>
                  <a:lnTo>
                    <a:pt x="2284" y="2574"/>
                  </a:lnTo>
                  <a:lnTo>
                    <a:pt x="2232" y="2622"/>
                  </a:lnTo>
                  <a:lnTo>
                    <a:pt x="2182" y="2675"/>
                  </a:lnTo>
                  <a:lnTo>
                    <a:pt x="2134" y="2730"/>
                  </a:lnTo>
                  <a:lnTo>
                    <a:pt x="2086" y="2788"/>
                  </a:lnTo>
                  <a:lnTo>
                    <a:pt x="2041" y="2851"/>
                  </a:lnTo>
                  <a:lnTo>
                    <a:pt x="1996" y="2917"/>
                  </a:lnTo>
                  <a:lnTo>
                    <a:pt x="1953" y="2988"/>
                  </a:lnTo>
                  <a:lnTo>
                    <a:pt x="1907" y="3064"/>
                  </a:lnTo>
                  <a:lnTo>
                    <a:pt x="1856" y="3148"/>
                  </a:lnTo>
                  <a:lnTo>
                    <a:pt x="1798" y="3237"/>
                  </a:lnTo>
                  <a:lnTo>
                    <a:pt x="1737" y="3330"/>
                  </a:lnTo>
                  <a:lnTo>
                    <a:pt x="1672" y="3430"/>
                  </a:lnTo>
                  <a:lnTo>
                    <a:pt x="1602" y="3532"/>
                  </a:lnTo>
                  <a:lnTo>
                    <a:pt x="1530" y="3638"/>
                  </a:lnTo>
                  <a:lnTo>
                    <a:pt x="1455" y="3747"/>
                  </a:lnTo>
                  <a:lnTo>
                    <a:pt x="1297" y="3972"/>
                  </a:lnTo>
                  <a:lnTo>
                    <a:pt x="1134" y="4201"/>
                  </a:lnTo>
                  <a:lnTo>
                    <a:pt x="968" y="4431"/>
                  </a:lnTo>
                  <a:lnTo>
                    <a:pt x="804" y="4656"/>
                  </a:lnTo>
                  <a:lnTo>
                    <a:pt x="646" y="4873"/>
                  </a:lnTo>
                  <a:lnTo>
                    <a:pt x="497" y="5075"/>
                  </a:lnTo>
                  <a:lnTo>
                    <a:pt x="361" y="5257"/>
                  </a:lnTo>
                  <a:lnTo>
                    <a:pt x="241" y="5418"/>
                  </a:lnTo>
                  <a:lnTo>
                    <a:pt x="140" y="5552"/>
                  </a:lnTo>
                  <a:lnTo>
                    <a:pt x="65" y="5652"/>
                  </a:lnTo>
                  <a:lnTo>
                    <a:pt x="17" y="5716"/>
                  </a:lnTo>
                  <a:lnTo>
                    <a:pt x="0" y="5738"/>
                  </a:lnTo>
                  <a:close/>
                </a:path>
              </a:pathLst>
            </a:custGeom>
            <a:solidFill>
              <a:srgbClr val="F9D0C2"/>
            </a:solidFill>
            <a:ln w="9525" cap="flat">
              <a:noFill/>
              <a:prstDash val="solid"/>
              <a:miter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" name="Freeform 6"/>
            <p:cNvSpPr/>
            <p:nvPr/>
          </p:nvSpPr>
          <p:spPr bwMode="auto">
            <a:xfrm>
              <a:off x="1758950" y="5108575"/>
              <a:ext cx="2160588" cy="654050"/>
            </a:xfrm>
            <a:custGeom>
              <a:avLst/>
              <a:gdLst>
                <a:gd name="T0" fmla="*/ 1909 w 6802"/>
                <a:gd name="T1" fmla="*/ 962 h 2058"/>
                <a:gd name="T2" fmla="*/ 2298 w 6802"/>
                <a:gd name="T3" fmla="*/ 967 h 2058"/>
                <a:gd name="T4" fmla="*/ 2751 w 6802"/>
                <a:gd name="T5" fmla="*/ 970 h 2058"/>
                <a:gd name="T6" fmla="*/ 3229 w 6802"/>
                <a:gd name="T7" fmla="*/ 972 h 2058"/>
                <a:gd name="T8" fmla="*/ 3696 w 6802"/>
                <a:gd name="T9" fmla="*/ 972 h 2058"/>
                <a:gd name="T10" fmla="*/ 4115 w 6802"/>
                <a:gd name="T11" fmla="*/ 969 h 2058"/>
                <a:gd name="T12" fmla="*/ 4378 w 6802"/>
                <a:gd name="T13" fmla="*/ 963 h 2058"/>
                <a:gd name="T14" fmla="*/ 4518 w 6802"/>
                <a:gd name="T15" fmla="*/ 959 h 2058"/>
                <a:gd name="T16" fmla="*/ 4628 w 6802"/>
                <a:gd name="T17" fmla="*/ 952 h 2058"/>
                <a:gd name="T18" fmla="*/ 4700 w 6802"/>
                <a:gd name="T19" fmla="*/ 943 h 2058"/>
                <a:gd name="T20" fmla="*/ 4740 w 6802"/>
                <a:gd name="T21" fmla="*/ 929 h 2058"/>
                <a:gd name="T22" fmla="*/ 4783 w 6802"/>
                <a:gd name="T23" fmla="*/ 897 h 2058"/>
                <a:gd name="T24" fmla="*/ 4831 w 6802"/>
                <a:gd name="T25" fmla="*/ 849 h 2058"/>
                <a:gd name="T26" fmla="*/ 4884 w 6802"/>
                <a:gd name="T27" fmla="*/ 786 h 2058"/>
                <a:gd name="T28" fmla="*/ 4970 w 6802"/>
                <a:gd name="T29" fmla="*/ 674 h 2058"/>
                <a:gd name="T30" fmla="*/ 5098 w 6802"/>
                <a:gd name="T31" fmla="*/ 503 h 2058"/>
                <a:gd name="T32" fmla="*/ 5203 w 6802"/>
                <a:gd name="T33" fmla="*/ 369 h 2058"/>
                <a:gd name="T34" fmla="*/ 5278 w 6802"/>
                <a:gd name="T35" fmla="*/ 285 h 2058"/>
                <a:gd name="T36" fmla="*/ 5354 w 6802"/>
                <a:gd name="T37" fmla="*/ 206 h 2058"/>
                <a:gd name="T38" fmla="*/ 5432 w 6802"/>
                <a:gd name="T39" fmla="*/ 135 h 2058"/>
                <a:gd name="T40" fmla="*/ 5513 w 6802"/>
                <a:gd name="T41" fmla="*/ 77 h 2058"/>
                <a:gd name="T42" fmla="*/ 5595 w 6802"/>
                <a:gd name="T43" fmla="*/ 33 h 2058"/>
                <a:gd name="T44" fmla="*/ 5679 w 6802"/>
                <a:gd name="T45" fmla="*/ 6 h 2058"/>
                <a:gd name="T46" fmla="*/ 5764 w 6802"/>
                <a:gd name="T47" fmla="*/ 0 h 2058"/>
                <a:gd name="T48" fmla="*/ 5875 w 6802"/>
                <a:gd name="T49" fmla="*/ 17 h 2058"/>
                <a:gd name="T50" fmla="*/ 6016 w 6802"/>
                <a:gd name="T51" fmla="*/ 42 h 2058"/>
                <a:gd name="T52" fmla="*/ 6125 w 6802"/>
                <a:gd name="T53" fmla="*/ 65 h 2058"/>
                <a:gd name="T54" fmla="*/ 6197 w 6802"/>
                <a:gd name="T55" fmla="*/ 84 h 2058"/>
                <a:gd name="T56" fmla="*/ 6268 w 6802"/>
                <a:gd name="T57" fmla="*/ 108 h 2058"/>
                <a:gd name="T58" fmla="*/ 6337 w 6802"/>
                <a:gd name="T59" fmla="*/ 138 h 2058"/>
                <a:gd name="T60" fmla="*/ 6406 w 6802"/>
                <a:gd name="T61" fmla="*/ 173 h 2058"/>
                <a:gd name="T62" fmla="*/ 6472 w 6802"/>
                <a:gd name="T63" fmla="*/ 216 h 2058"/>
                <a:gd name="T64" fmla="*/ 6535 w 6802"/>
                <a:gd name="T65" fmla="*/ 268 h 2058"/>
                <a:gd name="T66" fmla="*/ 6594 w 6802"/>
                <a:gd name="T67" fmla="*/ 327 h 2058"/>
                <a:gd name="T68" fmla="*/ 6649 w 6802"/>
                <a:gd name="T69" fmla="*/ 398 h 2058"/>
                <a:gd name="T70" fmla="*/ 6700 w 6802"/>
                <a:gd name="T71" fmla="*/ 480 h 2058"/>
                <a:gd name="T72" fmla="*/ 6745 w 6802"/>
                <a:gd name="T73" fmla="*/ 573 h 2058"/>
                <a:gd name="T74" fmla="*/ 6785 w 6802"/>
                <a:gd name="T75" fmla="*/ 680 h 2058"/>
                <a:gd name="T76" fmla="*/ 6546 w 6802"/>
                <a:gd name="T77" fmla="*/ 858 h 2058"/>
                <a:gd name="T78" fmla="*/ 6048 w 6802"/>
                <a:gd name="T79" fmla="*/ 1098 h 2058"/>
                <a:gd name="T80" fmla="*/ 5582 w 6802"/>
                <a:gd name="T81" fmla="*/ 1327 h 2058"/>
                <a:gd name="T82" fmla="*/ 5162 w 6802"/>
                <a:gd name="T83" fmla="*/ 1541 h 2058"/>
                <a:gd name="T84" fmla="*/ 4799 w 6802"/>
                <a:gd name="T85" fmla="*/ 1728 h 2058"/>
                <a:gd name="T86" fmla="*/ 4508 w 6802"/>
                <a:gd name="T87" fmla="*/ 1881 h 2058"/>
                <a:gd name="T88" fmla="*/ 4301 w 6802"/>
                <a:gd name="T89" fmla="*/ 1992 h 2058"/>
                <a:gd name="T90" fmla="*/ 4192 w 6802"/>
                <a:gd name="T91" fmla="*/ 2050 h 2058"/>
                <a:gd name="T92" fmla="*/ 0 w 6802"/>
                <a:gd name="T93" fmla="*/ 2025 h 2058"/>
                <a:gd name="T94" fmla="*/ 60 w 6802"/>
                <a:gd name="T95" fmla="*/ 2001 h 2058"/>
                <a:gd name="T96" fmla="*/ 222 w 6802"/>
                <a:gd name="T97" fmla="*/ 1934 h 2058"/>
                <a:gd name="T98" fmla="*/ 459 w 6802"/>
                <a:gd name="T99" fmla="*/ 1829 h 2058"/>
                <a:gd name="T100" fmla="*/ 596 w 6802"/>
                <a:gd name="T101" fmla="*/ 1764 h 2058"/>
                <a:gd name="T102" fmla="*/ 740 w 6802"/>
                <a:gd name="T103" fmla="*/ 1693 h 2058"/>
                <a:gd name="T104" fmla="*/ 889 w 6802"/>
                <a:gd name="T105" fmla="*/ 1614 h 2058"/>
                <a:gd name="T106" fmla="*/ 1038 w 6802"/>
                <a:gd name="T107" fmla="*/ 1531 h 2058"/>
                <a:gd name="T108" fmla="*/ 1185 w 6802"/>
                <a:gd name="T109" fmla="*/ 1443 h 2058"/>
                <a:gd name="T110" fmla="*/ 1324 w 6802"/>
                <a:gd name="T111" fmla="*/ 1351 h 2058"/>
                <a:gd name="T112" fmla="*/ 1455 w 6802"/>
                <a:gd name="T113" fmla="*/ 1257 h 2058"/>
                <a:gd name="T114" fmla="*/ 1571 w 6802"/>
                <a:gd name="T115" fmla="*/ 1158 h 2058"/>
                <a:gd name="T116" fmla="*/ 1669 w 6802"/>
                <a:gd name="T117" fmla="*/ 1059 h 2058"/>
                <a:gd name="T118" fmla="*/ 1748 w 6802"/>
                <a:gd name="T119" fmla="*/ 960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802" h="2058">
                  <a:moveTo>
                    <a:pt x="1748" y="960"/>
                  </a:moveTo>
                  <a:lnTo>
                    <a:pt x="1909" y="962"/>
                  </a:lnTo>
                  <a:lnTo>
                    <a:pt x="2094" y="964"/>
                  </a:lnTo>
                  <a:lnTo>
                    <a:pt x="2298" y="967"/>
                  </a:lnTo>
                  <a:lnTo>
                    <a:pt x="2519" y="969"/>
                  </a:lnTo>
                  <a:lnTo>
                    <a:pt x="2751" y="970"/>
                  </a:lnTo>
                  <a:lnTo>
                    <a:pt x="2989" y="972"/>
                  </a:lnTo>
                  <a:lnTo>
                    <a:pt x="3229" y="972"/>
                  </a:lnTo>
                  <a:lnTo>
                    <a:pt x="3465" y="973"/>
                  </a:lnTo>
                  <a:lnTo>
                    <a:pt x="3696" y="972"/>
                  </a:lnTo>
                  <a:lnTo>
                    <a:pt x="3914" y="971"/>
                  </a:lnTo>
                  <a:lnTo>
                    <a:pt x="4115" y="969"/>
                  </a:lnTo>
                  <a:lnTo>
                    <a:pt x="4297" y="965"/>
                  </a:lnTo>
                  <a:lnTo>
                    <a:pt x="4378" y="963"/>
                  </a:lnTo>
                  <a:lnTo>
                    <a:pt x="4452" y="961"/>
                  </a:lnTo>
                  <a:lnTo>
                    <a:pt x="4518" y="959"/>
                  </a:lnTo>
                  <a:lnTo>
                    <a:pt x="4578" y="955"/>
                  </a:lnTo>
                  <a:lnTo>
                    <a:pt x="4628" y="952"/>
                  </a:lnTo>
                  <a:lnTo>
                    <a:pt x="4668" y="947"/>
                  </a:lnTo>
                  <a:lnTo>
                    <a:pt x="4700" y="943"/>
                  </a:lnTo>
                  <a:lnTo>
                    <a:pt x="4720" y="938"/>
                  </a:lnTo>
                  <a:lnTo>
                    <a:pt x="4740" y="929"/>
                  </a:lnTo>
                  <a:lnTo>
                    <a:pt x="4761" y="915"/>
                  </a:lnTo>
                  <a:lnTo>
                    <a:pt x="4783" y="897"/>
                  </a:lnTo>
                  <a:lnTo>
                    <a:pt x="4807" y="875"/>
                  </a:lnTo>
                  <a:lnTo>
                    <a:pt x="4831" y="849"/>
                  </a:lnTo>
                  <a:lnTo>
                    <a:pt x="4857" y="819"/>
                  </a:lnTo>
                  <a:lnTo>
                    <a:pt x="4884" y="786"/>
                  </a:lnTo>
                  <a:lnTo>
                    <a:pt x="4911" y="752"/>
                  </a:lnTo>
                  <a:lnTo>
                    <a:pt x="4970" y="674"/>
                  </a:lnTo>
                  <a:lnTo>
                    <a:pt x="5033" y="590"/>
                  </a:lnTo>
                  <a:lnTo>
                    <a:pt x="5098" y="503"/>
                  </a:lnTo>
                  <a:lnTo>
                    <a:pt x="5168" y="414"/>
                  </a:lnTo>
                  <a:lnTo>
                    <a:pt x="5203" y="369"/>
                  </a:lnTo>
                  <a:lnTo>
                    <a:pt x="5240" y="327"/>
                  </a:lnTo>
                  <a:lnTo>
                    <a:pt x="5278" y="285"/>
                  </a:lnTo>
                  <a:lnTo>
                    <a:pt x="5315" y="244"/>
                  </a:lnTo>
                  <a:lnTo>
                    <a:pt x="5354" y="206"/>
                  </a:lnTo>
                  <a:lnTo>
                    <a:pt x="5393" y="170"/>
                  </a:lnTo>
                  <a:lnTo>
                    <a:pt x="5432" y="135"/>
                  </a:lnTo>
                  <a:lnTo>
                    <a:pt x="5473" y="105"/>
                  </a:lnTo>
                  <a:lnTo>
                    <a:pt x="5513" y="77"/>
                  </a:lnTo>
                  <a:lnTo>
                    <a:pt x="5554" y="53"/>
                  </a:lnTo>
                  <a:lnTo>
                    <a:pt x="5595" y="33"/>
                  </a:lnTo>
                  <a:lnTo>
                    <a:pt x="5637" y="17"/>
                  </a:lnTo>
                  <a:lnTo>
                    <a:pt x="5679" y="6"/>
                  </a:lnTo>
                  <a:lnTo>
                    <a:pt x="5722" y="0"/>
                  </a:lnTo>
                  <a:lnTo>
                    <a:pt x="5764" y="0"/>
                  </a:lnTo>
                  <a:lnTo>
                    <a:pt x="5807" y="4"/>
                  </a:lnTo>
                  <a:lnTo>
                    <a:pt x="5875" y="17"/>
                  </a:lnTo>
                  <a:lnTo>
                    <a:pt x="5944" y="28"/>
                  </a:lnTo>
                  <a:lnTo>
                    <a:pt x="6016" y="42"/>
                  </a:lnTo>
                  <a:lnTo>
                    <a:pt x="6088" y="57"/>
                  </a:lnTo>
                  <a:lnTo>
                    <a:pt x="6125" y="65"/>
                  </a:lnTo>
                  <a:lnTo>
                    <a:pt x="6160" y="74"/>
                  </a:lnTo>
                  <a:lnTo>
                    <a:pt x="6197" y="84"/>
                  </a:lnTo>
                  <a:lnTo>
                    <a:pt x="6232" y="95"/>
                  </a:lnTo>
                  <a:lnTo>
                    <a:pt x="6268" y="108"/>
                  </a:lnTo>
                  <a:lnTo>
                    <a:pt x="6303" y="123"/>
                  </a:lnTo>
                  <a:lnTo>
                    <a:pt x="6337" y="138"/>
                  </a:lnTo>
                  <a:lnTo>
                    <a:pt x="6373" y="155"/>
                  </a:lnTo>
                  <a:lnTo>
                    <a:pt x="6406" y="173"/>
                  </a:lnTo>
                  <a:lnTo>
                    <a:pt x="6439" y="194"/>
                  </a:lnTo>
                  <a:lnTo>
                    <a:pt x="6472" y="216"/>
                  </a:lnTo>
                  <a:lnTo>
                    <a:pt x="6504" y="240"/>
                  </a:lnTo>
                  <a:lnTo>
                    <a:pt x="6535" y="268"/>
                  </a:lnTo>
                  <a:lnTo>
                    <a:pt x="6564" y="296"/>
                  </a:lnTo>
                  <a:lnTo>
                    <a:pt x="6594" y="327"/>
                  </a:lnTo>
                  <a:lnTo>
                    <a:pt x="6623" y="361"/>
                  </a:lnTo>
                  <a:lnTo>
                    <a:pt x="6649" y="398"/>
                  </a:lnTo>
                  <a:lnTo>
                    <a:pt x="6675" y="438"/>
                  </a:lnTo>
                  <a:lnTo>
                    <a:pt x="6700" y="480"/>
                  </a:lnTo>
                  <a:lnTo>
                    <a:pt x="6723" y="525"/>
                  </a:lnTo>
                  <a:lnTo>
                    <a:pt x="6745" y="573"/>
                  </a:lnTo>
                  <a:lnTo>
                    <a:pt x="6765" y="625"/>
                  </a:lnTo>
                  <a:lnTo>
                    <a:pt x="6785" y="680"/>
                  </a:lnTo>
                  <a:lnTo>
                    <a:pt x="6802" y="738"/>
                  </a:lnTo>
                  <a:lnTo>
                    <a:pt x="6546" y="858"/>
                  </a:lnTo>
                  <a:lnTo>
                    <a:pt x="6294" y="978"/>
                  </a:lnTo>
                  <a:lnTo>
                    <a:pt x="6048" y="1098"/>
                  </a:lnTo>
                  <a:lnTo>
                    <a:pt x="5811" y="1214"/>
                  </a:lnTo>
                  <a:lnTo>
                    <a:pt x="5582" y="1327"/>
                  </a:lnTo>
                  <a:lnTo>
                    <a:pt x="5365" y="1437"/>
                  </a:lnTo>
                  <a:lnTo>
                    <a:pt x="5162" y="1541"/>
                  </a:lnTo>
                  <a:lnTo>
                    <a:pt x="4973" y="1638"/>
                  </a:lnTo>
                  <a:lnTo>
                    <a:pt x="4799" y="1728"/>
                  </a:lnTo>
                  <a:lnTo>
                    <a:pt x="4644" y="1809"/>
                  </a:lnTo>
                  <a:lnTo>
                    <a:pt x="4508" y="1881"/>
                  </a:lnTo>
                  <a:lnTo>
                    <a:pt x="4394" y="1942"/>
                  </a:lnTo>
                  <a:lnTo>
                    <a:pt x="4301" y="1992"/>
                  </a:lnTo>
                  <a:lnTo>
                    <a:pt x="4233" y="2028"/>
                  </a:lnTo>
                  <a:lnTo>
                    <a:pt x="4192" y="2050"/>
                  </a:lnTo>
                  <a:lnTo>
                    <a:pt x="4177" y="2058"/>
                  </a:lnTo>
                  <a:lnTo>
                    <a:pt x="0" y="2025"/>
                  </a:lnTo>
                  <a:lnTo>
                    <a:pt x="16" y="2018"/>
                  </a:lnTo>
                  <a:lnTo>
                    <a:pt x="60" y="2001"/>
                  </a:lnTo>
                  <a:lnTo>
                    <a:pt x="130" y="1972"/>
                  </a:lnTo>
                  <a:lnTo>
                    <a:pt x="222" y="1934"/>
                  </a:lnTo>
                  <a:lnTo>
                    <a:pt x="333" y="1885"/>
                  </a:lnTo>
                  <a:lnTo>
                    <a:pt x="459" y="1829"/>
                  </a:lnTo>
                  <a:lnTo>
                    <a:pt x="526" y="1797"/>
                  </a:lnTo>
                  <a:lnTo>
                    <a:pt x="596" y="1764"/>
                  </a:lnTo>
                  <a:lnTo>
                    <a:pt x="667" y="1729"/>
                  </a:lnTo>
                  <a:lnTo>
                    <a:pt x="740" y="1693"/>
                  </a:lnTo>
                  <a:lnTo>
                    <a:pt x="814" y="1654"/>
                  </a:lnTo>
                  <a:lnTo>
                    <a:pt x="889" y="1614"/>
                  </a:lnTo>
                  <a:lnTo>
                    <a:pt x="964" y="1574"/>
                  </a:lnTo>
                  <a:lnTo>
                    <a:pt x="1038" y="1531"/>
                  </a:lnTo>
                  <a:lnTo>
                    <a:pt x="1112" y="1487"/>
                  </a:lnTo>
                  <a:lnTo>
                    <a:pt x="1185" y="1443"/>
                  </a:lnTo>
                  <a:lnTo>
                    <a:pt x="1256" y="1398"/>
                  </a:lnTo>
                  <a:lnTo>
                    <a:pt x="1324" y="1351"/>
                  </a:lnTo>
                  <a:lnTo>
                    <a:pt x="1391" y="1305"/>
                  </a:lnTo>
                  <a:lnTo>
                    <a:pt x="1455" y="1257"/>
                  </a:lnTo>
                  <a:lnTo>
                    <a:pt x="1514" y="1207"/>
                  </a:lnTo>
                  <a:lnTo>
                    <a:pt x="1571" y="1158"/>
                  </a:lnTo>
                  <a:lnTo>
                    <a:pt x="1622" y="1109"/>
                  </a:lnTo>
                  <a:lnTo>
                    <a:pt x="1669" y="1059"/>
                  </a:lnTo>
                  <a:lnTo>
                    <a:pt x="1711" y="1010"/>
                  </a:lnTo>
                  <a:lnTo>
                    <a:pt x="1748" y="96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2314575" y="5026025"/>
              <a:ext cx="1109663" cy="392113"/>
            </a:xfrm>
            <a:custGeom>
              <a:avLst/>
              <a:gdLst>
                <a:gd name="T0" fmla="*/ 2318 w 3495"/>
                <a:gd name="T1" fmla="*/ 519 h 1233"/>
                <a:gd name="T2" fmla="*/ 2332 w 3495"/>
                <a:gd name="T3" fmla="*/ 489 h 1233"/>
                <a:gd name="T4" fmla="*/ 2371 w 3495"/>
                <a:gd name="T5" fmla="*/ 411 h 1233"/>
                <a:gd name="T6" fmla="*/ 2399 w 3495"/>
                <a:gd name="T7" fmla="*/ 361 h 1233"/>
                <a:gd name="T8" fmla="*/ 2434 w 3495"/>
                <a:gd name="T9" fmla="*/ 306 h 1233"/>
                <a:gd name="T10" fmla="*/ 2474 w 3495"/>
                <a:gd name="T11" fmla="*/ 249 h 1233"/>
                <a:gd name="T12" fmla="*/ 2521 w 3495"/>
                <a:gd name="T13" fmla="*/ 193 h 1233"/>
                <a:gd name="T14" fmla="*/ 2573 w 3495"/>
                <a:gd name="T15" fmla="*/ 140 h 1233"/>
                <a:gd name="T16" fmla="*/ 2630 w 3495"/>
                <a:gd name="T17" fmla="*/ 92 h 1233"/>
                <a:gd name="T18" fmla="*/ 2691 w 3495"/>
                <a:gd name="T19" fmla="*/ 51 h 1233"/>
                <a:gd name="T20" fmla="*/ 2759 w 3495"/>
                <a:gd name="T21" fmla="*/ 21 h 1233"/>
                <a:gd name="T22" fmla="*/ 2831 w 3495"/>
                <a:gd name="T23" fmla="*/ 4 h 1233"/>
                <a:gd name="T24" fmla="*/ 2907 w 3495"/>
                <a:gd name="T25" fmla="*/ 1 h 1233"/>
                <a:gd name="T26" fmla="*/ 2988 w 3495"/>
                <a:gd name="T27" fmla="*/ 16 h 1233"/>
                <a:gd name="T28" fmla="*/ 3074 w 3495"/>
                <a:gd name="T29" fmla="*/ 52 h 1233"/>
                <a:gd name="T30" fmla="*/ 3121 w 3495"/>
                <a:gd name="T31" fmla="*/ 78 h 1233"/>
                <a:gd name="T32" fmla="*/ 3164 w 3495"/>
                <a:gd name="T33" fmla="*/ 107 h 1233"/>
                <a:gd name="T34" fmla="*/ 3205 w 3495"/>
                <a:gd name="T35" fmla="*/ 137 h 1233"/>
                <a:gd name="T36" fmla="*/ 3243 w 3495"/>
                <a:gd name="T37" fmla="*/ 168 h 1233"/>
                <a:gd name="T38" fmla="*/ 3277 w 3495"/>
                <a:gd name="T39" fmla="*/ 201 h 1233"/>
                <a:gd name="T40" fmla="*/ 3308 w 3495"/>
                <a:gd name="T41" fmla="*/ 236 h 1233"/>
                <a:gd name="T42" fmla="*/ 3338 w 3495"/>
                <a:gd name="T43" fmla="*/ 270 h 1233"/>
                <a:gd name="T44" fmla="*/ 3364 w 3495"/>
                <a:gd name="T45" fmla="*/ 305 h 1233"/>
                <a:gd name="T46" fmla="*/ 3408 w 3495"/>
                <a:gd name="T47" fmla="*/ 376 h 1233"/>
                <a:gd name="T48" fmla="*/ 3445 w 3495"/>
                <a:gd name="T49" fmla="*/ 448 h 1233"/>
                <a:gd name="T50" fmla="*/ 3474 w 3495"/>
                <a:gd name="T51" fmla="*/ 518 h 1233"/>
                <a:gd name="T52" fmla="*/ 3495 w 3495"/>
                <a:gd name="T53" fmla="*/ 584 h 1233"/>
                <a:gd name="T54" fmla="*/ 3413 w 3495"/>
                <a:gd name="T55" fmla="*/ 682 h 1233"/>
                <a:gd name="T56" fmla="*/ 3335 w 3495"/>
                <a:gd name="T57" fmla="*/ 782 h 1233"/>
                <a:gd name="T58" fmla="*/ 3194 w 3495"/>
                <a:gd name="T59" fmla="*/ 972 h 1233"/>
                <a:gd name="T60" fmla="*/ 3130 w 3495"/>
                <a:gd name="T61" fmla="*/ 1054 h 1233"/>
                <a:gd name="T62" fmla="*/ 3072 w 3495"/>
                <a:gd name="T63" fmla="*/ 1122 h 1233"/>
                <a:gd name="T64" fmla="*/ 3044 w 3495"/>
                <a:gd name="T65" fmla="*/ 1149 h 1233"/>
                <a:gd name="T66" fmla="*/ 3018 w 3495"/>
                <a:gd name="T67" fmla="*/ 1171 h 1233"/>
                <a:gd name="T68" fmla="*/ 2994 w 3495"/>
                <a:gd name="T69" fmla="*/ 1188 h 1233"/>
                <a:gd name="T70" fmla="*/ 2972 w 3495"/>
                <a:gd name="T71" fmla="*/ 1198 h 1233"/>
                <a:gd name="T72" fmla="*/ 2920 w 3495"/>
                <a:gd name="T73" fmla="*/ 1207 h 1233"/>
                <a:gd name="T74" fmla="*/ 2830 w 3495"/>
                <a:gd name="T75" fmla="*/ 1215 h 1233"/>
                <a:gd name="T76" fmla="*/ 2704 w 3495"/>
                <a:gd name="T77" fmla="*/ 1221 h 1233"/>
                <a:gd name="T78" fmla="*/ 2549 w 3495"/>
                <a:gd name="T79" fmla="*/ 1225 h 1233"/>
                <a:gd name="T80" fmla="*/ 2166 w 3495"/>
                <a:gd name="T81" fmla="*/ 1231 h 1233"/>
                <a:gd name="T82" fmla="*/ 1717 w 3495"/>
                <a:gd name="T83" fmla="*/ 1233 h 1233"/>
                <a:gd name="T84" fmla="*/ 1241 w 3495"/>
                <a:gd name="T85" fmla="*/ 1232 h 1233"/>
                <a:gd name="T86" fmla="*/ 771 w 3495"/>
                <a:gd name="T87" fmla="*/ 1229 h 1233"/>
                <a:gd name="T88" fmla="*/ 346 w 3495"/>
                <a:gd name="T89" fmla="*/ 1224 h 1233"/>
                <a:gd name="T90" fmla="*/ 0 w 3495"/>
                <a:gd name="T91" fmla="*/ 1220 h 1233"/>
                <a:gd name="T92" fmla="*/ 22 w 3495"/>
                <a:gd name="T93" fmla="*/ 1184 h 1233"/>
                <a:gd name="T94" fmla="*/ 41 w 3495"/>
                <a:gd name="T95" fmla="*/ 1149 h 1233"/>
                <a:gd name="T96" fmla="*/ 56 w 3495"/>
                <a:gd name="T97" fmla="*/ 1114 h 1233"/>
                <a:gd name="T98" fmla="*/ 68 w 3495"/>
                <a:gd name="T99" fmla="*/ 1079 h 1233"/>
                <a:gd name="T100" fmla="*/ 104 w 3495"/>
                <a:gd name="T101" fmla="*/ 948 h 1233"/>
                <a:gd name="T102" fmla="*/ 134 w 3495"/>
                <a:gd name="T103" fmla="*/ 809 h 1233"/>
                <a:gd name="T104" fmla="*/ 146 w 3495"/>
                <a:gd name="T105" fmla="*/ 737 h 1233"/>
                <a:gd name="T106" fmla="*/ 156 w 3495"/>
                <a:gd name="T107" fmla="*/ 665 h 1233"/>
                <a:gd name="T108" fmla="*/ 164 w 3495"/>
                <a:gd name="T109" fmla="*/ 592 h 1233"/>
                <a:gd name="T110" fmla="*/ 169 w 3495"/>
                <a:gd name="T111" fmla="*/ 519 h 1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495" h="1233">
                  <a:moveTo>
                    <a:pt x="169" y="519"/>
                  </a:moveTo>
                  <a:lnTo>
                    <a:pt x="2318" y="519"/>
                  </a:lnTo>
                  <a:lnTo>
                    <a:pt x="2321" y="511"/>
                  </a:lnTo>
                  <a:lnTo>
                    <a:pt x="2332" y="489"/>
                  </a:lnTo>
                  <a:lnTo>
                    <a:pt x="2348" y="455"/>
                  </a:lnTo>
                  <a:lnTo>
                    <a:pt x="2371" y="411"/>
                  </a:lnTo>
                  <a:lnTo>
                    <a:pt x="2384" y="386"/>
                  </a:lnTo>
                  <a:lnTo>
                    <a:pt x="2399" y="361"/>
                  </a:lnTo>
                  <a:lnTo>
                    <a:pt x="2416" y="334"/>
                  </a:lnTo>
                  <a:lnTo>
                    <a:pt x="2434" y="306"/>
                  </a:lnTo>
                  <a:lnTo>
                    <a:pt x="2454" y="278"/>
                  </a:lnTo>
                  <a:lnTo>
                    <a:pt x="2474" y="249"/>
                  </a:lnTo>
                  <a:lnTo>
                    <a:pt x="2497" y="221"/>
                  </a:lnTo>
                  <a:lnTo>
                    <a:pt x="2521" y="193"/>
                  </a:lnTo>
                  <a:lnTo>
                    <a:pt x="2546" y="166"/>
                  </a:lnTo>
                  <a:lnTo>
                    <a:pt x="2573" y="140"/>
                  </a:lnTo>
                  <a:lnTo>
                    <a:pt x="2600" y="115"/>
                  </a:lnTo>
                  <a:lnTo>
                    <a:pt x="2630" y="92"/>
                  </a:lnTo>
                  <a:lnTo>
                    <a:pt x="2661" y="70"/>
                  </a:lnTo>
                  <a:lnTo>
                    <a:pt x="2691" y="51"/>
                  </a:lnTo>
                  <a:lnTo>
                    <a:pt x="2724" y="35"/>
                  </a:lnTo>
                  <a:lnTo>
                    <a:pt x="2759" y="21"/>
                  </a:lnTo>
                  <a:lnTo>
                    <a:pt x="2794" y="11"/>
                  </a:lnTo>
                  <a:lnTo>
                    <a:pt x="2831" y="4"/>
                  </a:lnTo>
                  <a:lnTo>
                    <a:pt x="2868" y="0"/>
                  </a:lnTo>
                  <a:lnTo>
                    <a:pt x="2907" y="1"/>
                  </a:lnTo>
                  <a:lnTo>
                    <a:pt x="2947" y="6"/>
                  </a:lnTo>
                  <a:lnTo>
                    <a:pt x="2988" y="16"/>
                  </a:lnTo>
                  <a:lnTo>
                    <a:pt x="3031" y="31"/>
                  </a:lnTo>
                  <a:lnTo>
                    <a:pt x="3074" y="52"/>
                  </a:lnTo>
                  <a:lnTo>
                    <a:pt x="3098" y="65"/>
                  </a:lnTo>
                  <a:lnTo>
                    <a:pt x="3121" y="78"/>
                  </a:lnTo>
                  <a:lnTo>
                    <a:pt x="3144" y="93"/>
                  </a:lnTo>
                  <a:lnTo>
                    <a:pt x="3164" y="107"/>
                  </a:lnTo>
                  <a:lnTo>
                    <a:pt x="3185" y="121"/>
                  </a:lnTo>
                  <a:lnTo>
                    <a:pt x="3205" y="137"/>
                  </a:lnTo>
                  <a:lnTo>
                    <a:pt x="3225" y="152"/>
                  </a:lnTo>
                  <a:lnTo>
                    <a:pt x="3243" y="168"/>
                  </a:lnTo>
                  <a:lnTo>
                    <a:pt x="3260" y="185"/>
                  </a:lnTo>
                  <a:lnTo>
                    <a:pt x="3277" y="201"/>
                  </a:lnTo>
                  <a:lnTo>
                    <a:pt x="3293" y="218"/>
                  </a:lnTo>
                  <a:lnTo>
                    <a:pt x="3308" y="236"/>
                  </a:lnTo>
                  <a:lnTo>
                    <a:pt x="3323" y="253"/>
                  </a:lnTo>
                  <a:lnTo>
                    <a:pt x="3338" y="270"/>
                  </a:lnTo>
                  <a:lnTo>
                    <a:pt x="3350" y="287"/>
                  </a:lnTo>
                  <a:lnTo>
                    <a:pt x="3364" y="305"/>
                  </a:lnTo>
                  <a:lnTo>
                    <a:pt x="3387" y="341"/>
                  </a:lnTo>
                  <a:lnTo>
                    <a:pt x="3408" y="376"/>
                  </a:lnTo>
                  <a:lnTo>
                    <a:pt x="3428" y="411"/>
                  </a:lnTo>
                  <a:lnTo>
                    <a:pt x="3445" y="448"/>
                  </a:lnTo>
                  <a:lnTo>
                    <a:pt x="3460" y="482"/>
                  </a:lnTo>
                  <a:lnTo>
                    <a:pt x="3474" y="518"/>
                  </a:lnTo>
                  <a:lnTo>
                    <a:pt x="3485" y="551"/>
                  </a:lnTo>
                  <a:lnTo>
                    <a:pt x="3495" y="584"/>
                  </a:lnTo>
                  <a:lnTo>
                    <a:pt x="3454" y="632"/>
                  </a:lnTo>
                  <a:lnTo>
                    <a:pt x="3413" y="682"/>
                  </a:lnTo>
                  <a:lnTo>
                    <a:pt x="3374" y="732"/>
                  </a:lnTo>
                  <a:lnTo>
                    <a:pt x="3335" y="782"/>
                  </a:lnTo>
                  <a:lnTo>
                    <a:pt x="3262" y="881"/>
                  </a:lnTo>
                  <a:lnTo>
                    <a:pt x="3194" y="972"/>
                  </a:lnTo>
                  <a:lnTo>
                    <a:pt x="3161" y="1014"/>
                  </a:lnTo>
                  <a:lnTo>
                    <a:pt x="3130" y="1054"/>
                  </a:lnTo>
                  <a:lnTo>
                    <a:pt x="3100" y="1090"/>
                  </a:lnTo>
                  <a:lnTo>
                    <a:pt x="3072" y="1122"/>
                  </a:lnTo>
                  <a:lnTo>
                    <a:pt x="3058" y="1136"/>
                  </a:lnTo>
                  <a:lnTo>
                    <a:pt x="3044" y="1149"/>
                  </a:lnTo>
                  <a:lnTo>
                    <a:pt x="3032" y="1160"/>
                  </a:lnTo>
                  <a:lnTo>
                    <a:pt x="3018" y="1171"/>
                  </a:lnTo>
                  <a:lnTo>
                    <a:pt x="3007" y="1180"/>
                  </a:lnTo>
                  <a:lnTo>
                    <a:pt x="2994" y="1188"/>
                  </a:lnTo>
                  <a:lnTo>
                    <a:pt x="2983" y="1193"/>
                  </a:lnTo>
                  <a:lnTo>
                    <a:pt x="2972" y="1198"/>
                  </a:lnTo>
                  <a:lnTo>
                    <a:pt x="2952" y="1203"/>
                  </a:lnTo>
                  <a:lnTo>
                    <a:pt x="2920" y="1207"/>
                  </a:lnTo>
                  <a:lnTo>
                    <a:pt x="2880" y="1212"/>
                  </a:lnTo>
                  <a:lnTo>
                    <a:pt x="2830" y="1215"/>
                  </a:lnTo>
                  <a:lnTo>
                    <a:pt x="2770" y="1219"/>
                  </a:lnTo>
                  <a:lnTo>
                    <a:pt x="2704" y="1221"/>
                  </a:lnTo>
                  <a:lnTo>
                    <a:pt x="2630" y="1223"/>
                  </a:lnTo>
                  <a:lnTo>
                    <a:pt x="2549" y="1225"/>
                  </a:lnTo>
                  <a:lnTo>
                    <a:pt x="2367" y="1229"/>
                  </a:lnTo>
                  <a:lnTo>
                    <a:pt x="2166" y="1231"/>
                  </a:lnTo>
                  <a:lnTo>
                    <a:pt x="1948" y="1232"/>
                  </a:lnTo>
                  <a:lnTo>
                    <a:pt x="1717" y="1233"/>
                  </a:lnTo>
                  <a:lnTo>
                    <a:pt x="1481" y="1232"/>
                  </a:lnTo>
                  <a:lnTo>
                    <a:pt x="1241" y="1232"/>
                  </a:lnTo>
                  <a:lnTo>
                    <a:pt x="1003" y="1230"/>
                  </a:lnTo>
                  <a:lnTo>
                    <a:pt x="771" y="1229"/>
                  </a:lnTo>
                  <a:lnTo>
                    <a:pt x="550" y="1227"/>
                  </a:lnTo>
                  <a:lnTo>
                    <a:pt x="346" y="1224"/>
                  </a:lnTo>
                  <a:lnTo>
                    <a:pt x="161" y="1222"/>
                  </a:lnTo>
                  <a:lnTo>
                    <a:pt x="0" y="1220"/>
                  </a:lnTo>
                  <a:lnTo>
                    <a:pt x="11" y="1201"/>
                  </a:lnTo>
                  <a:lnTo>
                    <a:pt x="22" y="1184"/>
                  </a:lnTo>
                  <a:lnTo>
                    <a:pt x="32" y="1167"/>
                  </a:lnTo>
                  <a:lnTo>
                    <a:pt x="41" y="1149"/>
                  </a:lnTo>
                  <a:lnTo>
                    <a:pt x="49" y="1132"/>
                  </a:lnTo>
                  <a:lnTo>
                    <a:pt x="56" y="1114"/>
                  </a:lnTo>
                  <a:lnTo>
                    <a:pt x="63" y="1096"/>
                  </a:lnTo>
                  <a:lnTo>
                    <a:pt x="68" y="1079"/>
                  </a:lnTo>
                  <a:lnTo>
                    <a:pt x="87" y="1014"/>
                  </a:lnTo>
                  <a:lnTo>
                    <a:pt x="104" y="948"/>
                  </a:lnTo>
                  <a:lnTo>
                    <a:pt x="120" y="879"/>
                  </a:lnTo>
                  <a:lnTo>
                    <a:pt x="134" y="809"/>
                  </a:lnTo>
                  <a:lnTo>
                    <a:pt x="140" y="773"/>
                  </a:lnTo>
                  <a:lnTo>
                    <a:pt x="146" y="737"/>
                  </a:lnTo>
                  <a:lnTo>
                    <a:pt x="152" y="701"/>
                  </a:lnTo>
                  <a:lnTo>
                    <a:pt x="156" y="665"/>
                  </a:lnTo>
                  <a:lnTo>
                    <a:pt x="161" y="628"/>
                  </a:lnTo>
                  <a:lnTo>
                    <a:pt x="164" y="592"/>
                  </a:lnTo>
                  <a:lnTo>
                    <a:pt x="167" y="555"/>
                  </a:lnTo>
                  <a:lnTo>
                    <a:pt x="169" y="51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8" name="Freeform 8"/>
            <p:cNvSpPr/>
            <p:nvPr/>
          </p:nvSpPr>
          <p:spPr bwMode="auto">
            <a:xfrm>
              <a:off x="2351088" y="4957763"/>
              <a:ext cx="725488" cy="233363"/>
            </a:xfrm>
            <a:custGeom>
              <a:avLst/>
              <a:gdLst>
                <a:gd name="T0" fmla="*/ 25 w 2286"/>
                <a:gd name="T1" fmla="*/ 271 h 737"/>
                <a:gd name="T2" fmla="*/ 79 w 2286"/>
                <a:gd name="T3" fmla="*/ 209 h 737"/>
                <a:gd name="T4" fmla="*/ 125 w 2286"/>
                <a:gd name="T5" fmla="*/ 165 h 737"/>
                <a:gd name="T6" fmla="*/ 159 w 2286"/>
                <a:gd name="T7" fmla="*/ 137 h 737"/>
                <a:gd name="T8" fmla="*/ 194 w 2286"/>
                <a:gd name="T9" fmla="*/ 111 h 737"/>
                <a:gd name="T10" fmla="*/ 233 w 2286"/>
                <a:gd name="T11" fmla="*/ 87 h 737"/>
                <a:gd name="T12" fmla="*/ 273 w 2286"/>
                <a:gd name="T13" fmla="*/ 65 h 737"/>
                <a:gd name="T14" fmla="*/ 317 w 2286"/>
                <a:gd name="T15" fmla="*/ 47 h 737"/>
                <a:gd name="T16" fmla="*/ 361 w 2286"/>
                <a:gd name="T17" fmla="*/ 31 h 737"/>
                <a:gd name="T18" fmla="*/ 409 w 2286"/>
                <a:gd name="T19" fmla="*/ 17 h 737"/>
                <a:gd name="T20" fmla="*/ 460 w 2286"/>
                <a:gd name="T21" fmla="*/ 8 h 737"/>
                <a:gd name="T22" fmla="*/ 513 w 2286"/>
                <a:gd name="T23" fmla="*/ 3 h 737"/>
                <a:gd name="T24" fmla="*/ 569 w 2286"/>
                <a:gd name="T25" fmla="*/ 0 h 737"/>
                <a:gd name="T26" fmla="*/ 628 w 2286"/>
                <a:gd name="T27" fmla="*/ 4 h 737"/>
                <a:gd name="T28" fmla="*/ 716 w 2286"/>
                <a:gd name="T29" fmla="*/ 15 h 737"/>
                <a:gd name="T30" fmla="*/ 825 w 2286"/>
                <a:gd name="T31" fmla="*/ 38 h 737"/>
                <a:gd name="T32" fmla="*/ 922 w 2286"/>
                <a:gd name="T33" fmla="*/ 70 h 737"/>
                <a:gd name="T34" fmla="*/ 1009 w 2286"/>
                <a:gd name="T35" fmla="*/ 106 h 737"/>
                <a:gd name="T36" fmla="*/ 1086 w 2286"/>
                <a:gd name="T37" fmla="*/ 150 h 737"/>
                <a:gd name="T38" fmla="*/ 1155 w 2286"/>
                <a:gd name="T39" fmla="*/ 196 h 737"/>
                <a:gd name="T40" fmla="*/ 1214 w 2286"/>
                <a:gd name="T41" fmla="*/ 245 h 737"/>
                <a:gd name="T42" fmla="*/ 1264 w 2286"/>
                <a:gd name="T43" fmla="*/ 295 h 737"/>
                <a:gd name="T44" fmla="*/ 1308 w 2286"/>
                <a:gd name="T45" fmla="*/ 344 h 737"/>
                <a:gd name="T46" fmla="*/ 1344 w 2286"/>
                <a:gd name="T47" fmla="*/ 393 h 737"/>
                <a:gd name="T48" fmla="*/ 1374 w 2286"/>
                <a:gd name="T49" fmla="*/ 438 h 737"/>
                <a:gd name="T50" fmla="*/ 1397 w 2286"/>
                <a:gd name="T51" fmla="*/ 479 h 737"/>
                <a:gd name="T52" fmla="*/ 1422 w 2286"/>
                <a:gd name="T53" fmla="*/ 530 h 737"/>
                <a:gd name="T54" fmla="*/ 1438 w 2286"/>
                <a:gd name="T55" fmla="*/ 570 h 737"/>
                <a:gd name="T56" fmla="*/ 2286 w 2286"/>
                <a:gd name="T57" fmla="*/ 576 h 737"/>
                <a:gd name="T58" fmla="*/ 2251 w 2286"/>
                <a:gd name="T59" fmla="*/ 639 h 737"/>
                <a:gd name="T60" fmla="*/ 2225 w 2286"/>
                <a:gd name="T61" fmla="*/ 690 h 737"/>
                <a:gd name="T62" fmla="*/ 2203 w 2286"/>
                <a:gd name="T63" fmla="*/ 737 h 737"/>
                <a:gd name="T64" fmla="*/ 55 w 2286"/>
                <a:gd name="T65" fmla="*/ 681 h 737"/>
                <a:gd name="T66" fmla="*/ 54 w 2286"/>
                <a:gd name="T67" fmla="*/ 596 h 737"/>
                <a:gd name="T68" fmla="*/ 49 w 2286"/>
                <a:gd name="T69" fmla="*/ 540 h 737"/>
                <a:gd name="T70" fmla="*/ 44 w 2286"/>
                <a:gd name="T71" fmla="*/ 487 h 737"/>
                <a:gd name="T72" fmla="*/ 35 w 2286"/>
                <a:gd name="T73" fmla="*/ 432 h 737"/>
                <a:gd name="T74" fmla="*/ 23 w 2286"/>
                <a:gd name="T75" fmla="*/ 379 h 737"/>
                <a:gd name="T76" fmla="*/ 9 w 2286"/>
                <a:gd name="T77" fmla="*/ 328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286" h="737">
                  <a:moveTo>
                    <a:pt x="0" y="303"/>
                  </a:moveTo>
                  <a:lnTo>
                    <a:pt x="25" y="271"/>
                  </a:lnTo>
                  <a:lnTo>
                    <a:pt x="51" y="240"/>
                  </a:lnTo>
                  <a:lnTo>
                    <a:pt x="79" y="209"/>
                  </a:lnTo>
                  <a:lnTo>
                    <a:pt x="109" y="180"/>
                  </a:lnTo>
                  <a:lnTo>
                    <a:pt x="125" y="165"/>
                  </a:lnTo>
                  <a:lnTo>
                    <a:pt x="142" y="151"/>
                  </a:lnTo>
                  <a:lnTo>
                    <a:pt x="159" y="137"/>
                  </a:lnTo>
                  <a:lnTo>
                    <a:pt x="176" y="124"/>
                  </a:lnTo>
                  <a:lnTo>
                    <a:pt x="194" y="111"/>
                  </a:lnTo>
                  <a:lnTo>
                    <a:pt x="214" y="100"/>
                  </a:lnTo>
                  <a:lnTo>
                    <a:pt x="233" y="87"/>
                  </a:lnTo>
                  <a:lnTo>
                    <a:pt x="253" y="77"/>
                  </a:lnTo>
                  <a:lnTo>
                    <a:pt x="273" y="65"/>
                  </a:lnTo>
                  <a:lnTo>
                    <a:pt x="294" y="56"/>
                  </a:lnTo>
                  <a:lnTo>
                    <a:pt x="317" y="47"/>
                  </a:lnTo>
                  <a:lnTo>
                    <a:pt x="338" y="38"/>
                  </a:lnTo>
                  <a:lnTo>
                    <a:pt x="361" y="31"/>
                  </a:lnTo>
                  <a:lnTo>
                    <a:pt x="385" y="24"/>
                  </a:lnTo>
                  <a:lnTo>
                    <a:pt x="409" y="17"/>
                  </a:lnTo>
                  <a:lnTo>
                    <a:pt x="434" y="13"/>
                  </a:lnTo>
                  <a:lnTo>
                    <a:pt x="460" y="8"/>
                  </a:lnTo>
                  <a:lnTo>
                    <a:pt x="487" y="5"/>
                  </a:lnTo>
                  <a:lnTo>
                    <a:pt x="513" y="3"/>
                  </a:lnTo>
                  <a:lnTo>
                    <a:pt x="540" y="1"/>
                  </a:lnTo>
                  <a:lnTo>
                    <a:pt x="569" y="0"/>
                  </a:lnTo>
                  <a:lnTo>
                    <a:pt x="599" y="1"/>
                  </a:lnTo>
                  <a:lnTo>
                    <a:pt x="628" y="4"/>
                  </a:lnTo>
                  <a:lnTo>
                    <a:pt x="658" y="7"/>
                  </a:lnTo>
                  <a:lnTo>
                    <a:pt x="716" y="15"/>
                  </a:lnTo>
                  <a:lnTo>
                    <a:pt x="772" y="25"/>
                  </a:lnTo>
                  <a:lnTo>
                    <a:pt x="825" y="38"/>
                  </a:lnTo>
                  <a:lnTo>
                    <a:pt x="875" y="53"/>
                  </a:lnTo>
                  <a:lnTo>
                    <a:pt x="922" y="70"/>
                  </a:lnTo>
                  <a:lnTo>
                    <a:pt x="966" y="87"/>
                  </a:lnTo>
                  <a:lnTo>
                    <a:pt x="1009" y="106"/>
                  </a:lnTo>
                  <a:lnTo>
                    <a:pt x="1049" y="128"/>
                  </a:lnTo>
                  <a:lnTo>
                    <a:pt x="1086" y="150"/>
                  </a:lnTo>
                  <a:lnTo>
                    <a:pt x="1122" y="173"/>
                  </a:lnTo>
                  <a:lnTo>
                    <a:pt x="1155" y="196"/>
                  </a:lnTo>
                  <a:lnTo>
                    <a:pt x="1186" y="221"/>
                  </a:lnTo>
                  <a:lnTo>
                    <a:pt x="1214" y="245"/>
                  </a:lnTo>
                  <a:lnTo>
                    <a:pt x="1240" y="270"/>
                  </a:lnTo>
                  <a:lnTo>
                    <a:pt x="1264" y="295"/>
                  </a:lnTo>
                  <a:lnTo>
                    <a:pt x="1287" y="320"/>
                  </a:lnTo>
                  <a:lnTo>
                    <a:pt x="1308" y="344"/>
                  </a:lnTo>
                  <a:lnTo>
                    <a:pt x="1327" y="369"/>
                  </a:lnTo>
                  <a:lnTo>
                    <a:pt x="1344" y="393"/>
                  </a:lnTo>
                  <a:lnTo>
                    <a:pt x="1360" y="416"/>
                  </a:lnTo>
                  <a:lnTo>
                    <a:pt x="1374" y="438"/>
                  </a:lnTo>
                  <a:lnTo>
                    <a:pt x="1387" y="459"/>
                  </a:lnTo>
                  <a:lnTo>
                    <a:pt x="1397" y="479"/>
                  </a:lnTo>
                  <a:lnTo>
                    <a:pt x="1407" y="497"/>
                  </a:lnTo>
                  <a:lnTo>
                    <a:pt x="1422" y="530"/>
                  </a:lnTo>
                  <a:lnTo>
                    <a:pt x="1432" y="554"/>
                  </a:lnTo>
                  <a:lnTo>
                    <a:pt x="1438" y="570"/>
                  </a:lnTo>
                  <a:lnTo>
                    <a:pt x="1439" y="576"/>
                  </a:lnTo>
                  <a:lnTo>
                    <a:pt x="2286" y="576"/>
                  </a:lnTo>
                  <a:lnTo>
                    <a:pt x="2267" y="608"/>
                  </a:lnTo>
                  <a:lnTo>
                    <a:pt x="2251" y="639"/>
                  </a:lnTo>
                  <a:lnTo>
                    <a:pt x="2236" y="666"/>
                  </a:lnTo>
                  <a:lnTo>
                    <a:pt x="2225" y="690"/>
                  </a:lnTo>
                  <a:lnTo>
                    <a:pt x="2209" y="724"/>
                  </a:lnTo>
                  <a:lnTo>
                    <a:pt x="2203" y="737"/>
                  </a:lnTo>
                  <a:lnTo>
                    <a:pt x="54" y="737"/>
                  </a:lnTo>
                  <a:lnTo>
                    <a:pt x="55" y="681"/>
                  </a:lnTo>
                  <a:lnTo>
                    <a:pt x="55" y="624"/>
                  </a:lnTo>
                  <a:lnTo>
                    <a:pt x="54" y="596"/>
                  </a:lnTo>
                  <a:lnTo>
                    <a:pt x="52" y="569"/>
                  </a:lnTo>
                  <a:lnTo>
                    <a:pt x="49" y="540"/>
                  </a:lnTo>
                  <a:lnTo>
                    <a:pt x="47" y="513"/>
                  </a:lnTo>
                  <a:lnTo>
                    <a:pt x="44" y="487"/>
                  </a:lnTo>
                  <a:lnTo>
                    <a:pt x="39" y="459"/>
                  </a:lnTo>
                  <a:lnTo>
                    <a:pt x="35" y="432"/>
                  </a:lnTo>
                  <a:lnTo>
                    <a:pt x="30" y="406"/>
                  </a:lnTo>
                  <a:lnTo>
                    <a:pt x="23" y="379"/>
                  </a:lnTo>
                  <a:lnTo>
                    <a:pt x="16" y="353"/>
                  </a:lnTo>
                  <a:lnTo>
                    <a:pt x="9" y="328"/>
                  </a:lnTo>
                  <a:lnTo>
                    <a:pt x="0" y="30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9" name="Freeform 9"/>
            <p:cNvSpPr/>
            <p:nvPr/>
          </p:nvSpPr>
          <p:spPr bwMode="auto">
            <a:xfrm>
              <a:off x="2465388" y="1577975"/>
              <a:ext cx="566738" cy="1012825"/>
            </a:xfrm>
            <a:custGeom>
              <a:avLst/>
              <a:gdLst>
                <a:gd name="T0" fmla="*/ 565 w 1789"/>
                <a:gd name="T1" fmla="*/ 3151 h 3192"/>
                <a:gd name="T2" fmla="*/ 487 w 1789"/>
                <a:gd name="T3" fmla="*/ 3071 h 3192"/>
                <a:gd name="T4" fmla="*/ 388 w 1789"/>
                <a:gd name="T5" fmla="*/ 2951 h 3192"/>
                <a:gd name="T6" fmla="*/ 277 w 1789"/>
                <a:gd name="T7" fmla="*/ 2796 h 3192"/>
                <a:gd name="T8" fmla="*/ 170 w 1789"/>
                <a:gd name="T9" fmla="*/ 2609 h 3192"/>
                <a:gd name="T10" fmla="*/ 80 w 1789"/>
                <a:gd name="T11" fmla="*/ 2393 h 3192"/>
                <a:gd name="T12" fmla="*/ 18 w 1789"/>
                <a:gd name="T13" fmla="*/ 2151 h 3192"/>
                <a:gd name="T14" fmla="*/ 0 w 1789"/>
                <a:gd name="T15" fmla="*/ 1887 h 3192"/>
                <a:gd name="T16" fmla="*/ 38 w 1789"/>
                <a:gd name="T17" fmla="*/ 1605 h 3192"/>
                <a:gd name="T18" fmla="*/ 144 w 1789"/>
                <a:gd name="T19" fmla="*/ 1307 h 3192"/>
                <a:gd name="T20" fmla="*/ 316 w 1789"/>
                <a:gd name="T21" fmla="*/ 1012 h 3192"/>
                <a:gd name="T22" fmla="*/ 503 w 1789"/>
                <a:gd name="T23" fmla="*/ 760 h 3192"/>
                <a:gd name="T24" fmla="*/ 695 w 1789"/>
                <a:gd name="T25" fmla="*/ 555 h 3192"/>
                <a:gd name="T26" fmla="*/ 886 w 1789"/>
                <a:gd name="T27" fmla="*/ 389 h 3192"/>
                <a:gd name="T28" fmla="*/ 1070 w 1789"/>
                <a:gd name="T29" fmla="*/ 260 h 3192"/>
                <a:gd name="T30" fmla="*/ 1241 w 1789"/>
                <a:gd name="T31" fmla="*/ 163 h 3192"/>
                <a:gd name="T32" fmla="*/ 1394 w 1789"/>
                <a:gd name="T33" fmla="*/ 92 h 3192"/>
                <a:gd name="T34" fmla="*/ 1523 w 1789"/>
                <a:gd name="T35" fmla="*/ 46 h 3192"/>
                <a:gd name="T36" fmla="*/ 1622 w 1789"/>
                <a:gd name="T37" fmla="*/ 17 h 3192"/>
                <a:gd name="T38" fmla="*/ 1699 w 1789"/>
                <a:gd name="T39" fmla="*/ 1 h 3192"/>
                <a:gd name="T40" fmla="*/ 1692 w 1789"/>
                <a:gd name="T41" fmla="*/ 32 h 3192"/>
                <a:gd name="T42" fmla="*/ 1640 w 1789"/>
                <a:gd name="T43" fmla="*/ 151 h 3192"/>
                <a:gd name="T44" fmla="*/ 1600 w 1789"/>
                <a:gd name="T45" fmla="*/ 257 h 3192"/>
                <a:gd name="T46" fmla="*/ 1559 w 1789"/>
                <a:gd name="T47" fmla="*/ 387 h 3192"/>
                <a:gd name="T48" fmla="*/ 1523 w 1789"/>
                <a:gd name="T49" fmla="*/ 534 h 3192"/>
                <a:gd name="T50" fmla="*/ 1496 w 1789"/>
                <a:gd name="T51" fmla="*/ 696 h 3192"/>
                <a:gd name="T52" fmla="*/ 1483 w 1789"/>
                <a:gd name="T53" fmla="*/ 870 h 3192"/>
                <a:gd name="T54" fmla="*/ 1489 w 1789"/>
                <a:gd name="T55" fmla="*/ 1052 h 3192"/>
                <a:gd name="T56" fmla="*/ 1520 w 1789"/>
                <a:gd name="T57" fmla="*/ 1235 h 3192"/>
                <a:gd name="T58" fmla="*/ 1597 w 1789"/>
                <a:gd name="T59" fmla="*/ 1475 h 3192"/>
                <a:gd name="T60" fmla="*/ 1702 w 1789"/>
                <a:gd name="T61" fmla="*/ 1774 h 3192"/>
                <a:gd name="T62" fmla="*/ 1741 w 1789"/>
                <a:gd name="T63" fmla="*/ 1901 h 3192"/>
                <a:gd name="T64" fmla="*/ 1770 w 1789"/>
                <a:gd name="T65" fmla="*/ 2017 h 3192"/>
                <a:gd name="T66" fmla="*/ 1786 w 1789"/>
                <a:gd name="T67" fmla="*/ 2128 h 3192"/>
                <a:gd name="T68" fmla="*/ 1788 w 1789"/>
                <a:gd name="T69" fmla="*/ 2236 h 3192"/>
                <a:gd name="T70" fmla="*/ 1775 w 1789"/>
                <a:gd name="T71" fmla="*/ 2344 h 3192"/>
                <a:gd name="T72" fmla="*/ 1746 w 1789"/>
                <a:gd name="T73" fmla="*/ 2458 h 3192"/>
                <a:gd name="T74" fmla="*/ 1699 w 1789"/>
                <a:gd name="T75" fmla="*/ 2581 h 3192"/>
                <a:gd name="T76" fmla="*/ 1632 w 1789"/>
                <a:gd name="T77" fmla="*/ 2716 h 3192"/>
                <a:gd name="T78" fmla="*/ 1544 w 1789"/>
                <a:gd name="T79" fmla="*/ 2846 h 3192"/>
                <a:gd name="T80" fmla="*/ 1436 w 1789"/>
                <a:gd name="T81" fmla="*/ 2949 h 3192"/>
                <a:gd name="T82" fmla="*/ 1316 w 1789"/>
                <a:gd name="T83" fmla="*/ 3030 h 3192"/>
                <a:gd name="T84" fmla="*/ 1189 w 1789"/>
                <a:gd name="T85" fmla="*/ 3091 h 3192"/>
                <a:gd name="T86" fmla="*/ 1060 w 1789"/>
                <a:gd name="T87" fmla="*/ 3134 h 3192"/>
                <a:gd name="T88" fmla="*/ 936 w 1789"/>
                <a:gd name="T89" fmla="*/ 3163 h 3192"/>
                <a:gd name="T90" fmla="*/ 824 w 1789"/>
                <a:gd name="T91" fmla="*/ 3181 h 3192"/>
                <a:gd name="T92" fmla="*/ 730 w 1789"/>
                <a:gd name="T93" fmla="*/ 3189 h 3192"/>
                <a:gd name="T94" fmla="*/ 616 w 1789"/>
                <a:gd name="T95" fmla="*/ 3192 h 3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89" h="3192">
                  <a:moveTo>
                    <a:pt x="607" y="3191"/>
                  </a:moveTo>
                  <a:lnTo>
                    <a:pt x="596" y="3181"/>
                  </a:lnTo>
                  <a:lnTo>
                    <a:pt x="565" y="3151"/>
                  </a:lnTo>
                  <a:lnTo>
                    <a:pt x="542" y="3130"/>
                  </a:lnTo>
                  <a:lnTo>
                    <a:pt x="517" y="3102"/>
                  </a:lnTo>
                  <a:lnTo>
                    <a:pt x="487" y="3071"/>
                  </a:lnTo>
                  <a:lnTo>
                    <a:pt x="457" y="3036"/>
                  </a:lnTo>
                  <a:lnTo>
                    <a:pt x="422" y="2996"/>
                  </a:lnTo>
                  <a:lnTo>
                    <a:pt x="388" y="2951"/>
                  </a:lnTo>
                  <a:lnTo>
                    <a:pt x="352" y="2903"/>
                  </a:lnTo>
                  <a:lnTo>
                    <a:pt x="315" y="2852"/>
                  </a:lnTo>
                  <a:lnTo>
                    <a:pt x="277" y="2796"/>
                  </a:lnTo>
                  <a:lnTo>
                    <a:pt x="241" y="2738"/>
                  </a:lnTo>
                  <a:lnTo>
                    <a:pt x="204" y="2675"/>
                  </a:lnTo>
                  <a:lnTo>
                    <a:pt x="170" y="2609"/>
                  </a:lnTo>
                  <a:lnTo>
                    <a:pt x="137" y="2540"/>
                  </a:lnTo>
                  <a:lnTo>
                    <a:pt x="107" y="2468"/>
                  </a:lnTo>
                  <a:lnTo>
                    <a:pt x="80" y="2393"/>
                  </a:lnTo>
                  <a:lnTo>
                    <a:pt x="55" y="2315"/>
                  </a:lnTo>
                  <a:lnTo>
                    <a:pt x="34" y="2234"/>
                  </a:lnTo>
                  <a:lnTo>
                    <a:pt x="18" y="2151"/>
                  </a:lnTo>
                  <a:lnTo>
                    <a:pt x="7" y="2065"/>
                  </a:lnTo>
                  <a:lnTo>
                    <a:pt x="0" y="1977"/>
                  </a:lnTo>
                  <a:lnTo>
                    <a:pt x="0" y="1887"/>
                  </a:lnTo>
                  <a:lnTo>
                    <a:pt x="6" y="1796"/>
                  </a:lnTo>
                  <a:lnTo>
                    <a:pt x="17" y="1701"/>
                  </a:lnTo>
                  <a:lnTo>
                    <a:pt x="38" y="1605"/>
                  </a:lnTo>
                  <a:lnTo>
                    <a:pt x="64" y="1507"/>
                  </a:lnTo>
                  <a:lnTo>
                    <a:pt x="100" y="1408"/>
                  </a:lnTo>
                  <a:lnTo>
                    <a:pt x="144" y="1307"/>
                  </a:lnTo>
                  <a:lnTo>
                    <a:pt x="197" y="1206"/>
                  </a:lnTo>
                  <a:lnTo>
                    <a:pt x="256" y="1105"/>
                  </a:lnTo>
                  <a:lnTo>
                    <a:pt x="316" y="1012"/>
                  </a:lnTo>
                  <a:lnTo>
                    <a:pt x="378" y="923"/>
                  </a:lnTo>
                  <a:lnTo>
                    <a:pt x="441" y="839"/>
                  </a:lnTo>
                  <a:lnTo>
                    <a:pt x="503" y="760"/>
                  </a:lnTo>
                  <a:lnTo>
                    <a:pt x="567" y="687"/>
                  </a:lnTo>
                  <a:lnTo>
                    <a:pt x="631" y="619"/>
                  </a:lnTo>
                  <a:lnTo>
                    <a:pt x="695" y="555"/>
                  </a:lnTo>
                  <a:lnTo>
                    <a:pt x="759" y="496"/>
                  </a:lnTo>
                  <a:lnTo>
                    <a:pt x="822" y="441"/>
                  </a:lnTo>
                  <a:lnTo>
                    <a:pt x="886" y="389"/>
                  </a:lnTo>
                  <a:lnTo>
                    <a:pt x="948" y="343"/>
                  </a:lnTo>
                  <a:lnTo>
                    <a:pt x="1009" y="300"/>
                  </a:lnTo>
                  <a:lnTo>
                    <a:pt x="1070" y="260"/>
                  </a:lnTo>
                  <a:lnTo>
                    <a:pt x="1128" y="225"/>
                  </a:lnTo>
                  <a:lnTo>
                    <a:pt x="1185" y="192"/>
                  </a:lnTo>
                  <a:lnTo>
                    <a:pt x="1241" y="163"/>
                  </a:lnTo>
                  <a:lnTo>
                    <a:pt x="1294" y="137"/>
                  </a:lnTo>
                  <a:lnTo>
                    <a:pt x="1345" y="113"/>
                  </a:lnTo>
                  <a:lnTo>
                    <a:pt x="1394" y="92"/>
                  </a:lnTo>
                  <a:lnTo>
                    <a:pt x="1440" y="74"/>
                  </a:lnTo>
                  <a:lnTo>
                    <a:pt x="1483" y="59"/>
                  </a:lnTo>
                  <a:lnTo>
                    <a:pt x="1523" y="46"/>
                  </a:lnTo>
                  <a:lnTo>
                    <a:pt x="1560" y="34"/>
                  </a:lnTo>
                  <a:lnTo>
                    <a:pt x="1593" y="25"/>
                  </a:lnTo>
                  <a:lnTo>
                    <a:pt x="1622" y="17"/>
                  </a:lnTo>
                  <a:lnTo>
                    <a:pt x="1648" y="11"/>
                  </a:lnTo>
                  <a:lnTo>
                    <a:pt x="1669" y="7"/>
                  </a:lnTo>
                  <a:lnTo>
                    <a:pt x="1699" y="1"/>
                  </a:lnTo>
                  <a:lnTo>
                    <a:pt x="1708" y="0"/>
                  </a:lnTo>
                  <a:lnTo>
                    <a:pt x="1705" y="8"/>
                  </a:lnTo>
                  <a:lnTo>
                    <a:pt x="1692" y="32"/>
                  </a:lnTo>
                  <a:lnTo>
                    <a:pt x="1675" y="70"/>
                  </a:lnTo>
                  <a:lnTo>
                    <a:pt x="1652" y="120"/>
                  </a:lnTo>
                  <a:lnTo>
                    <a:pt x="1640" y="151"/>
                  </a:lnTo>
                  <a:lnTo>
                    <a:pt x="1627" y="184"/>
                  </a:lnTo>
                  <a:lnTo>
                    <a:pt x="1613" y="219"/>
                  </a:lnTo>
                  <a:lnTo>
                    <a:pt x="1600" y="257"/>
                  </a:lnTo>
                  <a:lnTo>
                    <a:pt x="1586" y="298"/>
                  </a:lnTo>
                  <a:lnTo>
                    <a:pt x="1572" y="341"/>
                  </a:lnTo>
                  <a:lnTo>
                    <a:pt x="1559" y="387"/>
                  </a:lnTo>
                  <a:lnTo>
                    <a:pt x="1546" y="434"/>
                  </a:lnTo>
                  <a:lnTo>
                    <a:pt x="1535" y="483"/>
                  </a:lnTo>
                  <a:lnTo>
                    <a:pt x="1523" y="534"/>
                  </a:lnTo>
                  <a:lnTo>
                    <a:pt x="1513" y="587"/>
                  </a:lnTo>
                  <a:lnTo>
                    <a:pt x="1504" y="642"/>
                  </a:lnTo>
                  <a:lnTo>
                    <a:pt x="1496" y="696"/>
                  </a:lnTo>
                  <a:lnTo>
                    <a:pt x="1490" y="754"/>
                  </a:lnTo>
                  <a:lnTo>
                    <a:pt x="1485" y="812"/>
                  </a:lnTo>
                  <a:lnTo>
                    <a:pt x="1483" y="870"/>
                  </a:lnTo>
                  <a:lnTo>
                    <a:pt x="1483" y="929"/>
                  </a:lnTo>
                  <a:lnTo>
                    <a:pt x="1484" y="990"/>
                  </a:lnTo>
                  <a:lnTo>
                    <a:pt x="1489" y="1052"/>
                  </a:lnTo>
                  <a:lnTo>
                    <a:pt x="1497" y="1112"/>
                  </a:lnTo>
                  <a:lnTo>
                    <a:pt x="1507" y="1174"/>
                  </a:lnTo>
                  <a:lnTo>
                    <a:pt x="1520" y="1235"/>
                  </a:lnTo>
                  <a:lnTo>
                    <a:pt x="1536" y="1297"/>
                  </a:lnTo>
                  <a:lnTo>
                    <a:pt x="1556" y="1359"/>
                  </a:lnTo>
                  <a:lnTo>
                    <a:pt x="1597" y="1475"/>
                  </a:lnTo>
                  <a:lnTo>
                    <a:pt x="1636" y="1584"/>
                  </a:lnTo>
                  <a:lnTo>
                    <a:pt x="1672" y="1683"/>
                  </a:lnTo>
                  <a:lnTo>
                    <a:pt x="1702" y="1774"/>
                  </a:lnTo>
                  <a:lnTo>
                    <a:pt x="1717" y="1818"/>
                  </a:lnTo>
                  <a:lnTo>
                    <a:pt x="1730" y="1860"/>
                  </a:lnTo>
                  <a:lnTo>
                    <a:pt x="1741" y="1901"/>
                  </a:lnTo>
                  <a:lnTo>
                    <a:pt x="1753" y="1941"/>
                  </a:lnTo>
                  <a:lnTo>
                    <a:pt x="1762" y="1980"/>
                  </a:lnTo>
                  <a:lnTo>
                    <a:pt x="1770" y="2017"/>
                  </a:lnTo>
                  <a:lnTo>
                    <a:pt x="1777" y="2055"/>
                  </a:lnTo>
                  <a:lnTo>
                    <a:pt x="1782" y="2092"/>
                  </a:lnTo>
                  <a:lnTo>
                    <a:pt x="1786" y="2128"/>
                  </a:lnTo>
                  <a:lnTo>
                    <a:pt x="1788" y="2164"/>
                  </a:lnTo>
                  <a:lnTo>
                    <a:pt x="1789" y="2199"/>
                  </a:lnTo>
                  <a:lnTo>
                    <a:pt x="1788" y="2236"/>
                  </a:lnTo>
                  <a:lnTo>
                    <a:pt x="1786" y="2271"/>
                  </a:lnTo>
                  <a:lnTo>
                    <a:pt x="1781" y="2307"/>
                  </a:lnTo>
                  <a:lnTo>
                    <a:pt x="1775" y="2344"/>
                  </a:lnTo>
                  <a:lnTo>
                    <a:pt x="1767" y="2382"/>
                  </a:lnTo>
                  <a:lnTo>
                    <a:pt x="1757" y="2419"/>
                  </a:lnTo>
                  <a:lnTo>
                    <a:pt x="1746" y="2458"/>
                  </a:lnTo>
                  <a:lnTo>
                    <a:pt x="1732" y="2498"/>
                  </a:lnTo>
                  <a:lnTo>
                    <a:pt x="1716" y="2539"/>
                  </a:lnTo>
                  <a:lnTo>
                    <a:pt x="1699" y="2581"/>
                  </a:lnTo>
                  <a:lnTo>
                    <a:pt x="1678" y="2625"/>
                  </a:lnTo>
                  <a:lnTo>
                    <a:pt x="1657" y="2669"/>
                  </a:lnTo>
                  <a:lnTo>
                    <a:pt x="1632" y="2716"/>
                  </a:lnTo>
                  <a:lnTo>
                    <a:pt x="1605" y="2763"/>
                  </a:lnTo>
                  <a:lnTo>
                    <a:pt x="1576" y="2805"/>
                  </a:lnTo>
                  <a:lnTo>
                    <a:pt x="1544" y="2846"/>
                  </a:lnTo>
                  <a:lnTo>
                    <a:pt x="1511" y="2883"/>
                  </a:lnTo>
                  <a:lnTo>
                    <a:pt x="1474" y="2917"/>
                  </a:lnTo>
                  <a:lnTo>
                    <a:pt x="1436" y="2949"/>
                  </a:lnTo>
                  <a:lnTo>
                    <a:pt x="1398" y="2979"/>
                  </a:lnTo>
                  <a:lnTo>
                    <a:pt x="1358" y="3006"/>
                  </a:lnTo>
                  <a:lnTo>
                    <a:pt x="1316" y="3030"/>
                  </a:lnTo>
                  <a:lnTo>
                    <a:pt x="1274" y="3053"/>
                  </a:lnTo>
                  <a:lnTo>
                    <a:pt x="1232" y="3072"/>
                  </a:lnTo>
                  <a:lnTo>
                    <a:pt x="1189" y="3091"/>
                  </a:lnTo>
                  <a:lnTo>
                    <a:pt x="1145" y="3107"/>
                  </a:lnTo>
                  <a:lnTo>
                    <a:pt x="1103" y="3122"/>
                  </a:lnTo>
                  <a:lnTo>
                    <a:pt x="1060" y="3134"/>
                  </a:lnTo>
                  <a:lnTo>
                    <a:pt x="1018" y="3145"/>
                  </a:lnTo>
                  <a:lnTo>
                    <a:pt x="977" y="3155"/>
                  </a:lnTo>
                  <a:lnTo>
                    <a:pt x="936" y="3163"/>
                  </a:lnTo>
                  <a:lnTo>
                    <a:pt x="897" y="3169"/>
                  </a:lnTo>
                  <a:lnTo>
                    <a:pt x="860" y="3175"/>
                  </a:lnTo>
                  <a:lnTo>
                    <a:pt x="824" y="3181"/>
                  </a:lnTo>
                  <a:lnTo>
                    <a:pt x="791" y="3184"/>
                  </a:lnTo>
                  <a:lnTo>
                    <a:pt x="759" y="3187"/>
                  </a:lnTo>
                  <a:lnTo>
                    <a:pt x="730" y="3189"/>
                  </a:lnTo>
                  <a:lnTo>
                    <a:pt x="679" y="3191"/>
                  </a:lnTo>
                  <a:lnTo>
                    <a:pt x="640" y="3192"/>
                  </a:lnTo>
                  <a:lnTo>
                    <a:pt x="616" y="3192"/>
                  </a:lnTo>
                  <a:lnTo>
                    <a:pt x="607" y="31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dirty="0"/>
            </a:p>
          </p:txBody>
        </p:sp>
        <p:sp>
          <p:nvSpPr>
            <p:cNvPr id="10" name="Freeform 10"/>
            <p:cNvSpPr/>
            <p:nvPr/>
          </p:nvSpPr>
          <p:spPr bwMode="auto">
            <a:xfrm>
              <a:off x="3344863" y="2982913"/>
              <a:ext cx="1085850" cy="1065213"/>
            </a:xfrm>
            <a:custGeom>
              <a:avLst/>
              <a:gdLst>
                <a:gd name="T0" fmla="*/ 555 w 3418"/>
                <a:gd name="T1" fmla="*/ 3212 h 3355"/>
                <a:gd name="T2" fmla="*/ 463 w 3418"/>
                <a:gd name="T3" fmla="*/ 3159 h 3355"/>
                <a:gd name="T4" fmla="*/ 326 w 3418"/>
                <a:gd name="T5" fmla="*/ 3071 h 3355"/>
                <a:gd name="T6" fmla="*/ 215 w 3418"/>
                <a:gd name="T7" fmla="*/ 2979 h 3355"/>
                <a:gd name="T8" fmla="*/ 114 w 3418"/>
                <a:gd name="T9" fmla="*/ 2862 h 3355"/>
                <a:gd name="T10" fmla="*/ 38 w 3418"/>
                <a:gd name="T11" fmla="*/ 2721 h 3355"/>
                <a:gd name="T12" fmla="*/ 2 w 3418"/>
                <a:gd name="T13" fmla="*/ 2552 h 3355"/>
                <a:gd name="T14" fmla="*/ 20 w 3418"/>
                <a:gd name="T15" fmla="*/ 2353 h 3355"/>
                <a:gd name="T16" fmla="*/ 109 w 3418"/>
                <a:gd name="T17" fmla="*/ 2124 h 3355"/>
                <a:gd name="T18" fmla="*/ 283 w 3418"/>
                <a:gd name="T19" fmla="*/ 1861 h 3355"/>
                <a:gd name="T20" fmla="*/ 533 w 3418"/>
                <a:gd name="T21" fmla="*/ 1587 h 3355"/>
                <a:gd name="T22" fmla="*/ 790 w 3418"/>
                <a:gd name="T23" fmla="*/ 1372 h 3355"/>
                <a:gd name="T24" fmla="*/ 1044 w 3418"/>
                <a:gd name="T25" fmla="*/ 1213 h 3355"/>
                <a:gd name="T26" fmla="*/ 1293 w 3418"/>
                <a:gd name="T27" fmla="*/ 1097 h 3355"/>
                <a:gd name="T28" fmla="*/ 1534 w 3418"/>
                <a:gd name="T29" fmla="*/ 1016 h 3355"/>
                <a:gd name="T30" fmla="*/ 1765 w 3418"/>
                <a:gd name="T31" fmla="*/ 957 h 3355"/>
                <a:gd name="T32" fmla="*/ 1982 w 3418"/>
                <a:gd name="T33" fmla="*/ 911 h 3355"/>
                <a:gd name="T34" fmla="*/ 2183 w 3418"/>
                <a:gd name="T35" fmla="*/ 867 h 3355"/>
                <a:gd name="T36" fmla="*/ 2363 w 3418"/>
                <a:gd name="T37" fmla="*/ 813 h 3355"/>
                <a:gd name="T38" fmla="*/ 2522 w 3418"/>
                <a:gd name="T39" fmla="*/ 740 h 3355"/>
                <a:gd name="T40" fmla="*/ 2654 w 3418"/>
                <a:gd name="T41" fmla="*/ 636 h 3355"/>
                <a:gd name="T42" fmla="*/ 2763 w 3418"/>
                <a:gd name="T43" fmla="*/ 521 h 3355"/>
                <a:gd name="T44" fmla="*/ 2851 w 3418"/>
                <a:gd name="T45" fmla="*/ 417 h 3355"/>
                <a:gd name="T46" fmla="*/ 2919 w 3418"/>
                <a:gd name="T47" fmla="*/ 325 h 3355"/>
                <a:gd name="T48" fmla="*/ 2973 w 3418"/>
                <a:gd name="T49" fmla="*/ 244 h 3355"/>
                <a:gd name="T50" fmla="*/ 3012 w 3418"/>
                <a:gd name="T51" fmla="*/ 176 h 3355"/>
                <a:gd name="T52" fmla="*/ 3050 w 3418"/>
                <a:gd name="T53" fmla="*/ 87 h 3355"/>
                <a:gd name="T54" fmla="*/ 3070 w 3418"/>
                <a:gd name="T55" fmla="*/ 9 h 3355"/>
                <a:gd name="T56" fmla="*/ 3095 w 3418"/>
                <a:gd name="T57" fmla="*/ 41 h 3355"/>
                <a:gd name="T58" fmla="*/ 3177 w 3418"/>
                <a:gd name="T59" fmla="*/ 199 h 3355"/>
                <a:gd name="T60" fmla="*/ 3239 w 3418"/>
                <a:gd name="T61" fmla="*/ 344 h 3355"/>
                <a:gd name="T62" fmla="*/ 3302 w 3418"/>
                <a:gd name="T63" fmla="*/ 520 h 3355"/>
                <a:gd name="T64" fmla="*/ 3358 w 3418"/>
                <a:gd name="T65" fmla="*/ 724 h 3355"/>
                <a:gd name="T66" fmla="*/ 3399 w 3418"/>
                <a:gd name="T67" fmla="*/ 951 h 3355"/>
                <a:gd name="T68" fmla="*/ 3418 w 3418"/>
                <a:gd name="T69" fmla="*/ 1200 h 3355"/>
                <a:gd name="T70" fmla="*/ 3407 w 3418"/>
                <a:gd name="T71" fmla="*/ 1464 h 3355"/>
                <a:gd name="T72" fmla="*/ 3358 w 3418"/>
                <a:gd name="T73" fmla="*/ 1739 h 3355"/>
                <a:gd name="T74" fmla="*/ 3264 w 3418"/>
                <a:gd name="T75" fmla="*/ 2020 h 3355"/>
                <a:gd name="T76" fmla="*/ 3151 w 3418"/>
                <a:gd name="T77" fmla="*/ 2274 h 3355"/>
                <a:gd name="T78" fmla="*/ 3024 w 3418"/>
                <a:gd name="T79" fmla="*/ 2496 h 3355"/>
                <a:gd name="T80" fmla="*/ 2886 w 3418"/>
                <a:gd name="T81" fmla="*/ 2685 h 3355"/>
                <a:gd name="T82" fmla="*/ 2735 w 3418"/>
                <a:gd name="T83" fmla="*/ 2848 h 3355"/>
                <a:gd name="T84" fmla="*/ 2573 w 3418"/>
                <a:gd name="T85" fmla="*/ 2981 h 3355"/>
                <a:gd name="T86" fmla="*/ 2401 w 3418"/>
                <a:gd name="T87" fmla="*/ 3092 h 3355"/>
                <a:gd name="T88" fmla="*/ 2218 w 3418"/>
                <a:gd name="T89" fmla="*/ 3179 h 3355"/>
                <a:gd name="T90" fmla="*/ 2026 w 3418"/>
                <a:gd name="T91" fmla="*/ 3246 h 3355"/>
                <a:gd name="T92" fmla="*/ 1824 w 3418"/>
                <a:gd name="T93" fmla="*/ 3295 h 3355"/>
                <a:gd name="T94" fmla="*/ 1614 w 3418"/>
                <a:gd name="T95" fmla="*/ 3328 h 3355"/>
                <a:gd name="T96" fmla="*/ 1404 w 3418"/>
                <a:gd name="T97" fmla="*/ 3348 h 3355"/>
                <a:gd name="T98" fmla="*/ 1221 w 3418"/>
                <a:gd name="T99" fmla="*/ 3355 h 3355"/>
                <a:gd name="T100" fmla="*/ 1065 w 3418"/>
                <a:gd name="T101" fmla="*/ 3351 h 3355"/>
                <a:gd name="T102" fmla="*/ 935 w 3418"/>
                <a:gd name="T103" fmla="*/ 3340 h 3355"/>
                <a:gd name="T104" fmla="*/ 827 w 3418"/>
                <a:gd name="T105" fmla="*/ 3323 h 3355"/>
                <a:gd name="T106" fmla="*/ 743 w 3418"/>
                <a:gd name="T107" fmla="*/ 3302 h 3355"/>
                <a:gd name="T108" fmla="*/ 676 w 3418"/>
                <a:gd name="T109" fmla="*/ 3280 h 3355"/>
                <a:gd name="T110" fmla="*/ 598 w 3418"/>
                <a:gd name="T111" fmla="*/ 3243 h 3355"/>
                <a:gd name="T112" fmla="*/ 574 w 3418"/>
                <a:gd name="T113" fmla="*/ 3225 h 3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418" h="3355">
                  <a:moveTo>
                    <a:pt x="574" y="3225"/>
                  </a:moveTo>
                  <a:lnTo>
                    <a:pt x="568" y="3220"/>
                  </a:lnTo>
                  <a:lnTo>
                    <a:pt x="555" y="3212"/>
                  </a:lnTo>
                  <a:lnTo>
                    <a:pt x="539" y="3202"/>
                  </a:lnTo>
                  <a:lnTo>
                    <a:pt x="518" y="3189"/>
                  </a:lnTo>
                  <a:lnTo>
                    <a:pt x="463" y="3159"/>
                  </a:lnTo>
                  <a:lnTo>
                    <a:pt x="398" y="3119"/>
                  </a:lnTo>
                  <a:lnTo>
                    <a:pt x="362" y="3096"/>
                  </a:lnTo>
                  <a:lnTo>
                    <a:pt x="326" y="3071"/>
                  </a:lnTo>
                  <a:lnTo>
                    <a:pt x="289" y="3043"/>
                  </a:lnTo>
                  <a:lnTo>
                    <a:pt x="252" y="3012"/>
                  </a:lnTo>
                  <a:lnTo>
                    <a:pt x="215" y="2979"/>
                  </a:lnTo>
                  <a:lnTo>
                    <a:pt x="180" y="2943"/>
                  </a:lnTo>
                  <a:lnTo>
                    <a:pt x="145" y="2905"/>
                  </a:lnTo>
                  <a:lnTo>
                    <a:pt x="114" y="2862"/>
                  </a:lnTo>
                  <a:lnTo>
                    <a:pt x="85" y="2819"/>
                  </a:lnTo>
                  <a:lnTo>
                    <a:pt x="60" y="2771"/>
                  </a:lnTo>
                  <a:lnTo>
                    <a:pt x="38" y="2721"/>
                  </a:lnTo>
                  <a:lnTo>
                    <a:pt x="20" y="2668"/>
                  </a:lnTo>
                  <a:lnTo>
                    <a:pt x="8" y="2611"/>
                  </a:lnTo>
                  <a:lnTo>
                    <a:pt x="2" y="2552"/>
                  </a:lnTo>
                  <a:lnTo>
                    <a:pt x="0" y="2489"/>
                  </a:lnTo>
                  <a:lnTo>
                    <a:pt x="6" y="2423"/>
                  </a:lnTo>
                  <a:lnTo>
                    <a:pt x="20" y="2353"/>
                  </a:lnTo>
                  <a:lnTo>
                    <a:pt x="42" y="2280"/>
                  </a:lnTo>
                  <a:lnTo>
                    <a:pt x="70" y="2204"/>
                  </a:lnTo>
                  <a:lnTo>
                    <a:pt x="109" y="2124"/>
                  </a:lnTo>
                  <a:lnTo>
                    <a:pt x="157" y="2039"/>
                  </a:lnTo>
                  <a:lnTo>
                    <a:pt x="214" y="1952"/>
                  </a:lnTo>
                  <a:lnTo>
                    <a:pt x="283" y="1861"/>
                  </a:lnTo>
                  <a:lnTo>
                    <a:pt x="362" y="1765"/>
                  </a:lnTo>
                  <a:lnTo>
                    <a:pt x="447" y="1673"/>
                  </a:lnTo>
                  <a:lnTo>
                    <a:pt x="533" y="1587"/>
                  </a:lnTo>
                  <a:lnTo>
                    <a:pt x="618" y="1508"/>
                  </a:lnTo>
                  <a:lnTo>
                    <a:pt x="704" y="1438"/>
                  </a:lnTo>
                  <a:lnTo>
                    <a:pt x="790" y="1372"/>
                  </a:lnTo>
                  <a:lnTo>
                    <a:pt x="874" y="1314"/>
                  </a:lnTo>
                  <a:lnTo>
                    <a:pt x="960" y="1261"/>
                  </a:lnTo>
                  <a:lnTo>
                    <a:pt x="1044" y="1213"/>
                  </a:lnTo>
                  <a:lnTo>
                    <a:pt x="1128" y="1170"/>
                  </a:lnTo>
                  <a:lnTo>
                    <a:pt x="1211" y="1132"/>
                  </a:lnTo>
                  <a:lnTo>
                    <a:pt x="1293" y="1097"/>
                  </a:lnTo>
                  <a:lnTo>
                    <a:pt x="1374" y="1068"/>
                  </a:lnTo>
                  <a:lnTo>
                    <a:pt x="1455" y="1040"/>
                  </a:lnTo>
                  <a:lnTo>
                    <a:pt x="1534" y="1016"/>
                  </a:lnTo>
                  <a:lnTo>
                    <a:pt x="1613" y="995"/>
                  </a:lnTo>
                  <a:lnTo>
                    <a:pt x="1689" y="975"/>
                  </a:lnTo>
                  <a:lnTo>
                    <a:pt x="1765" y="957"/>
                  </a:lnTo>
                  <a:lnTo>
                    <a:pt x="1839" y="941"/>
                  </a:lnTo>
                  <a:lnTo>
                    <a:pt x="1911" y="926"/>
                  </a:lnTo>
                  <a:lnTo>
                    <a:pt x="1982" y="911"/>
                  </a:lnTo>
                  <a:lnTo>
                    <a:pt x="2050" y="896"/>
                  </a:lnTo>
                  <a:lnTo>
                    <a:pt x="2118" y="882"/>
                  </a:lnTo>
                  <a:lnTo>
                    <a:pt x="2183" y="867"/>
                  </a:lnTo>
                  <a:lnTo>
                    <a:pt x="2244" y="850"/>
                  </a:lnTo>
                  <a:lnTo>
                    <a:pt x="2305" y="832"/>
                  </a:lnTo>
                  <a:lnTo>
                    <a:pt x="2363" y="813"/>
                  </a:lnTo>
                  <a:lnTo>
                    <a:pt x="2418" y="791"/>
                  </a:lnTo>
                  <a:lnTo>
                    <a:pt x="2471" y="767"/>
                  </a:lnTo>
                  <a:lnTo>
                    <a:pt x="2522" y="740"/>
                  </a:lnTo>
                  <a:lnTo>
                    <a:pt x="2569" y="709"/>
                  </a:lnTo>
                  <a:lnTo>
                    <a:pt x="2613" y="675"/>
                  </a:lnTo>
                  <a:lnTo>
                    <a:pt x="2654" y="636"/>
                  </a:lnTo>
                  <a:lnTo>
                    <a:pt x="2693" y="596"/>
                  </a:lnTo>
                  <a:lnTo>
                    <a:pt x="2728" y="558"/>
                  </a:lnTo>
                  <a:lnTo>
                    <a:pt x="2763" y="521"/>
                  </a:lnTo>
                  <a:lnTo>
                    <a:pt x="2793" y="485"/>
                  </a:lnTo>
                  <a:lnTo>
                    <a:pt x="2823" y="450"/>
                  </a:lnTo>
                  <a:lnTo>
                    <a:pt x="2851" y="417"/>
                  </a:lnTo>
                  <a:lnTo>
                    <a:pt x="2876" y="385"/>
                  </a:lnTo>
                  <a:lnTo>
                    <a:pt x="2899" y="354"/>
                  </a:lnTo>
                  <a:lnTo>
                    <a:pt x="2919" y="325"/>
                  </a:lnTo>
                  <a:lnTo>
                    <a:pt x="2939" y="297"/>
                  </a:lnTo>
                  <a:lnTo>
                    <a:pt x="2957" y="271"/>
                  </a:lnTo>
                  <a:lnTo>
                    <a:pt x="2973" y="244"/>
                  </a:lnTo>
                  <a:lnTo>
                    <a:pt x="2986" y="220"/>
                  </a:lnTo>
                  <a:lnTo>
                    <a:pt x="3000" y="198"/>
                  </a:lnTo>
                  <a:lnTo>
                    <a:pt x="3012" y="176"/>
                  </a:lnTo>
                  <a:lnTo>
                    <a:pt x="3022" y="155"/>
                  </a:lnTo>
                  <a:lnTo>
                    <a:pt x="3038" y="119"/>
                  </a:lnTo>
                  <a:lnTo>
                    <a:pt x="3050" y="87"/>
                  </a:lnTo>
                  <a:lnTo>
                    <a:pt x="3060" y="61"/>
                  </a:lnTo>
                  <a:lnTo>
                    <a:pt x="3065" y="39"/>
                  </a:lnTo>
                  <a:lnTo>
                    <a:pt x="3070" y="9"/>
                  </a:lnTo>
                  <a:lnTo>
                    <a:pt x="3070" y="0"/>
                  </a:lnTo>
                  <a:lnTo>
                    <a:pt x="3077" y="10"/>
                  </a:lnTo>
                  <a:lnTo>
                    <a:pt x="3095" y="41"/>
                  </a:lnTo>
                  <a:lnTo>
                    <a:pt x="3122" y="91"/>
                  </a:lnTo>
                  <a:lnTo>
                    <a:pt x="3158" y="159"/>
                  </a:lnTo>
                  <a:lnTo>
                    <a:pt x="3177" y="199"/>
                  </a:lnTo>
                  <a:lnTo>
                    <a:pt x="3197" y="243"/>
                  </a:lnTo>
                  <a:lnTo>
                    <a:pt x="3218" y="291"/>
                  </a:lnTo>
                  <a:lnTo>
                    <a:pt x="3239" y="344"/>
                  </a:lnTo>
                  <a:lnTo>
                    <a:pt x="3261" y="399"/>
                  </a:lnTo>
                  <a:lnTo>
                    <a:pt x="3281" y="457"/>
                  </a:lnTo>
                  <a:lnTo>
                    <a:pt x="3302" y="520"/>
                  </a:lnTo>
                  <a:lnTo>
                    <a:pt x="3322" y="585"/>
                  </a:lnTo>
                  <a:lnTo>
                    <a:pt x="3340" y="653"/>
                  </a:lnTo>
                  <a:lnTo>
                    <a:pt x="3358" y="724"/>
                  </a:lnTo>
                  <a:lnTo>
                    <a:pt x="3374" y="797"/>
                  </a:lnTo>
                  <a:lnTo>
                    <a:pt x="3387" y="874"/>
                  </a:lnTo>
                  <a:lnTo>
                    <a:pt x="3399" y="951"/>
                  </a:lnTo>
                  <a:lnTo>
                    <a:pt x="3408" y="1032"/>
                  </a:lnTo>
                  <a:lnTo>
                    <a:pt x="3415" y="1114"/>
                  </a:lnTo>
                  <a:lnTo>
                    <a:pt x="3418" y="1200"/>
                  </a:lnTo>
                  <a:lnTo>
                    <a:pt x="3418" y="1286"/>
                  </a:lnTo>
                  <a:lnTo>
                    <a:pt x="3414" y="1374"/>
                  </a:lnTo>
                  <a:lnTo>
                    <a:pt x="3407" y="1464"/>
                  </a:lnTo>
                  <a:lnTo>
                    <a:pt x="3394" y="1554"/>
                  </a:lnTo>
                  <a:lnTo>
                    <a:pt x="3378" y="1645"/>
                  </a:lnTo>
                  <a:lnTo>
                    <a:pt x="3358" y="1739"/>
                  </a:lnTo>
                  <a:lnTo>
                    <a:pt x="3331" y="1833"/>
                  </a:lnTo>
                  <a:lnTo>
                    <a:pt x="3299" y="1927"/>
                  </a:lnTo>
                  <a:lnTo>
                    <a:pt x="3264" y="2020"/>
                  </a:lnTo>
                  <a:lnTo>
                    <a:pt x="3229" y="2109"/>
                  </a:lnTo>
                  <a:lnTo>
                    <a:pt x="3190" y="2193"/>
                  </a:lnTo>
                  <a:lnTo>
                    <a:pt x="3151" y="2274"/>
                  </a:lnTo>
                  <a:lnTo>
                    <a:pt x="3110" y="2352"/>
                  </a:lnTo>
                  <a:lnTo>
                    <a:pt x="3068" y="2425"/>
                  </a:lnTo>
                  <a:lnTo>
                    <a:pt x="3024" y="2496"/>
                  </a:lnTo>
                  <a:lnTo>
                    <a:pt x="2980" y="2562"/>
                  </a:lnTo>
                  <a:lnTo>
                    <a:pt x="2933" y="2626"/>
                  </a:lnTo>
                  <a:lnTo>
                    <a:pt x="2886" y="2685"/>
                  </a:lnTo>
                  <a:lnTo>
                    <a:pt x="2837" y="2743"/>
                  </a:lnTo>
                  <a:lnTo>
                    <a:pt x="2787" y="2796"/>
                  </a:lnTo>
                  <a:lnTo>
                    <a:pt x="2735" y="2848"/>
                  </a:lnTo>
                  <a:lnTo>
                    <a:pt x="2683" y="2894"/>
                  </a:lnTo>
                  <a:lnTo>
                    <a:pt x="2629" y="2940"/>
                  </a:lnTo>
                  <a:lnTo>
                    <a:pt x="2573" y="2981"/>
                  </a:lnTo>
                  <a:lnTo>
                    <a:pt x="2517" y="3021"/>
                  </a:lnTo>
                  <a:lnTo>
                    <a:pt x="2460" y="3058"/>
                  </a:lnTo>
                  <a:lnTo>
                    <a:pt x="2401" y="3092"/>
                  </a:lnTo>
                  <a:lnTo>
                    <a:pt x="2341" y="3123"/>
                  </a:lnTo>
                  <a:lnTo>
                    <a:pt x="2281" y="3152"/>
                  </a:lnTo>
                  <a:lnTo>
                    <a:pt x="2218" y="3179"/>
                  </a:lnTo>
                  <a:lnTo>
                    <a:pt x="2155" y="3204"/>
                  </a:lnTo>
                  <a:lnTo>
                    <a:pt x="2091" y="3225"/>
                  </a:lnTo>
                  <a:lnTo>
                    <a:pt x="2026" y="3246"/>
                  </a:lnTo>
                  <a:lnTo>
                    <a:pt x="1960" y="3264"/>
                  </a:lnTo>
                  <a:lnTo>
                    <a:pt x="1893" y="3280"/>
                  </a:lnTo>
                  <a:lnTo>
                    <a:pt x="1824" y="3295"/>
                  </a:lnTo>
                  <a:lnTo>
                    <a:pt x="1756" y="3308"/>
                  </a:lnTo>
                  <a:lnTo>
                    <a:pt x="1685" y="3319"/>
                  </a:lnTo>
                  <a:lnTo>
                    <a:pt x="1614" y="3328"/>
                  </a:lnTo>
                  <a:lnTo>
                    <a:pt x="1542" y="3336"/>
                  </a:lnTo>
                  <a:lnTo>
                    <a:pt x="1471" y="3342"/>
                  </a:lnTo>
                  <a:lnTo>
                    <a:pt x="1404" y="3348"/>
                  </a:lnTo>
                  <a:lnTo>
                    <a:pt x="1340" y="3351"/>
                  </a:lnTo>
                  <a:lnTo>
                    <a:pt x="1278" y="3353"/>
                  </a:lnTo>
                  <a:lnTo>
                    <a:pt x="1221" y="3355"/>
                  </a:lnTo>
                  <a:lnTo>
                    <a:pt x="1166" y="3355"/>
                  </a:lnTo>
                  <a:lnTo>
                    <a:pt x="1114" y="3353"/>
                  </a:lnTo>
                  <a:lnTo>
                    <a:pt x="1065" y="3351"/>
                  </a:lnTo>
                  <a:lnTo>
                    <a:pt x="1019" y="3348"/>
                  </a:lnTo>
                  <a:lnTo>
                    <a:pt x="976" y="3344"/>
                  </a:lnTo>
                  <a:lnTo>
                    <a:pt x="935" y="3340"/>
                  </a:lnTo>
                  <a:lnTo>
                    <a:pt x="896" y="3335"/>
                  </a:lnTo>
                  <a:lnTo>
                    <a:pt x="860" y="3329"/>
                  </a:lnTo>
                  <a:lnTo>
                    <a:pt x="827" y="3323"/>
                  </a:lnTo>
                  <a:lnTo>
                    <a:pt x="796" y="3317"/>
                  </a:lnTo>
                  <a:lnTo>
                    <a:pt x="768" y="3310"/>
                  </a:lnTo>
                  <a:lnTo>
                    <a:pt x="743" y="3302"/>
                  </a:lnTo>
                  <a:lnTo>
                    <a:pt x="719" y="3295"/>
                  </a:lnTo>
                  <a:lnTo>
                    <a:pt x="697" y="3288"/>
                  </a:lnTo>
                  <a:lnTo>
                    <a:pt x="676" y="3280"/>
                  </a:lnTo>
                  <a:lnTo>
                    <a:pt x="643" y="3267"/>
                  </a:lnTo>
                  <a:lnTo>
                    <a:pt x="617" y="3254"/>
                  </a:lnTo>
                  <a:lnTo>
                    <a:pt x="598" y="3243"/>
                  </a:lnTo>
                  <a:lnTo>
                    <a:pt x="584" y="3233"/>
                  </a:lnTo>
                  <a:lnTo>
                    <a:pt x="576" y="3228"/>
                  </a:lnTo>
                  <a:lnTo>
                    <a:pt x="574" y="322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1" name="Freeform 11"/>
            <p:cNvSpPr/>
            <p:nvPr/>
          </p:nvSpPr>
          <p:spPr bwMode="auto">
            <a:xfrm>
              <a:off x="1619250" y="2698750"/>
              <a:ext cx="1163638" cy="952500"/>
            </a:xfrm>
            <a:custGeom>
              <a:avLst/>
              <a:gdLst>
                <a:gd name="T0" fmla="*/ 3658 w 3661"/>
                <a:gd name="T1" fmla="*/ 2513 h 3001"/>
                <a:gd name="T2" fmla="*/ 3636 w 3661"/>
                <a:gd name="T3" fmla="*/ 2432 h 3001"/>
                <a:gd name="T4" fmla="*/ 3610 w 3661"/>
                <a:gd name="T5" fmla="*/ 2348 h 3001"/>
                <a:gd name="T6" fmla="*/ 3572 w 3661"/>
                <a:gd name="T7" fmla="*/ 2244 h 3001"/>
                <a:gd name="T8" fmla="*/ 3522 w 3661"/>
                <a:gd name="T9" fmla="*/ 2126 h 3001"/>
                <a:gd name="T10" fmla="*/ 3458 w 3661"/>
                <a:gd name="T11" fmla="*/ 1997 h 3001"/>
                <a:gd name="T12" fmla="*/ 3379 w 3661"/>
                <a:gd name="T13" fmla="*/ 1864 h 3001"/>
                <a:gd name="T14" fmla="*/ 3285 w 3661"/>
                <a:gd name="T15" fmla="*/ 1728 h 3001"/>
                <a:gd name="T16" fmla="*/ 3174 w 3661"/>
                <a:gd name="T17" fmla="*/ 1597 h 3001"/>
                <a:gd name="T18" fmla="*/ 3043 w 3661"/>
                <a:gd name="T19" fmla="*/ 1473 h 3001"/>
                <a:gd name="T20" fmla="*/ 2894 w 3661"/>
                <a:gd name="T21" fmla="*/ 1362 h 3001"/>
                <a:gd name="T22" fmla="*/ 2725 w 3661"/>
                <a:gd name="T23" fmla="*/ 1268 h 3001"/>
                <a:gd name="T24" fmla="*/ 2533 w 3661"/>
                <a:gd name="T25" fmla="*/ 1196 h 3001"/>
                <a:gd name="T26" fmla="*/ 2318 w 3661"/>
                <a:gd name="T27" fmla="*/ 1149 h 3001"/>
                <a:gd name="T28" fmla="*/ 2078 w 3661"/>
                <a:gd name="T29" fmla="*/ 1133 h 3001"/>
                <a:gd name="T30" fmla="*/ 1820 w 3661"/>
                <a:gd name="T31" fmla="*/ 1143 h 3001"/>
                <a:gd name="T32" fmla="*/ 1577 w 3661"/>
                <a:gd name="T33" fmla="*/ 1133 h 3001"/>
                <a:gd name="T34" fmla="*/ 1353 w 3661"/>
                <a:gd name="T35" fmla="*/ 1098 h 3001"/>
                <a:gd name="T36" fmla="*/ 1150 w 3661"/>
                <a:gd name="T37" fmla="*/ 1039 h 3001"/>
                <a:gd name="T38" fmla="*/ 965 w 3661"/>
                <a:gd name="T39" fmla="*/ 963 h 3001"/>
                <a:gd name="T40" fmla="*/ 800 w 3661"/>
                <a:gd name="T41" fmla="*/ 873 h 3001"/>
                <a:gd name="T42" fmla="*/ 651 w 3661"/>
                <a:gd name="T43" fmla="*/ 771 h 3001"/>
                <a:gd name="T44" fmla="*/ 521 w 3661"/>
                <a:gd name="T45" fmla="*/ 663 h 3001"/>
                <a:gd name="T46" fmla="*/ 407 w 3661"/>
                <a:gd name="T47" fmla="*/ 552 h 3001"/>
                <a:gd name="T48" fmla="*/ 310 w 3661"/>
                <a:gd name="T49" fmla="*/ 441 h 3001"/>
                <a:gd name="T50" fmla="*/ 228 w 3661"/>
                <a:gd name="T51" fmla="*/ 335 h 3001"/>
                <a:gd name="T52" fmla="*/ 161 w 3661"/>
                <a:gd name="T53" fmla="*/ 237 h 3001"/>
                <a:gd name="T54" fmla="*/ 109 w 3661"/>
                <a:gd name="T55" fmla="*/ 151 h 3001"/>
                <a:gd name="T56" fmla="*/ 70 w 3661"/>
                <a:gd name="T57" fmla="*/ 81 h 3001"/>
                <a:gd name="T58" fmla="*/ 37 w 3661"/>
                <a:gd name="T59" fmla="*/ 14 h 3001"/>
                <a:gd name="T60" fmla="*/ 28 w 3661"/>
                <a:gd name="T61" fmla="*/ 22 h 3001"/>
                <a:gd name="T62" fmla="*/ 16 w 3661"/>
                <a:gd name="T63" fmla="*/ 127 h 3001"/>
                <a:gd name="T64" fmla="*/ 7 w 3661"/>
                <a:gd name="T65" fmla="*/ 240 h 3001"/>
                <a:gd name="T66" fmla="*/ 1 w 3661"/>
                <a:gd name="T67" fmla="*/ 382 h 3001"/>
                <a:gd name="T68" fmla="*/ 0 w 3661"/>
                <a:gd name="T69" fmla="*/ 548 h 3001"/>
                <a:gd name="T70" fmla="*/ 7 w 3661"/>
                <a:gd name="T71" fmla="*/ 735 h 3001"/>
                <a:gd name="T72" fmla="*/ 25 w 3661"/>
                <a:gd name="T73" fmla="*/ 937 h 3001"/>
                <a:gd name="T74" fmla="*/ 57 w 3661"/>
                <a:gd name="T75" fmla="*/ 1150 h 3001"/>
                <a:gd name="T76" fmla="*/ 106 w 3661"/>
                <a:gd name="T77" fmla="*/ 1372 h 3001"/>
                <a:gd name="T78" fmla="*/ 174 w 3661"/>
                <a:gd name="T79" fmla="*/ 1595 h 3001"/>
                <a:gd name="T80" fmla="*/ 264 w 3661"/>
                <a:gd name="T81" fmla="*/ 1818 h 3001"/>
                <a:gd name="T82" fmla="*/ 378 w 3661"/>
                <a:gd name="T83" fmla="*/ 2035 h 3001"/>
                <a:gd name="T84" fmla="*/ 521 w 3661"/>
                <a:gd name="T85" fmla="*/ 2240 h 3001"/>
                <a:gd name="T86" fmla="*/ 693 w 3661"/>
                <a:gd name="T87" fmla="*/ 2432 h 3001"/>
                <a:gd name="T88" fmla="*/ 900 w 3661"/>
                <a:gd name="T89" fmla="*/ 2605 h 3001"/>
                <a:gd name="T90" fmla="*/ 1138 w 3661"/>
                <a:gd name="T91" fmla="*/ 2753 h 3001"/>
                <a:gd name="T92" fmla="*/ 1380 w 3661"/>
                <a:gd name="T93" fmla="*/ 2864 h 3001"/>
                <a:gd name="T94" fmla="*/ 1621 w 3661"/>
                <a:gd name="T95" fmla="*/ 2939 h 3001"/>
                <a:gd name="T96" fmla="*/ 1857 w 3661"/>
                <a:gd name="T97" fmla="*/ 2984 h 3001"/>
                <a:gd name="T98" fmla="*/ 2089 w 3661"/>
                <a:gd name="T99" fmla="*/ 3001 h 3001"/>
                <a:gd name="T100" fmla="*/ 2313 w 3661"/>
                <a:gd name="T101" fmla="*/ 2995 h 3001"/>
                <a:gd name="T102" fmla="*/ 2526 w 3661"/>
                <a:gd name="T103" fmla="*/ 2970 h 3001"/>
                <a:gd name="T104" fmla="*/ 2727 w 3661"/>
                <a:gd name="T105" fmla="*/ 2930 h 3001"/>
                <a:gd name="T106" fmla="*/ 2914 w 3661"/>
                <a:gd name="T107" fmla="*/ 2879 h 3001"/>
                <a:gd name="T108" fmla="*/ 3086 w 3661"/>
                <a:gd name="T109" fmla="*/ 2819 h 3001"/>
                <a:gd name="T110" fmla="*/ 3239 w 3661"/>
                <a:gd name="T111" fmla="*/ 2758 h 3001"/>
                <a:gd name="T112" fmla="*/ 3371 w 3661"/>
                <a:gd name="T113" fmla="*/ 2696 h 3001"/>
                <a:gd name="T114" fmla="*/ 3482 w 3661"/>
                <a:gd name="T115" fmla="*/ 2638 h 3001"/>
                <a:gd name="T116" fmla="*/ 3568 w 3661"/>
                <a:gd name="T117" fmla="*/ 2589 h 3001"/>
                <a:gd name="T118" fmla="*/ 3646 w 3661"/>
                <a:gd name="T119" fmla="*/ 2541 h 3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661" h="3001">
                  <a:moveTo>
                    <a:pt x="3661" y="2529"/>
                  </a:moveTo>
                  <a:lnTo>
                    <a:pt x="3658" y="2513"/>
                  </a:lnTo>
                  <a:lnTo>
                    <a:pt x="3646" y="2465"/>
                  </a:lnTo>
                  <a:lnTo>
                    <a:pt x="3636" y="2432"/>
                  </a:lnTo>
                  <a:lnTo>
                    <a:pt x="3625" y="2392"/>
                  </a:lnTo>
                  <a:lnTo>
                    <a:pt x="3610" y="2348"/>
                  </a:lnTo>
                  <a:lnTo>
                    <a:pt x="3593" y="2298"/>
                  </a:lnTo>
                  <a:lnTo>
                    <a:pt x="3572" y="2244"/>
                  </a:lnTo>
                  <a:lnTo>
                    <a:pt x="3548" y="2187"/>
                  </a:lnTo>
                  <a:lnTo>
                    <a:pt x="3522" y="2126"/>
                  </a:lnTo>
                  <a:lnTo>
                    <a:pt x="3492" y="2062"/>
                  </a:lnTo>
                  <a:lnTo>
                    <a:pt x="3458" y="1997"/>
                  </a:lnTo>
                  <a:lnTo>
                    <a:pt x="3420" y="1931"/>
                  </a:lnTo>
                  <a:lnTo>
                    <a:pt x="3379" y="1864"/>
                  </a:lnTo>
                  <a:lnTo>
                    <a:pt x="3335" y="1795"/>
                  </a:lnTo>
                  <a:lnTo>
                    <a:pt x="3285" y="1728"/>
                  </a:lnTo>
                  <a:lnTo>
                    <a:pt x="3232" y="1662"/>
                  </a:lnTo>
                  <a:lnTo>
                    <a:pt x="3174" y="1597"/>
                  </a:lnTo>
                  <a:lnTo>
                    <a:pt x="3111" y="1534"/>
                  </a:lnTo>
                  <a:lnTo>
                    <a:pt x="3043" y="1473"/>
                  </a:lnTo>
                  <a:lnTo>
                    <a:pt x="2971" y="1416"/>
                  </a:lnTo>
                  <a:lnTo>
                    <a:pt x="2894" y="1362"/>
                  </a:lnTo>
                  <a:lnTo>
                    <a:pt x="2812" y="1312"/>
                  </a:lnTo>
                  <a:lnTo>
                    <a:pt x="2725" y="1268"/>
                  </a:lnTo>
                  <a:lnTo>
                    <a:pt x="2631" y="1229"/>
                  </a:lnTo>
                  <a:lnTo>
                    <a:pt x="2533" y="1196"/>
                  </a:lnTo>
                  <a:lnTo>
                    <a:pt x="2428" y="1168"/>
                  </a:lnTo>
                  <a:lnTo>
                    <a:pt x="2318" y="1149"/>
                  </a:lnTo>
                  <a:lnTo>
                    <a:pt x="2202" y="1136"/>
                  </a:lnTo>
                  <a:lnTo>
                    <a:pt x="2078" y="1133"/>
                  </a:lnTo>
                  <a:lnTo>
                    <a:pt x="1949" y="1138"/>
                  </a:lnTo>
                  <a:lnTo>
                    <a:pt x="1820" y="1143"/>
                  </a:lnTo>
                  <a:lnTo>
                    <a:pt x="1696" y="1142"/>
                  </a:lnTo>
                  <a:lnTo>
                    <a:pt x="1577" y="1133"/>
                  </a:lnTo>
                  <a:lnTo>
                    <a:pt x="1463" y="1118"/>
                  </a:lnTo>
                  <a:lnTo>
                    <a:pt x="1353" y="1098"/>
                  </a:lnTo>
                  <a:lnTo>
                    <a:pt x="1249" y="1071"/>
                  </a:lnTo>
                  <a:lnTo>
                    <a:pt x="1150" y="1039"/>
                  </a:lnTo>
                  <a:lnTo>
                    <a:pt x="1055" y="1003"/>
                  </a:lnTo>
                  <a:lnTo>
                    <a:pt x="965" y="963"/>
                  </a:lnTo>
                  <a:lnTo>
                    <a:pt x="881" y="919"/>
                  </a:lnTo>
                  <a:lnTo>
                    <a:pt x="800" y="873"/>
                  </a:lnTo>
                  <a:lnTo>
                    <a:pt x="723" y="822"/>
                  </a:lnTo>
                  <a:lnTo>
                    <a:pt x="651" y="771"/>
                  </a:lnTo>
                  <a:lnTo>
                    <a:pt x="584" y="717"/>
                  </a:lnTo>
                  <a:lnTo>
                    <a:pt x="521" y="663"/>
                  </a:lnTo>
                  <a:lnTo>
                    <a:pt x="462" y="608"/>
                  </a:lnTo>
                  <a:lnTo>
                    <a:pt x="407" y="552"/>
                  </a:lnTo>
                  <a:lnTo>
                    <a:pt x="357" y="496"/>
                  </a:lnTo>
                  <a:lnTo>
                    <a:pt x="310" y="441"/>
                  </a:lnTo>
                  <a:lnTo>
                    <a:pt x="266" y="387"/>
                  </a:lnTo>
                  <a:lnTo>
                    <a:pt x="228" y="335"/>
                  </a:lnTo>
                  <a:lnTo>
                    <a:pt x="192" y="285"/>
                  </a:lnTo>
                  <a:lnTo>
                    <a:pt x="161" y="237"/>
                  </a:lnTo>
                  <a:lnTo>
                    <a:pt x="133" y="192"/>
                  </a:lnTo>
                  <a:lnTo>
                    <a:pt x="109" y="151"/>
                  </a:lnTo>
                  <a:lnTo>
                    <a:pt x="87" y="115"/>
                  </a:lnTo>
                  <a:lnTo>
                    <a:pt x="70" y="81"/>
                  </a:lnTo>
                  <a:lnTo>
                    <a:pt x="56" y="54"/>
                  </a:lnTo>
                  <a:lnTo>
                    <a:pt x="37" y="14"/>
                  </a:lnTo>
                  <a:lnTo>
                    <a:pt x="31" y="0"/>
                  </a:lnTo>
                  <a:lnTo>
                    <a:pt x="28" y="22"/>
                  </a:lnTo>
                  <a:lnTo>
                    <a:pt x="21" y="83"/>
                  </a:lnTo>
                  <a:lnTo>
                    <a:pt x="16" y="127"/>
                  </a:lnTo>
                  <a:lnTo>
                    <a:pt x="12" y="180"/>
                  </a:lnTo>
                  <a:lnTo>
                    <a:pt x="7" y="240"/>
                  </a:lnTo>
                  <a:lnTo>
                    <a:pt x="4" y="308"/>
                  </a:lnTo>
                  <a:lnTo>
                    <a:pt x="1" y="382"/>
                  </a:lnTo>
                  <a:lnTo>
                    <a:pt x="0" y="462"/>
                  </a:lnTo>
                  <a:lnTo>
                    <a:pt x="0" y="548"/>
                  </a:lnTo>
                  <a:lnTo>
                    <a:pt x="3" y="639"/>
                  </a:lnTo>
                  <a:lnTo>
                    <a:pt x="7" y="735"/>
                  </a:lnTo>
                  <a:lnTo>
                    <a:pt x="15" y="834"/>
                  </a:lnTo>
                  <a:lnTo>
                    <a:pt x="25" y="937"/>
                  </a:lnTo>
                  <a:lnTo>
                    <a:pt x="40" y="1043"/>
                  </a:lnTo>
                  <a:lnTo>
                    <a:pt x="57" y="1150"/>
                  </a:lnTo>
                  <a:lnTo>
                    <a:pt x="79" y="1261"/>
                  </a:lnTo>
                  <a:lnTo>
                    <a:pt x="106" y="1372"/>
                  </a:lnTo>
                  <a:lnTo>
                    <a:pt x="137" y="1484"/>
                  </a:lnTo>
                  <a:lnTo>
                    <a:pt x="174" y="1595"/>
                  </a:lnTo>
                  <a:lnTo>
                    <a:pt x="216" y="1707"/>
                  </a:lnTo>
                  <a:lnTo>
                    <a:pt x="264" y="1818"/>
                  </a:lnTo>
                  <a:lnTo>
                    <a:pt x="318" y="1928"/>
                  </a:lnTo>
                  <a:lnTo>
                    <a:pt x="378" y="2035"/>
                  </a:lnTo>
                  <a:lnTo>
                    <a:pt x="446" y="2139"/>
                  </a:lnTo>
                  <a:lnTo>
                    <a:pt x="521" y="2240"/>
                  </a:lnTo>
                  <a:lnTo>
                    <a:pt x="603" y="2339"/>
                  </a:lnTo>
                  <a:lnTo>
                    <a:pt x="693" y="2432"/>
                  </a:lnTo>
                  <a:lnTo>
                    <a:pt x="793" y="2521"/>
                  </a:lnTo>
                  <a:lnTo>
                    <a:pt x="900" y="2605"/>
                  </a:lnTo>
                  <a:lnTo>
                    <a:pt x="1017" y="2683"/>
                  </a:lnTo>
                  <a:lnTo>
                    <a:pt x="1138" y="2753"/>
                  </a:lnTo>
                  <a:lnTo>
                    <a:pt x="1259" y="2812"/>
                  </a:lnTo>
                  <a:lnTo>
                    <a:pt x="1380" y="2864"/>
                  </a:lnTo>
                  <a:lnTo>
                    <a:pt x="1501" y="2906"/>
                  </a:lnTo>
                  <a:lnTo>
                    <a:pt x="1621" y="2939"/>
                  </a:lnTo>
                  <a:lnTo>
                    <a:pt x="1739" y="2965"/>
                  </a:lnTo>
                  <a:lnTo>
                    <a:pt x="1857" y="2984"/>
                  </a:lnTo>
                  <a:lnTo>
                    <a:pt x="1973" y="2996"/>
                  </a:lnTo>
                  <a:lnTo>
                    <a:pt x="2089" y="3001"/>
                  </a:lnTo>
                  <a:lnTo>
                    <a:pt x="2202" y="3001"/>
                  </a:lnTo>
                  <a:lnTo>
                    <a:pt x="2313" y="2995"/>
                  </a:lnTo>
                  <a:lnTo>
                    <a:pt x="2420" y="2985"/>
                  </a:lnTo>
                  <a:lnTo>
                    <a:pt x="2526" y="2970"/>
                  </a:lnTo>
                  <a:lnTo>
                    <a:pt x="2628" y="2952"/>
                  </a:lnTo>
                  <a:lnTo>
                    <a:pt x="2727" y="2930"/>
                  </a:lnTo>
                  <a:lnTo>
                    <a:pt x="2823" y="2906"/>
                  </a:lnTo>
                  <a:lnTo>
                    <a:pt x="2914" y="2879"/>
                  </a:lnTo>
                  <a:lnTo>
                    <a:pt x="3002" y="2850"/>
                  </a:lnTo>
                  <a:lnTo>
                    <a:pt x="3086" y="2819"/>
                  </a:lnTo>
                  <a:lnTo>
                    <a:pt x="3164" y="2789"/>
                  </a:lnTo>
                  <a:lnTo>
                    <a:pt x="3239" y="2758"/>
                  </a:lnTo>
                  <a:lnTo>
                    <a:pt x="3308" y="2726"/>
                  </a:lnTo>
                  <a:lnTo>
                    <a:pt x="3371" y="2696"/>
                  </a:lnTo>
                  <a:lnTo>
                    <a:pt x="3429" y="2666"/>
                  </a:lnTo>
                  <a:lnTo>
                    <a:pt x="3482" y="2638"/>
                  </a:lnTo>
                  <a:lnTo>
                    <a:pt x="3528" y="2613"/>
                  </a:lnTo>
                  <a:lnTo>
                    <a:pt x="3568" y="2589"/>
                  </a:lnTo>
                  <a:lnTo>
                    <a:pt x="3601" y="2569"/>
                  </a:lnTo>
                  <a:lnTo>
                    <a:pt x="3646" y="2541"/>
                  </a:lnTo>
                  <a:lnTo>
                    <a:pt x="3661" y="252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2298700" y="1878013"/>
              <a:ext cx="1857375" cy="3262313"/>
            </a:xfrm>
            <a:custGeom>
              <a:avLst/>
              <a:gdLst>
                <a:gd name="T0" fmla="*/ 2836 w 5850"/>
                <a:gd name="T1" fmla="*/ 9637 h 10272"/>
                <a:gd name="T2" fmla="*/ 2951 w 5850"/>
                <a:gd name="T3" fmla="*/ 9153 h 10272"/>
                <a:gd name="T4" fmla="*/ 3023 w 5850"/>
                <a:gd name="T5" fmla="*/ 8517 h 10272"/>
                <a:gd name="T6" fmla="*/ 3003 w 5850"/>
                <a:gd name="T7" fmla="*/ 7746 h 10272"/>
                <a:gd name="T8" fmla="*/ 3139 w 5850"/>
                <a:gd name="T9" fmla="*/ 7276 h 10272"/>
                <a:gd name="T10" fmla="*/ 3674 w 5850"/>
                <a:gd name="T11" fmla="*/ 6933 h 10272"/>
                <a:gd name="T12" fmla="*/ 4468 w 5850"/>
                <a:gd name="T13" fmla="*/ 6359 h 10272"/>
                <a:gd name="T14" fmla="*/ 5082 w 5850"/>
                <a:gd name="T15" fmla="*/ 5789 h 10272"/>
                <a:gd name="T16" fmla="*/ 5500 w 5850"/>
                <a:gd name="T17" fmla="*/ 5279 h 10272"/>
                <a:gd name="T18" fmla="*/ 5746 w 5850"/>
                <a:gd name="T19" fmla="*/ 4894 h 10272"/>
                <a:gd name="T20" fmla="*/ 5845 w 5850"/>
                <a:gd name="T21" fmla="*/ 4701 h 10272"/>
                <a:gd name="T22" fmla="*/ 5694 w 5850"/>
                <a:gd name="T23" fmla="*/ 4963 h 10272"/>
                <a:gd name="T24" fmla="*/ 5435 w 5850"/>
                <a:gd name="T25" fmla="*/ 5296 h 10272"/>
                <a:gd name="T26" fmla="*/ 5061 w 5850"/>
                <a:gd name="T27" fmla="*/ 5709 h 10272"/>
                <a:gd name="T28" fmla="*/ 4560 w 5850"/>
                <a:gd name="T29" fmla="*/ 6140 h 10272"/>
                <a:gd name="T30" fmla="*/ 3984 w 5850"/>
                <a:gd name="T31" fmla="*/ 6550 h 10272"/>
                <a:gd name="T32" fmla="*/ 3300 w 5850"/>
                <a:gd name="T33" fmla="*/ 6973 h 10272"/>
                <a:gd name="T34" fmla="*/ 2853 w 5850"/>
                <a:gd name="T35" fmla="*/ 6905 h 10272"/>
                <a:gd name="T36" fmla="*/ 2568 w 5850"/>
                <a:gd name="T37" fmla="*/ 6026 h 10272"/>
                <a:gd name="T38" fmla="*/ 2095 w 5850"/>
                <a:gd name="T39" fmla="*/ 4864 h 10272"/>
                <a:gd name="T40" fmla="*/ 1586 w 5850"/>
                <a:gd name="T41" fmla="*/ 3741 h 10272"/>
                <a:gd name="T42" fmla="*/ 1329 w 5850"/>
                <a:gd name="T43" fmla="*/ 3037 h 10272"/>
                <a:gd name="T44" fmla="*/ 1248 w 5850"/>
                <a:gd name="T45" fmla="*/ 2377 h 10272"/>
                <a:gd name="T46" fmla="*/ 1323 w 5850"/>
                <a:gd name="T47" fmla="*/ 1677 h 10272"/>
                <a:gd name="T48" fmla="*/ 1469 w 5850"/>
                <a:gd name="T49" fmla="*/ 987 h 10272"/>
                <a:gd name="T50" fmla="*/ 1713 w 5850"/>
                <a:gd name="T51" fmla="*/ 132 h 10272"/>
                <a:gd name="T52" fmla="*/ 1679 w 5850"/>
                <a:gd name="T53" fmla="*/ 141 h 10272"/>
                <a:gd name="T54" fmla="*/ 1465 w 5850"/>
                <a:gd name="T55" fmla="*/ 619 h 10272"/>
                <a:gd name="T56" fmla="*/ 1240 w 5850"/>
                <a:gd name="T57" fmla="*/ 1356 h 10272"/>
                <a:gd name="T58" fmla="*/ 1131 w 5850"/>
                <a:gd name="T59" fmla="*/ 2270 h 10272"/>
                <a:gd name="T60" fmla="*/ 1228 w 5850"/>
                <a:gd name="T61" fmla="*/ 3136 h 10272"/>
                <a:gd name="T62" fmla="*/ 1370 w 5850"/>
                <a:gd name="T63" fmla="*/ 3635 h 10272"/>
                <a:gd name="T64" fmla="*/ 1549 w 5850"/>
                <a:gd name="T65" fmla="*/ 4107 h 10272"/>
                <a:gd name="T66" fmla="*/ 1963 w 5850"/>
                <a:gd name="T67" fmla="*/ 5009 h 10272"/>
                <a:gd name="T68" fmla="*/ 1734 w 5850"/>
                <a:gd name="T69" fmla="*/ 5129 h 10272"/>
                <a:gd name="T70" fmla="*/ 1217 w 5850"/>
                <a:gd name="T71" fmla="*/ 5072 h 10272"/>
                <a:gd name="T72" fmla="*/ 878 w 5850"/>
                <a:gd name="T73" fmla="*/ 4993 h 10272"/>
                <a:gd name="T74" fmla="*/ 516 w 5850"/>
                <a:gd name="T75" fmla="*/ 4864 h 10272"/>
                <a:gd name="T76" fmla="*/ 79 w 5850"/>
                <a:gd name="T77" fmla="*/ 4651 h 10272"/>
                <a:gd name="T78" fmla="*/ 66 w 5850"/>
                <a:gd name="T79" fmla="*/ 4657 h 10272"/>
                <a:gd name="T80" fmla="*/ 414 w 5850"/>
                <a:gd name="T81" fmla="*/ 4892 h 10272"/>
                <a:gd name="T82" fmla="*/ 777 w 5850"/>
                <a:gd name="T83" fmla="*/ 5081 h 10272"/>
                <a:gd name="T84" fmla="*/ 1187 w 5850"/>
                <a:gd name="T85" fmla="*/ 5221 h 10272"/>
                <a:gd name="T86" fmla="*/ 1652 w 5850"/>
                <a:gd name="T87" fmla="*/ 5273 h 10272"/>
                <a:gd name="T88" fmla="*/ 1974 w 5850"/>
                <a:gd name="T89" fmla="*/ 5270 h 10272"/>
                <a:gd name="T90" fmla="*/ 2298 w 5850"/>
                <a:gd name="T91" fmla="*/ 5776 h 10272"/>
                <a:gd name="T92" fmla="*/ 2443 w 5850"/>
                <a:gd name="T93" fmla="*/ 6192 h 10272"/>
                <a:gd name="T94" fmla="*/ 2552 w 5850"/>
                <a:gd name="T95" fmla="*/ 6627 h 10272"/>
                <a:gd name="T96" fmla="*/ 2615 w 5850"/>
                <a:gd name="T97" fmla="*/ 7087 h 10272"/>
                <a:gd name="T98" fmla="*/ 2609 w 5850"/>
                <a:gd name="T99" fmla="*/ 7802 h 10272"/>
                <a:gd name="T100" fmla="*/ 2488 w 5850"/>
                <a:gd name="T101" fmla="*/ 8589 h 10272"/>
                <a:gd name="T102" fmla="*/ 2295 w 5850"/>
                <a:gd name="T103" fmla="*/ 9304 h 10272"/>
                <a:gd name="T104" fmla="*/ 2081 w 5850"/>
                <a:gd name="T105" fmla="*/ 9897 h 10272"/>
                <a:gd name="T106" fmla="*/ 2475 w 5850"/>
                <a:gd name="T107" fmla="*/ 10234 h 10272"/>
                <a:gd name="T108" fmla="*/ 2595 w 5850"/>
                <a:gd name="T109" fmla="*/ 10081 h 10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850" h="10272">
                  <a:moveTo>
                    <a:pt x="2713" y="9983"/>
                  </a:moveTo>
                  <a:lnTo>
                    <a:pt x="2739" y="9918"/>
                  </a:lnTo>
                  <a:lnTo>
                    <a:pt x="2769" y="9839"/>
                  </a:lnTo>
                  <a:lnTo>
                    <a:pt x="2786" y="9793"/>
                  </a:lnTo>
                  <a:lnTo>
                    <a:pt x="2802" y="9745"/>
                  </a:lnTo>
                  <a:lnTo>
                    <a:pt x="2819" y="9693"/>
                  </a:lnTo>
                  <a:lnTo>
                    <a:pt x="2836" y="9637"/>
                  </a:lnTo>
                  <a:lnTo>
                    <a:pt x="2853" y="9578"/>
                  </a:lnTo>
                  <a:lnTo>
                    <a:pt x="2872" y="9515"/>
                  </a:lnTo>
                  <a:lnTo>
                    <a:pt x="2889" y="9449"/>
                  </a:lnTo>
                  <a:lnTo>
                    <a:pt x="2905" y="9380"/>
                  </a:lnTo>
                  <a:lnTo>
                    <a:pt x="2922" y="9307"/>
                  </a:lnTo>
                  <a:lnTo>
                    <a:pt x="2937" y="9232"/>
                  </a:lnTo>
                  <a:lnTo>
                    <a:pt x="2951" y="9153"/>
                  </a:lnTo>
                  <a:lnTo>
                    <a:pt x="2966" y="9071"/>
                  </a:lnTo>
                  <a:lnTo>
                    <a:pt x="2979" y="8986"/>
                  </a:lnTo>
                  <a:lnTo>
                    <a:pt x="2990" y="8898"/>
                  </a:lnTo>
                  <a:lnTo>
                    <a:pt x="3002" y="8807"/>
                  </a:lnTo>
                  <a:lnTo>
                    <a:pt x="3011" y="8713"/>
                  </a:lnTo>
                  <a:lnTo>
                    <a:pt x="3018" y="8616"/>
                  </a:lnTo>
                  <a:lnTo>
                    <a:pt x="3023" y="8517"/>
                  </a:lnTo>
                  <a:lnTo>
                    <a:pt x="3027" y="8415"/>
                  </a:lnTo>
                  <a:lnTo>
                    <a:pt x="3029" y="8310"/>
                  </a:lnTo>
                  <a:lnTo>
                    <a:pt x="3029" y="8202"/>
                  </a:lnTo>
                  <a:lnTo>
                    <a:pt x="3026" y="8092"/>
                  </a:lnTo>
                  <a:lnTo>
                    <a:pt x="3021" y="7979"/>
                  </a:lnTo>
                  <a:lnTo>
                    <a:pt x="3013" y="7864"/>
                  </a:lnTo>
                  <a:lnTo>
                    <a:pt x="3003" y="7746"/>
                  </a:lnTo>
                  <a:lnTo>
                    <a:pt x="2989" y="7626"/>
                  </a:lnTo>
                  <a:lnTo>
                    <a:pt x="2973" y="7504"/>
                  </a:lnTo>
                  <a:lnTo>
                    <a:pt x="2954" y="7379"/>
                  </a:lnTo>
                  <a:lnTo>
                    <a:pt x="2993" y="7358"/>
                  </a:lnTo>
                  <a:lnTo>
                    <a:pt x="3037" y="7334"/>
                  </a:lnTo>
                  <a:lnTo>
                    <a:pt x="3085" y="7307"/>
                  </a:lnTo>
                  <a:lnTo>
                    <a:pt x="3139" y="7276"/>
                  </a:lnTo>
                  <a:lnTo>
                    <a:pt x="3198" y="7240"/>
                  </a:lnTo>
                  <a:lnTo>
                    <a:pt x="3262" y="7202"/>
                  </a:lnTo>
                  <a:lnTo>
                    <a:pt x="3333" y="7157"/>
                  </a:lnTo>
                  <a:lnTo>
                    <a:pt x="3409" y="7109"/>
                  </a:lnTo>
                  <a:lnTo>
                    <a:pt x="3490" y="7055"/>
                  </a:lnTo>
                  <a:lnTo>
                    <a:pt x="3580" y="6997"/>
                  </a:lnTo>
                  <a:lnTo>
                    <a:pt x="3674" y="6933"/>
                  </a:lnTo>
                  <a:lnTo>
                    <a:pt x="3776" y="6864"/>
                  </a:lnTo>
                  <a:lnTo>
                    <a:pt x="3884" y="6787"/>
                  </a:lnTo>
                  <a:lnTo>
                    <a:pt x="4000" y="6706"/>
                  </a:lnTo>
                  <a:lnTo>
                    <a:pt x="4123" y="6618"/>
                  </a:lnTo>
                  <a:lnTo>
                    <a:pt x="4253" y="6523"/>
                  </a:lnTo>
                  <a:lnTo>
                    <a:pt x="4363" y="6441"/>
                  </a:lnTo>
                  <a:lnTo>
                    <a:pt x="4468" y="6359"/>
                  </a:lnTo>
                  <a:lnTo>
                    <a:pt x="4570" y="6276"/>
                  </a:lnTo>
                  <a:lnTo>
                    <a:pt x="4665" y="6193"/>
                  </a:lnTo>
                  <a:lnTo>
                    <a:pt x="4758" y="6111"/>
                  </a:lnTo>
                  <a:lnTo>
                    <a:pt x="4845" y="6029"/>
                  </a:lnTo>
                  <a:lnTo>
                    <a:pt x="4928" y="5948"/>
                  </a:lnTo>
                  <a:lnTo>
                    <a:pt x="5008" y="5868"/>
                  </a:lnTo>
                  <a:lnTo>
                    <a:pt x="5082" y="5789"/>
                  </a:lnTo>
                  <a:lnTo>
                    <a:pt x="5154" y="5710"/>
                  </a:lnTo>
                  <a:lnTo>
                    <a:pt x="5222" y="5634"/>
                  </a:lnTo>
                  <a:lnTo>
                    <a:pt x="5284" y="5559"/>
                  </a:lnTo>
                  <a:lnTo>
                    <a:pt x="5344" y="5486"/>
                  </a:lnTo>
                  <a:lnTo>
                    <a:pt x="5400" y="5415"/>
                  </a:lnTo>
                  <a:lnTo>
                    <a:pt x="5452" y="5345"/>
                  </a:lnTo>
                  <a:lnTo>
                    <a:pt x="5500" y="5279"/>
                  </a:lnTo>
                  <a:lnTo>
                    <a:pt x="5545" y="5215"/>
                  </a:lnTo>
                  <a:lnTo>
                    <a:pt x="5587" y="5153"/>
                  </a:lnTo>
                  <a:lnTo>
                    <a:pt x="5625" y="5095"/>
                  </a:lnTo>
                  <a:lnTo>
                    <a:pt x="5660" y="5039"/>
                  </a:lnTo>
                  <a:lnTo>
                    <a:pt x="5692" y="4988"/>
                  </a:lnTo>
                  <a:lnTo>
                    <a:pt x="5721" y="4939"/>
                  </a:lnTo>
                  <a:lnTo>
                    <a:pt x="5746" y="4894"/>
                  </a:lnTo>
                  <a:lnTo>
                    <a:pt x="5768" y="4853"/>
                  </a:lnTo>
                  <a:lnTo>
                    <a:pt x="5805" y="4785"/>
                  </a:lnTo>
                  <a:lnTo>
                    <a:pt x="5830" y="4733"/>
                  </a:lnTo>
                  <a:lnTo>
                    <a:pt x="5845" y="4701"/>
                  </a:lnTo>
                  <a:lnTo>
                    <a:pt x="5850" y="4690"/>
                  </a:lnTo>
                  <a:lnTo>
                    <a:pt x="5848" y="4693"/>
                  </a:lnTo>
                  <a:lnTo>
                    <a:pt x="5845" y="4701"/>
                  </a:lnTo>
                  <a:lnTo>
                    <a:pt x="5839" y="4717"/>
                  </a:lnTo>
                  <a:lnTo>
                    <a:pt x="5830" y="4739"/>
                  </a:lnTo>
                  <a:lnTo>
                    <a:pt x="5815" y="4769"/>
                  </a:lnTo>
                  <a:lnTo>
                    <a:pt x="5795" y="4805"/>
                  </a:lnTo>
                  <a:lnTo>
                    <a:pt x="5768" y="4850"/>
                  </a:lnTo>
                  <a:lnTo>
                    <a:pt x="5735" y="4902"/>
                  </a:lnTo>
                  <a:lnTo>
                    <a:pt x="5694" y="4963"/>
                  </a:lnTo>
                  <a:lnTo>
                    <a:pt x="5645" y="5032"/>
                  </a:lnTo>
                  <a:lnTo>
                    <a:pt x="5617" y="5070"/>
                  </a:lnTo>
                  <a:lnTo>
                    <a:pt x="5586" y="5111"/>
                  </a:lnTo>
                  <a:lnTo>
                    <a:pt x="5553" y="5153"/>
                  </a:lnTo>
                  <a:lnTo>
                    <a:pt x="5516" y="5198"/>
                  </a:lnTo>
                  <a:lnTo>
                    <a:pt x="5477" y="5246"/>
                  </a:lnTo>
                  <a:lnTo>
                    <a:pt x="5435" y="5296"/>
                  </a:lnTo>
                  <a:lnTo>
                    <a:pt x="5391" y="5349"/>
                  </a:lnTo>
                  <a:lnTo>
                    <a:pt x="5343" y="5403"/>
                  </a:lnTo>
                  <a:lnTo>
                    <a:pt x="5292" y="5460"/>
                  </a:lnTo>
                  <a:lnTo>
                    <a:pt x="5238" y="5521"/>
                  </a:lnTo>
                  <a:lnTo>
                    <a:pt x="5180" y="5584"/>
                  </a:lnTo>
                  <a:lnTo>
                    <a:pt x="5119" y="5649"/>
                  </a:lnTo>
                  <a:lnTo>
                    <a:pt x="5061" y="5709"/>
                  </a:lnTo>
                  <a:lnTo>
                    <a:pt x="4998" y="5771"/>
                  </a:lnTo>
                  <a:lnTo>
                    <a:pt x="4931" y="5833"/>
                  </a:lnTo>
                  <a:lnTo>
                    <a:pt x="4863" y="5894"/>
                  </a:lnTo>
                  <a:lnTo>
                    <a:pt x="4791" y="5956"/>
                  </a:lnTo>
                  <a:lnTo>
                    <a:pt x="4716" y="6018"/>
                  </a:lnTo>
                  <a:lnTo>
                    <a:pt x="4639" y="6079"/>
                  </a:lnTo>
                  <a:lnTo>
                    <a:pt x="4560" y="6140"/>
                  </a:lnTo>
                  <a:lnTo>
                    <a:pt x="4480" y="6200"/>
                  </a:lnTo>
                  <a:lnTo>
                    <a:pt x="4399" y="6261"/>
                  </a:lnTo>
                  <a:lnTo>
                    <a:pt x="4316" y="6320"/>
                  </a:lnTo>
                  <a:lnTo>
                    <a:pt x="4234" y="6380"/>
                  </a:lnTo>
                  <a:lnTo>
                    <a:pt x="4149" y="6437"/>
                  </a:lnTo>
                  <a:lnTo>
                    <a:pt x="4066" y="6494"/>
                  </a:lnTo>
                  <a:lnTo>
                    <a:pt x="3984" y="6550"/>
                  </a:lnTo>
                  <a:lnTo>
                    <a:pt x="3900" y="6603"/>
                  </a:lnTo>
                  <a:lnTo>
                    <a:pt x="3819" y="6656"/>
                  </a:lnTo>
                  <a:lnTo>
                    <a:pt x="3738" y="6707"/>
                  </a:lnTo>
                  <a:lnTo>
                    <a:pt x="3659" y="6756"/>
                  </a:lnTo>
                  <a:lnTo>
                    <a:pt x="3583" y="6804"/>
                  </a:lnTo>
                  <a:lnTo>
                    <a:pt x="3436" y="6893"/>
                  </a:lnTo>
                  <a:lnTo>
                    <a:pt x="3300" y="6973"/>
                  </a:lnTo>
                  <a:lnTo>
                    <a:pt x="3178" y="7044"/>
                  </a:lnTo>
                  <a:lnTo>
                    <a:pt x="3071" y="7103"/>
                  </a:lnTo>
                  <a:lnTo>
                    <a:pt x="2983" y="7150"/>
                  </a:lnTo>
                  <a:lnTo>
                    <a:pt x="2917" y="7186"/>
                  </a:lnTo>
                  <a:lnTo>
                    <a:pt x="2898" y="7093"/>
                  </a:lnTo>
                  <a:lnTo>
                    <a:pt x="2877" y="6999"/>
                  </a:lnTo>
                  <a:lnTo>
                    <a:pt x="2853" y="6905"/>
                  </a:lnTo>
                  <a:lnTo>
                    <a:pt x="2828" y="6810"/>
                  </a:lnTo>
                  <a:lnTo>
                    <a:pt x="2802" y="6713"/>
                  </a:lnTo>
                  <a:lnTo>
                    <a:pt x="2772" y="6616"/>
                  </a:lnTo>
                  <a:lnTo>
                    <a:pt x="2741" y="6517"/>
                  </a:lnTo>
                  <a:lnTo>
                    <a:pt x="2708" y="6417"/>
                  </a:lnTo>
                  <a:lnTo>
                    <a:pt x="2637" y="6217"/>
                  </a:lnTo>
                  <a:lnTo>
                    <a:pt x="2568" y="6026"/>
                  </a:lnTo>
                  <a:lnTo>
                    <a:pt x="2498" y="5839"/>
                  </a:lnTo>
                  <a:lnTo>
                    <a:pt x="2430" y="5661"/>
                  </a:lnTo>
                  <a:lnTo>
                    <a:pt x="2361" y="5490"/>
                  </a:lnTo>
                  <a:lnTo>
                    <a:pt x="2293" y="5325"/>
                  </a:lnTo>
                  <a:lnTo>
                    <a:pt x="2225" y="5166"/>
                  </a:lnTo>
                  <a:lnTo>
                    <a:pt x="2160" y="5013"/>
                  </a:lnTo>
                  <a:lnTo>
                    <a:pt x="2095" y="4864"/>
                  </a:lnTo>
                  <a:lnTo>
                    <a:pt x="2031" y="4723"/>
                  </a:lnTo>
                  <a:lnTo>
                    <a:pt x="1969" y="4585"/>
                  </a:lnTo>
                  <a:lnTo>
                    <a:pt x="1909" y="4452"/>
                  </a:lnTo>
                  <a:lnTo>
                    <a:pt x="1792" y="4200"/>
                  </a:lnTo>
                  <a:lnTo>
                    <a:pt x="1685" y="3964"/>
                  </a:lnTo>
                  <a:lnTo>
                    <a:pt x="1634" y="3851"/>
                  </a:lnTo>
                  <a:lnTo>
                    <a:pt x="1586" y="3741"/>
                  </a:lnTo>
                  <a:lnTo>
                    <a:pt x="1540" y="3634"/>
                  </a:lnTo>
                  <a:lnTo>
                    <a:pt x="1498" y="3530"/>
                  </a:lnTo>
                  <a:lnTo>
                    <a:pt x="1458" y="3428"/>
                  </a:lnTo>
                  <a:lnTo>
                    <a:pt x="1421" y="3328"/>
                  </a:lnTo>
                  <a:lnTo>
                    <a:pt x="1387" y="3229"/>
                  </a:lnTo>
                  <a:lnTo>
                    <a:pt x="1356" y="3132"/>
                  </a:lnTo>
                  <a:lnTo>
                    <a:pt x="1329" y="3037"/>
                  </a:lnTo>
                  <a:lnTo>
                    <a:pt x="1306" y="2942"/>
                  </a:lnTo>
                  <a:lnTo>
                    <a:pt x="1285" y="2847"/>
                  </a:lnTo>
                  <a:lnTo>
                    <a:pt x="1270" y="2753"/>
                  </a:lnTo>
                  <a:lnTo>
                    <a:pt x="1258" y="2660"/>
                  </a:lnTo>
                  <a:lnTo>
                    <a:pt x="1250" y="2566"/>
                  </a:lnTo>
                  <a:lnTo>
                    <a:pt x="1247" y="2471"/>
                  </a:lnTo>
                  <a:lnTo>
                    <a:pt x="1248" y="2377"/>
                  </a:lnTo>
                  <a:lnTo>
                    <a:pt x="1252" y="2280"/>
                  </a:lnTo>
                  <a:lnTo>
                    <a:pt x="1259" y="2183"/>
                  </a:lnTo>
                  <a:lnTo>
                    <a:pt x="1268" y="2082"/>
                  </a:lnTo>
                  <a:lnTo>
                    <a:pt x="1280" y="1982"/>
                  </a:lnTo>
                  <a:lnTo>
                    <a:pt x="1292" y="1881"/>
                  </a:lnTo>
                  <a:lnTo>
                    <a:pt x="1307" y="1779"/>
                  </a:lnTo>
                  <a:lnTo>
                    <a:pt x="1323" y="1677"/>
                  </a:lnTo>
                  <a:lnTo>
                    <a:pt x="1341" y="1575"/>
                  </a:lnTo>
                  <a:lnTo>
                    <a:pt x="1361" y="1475"/>
                  </a:lnTo>
                  <a:lnTo>
                    <a:pt x="1381" y="1374"/>
                  </a:lnTo>
                  <a:lnTo>
                    <a:pt x="1402" y="1275"/>
                  </a:lnTo>
                  <a:lnTo>
                    <a:pt x="1424" y="1177"/>
                  </a:lnTo>
                  <a:lnTo>
                    <a:pt x="1446" y="1081"/>
                  </a:lnTo>
                  <a:lnTo>
                    <a:pt x="1469" y="987"/>
                  </a:lnTo>
                  <a:lnTo>
                    <a:pt x="1492" y="895"/>
                  </a:lnTo>
                  <a:lnTo>
                    <a:pt x="1515" y="806"/>
                  </a:lnTo>
                  <a:lnTo>
                    <a:pt x="1561" y="638"/>
                  </a:lnTo>
                  <a:lnTo>
                    <a:pt x="1605" y="484"/>
                  </a:lnTo>
                  <a:lnTo>
                    <a:pt x="1645" y="345"/>
                  </a:lnTo>
                  <a:lnTo>
                    <a:pt x="1682" y="228"/>
                  </a:lnTo>
                  <a:lnTo>
                    <a:pt x="1713" y="132"/>
                  </a:lnTo>
                  <a:lnTo>
                    <a:pt x="1737" y="60"/>
                  </a:lnTo>
                  <a:lnTo>
                    <a:pt x="1751" y="15"/>
                  </a:lnTo>
                  <a:lnTo>
                    <a:pt x="1757" y="0"/>
                  </a:lnTo>
                  <a:lnTo>
                    <a:pt x="1748" y="15"/>
                  </a:lnTo>
                  <a:lnTo>
                    <a:pt x="1721" y="63"/>
                  </a:lnTo>
                  <a:lnTo>
                    <a:pt x="1701" y="99"/>
                  </a:lnTo>
                  <a:lnTo>
                    <a:pt x="1679" y="141"/>
                  </a:lnTo>
                  <a:lnTo>
                    <a:pt x="1654" y="191"/>
                  </a:lnTo>
                  <a:lnTo>
                    <a:pt x="1627" y="247"/>
                  </a:lnTo>
                  <a:lnTo>
                    <a:pt x="1597" y="309"/>
                  </a:lnTo>
                  <a:lnTo>
                    <a:pt x="1565" y="379"/>
                  </a:lnTo>
                  <a:lnTo>
                    <a:pt x="1533" y="453"/>
                  </a:lnTo>
                  <a:lnTo>
                    <a:pt x="1499" y="533"/>
                  </a:lnTo>
                  <a:lnTo>
                    <a:pt x="1465" y="619"/>
                  </a:lnTo>
                  <a:lnTo>
                    <a:pt x="1431" y="711"/>
                  </a:lnTo>
                  <a:lnTo>
                    <a:pt x="1396" y="807"/>
                  </a:lnTo>
                  <a:lnTo>
                    <a:pt x="1362" y="908"/>
                  </a:lnTo>
                  <a:lnTo>
                    <a:pt x="1329" y="1013"/>
                  </a:lnTo>
                  <a:lnTo>
                    <a:pt x="1298" y="1124"/>
                  </a:lnTo>
                  <a:lnTo>
                    <a:pt x="1267" y="1238"/>
                  </a:lnTo>
                  <a:lnTo>
                    <a:pt x="1240" y="1356"/>
                  </a:lnTo>
                  <a:lnTo>
                    <a:pt x="1214" y="1478"/>
                  </a:lnTo>
                  <a:lnTo>
                    <a:pt x="1191" y="1602"/>
                  </a:lnTo>
                  <a:lnTo>
                    <a:pt x="1171" y="1730"/>
                  </a:lnTo>
                  <a:lnTo>
                    <a:pt x="1155" y="1862"/>
                  </a:lnTo>
                  <a:lnTo>
                    <a:pt x="1143" y="1995"/>
                  </a:lnTo>
                  <a:lnTo>
                    <a:pt x="1135" y="2132"/>
                  </a:lnTo>
                  <a:lnTo>
                    <a:pt x="1131" y="2270"/>
                  </a:lnTo>
                  <a:lnTo>
                    <a:pt x="1134" y="2411"/>
                  </a:lnTo>
                  <a:lnTo>
                    <a:pt x="1140" y="2554"/>
                  </a:lnTo>
                  <a:lnTo>
                    <a:pt x="1153" y="2696"/>
                  </a:lnTo>
                  <a:lnTo>
                    <a:pt x="1171" y="2841"/>
                  </a:lnTo>
                  <a:lnTo>
                    <a:pt x="1196" y="2987"/>
                  </a:lnTo>
                  <a:lnTo>
                    <a:pt x="1212" y="3063"/>
                  </a:lnTo>
                  <a:lnTo>
                    <a:pt x="1228" y="3136"/>
                  </a:lnTo>
                  <a:lnTo>
                    <a:pt x="1246" y="3210"/>
                  </a:lnTo>
                  <a:lnTo>
                    <a:pt x="1264" y="3282"/>
                  </a:lnTo>
                  <a:lnTo>
                    <a:pt x="1283" y="3354"/>
                  </a:lnTo>
                  <a:lnTo>
                    <a:pt x="1304" y="3425"/>
                  </a:lnTo>
                  <a:lnTo>
                    <a:pt x="1325" y="3495"/>
                  </a:lnTo>
                  <a:lnTo>
                    <a:pt x="1347" y="3566"/>
                  </a:lnTo>
                  <a:lnTo>
                    <a:pt x="1370" y="3635"/>
                  </a:lnTo>
                  <a:lnTo>
                    <a:pt x="1394" y="3704"/>
                  </a:lnTo>
                  <a:lnTo>
                    <a:pt x="1418" y="3773"/>
                  </a:lnTo>
                  <a:lnTo>
                    <a:pt x="1443" y="3840"/>
                  </a:lnTo>
                  <a:lnTo>
                    <a:pt x="1469" y="3908"/>
                  </a:lnTo>
                  <a:lnTo>
                    <a:pt x="1496" y="3975"/>
                  </a:lnTo>
                  <a:lnTo>
                    <a:pt x="1523" y="4041"/>
                  </a:lnTo>
                  <a:lnTo>
                    <a:pt x="1549" y="4107"/>
                  </a:lnTo>
                  <a:lnTo>
                    <a:pt x="1606" y="4239"/>
                  </a:lnTo>
                  <a:lnTo>
                    <a:pt x="1663" y="4369"/>
                  </a:lnTo>
                  <a:lnTo>
                    <a:pt x="1723" y="4499"/>
                  </a:lnTo>
                  <a:lnTo>
                    <a:pt x="1782" y="4627"/>
                  </a:lnTo>
                  <a:lnTo>
                    <a:pt x="1843" y="4755"/>
                  </a:lnTo>
                  <a:lnTo>
                    <a:pt x="1902" y="4883"/>
                  </a:lnTo>
                  <a:lnTo>
                    <a:pt x="1963" y="5009"/>
                  </a:lnTo>
                  <a:lnTo>
                    <a:pt x="2022" y="5136"/>
                  </a:lnTo>
                  <a:lnTo>
                    <a:pt x="1989" y="5137"/>
                  </a:lnTo>
                  <a:lnTo>
                    <a:pt x="1949" y="5136"/>
                  </a:lnTo>
                  <a:lnTo>
                    <a:pt x="1903" y="5136"/>
                  </a:lnTo>
                  <a:lnTo>
                    <a:pt x="1852" y="5135"/>
                  </a:lnTo>
                  <a:lnTo>
                    <a:pt x="1795" y="5133"/>
                  </a:lnTo>
                  <a:lnTo>
                    <a:pt x="1734" y="5129"/>
                  </a:lnTo>
                  <a:lnTo>
                    <a:pt x="1668" y="5126"/>
                  </a:lnTo>
                  <a:lnTo>
                    <a:pt x="1600" y="5120"/>
                  </a:lnTo>
                  <a:lnTo>
                    <a:pt x="1528" y="5114"/>
                  </a:lnTo>
                  <a:lnTo>
                    <a:pt x="1452" y="5106"/>
                  </a:lnTo>
                  <a:lnTo>
                    <a:pt x="1376" y="5096"/>
                  </a:lnTo>
                  <a:lnTo>
                    <a:pt x="1297" y="5086"/>
                  </a:lnTo>
                  <a:lnTo>
                    <a:pt x="1217" y="5072"/>
                  </a:lnTo>
                  <a:lnTo>
                    <a:pt x="1137" y="5057"/>
                  </a:lnTo>
                  <a:lnTo>
                    <a:pt x="1097" y="5049"/>
                  </a:lnTo>
                  <a:lnTo>
                    <a:pt x="1056" y="5040"/>
                  </a:lnTo>
                  <a:lnTo>
                    <a:pt x="1016" y="5031"/>
                  </a:lnTo>
                  <a:lnTo>
                    <a:pt x="976" y="5021"/>
                  </a:lnTo>
                  <a:lnTo>
                    <a:pt x="927" y="5007"/>
                  </a:lnTo>
                  <a:lnTo>
                    <a:pt x="878" y="4993"/>
                  </a:lnTo>
                  <a:lnTo>
                    <a:pt x="830" y="4980"/>
                  </a:lnTo>
                  <a:lnTo>
                    <a:pt x="783" y="4964"/>
                  </a:lnTo>
                  <a:lnTo>
                    <a:pt x="736" y="4948"/>
                  </a:lnTo>
                  <a:lnTo>
                    <a:pt x="691" y="4932"/>
                  </a:lnTo>
                  <a:lnTo>
                    <a:pt x="646" y="4916"/>
                  </a:lnTo>
                  <a:lnTo>
                    <a:pt x="602" y="4899"/>
                  </a:lnTo>
                  <a:lnTo>
                    <a:pt x="516" y="4864"/>
                  </a:lnTo>
                  <a:lnTo>
                    <a:pt x="436" y="4829"/>
                  </a:lnTo>
                  <a:lnTo>
                    <a:pt x="361" y="4795"/>
                  </a:lnTo>
                  <a:lnTo>
                    <a:pt x="291" y="4762"/>
                  </a:lnTo>
                  <a:lnTo>
                    <a:pt x="227" y="4730"/>
                  </a:lnTo>
                  <a:lnTo>
                    <a:pt x="170" y="4701"/>
                  </a:lnTo>
                  <a:lnTo>
                    <a:pt x="120" y="4674"/>
                  </a:lnTo>
                  <a:lnTo>
                    <a:pt x="79" y="4651"/>
                  </a:lnTo>
                  <a:lnTo>
                    <a:pt x="44" y="4632"/>
                  </a:lnTo>
                  <a:lnTo>
                    <a:pt x="20" y="4617"/>
                  </a:lnTo>
                  <a:lnTo>
                    <a:pt x="5" y="4608"/>
                  </a:lnTo>
                  <a:lnTo>
                    <a:pt x="0" y="4605"/>
                  </a:lnTo>
                  <a:lnTo>
                    <a:pt x="8" y="4611"/>
                  </a:lnTo>
                  <a:lnTo>
                    <a:pt x="29" y="4629"/>
                  </a:lnTo>
                  <a:lnTo>
                    <a:pt x="66" y="4657"/>
                  </a:lnTo>
                  <a:lnTo>
                    <a:pt x="114" y="4692"/>
                  </a:lnTo>
                  <a:lnTo>
                    <a:pt x="174" y="4735"/>
                  </a:lnTo>
                  <a:lnTo>
                    <a:pt x="245" y="4785"/>
                  </a:lnTo>
                  <a:lnTo>
                    <a:pt x="284" y="4810"/>
                  </a:lnTo>
                  <a:lnTo>
                    <a:pt x="326" y="4836"/>
                  </a:lnTo>
                  <a:lnTo>
                    <a:pt x="370" y="4863"/>
                  </a:lnTo>
                  <a:lnTo>
                    <a:pt x="414" y="4892"/>
                  </a:lnTo>
                  <a:lnTo>
                    <a:pt x="462" y="4919"/>
                  </a:lnTo>
                  <a:lnTo>
                    <a:pt x="511" y="4948"/>
                  </a:lnTo>
                  <a:lnTo>
                    <a:pt x="562" y="4975"/>
                  </a:lnTo>
                  <a:lnTo>
                    <a:pt x="614" y="5003"/>
                  </a:lnTo>
                  <a:lnTo>
                    <a:pt x="667" y="5030"/>
                  </a:lnTo>
                  <a:lnTo>
                    <a:pt x="721" y="5056"/>
                  </a:lnTo>
                  <a:lnTo>
                    <a:pt x="777" y="5081"/>
                  </a:lnTo>
                  <a:lnTo>
                    <a:pt x="834" y="5106"/>
                  </a:lnTo>
                  <a:lnTo>
                    <a:pt x="892" y="5129"/>
                  </a:lnTo>
                  <a:lnTo>
                    <a:pt x="950" y="5151"/>
                  </a:lnTo>
                  <a:lnTo>
                    <a:pt x="1009" y="5172"/>
                  </a:lnTo>
                  <a:lnTo>
                    <a:pt x="1069" y="5190"/>
                  </a:lnTo>
                  <a:lnTo>
                    <a:pt x="1128" y="5206"/>
                  </a:lnTo>
                  <a:lnTo>
                    <a:pt x="1187" y="5221"/>
                  </a:lnTo>
                  <a:lnTo>
                    <a:pt x="1248" y="5232"/>
                  </a:lnTo>
                  <a:lnTo>
                    <a:pt x="1307" y="5241"/>
                  </a:lnTo>
                  <a:lnTo>
                    <a:pt x="1385" y="5251"/>
                  </a:lnTo>
                  <a:lnTo>
                    <a:pt x="1458" y="5259"/>
                  </a:lnTo>
                  <a:lnTo>
                    <a:pt x="1526" y="5265"/>
                  </a:lnTo>
                  <a:lnTo>
                    <a:pt x="1592" y="5270"/>
                  </a:lnTo>
                  <a:lnTo>
                    <a:pt x="1652" y="5273"/>
                  </a:lnTo>
                  <a:lnTo>
                    <a:pt x="1710" y="5275"/>
                  </a:lnTo>
                  <a:lnTo>
                    <a:pt x="1763" y="5277"/>
                  </a:lnTo>
                  <a:lnTo>
                    <a:pt x="1813" y="5277"/>
                  </a:lnTo>
                  <a:lnTo>
                    <a:pt x="1859" y="5275"/>
                  </a:lnTo>
                  <a:lnTo>
                    <a:pt x="1900" y="5274"/>
                  </a:lnTo>
                  <a:lnTo>
                    <a:pt x="1939" y="5272"/>
                  </a:lnTo>
                  <a:lnTo>
                    <a:pt x="1974" y="5270"/>
                  </a:lnTo>
                  <a:lnTo>
                    <a:pt x="2032" y="5264"/>
                  </a:lnTo>
                  <a:lnTo>
                    <a:pt x="2078" y="5257"/>
                  </a:lnTo>
                  <a:lnTo>
                    <a:pt x="2129" y="5371"/>
                  </a:lnTo>
                  <a:lnTo>
                    <a:pt x="2180" y="5486"/>
                  </a:lnTo>
                  <a:lnTo>
                    <a:pt x="2229" y="5601"/>
                  </a:lnTo>
                  <a:lnTo>
                    <a:pt x="2275" y="5717"/>
                  </a:lnTo>
                  <a:lnTo>
                    <a:pt x="2298" y="5776"/>
                  </a:lnTo>
                  <a:lnTo>
                    <a:pt x="2321" y="5834"/>
                  </a:lnTo>
                  <a:lnTo>
                    <a:pt x="2343" y="5893"/>
                  </a:lnTo>
                  <a:lnTo>
                    <a:pt x="2365" y="5953"/>
                  </a:lnTo>
                  <a:lnTo>
                    <a:pt x="2385" y="6012"/>
                  </a:lnTo>
                  <a:lnTo>
                    <a:pt x="2405" y="6071"/>
                  </a:lnTo>
                  <a:lnTo>
                    <a:pt x="2424" y="6132"/>
                  </a:lnTo>
                  <a:lnTo>
                    <a:pt x="2443" y="6192"/>
                  </a:lnTo>
                  <a:lnTo>
                    <a:pt x="2460" y="6253"/>
                  </a:lnTo>
                  <a:lnTo>
                    <a:pt x="2478" y="6314"/>
                  </a:lnTo>
                  <a:lnTo>
                    <a:pt x="2495" y="6376"/>
                  </a:lnTo>
                  <a:lnTo>
                    <a:pt x="2510" y="6438"/>
                  </a:lnTo>
                  <a:lnTo>
                    <a:pt x="2524" y="6501"/>
                  </a:lnTo>
                  <a:lnTo>
                    <a:pt x="2539" y="6563"/>
                  </a:lnTo>
                  <a:lnTo>
                    <a:pt x="2552" y="6627"/>
                  </a:lnTo>
                  <a:lnTo>
                    <a:pt x="2563" y="6691"/>
                  </a:lnTo>
                  <a:lnTo>
                    <a:pt x="2575" y="6755"/>
                  </a:lnTo>
                  <a:lnTo>
                    <a:pt x="2585" y="6820"/>
                  </a:lnTo>
                  <a:lnTo>
                    <a:pt x="2594" y="6886"/>
                  </a:lnTo>
                  <a:lnTo>
                    <a:pt x="2602" y="6953"/>
                  </a:lnTo>
                  <a:lnTo>
                    <a:pt x="2609" y="7019"/>
                  </a:lnTo>
                  <a:lnTo>
                    <a:pt x="2615" y="7087"/>
                  </a:lnTo>
                  <a:lnTo>
                    <a:pt x="2619" y="7155"/>
                  </a:lnTo>
                  <a:lnTo>
                    <a:pt x="2623" y="7223"/>
                  </a:lnTo>
                  <a:lnTo>
                    <a:pt x="2626" y="7340"/>
                  </a:lnTo>
                  <a:lnTo>
                    <a:pt x="2626" y="7455"/>
                  </a:lnTo>
                  <a:lnTo>
                    <a:pt x="2624" y="7572"/>
                  </a:lnTo>
                  <a:lnTo>
                    <a:pt x="2618" y="7687"/>
                  </a:lnTo>
                  <a:lnTo>
                    <a:pt x="2609" y="7802"/>
                  </a:lnTo>
                  <a:lnTo>
                    <a:pt x="2599" y="7917"/>
                  </a:lnTo>
                  <a:lnTo>
                    <a:pt x="2585" y="8032"/>
                  </a:lnTo>
                  <a:lnTo>
                    <a:pt x="2570" y="8145"/>
                  </a:lnTo>
                  <a:lnTo>
                    <a:pt x="2552" y="8258"/>
                  </a:lnTo>
                  <a:lnTo>
                    <a:pt x="2532" y="8370"/>
                  </a:lnTo>
                  <a:lnTo>
                    <a:pt x="2511" y="8479"/>
                  </a:lnTo>
                  <a:lnTo>
                    <a:pt x="2488" y="8589"/>
                  </a:lnTo>
                  <a:lnTo>
                    <a:pt x="2464" y="8696"/>
                  </a:lnTo>
                  <a:lnTo>
                    <a:pt x="2438" y="8802"/>
                  </a:lnTo>
                  <a:lnTo>
                    <a:pt x="2411" y="8907"/>
                  </a:lnTo>
                  <a:lnTo>
                    <a:pt x="2383" y="9009"/>
                  </a:lnTo>
                  <a:lnTo>
                    <a:pt x="2354" y="9109"/>
                  </a:lnTo>
                  <a:lnTo>
                    <a:pt x="2325" y="9208"/>
                  </a:lnTo>
                  <a:lnTo>
                    <a:pt x="2295" y="9304"/>
                  </a:lnTo>
                  <a:lnTo>
                    <a:pt x="2264" y="9397"/>
                  </a:lnTo>
                  <a:lnTo>
                    <a:pt x="2234" y="9487"/>
                  </a:lnTo>
                  <a:lnTo>
                    <a:pt x="2204" y="9575"/>
                  </a:lnTo>
                  <a:lnTo>
                    <a:pt x="2173" y="9661"/>
                  </a:lnTo>
                  <a:lnTo>
                    <a:pt x="2142" y="9743"/>
                  </a:lnTo>
                  <a:lnTo>
                    <a:pt x="2111" y="9822"/>
                  </a:lnTo>
                  <a:lnTo>
                    <a:pt x="2081" y="9897"/>
                  </a:lnTo>
                  <a:lnTo>
                    <a:pt x="2053" y="9969"/>
                  </a:lnTo>
                  <a:lnTo>
                    <a:pt x="2024" y="10038"/>
                  </a:lnTo>
                  <a:lnTo>
                    <a:pt x="1971" y="10162"/>
                  </a:lnTo>
                  <a:lnTo>
                    <a:pt x="1923" y="10272"/>
                  </a:lnTo>
                  <a:lnTo>
                    <a:pt x="2451" y="10272"/>
                  </a:lnTo>
                  <a:lnTo>
                    <a:pt x="2451" y="10272"/>
                  </a:lnTo>
                  <a:lnTo>
                    <a:pt x="2475" y="10234"/>
                  </a:lnTo>
                  <a:lnTo>
                    <a:pt x="2502" y="10196"/>
                  </a:lnTo>
                  <a:lnTo>
                    <a:pt x="2515" y="10176"/>
                  </a:lnTo>
                  <a:lnTo>
                    <a:pt x="2530" y="10156"/>
                  </a:lnTo>
                  <a:lnTo>
                    <a:pt x="2545" y="10137"/>
                  </a:lnTo>
                  <a:lnTo>
                    <a:pt x="2561" y="10119"/>
                  </a:lnTo>
                  <a:lnTo>
                    <a:pt x="2578" y="10099"/>
                  </a:lnTo>
                  <a:lnTo>
                    <a:pt x="2595" y="10081"/>
                  </a:lnTo>
                  <a:lnTo>
                    <a:pt x="2613" y="10063"/>
                  </a:lnTo>
                  <a:lnTo>
                    <a:pt x="2632" y="10045"/>
                  </a:lnTo>
                  <a:lnTo>
                    <a:pt x="2651" y="10029"/>
                  </a:lnTo>
                  <a:lnTo>
                    <a:pt x="2671" y="10013"/>
                  </a:lnTo>
                  <a:lnTo>
                    <a:pt x="2691" y="9997"/>
                  </a:lnTo>
                  <a:lnTo>
                    <a:pt x="2713" y="998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13" name="Group 40"/>
          <p:cNvGrpSpPr/>
          <p:nvPr/>
        </p:nvGrpSpPr>
        <p:grpSpPr>
          <a:xfrm>
            <a:off x="6820360" y="3830912"/>
            <a:ext cx="2072125" cy="1772567"/>
            <a:chOff x="6129857" y="4031372"/>
            <a:chExt cx="2072125" cy="1772567"/>
          </a:xfrm>
        </p:grpSpPr>
        <p:sp>
          <p:nvSpPr>
            <p:cNvPr id="14" name="Rectangle: Rounded Corners 10"/>
            <p:cNvSpPr/>
            <p:nvPr/>
          </p:nvSpPr>
          <p:spPr>
            <a:xfrm>
              <a:off x="6129857" y="4031372"/>
              <a:ext cx="2072125" cy="1772567"/>
            </a:xfrm>
            <a:prstGeom prst="roundRect">
              <a:avLst>
                <a:gd name="adj" fmla="val 4167"/>
              </a:avLst>
            </a:prstGeom>
            <a:solidFill>
              <a:schemeClr val="bg1"/>
            </a:solidFill>
            <a:ln>
              <a:noFill/>
            </a:ln>
            <a:effectLst>
              <a:outerShdw blurRad="635000" dist="635000" dir="5400000" sx="85000" sy="85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grpSp>
          <p:nvGrpSpPr>
            <p:cNvPr id="15" name="Group 11"/>
            <p:cNvGrpSpPr/>
            <p:nvPr/>
          </p:nvGrpSpPr>
          <p:grpSpPr>
            <a:xfrm>
              <a:off x="6310831" y="4399263"/>
              <a:ext cx="1710176" cy="1244113"/>
              <a:chOff x="6856737" y="1347191"/>
              <a:chExt cx="3338011" cy="2428326"/>
            </a:xfrm>
          </p:grpSpPr>
          <p:grpSp>
            <p:nvGrpSpPr>
              <p:cNvPr id="16" name="Group 12"/>
              <p:cNvGrpSpPr/>
              <p:nvPr/>
            </p:nvGrpSpPr>
            <p:grpSpPr>
              <a:xfrm>
                <a:off x="7682956" y="1347191"/>
                <a:ext cx="1685572" cy="1685570"/>
                <a:chOff x="4659086" y="1992088"/>
                <a:chExt cx="2873830" cy="2873826"/>
              </a:xfrm>
            </p:grpSpPr>
            <p:grpSp>
              <p:nvGrpSpPr>
                <p:cNvPr id="18" name="Group 14"/>
                <p:cNvGrpSpPr/>
                <p:nvPr/>
              </p:nvGrpSpPr>
              <p:grpSpPr>
                <a:xfrm>
                  <a:off x="4659086" y="1992088"/>
                  <a:ext cx="2873830" cy="2873826"/>
                  <a:chOff x="2257390" y="2888817"/>
                  <a:chExt cx="1381819" cy="1381817"/>
                </a:xfrm>
              </p:grpSpPr>
              <p:sp>
                <p:nvSpPr>
                  <p:cNvPr id="20" name="Oval 16"/>
                  <p:cNvSpPr/>
                  <p:nvPr/>
                </p:nvSpPr>
                <p:spPr>
                  <a:xfrm>
                    <a:off x="2257390" y="2888817"/>
                    <a:ext cx="1381819" cy="1381817"/>
                  </a:xfrm>
                  <a:prstGeom prst="ellipse">
                    <a:avLst/>
                  </a:prstGeom>
                  <a:solidFill>
                    <a:schemeClr val="accent1">
                      <a:alpha val="30000"/>
                    </a:schemeClr>
                  </a:solidFill>
                  <a:ln w="889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>
                      <a:cs typeface="Poppins" panose="02000000000000000000" pitchFamily="2" charset="0"/>
                    </a:endParaRPr>
                  </a:p>
                </p:txBody>
              </p:sp>
              <p:sp>
                <p:nvSpPr>
                  <p:cNvPr id="21" name="Partial Circle 17"/>
                  <p:cNvSpPr/>
                  <p:nvPr/>
                </p:nvSpPr>
                <p:spPr>
                  <a:xfrm>
                    <a:off x="2257390" y="2888817"/>
                    <a:ext cx="1381818" cy="1381816"/>
                  </a:xfrm>
                  <a:prstGeom prst="pie">
                    <a:avLst>
                      <a:gd name="adj1" fmla="val 7028905"/>
                      <a:gd name="adj2" fmla="val 11636043"/>
                    </a:avLst>
                  </a:prstGeom>
                  <a:gradFill>
                    <a:gsLst>
                      <a:gs pos="0">
                        <a:srgbClr val="9FD400"/>
                      </a:gs>
                      <a:gs pos="100000">
                        <a:srgbClr val="2B7911"/>
                      </a:gs>
                    </a:gsLst>
                    <a:lin ang="5400000" scaled="1"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>
                      <a:solidFill>
                        <a:schemeClr val="tx1"/>
                      </a:solidFill>
                      <a:cs typeface="Poppins" panose="02000000000000000000" pitchFamily="2" charset="0"/>
                    </a:endParaRPr>
                  </a:p>
                </p:txBody>
              </p:sp>
              <p:sp>
                <p:nvSpPr>
                  <p:cNvPr id="22" name="Oval 18"/>
                  <p:cNvSpPr/>
                  <p:nvPr/>
                </p:nvSpPr>
                <p:spPr>
                  <a:xfrm>
                    <a:off x="2382175" y="3013601"/>
                    <a:ext cx="1132249" cy="1132250"/>
                  </a:xfrm>
                  <a:prstGeom prst="ellipse">
                    <a:avLst/>
                  </a:prstGeom>
                  <a:solidFill>
                    <a:schemeClr val="bg1"/>
                  </a:solidFill>
                  <a:ln w="889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>
                      <a:cs typeface="Poppins" panose="02000000000000000000" pitchFamily="2" charset="0"/>
                    </a:endParaRPr>
                  </a:p>
                </p:txBody>
              </p:sp>
            </p:grpSp>
            <p:sp>
              <p:nvSpPr>
                <p:cNvPr id="19" name="Rectangle 15"/>
                <p:cNvSpPr/>
                <p:nvPr/>
              </p:nvSpPr>
              <p:spPr>
                <a:xfrm flipH="1">
                  <a:off x="4826592" y="2722180"/>
                  <a:ext cx="2602210" cy="153634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40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Poppins" panose="02000000000000000000" pitchFamily="2" charset="0"/>
                    </a:rPr>
                    <a:t>20</a:t>
                  </a:r>
                  <a:r>
                    <a:rPr lang="en-US" sz="1050" b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cs typeface="Poppins" panose="02000000000000000000" pitchFamily="2" charset="0"/>
                    </a:rPr>
                    <a:t>%</a:t>
                  </a:r>
                  <a:endParaRPr lang="id-ID" sz="2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Poppins" panose="02000000000000000000" pitchFamily="2" charset="0"/>
                  </a:endParaRPr>
                </a:p>
              </p:txBody>
            </p:sp>
          </p:grpSp>
          <p:sp>
            <p:nvSpPr>
              <p:cNvPr id="17" name="Rectangle 13"/>
              <p:cNvSpPr/>
              <p:nvPr/>
            </p:nvSpPr>
            <p:spPr>
              <a:xfrm>
                <a:off x="6856737" y="3159764"/>
                <a:ext cx="3338011" cy="6157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2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Poppins" panose="02000000000000000000" pitchFamily="2" charset="0"/>
                  </a:rPr>
                  <a:t>标题文本</a:t>
                </a:r>
                <a:endParaRPr lang="id-ID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Poppins" panose="02000000000000000000" pitchFamily="2" charset="0"/>
                </a:endParaRPr>
              </a:p>
            </p:txBody>
          </p:sp>
        </p:grpSp>
      </p:grpSp>
      <p:grpSp>
        <p:nvGrpSpPr>
          <p:cNvPr id="23" name="Group 42"/>
          <p:cNvGrpSpPr/>
          <p:nvPr/>
        </p:nvGrpSpPr>
        <p:grpSpPr>
          <a:xfrm>
            <a:off x="9070760" y="3830912"/>
            <a:ext cx="2072125" cy="1772567"/>
            <a:chOff x="8380257" y="4031372"/>
            <a:chExt cx="2072125" cy="1772567"/>
          </a:xfrm>
        </p:grpSpPr>
        <p:sp>
          <p:nvSpPr>
            <p:cNvPr id="24" name="Rectangle: Rounded Corners 19"/>
            <p:cNvSpPr/>
            <p:nvPr/>
          </p:nvSpPr>
          <p:spPr>
            <a:xfrm>
              <a:off x="8380257" y="4031372"/>
              <a:ext cx="2072125" cy="1772567"/>
            </a:xfrm>
            <a:prstGeom prst="roundRect">
              <a:avLst>
                <a:gd name="adj" fmla="val 4167"/>
              </a:avLst>
            </a:prstGeom>
            <a:gradFill>
              <a:gsLst>
                <a:gs pos="0">
                  <a:srgbClr val="9FD400"/>
                </a:gs>
                <a:gs pos="100000">
                  <a:srgbClr val="2B7911"/>
                </a:gs>
              </a:gsLst>
              <a:lin ang="5400000" scaled="1"/>
            </a:gradFill>
            <a:ln>
              <a:noFill/>
            </a:ln>
            <a:effectLst>
              <a:outerShdw blurRad="635000" dist="635000" dir="5400000" sx="85000" sy="85000" algn="t" rotWithShape="0">
                <a:prstClr val="black">
                  <a:alpha val="1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grpSp>
          <p:nvGrpSpPr>
            <p:cNvPr id="27" name="Group 20"/>
            <p:cNvGrpSpPr/>
            <p:nvPr/>
          </p:nvGrpSpPr>
          <p:grpSpPr>
            <a:xfrm>
              <a:off x="8561231" y="4399263"/>
              <a:ext cx="1710176" cy="1244113"/>
              <a:chOff x="6856737" y="1347191"/>
              <a:chExt cx="3338011" cy="2428326"/>
            </a:xfrm>
          </p:grpSpPr>
          <p:grpSp>
            <p:nvGrpSpPr>
              <p:cNvPr id="28" name="Group 21"/>
              <p:cNvGrpSpPr/>
              <p:nvPr/>
            </p:nvGrpSpPr>
            <p:grpSpPr>
              <a:xfrm>
                <a:off x="7682956" y="1347191"/>
                <a:ext cx="1685572" cy="1685570"/>
                <a:chOff x="4659086" y="1992088"/>
                <a:chExt cx="2873830" cy="2873826"/>
              </a:xfrm>
            </p:grpSpPr>
            <p:grpSp>
              <p:nvGrpSpPr>
                <p:cNvPr id="30" name="Group 23"/>
                <p:cNvGrpSpPr/>
                <p:nvPr/>
              </p:nvGrpSpPr>
              <p:grpSpPr>
                <a:xfrm>
                  <a:off x="4659086" y="1992088"/>
                  <a:ext cx="2873830" cy="2873826"/>
                  <a:chOff x="2257390" y="2888817"/>
                  <a:chExt cx="1381819" cy="1381817"/>
                </a:xfrm>
              </p:grpSpPr>
              <p:sp>
                <p:nvSpPr>
                  <p:cNvPr id="32" name="Oval 25"/>
                  <p:cNvSpPr/>
                  <p:nvPr/>
                </p:nvSpPr>
                <p:spPr>
                  <a:xfrm>
                    <a:off x="2257390" y="2888817"/>
                    <a:ext cx="1381819" cy="1381817"/>
                  </a:xfrm>
                  <a:prstGeom prst="ellipse">
                    <a:avLst/>
                  </a:prstGeom>
                  <a:solidFill>
                    <a:schemeClr val="bg1">
                      <a:alpha val="30000"/>
                    </a:schemeClr>
                  </a:solidFill>
                  <a:ln w="889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>
                      <a:cs typeface="Poppins" panose="02000000000000000000" pitchFamily="2" charset="0"/>
                    </a:endParaRPr>
                  </a:p>
                </p:txBody>
              </p:sp>
              <p:sp>
                <p:nvSpPr>
                  <p:cNvPr id="33" name="Partial Circle 26"/>
                  <p:cNvSpPr/>
                  <p:nvPr/>
                </p:nvSpPr>
                <p:spPr>
                  <a:xfrm>
                    <a:off x="2257390" y="2888817"/>
                    <a:ext cx="1381818" cy="1381816"/>
                  </a:xfrm>
                  <a:prstGeom prst="pie">
                    <a:avLst>
                      <a:gd name="adj1" fmla="val 7028905"/>
                      <a:gd name="adj2" fmla="val 16937872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>
                      <a:solidFill>
                        <a:schemeClr val="tx1"/>
                      </a:solidFill>
                      <a:cs typeface="Poppins" panose="02000000000000000000" pitchFamily="2" charset="0"/>
                    </a:endParaRPr>
                  </a:p>
                </p:txBody>
              </p:sp>
              <p:sp>
                <p:nvSpPr>
                  <p:cNvPr id="34" name="Oval 27"/>
                  <p:cNvSpPr/>
                  <p:nvPr/>
                </p:nvSpPr>
                <p:spPr>
                  <a:xfrm>
                    <a:off x="2382175" y="3013601"/>
                    <a:ext cx="1132249" cy="1132250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889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>
                      <a:cs typeface="Poppins" panose="02000000000000000000" pitchFamily="2" charset="0"/>
                    </a:endParaRPr>
                  </a:p>
                </p:txBody>
              </p:sp>
            </p:grpSp>
            <p:sp>
              <p:nvSpPr>
                <p:cNvPr id="31" name="Rectangle 24"/>
                <p:cNvSpPr/>
                <p:nvPr/>
              </p:nvSpPr>
              <p:spPr>
                <a:xfrm flipH="1">
                  <a:off x="4826592" y="2722180"/>
                  <a:ext cx="2602210" cy="153634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2400" b="1" dirty="0">
                      <a:solidFill>
                        <a:schemeClr val="bg1"/>
                      </a:solidFill>
                      <a:cs typeface="Poppins" panose="02000000000000000000" pitchFamily="2" charset="0"/>
                    </a:rPr>
                    <a:t>60</a:t>
                  </a:r>
                  <a:r>
                    <a:rPr lang="en-US" sz="1050" b="1" dirty="0">
                      <a:solidFill>
                        <a:schemeClr val="bg1"/>
                      </a:solidFill>
                      <a:cs typeface="Poppins" panose="02000000000000000000" pitchFamily="2" charset="0"/>
                    </a:rPr>
                    <a:t>%</a:t>
                  </a:r>
                  <a:endParaRPr lang="id-ID" sz="2400" b="1" dirty="0">
                    <a:solidFill>
                      <a:schemeClr val="bg1"/>
                    </a:solidFill>
                    <a:cs typeface="Poppins" panose="02000000000000000000" pitchFamily="2" charset="0"/>
                  </a:endParaRPr>
                </a:p>
              </p:txBody>
            </p:sp>
          </p:grpSp>
          <p:sp>
            <p:nvSpPr>
              <p:cNvPr id="29" name="Rectangle 22"/>
              <p:cNvSpPr/>
              <p:nvPr/>
            </p:nvSpPr>
            <p:spPr>
              <a:xfrm>
                <a:off x="6856737" y="3159764"/>
                <a:ext cx="3338011" cy="6157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30000"/>
                  </a:lnSpc>
                </a:pPr>
                <a:r>
                  <a:rPr lang="zh-CN" altLang="en-US" sz="1200" b="1" dirty="0">
                    <a:solidFill>
                      <a:schemeClr val="bg1"/>
                    </a:solidFill>
                    <a:cs typeface="Poppins" panose="02000000000000000000" pitchFamily="2" charset="0"/>
                  </a:rPr>
                  <a:t>标题文本</a:t>
                </a:r>
                <a:endParaRPr lang="id-ID" sz="1200" b="1" dirty="0">
                  <a:solidFill>
                    <a:schemeClr val="bg1"/>
                  </a:solidFill>
                  <a:cs typeface="Poppins" panose="02000000000000000000" pitchFamily="2" charset="0"/>
                </a:endParaRPr>
              </a:p>
            </p:txBody>
          </p:sp>
        </p:grpSp>
      </p:grpSp>
      <p:grpSp>
        <p:nvGrpSpPr>
          <p:cNvPr id="35" name="Group 31"/>
          <p:cNvGrpSpPr/>
          <p:nvPr/>
        </p:nvGrpSpPr>
        <p:grpSpPr>
          <a:xfrm flipH="1">
            <a:off x="2953324" y="1109184"/>
            <a:ext cx="261290" cy="933948"/>
            <a:chOff x="7895478" y="1585784"/>
            <a:chExt cx="261290" cy="933948"/>
          </a:xfrm>
        </p:grpSpPr>
        <p:cxnSp>
          <p:nvCxnSpPr>
            <p:cNvPr id="36" name="Straight Connector 32"/>
            <p:cNvCxnSpPr/>
            <p:nvPr/>
          </p:nvCxnSpPr>
          <p:spPr>
            <a:xfrm flipV="1">
              <a:off x="7895478" y="1585785"/>
              <a:ext cx="0" cy="933947"/>
            </a:xfrm>
            <a:prstGeom prst="line">
              <a:avLst/>
            </a:prstGeom>
            <a:ln w="19050" cmpd="sng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3"/>
            <p:cNvCxnSpPr/>
            <p:nvPr/>
          </p:nvCxnSpPr>
          <p:spPr>
            <a:xfrm>
              <a:off x="7895478" y="1585784"/>
              <a:ext cx="261290" cy="0"/>
            </a:xfrm>
            <a:prstGeom prst="line">
              <a:avLst/>
            </a:prstGeom>
            <a:ln w="19050" cmpd="sng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4"/>
          <p:cNvGrpSpPr/>
          <p:nvPr/>
        </p:nvGrpSpPr>
        <p:grpSpPr>
          <a:xfrm>
            <a:off x="4457637" y="2364460"/>
            <a:ext cx="261290" cy="933948"/>
            <a:chOff x="7895478" y="1585784"/>
            <a:chExt cx="261290" cy="933948"/>
          </a:xfrm>
        </p:grpSpPr>
        <p:cxnSp>
          <p:nvCxnSpPr>
            <p:cNvPr id="39" name="Straight Connector 35"/>
            <p:cNvCxnSpPr/>
            <p:nvPr/>
          </p:nvCxnSpPr>
          <p:spPr>
            <a:xfrm flipV="1">
              <a:off x="7895478" y="1585785"/>
              <a:ext cx="0" cy="933947"/>
            </a:xfrm>
            <a:prstGeom prst="line">
              <a:avLst/>
            </a:prstGeom>
            <a:ln w="19050" cmpd="sng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6"/>
            <p:cNvCxnSpPr/>
            <p:nvPr/>
          </p:nvCxnSpPr>
          <p:spPr>
            <a:xfrm>
              <a:off x="7895478" y="1585784"/>
              <a:ext cx="261290" cy="0"/>
            </a:xfrm>
            <a:prstGeom prst="line">
              <a:avLst/>
            </a:prstGeom>
            <a:ln w="19050" cmpd="sng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37"/>
          <p:cNvGrpSpPr/>
          <p:nvPr/>
        </p:nvGrpSpPr>
        <p:grpSpPr>
          <a:xfrm flipH="1" flipV="1">
            <a:off x="2199506" y="3206279"/>
            <a:ext cx="261290" cy="933948"/>
            <a:chOff x="7895478" y="1585784"/>
            <a:chExt cx="261290" cy="933948"/>
          </a:xfrm>
        </p:grpSpPr>
        <p:cxnSp>
          <p:nvCxnSpPr>
            <p:cNvPr id="42" name="Straight Connector 38"/>
            <p:cNvCxnSpPr/>
            <p:nvPr/>
          </p:nvCxnSpPr>
          <p:spPr>
            <a:xfrm flipV="1">
              <a:off x="7895478" y="1585785"/>
              <a:ext cx="0" cy="933947"/>
            </a:xfrm>
            <a:prstGeom prst="line">
              <a:avLst/>
            </a:prstGeom>
            <a:ln w="19050" cmpd="sng"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39"/>
            <p:cNvCxnSpPr/>
            <p:nvPr/>
          </p:nvCxnSpPr>
          <p:spPr>
            <a:xfrm>
              <a:off x="7895478" y="1585784"/>
              <a:ext cx="261290" cy="0"/>
            </a:xfrm>
            <a:prstGeom prst="line">
              <a:avLst/>
            </a:prstGeom>
            <a:ln w="19050" cmpd="sng">
              <a:solidFill>
                <a:schemeClr val="bg1">
                  <a:lumMod val="75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41"/>
          <p:cNvSpPr/>
          <p:nvPr/>
        </p:nvSpPr>
        <p:spPr>
          <a:xfrm>
            <a:off x="4826454" y="2170511"/>
            <a:ext cx="1435008" cy="389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1"/>
                </a:solidFill>
                <a:cs typeface="Poppins" panose="02000000000000000000" pitchFamily="2" charset="0"/>
              </a:rPr>
              <a:t>标题文本</a:t>
            </a:r>
            <a:endParaRPr lang="da-DK" sz="1600" b="1" dirty="0">
              <a:solidFill>
                <a:schemeClr val="accent1"/>
              </a:solidFill>
              <a:cs typeface="Poppins" panose="02000000000000000000" pitchFamily="2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43117" y="3931185"/>
            <a:ext cx="1435008" cy="389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2"/>
                </a:solidFill>
                <a:cs typeface="Poppins" panose="02000000000000000000" pitchFamily="2" charset="0"/>
              </a:rPr>
              <a:t>标题文本</a:t>
            </a:r>
            <a:endParaRPr lang="da-DK" sz="1600" b="1" dirty="0">
              <a:solidFill>
                <a:schemeClr val="accent2"/>
              </a:solidFill>
              <a:cs typeface="Poppins" panose="02000000000000000000" pitchFamily="2" charset="0"/>
            </a:endParaRPr>
          </a:p>
        </p:txBody>
      </p:sp>
      <p:sp>
        <p:nvSpPr>
          <p:cNvPr id="46" name="Rectangle 47"/>
          <p:cNvSpPr/>
          <p:nvPr/>
        </p:nvSpPr>
        <p:spPr>
          <a:xfrm>
            <a:off x="1277215" y="938214"/>
            <a:ext cx="1435008" cy="389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600" b="1" dirty="0">
                <a:solidFill>
                  <a:schemeClr val="accent3"/>
                </a:solidFill>
                <a:cs typeface="Poppins" panose="02000000000000000000" pitchFamily="2" charset="0"/>
              </a:rPr>
              <a:t>标题文本</a:t>
            </a:r>
            <a:endParaRPr lang="da-DK" sz="1600" b="1" dirty="0">
              <a:solidFill>
                <a:schemeClr val="accent3"/>
              </a:solidFill>
              <a:cs typeface="Poppins" panose="02000000000000000000" pitchFamily="2" charset="0"/>
            </a:endParaRPr>
          </a:p>
        </p:txBody>
      </p:sp>
      <p:sp>
        <p:nvSpPr>
          <p:cNvPr id="47" name="TextBox 45"/>
          <p:cNvSpPr txBox="1"/>
          <p:nvPr/>
        </p:nvSpPr>
        <p:spPr>
          <a:xfrm>
            <a:off x="6772734" y="1507995"/>
            <a:ext cx="4619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anose="020B0604020202020204" pitchFamily="34" charset="0"/>
              </a:rPr>
              <a:t>添加标题文本</a:t>
            </a:r>
            <a:endParaRPr lang="en-US" sz="40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8" name="TextBox 46"/>
          <p:cNvSpPr txBox="1"/>
          <p:nvPr/>
        </p:nvSpPr>
        <p:spPr>
          <a:xfrm>
            <a:off x="6820360" y="2579786"/>
            <a:ext cx="4572000" cy="6347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Segoe UI" panose="020B0502040204020203" pitchFamily="34" charset="0"/>
              </a:rPr>
              <a:t>根据自己的需要添加适当的文字，此处添加详细文本描述，建议与标题相关尽量简洁</a:t>
            </a:r>
            <a:r>
              <a: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Segoe UI" panose="020B0502040204020203" pitchFamily="34" charset="0"/>
              </a:rPr>
              <a:t>... ...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Segoe UI" panose="020B0502040204020203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820360" y="2154219"/>
            <a:ext cx="65722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Click here to add title text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3"/>
          <p:cNvSpPr/>
          <p:nvPr/>
        </p:nvSpPr>
        <p:spPr>
          <a:xfrm>
            <a:off x="4579914" y="2053091"/>
            <a:ext cx="3032168" cy="3032169"/>
          </a:xfrm>
          <a:prstGeom prst="roundRect">
            <a:avLst>
              <a:gd name="adj" fmla="val 18368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</a:ln>
          <a:effectLst>
            <a:innerShdw blurRad="406400" dist="127000" dir="13500000">
              <a:schemeClr val="accent3">
                <a:lumMod val="50000"/>
                <a:alpha val="8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8" name="圆角矩形 4"/>
          <p:cNvSpPr/>
          <p:nvPr/>
        </p:nvSpPr>
        <p:spPr>
          <a:xfrm>
            <a:off x="4767070" y="2239731"/>
            <a:ext cx="1274589" cy="1274590"/>
          </a:xfrm>
          <a:prstGeom prst="roundRect">
            <a:avLst>
              <a:gd name="adj" fmla="val 30335"/>
            </a:avLst>
          </a:prstGeom>
          <a:gradFill>
            <a:gsLst>
              <a:gs pos="0">
                <a:srgbClr val="9FD400"/>
              </a:gs>
              <a:gs pos="100000">
                <a:srgbClr val="2B7911"/>
              </a:gs>
            </a:gsLst>
            <a:lin ang="5400000" scaled="1"/>
          </a:gradFill>
          <a:ln w="50800"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762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高效</a:t>
            </a:r>
            <a:endParaRPr lang="zh-CN" altLang="en-US" sz="2800" b="1" dirty="0">
              <a:solidFill>
                <a:schemeClr val="bg1"/>
              </a:solidFill>
              <a:effectLst>
                <a:outerShdw blurRad="762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圆角矩形 5"/>
          <p:cNvSpPr/>
          <p:nvPr/>
        </p:nvSpPr>
        <p:spPr>
          <a:xfrm>
            <a:off x="4767070" y="3647675"/>
            <a:ext cx="1274589" cy="1274590"/>
          </a:xfrm>
          <a:prstGeom prst="roundRect">
            <a:avLst>
              <a:gd name="adj" fmla="val 30335"/>
            </a:avLst>
          </a:prstGeom>
          <a:solidFill>
            <a:schemeClr val="accent2"/>
          </a:solidFill>
          <a:ln w="50800"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762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稳定</a:t>
            </a:r>
            <a:endParaRPr lang="zh-CN" altLang="en-US" sz="2800" b="1" dirty="0">
              <a:solidFill>
                <a:schemeClr val="bg1"/>
              </a:solidFill>
              <a:effectLst>
                <a:outerShdw blurRad="762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0" name="圆角矩形 6"/>
          <p:cNvSpPr/>
          <p:nvPr/>
        </p:nvSpPr>
        <p:spPr>
          <a:xfrm>
            <a:off x="6174761" y="2239731"/>
            <a:ext cx="1274589" cy="1274590"/>
          </a:xfrm>
          <a:prstGeom prst="roundRect">
            <a:avLst>
              <a:gd name="adj" fmla="val 30335"/>
            </a:avLst>
          </a:prstGeom>
          <a:solidFill>
            <a:schemeClr val="accent2"/>
          </a:solidFill>
          <a:ln w="50800"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762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安全</a:t>
            </a:r>
            <a:endParaRPr lang="zh-CN" altLang="en-US" sz="2800" b="1" dirty="0">
              <a:solidFill>
                <a:schemeClr val="bg1"/>
              </a:solidFill>
              <a:effectLst>
                <a:outerShdw blurRad="762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1" name="圆角矩形 7"/>
          <p:cNvSpPr/>
          <p:nvPr/>
        </p:nvSpPr>
        <p:spPr>
          <a:xfrm>
            <a:off x="6174761" y="3647675"/>
            <a:ext cx="1274589" cy="1274590"/>
          </a:xfrm>
          <a:prstGeom prst="roundRect">
            <a:avLst>
              <a:gd name="adj" fmla="val 30335"/>
            </a:avLst>
          </a:prstGeom>
          <a:gradFill>
            <a:gsLst>
              <a:gs pos="0">
                <a:srgbClr val="9FD400"/>
              </a:gs>
              <a:gs pos="100000">
                <a:srgbClr val="2B7911"/>
              </a:gs>
            </a:gsLst>
            <a:lin ang="5400000" scaled="1"/>
          </a:gradFill>
          <a:ln w="50800">
            <a:noFill/>
          </a:ln>
          <a:effectLst/>
          <a:scene3d>
            <a:camera prst="orthographicFront"/>
            <a:lightRig rig="threePt" dir="t">
              <a:rot lat="0" lon="0" rev="0"/>
            </a:lightRig>
          </a:scene3d>
          <a:sp3d prstMaterial="softEdge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effectLst>
                  <a:outerShdw blurRad="762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快速</a:t>
            </a:r>
            <a:endParaRPr lang="zh-CN" altLang="en-US" sz="2800" b="1" dirty="0">
              <a:solidFill>
                <a:schemeClr val="bg1"/>
              </a:solidFill>
              <a:effectLst>
                <a:outerShdw blurRad="76200" dist="25400" dir="2700000" algn="tl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2" name="下箭头 8"/>
          <p:cNvSpPr/>
          <p:nvPr/>
        </p:nvSpPr>
        <p:spPr>
          <a:xfrm>
            <a:off x="7757727" y="2557450"/>
            <a:ext cx="288332" cy="2023451"/>
          </a:xfrm>
          <a:prstGeom prst="downArrow">
            <a:avLst>
              <a:gd name="adj1" fmla="val 57916"/>
              <a:gd name="adj2" fmla="val 67812"/>
            </a:avLst>
          </a:prstGeom>
          <a:gradFill>
            <a:gsLst>
              <a:gs pos="100000">
                <a:schemeClr val="tx2">
                  <a:lumMod val="40000"/>
                  <a:lumOff val="6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下箭头 9"/>
          <p:cNvSpPr/>
          <p:nvPr/>
        </p:nvSpPr>
        <p:spPr>
          <a:xfrm flipV="1">
            <a:off x="4145938" y="2557450"/>
            <a:ext cx="288332" cy="2023451"/>
          </a:xfrm>
          <a:prstGeom prst="downArrow">
            <a:avLst>
              <a:gd name="adj1" fmla="val 57916"/>
              <a:gd name="adj2" fmla="val 67812"/>
            </a:avLst>
          </a:prstGeom>
          <a:gradFill>
            <a:gsLst>
              <a:gs pos="100000">
                <a:schemeClr val="tx2">
                  <a:lumMod val="40000"/>
                  <a:lumOff val="6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下箭头 10"/>
          <p:cNvSpPr/>
          <p:nvPr/>
        </p:nvSpPr>
        <p:spPr>
          <a:xfrm rot="16200000" flipH="1">
            <a:off x="5951833" y="769598"/>
            <a:ext cx="288332" cy="2023451"/>
          </a:xfrm>
          <a:prstGeom prst="downArrow">
            <a:avLst>
              <a:gd name="adj1" fmla="val 57916"/>
              <a:gd name="adj2" fmla="val 67812"/>
            </a:avLst>
          </a:prstGeom>
          <a:gradFill>
            <a:gsLst>
              <a:gs pos="100000">
                <a:schemeClr val="tx2">
                  <a:lumMod val="40000"/>
                  <a:lumOff val="6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下箭头 11"/>
          <p:cNvSpPr/>
          <p:nvPr/>
        </p:nvSpPr>
        <p:spPr>
          <a:xfrm rot="5400000">
            <a:off x="5951833" y="4345304"/>
            <a:ext cx="288332" cy="2023451"/>
          </a:xfrm>
          <a:prstGeom prst="downArrow">
            <a:avLst>
              <a:gd name="adj1" fmla="val 57916"/>
              <a:gd name="adj2" fmla="val 67812"/>
            </a:avLst>
          </a:prstGeom>
          <a:gradFill>
            <a:gsLst>
              <a:gs pos="100000">
                <a:schemeClr val="tx2">
                  <a:lumMod val="40000"/>
                  <a:lumOff val="60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89686" y="2021314"/>
            <a:ext cx="3211650" cy="992901"/>
            <a:chOff x="863600" y="2078009"/>
            <a:chExt cx="3211650" cy="992901"/>
          </a:xfrm>
        </p:grpSpPr>
        <p:sp>
          <p:nvSpPr>
            <p:cNvPr id="37" name="圆角矩形 13"/>
            <p:cNvSpPr/>
            <p:nvPr/>
          </p:nvSpPr>
          <p:spPr>
            <a:xfrm>
              <a:off x="2403476" y="2078009"/>
              <a:ext cx="1554800" cy="361071"/>
            </a:xfrm>
            <a:prstGeom prst="roundRect">
              <a:avLst>
                <a:gd name="adj" fmla="val 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这里是标题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63600" y="2457216"/>
              <a:ext cx="3211650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89686" y="4250576"/>
            <a:ext cx="3211650" cy="992901"/>
            <a:chOff x="863600" y="2078009"/>
            <a:chExt cx="3211650" cy="992901"/>
          </a:xfrm>
        </p:grpSpPr>
        <p:sp>
          <p:nvSpPr>
            <p:cNvPr id="40" name="圆角矩形 16"/>
            <p:cNvSpPr/>
            <p:nvPr/>
          </p:nvSpPr>
          <p:spPr>
            <a:xfrm>
              <a:off x="2403476" y="2078009"/>
              <a:ext cx="1554800" cy="361071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这里是标题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863600" y="2457216"/>
              <a:ext cx="3211650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flipH="1">
            <a:off x="8390661" y="2021314"/>
            <a:ext cx="3315562" cy="992901"/>
            <a:chOff x="759688" y="2078009"/>
            <a:chExt cx="3315562" cy="992901"/>
          </a:xfrm>
        </p:grpSpPr>
        <p:sp>
          <p:nvSpPr>
            <p:cNvPr id="43" name="圆角矩形 19"/>
            <p:cNvSpPr/>
            <p:nvPr/>
          </p:nvSpPr>
          <p:spPr>
            <a:xfrm>
              <a:off x="2403476" y="2078009"/>
              <a:ext cx="1554800" cy="361071"/>
            </a:xfrm>
            <a:prstGeom prst="roundRect">
              <a:avLst>
                <a:gd name="adj" fmla="val 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这里是标题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759688" y="2457216"/>
              <a:ext cx="3315562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 flipH="1">
            <a:off x="8390661" y="4250576"/>
            <a:ext cx="3211650" cy="992901"/>
            <a:chOff x="863600" y="2078009"/>
            <a:chExt cx="3211650" cy="992901"/>
          </a:xfrm>
        </p:grpSpPr>
        <p:sp>
          <p:nvSpPr>
            <p:cNvPr id="46" name="圆角矩形 22"/>
            <p:cNvSpPr/>
            <p:nvPr/>
          </p:nvSpPr>
          <p:spPr>
            <a:xfrm>
              <a:off x="2403476" y="2078009"/>
              <a:ext cx="1554800" cy="361071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这里是标题</a:t>
              </a:r>
              <a:endParaRPr lang="zh-CN" altLang="en-US" sz="16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863600" y="2457216"/>
              <a:ext cx="3211650" cy="6136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200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……</a:t>
              </a:r>
              <a:endParaRPr lang="zh-CN" alt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275aaac9-404d-4581-b046-ce742e735fb8"/>
          <p:cNvGrpSpPr>
            <a:grpSpLocks noChangeAspect="1"/>
          </p:cNvGrpSpPr>
          <p:nvPr/>
        </p:nvGrpSpPr>
        <p:grpSpPr>
          <a:xfrm>
            <a:off x="1662146" y="1828304"/>
            <a:ext cx="8878854" cy="3490318"/>
            <a:chOff x="737749" y="1365148"/>
            <a:chExt cx="10728952" cy="4217601"/>
          </a:xfrm>
        </p:grpSpPr>
        <p:grpSp>
          <p:nvGrpSpPr>
            <p:cNvPr id="37" name="Group 1"/>
            <p:cNvGrpSpPr/>
            <p:nvPr/>
          </p:nvGrpSpPr>
          <p:grpSpPr>
            <a:xfrm flipH="1" flipV="1">
              <a:off x="737749" y="3743156"/>
              <a:ext cx="3700900" cy="1160040"/>
              <a:chOff x="7680176" y="2352153"/>
              <a:chExt cx="4018076" cy="1160040"/>
            </a:xfrm>
          </p:grpSpPr>
          <p:cxnSp>
            <p:nvCxnSpPr>
              <p:cNvPr id="48" name="Straight Connector 2"/>
              <p:cNvCxnSpPr/>
              <p:nvPr/>
            </p:nvCxnSpPr>
            <p:spPr>
              <a:xfrm flipV="1">
                <a:off x="8355804" y="2357388"/>
                <a:ext cx="3342448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3"/>
              <p:cNvCxnSpPr/>
              <p:nvPr/>
            </p:nvCxnSpPr>
            <p:spPr>
              <a:xfrm flipV="1">
                <a:off x="7680176" y="2352153"/>
                <a:ext cx="681739" cy="116004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4"/>
            <p:cNvGrpSpPr/>
            <p:nvPr/>
          </p:nvGrpSpPr>
          <p:grpSpPr>
            <a:xfrm>
              <a:off x="7680176" y="2056337"/>
              <a:ext cx="3786525" cy="1160040"/>
              <a:chOff x="7680176" y="2352153"/>
              <a:chExt cx="4159481" cy="1160040"/>
            </a:xfrm>
          </p:grpSpPr>
          <p:cxnSp>
            <p:nvCxnSpPr>
              <p:cNvPr id="46" name="Straight Connector 5"/>
              <p:cNvCxnSpPr/>
              <p:nvPr/>
            </p:nvCxnSpPr>
            <p:spPr>
              <a:xfrm>
                <a:off x="8355806" y="2357388"/>
                <a:ext cx="3483851" cy="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  <a:headEnd type="none" w="med" len="med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6"/>
              <p:cNvCxnSpPr/>
              <p:nvPr/>
            </p:nvCxnSpPr>
            <p:spPr>
              <a:xfrm flipV="1">
                <a:off x="7680176" y="2352153"/>
                <a:ext cx="681739" cy="1160040"/>
              </a:xfrm>
              <a:prstGeom prst="line">
                <a:avLst/>
              </a:prstGeom>
              <a:ln>
                <a:solidFill>
                  <a:schemeClr val="bg1">
                    <a:lumMod val="7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21"/>
            <p:cNvGrpSpPr/>
            <p:nvPr/>
          </p:nvGrpSpPr>
          <p:grpSpPr>
            <a:xfrm>
              <a:off x="4027327" y="1365148"/>
              <a:ext cx="4129528" cy="4217601"/>
              <a:chOff x="4027327" y="1591052"/>
              <a:chExt cx="4129528" cy="4217601"/>
            </a:xfrm>
          </p:grpSpPr>
          <p:sp>
            <p:nvSpPr>
              <p:cNvPr id="40" name="Freeform: Shape 11"/>
              <p:cNvSpPr/>
              <p:nvPr/>
            </p:nvSpPr>
            <p:spPr>
              <a:xfrm rot="10800000">
                <a:off x="5796856" y="3195997"/>
                <a:ext cx="2359999" cy="500776"/>
              </a:xfrm>
              <a:custGeom>
                <a:avLst/>
                <a:gdLst/>
                <a:ahLst/>
                <a:cxnLst/>
                <a:rect l="l" t="t" r="r" b="b"/>
                <a:pathLst>
                  <a:path w="2359999" h="500776">
                    <a:moveTo>
                      <a:pt x="2070876" y="0"/>
                    </a:moveTo>
                    <a:lnTo>
                      <a:pt x="2359999" y="500776"/>
                    </a:lnTo>
                    <a:lnTo>
                      <a:pt x="0" y="500776"/>
                    </a:lnTo>
                    <a:lnTo>
                      <a:pt x="29011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>
                  <a:lnSpc>
                    <a:spcPct val="150000"/>
                  </a:lnSpc>
                </a:pPr>
                <a:endParaRPr spc="300">
                  <a:cs typeface="+mn-ea"/>
                  <a:sym typeface="+mn-lt"/>
                </a:endParaRPr>
              </a:p>
            </p:txBody>
          </p:sp>
          <p:sp>
            <p:nvSpPr>
              <p:cNvPr id="41" name="Trapezoid 12"/>
              <p:cNvSpPr/>
              <p:nvPr/>
            </p:nvSpPr>
            <p:spPr>
              <a:xfrm rot="7200000">
                <a:off x="3509769" y="2809464"/>
                <a:ext cx="2937600" cy="500776"/>
              </a:xfrm>
              <a:prstGeom prst="trapezoid">
                <a:avLst>
                  <a:gd name="adj" fmla="val 57932"/>
                </a:avLst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>
                  <a:lnSpc>
                    <a:spcPct val="150000"/>
                  </a:lnSpc>
                </a:pPr>
                <a:endParaRPr spc="300">
                  <a:cs typeface="+mn-ea"/>
                  <a:sym typeface="+mn-lt"/>
                </a:endParaRPr>
              </a:p>
            </p:txBody>
          </p:sp>
          <p:sp>
            <p:nvSpPr>
              <p:cNvPr id="42" name="Freeform: Shape 13"/>
              <p:cNvSpPr/>
              <p:nvPr/>
            </p:nvSpPr>
            <p:spPr>
              <a:xfrm>
                <a:off x="4027327" y="3707569"/>
                <a:ext cx="2361484" cy="500776"/>
              </a:xfrm>
              <a:custGeom>
                <a:avLst/>
                <a:gdLst/>
                <a:ahLst/>
                <a:cxnLst/>
                <a:rect l="l" t="t" r="r" b="b"/>
                <a:pathLst>
                  <a:path w="2146804" h="455251">
                    <a:moveTo>
                      <a:pt x="263736" y="0"/>
                    </a:moveTo>
                    <a:lnTo>
                      <a:pt x="1883965" y="0"/>
                    </a:lnTo>
                    <a:lnTo>
                      <a:pt x="2146804" y="455251"/>
                    </a:lnTo>
                    <a:lnTo>
                      <a:pt x="0" y="45525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>
                  <a:lnSpc>
                    <a:spcPct val="150000"/>
                  </a:lnSpc>
                </a:pPr>
                <a:endParaRPr spc="300">
                  <a:cs typeface="+mn-ea"/>
                  <a:sym typeface="+mn-lt"/>
                </a:endParaRPr>
              </a:p>
            </p:txBody>
          </p:sp>
          <p:sp>
            <p:nvSpPr>
              <p:cNvPr id="43" name="Trapezoid 14"/>
              <p:cNvSpPr/>
              <p:nvPr/>
            </p:nvSpPr>
            <p:spPr>
              <a:xfrm rot="3600000">
                <a:off x="4700712" y="4089465"/>
                <a:ext cx="2937600" cy="500776"/>
              </a:xfrm>
              <a:prstGeom prst="trapezoid">
                <a:avLst>
                  <a:gd name="adj" fmla="val 57932"/>
                </a:avLst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>
                  <a:lnSpc>
                    <a:spcPct val="150000"/>
                  </a:lnSpc>
                </a:pPr>
                <a:endParaRPr spc="300">
                  <a:cs typeface="+mn-ea"/>
                  <a:sym typeface="+mn-lt"/>
                </a:endParaRPr>
              </a:p>
            </p:txBody>
          </p:sp>
          <p:sp>
            <p:nvSpPr>
              <p:cNvPr id="44" name="Freeform: Shape 15"/>
              <p:cNvSpPr/>
              <p:nvPr/>
            </p:nvSpPr>
            <p:spPr>
              <a:xfrm rot="14400000">
                <a:off x="4975541" y="3063840"/>
                <a:ext cx="2361484" cy="500776"/>
              </a:xfrm>
              <a:custGeom>
                <a:avLst/>
                <a:gdLst/>
                <a:ahLst/>
                <a:cxnLst/>
                <a:rect l="l" t="t" r="r" b="b"/>
                <a:pathLst>
                  <a:path w="2146804" h="455251">
                    <a:moveTo>
                      <a:pt x="263736" y="0"/>
                    </a:moveTo>
                    <a:lnTo>
                      <a:pt x="1883965" y="0"/>
                    </a:lnTo>
                    <a:lnTo>
                      <a:pt x="2146804" y="455251"/>
                    </a:lnTo>
                    <a:lnTo>
                      <a:pt x="0" y="455251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>
                  <a:lnSpc>
                    <a:spcPct val="150000"/>
                  </a:lnSpc>
                </a:pPr>
                <a:endParaRPr spc="300">
                  <a:cs typeface="+mn-ea"/>
                  <a:sym typeface="+mn-lt"/>
                </a:endParaRPr>
              </a:p>
            </p:txBody>
          </p:sp>
          <p:sp>
            <p:nvSpPr>
              <p:cNvPr id="45" name="Freeform: Shape 16"/>
              <p:cNvSpPr/>
              <p:nvPr/>
            </p:nvSpPr>
            <p:spPr>
              <a:xfrm rot="18000000">
                <a:off x="5880227" y="4338997"/>
                <a:ext cx="2359999" cy="500776"/>
              </a:xfrm>
              <a:custGeom>
                <a:avLst/>
                <a:gdLst/>
                <a:ahLst/>
                <a:cxnLst/>
                <a:rect l="l" t="t" r="r" b="b"/>
                <a:pathLst>
                  <a:path w="2359999" h="500776">
                    <a:moveTo>
                      <a:pt x="2070876" y="0"/>
                    </a:moveTo>
                    <a:lnTo>
                      <a:pt x="2359999" y="500776"/>
                    </a:lnTo>
                    <a:lnTo>
                      <a:pt x="0" y="500776"/>
                    </a:lnTo>
                    <a:lnTo>
                      <a:pt x="290110" y="0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>
                  <a:lnSpc>
                    <a:spcPct val="150000"/>
                  </a:lnSpc>
                </a:pPr>
                <a:endParaRPr spc="3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7908148" y="1896805"/>
            <a:ext cx="2772160" cy="1029206"/>
            <a:chOff x="3624780" y="2248498"/>
            <a:chExt cx="2772160" cy="1029206"/>
          </a:xfrm>
        </p:grpSpPr>
        <p:sp>
          <p:nvSpPr>
            <p:cNvPr id="51" name="文本框 50"/>
            <p:cNvSpPr txBox="1"/>
            <p:nvPr/>
          </p:nvSpPr>
          <p:spPr>
            <a:xfrm>
              <a:off x="3624780" y="2248498"/>
              <a:ext cx="2133781" cy="4678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spc="300" dirty="0">
                  <a:solidFill>
                    <a:srgbClr val="0F1D38"/>
                  </a:solidFill>
                  <a:cs typeface="+mn-ea"/>
                  <a:sym typeface="+mn-lt"/>
                </a:rPr>
                <a:t>单击添加标题</a:t>
              </a:r>
              <a:endParaRPr lang="zh-CN" altLang="en-US" b="1" spc="300" dirty="0">
                <a:solidFill>
                  <a:srgbClr val="0F1D38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624780" y="2750893"/>
              <a:ext cx="2772160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1489119" y="4303570"/>
            <a:ext cx="2772160" cy="972999"/>
            <a:chOff x="3624780" y="2304705"/>
            <a:chExt cx="2772160" cy="972999"/>
          </a:xfrm>
        </p:grpSpPr>
        <p:sp>
          <p:nvSpPr>
            <p:cNvPr id="54" name="文本框 53"/>
            <p:cNvSpPr txBox="1"/>
            <p:nvPr/>
          </p:nvSpPr>
          <p:spPr>
            <a:xfrm>
              <a:off x="4237458" y="2304705"/>
              <a:ext cx="2133781" cy="4678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b="1" spc="300" dirty="0">
                  <a:solidFill>
                    <a:srgbClr val="0F1D38"/>
                  </a:solidFill>
                  <a:cs typeface="+mn-ea"/>
                  <a:sym typeface="+mn-lt"/>
                </a:rPr>
                <a:t>单击添加标题</a:t>
              </a:r>
              <a:endParaRPr lang="zh-CN" altLang="en-US" b="1" spc="300" dirty="0">
                <a:solidFill>
                  <a:srgbClr val="0F1D38"/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3624780" y="2750893"/>
              <a:ext cx="2772160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489119" y="1938402"/>
            <a:ext cx="2780425" cy="987609"/>
            <a:chOff x="3624780" y="2290095"/>
            <a:chExt cx="2780425" cy="987609"/>
          </a:xfrm>
        </p:grpSpPr>
        <p:sp>
          <p:nvSpPr>
            <p:cNvPr id="57" name="文本框 56"/>
            <p:cNvSpPr txBox="1"/>
            <p:nvPr/>
          </p:nvSpPr>
          <p:spPr>
            <a:xfrm>
              <a:off x="4271424" y="2290095"/>
              <a:ext cx="2133781" cy="4678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b="1" spc="300" dirty="0">
                  <a:solidFill>
                    <a:srgbClr val="0F1D38"/>
                  </a:solidFill>
                  <a:cs typeface="+mn-ea"/>
                  <a:sym typeface="+mn-lt"/>
                </a:rPr>
                <a:t>单击添加标题</a:t>
              </a:r>
              <a:endParaRPr lang="zh-CN" altLang="en-US" b="1" spc="300" dirty="0">
                <a:solidFill>
                  <a:srgbClr val="0F1D38"/>
                </a:solidFill>
                <a:cs typeface="+mn-ea"/>
                <a:sym typeface="+mn-lt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3624780" y="2750893"/>
              <a:ext cx="2772160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908148" y="4411204"/>
            <a:ext cx="2772160" cy="865365"/>
            <a:chOff x="3624780" y="2412339"/>
            <a:chExt cx="2772160" cy="865365"/>
          </a:xfrm>
        </p:grpSpPr>
        <p:sp>
          <p:nvSpPr>
            <p:cNvPr id="60" name="文本框 59"/>
            <p:cNvSpPr txBox="1"/>
            <p:nvPr/>
          </p:nvSpPr>
          <p:spPr>
            <a:xfrm>
              <a:off x="3624780" y="2412339"/>
              <a:ext cx="2133781" cy="46782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b="1" spc="300" dirty="0">
                  <a:solidFill>
                    <a:srgbClr val="0F1D38"/>
                  </a:solidFill>
                  <a:cs typeface="+mn-ea"/>
                  <a:sym typeface="+mn-lt"/>
                </a:rPr>
                <a:t>单击添加标题</a:t>
              </a:r>
              <a:endParaRPr lang="zh-CN" altLang="en-US" b="1" spc="300" dirty="0">
                <a:solidFill>
                  <a:srgbClr val="0F1D38"/>
                </a:solidFill>
                <a:cs typeface="+mn-ea"/>
                <a:sym typeface="+mn-lt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3624780" y="2750893"/>
              <a:ext cx="2772160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此处添加详细文本描述，文字内容建议与标题相关尽量简洁生动</a:t>
              </a:r>
              <a:r>
                <a:rPr lang="en-US" altLang="zh-CN" sz="10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……</a:t>
              </a:r>
              <a:endParaRPr lang="en-US" altLang="zh-CN" sz="10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图表 24"/>
          <p:cNvGraphicFramePr/>
          <p:nvPr/>
        </p:nvGraphicFramePr>
        <p:xfrm>
          <a:off x="762000" y="1770787"/>
          <a:ext cx="6290310" cy="3715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6" name="文本框 25"/>
          <p:cNvSpPr txBox="1"/>
          <p:nvPr/>
        </p:nvSpPr>
        <p:spPr>
          <a:xfrm>
            <a:off x="7783830" y="3796913"/>
            <a:ext cx="18069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gradFill>
                  <a:gsLst>
                    <a:gs pos="1000">
                      <a:schemeClr val="accent5">
                        <a:lumMod val="60000"/>
                        <a:lumOff val="40000"/>
                      </a:schemeClr>
                    </a:gs>
                    <a:gs pos="99000">
                      <a:schemeClr val="accent4"/>
                    </a:gs>
                  </a:gsLst>
                  <a:lin ang="16200000" scaled="1"/>
                </a:gradFill>
                <a:cs typeface="+mn-ea"/>
                <a:sym typeface="+mn-lt"/>
              </a:rPr>
              <a:t>￥</a:t>
            </a:r>
            <a:r>
              <a:rPr lang="en-US" altLang="zh-CN" sz="2800" b="1" spc="300" dirty="0">
                <a:gradFill>
                  <a:gsLst>
                    <a:gs pos="1000">
                      <a:schemeClr val="accent5">
                        <a:lumMod val="60000"/>
                        <a:lumOff val="40000"/>
                      </a:schemeClr>
                    </a:gs>
                    <a:gs pos="99000">
                      <a:schemeClr val="accent4"/>
                    </a:gs>
                  </a:gsLst>
                  <a:lin ang="16200000" scaled="1"/>
                </a:gradFill>
                <a:cs typeface="+mn-ea"/>
                <a:sym typeface="+mn-lt"/>
              </a:rPr>
              <a:t>66,888</a:t>
            </a:r>
            <a:endParaRPr lang="zh-CN" altLang="en-US" sz="2000" b="1" spc="300" dirty="0">
              <a:gradFill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99000">
                    <a:schemeClr val="accent4"/>
                  </a:gs>
                </a:gsLst>
                <a:lin ang="16200000" scaled="1"/>
              </a:gradFill>
              <a:cs typeface="+mn-ea"/>
              <a:sym typeface="+mn-lt"/>
            </a:endParaRPr>
          </a:p>
        </p:txBody>
      </p:sp>
      <p:cxnSp>
        <p:nvCxnSpPr>
          <p:cNvPr id="27" name="直接箭头连接符 26"/>
          <p:cNvCxnSpPr/>
          <p:nvPr/>
        </p:nvCxnSpPr>
        <p:spPr>
          <a:xfrm>
            <a:off x="7360920" y="4078833"/>
            <a:ext cx="365760" cy="0"/>
          </a:xfrm>
          <a:prstGeom prst="straightConnector1">
            <a:avLst/>
          </a:prstGeom>
          <a:ln w="2222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/>
          <p:cNvSpPr txBox="1"/>
          <p:nvPr/>
        </p:nvSpPr>
        <p:spPr>
          <a:xfrm>
            <a:off x="7265178" y="4504086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Click here to add title text</a:t>
            </a:r>
            <a:endParaRPr lang="en-US" altLang="zh-CN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265178" y="4872706"/>
            <a:ext cx="4059314" cy="613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此处添加详细文本描述，文字内容建议与标题相关尽量简洁生动</a:t>
            </a:r>
            <a:r>
              <a:rPr lang="en-US" altLang="zh-CN" sz="12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……</a:t>
            </a:r>
            <a:endParaRPr lang="en-US" altLang="zh-CN" sz="1200" spc="3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7265178" y="1770787"/>
            <a:ext cx="4059314" cy="1796231"/>
            <a:chOff x="8613448" y="2224074"/>
            <a:chExt cx="4059314" cy="1796231"/>
          </a:xfrm>
        </p:grpSpPr>
        <p:sp>
          <p:nvSpPr>
            <p:cNvPr id="31" name="文本框 30"/>
            <p:cNvSpPr txBox="1"/>
            <p:nvPr/>
          </p:nvSpPr>
          <p:spPr>
            <a:xfrm>
              <a:off x="8633200" y="2224074"/>
              <a:ext cx="1971698" cy="395179"/>
            </a:xfrm>
            <a:prstGeom prst="rect">
              <a:avLst/>
            </a:prstGeom>
            <a:gradFill flip="none" rotWithShape="1">
              <a:gsLst>
                <a:gs pos="1000">
                  <a:srgbClr val="9FD400"/>
                </a:gs>
                <a:gs pos="99000">
                  <a:srgbClr val="2B7911"/>
                </a:gs>
              </a:gsLst>
              <a:lin ang="2700000" scaled="1"/>
              <a:tileRect/>
            </a:gradFill>
            <a:effectLst>
              <a:outerShdw blurRad="88900" dist="88900" dir="2700000" algn="tl" rotWithShape="0">
                <a:prstClr val="black">
                  <a:alpha val="20000"/>
                </a:prstClr>
              </a:outerShdw>
            </a:effectLst>
          </p:spPr>
          <p:txBody>
            <a:bodyPr wrap="square" rtlCol="0">
              <a:noAutofit/>
            </a:bodyPr>
            <a:lstStyle/>
            <a:p>
              <a:pPr algn="ctr"/>
              <a:r>
                <a:rPr lang="zh-CN" altLang="en-US" b="1" spc="300" dirty="0">
                  <a:solidFill>
                    <a:schemeClr val="bg1"/>
                  </a:solidFill>
                  <a:cs typeface="+mn-ea"/>
                  <a:sym typeface="+mn-lt"/>
                </a:rPr>
                <a:t>添加您的标题</a:t>
              </a:r>
              <a:endParaRPr lang="zh-CN" altLang="en-US" sz="1100" b="1" spc="3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613448" y="2846650"/>
              <a:ext cx="4059314" cy="1173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2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200</a:t>
              </a:r>
              <a:r>
                <a:rPr lang="zh-CN" altLang="en-US" sz="12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字以内，据统计每页幻灯片的最好控制在</a:t>
              </a:r>
              <a:r>
                <a:rPr lang="en-US" altLang="zh-CN" sz="12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5</a:t>
              </a:r>
              <a:r>
                <a:rPr lang="zh-CN" altLang="en-US" sz="1200" spc="3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分钟之内。</a:t>
              </a:r>
              <a:endParaRPr lang="en-US" altLang="zh-CN" sz="1200" spc="3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19881" y="-154879"/>
            <a:ext cx="1800992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spc="-3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  <a:cs typeface="+mn-ea"/>
                <a:sym typeface="+mn-lt"/>
              </a:rPr>
              <a:t>01</a:t>
            </a:r>
            <a:endParaRPr lang="en-US" altLang="zh-CN" sz="8000" spc="-3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65307" y="226030"/>
            <a:ext cx="42981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胡晓波骚包体" panose="02010600030101010101" pitchFamily="2" charset="-122"/>
                <a:ea typeface="胡晓波骚包体" panose="02010600030101010101" pitchFamily="2" charset="-122"/>
              </a:rPr>
              <a:t>单击此处添加标题文本</a:t>
            </a:r>
            <a:endParaRPr lang="zh-CN" altLang="en-US" sz="3200" dirty="0">
              <a:solidFill>
                <a:schemeClr val="bg1"/>
              </a:solidFill>
              <a:latin typeface="胡晓波骚包体" panose="02010600030101010101" pitchFamily="2" charset="-122"/>
              <a:ea typeface="胡晓波骚包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</p:sld>
</file>

<file path=ppt/tags/tag1.xml><?xml version="1.0" encoding="utf-8"?>
<p:tagLst xmlns:p="http://schemas.openxmlformats.org/presentationml/2006/main">
  <p:tag name="ISLIDE.DIAGRAM" val="127160a5-3e3b-4810-8159-fe57806f6d29"/>
</p:tagLst>
</file>

<file path=ppt/tags/tag10.xml><?xml version="1.0" encoding="utf-8"?>
<p:tagLst xmlns:p="http://schemas.openxmlformats.org/presentationml/2006/main">
  <p:tag name="PA" val="v4.0.0"/>
</p:tagLst>
</file>

<file path=ppt/tags/tag11.xml><?xml version="1.0" encoding="utf-8"?>
<p:tagLst xmlns:p="http://schemas.openxmlformats.org/presentationml/2006/main">
  <p:tag name="PA" val="v4.0.0"/>
</p:tagLst>
</file>

<file path=ppt/tags/tag12.xml><?xml version="1.0" encoding="utf-8"?>
<p:tagLst xmlns:p="http://schemas.openxmlformats.org/presentationml/2006/main">
  <p:tag name="PA" val="v4.0.0"/>
</p:tagLst>
</file>

<file path=ppt/tags/tag13.xml><?xml version="1.0" encoding="utf-8"?>
<p:tagLst xmlns:p="http://schemas.openxmlformats.org/presentationml/2006/main">
  <p:tag name="PA" val="v4.0.0"/>
</p:tagLst>
</file>

<file path=ppt/tags/tag14.xml><?xml version="1.0" encoding="utf-8"?>
<p:tagLst xmlns:p="http://schemas.openxmlformats.org/presentationml/2006/main">
  <p:tag name="PA" val="v4.0.0"/>
</p:tagLst>
</file>

<file path=ppt/tags/tag15.xml><?xml version="1.0" encoding="utf-8"?>
<p:tagLst xmlns:p="http://schemas.openxmlformats.org/presentationml/2006/main">
  <p:tag name="PA" val="v4.0.0"/>
</p:tagLst>
</file>

<file path=ppt/tags/tag16.xml><?xml version="1.0" encoding="utf-8"?>
<p:tagLst xmlns:p="http://schemas.openxmlformats.org/presentationml/2006/main">
  <p:tag name="PA" val="v4.0.0"/>
</p:tagLst>
</file>

<file path=ppt/tags/tag17.xml><?xml version="1.0" encoding="utf-8"?>
<p:tagLst xmlns:p="http://schemas.openxmlformats.org/presentationml/2006/main">
  <p:tag name="PA" val="v4.0.0"/>
</p:tagLst>
</file>

<file path=ppt/tags/tag18.xml><?xml version="1.0" encoding="utf-8"?>
<p:tagLst xmlns:p="http://schemas.openxmlformats.org/presentationml/2006/main">
  <p:tag name="PA" val="v4.0.0"/>
</p:tagLst>
</file>

<file path=ppt/tags/tag19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20.xml><?xml version="1.0" encoding="utf-8"?>
<p:tagLst xmlns:p="http://schemas.openxmlformats.org/presentationml/2006/main">
  <p:tag name="PA" val="v4.0.0"/>
</p:tagLst>
</file>

<file path=ppt/tags/tag21.xml><?xml version="1.0" encoding="utf-8"?>
<p:tagLst xmlns:p="http://schemas.openxmlformats.org/presentationml/2006/main">
  <p:tag name="PA" val="v4.0.0"/>
</p:tagLst>
</file>

<file path=ppt/tags/tag22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PA" val="v4.0.0"/>
</p:tagLst>
</file>

<file path=ppt/tags/tag4.xml><?xml version="1.0" encoding="utf-8"?>
<p:tagLst xmlns:p="http://schemas.openxmlformats.org/presentationml/2006/main">
  <p:tag name="PA" val="v4.0.0"/>
</p:tagLst>
</file>

<file path=ppt/tags/tag5.xml><?xml version="1.0" encoding="utf-8"?>
<p:tagLst xmlns:p="http://schemas.openxmlformats.org/presentationml/2006/main">
  <p:tag name="PA" val="v4.0.0"/>
</p:tagLst>
</file>

<file path=ppt/tags/tag6.xml><?xml version="1.0" encoding="utf-8"?>
<p:tagLst xmlns:p="http://schemas.openxmlformats.org/presentationml/2006/main">
  <p:tag name="PA" val="v4.0.0"/>
</p:tagLst>
</file>

<file path=ppt/tags/tag7.xml><?xml version="1.0" encoding="utf-8"?>
<p:tagLst xmlns:p="http://schemas.openxmlformats.org/presentationml/2006/main">
  <p:tag name="PA" val="v4.0.0"/>
</p:tagLst>
</file>

<file path=ppt/tags/tag8.xml><?xml version="1.0" encoding="utf-8"?>
<p:tagLst xmlns:p="http://schemas.openxmlformats.org/presentationml/2006/main">
  <p:tag name="PA" val="v4.0.0"/>
</p:tagLst>
</file>

<file path=ppt/tags/tag9.xml><?xml version="1.0" encoding="utf-8"?>
<p:tagLst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主题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09900"/>
      </a:accent1>
      <a:accent2>
        <a:srgbClr val="99CC00"/>
      </a:accent2>
      <a:accent3>
        <a:srgbClr val="F3ED00"/>
      </a:accent3>
      <a:accent4>
        <a:srgbClr val="007200"/>
      </a:accent4>
      <a:accent5>
        <a:srgbClr val="EDD003"/>
      </a:accent5>
      <a:accent6>
        <a:srgbClr val="82AE00"/>
      </a:accent6>
      <a:hlink>
        <a:srgbClr val="009900"/>
      </a:hlink>
      <a:folHlink>
        <a:srgbClr val="BFBFBF"/>
      </a:folHlink>
    </a:clrScheme>
    <a:fontScheme name="b5yaokpz">
      <a:majorFont>
        <a:latin typeface="Arial"/>
        <a:ea typeface="阿里巴巴普惠体 2.0 55 Regular"/>
        <a:cs typeface=""/>
      </a:majorFont>
      <a:minorFont>
        <a:latin typeface="Arial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5yaokpz">
      <a:majorFont>
        <a:latin typeface="Arial"/>
        <a:ea typeface="阿里巴巴普惠体 2.0 55 Regular"/>
        <a:cs typeface=""/>
      </a:majorFont>
      <a:minorFont>
        <a:latin typeface="Arial"/>
        <a:ea typeface="阿里巴巴普惠体 2.0 55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2746</Words>
  <Application>WPS 演示</Application>
  <PresentationFormat>宽屏</PresentationFormat>
  <Paragraphs>412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41" baseType="lpstr">
      <vt:lpstr>Arial</vt:lpstr>
      <vt:lpstr>宋体</vt:lpstr>
      <vt:lpstr>Wingdings</vt:lpstr>
      <vt:lpstr>胡晓波骚包体</vt:lpstr>
      <vt:lpstr>851tegakizatsu</vt:lpstr>
      <vt:lpstr>江城律动宋</vt:lpstr>
      <vt:lpstr>Poppins</vt:lpstr>
      <vt:lpstr>Segoe UI</vt:lpstr>
      <vt:lpstr>阿里巴巴普惠体 2.0 55 Regular</vt:lpstr>
      <vt:lpstr>阿里巴巴普惠体</vt:lpstr>
      <vt:lpstr>MS UI Gothic</vt:lpstr>
      <vt:lpstr>微软雅黑</vt:lpstr>
      <vt:lpstr>Arial Unicode MS</vt:lpstr>
      <vt:lpstr>等线</vt:lpstr>
      <vt:lpstr>Gill Sans</vt:lpstr>
      <vt:lpstr>Roboto Regular</vt:lpstr>
      <vt:lpstr>Roboto</vt:lpstr>
      <vt:lpstr>Roboto Black</vt:lpstr>
      <vt:lpstr>Menk Amglang Tig</vt:lpstr>
      <vt:lpstr>Verdana</vt:lpstr>
      <vt:lpstr>office主题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www.51pptmoban.com</Company>
  <LinksUpToDate>false</LinksUpToDate>
  <SharedDoc>false</SharedDoc>
  <HyperlinksChanged>false</HyperlinksChanged>
  <AppVersion>14.0000</AppVersion>
  <Manager>www.51pptmoban.com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植树造林——3.12植树节活动宣传ppt模板</dc:title>
  <dc:creator>51PPT模板网</dc:creator>
  <cp:keywords>www.51pptmoban.com</cp:keywords>
  <dc:description>www.51pptmoban.com</dc:description>
  <cp:lastModifiedBy>铭</cp:lastModifiedBy>
  <cp:revision>97</cp:revision>
  <dcterms:created xsi:type="dcterms:W3CDTF">2018-03-08T12:11:00Z</dcterms:created>
  <dcterms:modified xsi:type="dcterms:W3CDTF">2022-03-04T06:00:01Z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535517680E0C4F919481A3F9B38C785A</vt:lpwstr>
  </property>
</Properties>
</file>