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260" r:id="rId6"/>
    <p:sldId id="367" r:id="rId7"/>
    <p:sldId id="368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2" r:id="rId18"/>
    <p:sldId id="463" r:id="rId19"/>
    <p:sldId id="464" r:id="rId20"/>
    <p:sldId id="465" r:id="rId21"/>
    <p:sldId id="466" r:id="rId22"/>
    <p:sldId id="467" r:id="rId23"/>
    <p:sldId id="468" r:id="rId24"/>
    <p:sldId id="469" r:id="rId25"/>
    <p:sldId id="470" r:id="rId26"/>
    <p:sldId id="471" r:id="rId27"/>
    <p:sldId id="472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368F"/>
    <a:srgbClr val="E1C1EA"/>
    <a:srgbClr val="FFFFFF"/>
    <a:srgbClr val="EEF1F6"/>
    <a:srgbClr val="453690"/>
    <a:srgbClr val="E6E6E6"/>
    <a:srgbClr val="9E9EF8"/>
    <a:srgbClr val="323037"/>
    <a:srgbClr val="28EBDF"/>
    <a:srgbClr val="28EB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660"/>
  </p:normalViewPr>
  <p:slideViewPr>
    <p:cSldViewPr snapToGrid="0">
      <p:cViewPr>
        <p:scale>
          <a:sx n="66" d="100"/>
          <a:sy n="66" d="100"/>
        </p:scale>
        <p:origin x="-2292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tx1">
                  <a:lumMod val="75000"/>
                  <a:lumOff val="25000"/>
                  <a:alpha val="8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5E368F"/>
                  </a:gs>
                  <a:gs pos="100000">
                    <a:srgbClr val="9E9EF8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tx1">
                  <a:lumMod val="75000"/>
                  <a:lumOff val="25000"/>
                  <a:alpha val="8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5E368F"/>
                  </a:gs>
                  <a:gs pos="100000">
                    <a:srgbClr val="9E9EF8"/>
                  </a:gs>
                </a:gsLst>
                <a:lin ang="5400000" scaled="1"/>
                <a:tileRect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tx1">
                  <a:lumMod val="75000"/>
                  <a:lumOff val="25000"/>
                  <a:alpha val="8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5E368F"/>
                  </a:gs>
                  <a:gs pos="100000">
                    <a:srgbClr val="9E9EF8"/>
                  </a:gs>
                </a:gsLst>
                <a:lin ang="5400000" scaled="1"/>
                <a:tileRect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78</c:v>
                </c:pt>
                <c:pt idx="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FCF04-EFA4-42E1-AF71-F518880B97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E18F-2E6C-4DB8-842D-D6AED845F1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981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34197-E052-4875-A807-CD49D02FC2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926A9-136C-49C5-ACC3-AB44E2FDA6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7" Type="http://schemas.openxmlformats.org/officeDocument/2006/relationships/notesSlide" Target="../notesSlides/notesSlide12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23.png"/><Relationship Id="rId14" Type="http://schemas.openxmlformats.org/officeDocument/2006/relationships/image" Target="../media/image22.png"/><Relationship Id="rId13" Type="http://schemas.openxmlformats.org/officeDocument/2006/relationships/image" Target="../media/image21.png"/><Relationship Id="rId12" Type="http://schemas.openxmlformats.org/officeDocument/2006/relationships/image" Target="../media/image4.png"/><Relationship Id="rId11" Type="http://schemas.openxmlformats.org/officeDocument/2006/relationships/image" Target="../media/image3.png"/><Relationship Id="rId10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4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5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6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7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9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7" Type="http://schemas.openxmlformats.org/officeDocument/2006/relationships/notesSlide" Target="../notesSlides/notesSlide2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4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8" Type="http://schemas.openxmlformats.org/officeDocument/2006/relationships/notesSlide" Target="../notesSlides/notesSlide20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15" Type="http://schemas.openxmlformats.org/officeDocument/2006/relationships/image" Target="../media/image30.png"/><Relationship Id="rId14" Type="http://schemas.openxmlformats.org/officeDocument/2006/relationships/image" Target="../media/image29.png"/><Relationship Id="rId13" Type="http://schemas.openxmlformats.org/officeDocument/2006/relationships/image" Target="../media/image28.png"/><Relationship Id="rId12" Type="http://schemas.openxmlformats.org/officeDocument/2006/relationships/image" Target="../media/image27.png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21.xml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22.xml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2" Type="http://schemas.openxmlformats.org/officeDocument/2006/relationships/notesSlide" Target="../notesSlides/notesSlide23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3.jpeg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9.jpe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3676" y="-3284219"/>
            <a:ext cx="6772274" cy="67722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658" y="-1110502"/>
            <a:ext cx="2392833" cy="23928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568" y="1807689"/>
            <a:ext cx="745923" cy="79975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138" y="-276381"/>
            <a:ext cx="952499" cy="95249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94394" y="433062"/>
            <a:ext cx="315535" cy="338306"/>
          </a:xfrm>
          <a:prstGeom prst="rect">
            <a:avLst/>
          </a:prstGeom>
        </p:spPr>
      </p:pic>
      <p:sp>
        <p:nvSpPr>
          <p:cNvPr id="15" name="矩形: 圆角 9"/>
          <p:cNvSpPr/>
          <p:nvPr/>
        </p:nvSpPr>
        <p:spPr>
          <a:xfrm>
            <a:off x="5108254" y="5441444"/>
            <a:ext cx="2047289" cy="358140"/>
          </a:xfrm>
          <a:prstGeom prst="roundRect">
            <a:avLst>
              <a:gd name="adj" fmla="val 43864"/>
            </a:avLst>
          </a:prstGeom>
          <a:gradFill flip="none" rotWithShape="1">
            <a:gsLst>
              <a:gs pos="100000">
                <a:srgbClr val="9E9EF8"/>
              </a:gs>
              <a:gs pos="0">
                <a:srgbClr val="5E368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33187" y="3889593"/>
            <a:ext cx="87606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200" dirty="0">
                <a:solidFill>
                  <a:srgbClr val="3230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紫</a:t>
            </a:r>
            <a:r>
              <a:rPr lang="zh-CN" altLang="en-US" sz="5400" b="1" spc="200" dirty="0" smtClean="0">
                <a:solidFill>
                  <a:srgbClr val="3230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色渐变商务汇报</a:t>
            </a:r>
            <a:r>
              <a:rPr lang="en-US" altLang="zh-CN" sz="5400" b="1" spc="200" dirty="0" smtClean="0">
                <a:solidFill>
                  <a:srgbClr val="3230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Tx/>
                <a:cs typeface="+mn-ea"/>
                <a:sym typeface="+mn-lt"/>
              </a:rPr>
              <a:t>PPT</a:t>
            </a:r>
            <a:r>
              <a:rPr lang="zh-CN" altLang="en-US" sz="5400" b="1" spc="200" dirty="0">
                <a:solidFill>
                  <a:srgbClr val="3230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Tx/>
                <a:cs typeface="+mn-ea"/>
                <a:sym typeface="+mn-lt"/>
              </a:rPr>
              <a:t>模板</a:t>
            </a:r>
            <a:endParaRPr lang="zh-CN" altLang="en-US" sz="5400" b="1" spc="200" dirty="0">
              <a:solidFill>
                <a:srgbClr val="32303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85581" y="4827437"/>
            <a:ext cx="7197725" cy="4298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100" dirty="0">
              <a:solidFill>
                <a:srgbClr val="3230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02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13" name="Arc 5"/>
          <p:cNvSpPr/>
          <p:nvPr/>
        </p:nvSpPr>
        <p:spPr>
          <a:xfrm flipV="1">
            <a:off x="647671" y="1885949"/>
            <a:ext cx="1773998" cy="1773998"/>
          </a:xfrm>
          <a:prstGeom prst="arc">
            <a:avLst>
              <a:gd name="adj1" fmla="val 10911891"/>
              <a:gd name="adj2" fmla="val 4270614"/>
            </a:avLst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Arc 8"/>
          <p:cNvSpPr/>
          <p:nvPr/>
        </p:nvSpPr>
        <p:spPr>
          <a:xfrm flipV="1">
            <a:off x="3695692" y="1885949"/>
            <a:ext cx="1773998" cy="1773998"/>
          </a:xfrm>
          <a:prstGeom prst="arc">
            <a:avLst>
              <a:gd name="adj1" fmla="val 13603009"/>
              <a:gd name="adj2" fmla="val 4270614"/>
            </a:avLst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Arc 6"/>
          <p:cNvSpPr/>
          <p:nvPr/>
        </p:nvSpPr>
        <p:spPr>
          <a:xfrm flipV="1">
            <a:off x="6743714" y="1885949"/>
            <a:ext cx="1773998" cy="1773998"/>
          </a:xfrm>
          <a:prstGeom prst="arc">
            <a:avLst>
              <a:gd name="adj1" fmla="val 8639899"/>
              <a:gd name="adj2" fmla="val 4270614"/>
            </a:avLst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Arc 7"/>
          <p:cNvSpPr/>
          <p:nvPr/>
        </p:nvSpPr>
        <p:spPr>
          <a:xfrm flipV="1">
            <a:off x="9696484" y="1885949"/>
            <a:ext cx="1773998" cy="1773998"/>
          </a:xfrm>
          <a:prstGeom prst="arc">
            <a:avLst>
              <a:gd name="adj1" fmla="val 16280784"/>
              <a:gd name="adj2" fmla="val 4270614"/>
            </a:avLst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4093" y="3831407"/>
            <a:ext cx="2133781" cy="2134051"/>
            <a:chOff x="584093" y="3831407"/>
            <a:chExt cx="2133781" cy="2134051"/>
          </a:xfrm>
        </p:grpSpPr>
        <p:sp>
          <p:nvSpPr>
            <p:cNvPr id="17" name="Rectangle 31"/>
            <p:cNvSpPr/>
            <p:nvPr/>
          </p:nvSpPr>
          <p:spPr>
            <a:xfrm>
              <a:off x="859137" y="3831407"/>
              <a:ext cx="145424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80%</a:t>
              </a:r>
              <a:endPara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84093" y="4731834"/>
              <a:ext cx="2133781" cy="1233624"/>
              <a:chOff x="647417" y="3807909"/>
              <a:chExt cx="2133781" cy="1233624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83233" y="4213358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59376" y="3831407"/>
            <a:ext cx="2133781" cy="2134051"/>
            <a:chOff x="3559376" y="3831407"/>
            <a:chExt cx="2133781" cy="2134051"/>
          </a:xfrm>
        </p:grpSpPr>
        <p:sp>
          <p:nvSpPr>
            <p:cNvPr id="18" name="Rectangle 39"/>
            <p:cNvSpPr/>
            <p:nvPr/>
          </p:nvSpPr>
          <p:spPr>
            <a:xfrm>
              <a:off x="3907158" y="3831407"/>
              <a:ext cx="145424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75%</a:t>
              </a:r>
              <a:endPara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559376" y="4731834"/>
              <a:ext cx="2133781" cy="1233624"/>
              <a:chOff x="647417" y="3807909"/>
              <a:chExt cx="2133781" cy="1233624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683233" y="4213358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/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34659" y="3831407"/>
            <a:ext cx="2133781" cy="2134051"/>
            <a:chOff x="6534659" y="3831407"/>
            <a:chExt cx="2133781" cy="2134051"/>
          </a:xfrm>
        </p:grpSpPr>
        <p:sp>
          <p:nvSpPr>
            <p:cNvPr id="19" name="Rectangle 40"/>
            <p:cNvSpPr/>
            <p:nvPr/>
          </p:nvSpPr>
          <p:spPr>
            <a:xfrm>
              <a:off x="6955180" y="3831407"/>
              <a:ext cx="145424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90%</a:t>
              </a:r>
              <a:endPara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534659" y="4731834"/>
              <a:ext cx="2133781" cy="1233624"/>
              <a:chOff x="647417" y="3807909"/>
              <a:chExt cx="2133781" cy="1233624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683233" y="4213358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/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9509943" y="3831407"/>
            <a:ext cx="2133781" cy="2134051"/>
            <a:chOff x="9509943" y="3831407"/>
            <a:chExt cx="2133781" cy="2134051"/>
          </a:xfrm>
        </p:grpSpPr>
        <p:sp>
          <p:nvSpPr>
            <p:cNvPr id="20" name="Rectangle 41"/>
            <p:cNvSpPr/>
            <p:nvPr/>
          </p:nvSpPr>
          <p:spPr>
            <a:xfrm>
              <a:off x="9907950" y="3831407"/>
              <a:ext cx="145424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60%</a:t>
              </a:r>
              <a:endPara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509943" y="4731834"/>
              <a:ext cx="2133781" cy="1233624"/>
              <a:chOff x="647417" y="3807909"/>
              <a:chExt cx="2133781" cy="1233624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683233" y="4213358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/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02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160837" y="1818032"/>
            <a:ext cx="3253929" cy="1267223"/>
            <a:chOff x="8160837" y="1818032"/>
            <a:chExt cx="3253929" cy="1267223"/>
          </a:xfrm>
        </p:grpSpPr>
        <p:sp>
          <p:nvSpPr>
            <p:cNvPr id="22" name="AutoShape 19"/>
            <p:cNvSpPr/>
            <p:nvPr/>
          </p:nvSpPr>
          <p:spPr bwMode="auto">
            <a:xfrm>
              <a:off x="8160837" y="1951000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9"/>
            <p:cNvSpPr>
              <a:spLocks noChangeArrowheads="1"/>
            </p:cNvSpPr>
            <p:nvPr/>
          </p:nvSpPr>
          <p:spPr bwMode="auto">
            <a:xfrm>
              <a:off x="8326735" y="2117297"/>
              <a:ext cx="334418" cy="334504"/>
            </a:xfrm>
            <a:custGeom>
              <a:avLst/>
              <a:gdLst>
                <a:gd name="T0" fmla="*/ 212 w 426"/>
                <a:gd name="T1" fmla="*/ 0 h 426"/>
                <a:gd name="T2" fmla="*/ 212 w 426"/>
                <a:gd name="T3" fmla="*/ 0 h 426"/>
                <a:gd name="T4" fmla="*/ 0 w 426"/>
                <a:gd name="T5" fmla="*/ 213 h 426"/>
                <a:gd name="T6" fmla="*/ 212 w 426"/>
                <a:gd name="T7" fmla="*/ 425 h 426"/>
                <a:gd name="T8" fmla="*/ 425 w 426"/>
                <a:gd name="T9" fmla="*/ 213 h 426"/>
                <a:gd name="T10" fmla="*/ 212 w 426"/>
                <a:gd name="T11" fmla="*/ 0 h 426"/>
                <a:gd name="T12" fmla="*/ 229 w 426"/>
                <a:gd name="T13" fmla="*/ 390 h 426"/>
                <a:gd name="T14" fmla="*/ 229 w 426"/>
                <a:gd name="T15" fmla="*/ 390 h 426"/>
                <a:gd name="T16" fmla="*/ 229 w 426"/>
                <a:gd name="T17" fmla="*/ 292 h 426"/>
                <a:gd name="T18" fmla="*/ 194 w 426"/>
                <a:gd name="T19" fmla="*/ 292 h 426"/>
                <a:gd name="T20" fmla="*/ 194 w 426"/>
                <a:gd name="T21" fmla="*/ 390 h 426"/>
                <a:gd name="T22" fmla="*/ 35 w 426"/>
                <a:gd name="T23" fmla="*/ 230 h 426"/>
                <a:gd name="T24" fmla="*/ 132 w 426"/>
                <a:gd name="T25" fmla="*/ 230 h 426"/>
                <a:gd name="T26" fmla="*/ 132 w 426"/>
                <a:gd name="T27" fmla="*/ 195 h 426"/>
                <a:gd name="T28" fmla="*/ 35 w 426"/>
                <a:gd name="T29" fmla="*/ 195 h 426"/>
                <a:gd name="T30" fmla="*/ 194 w 426"/>
                <a:gd name="T31" fmla="*/ 44 h 426"/>
                <a:gd name="T32" fmla="*/ 194 w 426"/>
                <a:gd name="T33" fmla="*/ 142 h 426"/>
                <a:gd name="T34" fmla="*/ 229 w 426"/>
                <a:gd name="T35" fmla="*/ 142 h 426"/>
                <a:gd name="T36" fmla="*/ 229 w 426"/>
                <a:gd name="T37" fmla="*/ 44 h 426"/>
                <a:gd name="T38" fmla="*/ 380 w 426"/>
                <a:gd name="T39" fmla="*/ 195 h 426"/>
                <a:gd name="T40" fmla="*/ 292 w 426"/>
                <a:gd name="T41" fmla="*/ 195 h 426"/>
                <a:gd name="T42" fmla="*/ 292 w 426"/>
                <a:gd name="T43" fmla="*/ 230 h 426"/>
                <a:gd name="T44" fmla="*/ 380 w 426"/>
                <a:gd name="T45" fmla="*/ 230 h 426"/>
                <a:gd name="T46" fmla="*/ 229 w 426"/>
                <a:gd name="T47" fmla="*/ 3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926784" y="1818032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926783" y="2223481"/>
              <a:ext cx="248798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60837" y="3293553"/>
            <a:ext cx="3253929" cy="1267223"/>
            <a:chOff x="8160837" y="3293553"/>
            <a:chExt cx="3253929" cy="1267223"/>
          </a:xfrm>
        </p:grpSpPr>
        <p:sp>
          <p:nvSpPr>
            <p:cNvPr id="23" name="AutoShape 21"/>
            <p:cNvSpPr/>
            <p:nvPr/>
          </p:nvSpPr>
          <p:spPr bwMode="auto">
            <a:xfrm>
              <a:off x="8160837" y="3463225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4"/>
            <p:cNvSpPr>
              <a:spLocks noChangeArrowheads="1"/>
            </p:cNvSpPr>
            <p:nvPr/>
          </p:nvSpPr>
          <p:spPr bwMode="auto">
            <a:xfrm>
              <a:off x="8322639" y="3660667"/>
              <a:ext cx="342610" cy="272214"/>
            </a:xfrm>
            <a:custGeom>
              <a:avLst/>
              <a:gdLst>
                <a:gd name="T0" fmla="*/ 248 w 497"/>
                <a:gd name="T1" fmla="*/ 150 h 399"/>
                <a:gd name="T2" fmla="*/ 248 w 497"/>
                <a:gd name="T3" fmla="*/ 150 h 399"/>
                <a:gd name="T4" fmla="*/ 177 w 497"/>
                <a:gd name="T5" fmla="*/ 221 h 399"/>
                <a:gd name="T6" fmla="*/ 248 w 497"/>
                <a:gd name="T7" fmla="*/ 292 h 399"/>
                <a:gd name="T8" fmla="*/ 319 w 497"/>
                <a:gd name="T9" fmla="*/ 221 h 399"/>
                <a:gd name="T10" fmla="*/ 248 w 497"/>
                <a:gd name="T11" fmla="*/ 150 h 399"/>
                <a:gd name="T12" fmla="*/ 442 w 497"/>
                <a:gd name="T13" fmla="*/ 70 h 399"/>
                <a:gd name="T14" fmla="*/ 442 w 497"/>
                <a:gd name="T15" fmla="*/ 70 h 399"/>
                <a:gd name="T16" fmla="*/ 389 w 497"/>
                <a:gd name="T17" fmla="*/ 70 h 399"/>
                <a:gd name="T18" fmla="*/ 363 w 497"/>
                <a:gd name="T19" fmla="*/ 61 h 399"/>
                <a:gd name="T20" fmla="*/ 354 w 497"/>
                <a:gd name="T21" fmla="*/ 8 h 399"/>
                <a:gd name="T22" fmla="*/ 327 w 497"/>
                <a:gd name="T23" fmla="*/ 0 h 399"/>
                <a:gd name="T24" fmla="*/ 159 w 497"/>
                <a:gd name="T25" fmla="*/ 0 h 399"/>
                <a:gd name="T26" fmla="*/ 142 w 497"/>
                <a:gd name="T27" fmla="*/ 8 h 399"/>
                <a:gd name="T28" fmla="*/ 123 w 497"/>
                <a:gd name="T29" fmla="*/ 61 h 399"/>
                <a:gd name="T30" fmla="*/ 106 w 497"/>
                <a:gd name="T31" fmla="*/ 70 h 399"/>
                <a:gd name="T32" fmla="*/ 53 w 497"/>
                <a:gd name="T33" fmla="*/ 70 h 399"/>
                <a:gd name="T34" fmla="*/ 0 w 497"/>
                <a:gd name="T35" fmla="*/ 123 h 399"/>
                <a:gd name="T36" fmla="*/ 0 w 497"/>
                <a:gd name="T37" fmla="*/ 345 h 399"/>
                <a:gd name="T38" fmla="*/ 53 w 497"/>
                <a:gd name="T39" fmla="*/ 398 h 399"/>
                <a:gd name="T40" fmla="*/ 442 w 497"/>
                <a:gd name="T41" fmla="*/ 398 h 399"/>
                <a:gd name="T42" fmla="*/ 496 w 497"/>
                <a:gd name="T43" fmla="*/ 345 h 399"/>
                <a:gd name="T44" fmla="*/ 496 w 497"/>
                <a:gd name="T45" fmla="*/ 123 h 399"/>
                <a:gd name="T46" fmla="*/ 442 w 497"/>
                <a:gd name="T47" fmla="*/ 70 h 399"/>
                <a:gd name="T48" fmla="*/ 248 w 497"/>
                <a:gd name="T49" fmla="*/ 345 h 399"/>
                <a:gd name="T50" fmla="*/ 248 w 497"/>
                <a:gd name="T51" fmla="*/ 345 h 399"/>
                <a:gd name="T52" fmla="*/ 123 w 497"/>
                <a:gd name="T53" fmla="*/ 221 h 399"/>
                <a:gd name="T54" fmla="*/ 248 w 497"/>
                <a:gd name="T55" fmla="*/ 97 h 399"/>
                <a:gd name="T56" fmla="*/ 372 w 497"/>
                <a:gd name="T57" fmla="*/ 221 h 399"/>
                <a:gd name="T58" fmla="*/ 248 w 497"/>
                <a:gd name="T59" fmla="*/ 345 h 399"/>
                <a:gd name="T60" fmla="*/ 425 w 497"/>
                <a:gd name="T61" fmla="*/ 159 h 399"/>
                <a:gd name="T62" fmla="*/ 425 w 497"/>
                <a:gd name="T63" fmla="*/ 159 h 399"/>
                <a:gd name="T64" fmla="*/ 407 w 497"/>
                <a:gd name="T65" fmla="*/ 141 h 399"/>
                <a:gd name="T66" fmla="*/ 425 w 497"/>
                <a:gd name="T67" fmla="*/ 123 h 399"/>
                <a:gd name="T68" fmla="*/ 442 w 497"/>
                <a:gd name="T69" fmla="*/ 141 h 399"/>
                <a:gd name="T70" fmla="*/ 425 w 497"/>
                <a:gd name="T7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926784" y="329355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926784" y="3699002"/>
              <a:ext cx="248798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160837" y="4769074"/>
            <a:ext cx="3253929" cy="1267223"/>
            <a:chOff x="8160837" y="4769074"/>
            <a:chExt cx="3253929" cy="1267223"/>
          </a:xfrm>
        </p:grpSpPr>
        <p:sp>
          <p:nvSpPr>
            <p:cNvPr id="24" name="AutoShape 22"/>
            <p:cNvSpPr/>
            <p:nvPr/>
          </p:nvSpPr>
          <p:spPr bwMode="auto">
            <a:xfrm>
              <a:off x="8160837" y="4900715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67"/>
            <p:cNvSpPr>
              <a:spLocks noChangeArrowheads="1"/>
            </p:cNvSpPr>
            <p:nvPr/>
          </p:nvSpPr>
          <p:spPr bwMode="auto">
            <a:xfrm>
              <a:off x="8312585" y="5023326"/>
              <a:ext cx="362719" cy="421877"/>
            </a:xfrm>
            <a:custGeom>
              <a:avLst/>
              <a:gdLst>
                <a:gd name="T0" fmla="*/ 434 w 453"/>
                <a:gd name="T1" fmla="*/ 186 h 533"/>
                <a:gd name="T2" fmla="*/ 434 w 453"/>
                <a:gd name="T3" fmla="*/ 186 h 533"/>
                <a:gd name="T4" fmla="*/ 44 w 453"/>
                <a:gd name="T5" fmla="*/ 160 h 533"/>
                <a:gd name="T6" fmla="*/ 0 w 453"/>
                <a:gd name="T7" fmla="*/ 178 h 533"/>
                <a:gd name="T8" fmla="*/ 88 w 453"/>
                <a:gd name="T9" fmla="*/ 532 h 533"/>
                <a:gd name="T10" fmla="*/ 141 w 453"/>
                <a:gd name="T11" fmla="*/ 532 h 533"/>
                <a:gd name="T12" fmla="*/ 97 w 453"/>
                <a:gd name="T13" fmla="*/ 355 h 533"/>
                <a:gd name="T14" fmla="*/ 443 w 453"/>
                <a:gd name="T15" fmla="*/ 195 h 533"/>
                <a:gd name="T16" fmla="*/ 434 w 453"/>
                <a:gd name="T17" fmla="*/ 18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926784" y="476907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926784" y="5174523"/>
              <a:ext cx="248798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3977" y="1818032"/>
            <a:ext cx="3195234" cy="1267223"/>
            <a:chOff x="653977" y="1818032"/>
            <a:chExt cx="3195234" cy="1267223"/>
          </a:xfrm>
        </p:grpSpPr>
        <p:sp>
          <p:nvSpPr>
            <p:cNvPr id="13" name="AutoShape 19"/>
            <p:cNvSpPr/>
            <p:nvPr/>
          </p:nvSpPr>
          <p:spPr bwMode="auto">
            <a:xfrm>
              <a:off x="3182997" y="1951000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9"/>
            <p:cNvSpPr>
              <a:spLocks noChangeArrowheads="1"/>
            </p:cNvSpPr>
            <p:nvPr/>
          </p:nvSpPr>
          <p:spPr bwMode="auto">
            <a:xfrm>
              <a:off x="3348895" y="2117297"/>
              <a:ext cx="334418" cy="334504"/>
            </a:xfrm>
            <a:custGeom>
              <a:avLst/>
              <a:gdLst>
                <a:gd name="T0" fmla="*/ 212 w 426"/>
                <a:gd name="T1" fmla="*/ 0 h 426"/>
                <a:gd name="T2" fmla="*/ 212 w 426"/>
                <a:gd name="T3" fmla="*/ 0 h 426"/>
                <a:gd name="T4" fmla="*/ 0 w 426"/>
                <a:gd name="T5" fmla="*/ 213 h 426"/>
                <a:gd name="T6" fmla="*/ 212 w 426"/>
                <a:gd name="T7" fmla="*/ 425 h 426"/>
                <a:gd name="T8" fmla="*/ 425 w 426"/>
                <a:gd name="T9" fmla="*/ 213 h 426"/>
                <a:gd name="T10" fmla="*/ 212 w 426"/>
                <a:gd name="T11" fmla="*/ 0 h 426"/>
                <a:gd name="T12" fmla="*/ 229 w 426"/>
                <a:gd name="T13" fmla="*/ 390 h 426"/>
                <a:gd name="T14" fmla="*/ 229 w 426"/>
                <a:gd name="T15" fmla="*/ 390 h 426"/>
                <a:gd name="T16" fmla="*/ 229 w 426"/>
                <a:gd name="T17" fmla="*/ 292 h 426"/>
                <a:gd name="T18" fmla="*/ 194 w 426"/>
                <a:gd name="T19" fmla="*/ 292 h 426"/>
                <a:gd name="T20" fmla="*/ 194 w 426"/>
                <a:gd name="T21" fmla="*/ 390 h 426"/>
                <a:gd name="T22" fmla="*/ 35 w 426"/>
                <a:gd name="T23" fmla="*/ 230 h 426"/>
                <a:gd name="T24" fmla="*/ 132 w 426"/>
                <a:gd name="T25" fmla="*/ 230 h 426"/>
                <a:gd name="T26" fmla="*/ 132 w 426"/>
                <a:gd name="T27" fmla="*/ 195 h 426"/>
                <a:gd name="T28" fmla="*/ 35 w 426"/>
                <a:gd name="T29" fmla="*/ 195 h 426"/>
                <a:gd name="T30" fmla="*/ 194 w 426"/>
                <a:gd name="T31" fmla="*/ 44 h 426"/>
                <a:gd name="T32" fmla="*/ 194 w 426"/>
                <a:gd name="T33" fmla="*/ 142 h 426"/>
                <a:gd name="T34" fmla="*/ 229 w 426"/>
                <a:gd name="T35" fmla="*/ 142 h 426"/>
                <a:gd name="T36" fmla="*/ 229 w 426"/>
                <a:gd name="T37" fmla="*/ 44 h 426"/>
                <a:gd name="T38" fmla="*/ 380 w 426"/>
                <a:gd name="T39" fmla="*/ 195 h 426"/>
                <a:gd name="T40" fmla="*/ 292 w 426"/>
                <a:gd name="T41" fmla="*/ 195 h 426"/>
                <a:gd name="T42" fmla="*/ 292 w 426"/>
                <a:gd name="T43" fmla="*/ 230 h 426"/>
                <a:gd name="T44" fmla="*/ 380 w 426"/>
                <a:gd name="T45" fmla="*/ 230 h 426"/>
                <a:gd name="T46" fmla="*/ 229 w 426"/>
                <a:gd name="T47" fmla="*/ 3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966852" y="1818032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53977" y="2223481"/>
              <a:ext cx="24466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pPr algn="r"/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53977" y="3293553"/>
            <a:ext cx="3195234" cy="1267223"/>
            <a:chOff x="653977" y="3293553"/>
            <a:chExt cx="3195234" cy="1267223"/>
          </a:xfrm>
        </p:grpSpPr>
        <p:sp>
          <p:nvSpPr>
            <p:cNvPr id="14" name="AutoShape 21"/>
            <p:cNvSpPr/>
            <p:nvPr/>
          </p:nvSpPr>
          <p:spPr bwMode="auto">
            <a:xfrm>
              <a:off x="3182997" y="3463225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4"/>
            <p:cNvSpPr>
              <a:spLocks noChangeArrowheads="1"/>
            </p:cNvSpPr>
            <p:nvPr/>
          </p:nvSpPr>
          <p:spPr bwMode="auto">
            <a:xfrm>
              <a:off x="3344799" y="3660667"/>
              <a:ext cx="342610" cy="272214"/>
            </a:xfrm>
            <a:custGeom>
              <a:avLst/>
              <a:gdLst>
                <a:gd name="T0" fmla="*/ 248 w 497"/>
                <a:gd name="T1" fmla="*/ 150 h 399"/>
                <a:gd name="T2" fmla="*/ 248 w 497"/>
                <a:gd name="T3" fmla="*/ 150 h 399"/>
                <a:gd name="T4" fmla="*/ 177 w 497"/>
                <a:gd name="T5" fmla="*/ 221 h 399"/>
                <a:gd name="T6" fmla="*/ 248 w 497"/>
                <a:gd name="T7" fmla="*/ 292 h 399"/>
                <a:gd name="T8" fmla="*/ 319 w 497"/>
                <a:gd name="T9" fmla="*/ 221 h 399"/>
                <a:gd name="T10" fmla="*/ 248 w 497"/>
                <a:gd name="T11" fmla="*/ 150 h 399"/>
                <a:gd name="T12" fmla="*/ 442 w 497"/>
                <a:gd name="T13" fmla="*/ 70 h 399"/>
                <a:gd name="T14" fmla="*/ 442 w 497"/>
                <a:gd name="T15" fmla="*/ 70 h 399"/>
                <a:gd name="T16" fmla="*/ 389 w 497"/>
                <a:gd name="T17" fmla="*/ 70 h 399"/>
                <a:gd name="T18" fmla="*/ 363 w 497"/>
                <a:gd name="T19" fmla="*/ 61 h 399"/>
                <a:gd name="T20" fmla="*/ 354 w 497"/>
                <a:gd name="T21" fmla="*/ 8 h 399"/>
                <a:gd name="T22" fmla="*/ 327 w 497"/>
                <a:gd name="T23" fmla="*/ 0 h 399"/>
                <a:gd name="T24" fmla="*/ 159 w 497"/>
                <a:gd name="T25" fmla="*/ 0 h 399"/>
                <a:gd name="T26" fmla="*/ 142 w 497"/>
                <a:gd name="T27" fmla="*/ 8 h 399"/>
                <a:gd name="T28" fmla="*/ 123 w 497"/>
                <a:gd name="T29" fmla="*/ 61 h 399"/>
                <a:gd name="T30" fmla="*/ 106 w 497"/>
                <a:gd name="T31" fmla="*/ 70 h 399"/>
                <a:gd name="T32" fmla="*/ 53 w 497"/>
                <a:gd name="T33" fmla="*/ 70 h 399"/>
                <a:gd name="T34" fmla="*/ 0 w 497"/>
                <a:gd name="T35" fmla="*/ 123 h 399"/>
                <a:gd name="T36" fmla="*/ 0 w 497"/>
                <a:gd name="T37" fmla="*/ 345 h 399"/>
                <a:gd name="T38" fmla="*/ 53 w 497"/>
                <a:gd name="T39" fmla="*/ 398 h 399"/>
                <a:gd name="T40" fmla="*/ 442 w 497"/>
                <a:gd name="T41" fmla="*/ 398 h 399"/>
                <a:gd name="T42" fmla="*/ 496 w 497"/>
                <a:gd name="T43" fmla="*/ 345 h 399"/>
                <a:gd name="T44" fmla="*/ 496 w 497"/>
                <a:gd name="T45" fmla="*/ 123 h 399"/>
                <a:gd name="T46" fmla="*/ 442 w 497"/>
                <a:gd name="T47" fmla="*/ 70 h 399"/>
                <a:gd name="T48" fmla="*/ 248 w 497"/>
                <a:gd name="T49" fmla="*/ 345 h 399"/>
                <a:gd name="T50" fmla="*/ 248 w 497"/>
                <a:gd name="T51" fmla="*/ 345 h 399"/>
                <a:gd name="T52" fmla="*/ 123 w 497"/>
                <a:gd name="T53" fmla="*/ 221 h 399"/>
                <a:gd name="T54" fmla="*/ 248 w 497"/>
                <a:gd name="T55" fmla="*/ 97 h 399"/>
                <a:gd name="T56" fmla="*/ 372 w 497"/>
                <a:gd name="T57" fmla="*/ 221 h 399"/>
                <a:gd name="T58" fmla="*/ 248 w 497"/>
                <a:gd name="T59" fmla="*/ 345 h 399"/>
                <a:gd name="T60" fmla="*/ 425 w 497"/>
                <a:gd name="T61" fmla="*/ 159 h 399"/>
                <a:gd name="T62" fmla="*/ 425 w 497"/>
                <a:gd name="T63" fmla="*/ 159 h 399"/>
                <a:gd name="T64" fmla="*/ 407 w 497"/>
                <a:gd name="T65" fmla="*/ 141 h 399"/>
                <a:gd name="T66" fmla="*/ 425 w 497"/>
                <a:gd name="T67" fmla="*/ 123 h 399"/>
                <a:gd name="T68" fmla="*/ 442 w 497"/>
                <a:gd name="T69" fmla="*/ 141 h 399"/>
                <a:gd name="T70" fmla="*/ 425 w 497"/>
                <a:gd name="T7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66852" y="329355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53977" y="3699002"/>
              <a:ext cx="24466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</a:t>
              </a:r>
              <a:r>
                <a:rPr lang="zh-CN" altLang="en-US">
                  <a:latin typeface="+mn-lt"/>
                  <a:cs typeface="+mn-ea"/>
                  <a:sym typeface="+mn-lt"/>
                </a:rPr>
                <a:t>度。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3977" y="4769074"/>
            <a:ext cx="3195234" cy="1267223"/>
            <a:chOff x="653977" y="4769074"/>
            <a:chExt cx="3195234" cy="1267223"/>
          </a:xfrm>
        </p:grpSpPr>
        <p:sp>
          <p:nvSpPr>
            <p:cNvPr id="15" name="AutoShape 22"/>
            <p:cNvSpPr/>
            <p:nvPr/>
          </p:nvSpPr>
          <p:spPr bwMode="auto">
            <a:xfrm>
              <a:off x="3182997" y="4900715"/>
              <a:ext cx="666214" cy="66709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s-E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67"/>
            <p:cNvSpPr>
              <a:spLocks noChangeArrowheads="1"/>
            </p:cNvSpPr>
            <p:nvPr/>
          </p:nvSpPr>
          <p:spPr bwMode="auto">
            <a:xfrm>
              <a:off x="3334745" y="5023326"/>
              <a:ext cx="362719" cy="421877"/>
            </a:xfrm>
            <a:custGeom>
              <a:avLst/>
              <a:gdLst>
                <a:gd name="T0" fmla="*/ 434 w 453"/>
                <a:gd name="T1" fmla="*/ 186 h 533"/>
                <a:gd name="T2" fmla="*/ 434 w 453"/>
                <a:gd name="T3" fmla="*/ 186 h 533"/>
                <a:gd name="T4" fmla="*/ 44 w 453"/>
                <a:gd name="T5" fmla="*/ 160 h 533"/>
                <a:gd name="T6" fmla="*/ 0 w 453"/>
                <a:gd name="T7" fmla="*/ 178 h 533"/>
                <a:gd name="T8" fmla="*/ 88 w 453"/>
                <a:gd name="T9" fmla="*/ 532 h 533"/>
                <a:gd name="T10" fmla="*/ 141 w 453"/>
                <a:gd name="T11" fmla="*/ 532 h 533"/>
                <a:gd name="T12" fmla="*/ 97 w 453"/>
                <a:gd name="T13" fmla="*/ 355 h 533"/>
                <a:gd name="T14" fmla="*/ 443 w 453"/>
                <a:gd name="T15" fmla="*/ 195 h 533"/>
                <a:gd name="T16" fmla="*/ 434 w 453"/>
                <a:gd name="T17" fmla="*/ 18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solidFill>
              <a:srgbClr val="5E368F"/>
            </a:solidFill>
            <a:ln>
              <a:noFill/>
            </a:ln>
            <a:effectLst/>
          </p:spPr>
          <p:txBody>
            <a:bodyPr wrap="none" lIns="91424" tIns="45712" rIns="91424" bIns="45712" anchor="ctr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66852" y="476907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53977" y="5174523"/>
              <a:ext cx="24466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41" name="任意多边形 21"/>
          <p:cNvSpPr/>
          <p:nvPr/>
        </p:nvSpPr>
        <p:spPr>
          <a:xfrm rot="8017353">
            <a:off x="5363379" y="2681982"/>
            <a:ext cx="1094750" cy="1054318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任意多边形 22"/>
          <p:cNvSpPr/>
          <p:nvPr/>
        </p:nvSpPr>
        <p:spPr>
          <a:xfrm rot="13330866">
            <a:off x="4600867" y="3440218"/>
            <a:ext cx="1095146" cy="1053937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任意多边形 23"/>
          <p:cNvSpPr/>
          <p:nvPr/>
        </p:nvSpPr>
        <p:spPr>
          <a:xfrm rot="2853042">
            <a:off x="4695869" y="1924641"/>
            <a:ext cx="1094750" cy="1054318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任意多边形 24"/>
          <p:cNvSpPr/>
          <p:nvPr/>
        </p:nvSpPr>
        <p:spPr>
          <a:xfrm rot="18918822">
            <a:off x="5622335" y="3802091"/>
            <a:ext cx="1095146" cy="1053937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任意多边形 25"/>
          <p:cNvSpPr/>
          <p:nvPr/>
        </p:nvSpPr>
        <p:spPr>
          <a:xfrm rot="13330866">
            <a:off x="6327864" y="4580156"/>
            <a:ext cx="1095146" cy="1053937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任意多边形 26"/>
          <p:cNvSpPr/>
          <p:nvPr/>
        </p:nvSpPr>
        <p:spPr>
          <a:xfrm rot="2853042">
            <a:off x="6358925" y="3155521"/>
            <a:ext cx="1094750" cy="1054318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3" tIns="60927" rIns="121853" bIns="60927"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02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46602" y="4076238"/>
            <a:ext cx="2432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9196474" y="3696286"/>
            <a:ext cx="223393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单击填加标题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00402" y="4139444"/>
            <a:ext cx="2432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365055" y="3731455"/>
            <a:ext cx="223393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单击填加标题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92397" y="2456822"/>
            <a:ext cx="2432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5081674" y="2090225"/>
            <a:ext cx="223393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单击填加标题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524779" y="3519048"/>
            <a:ext cx="5795774" cy="5795774"/>
            <a:chOff x="2733676" y="-3284219"/>
            <a:chExt cx="6772274" cy="67722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7640" y="280336"/>
            <a:ext cx="1873665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0" kern="800" spc="800" dirty="0">
                <a:gradFill flip="none" rotWithShape="1">
                  <a:gsLst>
                    <a:gs pos="100000">
                      <a:srgbClr val="9E9EF8"/>
                    </a:gs>
                    <a:gs pos="0">
                      <a:srgbClr val="5E368F"/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3</a:t>
            </a:r>
            <a:endParaRPr lang="zh-CN" altLang="en-US" sz="35000" kern="800" spc="800" dirty="0">
              <a:gradFill flip="none" rotWithShape="1">
                <a:gsLst>
                  <a:gs pos="100000">
                    <a:srgbClr val="9E9EF8"/>
                  </a:gs>
                  <a:gs pos="0">
                    <a:srgbClr val="5E368F"/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89931" y="4756361"/>
            <a:ext cx="197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9890" y="5385435"/>
            <a:ext cx="5106035" cy="5118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>
              <a:lnSpc>
                <a:spcPct val="114000"/>
              </a:lnSpc>
            </a:pP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</a:t>
            </a:r>
            <a:r>
              <a:rPr lang="en-US" altLang="zh-CN" sz="1200" dirty="0" err="1">
                <a:solidFill>
                  <a:srgbClr val="323037"/>
                </a:solidFill>
                <a:cs typeface="+mn-ea"/>
                <a:sym typeface="+mn-lt"/>
              </a:rPr>
              <a:t>computer.or</a:t>
            </a: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 presentation and make it film</a:t>
            </a:r>
            <a:endParaRPr lang="en-US" altLang="zh-CN" sz="1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6398" y="988656"/>
            <a:ext cx="4880688" cy="4880688"/>
            <a:chOff x="2733676" y="-3284219"/>
            <a:chExt cx="6772274" cy="677227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03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2924" y="1630528"/>
            <a:ext cx="10789175" cy="4504919"/>
            <a:chOff x="512924" y="1630528"/>
            <a:chExt cx="10789175" cy="4504919"/>
          </a:xfrm>
        </p:grpSpPr>
        <p:sp>
          <p:nvSpPr>
            <p:cNvPr id="13" name="Arc 30"/>
            <p:cNvSpPr/>
            <p:nvPr/>
          </p:nvSpPr>
          <p:spPr>
            <a:xfrm>
              <a:off x="2590775" y="2067131"/>
              <a:ext cx="1611792" cy="1611792"/>
            </a:xfrm>
            <a:prstGeom prst="arc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15"/>
            <p:cNvSpPr/>
            <p:nvPr/>
          </p:nvSpPr>
          <p:spPr>
            <a:xfrm>
              <a:off x="3448030" y="2949466"/>
              <a:ext cx="1473027" cy="1473026"/>
            </a:xfrm>
            <a:prstGeom prst="ellipse">
              <a:avLst/>
            </a:prstGeom>
            <a:solidFill>
              <a:srgbClr val="FFFFFF"/>
            </a:solidFill>
            <a:ln w="952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3859850" y="3431458"/>
              <a:ext cx="506064" cy="506064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Arc 31"/>
            <p:cNvSpPr/>
            <p:nvPr/>
          </p:nvSpPr>
          <p:spPr>
            <a:xfrm flipH="1">
              <a:off x="7924811" y="2067131"/>
              <a:ext cx="1611792" cy="1611792"/>
            </a:xfrm>
            <a:prstGeom prst="arc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Arc 33"/>
            <p:cNvSpPr/>
            <p:nvPr/>
          </p:nvSpPr>
          <p:spPr>
            <a:xfrm flipV="1">
              <a:off x="3829033" y="3686392"/>
              <a:ext cx="1611792" cy="1611792"/>
            </a:xfrm>
            <a:prstGeom prst="arc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22"/>
            <p:cNvSpPr/>
            <p:nvPr/>
          </p:nvSpPr>
          <p:spPr>
            <a:xfrm>
              <a:off x="4686288" y="2949465"/>
              <a:ext cx="1473027" cy="1473027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8"/>
            <p:cNvSpPr/>
            <p:nvPr/>
          </p:nvSpPr>
          <p:spPr bwMode="auto">
            <a:xfrm>
              <a:off x="5185225" y="3436664"/>
              <a:ext cx="569944" cy="465171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Arc 32"/>
            <p:cNvSpPr/>
            <p:nvPr/>
          </p:nvSpPr>
          <p:spPr>
            <a:xfrm flipH="1" flipV="1">
              <a:off x="6686553" y="3686392"/>
              <a:ext cx="1611792" cy="1611792"/>
            </a:xfrm>
            <a:prstGeom prst="arc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23"/>
            <p:cNvSpPr/>
            <p:nvPr/>
          </p:nvSpPr>
          <p:spPr>
            <a:xfrm>
              <a:off x="5924548" y="2949465"/>
              <a:ext cx="1473027" cy="1473027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6429427" y="3441748"/>
              <a:ext cx="523283" cy="425243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24"/>
            <p:cNvSpPr/>
            <p:nvPr/>
          </p:nvSpPr>
          <p:spPr>
            <a:xfrm>
              <a:off x="7162806" y="2949466"/>
              <a:ext cx="1473027" cy="1473026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7720246" y="3364554"/>
              <a:ext cx="450413" cy="569064"/>
            </a:xfrm>
            <a:custGeom>
              <a:avLst/>
              <a:gdLst>
                <a:gd name="T0" fmla="*/ 129 w 323"/>
                <a:gd name="T1" fmla="*/ 272 h 408"/>
                <a:gd name="T2" fmla="*/ 68 w 323"/>
                <a:gd name="T3" fmla="*/ 408 h 408"/>
                <a:gd name="T4" fmla="*/ 98 w 323"/>
                <a:gd name="T5" fmla="*/ 196 h 408"/>
                <a:gd name="T6" fmla="*/ 149 w 323"/>
                <a:gd name="T7" fmla="*/ 99 h 408"/>
                <a:gd name="T8" fmla="*/ 172 w 323"/>
                <a:gd name="T9" fmla="*/ 257 h 408"/>
                <a:gd name="T10" fmla="*/ 234 w 323"/>
                <a:gd name="T11" fmla="*/ 73 h 408"/>
                <a:gd name="T12" fmla="*/ 47 w 323"/>
                <a:gd name="T13" fmla="*/ 173 h 408"/>
                <a:gd name="T14" fmla="*/ 57 w 323"/>
                <a:gd name="T15" fmla="*/ 239 h 408"/>
                <a:gd name="T16" fmla="*/ 1 w 323"/>
                <a:gd name="T17" fmla="*/ 147 h 408"/>
                <a:gd name="T18" fmla="*/ 137 w 323"/>
                <a:gd name="T19" fmla="*/ 9 h 408"/>
                <a:gd name="T20" fmla="*/ 310 w 323"/>
                <a:gd name="T21" fmla="*/ 119 h 408"/>
                <a:gd name="T22" fmla="*/ 183 w 323"/>
                <a:gd name="T23" fmla="*/ 298 h 408"/>
                <a:gd name="T24" fmla="*/ 129 w 323"/>
                <a:gd name="T25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12924" y="1630528"/>
              <a:ext cx="2763739" cy="1267223"/>
              <a:chOff x="647417" y="3807909"/>
              <a:chExt cx="2133781" cy="1267223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47417" y="380790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719050" y="4213358"/>
                <a:ext cx="206214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822433" y="4861581"/>
              <a:ext cx="2763739" cy="1267223"/>
              <a:chOff x="647417" y="3807909"/>
              <a:chExt cx="2133781" cy="126722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647417" y="380790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719050" y="4213358"/>
                <a:ext cx="206214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8806907" y="1630528"/>
              <a:ext cx="2495192" cy="1267223"/>
              <a:chOff x="647417" y="3807909"/>
              <a:chExt cx="2495192" cy="1267223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47417" y="380790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647417" y="4213358"/>
                <a:ext cx="2495192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ts val="2000"/>
                  </a:lnSpc>
                </a:pPr>
                <a:r>
                  <a:rPr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7568942" y="4868224"/>
              <a:ext cx="2616458" cy="1267223"/>
              <a:chOff x="647417" y="3807909"/>
              <a:chExt cx="2616458" cy="126722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647417" y="380790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647417" y="4213358"/>
                <a:ext cx="261645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ts val="2000"/>
                  </a:lnSpc>
                  <a:defRPr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03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32383" y="2029481"/>
            <a:ext cx="10042358" cy="2799126"/>
            <a:chOff x="1232383" y="2263943"/>
            <a:chExt cx="10042358" cy="2799126"/>
          </a:xfrm>
        </p:grpSpPr>
        <p:sp>
          <p:nvSpPr>
            <p:cNvPr id="14" name="任意多边形: 形状 13"/>
            <p:cNvSpPr/>
            <p:nvPr/>
          </p:nvSpPr>
          <p:spPr>
            <a:xfrm>
              <a:off x="1232383" y="3153674"/>
              <a:ext cx="10042358" cy="1909395"/>
            </a:xfrm>
            <a:custGeom>
              <a:avLst/>
              <a:gdLst>
                <a:gd name="connsiteX0" fmla="*/ 0 w 10042358"/>
                <a:gd name="connsiteY0" fmla="*/ 1909395 h 1909395"/>
                <a:gd name="connsiteX1" fmla="*/ 1395663 w 10042358"/>
                <a:gd name="connsiteY1" fmla="*/ 128721 h 1909395"/>
                <a:gd name="connsiteX2" fmla="*/ 3433010 w 10042358"/>
                <a:gd name="connsiteY2" fmla="*/ 1893353 h 1909395"/>
                <a:gd name="connsiteX3" fmla="*/ 5069305 w 10042358"/>
                <a:gd name="connsiteY3" fmla="*/ 384 h 1909395"/>
                <a:gd name="connsiteX4" fmla="*/ 6593305 w 10042358"/>
                <a:gd name="connsiteY4" fmla="*/ 1765016 h 1909395"/>
                <a:gd name="connsiteX5" fmla="*/ 8149389 w 10042358"/>
                <a:gd name="connsiteY5" fmla="*/ 384 h 1909395"/>
                <a:gd name="connsiteX6" fmla="*/ 9256295 w 10042358"/>
                <a:gd name="connsiteY6" fmla="*/ 1604595 h 1909395"/>
                <a:gd name="connsiteX7" fmla="*/ 10042358 w 10042358"/>
                <a:gd name="connsiteY7" fmla="*/ 1540426 h 190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42358" h="1909395">
                  <a:moveTo>
                    <a:pt x="0" y="1909395"/>
                  </a:moveTo>
                  <a:cubicBezTo>
                    <a:pt x="411747" y="1020395"/>
                    <a:pt x="823495" y="131395"/>
                    <a:pt x="1395663" y="128721"/>
                  </a:cubicBezTo>
                  <a:cubicBezTo>
                    <a:pt x="1967831" y="126047"/>
                    <a:pt x="2820736" y="1914742"/>
                    <a:pt x="3433010" y="1893353"/>
                  </a:cubicBezTo>
                  <a:cubicBezTo>
                    <a:pt x="4045284" y="1871964"/>
                    <a:pt x="4542589" y="21773"/>
                    <a:pt x="5069305" y="384"/>
                  </a:cubicBezTo>
                  <a:cubicBezTo>
                    <a:pt x="5596021" y="-21006"/>
                    <a:pt x="6079958" y="1765016"/>
                    <a:pt x="6593305" y="1765016"/>
                  </a:cubicBezTo>
                  <a:cubicBezTo>
                    <a:pt x="7106652" y="1765016"/>
                    <a:pt x="7705557" y="27121"/>
                    <a:pt x="8149389" y="384"/>
                  </a:cubicBezTo>
                  <a:cubicBezTo>
                    <a:pt x="8593221" y="-26353"/>
                    <a:pt x="8940800" y="1347921"/>
                    <a:pt x="9256295" y="1604595"/>
                  </a:cubicBezTo>
                  <a:cubicBezTo>
                    <a:pt x="9571790" y="1861269"/>
                    <a:pt x="9807074" y="1700847"/>
                    <a:pt x="10042358" y="1540426"/>
                  </a:cubicBezTo>
                </a:path>
              </a:pathLst>
            </a:custGeom>
            <a:noFill/>
            <a:ln>
              <a:gradFill>
                <a:gsLst>
                  <a:gs pos="1000">
                    <a:srgbClr val="5E368F"/>
                  </a:gs>
                  <a:gs pos="100000">
                    <a:srgbClr val="E1C1E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对话气泡: 圆角矩形 14"/>
            <p:cNvSpPr/>
            <p:nvPr/>
          </p:nvSpPr>
          <p:spPr>
            <a:xfrm>
              <a:off x="2341550" y="2464469"/>
              <a:ext cx="642854" cy="386348"/>
            </a:xfrm>
            <a:prstGeom prst="wedgeRoundRectCallout">
              <a:avLst/>
            </a:pr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对话气泡: 圆角矩形 15"/>
            <p:cNvSpPr/>
            <p:nvPr/>
          </p:nvSpPr>
          <p:spPr>
            <a:xfrm>
              <a:off x="4322750" y="4060658"/>
              <a:ext cx="642854" cy="386348"/>
            </a:xfrm>
            <a:prstGeom prst="wedgeRoundRectCallout">
              <a:avLst/>
            </a:pr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对话气泡: 圆角矩形 16"/>
            <p:cNvSpPr/>
            <p:nvPr/>
          </p:nvSpPr>
          <p:spPr>
            <a:xfrm>
              <a:off x="6039255" y="2263943"/>
              <a:ext cx="642854" cy="386348"/>
            </a:xfrm>
            <a:prstGeom prst="wedgeRoundRectCallout">
              <a:avLst/>
            </a:pr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对话气泡: 圆角矩形 17"/>
            <p:cNvSpPr/>
            <p:nvPr/>
          </p:nvSpPr>
          <p:spPr>
            <a:xfrm>
              <a:off x="7627423" y="3980448"/>
              <a:ext cx="642854" cy="386348"/>
            </a:xfrm>
            <a:prstGeom prst="wedgeRoundRectCallout">
              <a:avLst/>
            </a:pr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对话气泡: 圆角矩形 18"/>
            <p:cNvSpPr/>
            <p:nvPr/>
          </p:nvSpPr>
          <p:spPr>
            <a:xfrm>
              <a:off x="9191528" y="2336132"/>
              <a:ext cx="642854" cy="386348"/>
            </a:xfrm>
            <a:prstGeom prst="wedgeRoundRectCallout">
              <a:avLst/>
            </a:pr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28905" y="2932331"/>
              <a:ext cx="78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10105" y="4569499"/>
              <a:ext cx="78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948370" y="2722593"/>
              <a:ext cx="78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433139" y="4415590"/>
              <a:ext cx="78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2020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080870" y="2776913"/>
              <a:ext cx="78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20XX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267119" y="5299074"/>
            <a:ext cx="9987035" cy="577787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03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461643" y="1976923"/>
            <a:ext cx="3286695" cy="3232752"/>
            <a:chOff x="6400" y="2488"/>
            <a:chExt cx="6435" cy="6435"/>
          </a:xfrm>
        </p:grpSpPr>
        <p:sp>
          <p:nvSpPr>
            <p:cNvPr id="35" name="Freeform 3"/>
            <p:cNvSpPr/>
            <p:nvPr/>
          </p:nvSpPr>
          <p:spPr bwMode="auto">
            <a:xfrm rot="13978264">
              <a:off x="6425" y="4828"/>
              <a:ext cx="3285" cy="3335"/>
            </a:xfrm>
            <a:custGeom>
              <a:avLst/>
              <a:gdLst>
                <a:gd name="T0" fmla="*/ 2147483647 w 10688"/>
                <a:gd name="T1" fmla="*/ 2147483647 h 10844"/>
                <a:gd name="T2" fmla="*/ 2147483647 w 10688"/>
                <a:gd name="T3" fmla="*/ 2147483647 h 10844"/>
                <a:gd name="T4" fmla="*/ 2147483647 w 10688"/>
                <a:gd name="T5" fmla="*/ 2147483647 h 10844"/>
                <a:gd name="T6" fmla="*/ 2147483647 w 10688"/>
                <a:gd name="T7" fmla="*/ 2147483647 h 10844"/>
                <a:gd name="T8" fmla="*/ 2147483647 w 10688"/>
                <a:gd name="T9" fmla="*/ 2147483647 h 10844"/>
                <a:gd name="T10" fmla="*/ 2147483647 w 10688"/>
                <a:gd name="T11" fmla="*/ 2147483647 h 10844"/>
                <a:gd name="T12" fmla="*/ 0 w 10688"/>
                <a:gd name="T13" fmla="*/ 2147483647 h 10844"/>
                <a:gd name="T14" fmla="*/ 2147483647 w 10688"/>
                <a:gd name="T15" fmla="*/ 2147483647 h 108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88"/>
                <a:gd name="T25" fmla="*/ 0 h 10844"/>
                <a:gd name="T26" fmla="*/ 10688 w 10688"/>
                <a:gd name="T27" fmla="*/ 10844 h 108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"/>
            <p:cNvSpPr/>
            <p:nvPr/>
          </p:nvSpPr>
          <p:spPr bwMode="auto">
            <a:xfrm rot="19397468">
              <a:off x="7205" y="2488"/>
              <a:ext cx="3288" cy="3335"/>
            </a:xfrm>
            <a:custGeom>
              <a:avLst/>
              <a:gdLst>
                <a:gd name="T0" fmla="*/ 2147483647 w 10688"/>
                <a:gd name="T1" fmla="*/ 2147483647 h 10844"/>
                <a:gd name="T2" fmla="*/ 2147483647 w 10688"/>
                <a:gd name="T3" fmla="*/ 2147483647 h 10844"/>
                <a:gd name="T4" fmla="*/ 2147483647 w 10688"/>
                <a:gd name="T5" fmla="*/ 2147483647 h 10844"/>
                <a:gd name="T6" fmla="*/ 2147483647 w 10688"/>
                <a:gd name="T7" fmla="*/ 2147483647 h 10844"/>
                <a:gd name="T8" fmla="*/ 2147483647 w 10688"/>
                <a:gd name="T9" fmla="*/ 2147483647 h 10844"/>
                <a:gd name="T10" fmla="*/ 2147483647 w 10688"/>
                <a:gd name="T11" fmla="*/ 2147483647 h 10844"/>
                <a:gd name="T12" fmla="*/ 0 w 10688"/>
                <a:gd name="T13" fmla="*/ 2147483647 h 10844"/>
                <a:gd name="T14" fmla="*/ 2147483647 w 10688"/>
                <a:gd name="T15" fmla="*/ 2147483647 h 108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88"/>
                <a:gd name="T25" fmla="*/ 0 h 10844"/>
                <a:gd name="T26" fmla="*/ 10688 w 10688"/>
                <a:gd name="T27" fmla="*/ 10844 h 108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3"/>
            <p:cNvSpPr/>
            <p:nvPr/>
          </p:nvSpPr>
          <p:spPr bwMode="auto">
            <a:xfrm rot="3202081">
              <a:off x="9526" y="3266"/>
              <a:ext cx="3285" cy="3332"/>
            </a:xfrm>
            <a:custGeom>
              <a:avLst/>
              <a:gdLst>
                <a:gd name="T0" fmla="*/ 2147483647 w 10688"/>
                <a:gd name="T1" fmla="*/ 2147483647 h 10844"/>
                <a:gd name="T2" fmla="*/ 2147483647 w 10688"/>
                <a:gd name="T3" fmla="*/ 2147483647 h 10844"/>
                <a:gd name="T4" fmla="*/ 2147483647 w 10688"/>
                <a:gd name="T5" fmla="*/ 2147483647 h 10844"/>
                <a:gd name="T6" fmla="*/ 2147483647 w 10688"/>
                <a:gd name="T7" fmla="*/ 2147483647 h 10844"/>
                <a:gd name="T8" fmla="*/ 2147483647 w 10688"/>
                <a:gd name="T9" fmla="*/ 2147483647 h 10844"/>
                <a:gd name="T10" fmla="*/ 2147483647 w 10688"/>
                <a:gd name="T11" fmla="*/ 2147483647 h 10844"/>
                <a:gd name="T12" fmla="*/ 0 w 10688"/>
                <a:gd name="T13" fmla="*/ 2147483647 h 10844"/>
                <a:gd name="T14" fmla="*/ 2147483647 w 10688"/>
                <a:gd name="T15" fmla="*/ 2147483647 h 108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88"/>
                <a:gd name="T25" fmla="*/ 0 h 10844"/>
                <a:gd name="T26" fmla="*/ 10688 w 10688"/>
                <a:gd name="T27" fmla="*/ 10844 h 108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3"/>
            <p:cNvSpPr/>
            <p:nvPr/>
          </p:nvSpPr>
          <p:spPr bwMode="auto">
            <a:xfrm rot="8579122">
              <a:off x="8743" y="5588"/>
              <a:ext cx="3287" cy="3335"/>
            </a:xfrm>
            <a:custGeom>
              <a:avLst/>
              <a:gdLst>
                <a:gd name="T0" fmla="*/ 2147483647 w 10688"/>
                <a:gd name="T1" fmla="*/ 2147483647 h 10844"/>
                <a:gd name="T2" fmla="*/ 2147483647 w 10688"/>
                <a:gd name="T3" fmla="*/ 2147483647 h 10844"/>
                <a:gd name="T4" fmla="*/ 2147483647 w 10688"/>
                <a:gd name="T5" fmla="*/ 2147483647 h 10844"/>
                <a:gd name="T6" fmla="*/ 2147483647 w 10688"/>
                <a:gd name="T7" fmla="*/ 2147483647 h 10844"/>
                <a:gd name="T8" fmla="*/ 2147483647 w 10688"/>
                <a:gd name="T9" fmla="*/ 2147483647 h 10844"/>
                <a:gd name="T10" fmla="*/ 2147483647 w 10688"/>
                <a:gd name="T11" fmla="*/ 2147483647 h 10844"/>
                <a:gd name="T12" fmla="*/ 0 w 10688"/>
                <a:gd name="T13" fmla="*/ 2147483647 h 10844"/>
                <a:gd name="T14" fmla="*/ 2147483647 w 10688"/>
                <a:gd name="T15" fmla="*/ 2147483647 h 108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88"/>
                <a:gd name="T25" fmla="*/ 0 h 10844"/>
                <a:gd name="T26" fmla="*/ 10688 w 10688"/>
                <a:gd name="T27" fmla="*/ 10844 h 108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gradFill flip="none" rotWithShape="1"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2"/>
            <p:cNvSpPr txBox="1">
              <a:spLocks noChangeArrowheads="1"/>
            </p:cNvSpPr>
            <p:nvPr/>
          </p:nvSpPr>
          <p:spPr bwMode="auto">
            <a:xfrm>
              <a:off x="7743" y="3260"/>
              <a:ext cx="2077" cy="18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3000509000000000000" pitchFamily="65" charset="-122"/>
                  <a:ea typeface="方正黑体简体" panose="03000509000000000000" pitchFamily="65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6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ru-RU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TextBox 24"/>
            <p:cNvSpPr txBox="1">
              <a:spLocks noChangeArrowheads="1"/>
            </p:cNvSpPr>
            <p:nvPr/>
          </p:nvSpPr>
          <p:spPr bwMode="auto">
            <a:xfrm>
              <a:off x="9320" y="6820"/>
              <a:ext cx="2078" cy="18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3000509000000000000" pitchFamily="65" charset="-122"/>
                  <a:ea typeface="方正黑体简体" panose="03000509000000000000" pitchFamily="65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6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ru-RU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25"/>
            <p:cNvSpPr txBox="1">
              <a:spLocks noChangeArrowheads="1"/>
            </p:cNvSpPr>
            <p:nvPr/>
          </p:nvSpPr>
          <p:spPr bwMode="auto">
            <a:xfrm>
              <a:off x="10249" y="4137"/>
              <a:ext cx="2078" cy="18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3000509000000000000" pitchFamily="65" charset="-122"/>
                  <a:ea typeface="方正黑体简体" panose="03000509000000000000" pitchFamily="65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6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ru-RU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33"/>
            <p:cNvSpPr txBox="1">
              <a:spLocks noChangeArrowheads="1"/>
            </p:cNvSpPr>
            <p:nvPr/>
          </p:nvSpPr>
          <p:spPr bwMode="auto">
            <a:xfrm>
              <a:off x="6975" y="5795"/>
              <a:ext cx="2078" cy="18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黑体简体" panose="03000509000000000000" pitchFamily="65" charset="-122"/>
                  <a:ea typeface="方正黑体简体" panose="03000509000000000000" pitchFamily="65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6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ru-RU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TextBox 50"/>
          <p:cNvSpPr txBox="1"/>
          <p:nvPr/>
        </p:nvSpPr>
        <p:spPr>
          <a:xfrm>
            <a:off x="1872948" y="2428006"/>
            <a:ext cx="2886710" cy="589280"/>
          </a:xfrm>
          <a:prstGeom prst="rect">
            <a:avLst/>
          </a:prstGeom>
          <a:noFill/>
        </p:spPr>
        <p:txBody>
          <a:bodyPr wrap="square" lIns="96000" tIns="0" rIns="96000" bIns="0" anchor="ctr" anchorCtr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Rectangle 51"/>
          <p:cNvSpPr/>
          <p:nvPr/>
        </p:nvSpPr>
        <p:spPr>
          <a:xfrm>
            <a:off x="1872948" y="1907941"/>
            <a:ext cx="2886710" cy="246380"/>
          </a:xfrm>
          <a:prstGeom prst="rect">
            <a:avLst/>
          </a:prstGeom>
        </p:spPr>
        <p:txBody>
          <a:bodyPr wrap="none" lIns="96000" tIns="0" rIns="96000" bIns="0"/>
          <a:lstStyle/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TextBox 50"/>
          <p:cNvSpPr txBox="1"/>
          <p:nvPr/>
        </p:nvSpPr>
        <p:spPr>
          <a:xfrm>
            <a:off x="1378283" y="4459371"/>
            <a:ext cx="2886710" cy="589280"/>
          </a:xfrm>
          <a:prstGeom prst="rect">
            <a:avLst/>
          </a:prstGeom>
          <a:noFill/>
        </p:spPr>
        <p:txBody>
          <a:bodyPr wrap="square" lIns="96000" tIns="0" rIns="96000" bIns="0" anchor="ctr" anchorCtr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Rectangle 51"/>
          <p:cNvSpPr/>
          <p:nvPr/>
        </p:nvSpPr>
        <p:spPr>
          <a:xfrm>
            <a:off x="1378283" y="3949466"/>
            <a:ext cx="2886710" cy="246380"/>
          </a:xfrm>
          <a:prstGeom prst="rect">
            <a:avLst/>
          </a:prstGeom>
        </p:spPr>
        <p:txBody>
          <a:bodyPr wrap="none" lIns="96000" tIns="0" rIns="96000" bIns="0"/>
          <a:lstStyle/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TextBox 50"/>
          <p:cNvSpPr txBox="1"/>
          <p:nvPr/>
        </p:nvSpPr>
        <p:spPr>
          <a:xfrm>
            <a:off x="8368630" y="2796540"/>
            <a:ext cx="2886710" cy="589280"/>
          </a:xfrm>
          <a:prstGeom prst="rect">
            <a:avLst/>
          </a:prstGeom>
          <a:noFill/>
        </p:spPr>
        <p:txBody>
          <a:bodyPr wrap="square" lIns="96000" tIns="0" rIns="96000" bIns="0" anchor="ctr" anchorCtr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Rectangle 51"/>
          <p:cNvSpPr/>
          <p:nvPr/>
        </p:nvSpPr>
        <p:spPr>
          <a:xfrm>
            <a:off x="8368630" y="2282190"/>
            <a:ext cx="2886710" cy="246380"/>
          </a:xfrm>
          <a:prstGeom prst="rect">
            <a:avLst/>
          </a:prstGeom>
        </p:spPr>
        <p:txBody>
          <a:bodyPr wrap="none" lIns="96000" tIns="0" rIns="96000" bIns="0"/>
          <a:lstStyle/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TextBox 50"/>
          <p:cNvSpPr txBox="1"/>
          <p:nvPr/>
        </p:nvSpPr>
        <p:spPr>
          <a:xfrm>
            <a:off x="7677750" y="4498975"/>
            <a:ext cx="2886710" cy="589280"/>
          </a:xfrm>
          <a:prstGeom prst="rect">
            <a:avLst/>
          </a:prstGeom>
          <a:noFill/>
        </p:spPr>
        <p:txBody>
          <a:bodyPr wrap="square" lIns="96000" tIns="0" rIns="96000" bIns="0" anchor="ctr" anchorCtr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Rectangle 51"/>
          <p:cNvSpPr/>
          <p:nvPr/>
        </p:nvSpPr>
        <p:spPr>
          <a:xfrm>
            <a:off x="7677750" y="3865245"/>
            <a:ext cx="2886710" cy="246380"/>
          </a:xfrm>
          <a:prstGeom prst="rect">
            <a:avLst/>
          </a:prstGeom>
        </p:spPr>
        <p:txBody>
          <a:bodyPr wrap="none" lIns="96000" tIns="0" rIns="96000" bIns="0"/>
          <a:lstStyle/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03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5528" y="1963174"/>
            <a:ext cx="10328031" cy="4065820"/>
            <a:chOff x="1155528" y="1963174"/>
            <a:chExt cx="10328031" cy="4065820"/>
          </a:xfrm>
        </p:grpSpPr>
        <p:sp>
          <p:nvSpPr>
            <p:cNvPr id="13" name="箭头1"/>
            <p:cNvSpPr>
              <a:spLocks noChangeAspect="1"/>
            </p:cNvSpPr>
            <p:nvPr/>
          </p:nvSpPr>
          <p:spPr bwMode="auto">
            <a:xfrm>
              <a:off x="6249843" y="2338805"/>
              <a:ext cx="1496406" cy="1723351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箭头4"/>
            <p:cNvSpPr>
              <a:spLocks noChangeAspect="1"/>
            </p:cNvSpPr>
            <p:nvPr/>
          </p:nvSpPr>
          <p:spPr bwMode="auto">
            <a:xfrm>
              <a:off x="4703794" y="2340579"/>
              <a:ext cx="1698527" cy="1572646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箭头3"/>
            <p:cNvSpPr>
              <a:spLocks noChangeAspect="1"/>
            </p:cNvSpPr>
            <p:nvPr/>
          </p:nvSpPr>
          <p:spPr bwMode="auto">
            <a:xfrm>
              <a:off x="4709113" y="3760748"/>
              <a:ext cx="1538958" cy="1620516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箭头2"/>
            <p:cNvSpPr>
              <a:spLocks noChangeAspect="1"/>
            </p:cNvSpPr>
            <p:nvPr/>
          </p:nvSpPr>
          <p:spPr bwMode="auto">
            <a:xfrm>
              <a:off x="6099139" y="3913225"/>
              <a:ext cx="1645338" cy="146449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中心文本"/>
            <p:cNvSpPr txBox="1">
              <a:spLocks noChangeArrowheads="1"/>
            </p:cNvSpPr>
            <p:nvPr/>
          </p:nvSpPr>
          <p:spPr bwMode="auto">
            <a:xfrm>
              <a:off x="5503414" y="3485181"/>
              <a:ext cx="1446762" cy="807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1" rIns="68580" bIns="3429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54"/>
            <p:cNvSpPr>
              <a:spLocks noEditPoints="1"/>
            </p:cNvSpPr>
            <p:nvPr/>
          </p:nvSpPr>
          <p:spPr bwMode="auto">
            <a:xfrm>
              <a:off x="6805773" y="4525628"/>
              <a:ext cx="232070" cy="429166"/>
            </a:xfrm>
            <a:custGeom>
              <a:avLst/>
              <a:gdLst>
                <a:gd name="T0" fmla="*/ 23 w 144"/>
                <a:gd name="T1" fmla="*/ 0 h 270"/>
                <a:gd name="T2" fmla="*/ 19 w 144"/>
                <a:gd name="T3" fmla="*/ 0 h 270"/>
                <a:gd name="T4" fmla="*/ 11 w 144"/>
                <a:gd name="T5" fmla="*/ 3 h 270"/>
                <a:gd name="T6" fmla="*/ 4 w 144"/>
                <a:gd name="T7" fmla="*/ 9 h 270"/>
                <a:gd name="T8" fmla="*/ 1 w 144"/>
                <a:gd name="T9" fmla="*/ 18 h 270"/>
                <a:gd name="T10" fmla="*/ 0 w 144"/>
                <a:gd name="T11" fmla="*/ 248 h 270"/>
                <a:gd name="T12" fmla="*/ 1 w 144"/>
                <a:gd name="T13" fmla="*/ 252 h 270"/>
                <a:gd name="T14" fmla="*/ 4 w 144"/>
                <a:gd name="T15" fmla="*/ 260 h 270"/>
                <a:gd name="T16" fmla="*/ 11 w 144"/>
                <a:gd name="T17" fmla="*/ 266 h 270"/>
                <a:gd name="T18" fmla="*/ 19 w 144"/>
                <a:gd name="T19" fmla="*/ 270 h 270"/>
                <a:gd name="T20" fmla="*/ 122 w 144"/>
                <a:gd name="T21" fmla="*/ 270 h 270"/>
                <a:gd name="T22" fmla="*/ 127 w 144"/>
                <a:gd name="T23" fmla="*/ 270 h 270"/>
                <a:gd name="T24" fmla="*/ 135 w 144"/>
                <a:gd name="T25" fmla="*/ 266 h 270"/>
                <a:gd name="T26" fmla="*/ 140 w 144"/>
                <a:gd name="T27" fmla="*/ 260 h 270"/>
                <a:gd name="T28" fmla="*/ 144 w 144"/>
                <a:gd name="T29" fmla="*/ 252 h 270"/>
                <a:gd name="T30" fmla="*/ 144 w 144"/>
                <a:gd name="T31" fmla="*/ 22 h 270"/>
                <a:gd name="T32" fmla="*/ 144 w 144"/>
                <a:gd name="T33" fmla="*/ 18 h 270"/>
                <a:gd name="T34" fmla="*/ 140 w 144"/>
                <a:gd name="T35" fmla="*/ 9 h 270"/>
                <a:gd name="T36" fmla="*/ 135 w 144"/>
                <a:gd name="T37" fmla="*/ 3 h 270"/>
                <a:gd name="T38" fmla="*/ 127 w 144"/>
                <a:gd name="T39" fmla="*/ 0 h 270"/>
                <a:gd name="T40" fmla="*/ 122 w 144"/>
                <a:gd name="T41" fmla="*/ 0 h 270"/>
                <a:gd name="T42" fmla="*/ 86 w 144"/>
                <a:gd name="T43" fmla="*/ 18 h 270"/>
                <a:gd name="T44" fmla="*/ 90 w 144"/>
                <a:gd name="T45" fmla="*/ 19 h 270"/>
                <a:gd name="T46" fmla="*/ 90 w 144"/>
                <a:gd name="T47" fmla="*/ 22 h 270"/>
                <a:gd name="T48" fmla="*/ 86 w 144"/>
                <a:gd name="T49" fmla="*/ 26 h 270"/>
                <a:gd name="T50" fmla="*/ 58 w 144"/>
                <a:gd name="T51" fmla="*/ 26 h 270"/>
                <a:gd name="T52" fmla="*/ 54 w 144"/>
                <a:gd name="T53" fmla="*/ 22 h 270"/>
                <a:gd name="T54" fmla="*/ 56 w 144"/>
                <a:gd name="T55" fmla="*/ 19 h 270"/>
                <a:gd name="T56" fmla="*/ 58 w 144"/>
                <a:gd name="T57" fmla="*/ 18 h 270"/>
                <a:gd name="T58" fmla="*/ 72 w 144"/>
                <a:gd name="T59" fmla="*/ 262 h 270"/>
                <a:gd name="T60" fmla="*/ 62 w 144"/>
                <a:gd name="T61" fmla="*/ 258 h 270"/>
                <a:gd name="T62" fmla="*/ 58 w 144"/>
                <a:gd name="T63" fmla="*/ 248 h 270"/>
                <a:gd name="T64" fmla="*/ 60 w 144"/>
                <a:gd name="T65" fmla="*/ 243 h 270"/>
                <a:gd name="T66" fmla="*/ 66 w 144"/>
                <a:gd name="T67" fmla="*/ 234 h 270"/>
                <a:gd name="T68" fmla="*/ 72 w 144"/>
                <a:gd name="T69" fmla="*/ 234 h 270"/>
                <a:gd name="T70" fmla="*/ 81 w 144"/>
                <a:gd name="T71" fmla="*/ 239 h 270"/>
                <a:gd name="T72" fmla="*/ 86 w 144"/>
                <a:gd name="T73" fmla="*/ 248 h 270"/>
                <a:gd name="T74" fmla="*/ 84 w 144"/>
                <a:gd name="T75" fmla="*/ 252 h 270"/>
                <a:gd name="T76" fmla="*/ 77 w 144"/>
                <a:gd name="T77" fmla="*/ 260 h 270"/>
                <a:gd name="T78" fmla="*/ 72 w 144"/>
                <a:gd name="T79" fmla="*/ 262 h 270"/>
                <a:gd name="T80" fmla="*/ 9 w 144"/>
                <a:gd name="T81" fmla="*/ 225 h 270"/>
                <a:gd name="T82" fmla="*/ 136 w 144"/>
                <a:gd name="T83" fmla="*/ 4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270">
                  <a:moveTo>
                    <a:pt x="122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6" y="5"/>
                  </a:lnTo>
                  <a:lnTo>
                    <a:pt x="4" y="9"/>
                  </a:lnTo>
                  <a:lnTo>
                    <a:pt x="2" y="13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1" y="252"/>
                  </a:lnTo>
                  <a:lnTo>
                    <a:pt x="2" y="256"/>
                  </a:lnTo>
                  <a:lnTo>
                    <a:pt x="4" y="260"/>
                  </a:lnTo>
                  <a:lnTo>
                    <a:pt x="6" y="263"/>
                  </a:lnTo>
                  <a:lnTo>
                    <a:pt x="11" y="266"/>
                  </a:lnTo>
                  <a:lnTo>
                    <a:pt x="13" y="269"/>
                  </a:lnTo>
                  <a:lnTo>
                    <a:pt x="19" y="270"/>
                  </a:lnTo>
                  <a:lnTo>
                    <a:pt x="23" y="270"/>
                  </a:lnTo>
                  <a:lnTo>
                    <a:pt x="122" y="270"/>
                  </a:lnTo>
                  <a:lnTo>
                    <a:pt x="122" y="270"/>
                  </a:lnTo>
                  <a:lnTo>
                    <a:pt x="127" y="270"/>
                  </a:lnTo>
                  <a:lnTo>
                    <a:pt x="131" y="269"/>
                  </a:lnTo>
                  <a:lnTo>
                    <a:pt x="135" y="266"/>
                  </a:lnTo>
                  <a:lnTo>
                    <a:pt x="137" y="263"/>
                  </a:lnTo>
                  <a:lnTo>
                    <a:pt x="140" y="260"/>
                  </a:lnTo>
                  <a:lnTo>
                    <a:pt x="143" y="256"/>
                  </a:lnTo>
                  <a:lnTo>
                    <a:pt x="144" y="252"/>
                  </a:lnTo>
                  <a:lnTo>
                    <a:pt x="144" y="248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18"/>
                  </a:lnTo>
                  <a:lnTo>
                    <a:pt x="143" y="13"/>
                  </a:lnTo>
                  <a:lnTo>
                    <a:pt x="140" y="9"/>
                  </a:lnTo>
                  <a:lnTo>
                    <a:pt x="137" y="5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22" y="0"/>
                  </a:lnTo>
                  <a:close/>
                  <a:moveTo>
                    <a:pt x="58" y="18"/>
                  </a:moveTo>
                  <a:lnTo>
                    <a:pt x="86" y="18"/>
                  </a:lnTo>
                  <a:lnTo>
                    <a:pt x="86" y="18"/>
                  </a:lnTo>
                  <a:lnTo>
                    <a:pt x="90" y="19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4"/>
                  </a:lnTo>
                  <a:lnTo>
                    <a:pt x="86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6" y="19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72" y="262"/>
                  </a:moveTo>
                  <a:lnTo>
                    <a:pt x="72" y="262"/>
                  </a:lnTo>
                  <a:lnTo>
                    <a:pt x="66" y="260"/>
                  </a:lnTo>
                  <a:lnTo>
                    <a:pt x="62" y="258"/>
                  </a:lnTo>
                  <a:lnTo>
                    <a:pt x="60" y="252"/>
                  </a:lnTo>
                  <a:lnTo>
                    <a:pt x="58" y="248"/>
                  </a:lnTo>
                  <a:lnTo>
                    <a:pt x="58" y="248"/>
                  </a:lnTo>
                  <a:lnTo>
                    <a:pt x="60" y="243"/>
                  </a:lnTo>
                  <a:lnTo>
                    <a:pt x="62" y="239"/>
                  </a:lnTo>
                  <a:lnTo>
                    <a:pt x="66" y="234"/>
                  </a:lnTo>
                  <a:lnTo>
                    <a:pt x="72" y="234"/>
                  </a:lnTo>
                  <a:lnTo>
                    <a:pt x="72" y="234"/>
                  </a:lnTo>
                  <a:lnTo>
                    <a:pt x="77" y="234"/>
                  </a:lnTo>
                  <a:lnTo>
                    <a:pt x="81" y="239"/>
                  </a:lnTo>
                  <a:lnTo>
                    <a:pt x="84" y="243"/>
                  </a:lnTo>
                  <a:lnTo>
                    <a:pt x="86" y="248"/>
                  </a:lnTo>
                  <a:lnTo>
                    <a:pt x="86" y="248"/>
                  </a:lnTo>
                  <a:lnTo>
                    <a:pt x="84" y="252"/>
                  </a:lnTo>
                  <a:lnTo>
                    <a:pt x="81" y="258"/>
                  </a:lnTo>
                  <a:lnTo>
                    <a:pt x="77" y="260"/>
                  </a:lnTo>
                  <a:lnTo>
                    <a:pt x="72" y="262"/>
                  </a:lnTo>
                  <a:lnTo>
                    <a:pt x="72" y="262"/>
                  </a:lnTo>
                  <a:close/>
                  <a:moveTo>
                    <a:pt x="136" y="225"/>
                  </a:moveTo>
                  <a:lnTo>
                    <a:pt x="9" y="225"/>
                  </a:lnTo>
                  <a:lnTo>
                    <a:pt x="9" y="45"/>
                  </a:lnTo>
                  <a:lnTo>
                    <a:pt x="136" y="45"/>
                  </a:lnTo>
                  <a:lnTo>
                    <a:pt x="136" y="225"/>
                  </a:ln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921808" y="2952796"/>
              <a:ext cx="432349" cy="349695"/>
              <a:chOff x="6921808" y="2952796"/>
              <a:chExt cx="432349" cy="349695"/>
            </a:xfrm>
            <a:solidFill>
              <a:srgbClr val="5E368F"/>
            </a:solidFill>
          </p:grpSpPr>
          <p:sp>
            <p:nvSpPr>
              <p:cNvPr id="20" name="Freeform 90"/>
              <p:cNvSpPr>
                <a:spLocks noEditPoints="1"/>
              </p:cNvSpPr>
              <p:nvPr/>
            </p:nvSpPr>
            <p:spPr bwMode="auto">
              <a:xfrm>
                <a:off x="6921808" y="3178508"/>
                <a:ext cx="432349" cy="123983"/>
              </a:xfrm>
              <a:custGeom>
                <a:avLst/>
                <a:gdLst>
                  <a:gd name="T0" fmla="*/ 272 w 273"/>
                  <a:gd name="T1" fmla="*/ 66 h 79"/>
                  <a:gd name="T2" fmla="*/ 272 w 273"/>
                  <a:gd name="T3" fmla="*/ 66 h 79"/>
                  <a:gd name="T4" fmla="*/ 266 w 273"/>
                  <a:gd name="T5" fmla="*/ 55 h 79"/>
                  <a:gd name="T6" fmla="*/ 255 w 273"/>
                  <a:gd name="T7" fmla="*/ 36 h 79"/>
                  <a:gd name="T8" fmla="*/ 233 w 273"/>
                  <a:gd name="T9" fmla="*/ 2 h 79"/>
                  <a:gd name="T10" fmla="*/ 233 w 273"/>
                  <a:gd name="T11" fmla="*/ 2 h 79"/>
                  <a:gd name="T12" fmla="*/ 232 w 273"/>
                  <a:gd name="T13" fmla="*/ 0 h 79"/>
                  <a:gd name="T14" fmla="*/ 231 w 273"/>
                  <a:gd name="T15" fmla="*/ 0 h 79"/>
                  <a:gd name="T16" fmla="*/ 44 w 273"/>
                  <a:gd name="T17" fmla="*/ 0 h 79"/>
                  <a:gd name="T18" fmla="*/ 44 w 273"/>
                  <a:gd name="T19" fmla="*/ 0 h 79"/>
                  <a:gd name="T20" fmla="*/ 41 w 273"/>
                  <a:gd name="T21" fmla="*/ 0 h 79"/>
                  <a:gd name="T22" fmla="*/ 39 w 273"/>
                  <a:gd name="T23" fmla="*/ 2 h 79"/>
                  <a:gd name="T24" fmla="*/ 39 w 273"/>
                  <a:gd name="T25" fmla="*/ 2 h 79"/>
                  <a:gd name="T26" fmla="*/ 18 w 273"/>
                  <a:gd name="T27" fmla="*/ 36 h 79"/>
                  <a:gd name="T28" fmla="*/ 7 w 273"/>
                  <a:gd name="T29" fmla="*/ 55 h 79"/>
                  <a:gd name="T30" fmla="*/ 1 w 273"/>
                  <a:gd name="T31" fmla="*/ 66 h 79"/>
                  <a:gd name="T32" fmla="*/ 1 w 273"/>
                  <a:gd name="T33" fmla="*/ 66 h 79"/>
                  <a:gd name="T34" fmla="*/ 0 w 273"/>
                  <a:gd name="T35" fmla="*/ 71 h 79"/>
                  <a:gd name="T36" fmla="*/ 1 w 273"/>
                  <a:gd name="T37" fmla="*/ 74 h 79"/>
                  <a:gd name="T38" fmla="*/ 1 w 273"/>
                  <a:gd name="T39" fmla="*/ 74 h 79"/>
                  <a:gd name="T40" fmla="*/ 4 w 273"/>
                  <a:gd name="T41" fmla="*/ 77 h 79"/>
                  <a:gd name="T42" fmla="*/ 8 w 273"/>
                  <a:gd name="T43" fmla="*/ 78 h 79"/>
                  <a:gd name="T44" fmla="*/ 19 w 273"/>
                  <a:gd name="T45" fmla="*/ 79 h 79"/>
                  <a:gd name="T46" fmla="*/ 255 w 273"/>
                  <a:gd name="T47" fmla="*/ 79 h 79"/>
                  <a:gd name="T48" fmla="*/ 255 w 273"/>
                  <a:gd name="T49" fmla="*/ 79 h 79"/>
                  <a:gd name="T50" fmla="*/ 266 w 273"/>
                  <a:gd name="T51" fmla="*/ 78 h 79"/>
                  <a:gd name="T52" fmla="*/ 269 w 273"/>
                  <a:gd name="T53" fmla="*/ 77 h 79"/>
                  <a:gd name="T54" fmla="*/ 272 w 273"/>
                  <a:gd name="T55" fmla="*/ 74 h 79"/>
                  <a:gd name="T56" fmla="*/ 272 w 273"/>
                  <a:gd name="T57" fmla="*/ 74 h 79"/>
                  <a:gd name="T58" fmla="*/ 273 w 273"/>
                  <a:gd name="T59" fmla="*/ 71 h 79"/>
                  <a:gd name="T60" fmla="*/ 272 w 273"/>
                  <a:gd name="T61" fmla="*/ 66 h 79"/>
                  <a:gd name="T62" fmla="*/ 272 w 273"/>
                  <a:gd name="T63" fmla="*/ 66 h 79"/>
                  <a:gd name="T64" fmla="*/ 266 w 273"/>
                  <a:gd name="T65" fmla="*/ 70 h 79"/>
                  <a:gd name="T66" fmla="*/ 266 w 273"/>
                  <a:gd name="T67" fmla="*/ 70 h 79"/>
                  <a:gd name="T68" fmla="*/ 263 w 273"/>
                  <a:gd name="T69" fmla="*/ 71 h 79"/>
                  <a:gd name="T70" fmla="*/ 255 w 273"/>
                  <a:gd name="T71" fmla="*/ 71 h 79"/>
                  <a:gd name="T72" fmla="*/ 19 w 273"/>
                  <a:gd name="T73" fmla="*/ 71 h 79"/>
                  <a:gd name="T74" fmla="*/ 19 w 273"/>
                  <a:gd name="T75" fmla="*/ 71 h 79"/>
                  <a:gd name="T76" fmla="*/ 9 w 273"/>
                  <a:gd name="T77" fmla="*/ 71 h 79"/>
                  <a:gd name="T78" fmla="*/ 8 w 273"/>
                  <a:gd name="T79" fmla="*/ 70 h 79"/>
                  <a:gd name="T80" fmla="*/ 8 w 273"/>
                  <a:gd name="T81" fmla="*/ 70 h 79"/>
                  <a:gd name="T82" fmla="*/ 8 w 273"/>
                  <a:gd name="T83" fmla="*/ 68 h 79"/>
                  <a:gd name="T84" fmla="*/ 8 w 273"/>
                  <a:gd name="T85" fmla="*/ 68 h 79"/>
                  <a:gd name="T86" fmla="*/ 8 w 273"/>
                  <a:gd name="T87" fmla="*/ 68 h 79"/>
                  <a:gd name="T88" fmla="*/ 8 w 273"/>
                  <a:gd name="T89" fmla="*/ 68 h 79"/>
                  <a:gd name="T90" fmla="*/ 15 w 273"/>
                  <a:gd name="T91" fmla="*/ 53 h 79"/>
                  <a:gd name="T92" fmla="*/ 31 w 273"/>
                  <a:gd name="T93" fmla="*/ 29 h 79"/>
                  <a:gd name="T94" fmla="*/ 241 w 273"/>
                  <a:gd name="T95" fmla="*/ 29 h 79"/>
                  <a:gd name="T96" fmla="*/ 241 w 273"/>
                  <a:gd name="T97" fmla="*/ 29 h 79"/>
                  <a:gd name="T98" fmla="*/ 258 w 273"/>
                  <a:gd name="T99" fmla="*/ 53 h 79"/>
                  <a:gd name="T100" fmla="*/ 265 w 273"/>
                  <a:gd name="T101" fmla="*/ 68 h 79"/>
                  <a:gd name="T102" fmla="*/ 265 w 273"/>
                  <a:gd name="T103" fmla="*/ 68 h 79"/>
                  <a:gd name="T104" fmla="*/ 265 w 273"/>
                  <a:gd name="T105" fmla="*/ 68 h 79"/>
                  <a:gd name="T106" fmla="*/ 265 w 273"/>
                  <a:gd name="T107" fmla="*/ 68 h 79"/>
                  <a:gd name="T108" fmla="*/ 266 w 273"/>
                  <a:gd name="T109" fmla="*/ 70 h 79"/>
                  <a:gd name="T110" fmla="*/ 266 w 273"/>
                  <a:gd name="T111" fmla="*/ 7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3" h="79">
                    <a:moveTo>
                      <a:pt x="272" y="66"/>
                    </a:moveTo>
                    <a:lnTo>
                      <a:pt x="272" y="66"/>
                    </a:lnTo>
                    <a:lnTo>
                      <a:pt x="266" y="55"/>
                    </a:lnTo>
                    <a:lnTo>
                      <a:pt x="255" y="36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32" y="0"/>
                    </a:lnTo>
                    <a:lnTo>
                      <a:pt x="231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9" y="2"/>
                    </a:lnTo>
                    <a:lnTo>
                      <a:pt x="39" y="2"/>
                    </a:lnTo>
                    <a:lnTo>
                      <a:pt x="18" y="36"/>
                    </a:lnTo>
                    <a:lnTo>
                      <a:pt x="7" y="5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4" y="77"/>
                    </a:lnTo>
                    <a:lnTo>
                      <a:pt x="8" y="78"/>
                    </a:lnTo>
                    <a:lnTo>
                      <a:pt x="19" y="79"/>
                    </a:lnTo>
                    <a:lnTo>
                      <a:pt x="255" y="79"/>
                    </a:lnTo>
                    <a:lnTo>
                      <a:pt x="255" y="79"/>
                    </a:lnTo>
                    <a:lnTo>
                      <a:pt x="266" y="78"/>
                    </a:lnTo>
                    <a:lnTo>
                      <a:pt x="269" y="77"/>
                    </a:lnTo>
                    <a:lnTo>
                      <a:pt x="272" y="74"/>
                    </a:lnTo>
                    <a:lnTo>
                      <a:pt x="272" y="74"/>
                    </a:lnTo>
                    <a:lnTo>
                      <a:pt x="273" y="71"/>
                    </a:lnTo>
                    <a:lnTo>
                      <a:pt x="272" y="66"/>
                    </a:lnTo>
                    <a:lnTo>
                      <a:pt x="272" y="66"/>
                    </a:lnTo>
                    <a:close/>
                    <a:moveTo>
                      <a:pt x="266" y="70"/>
                    </a:moveTo>
                    <a:lnTo>
                      <a:pt x="266" y="70"/>
                    </a:lnTo>
                    <a:lnTo>
                      <a:pt x="263" y="71"/>
                    </a:lnTo>
                    <a:lnTo>
                      <a:pt x="255" y="71"/>
                    </a:lnTo>
                    <a:lnTo>
                      <a:pt x="19" y="71"/>
                    </a:lnTo>
                    <a:lnTo>
                      <a:pt x="19" y="71"/>
                    </a:lnTo>
                    <a:lnTo>
                      <a:pt x="9" y="71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68"/>
                    </a:lnTo>
                    <a:lnTo>
                      <a:pt x="8" y="68"/>
                    </a:lnTo>
                    <a:lnTo>
                      <a:pt x="8" y="68"/>
                    </a:lnTo>
                    <a:lnTo>
                      <a:pt x="8" y="68"/>
                    </a:lnTo>
                    <a:lnTo>
                      <a:pt x="15" y="53"/>
                    </a:lnTo>
                    <a:lnTo>
                      <a:pt x="31" y="29"/>
                    </a:lnTo>
                    <a:lnTo>
                      <a:pt x="241" y="29"/>
                    </a:lnTo>
                    <a:lnTo>
                      <a:pt x="241" y="29"/>
                    </a:lnTo>
                    <a:lnTo>
                      <a:pt x="258" y="53"/>
                    </a:lnTo>
                    <a:lnTo>
                      <a:pt x="265" y="68"/>
                    </a:lnTo>
                    <a:lnTo>
                      <a:pt x="265" y="68"/>
                    </a:lnTo>
                    <a:lnTo>
                      <a:pt x="265" y="68"/>
                    </a:lnTo>
                    <a:lnTo>
                      <a:pt x="265" y="68"/>
                    </a:lnTo>
                    <a:lnTo>
                      <a:pt x="266" y="70"/>
                    </a:lnTo>
                    <a:lnTo>
                      <a:pt x="266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91"/>
              <p:cNvSpPr/>
              <p:nvPr/>
            </p:nvSpPr>
            <p:spPr bwMode="auto">
              <a:xfrm>
                <a:off x="7115728" y="3235730"/>
                <a:ext cx="47687" cy="31790"/>
              </a:xfrm>
              <a:custGeom>
                <a:avLst/>
                <a:gdLst>
                  <a:gd name="T0" fmla="*/ 29 w 32"/>
                  <a:gd name="T1" fmla="*/ 0 h 21"/>
                  <a:gd name="T2" fmla="*/ 3 w 32"/>
                  <a:gd name="T3" fmla="*/ 0 h 21"/>
                  <a:gd name="T4" fmla="*/ 3 w 32"/>
                  <a:gd name="T5" fmla="*/ 0 h 21"/>
                  <a:gd name="T6" fmla="*/ 0 w 32"/>
                  <a:gd name="T7" fmla="*/ 1 h 21"/>
                  <a:gd name="T8" fmla="*/ 0 w 32"/>
                  <a:gd name="T9" fmla="*/ 3 h 21"/>
                  <a:gd name="T10" fmla="*/ 0 w 32"/>
                  <a:gd name="T11" fmla="*/ 19 h 21"/>
                  <a:gd name="T12" fmla="*/ 0 w 32"/>
                  <a:gd name="T13" fmla="*/ 19 h 21"/>
                  <a:gd name="T14" fmla="*/ 0 w 32"/>
                  <a:gd name="T15" fmla="*/ 21 h 21"/>
                  <a:gd name="T16" fmla="*/ 3 w 32"/>
                  <a:gd name="T17" fmla="*/ 21 h 21"/>
                  <a:gd name="T18" fmla="*/ 29 w 32"/>
                  <a:gd name="T19" fmla="*/ 21 h 21"/>
                  <a:gd name="T20" fmla="*/ 29 w 32"/>
                  <a:gd name="T21" fmla="*/ 21 h 21"/>
                  <a:gd name="T22" fmla="*/ 32 w 32"/>
                  <a:gd name="T23" fmla="*/ 21 h 21"/>
                  <a:gd name="T24" fmla="*/ 32 w 32"/>
                  <a:gd name="T25" fmla="*/ 19 h 21"/>
                  <a:gd name="T26" fmla="*/ 32 w 32"/>
                  <a:gd name="T27" fmla="*/ 3 h 21"/>
                  <a:gd name="T28" fmla="*/ 32 w 32"/>
                  <a:gd name="T29" fmla="*/ 3 h 21"/>
                  <a:gd name="T30" fmla="*/ 32 w 32"/>
                  <a:gd name="T31" fmla="*/ 1 h 21"/>
                  <a:gd name="T32" fmla="*/ 29 w 32"/>
                  <a:gd name="T33" fmla="*/ 0 h 21"/>
                  <a:gd name="T34" fmla="*/ 29 w 32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1">
                    <a:moveTo>
                      <a:pt x="29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3" y="21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32" y="21"/>
                    </a:lnTo>
                    <a:lnTo>
                      <a:pt x="32" y="19"/>
                    </a:lnTo>
                    <a:lnTo>
                      <a:pt x="32" y="3"/>
                    </a:lnTo>
                    <a:lnTo>
                      <a:pt x="32" y="3"/>
                    </a:lnTo>
                    <a:lnTo>
                      <a:pt x="32" y="1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92"/>
              <p:cNvSpPr>
                <a:spLocks noEditPoints="1"/>
              </p:cNvSpPr>
              <p:nvPr/>
            </p:nvSpPr>
            <p:spPr bwMode="auto">
              <a:xfrm>
                <a:off x="6988567" y="2952796"/>
                <a:ext cx="298829" cy="212996"/>
              </a:xfrm>
              <a:custGeom>
                <a:avLst/>
                <a:gdLst>
                  <a:gd name="T0" fmla="*/ 176 w 189"/>
                  <a:gd name="T1" fmla="*/ 132 h 132"/>
                  <a:gd name="T2" fmla="*/ 189 w 189"/>
                  <a:gd name="T3" fmla="*/ 132 h 132"/>
                  <a:gd name="T4" fmla="*/ 189 w 189"/>
                  <a:gd name="T5" fmla="*/ 118 h 132"/>
                  <a:gd name="T6" fmla="*/ 189 w 189"/>
                  <a:gd name="T7" fmla="*/ 118 h 132"/>
                  <a:gd name="T8" fmla="*/ 189 w 189"/>
                  <a:gd name="T9" fmla="*/ 12 h 132"/>
                  <a:gd name="T10" fmla="*/ 189 w 189"/>
                  <a:gd name="T11" fmla="*/ 12 h 132"/>
                  <a:gd name="T12" fmla="*/ 189 w 189"/>
                  <a:gd name="T13" fmla="*/ 8 h 132"/>
                  <a:gd name="T14" fmla="*/ 186 w 189"/>
                  <a:gd name="T15" fmla="*/ 2 h 132"/>
                  <a:gd name="T16" fmla="*/ 180 w 189"/>
                  <a:gd name="T17" fmla="*/ 0 h 132"/>
                  <a:gd name="T18" fmla="*/ 176 w 189"/>
                  <a:gd name="T19" fmla="*/ 0 h 132"/>
                  <a:gd name="T20" fmla="*/ 12 w 189"/>
                  <a:gd name="T21" fmla="*/ 0 h 132"/>
                  <a:gd name="T22" fmla="*/ 12 w 189"/>
                  <a:gd name="T23" fmla="*/ 0 h 132"/>
                  <a:gd name="T24" fmla="*/ 8 w 189"/>
                  <a:gd name="T25" fmla="*/ 0 h 132"/>
                  <a:gd name="T26" fmla="*/ 3 w 189"/>
                  <a:gd name="T27" fmla="*/ 2 h 132"/>
                  <a:gd name="T28" fmla="*/ 0 w 189"/>
                  <a:gd name="T29" fmla="*/ 8 h 132"/>
                  <a:gd name="T30" fmla="*/ 0 w 189"/>
                  <a:gd name="T31" fmla="*/ 12 h 132"/>
                  <a:gd name="T32" fmla="*/ 0 w 189"/>
                  <a:gd name="T33" fmla="*/ 118 h 132"/>
                  <a:gd name="T34" fmla="*/ 0 w 189"/>
                  <a:gd name="T35" fmla="*/ 118 h 132"/>
                  <a:gd name="T36" fmla="*/ 0 w 189"/>
                  <a:gd name="T37" fmla="*/ 118 h 132"/>
                  <a:gd name="T38" fmla="*/ 0 w 189"/>
                  <a:gd name="T39" fmla="*/ 132 h 132"/>
                  <a:gd name="T40" fmla="*/ 12 w 189"/>
                  <a:gd name="T41" fmla="*/ 132 h 132"/>
                  <a:gd name="T42" fmla="*/ 176 w 189"/>
                  <a:gd name="T43" fmla="*/ 132 h 132"/>
                  <a:gd name="T44" fmla="*/ 10 w 189"/>
                  <a:gd name="T45" fmla="*/ 8 h 132"/>
                  <a:gd name="T46" fmla="*/ 179 w 189"/>
                  <a:gd name="T47" fmla="*/ 8 h 132"/>
                  <a:gd name="T48" fmla="*/ 179 w 189"/>
                  <a:gd name="T49" fmla="*/ 118 h 132"/>
                  <a:gd name="T50" fmla="*/ 10 w 189"/>
                  <a:gd name="T51" fmla="*/ 118 h 132"/>
                  <a:gd name="T52" fmla="*/ 10 w 189"/>
                  <a:gd name="T53" fmla="*/ 8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" h="132">
                    <a:moveTo>
                      <a:pt x="176" y="132"/>
                    </a:moveTo>
                    <a:lnTo>
                      <a:pt x="189" y="132"/>
                    </a:lnTo>
                    <a:lnTo>
                      <a:pt x="189" y="118"/>
                    </a:lnTo>
                    <a:lnTo>
                      <a:pt x="189" y="118"/>
                    </a:lnTo>
                    <a:lnTo>
                      <a:pt x="189" y="12"/>
                    </a:lnTo>
                    <a:lnTo>
                      <a:pt x="189" y="12"/>
                    </a:lnTo>
                    <a:lnTo>
                      <a:pt x="189" y="8"/>
                    </a:lnTo>
                    <a:lnTo>
                      <a:pt x="186" y="2"/>
                    </a:lnTo>
                    <a:lnTo>
                      <a:pt x="180" y="0"/>
                    </a:lnTo>
                    <a:lnTo>
                      <a:pt x="176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76" y="132"/>
                    </a:lnTo>
                    <a:close/>
                    <a:moveTo>
                      <a:pt x="10" y="8"/>
                    </a:moveTo>
                    <a:lnTo>
                      <a:pt x="179" y="8"/>
                    </a:lnTo>
                    <a:lnTo>
                      <a:pt x="179" y="118"/>
                    </a:lnTo>
                    <a:lnTo>
                      <a:pt x="10" y="118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120709" y="4402501"/>
              <a:ext cx="432349" cy="378305"/>
              <a:chOff x="5120709" y="4402501"/>
              <a:chExt cx="432349" cy="378305"/>
            </a:xfrm>
            <a:solidFill>
              <a:srgbClr val="5E368F"/>
            </a:solidFill>
          </p:grpSpPr>
          <p:sp>
            <p:nvSpPr>
              <p:cNvPr id="24" name="Freeform 132"/>
              <p:cNvSpPr/>
              <p:nvPr/>
            </p:nvSpPr>
            <p:spPr bwMode="auto">
              <a:xfrm>
                <a:off x="5295555" y="4555094"/>
                <a:ext cx="92193" cy="31790"/>
              </a:xfrm>
              <a:custGeom>
                <a:avLst/>
                <a:gdLst>
                  <a:gd name="T0" fmla="*/ 57 w 57"/>
                  <a:gd name="T1" fmla="*/ 14 h 20"/>
                  <a:gd name="T2" fmla="*/ 57 w 57"/>
                  <a:gd name="T3" fmla="*/ 14 h 20"/>
                  <a:gd name="T4" fmla="*/ 57 w 57"/>
                  <a:gd name="T5" fmla="*/ 12 h 20"/>
                  <a:gd name="T6" fmla="*/ 57 w 57"/>
                  <a:gd name="T7" fmla="*/ 12 h 20"/>
                  <a:gd name="T8" fmla="*/ 56 w 57"/>
                  <a:gd name="T9" fmla="*/ 7 h 20"/>
                  <a:gd name="T10" fmla="*/ 54 w 57"/>
                  <a:gd name="T11" fmla="*/ 5 h 20"/>
                  <a:gd name="T12" fmla="*/ 53 w 57"/>
                  <a:gd name="T13" fmla="*/ 4 h 20"/>
                  <a:gd name="T14" fmla="*/ 53 w 57"/>
                  <a:gd name="T15" fmla="*/ 4 h 20"/>
                  <a:gd name="T16" fmla="*/ 41 w 57"/>
                  <a:gd name="T17" fmla="*/ 1 h 20"/>
                  <a:gd name="T18" fmla="*/ 28 w 57"/>
                  <a:gd name="T19" fmla="*/ 0 h 20"/>
                  <a:gd name="T20" fmla="*/ 28 w 57"/>
                  <a:gd name="T21" fmla="*/ 0 h 20"/>
                  <a:gd name="T22" fmla="*/ 16 w 57"/>
                  <a:gd name="T23" fmla="*/ 1 h 20"/>
                  <a:gd name="T24" fmla="*/ 5 w 57"/>
                  <a:gd name="T25" fmla="*/ 4 h 20"/>
                  <a:gd name="T26" fmla="*/ 5 w 57"/>
                  <a:gd name="T27" fmla="*/ 4 h 20"/>
                  <a:gd name="T28" fmla="*/ 2 w 57"/>
                  <a:gd name="T29" fmla="*/ 5 h 20"/>
                  <a:gd name="T30" fmla="*/ 1 w 57"/>
                  <a:gd name="T31" fmla="*/ 8 h 20"/>
                  <a:gd name="T32" fmla="*/ 0 w 57"/>
                  <a:gd name="T33" fmla="*/ 11 h 20"/>
                  <a:gd name="T34" fmla="*/ 1 w 57"/>
                  <a:gd name="T35" fmla="*/ 14 h 20"/>
                  <a:gd name="T36" fmla="*/ 1 w 57"/>
                  <a:gd name="T37" fmla="*/ 14 h 20"/>
                  <a:gd name="T38" fmla="*/ 1 w 57"/>
                  <a:gd name="T39" fmla="*/ 18 h 20"/>
                  <a:gd name="T40" fmla="*/ 2 w 57"/>
                  <a:gd name="T41" fmla="*/ 19 h 20"/>
                  <a:gd name="T42" fmla="*/ 5 w 57"/>
                  <a:gd name="T43" fmla="*/ 20 h 20"/>
                  <a:gd name="T44" fmla="*/ 8 w 57"/>
                  <a:gd name="T45" fmla="*/ 20 h 20"/>
                  <a:gd name="T46" fmla="*/ 8 w 57"/>
                  <a:gd name="T47" fmla="*/ 20 h 20"/>
                  <a:gd name="T48" fmla="*/ 8 w 57"/>
                  <a:gd name="T49" fmla="*/ 20 h 20"/>
                  <a:gd name="T50" fmla="*/ 17 w 57"/>
                  <a:gd name="T51" fmla="*/ 18 h 20"/>
                  <a:gd name="T52" fmla="*/ 28 w 57"/>
                  <a:gd name="T53" fmla="*/ 16 h 20"/>
                  <a:gd name="T54" fmla="*/ 28 w 57"/>
                  <a:gd name="T55" fmla="*/ 16 h 20"/>
                  <a:gd name="T56" fmla="*/ 39 w 57"/>
                  <a:gd name="T57" fmla="*/ 18 h 20"/>
                  <a:gd name="T58" fmla="*/ 50 w 57"/>
                  <a:gd name="T59" fmla="*/ 20 h 20"/>
                  <a:gd name="T60" fmla="*/ 50 w 57"/>
                  <a:gd name="T61" fmla="*/ 20 h 20"/>
                  <a:gd name="T62" fmla="*/ 53 w 57"/>
                  <a:gd name="T63" fmla="*/ 20 h 20"/>
                  <a:gd name="T64" fmla="*/ 54 w 57"/>
                  <a:gd name="T65" fmla="*/ 19 h 20"/>
                  <a:gd name="T66" fmla="*/ 56 w 57"/>
                  <a:gd name="T67" fmla="*/ 18 h 20"/>
                  <a:gd name="T68" fmla="*/ 57 w 57"/>
                  <a:gd name="T69" fmla="*/ 14 h 20"/>
                  <a:gd name="T70" fmla="*/ 57 w 57"/>
                  <a:gd name="T71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" h="20">
                    <a:moveTo>
                      <a:pt x="57" y="14"/>
                    </a:moveTo>
                    <a:lnTo>
                      <a:pt x="57" y="14"/>
                    </a:lnTo>
                    <a:lnTo>
                      <a:pt x="57" y="12"/>
                    </a:lnTo>
                    <a:lnTo>
                      <a:pt x="57" y="12"/>
                    </a:lnTo>
                    <a:lnTo>
                      <a:pt x="56" y="7"/>
                    </a:lnTo>
                    <a:lnTo>
                      <a:pt x="54" y="5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41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1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8"/>
                    </a:lnTo>
                    <a:lnTo>
                      <a:pt x="2" y="19"/>
                    </a:lnTo>
                    <a:lnTo>
                      <a:pt x="5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17" y="18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39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3" y="20"/>
                    </a:lnTo>
                    <a:lnTo>
                      <a:pt x="54" y="19"/>
                    </a:lnTo>
                    <a:lnTo>
                      <a:pt x="56" y="18"/>
                    </a:lnTo>
                    <a:lnTo>
                      <a:pt x="57" y="14"/>
                    </a:lnTo>
                    <a:lnTo>
                      <a:pt x="57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133"/>
              <p:cNvSpPr/>
              <p:nvPr/>
            </p:nvSpPr>
            <p:spPr bwMode="auto">
              <a:xfrm>
                <a:off x="5212900" y="4402501"/>
                <a:ext cx="254323" cy="69939"/>
              </a:xfrm>
              <a:custGeom>
                <a:avLst/>
                <a:gdLst>
                  <a:gd name="T0" fmla="*/ 8 w 161"/>
                  <a:gd name="T1" fmla="*/ 41 h 42"/>
                  <a:gd name="T2" fmla="*/ 8 w 161"/>
                  <a:gd name="T3" fmla="*/ 41 h 42"/>
                  <a:gd name="T4" fmla="*/ 8 w 161"/>
                  <a:gd name="T5" fmla="*/ 41 h 42"/>
                  <a:gd name="T6" fmla="*/ 26 w 161"/>
                  <a:gd name="T7" fmla="*/ 30 h 42"/>
                  <a:gd name="T8" fmla="*/ 44 w 161"/>
                  <a:gd name="T9" fmla="*/ 23 h 42"/>
                  <a:gd name="T10" fmla="*/ 63 w 161"/>
                  <a:gd name="T11" fmla="*/ 19 h 42"/>
                  <a:gd name="T12" fmla="*/ 80 w 161"/>
                  <a:gd name="T13" fmla="*/ 18 h 42"/>
                  <a:gd name="T14" fmla="*/ 80 w 161"/>
                  <a:gd name="T15" fmla="*/ 18 h 42"/>
                  <a:gd name="T16" fmla="*/ 100 w 161"/>
                  <a:gd name="T17" fmla="*/ 19 h 42"/>
                  <a:gd name="T18" fmla="*/ 117 w 161"/>
                  <a:gd name="T19" fmla="*/ 23 h 42"/>
                  <a:gd name="T20" fmla="*/ 135 w 161"/>
                  <a:gd name="T21" fmla="*/ 30 h 42"/>
                  <a:gd name="T22" fmla="*/ 153 w 161"/>
                  <a:gd name="T23" fmla="*/ 41 h 42"/>
                  <a:gd name="T24" fmla="*/ 153 w 161"/>
                  <a:gd name="T25" fmla="*/ 41 h 42"/>
                  <a:gd name="T26" fmla="*/ 155 w 161"/>
                  <a:gd name="T27" fmla="*/ 42 h 42"/>
                  <a:gd name="T28" fmla="*/ 157 w 161"/>
                  <a:gd name="T29" fmla="*/ 41 h 42"/>
                  <a:gd name="T30" fmla="*/ 160 w 161"/>
                  <a:gd name="T31" fmla="*/ 39 h 42"/>
                  <a:gd name="T32" fmla="*/ 161 w 161"/>
                  <a:gd name="T33" fmla="*/ 37 h 42"/>
                  <a:gd name="T34" fmla="*/ 161 w 161"/>
                  <a:gd name="T35" fmla="*/ 37 h 42"/>
                  <a:gd name="T36" fmla="*/ 161 w 161"/>
                  <a:gd name="T37" fmla="*/ 34 h 42"/>
                  <a:gd name="T38" fmla="*/ 161 w 161"/>
                  <a:gd name="T39" fmla="*/ 34 h 42"/>
                  <a:gd name="T40" fmla="*/ 161 w 161"/>
                  <a:gd name="T41" fmla="*/ 29 h 42"/>
                  <a:gd name="T42" fmla="*/ 158 w 161"/>
                  <a:gd name="T43" fmla="*/ 26 h 42"/>
                  <a:gd name="T44" fmla="*/ 158 w 161"/>
                  <a:gd name="T45" fmla="*/ 26 h 42"/>
                  <a:gd name="T46" fmla="*/ 139 w 161"/>
                  <a:gd name="T47" fmla="*/ 15 h 42"/>
                  <a:gd name="T48" fmla="*/ 120 w 161"/>
                  <a:gd name="T49" fmla="*/ 7 h 42"/>
                  <a:gd name="T50" fmla="*/ 101 w 161"/>
                  <a:gd name="T51" fmla="*/ 1 h 42"/>
                  <a:gd name="T52" fmla="*/ 80 w 161"/>
                  <a:gd name="T53" fmla="*/ 0 h 42"/>
                  <a:gd name="T54" fmla="*/ 80 w 161"/>
                  <a:gd name="T55" fmla="*/ 0 h 42"/>
                  <a:gd name="T56" fmla="*/ 61 w 161"/>
                  <a:gd name="T57" fmla="*/ 1 h 42"/>
                  <a:gd name="T58" fmla="*/ 42 w 161"/>
                  <a:gd name="T59" fmla="*/ 7 h 42"/>
                  <a:gd name="T60" fmla="*/ 23 w 161"/>
                  <a:gd name="T61" fmla="*/ 15 h 42"/>
                  <a:gd name="T62" fmla="*/ 4 w 161"/>
                  <a:gd name="T63" fmla="*/ 26 h 42"/>
                  <a:gd name="T64" fmla="*/ 4 w 161"/>
                  <a:gd name="T65" fmla="*/ 26 h 42"/>
                  <a:gd name="T66" fmla="*/ 3 w 161"/>
                  <a:gd name="T67" fmla="*/ 27 h 42"/>
                  <a:gd name="T68" fmla="*/ 1 w 161"/>
                  <a:gd name="T69" fmla="*/ 30 h 42"/>
                  <a:gd name="T70" fmla="*/ 0 w 161"/>
                  <a:gd name="T71" fmla="*/ 34 h 42"/>
                  <a:gd name="T72" fmla="*/ 1 w 161"/>
                  <a:gd name="T73" fmla="*/ 37 h 42"/>
                  <a:gd name="T74" fmla="*/ 1 w 161"/>
                  <a:gd name="T75" fmla="*/ 37 h 42"/>
                  <a:gd name="T76" fmla="*/ 3 w 161"/>
                  <a:gd name="T77" fmla="*/ 39 h 42"/>
                  <a:gd name="T78" fmla="*/ 4 w 161"/>
                  <a:gd name="T79" fmla="*/ 41 h 42"/>
                  <a:gd name="T80" fmla="*/ 7 w 161"/>
                  <a:gd name="T81" fmla="*/ 42 h 42"/>
                  <a:gd name="T82" fmla="*/ 8 w 161"/>
                  <a:gd name="T83" fmla="*/ 41 h 42"/>
                  <a:gd name="T84" fmla="*/ 8 w 161"/>
                  <a:gd name="T85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1" h="42">
                    <a:moveTo>
                      <a:pt x="8" y="41"/>
                    </a:moveTo>
                    <a:lnTo>
                      <a:pt x="8" y="41"/>
                    </a:lnTo>
                    <a:lnTo>
                      <a:pt x="8" y="41"/>
                    </a:lnTo>
                    <a:lnTo>
                      <a:pt x="26" y="30"/>
                    </a:lnTo>
                    <a:lnTo>
                      <a:pt x="44" y="23"/>
                    </a:lnTo>
                    <a:lnTo>
                      <a:pt x="63" y="19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100" y="19"/>
                    </a:lnTo>
                    <a:lnTo>
                      <a:pt x="117" y="23"/>
                    </a:lnTo>
                    <a:lnTo>
                      <a:pt x="135" y="30"/>
                    </a:lnTo>
                    <a:lnTo>
                      <a:pt x="153" y="41"/>
                    </a:lnTo>
                    <a:lnTo>
                      <a:pt x="153" y="41"/>
                    </a:lnTo>
                    <a:lnTo>
                      <a:pt x="155" y="42"/>
                    </a:lnTo>
                    <a:lnTo>
                      <a:pt x="157" y="41"/>
                    </a:lnTo>
                    <a:lnTo>
                      <a:pt x="160" y="39"/>
                    </a:lnTo>
                    <a:lnTo>
                      <a:pt x="161" y="37"/>
                    </a:lnTo>
                    <a:lnTo>
                      <a:pt x="161" y="37"/>
                    </a:lnTo>
                    <a:lnTo>
                      <a:pt x="161" y="34"/>
                    </a:lnTo>
                    <a:lnTo>
                      <a:pt x="161" y="34"/>
                    </a:lnTo>
                    <a:lnTo>
                      <a:pt x="161" y="29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39" y="15"/>
                    </a:lnTo>
                    <a:lnTo>
                      <a:pt x="120" y="7"/>
                    </a:lnTo>
                    <a:lnTo>
                      <a:pt x="101" y="1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1" y="1"/>
                    </a:lnTo>
                    <a:lnTo>
                      <a:pt x="42" y="7"/>
                    </a:lnTo>
                    <a:lnTo>
                      <a:pt x="23" y="15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3" y="27"/>
                    </a:lnTo>
                    <a:lnTo>
                      <a:pt x="1" y="30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1" y="37"/>
                    </a:lnTo>
                    <a:lnTo>
                      <a:pt x="3" y="39"/>
                    </a:lnTo>
                    <a:lnTo>
                      <a:pt x="4" y="41"/>
                    </a:lnTo>
                    <a:lnTo>
                      <a:pt x="7" y="42"/>
                    </a:lnTo>
                    <a:lnTo>
                      <a:pt x="8" y="41"/>
                    </a:lnTo>
                    <a:lnTo>
                      <a:pt x="8" y="4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34"/>
              <p:cNvSpPr/>
              <p:nvPr/>
            </p:nvSpPr>
            <p:spPr bwMode="auto">
              <a:xfrm>
                <a:off x="5263765" y="4478798"/>
                <a:ext cx="155774" cy="44506"/>
              </a:xfrm>
              <a:custGeom>
                <a:avLst/>
                <a:gdLst>
                  <a:gd name="T0" fmla="*/ 96 w 100"/>
                  <a:gd name="T1" fmla="*/ 11 h 27"/>
                  <a:gd name="T2" fmla="*/ 96 w 100"/>
                  <a:gd name="T3" fmla="*/ 11 h 27"/>
                  <a:gd name="T4" fmla="*/ 85 w 100"/>
                  <a:gd name="T5" fmla="*/ 6 h 27"/>
                  <a:gd name="T6" fmla="*/ 73 w 100"/>
                  <a:gd name="T7" fmla="*/ 2 h 27"/>
                  <a:gd name="T8" fmla="*/ 62 w 100"/>
                  <a:gd name="T9" fmla="*/ 0 h 27"/>
                  <a:gd name="T10" fmla="*/ 49 w 100"/>
                  <a:gd name="T11" fmla="*/ 0 h 27"/>
                  <a:gd name="T12" fmla="*/ 49 w 100"/>
                  <a:gd name="T13" fmla="*/ 0 h 27"/>
                  <a:gd name="T14" fmla="*/ 38 w 100"/>
                  <a:gd name="T15" fmla="*/ 0 h 27"/>
                  <a:gd name="T16" fmla="*/ 26 w 100"/>
                  <a:gd name="T17" fmla="*/ 2 h 27"/>
                  <a:gd name="T18" fmla="*/ 15 w 100"/>
                  <a:gd name="T19" fmla="*/ 6 h 27"/>
                  <a:gd name="T20" fmla="*/ 4 w 100"/>
                  <a:gd name="T21" fmla="*/ 11 h 27"/>
                  <a:gd name="T22" fmla="*/ 4 w 100"/>
                  <a:gd name="T23" fmla="*/ 11 h 27"/>
                  <a:gd name="T24" fmla="*/ 2 w 100"/>
                  <a:gd name="T25" fmla="*/ 12 h 27"/>
                  <a:gd name="T26" fmla="*/ 0 w 100"/>
                  <a:gd name="T27" fmla="*/ 15 h 27"/>
                  <a:gd name="T28" fmla="*/ 0 w 100"/>
                  <a:gd name="T29" fmla="*/ 19 h 27"/>
                  <a:gd name="T30" fmla="*/ 0 w 100"/>
                  <a:gd name="T31" fmla="*/ 21 h 27"/>
                  <a:gd name="T32" fmla="*/ 0 w 100"/>
                  <a:gd name="T33" fmla="*/ 21 h 27"/>
                  <a:gd name="T34" fmla="*/ 2 w 100"/>
                  <a:gd name="T35" fmla="*/ 24 h 27"/>
                  <a:gd name="T36" fmla="*/ 3 w 100"/>
                  <a:gd name="T37" fmla="*/ 27 h 27"/>
                  <a:gd name="T38" fmla="*/ 6 w 100"/>
                  <a:gd name="T39" fmla="*/ 27 h 27"/>
                  <a:gd name="T40" fmla="*/ 7 w 100"/>
                  <a:gd name="T41" fmla="*/ 27 h 27"/>
                  <a:gd name="T42" fmla="*/ 7 w 100"/>
                  <a:gd name="T43" fmla="*/ 27 h 27"/>
                  <a:gd name="T44" fmla="*/ 18 w 100"/>
                  <a:gd name="T45" fmla="*/ 23 h 27"/>
                  <a:gd name="T46" fmla="*/ 29 w 100"/>
                  <a:gd name="T47" fmla="*/ 19 h 27"/>
                  <a:gd name="T48" fmla="*/ 38 w 100"/>
                  <a:gd name="T49" fmla="*/ 17 h 27"/>
                  <a:gd name="T50" fmla="*/ 49 w 100"/>
                  <a:gd name="T51" fmla="*/ 16 h 27"/>
                  <a:gd name="T52" fmla="*/ 49 w 100"/>
                  <a:gd name="T53" fmla="*/ 16 h 27"/>
                  <a:gd name="T54" fmla="*/ 60 w 100"/>
                  <a:gd name="T55" fmla="*/ 17 h 27"/>
                  <a:gd name="T56" fmla="*/ 71 w 100"/>
                  <a:gd name="T57" fmla="*/ 19 h 27"/>
                  <a:gd name="T58" fmla="*/ 82 w 100"/>
                  <a:gd name="T59" fmla="*/ 23 h 27"/>
                  <a:gd name="T60" fmla="*/ 92 w 100"/>
                  <a:gd name="T61" fmla="*/ 27 h 27"/>
                  <a:gd name="T62" fmla="*/ 92 w 100"/>
                  <a:gd name="T63" fmla="*/ 27 h 27"/>
                  <a:gd name="T64" fmla="*/ 94 w 100"/>
                  <a:gd name="T65" fmla="*/ 27 h 27"/>
                  <a:gd name="T66" fmla="*/ 97 w 100"/>
                  <a:gd name="T67" fmla="*/ 27 h 27"/>
                  <a:gd name="T68" fmla="*/ 99 w 100"/>
                  <a:gd name="T69" fmla="*/ 24 h 27"/>
                  <a:gd name="T70" fmla="*/ 100 w 100"/>
                  <a:gd name="T71" fmla="*/ 21 h 27"/>
                  <a:gd name="T72" fmla="*/ 100 w 100"/>
                  <a:gd name="T73" fmla="*/ 21 h 27"/>
                  <a:gd name="T74" fmla="*/ 100 w 100"/>
                  <a:gd name="T75" fmla="*/ 19 h 27"/>
                  <a:gd name="T76" fmla="*/ 100 w 100"/>
                  <a:gd name="T77" fmla="*/ 19 h 27"/>
                  <a:gd name="T78" fmla="*/ 99 w 100"/>
                  <a:gd name="T79" fmla="*/ 15 h 27"/>
                  <a:gd name="T80" fmla="*/ 96 w 100"/>
                  <a:gd name="T81" fmla="*/ 11 h 27"/>
                  <a:gd name="T82" fmla="*/ 96 w 100"/>
                  <a:gd name="T8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0" h="27">
                    <a:moveTo>
                      <a:pt x="96" y="11"/>
                    </a:moveTo>
                    <a:lnTo>
                      <a:pt x="96" y="11"/>
                    </a:lnTo>
                    <a:lnTo>
                      <a:pt x="85" y="6"/>
                    </a:lnTo>
                    <a:lnTo>
                      <a:pt x="73" y="2"/>
                    </a:lnTo>
                    <a:lnTo>
                      <a:pt x="62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38" y="0"/>
                    </a:lnTo>
                    <a:lnTo>
                      <a:pt x="26" y="2"/>
                    </a:lnTo>
                    <a:lnTo>
                      <a:pt x="15" y="6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2" y="12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3" y="27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7" y="27"/>
                    </a:lnTo>
                    <a:lnTo>
                      <a:pt x="18" y="23"/>
                    </a:lnTo>
                    <a:lnTo>
                      <a:pt x="29" y="19"/>
                    </a:lnTo>
                    <a:lnTo>
                      <a:pt x="38" y="17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60" y="17"/>
                    </a:lnTo>
                    <a:lnTo>
                      <a:pt x="71" y="19"/>
                    </a:lnTo>
                    <a:lnTo>
                      <a:pt x="82" y="23"/>
                    </a:lnTo>
                    <a:lnTo>
                      <a:pt x="92" y="27"/>
                    </a:lnTo>
                    <a:lnTo>
                      <a:pt x="92" y="27"/>
                    </a:lnTo>
                    <a:lnTo>
                      <a:pt x="94" y="27"/>
                    </a:lnTo>
                    <a:lnTo>
                      <a:pt x="97" y="27"/>
                    </a:lnTo>
                    <a:lnTo>
                      <a:pt x="99" y="24"/>
                    </a:lnTo>
                    <a:lnTo>
                      <a:pt x="100" y="21"/>
                    </a:lnTo>
                    <a:lnTo>
                      <a:pt x="100" y="21"/>
                    </a:lnTo>
                    <a:lnTo>
                      <a:pt x="100" y="19"/>
                    </a:lnTo>
                    <a:lnTo>
                      <a:pt x="100" y="19"/>
                    </a:lnTo>
                    <a:lnTo>
                      <a:pt x="99" y="15"/>
                    </a:lnTo>
                    <a:lnTo>
                      <a:pt x="96" y="11"/>
                    </a:lnTo>
                    <a:lnTo>
                      <a:pt x="96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135"/>
              <p:cNvSpPr/>
              <p:nvPr/>
            </p:nvSpPr>
            <p:spPr bwMode="auto">
              <a:xfrm>
                <a:off x="5120709" y="4650465"/>
                <a:ext cx="171668" cy="130341"/>
              </a:xfrm>
              <a:custGeom>
                <a:avLst/>
                <a:gdLst>
                  <a:gd name="T0" fmla="*/ 76 w 107"/>
                  <a:gd name="T1" fmla="*/ 57 h 83"/>
                  <a:gd name="T2" fmla="*/ 76 w 107"/>
                  <a:gd name="T3" fmla="*/ 57 h 83"/>
                  <a:gd name="T4" fmla="*/ 62 w 107"/>
                  <a:gd name="T5" fmla="*/ 0 h 83"/>
                  <a:gd name="T6" fmla="*/ 45 w 107"/>
                  <a:gd name="T7" fmla="*/ 0 h 83"/>
                  <a:gd name="T8" fmla="*/ 31 w 107"/>
                  <a:gd name="T9" fmla="*/ 56 h 83"/>
                  <a:gd name="T10" fmla="*/ 31 w 107"/>
                  <a:gd name="T11" fmla="*/ 56 h 83"/>
                  <a:gd name="T12" fmla="*/ 17 w 107"/>
                  <a:gd name="T13" fmla="*/ 0 h 83"/>
                  <a:gd name="T14" fmla="*/ 0 w 107"/>
                  <a:gd name="T15" fmla="*/ 0 h 83"/>
                  <a:gd name="T16" fmla="*/ 21 w 107"/>
                  <a:gd name="T17" fmla="*/ 83 h 83"/>
                  <a:gd name="T18" fmla="*/ 39 w 107"/>
                  <a:gd name="T19" fmla="*/ 83 h 83"/>
                  <a:gd name="T20" fmla="*/ 53 w 107"/>
                  <a:gd name="T21" fmla="*/ 27 h 83"/>
                  <a:gd name="T22" fmla="*/ 53 w 107"/>
                  <a:gd name="T23" fmla="*/ 27 h 83"/>
                  <a:gd name="T24" fmla="*/ 68 w 107"/>
                  <a:gd name="T25" fmla="*/ 83 h 83"/>
                  <a:gd name="T26" fmla="*/ 86 w 107"/>
                  <a:gd name="T27" fmla="*/ 83 h 83"/>
                  <a:gd name="T28" fmla="*/ 107 w 107"/>
                  <a:gd name="T29" fmla="*/ 0 h 83"/>
                  <a:gd name="T30" fmla="*/ 90 w 107"/>
                  <a:gd name="T31" fmla="*/ 0 h 83"/>
                  <a:gd name="T32" fmla="*/ 76 w 107"/>
                  <a:gd name="T33" fmla="*/ 5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" h="83">
                    <a:moveTo>
                      <a:pt x="76" y="57"/>
                    </a:moveTo>
                    <a:lnTo>
                      <a:pt x="76" y="57"/>
                    </a:lnTo>
                    <a:lnTo>
                      <a:pt x="62" y="0"/>
                    </a:lnTo>
                    <a:lnTo>
                      <a:pt x="45" y="0"/>
                    </a:lnTo>
                    <a:lnTo>
                      <a:pt x="31" y="56"/>
                    </a:lnTo>
                    <a:lnTo>
                      <a:pt x="31" y="5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1" y="83"/>
                    </a:lnTo>
                    <a:lnTo>
                      <a:pt x="39" y="83"/>
                    </a:lnTo>
                    <a:lnTo>
                      <a:pt x="53" y="27"/>
                    </a:lnTo>
                    <a:lnTo>
                      <a:pt x="53" y="27"/>
                    </a:lnTo>
                    <a:lnTo>
                      <a:pt x="68" y="83"/>
                    </a:lnTo>
                    <a:lnTo>
                      <a:pt x="86" y="83"/>
                    </a:lnTo>
                    <a:lnTo>
                      <a:pt x="107" y="0"/>
                    </a:lnTo>
                    <a:lnTo>
                      <a:pt x="90" y="0"/>
                    </a:lnTo>
                    <a:lnTo>
                      <a:pt x="76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Rectangle 136"/>
              <p:cNvSpPr>
                <a:spLocks noChangeArrowheads="1"/>
              </p:cNvSpPr>
              <p:nvPr/>
            </p:nvSpPr>
            <p:spPr bwMode="auto">
              <a:xfrm>
                <a:off x="5301913" y="4650465"/>
                <a:ext cx="28612" cy="13034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Rectangle 137"/>
              <p:cNvSpPr>
                <a:spLocks noChangeArrowheads="1"/>
              </p:cNvSpPr>
              <p:nvPr/>
            </p:nvSpPr>
            <p:spPr bwMode="auto">
              <a:xfrm>
                <a:off x="5346420" y="4717223"/>
                <a:ext cx="57223" cy="254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138"/>
              <p:cNvSpPr/>
              <p:nvPr/>
            </p:nvSpPr>
            <p:spPr bwMode="auto">
              <a:xfrm>
                <a:off x="5419538" y="4650465"/>
                <a:ext cx="92193" cy="130341"/>
              </a:xfrm>
              <a:custGeom>
                <a:avLst/>
                <a:gdLst>
                  <a:gd name="T0" fmla="*/ 0 w 57"/>
                  <a:gd name="T1" fmla="*/ 83 h 83"/>
                  <a:gd name="T2" fmla="*/ 18 w 57"/>
                  <a:gd name="T3" fmla="*/ 83 h 83"/>
                  <a:gd name="T4" fmla="*/ 18 w 57"/>
                  <a:gd name="T5" fmla="*/ 49 h 83"/>
                  <a:gd name="T6" fmla="*/ 52 w 57"/>
                  <a:gd name="T7" fmla="*/ 49 h 83"/>
                  <a:gd name="T8" fmla="*/ 52 w 57"/>
                  <a:gd name="T9" fmla="*/ 34 h 83"/>
                  <a:gd name="T10" fmla="*/ 18 w 57"/>
                  <a:gd name="T11" fmla="*/ 34 h 83"/>
                  <a:gd name="T12" fmla="*/ 18 w 57"/>
                  <a:gd name="T13" fmla="*/ 15 h 83"/>
                  <a:gd name="T14" fmla="*/ 57 w 57"/>
                  <a:gd name="T15" fmla="*/ 15 h 83"/>
                  <a:gd name="T16" fmla="*/ 57 w 57"/>
                  <a:gd name="T17" fmla="*/ 0 h 83"/>
                  <a:gd name="T18" fmla="*/ 0 w 57"/>
                  <a:gd name="T19" fmla="*/ 0 h 83"/>
                  <a:gd name="T20" fmla="*/ 0 w 57"/>
                  <a:gd name="T2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" h="83">
                    <a:moveTo>
                      <a:pt x="0" y="83"/>
                    </a:moveTo>
                    <a:lnTo>
                      <a:pt x="18" y="83"/>
                    </a:lnTo>
                    <a:lnTo>
                      <a:pt x="18" y="49"/>
                    </a:lnTo>
                    <a:lnTo>
                      <a:pt x="52" y="49"/>
                    </a:lnTo>
                    <a:lnTo>
                      <a:pt x="52" y="34"/>
                    </a:lnTo>
                    <a:lnTo>
                      <a:pt x="18" y="34"/>
                    </a:lnTo>
                    <a:lnTo>
                      <a:pt x="18" y="15"/>
                    </a:lnTo>
                    <a:lnTo>
                      <a:pt x="57" y="15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Rectangle 139"/>
              <p:cNvSpPr>
                <a:spLocks noChangeArrowheads="1"/>
              </p:cNvSpPr>
              <p:nvPr/>
            </p:nvSpPr>
            <p:spPr bwMode="auto">
              <a:xfrm>
                <a:off x="5524446" y="4650465"/>
                <a:ext cx="28612" cy="13034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228107" y="2838278"/>
              <a:ext cx="432349" cy="416454"/>
              <a:chOff x="5228107" y="2838278"/>
              <a:chExt cx="432349" cy="416454"/>
            </a:xfrm>
            <a:solidFill>
              <a:srgbClr val="5E368F"/>
            </a:solidFill>
          </p:grpSpPr>
          <p:sp>
            <p:nvSpPr>
              <p:cNvPr id="33" name="Freeform 226"/>
              <p:cNvSpPr>
                <a:spLocks noEditPoints="1"/>
              </p:cNvSpPr>
              <p:nvPr/>
            </p:nvSpPr>
            <p:spPr bwMode="auto">
              <a:xfrm>
                <a:off x="5272614" y="2838278"/>
                <a:ext cx="343336" cy="292471"/>
              </a:xfrm>
              <a:custGeom>
                <a:avLst/>
                <a:gdLst>
                  <a:gd name="T0" fmla="*/ 15 w 215"/>
                  <a:gd name="T1" fmla="*/ 164 h 183"/>
                  <a:gd name="T2" fmla="*/ 83 w 215"/>
                  <a:gd name="T3" fmla="*/ 164 h 183"/>
                  <a:gd name="T4" fmla="*/ 80 w 215"/>
                  <a:gd name="T5" fmla="*/ 183 h 183"/>
                  <a:gd name="T6" fmla="*/ 135 w 215"/>
                  <a:gd name="T7" fmla="*/ 183 h 183"/>
                  <a:gd name="T8" fmla="*/ 132 w 215"/>
                  <a:gd name="T9" fmla="*/ 164 h 183"/>
                  <a:gd name="T10" fmla="*/ 200 w 215"/>
                  <a:gd name="T11" fmla="*/ 164 h 183"/>
                  <a:gd name="T12" fmla="*/ 200 w 215"/>
                  <a:gd name="T13" fmla="*/ 164 h 183"/>
                  <a:gd name="T14" fmla="*/ 206 w 215"/>
                  <a:gd name="T15" fmla="*/ 163 h 183"/>
                  <a:gd name="T16" fmla="*/ 211 w 215"/>
                  <a:gd name="T17" fmla="*/ 160 h 183"/>
                  <a:gd name="T18" fmla="*/ 214 w 215"/>
                  <a:gd name="T19" fmla="*/ 155 h 183"/>
                  <a:gd name="T20" fmla="*/ 215 w 215"/>
                  <a:gd name="T21" fmla="*/ 149 h 183"/>
                  <a:gd name="T22" fmla="*/ 215 w 215"/>
                  <a:gd name="T23" fmla="*/ 15 h 183"/>
                  <a:gd name="T24" fmla="*/ 215 w 215"/>
                  <a:gd name="T25" fmla="*/ 15 h 183"/>
                  <a:gd name="T26" fmla="*/ 214 w 215"/>
                  <a:gd name="T27" fmla="*/ 10 h 183"/>
                  <a:gd name="T28" fmla="*/ 211 w 215"/>
                  <a:gd name="T29" fmla="*/ 4 h 183"/>
                  <a:gd name="T30" fmla="*/ 206 w 215"/>
                  <a:gd name="T31" fmla="*/ 2 h 183"/>
                  <a:gd name="T32" fmla="*/ 200 w 215"/>
                  <a:gd name="T33" fmla="*/ 0 h 183"/>
                  <a:gd name="T34" fmla="*/ 15 w 215"/>
                  <a:gd name="T35" fmla="*/ 0 h 183"/>
                  <a:gd name="T36" fmla="*/ 15 w 215"/>
                  <a:gd name="T37" fmla="*/ 0 h 183"/>
                  <a:gd name="T38" fmla="*/ 9 w 215"/>
                  <a:gd name="T39" fmla="*/ 2 h 183"/>
                  <a:gd name="T40" fmla="*/ 4 w 215"/>
                  <a:gd name="T41" fmla="*/ 4 h 183"/>
                  <a:gd name="T42" fmla="*/ 1 w 215"/>
                  <a:gd name="T43" fmla="*/ 10 h 183"/>
                  <a:gd name="T44" fmla="*/ 0 w 215"/>
                  <a:gd name="T45" fmla="*/ 15 h 183"/>
                  <a:gd name="T46" fmla="*/ 0 w 215"/>
                  <a:gd name="T47" fmla="*/ 149 h 183"/>
                  <a:gd name="T48" fmla="*/ 0 w 215"/>
                  <a:gd name="T49" fmla="*/ 149 h 183"/>
                  <a:gd name="T50" fmla="*/ 1 w 215"/>
                  <a:gd name="T51" fmla="*/ 155 h 183"/>
                  <a:gd name="T52" fmla="*/ 4 w 215"/>
                  <a:gd name="T53" fmla="*/ 160 h 183"/>
                  <a:gd name="T54" fmla="*/ 9 w 215"/>
                  <a:gd name="T55" fmla="*/ 163 h 183"/>
                  <a:gd name="T56" fmla="*/ 15 w 215"/>
                  <a:gd name="T57" fmla="*/ 164 h 183"/>
                  <a:gd name="T58" fmla="*/ 15 w 215"/>
                  <a:gd name="T59" fmla="*/ 164 h 183"/>
                  <a:gd name="T60" fmla="*/ 11 w 215"/>
                  <a:gd name="T61" fmla="*/ 10 h 183"/>
                  <a:gd name="T62" fmla="*/ 203 w 215"/>
                  <a:gd name="T63" fmla="*/ 10 h 183"/>
                  <a:gd name="T64" fmla="*/ 203 w 215"/>
                  <a:gd name="T65" fmla="*/ 149 h 183"/>
                  <a:gd name="T66" fmla="*/ 11 w 215"/>
                  <a:gd name="T67" fmla="*/ 149 h 183"/>
                  <a:gd name="T68" fmla="*/ 11 w 215"/>
                  <a:gd name="T69" fmla="*/ 1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5" h="183">
                    <a:moveTo>
                      <a:pt x="15" y="164"/>
                    </a:moveTo>
                    <a:lnTo>
                      <a:pt x="83" y="164"/>
                    </a:lnTo>
                    <a:lnTo>
                      <a:pt x="80" y="183"/>
                    </a:lnTo>
                    <a:lnTo>
                      <a:pt x="135" y="183"/>
                    </a:lnTo>
                    <a:lnTo>
                      <a:pt x="132" y="164"/>
                    </a:lnTo>
                    <a:lnTo>
                      <a:pt x="200" y="164"/>
                    </a:lnTo>
                    <a:lnTo>
                      <a:pt x="200" y="164"/>
                    </a:lnTo>
                    <a:lnTo>
                      <a:pt x="206" y="163"/>
                    </a:lnTo>
                    <a:lnTo>
                      <a:pt x="211" y="160"/>
                    </a:lnTo>
                    <a:lnTo>
                      <a:pt x="214" y="155"/>
                    </a:lnTo>
                    <a:lnTo>
                      <a:pt x="215" y="149"/>
                    </a:lnTo>
                    <a:lnTo>
                      <a:pt x="215" y="15"/>
                    </a:lnTo>
                    <a:lnTo>
                      <a:pt x="215" y="15"/>
                    </a:lnTo>
                    <a:lnTo>
                      <a:pt x="214" y="10"/>
                    </a:lnTo>
                    <a:lnTo>
                      <a:pt x="211" y="4"/>
                    </a:lnTo>
                    <a:lnTo>
                      <a:pt x="206" y="2"/>
                    </a:lnTo>
                    <a:lnTo>
                      <a:pt x="200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155"/>
                    </a:lnTo>
                    <a:lnTo>
                      <a:pt x="4" y="160"/>
                    </a:lnTo>
                    <a:lnTo>
                      <a:pt x="9" y="163"/>
                    </a:lnTo>
                    <a:lnTo>
                      <a:pt x="15" y="164"/>
                    </a:lnTo>
                    <a:lnTo>
                      <a:pt x="15" y="164"/>
                    </a:lnTo>
                    <a:close/>
                    <a:moveTo>
                      <a:pt x="11" y="10"/>
                    </a:moveTo>
                    <a:lnTo>
                      <a:pt x="203" y="10"/>
                    </a:lnTo>
                    <a:lnTo>
                      <a:pt x="203" y="149"/>
                    </a:lnTo>
                    <a:lnTo>
                      <a:pt x="11" y="149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27"/>
              <p:cNvSpPr>
                <a:spLocks noEditPoints="1"/>
              </p:cNvSpPr>
              <p:nvPr/>
            </p:nvSpPr>
            <p:spPr bwMode="auto">
              <a:xfrm>
                <a:off x="5228107" y="3146645"/>
                <a:ext cx="432349" cy="108087"/>
              </a:xfrm>
              <a:custGeom>
                <a:avLst/>
                <a:gdLst>
                  <a:gd name="T0" fmla="*/ 272 w 273"/>
                  <a:gd name="T1" fmla="*/ 56 h 68"/>
                  <a:gd name="T2" fmla="*/ 272 w 273"/>
                  <a:gd name="T3" fmla="*/ 56 h 68"/>
                  <a:gd name="T4" fmla="*/ 270 w 273"/>
                  <a:gd name="T5" fmla="*/ 51 h 68"/>
                  <a:gd name="T6" fmla="*/ 266 w 273"/>
                  <a:gd name="T7" fmla="*/ 45 h 68"/>
                  <a:gd name="T8" fmla="*/ 255 w 273"/>
                  <a:gd name="T9" fmla="*/ 30 h 68"/>
                  <a:gd name="T10" fmla="*/ 233 w 273"/>
                  <a:gd name="T11" fmla="*/ 1 h 68"/>
                  <a:gd name="T12" fmla="*/ 233 w 273"/>
                  <a:gd name="T13" fmla="*/ 1 h 68"/>
                  <a:gd name="T14" fmla="*/ 232 w 273"/>
                  <a:gd name="T15" fmla="*/ 1 h 68"/>
                  <a:gd name="T16" fmla="*/ 229 w 273"/>
                  <a:gd name="T17" fmla="*/ 0 h 68"/>
                  <a:gd name="T18" fmla="*/ 44 w 273"/>
                  <a:gd name="T19" fmla="*/ 0 h 68"/>
                  <a:gd name="T20" fmla="*/ 44 w 273"/>
                  <a:gd name="T21" fmla="*/ 0 h 68"/>
                  <a:gd name="T22" fmla="*/ 41 w 273"/>
                  <a:gd name="T23" fmla="*/ 1 h 68"/>
                  <a:gd name="T24" fmla="*/ 40 w 273"/>
                  <a:gd name="T25" fmla="*/ 1 h 68"/>
                  <a:gd name="T26" fmla="*/ 40 w 273"/>
                  <a:gd name="T27" fmla="*/ 1 h 68"/>
                  <a:gd name="T28" fmla="*/ 30 w 273"/>
                  <a:gd name="T29" fmla="*/ 15 h 68"/>
                  <a:gd name="T30" fmla="*/ 18 w 273"/>
                  <a:gd name="T31" fmla="*/ 30 h 68"/>
                  <a:gd name="T32" fmla="*/ 7 w 273"/>
                  <a:gd name="T33" fmla="*/ 45 h 68"/>
                  <a:gd name="T34" fmla="*/ 3 w 273"/>
                  <a:gd name="T35" fmla="*/ 51 h 68"/>
                  <a:gd name="T36" fmla="*/ 1 w 273"/>
                  <a:gd name="T37" fmla="*/ 56 h 68"/>
                  <a:gd name="T38" fmla="*/ 1 w 273"/>
                  <a:gd name="T39" fmla="*/ 56 h 68"/>
                  <a:gd name="T40" fmla="*/ 0 w 273"/>
                  <a:gd name="T41" fmla="*/ 60 h 68"/>
                  <a:gd name="T42" fmla="*/ 1 w 273"/>
                  <a:gd name="T43" fmla="*/ 63 h 68"/>
                  <a:gd name="T44" fmla="*/ 1 w 273"/>
                  <a:gd name="T45" fmla="*/ 63 h 68"/>
                  <a:gd name="T46" fmla="*/ 4 w 273"/>
                  <a:gd name="T47" fmla="*/ 66 h 68"/>
                  <a:gd name="T48" fmla="*/ 8 w 273"/>
                  <a:gd name="T49" fmla="*/ 67 h 68"/>
                  <a:gd name="T50" fmla="*/ 19 w 273"/>
                  <a:gd name="T51" fmla="*/ 68 h 68"/>
                  <a:gd name="T52" fmla="*/ 255 w 273"/>
                  <a:gd name="T53" fmla="*/ 68 h 68"/>
                  <a:gd name="T54" fmla="*/ 255 w 273"/>
                  <a:gd name="T55" fmla="*/ 68 h 68"/>
                  <a:gd name="T56" fmla="*/ 265 w 273"/>
                  <a:gd name="T57" fmla="*/ 67 h 68"/>
                  <a:gd name="T58" fmla="*/ 269 w 273"/>
                  <a:gd name="T59" fmla="*/ 66 h 68"/>
                  <a:gd name="T60" fmla="*/ 272 w 273"/>
                  <a:gd name="T61" fmla="*/ 63 h 68"/>
                  <a:gd name="T62" fmla="*/ 272 w 273"/>
                  <a:gd name="T63" fmla="*/ 63 h 68"/>
                  <a:gd name="T64" fmla="*/ 273 w 273"/>
                  <a:gd name="T65" fmla="*/ 60 h 68"/>
                  <a:gd name="T66" fmla="*/ 272 w 273"/>
                  <a:gd name="T67" fmla="*/ 56 h 68"/>
                  <a:gd name="T68" fmla="*/ 272 w 273"/>
                  <a:gd name="T69" fmla="*/ 56 h 68"/>
                  <a:gd name="T70" fmla="*/ 265 w 273"/>
                  <a:gd name="T71" fmla="*/ 59 h 68"/>
                  <a:gd name="T72" fmla="*/ 265 w 273"/>
                  <a:gd name="T73" fmla="*/ 59 h 68"/>
                  <a:gd name="T74" fmla="*/ 263 w 273"/>
                  <a:gd name="T75" fmla="*/ 60 h 68"/>
                  <a:gd name="T76" fmla="*/ 255 w 273"/>
                  <a:gd name="T77" fmla="*/ 60 h 68"/>
                  <a:gd name="T78" fmla="*/ 19 w 273"/>
                  <a:gd name="T79" fmla="*/ 60 h 68"/>
                  <a:gd name="T80" fmla="*/ 19 w 273"/>
                  <a:gd name="T81" fmla="*/ 60 h 68"/>
                  <a:gd name="T82" fmla="*/ 11 w 273"/>
                  <a:gd name="T83" fmla="*/ 60 h 68"/>
                  <a:gd name="T84" fmla="*/ 8 w 273"/>
                  <a:gd name="T85" fmla="*/ 60 h 68"/>
                  <a:gd name="T86" fmla="*/ 8 w 273"/>
                  <a:gd name="T87" fmla="*/ 60 h 68"/>
                  <a:gd name="T88" fmla="*/ 8 w 273"/>
                  <a:gd name="T89" fmla="*/ 57 h 68"/>
                  <a:gd name="T90" fmla="*/ 8 w 273"/>
                  <a:gd name="T91" fmla="*/ 57 h 68"/>
                  <a:gd name="T92" fmla="*/ 8 w 273"/>
                  <a:gd name="T93" fmla="*/ 57 h 68"/>
                  <a:gd name="T94" fmla="*/ 8 w 273"/>
                  <a:gd name="T95" fmla="*/ 57 h 68"/>
                  <a:gd name="T96" fmla="*/ 12 w 273"/>
                  <a:gd name="T97" fmla="*/ 49 h 68"/>
                  <a:gd name="T98" fmla="*/ 22 w 273"/>
                  <a:gd name="T99" fmla="*/ 36 h 68"/>
                  <a:gd name="T100" fmla="*/ 251 w 273"/>
                  <a:gd name="T101" fmla="*/ 36 h 68"/>
                  <a:gd name="T102" fmla="*/ 251 w 273"/>
                  <a:gd name="T103" fmla="*/ 36 h 68"/>
                  <a:gd name="T104" fmla="*/ 261 w 273"/>
                  <a:gd name="T105" fmla="*/ 49 h 68"/>
                  <a:gd name="T106" fmla="*/ 265 w 273"/>
                  <a:gd name="T107" fmla="*/ 57 h 68"/>
                  <a:gd name="T108" fmla="*/ 265 w 273"/>
                  <a:gd name="T109" fmla="*/ 57 h 68"/>
                  <a:gd name="T110" fmla="*/ 265 w 273"/>
                  <a:gd name="T111" fmla="*/ 57 h 68"/>
                  <a:gd name="T112" fmla="*/ 265 w 273"/>
                  <a:gd name="T113" fmla="*/ 57 h 68"/>
                  <a:gd name="T114" fmla="*/ 265 w 273"/>
                  <a:gd name="T115" fmla="*/ 59 h 68"/>
                  <a:gd name="T116" fmla="*/ 265 w 273"/>
                  <a:gd name="T117" fmla="*/ 5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3" h="68">
                    <a:moveTo>
                      <a:pt x="272" y="56"/>
                    </a:moveTo>
                    <a:lnTo>
                      <a:pt x="272" y="56"/>
                    </a:lnTo>
                    <a:lnTo>
                      <a:pt x="270" y="51"/>
                    </a:lnTo>
                    <a:lnTo>
                      <a:pt x="266" y="45"/>
                    </a:lnTo>
                    <a:lnTo>
                      <a:pt x="255" y="30"/>
                    </a:lnTo>
                    <a:lnTo>
                      <a:pt x="233" y="1"/>
                    </a:lnTo>
                    <a:lnTo>
                      <a:pt x="233" y="1"/>
                    </a:lnTo>
                    <a:lnTo>
                      <a:pt x="232" y="1"/>
                    </a:lnTo>
                    <a:lnTo>
                      <a:pt x="229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0" y="15"/>
                    </a:lnTo>
                    <a:lnTo>
                      <a:pt x="18" y="30"/>
                    </a:lnTo>
                    <a:lnTo>
                      <a:pt x="7" y="45"/>
                    </a:lnTo>
                    <a:lnTo>
                      <a:pt x="3" y="51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0" y="60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4" y="66"/>
                    </a:lnTo>
                    <a:lnTo>
                      <a:pt x="8" y="67"/>
                    </a:lnTo>
                    <a:lnTo>
                      <a:pt x="19" y="68"/>
                    </a:lnTo>
                    <a:lnTo>
                      <a:pt x="255" y="68"/>
                    </a:lnTo>
                    <a:lnTo>
                      <a:pt x="255" y="68"/>
                    </a:lnTo>
                    <a:lnTo>
                      <a:pt x="265" y="67"/>
                    </a:lnTo>
                    <a:lnTo>
                      <a:pt x="269" y="66"/>
                    </a:lnTo>
                    <a:lnTo>
                      <a:pt x="272" y="63"/>
                    </a:lnTo>
                    <a:lnTo>
                      <a:pt x="272" y="63"/>
                    </a:lnTo>
                    <a:lnTo>
                      <a:pt x="273" y="60"/>
                    </a:lnTo>
                    <a:lnTo>
                      <a:pt x="272" y="56"/>
                    </a:lnTo>
                    <a:lnTo>
                      <a:pt x="272" y="56"/>
                    </a:lnTo>
                    <a:close/>
                    <a:moveTo>
                      <a:pt x="265" y="59"/>
                    </a:moveTo>
                    <a:lnTo>
                      <a:pt x="265" y="59"/>
                    </a:lnTo>
                    <a:lnTo>
                      <a:pt x="263" y="60"/>
                    </a:lnTo>
                    <a:lnTo>
                      <a:pt x="255" y="60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11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57"/>
                    </a:lnTo>
                    <a:lnTo>
                      <a:pt x="8" y="57"/>
                    </a:lnTo>
                    <a:lnTo>
                      <a:pt x="8" y="57"/>
                    </a:lnTo>
                    <a:lnTo>
                      <a:pt x="8" y="57"/>
                    </a:lnTo>
                    <a:lnTo>
                      <a:pt x="12" y="49"/>
                    </a:lnTo>
                    <a:lnTo>
                      <a:pt x="22" y="36"/>
                    </a:lnTo>
                    <a:lnTo>
                      <a:pt x="251" y="36"/>
                    </a:lnTo>
                    <a:lnTo>
                      <a:pt x="251" y="36"/>
                    </a:lnTo>
                    <a:lnTo>
                      <a:pt x="261" y="49"/>
                    </a:lnTo>
                    <a:lnTo>
                      <a:pt x="265" y="57"/>
                    </a:lnTo>
                    <a:lnTo>
                      <a:pt x="265" y="57"/>
                    </a:lnTo>
                    <a:lnTo>
                      <a:pt x="265" y="57"/>
                    </a:lnTo>
                    <a:lnTo>
                      <a:pt x="265" y="57"/>
                    </a:lnTo>
                    <a:lnTo>
                      <a:pt x="265" y="59"/>
                    </a:lnTo>
                    <a:lnTo>
                      <a:pt x="265" y="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8566729" y="1963174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836188" y="2227369"/>
              <a:ext cx="264737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774928" y="1963174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55528" y="2295456"/>
              <a:ext cx="249900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566729" y="4834938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836188" y="5099133"/>
              <a:ext cx="264737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774928" y="4834938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55528" y="5167220"/>
              <a:ext cx="249900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3" name="直接连接符 42"/>
            <p:cNvCxnSpPr>
              <a:endCxn id="14" idx="45"/>
            </p:cNvCxnSpPr>
            <p:nvPr/>
          </p:nvCxnSpPr>
          <p:spPr>
            <a:xfrm>
              <a:off x="4229100" y="2095500"/>
              <a:ext cx="831966" cy="785120"/>
            </a:xfrm>
            <a:prstGeom prst="line">
              <a:avLst/>
            </a:prstGeom>
            <a:ln>
              <a:solidFill>
                <a:srgbClr val="5E368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7386215" y="2095500"/>
              <a:ext cx="831966" cy="785120"/>
            </a:xfrm>
            <a:prstGeom prst="line">
              <a:avLst/>
            </a:prstGeom>
            <a:ln>
              <a:solidFill>
                <a:srgbClr val="5E368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229100" y="4829152"/>
              <a:ext cx="831966" cy="785120"/>
            </a:xfrm>
            <a:prstGeom prst="line">
              <a:avLst/>
            </a:prstGeom>
            <a:ln>
              <a:solidFill>
                <a:srgbClr val="5E368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7386215" y="4829152"/>
              <a:ext cx="831966" cy="785120"/>
            </a:xfrm>
            <a:prstGeom prst="line">
              <a:avLst/>
            </a:prstGeom>
            <a:ln>
              <a:solidFill>
                <a:srgbClr val="5E368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7640" y="280336"/>
            <a:ext cx="1873665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0" kern="800" spc="800" dirty="0">
                <a:gradFill flip="none" rotWithShape="1">
                  <a:gsLst>
                    <a:gs pos="100000">
                      <a:srgbClr val="9E9EF8"/>
                    </a:gs>
                    <a:gs pos="0">
                      <a:srgbClr val="5E368F"/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4</a:t>
            </a:r>
            <a:endParaRPr lang="zh-CN" altLang="en-US" sz="35000" kern="800" spc="800" dirty="0">
              <a:gradFill flip="none" rotWithShape="1">
                <a:gsLst>
                  <a:gs pos="100000">
                    <a:srgbClr val="9E9EF8"/>
                  </a:gs>
                  <a:gs pos="0">
                    <a:srgbClr val="5E368F"/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89931" y="4756361"/>
            <a:ext cx="197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9890" y="5385435"/>
            <a:ext cx="5106035" cy="5118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>
              <a:lnSpc>
                <a:spcPct val="114000"/>
              </a:lnSpc>
            </a:pP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</a:t>
            </a:r>
            <a:r>
              <a:rPr lang="en-US" altLang="zh-CN" sz="1200" dirty="0" err="1">
                <a:solidFill>
                  <a:srgbClr val="323037"/>
                </a:solidFill>
                <a:cs typeface="+mn-ea"/>
                <a:sym typeface="+mn-lt"/>
              </a:rPr>
              <a:t>computer.or</a:t>
            </a: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 presentation and make it film</a:t>
            </a:r>
            <a:endParaRPr lang="en-US" altLang="zh-CN" sz="1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6398" y="988656"/>
            <a:ext cx="4880688" cy="4880688"/>
            <a:chOff x="2733676" y="-3284219"/>
            <a:chExt cx="6772274" cy="677227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04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1032" y="1977743"/>
            <a:ext cx="11406541" cy="3819405"/>
            <a:chOff x="341032" y="1977743"/>
            <a:chExt cx="11406541" cy="3819405"/>
          </a:xfrm>
        </p:grpSpPr>
        <p:cxnSp>
          <p:nvCxnSpPr>
            <p:cNvPr id="47" name="Straight Connector 7"/>
            <p:cNvCxnSpPr>
              <a:stCxn id="48" idx="6"/>
              <a:endCxn id="50" idx="2"/>
            </p:cNvCxnSpPr>
            <p:nvPr/>
          </p:nvCxnSpPr>
          <p:spPr>
            <a:xfrm>
              <a:off x="1270000" y="5332664"/>
              <a:ext cx="9548605" cy="0"/>
            </a:xfrm>
            <a:prstGeom prst="line">
              <a:avLst/>
            </a:prstGeom>
            <a:ln w="12700" cap="flat">
              <a:solidFill>
                <a:schemeClr val="bg1">
                  <a:lumMod val="7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9"/>
            <p:cNvSpPr/>
            <p:nvPr/>
          </p:nvSpPr>
          <p:spPr>
            <a:xfrm>
              <a:off x="341032" y="4868180"/>
              <a:ext cx="928968" cy="92896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Isosceles Triangle 40"/>
            <p:cNvSpPr/>
            <p:nvPr/>
          </p:nvSpPr>
          <p:spPr>
            <a:xfrm rot="5400000">
              <a:off x="619218" y="5172062"/>
              <a:ext cx="372597" cy="3212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Oval 20"/>
            <p:cNvSpPr/>
            <p:nvPr/>
          </p:nvSpPr>
          <p:spPr>
            <a:xfrm>
              <a:off x="10818605" y="4868180"/>
              <a:ext cx="928968" cy="92896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Rectangle 42"/>
            <p:cNvSpPr/>
            <p:nvPr/>
          </p:nvSpPr>
          <p:spPr>
            <a:xfrm>
              <a:off x="11124343" y="5173918"/>
              <a:ext cx="317493" cy="3174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angle 45"/>
            <p:cNvSpPr/>
            <p:nvPr/>
          </p:nvSpPr>
          <p:spPr>
            <a:xfrm>
              <a:off x="1333467" y="5414026"/>
              <a:ext cx="8018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START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Rectangle 46"/>
            <p:cNvSpPr/>
            <p:nvPr/>
          </p:nvSpPr>
          <p:spPr>
            <a:xfrm>
              <a:off x="10001277" y="5414026"/>
              <a:ext cx="8595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FINISH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Oval 12"/>
            <p:cNvSpPr/>
            <p:nvPr/>
          </p:nvSpPr>
          <p:spPr>
            <a:xfrm>
              <a:off x="2815048" y="5193860"/>
              <a:ext cx="277608" cy="27760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65" name="Straight Connector 26"/>
            <p:cNvCxnSpPr/>
            <p:nvPr/>
          </p:nvCxnSpPr>
          <p:spPr>
            <a:xfrm>
              <a:off x="2952728" y="2842256"/>
              <a:ext cx="4417" cy="88397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ardrop 25"/>
            <p:cNvSpPr/>
            <p:nvPr/>
          </p:nvSpPr>
          <p:spPr>
            <a:xfrm rot="8100000">
              <a:off x="2674552" y="1977743"/>
              <a:ext cx="557707" cy="557707"/>
            </a:xfrm>
            <a:prstGeom prst="teardrop">
              <a:avLst>
                <a:gd name="adj" fmla="val 13161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2820543" y="2143838"/>
              <a:ext cx="266552" cy="228475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Oval 16"/>
            <p:cNvSpPr/>
            <p:nvPr/>
          </p:nvSpPr>
          <p:spPr>
            <a:xfrm>
              <a:off x="6910827" y="5193860"/>
              <a:ext cx="277608" cy="27760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69" name="Straight Connector 38"/>
            <p:cNvCxnSpPr/>
            <p:nvPr/>
          </p:nvCxnSpPr>
          <p:spPr>
            <a:xfrm>
              <a:off x="7048507" y="2842256"/>
              <a:ext cx="4531" cy="9067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ardrop 37"/>
            <p:cNvSpPr/>
            <p:nvPr/>
          </p:nvSpPr>
          <p:spPr>
            <a:xfrm rot="8100000">
              <a:off x="6770331" y="1977743"/>
              <a:ext cx="557707" cy="557707"/>
            </a:xfrm>
            <a:prstGeom prst="teardrop">
              <a:avLst>
                <a:gd name="adj" fmla="val 13161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Freeform 100"/>
            <p:cNvSpPr/>
            <p:nvPr/>
          </p:nvSpPr>
          <p:spPr bwMode="auto">
            <a:xfrm>
              <a:off x="6892855" y="2155247"/>
              <a:ext cx="235099" cy="264899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Oval 14"/>
            <p:cNvSpPr/>
            <p:nvPr/>
          </p:nvSpPr>
          <p:spPr>
            <a:xfrm>
              <a:off x="4815313" y="5193860"/>
              <a:ext cx="277608" cy="27760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73" name="Straight Connector 34"/>
            <p:cNvCxnSpPr/>
            <p:nvPr/>
          </p:nvCxnSpPr>
          <p:spPr>
            <a:xfrm flipH="1">
              <a:off x="4955110" y="3665818"/>
              <a:ext cx="1" cy="4644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ardrop 33"/>
            <p:cNvSpPr/>
            <p:nvPr/>
          </p:nvSpPr>
          <p:spPr>
            <a:xfrm rot="8100000">
              <a:off x="4675749" y="2763693"/>
              <a:ext cx="557707" cy="557707"/>
            </a:xfrm>
            <a:prstGeom prst="teardrop">
              <a:avLst>
                <a:gd name="adj" fmla="val 13161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103"/>
            <p:cNvSpPr/>
            <p:nvPr/>
          </p:nvSpPr>
          <p:spPr bwMode="auto">
            <a:xfrm>
              <a:off x="4837525" y="2977550"/>
              <a:ext cx="250000" cy="221853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Oval 18"/>
            <p:cNvSpPr/>
            <p:nvPr/>
          </p:nvSpPr>
          <p:spPr>
            <a:xfrm>
              <a:off x="9006342" y="5193860"/>
              <a:ext cx="277608" cy="277608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77" name="Straight Connector 24"/>
            <p:cNvCxnSpPr/>
            <p:nvPr/>
          </p:nvCxnSpPr>
          <p:spPr>
            <a:xfrm flipH="1">
              <a:off x="9146139" y="3592540"/>
              <a:ext cx="1" cy="4920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ardrop 21"/>
            <p:cNvSpPr/>
            <p:nvPr/>
          </p:nvSpPr>
          <p:spPr>
            <a:xfrm rot="8100000">
              <a:off x="8866778" y="2763693"/>
              <a:ext cx="557707" cy="557707"/>
            </a:xfrm>
            <a:prstGeom prst="teardrop">
              <a:avLst>
                <a:gd name="adj" fmla="val 13161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79" name="Group 58"/>
            <p:cNvGrpSpPr/>
            <p:nvPr/>
          </p:nvGrpSpPr>
          <p:grpSpPr>
            <a:xfrm>
              <a:off x="9013939" y="2923354"/>
              <a:ext cx="251653" cy="334435"/>
              <a:chOff x="8429652" y="3143254"/>
              <a:chExt cx="241300" cy="320675"/>
            </a:xfrm>
            <a:solidFill>
              <a:schemeClr val="bg1"/>
            </a:solidFill>
          </p:grpSpPr>
          <p:sp>
            <p:nvSpPr>
              <p:cNvPr id="80" name="Freeform 108"/>
              <p:cNvSpPr>
                <a:spLocks noEditPoints="1"/>
              </p:cNvSpPr>
              <p:nvPr/>
            </p:nvSpPr>
            <p:spPr bwMode="auto">
              <a:xfrm>
                <a:off x="8429652" y="3143254"/>
                <a:ext cx="241300" cy="320675"/>
              </a:xfrm>
              <a:custGeom>
                <a:avLst/>
                <a:gdLst/>
                <a:ahLst/>
                <a:cxnLst>
                  <a:cxn ang="0">
                    <a:pos x="136" y="2"/>
                  </a:cxn>
                  <a:cxn ang="0">
                    <a:pos x="92" y="13"/>
                  </a:cxn>
                  <a:cxn ang="0">
                    <a:pos x="56" y="35"/>
                  </a:cxn>
                  <a:cxn ang="0">
                    <a:pos x="25" y="67"/>
                  </a:cxn>
                  <a:cxn ang="0">
                    <a:pos x="7" y="107"/>
                  </a:cxn>
                  <a:cxn ang="0">
                    <a:pos x="0" y="153"/>
                  </a:cxn>
                  <a:cxn ang="0">
                    <a:pos x="5" y="187"/>
                  </a:cxn>
                  <a:cxn ang="0">
                    <a:pos x="25" y="236"/>
                  </a:cxn>
                  <a:cxn ang="0">
                    <a:pos x="63" y="274"/>
                  </a:cxn>
                  <a:cxn ang="0">
                    <a:pos x="69" y="278"/>
                  </a:cxn>
                  <a:cxn ang="0">
                    <a:pos x="76" y="301"/>
                  </a:cxn>
                  <a:cxn ang="0">
                    <a:pos x="76" y="354"/>
                  </a:cxn>
                  <a:cxn ang="0">
                    <a:pos x="83" y="372"/>
                  </a:cxn>
                  <a:cxn ang="0">
                    <a:pos x="140" y="401"/>
                  </a:cxn>
                  <a:cxn ang="0">
                    <a:pos x="150" y="405"/>
                  </a:cxn>
                  <a:cxn ang="0">
                    <a:pos x="214" y="376"/>
                  </a:cxn>
                  <a:cxn ang="0">
                    <a:pos x="225" y="367"/>
                  </a:cxn>
                  <a:cxn ang="0">
                    <a:pos x="228" y="303"/>
                  </a:cxn>
                  <a:cxn ang="0">
                    <a:pos x="230" y="289"/>
                  </a:cxn>
                  <a:cxn ang="0">
                    <a:pos x="243" y="270"/>
                  </a:cxn>
                  <a:cxn ang="0">
                    <a:pos x="261" y="256"/>
                  </a:cxn>
                  <a:cxn ang="0">
                    <a:pos x="288" y="216"/>
                  </a:cxn>
                  <a:cxn ang="0">
                    <a:pos x="301" y="169"/>
                  </a:cxn>
                  <a:cxn ang="0">
                    <a:pos x="301" y="136"/>
                  </a:cxn>
                  <a:cxn ang="0">
                    <a:pos x="290" y="93"/>
                  </a:cxn>
                  <a:cxn ang="0">
                    <a:pos x="268" y="57"/>
                  </a:cxn>
                  <a:cxn ang="0">
                    <a:pos x="236" y="28"/>
                  </a:cxn>
                  <a:cxn ang="0">
                    <a:pos x="196" y="8"/>
                  </a:cxn>
                  <a:cxn ang="0">
                    <a:pos x="150" y="0"/>
                  </a:cxn>
                  <a:cxn ang="0">
                    <a:pos x="100" y="354"/>
                  </a:cxn>
                  <a:cxn ang="0">
                    <a:pos x="203" y="303"/>
                  </a:cxn>
                  <a:cxn ang="0">
                    <a:pos x="100" y="303"/>
                  </a:cxn>
                  <a:cxn ang="0">
                    <a:pos x="203" y="303"/>
                  </a:cxn>
                  <a:cxn ang="0">
                    <a:pos x="230" y="249"/>
                  </a:cxn>
                  <a:cxn ang="0">
                    <a:pos x="210" y="270"/>
                  </a:cxn>
                  <a:cxn ang="0">
                    <a:pos x="96" y="278"/>
                  </a:cxn>
                  <a:cxn ang="0">
                    <a:pos x="85" y="260"/>
                  </a:cxn>
                  <a:cxn ang="0">
                    <a:pos x="67" y="245"/>
                  </a:cxn>
                  <a:cxn ang="0">
                    <a:pos x="40" y="211"/>
                  </a:cxn>
                  <a:cxn ang="0">
                    <a:pos x="27" y="167"/>
                  </a:cxn>
                  <a:cxn ang="0">
                    <a:pos x="25" y="140"/>
                  </a:cxn>
                  <a:cxn ang="0">
                    <a:pos x="36" y="104"/>
                  </a:cxn>
                  <a:cxn ang="0">
                    <a:pos x="54" y="71"/>
                  </a:cxn>
                  <a:cxn ang="0">
                    <a:pos x="82" y="47"/>
                  </a:cxn>
                  <a:cxn ang="0">
                    <a:pos x="114" y="31"/>
                  </a:cxn>
                  <a:cxn ang="0">
                    <a:pos x="150" y="26"/>
                  </a:cxn>
                  <a:cxn ang="0">
                    <a:pos x="176" y="29"/>
                  </a:cxn>
                  <a:cxn ang="0">
                    <a:pos x="212" y="42"/>
                  </a:cxn>
                  <a:cxn ang="0">
                    <a:pos x="239" y="64"/>
                  </a:cxn>
                  <a:cxn ang="0">
                    <a:pos x="261" y="93"/>
                  </a:cxn>
                  <a:cxn ang="0">
                    <a:pos x="274" y="127"/>
                  </a:cxn>
                  <a:cxn ang="0">
                    <a:pos x="277" y="153"/>
                  </a:cxn>
                  <a:cxn ang="0">
                    <a:pos x="270" y="192"/>
                  </a:cxn>
                  <a:cxn ang="0">
                    <a:pos x="250" y="229"/>
                  </a:cxn>
                  <a:cxn ang="0">
                    <a:pos x="232" y="249"/>
                  </a:cxn>
                </a:cxnLst>
                <a:rect l="0" t="0" r="r" b="b"/>
                <a:pathLst>
                  <a:path w="303" h="405">
                    <a:moveTo>
                      <a:pt x="150" y="0"/>
                    </a:moveTo>
                    <a:lnTo>
                      <a:pt x="150" y="0"/>
                    </a:lnTo>
                    <a:lnTo>
                      <a:pt x="136" y="2"/>
                    </a:lnTo>
                    <a:lnTo>
                      <a:pt x="121" y="4"/>
                    </a:lnTo>
                    <a:lnTo>
                      <a:pt x="107" y="8"/>
                    </a:lnTo>
                    <a:lnTo>
                      <a:pt x="92" y="13"/>
                    </a:lnTo>
                    <a:lnTo>
                      <a:pt x="80" y="18"/>
                    </a:lnTo>
                    <a:lnTo>
                      <a:pt x="67" y="28"/>
                    </a:lnTo>
                    <a:lnTo>
                      <a:pt x="56" y="35"/>
                    </a:lnTo>
                    <a:lnTo>
                      <a:pt x="45" y="46"/>
                    </a:lnTo>
                    <a:lnTo>
                      <a:pt x="34" y="57"/>
                    </a:lnTo>
                    <a:lnTo>
                      <a:pt x="25" y="67"/>
                    </a:lnTo>
                    <a:lnTo>
                      <a:pt x="18" y="80"/>
                    </a:lnTo>
                    <a:lnTo>
                      <a:pt x="13" y="93"/>
                    </a:lnTo>
                    <a:lnTo>
                      <a:pt x="7" y="107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171"/>
                    </a:lnTo>
                    <a:lnTo>
                      <a:pt x="5" y="187"/>
                    </a:lnTo>
                    <a:lnTo>
                      <a:pt x="9" y="205"/>
                    </a:lnTo>
                    <a:lnTo>
                      <a:pt x="16" y="221"/>
                    </a:lnTo>
                    <a:lnTo>
                      <a:pt x="25" y="236"/>
                    </a:lnTo>
                    <a:lnTo>
                      <a:pt x="36" y="251"/>
                    </a:lnTo>
                    <a:lnTo>
                      <a:pt x="49" y="263"/>
                    </a:lnTo>
                    <a:lnTo>
                      <a:pt x="63" y="274"/>
                    </a:lnTo>
                    <a:lnTo>
                      <a:pt x="65" y="276"/>
                    </a:lnTo>
                    <a:lnTo>
                      <a:pt x="65" y="276"/>
                    </a:lnTo>
                    <a:lnTo>
                      <a:pt x="69" y="278"/>
                    </a:lnTo>
                    <a:lnTo>
                      <a:pt x="71" y="281"/>
                    </a:lnTo>
                    <a:lnTo>
                      <a:pt x="74" y="290"/>
                    </a:lnTo>
                    <a:lnTo>
                      <a:pt x="76" y="301"/>
                    </a:lnTo>
                    <a:lnTo>
                      <a:pt x="76" y="303"/>
                    </a:lnTo>
                    <a:lnTo>
                      <a:pt x="76" y="354"/>
                    </a:lnTo>
                    <a:lnTo>
                      <a:pt x="76" y="354"/>
                    </a:lnTo>
                    <a:lnTo>
                      <a:pt x="76" y="359"/>
                    </a:lnTo>
                    <a:lnTo>
                      <a:pt x="80" y="367"/>
                    </a:lnTo>
                    <a:lnTo>
                      <a:pt x="83" y="372"/>
                    </a:lnTo>
                    <a:lnTo>
                      <a:pt x="89" y="376"/>
                    </a:lnTo>
                    <a:lnTo>
                      <a:pt x="140" y="401"/>
                    </a:lnTo>
                    <a:lnTo>
                      <a:pt x="140" y="401"/>
                    </a:lnTo>
                    <a:lnTo>
                      <a:pt x="145" y="403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58" y="403"/>
                    </a:lnTo>
                    <a:lnTo>
                      <a:pt x="163" y="401"/>
                    </a:lnTo>
                    <a:lnTo>
                      <a:pt x="214" y="376"/>
                    </a:lnTo>
                    <a:lnTo>
                      <a:pt x="214" y="376"/>
                    </a:lnTo>
                    <a:lnTo>
                      <a:pt x="219" y="372"/>
                    </a:lnTo>
                    <a:lnTo>
                      <a:pt x="225" y="367"/>
                    </a:lnTo>
                    <a:lnTo>
                      <a:pt x="227" y="359"/>
                    </a:lnTo>
                    <a:lnTo>
                      <a:pt x="228" y="354"/>
                    </a:lnTo>
                    <a:lnTo>
                      <a:pt x="228" y="303"/>
                    </a:lnTo>
                    <a:lnTo>
                      <a:pt x="228" y="303"/>
                    </a:lnTo>
                    <a:lnTo>
                      <a:pt x="228" y="296"/>
                    </a:lnTo>
                    <a:lnTo>
                      <a:pt x="230" y="289"/>
                    </a:lnTo>
                    <a:lnTo>
                      <a:pt x="236" y="278"/>
                    </a:lnTo>
                    <a:lnTo>
                      <a:pt x="241" y="272"/>
                    </a:lnTo>
                    <a:lnTo>
                      <a:pt x="243" y="270"/>
                    </a:lnTo>
                    <a:lnTo>
                      <a:pt x="248" y="267"/>
                    </a:lnTo>
                    <a:lnTo>
                      <a:pt x="248" y="267"/>
                    </a:lnTo>
                    <a:lnTo>
                      <a:pt x="261" y="256"/>
                    </a:lnTo>
                    <a:lnTo>
                      <a:pt x="272" y="243"/>
                    </a:lnTo>
                    <a:lnTo>
                      <a:pt x="281" y="231"/>
                    </a:lnTo>
                    <a:lnTo>
                      <a:pt x="288" y="216"/>
                    </a:lnTo>
                    <a:lnTo>
                      <a:pt x="294" y="200"/>
                    </a:lnTo>
                    <a:lnTo>
                      <a:pt x="299" y="185"/>
                    </a:lnTo>
                    <a:lnTo>
                      <a:pt x="301" y="169"/>
                    </a:lnTo>
                    <a:lnTo>
                      <a:pt x="303" y="153"/>
                    </a:lnTo>
                    <a:lnTo>
                      <a:pt x="303" y="153"/>
                    </a:lnTo>
                    <a:lnTo>
                      <a:pt x="301" y="136"/>
                    </a:lnTo>
                    <a:lnTo>
                      <a:pt x="299" y="122"/>
                    </a:lnTo>
                    <a:lnTo>
                      <a:pt x="295" y="107"/>
                    </a:lnTo>
                    <a:lnTo>
                      <a:pt x="290" y="93"/>
                    </a:lnTo>
                    <a:lnTo>
                      <a:pt x="285" y="80"/>
                    </a:lnTo>
                    <a:lnTo>
                      <a:pt x="275" y="67"/>
                    </a:lnTo>
                    <a:lnTo>
                      <a:pt x="268" y="57"/>
                    </a:lnTo>
                    <a:lnTo>
                      <a:pt x="257" y="46"/>
                    </a:lnTo>
                    <a:lnTo>
                      <a:pt x="246" y="35"/>
                    </a:lnTo>
                    <a:lnTo>
                      <a:pt x="236" y="28"/>
                    </a:lnTo>
                    <a:lnTo>
                      <a:pt x="223" y="18"/>
                    </a:lnTo>
                    <a:lnTo>
                      <a:pt x="210" y="13"/>
                    </a:lnTo>
                    <a:lnTo>
                      <a:pt x="196" y="8"/>
                    </a:lnTo>
                    <a:lnTo>
                      <a:pt x="181" y="4"/>
                    </a:lnTo>
                    <a:lnTo>
                      <a:pt x="167" y="2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379"/>
                    </a:moveTo>
                    <a:lnTo>
                      <a:pt x="100" y="354"/>
                    </a:lnTo>
                    <a:lnTo>
                      <a:pt x="203" y="354"/>
                    </a:lnTo>
                    <a:lnTo>
                      <a:pt x="150" y="379"/>
                    </a:lnTo>
                    <a:close/>
                    <a:moveTo>
                      <a:pt x="203" y="303"/>
                    </a:moveTo>
                    <a:lnTo>
                      <a:pt x="203" y="328"/>
                    </a:lnTo>
                    <a:lnTo>
                      <a:pt x="100" y="328"/>
                    </a:lnTo>
                    <a:lnTo>
                      <a:pt x="100" y="303"/>
                    </a:lnTo>
                    <a:lnTo>
                      <a:pt x="100" y="303"/>
                    </a:lnTo>
                    <a:lnTo>
                      <a:pt x="203" y="303"/>
                    </a:lnTo>
                    <a:lnTo>
                      <a:pt x="203" y="303"/>
                    </a:lnTo>
                    <a:close/>
                    <a:moveTo>
                      <a:pt x="232" y="249"/>
                    </a:moveTo>
                    <a:lnTo>
                      <a:pt x="232" y="249"/>
                    </a:lnTo>
                    <a:lnTo>
                      <a:pt x="230" y="249"/>
                    </a:lnTo>
                    <a:lnTo>
                      <a:pt x="223" y="254"/>
                    </a:lnTo>
                    <a:lnTo>
                      <a:pt x="214" y="263"/>
                    </a:lnTo>
                    <a:lnTo>
                      <a:pt x="210" y="270"/>
                    </a:lnTo>
                    <a:lnTo>
                      <a:pt x="207" y="278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4" y="270"/>
                    </a:lnTo>
                    <a:lnTo>
                      <a:pt x="91" y="265"/>
                    </a:lnTo>
                    <a:lnTo>
                      <a:pt x="85" y="260"/>
                    </a:lnTo>
                    <a:lnTo>
                      <a:pt x="78" y="254"/>
                    </a:lnTo>
                    <a:lnTo>
                      <a:pt x="78" y="254"/>
                    </a:lnTo>
                    <a:lnTo>
                      <a:pt x="67" y="245"/>
                    </a:lnTo>
                    <a:lnTo>
                      <a:pt x="56" y="234"/>
                    </a:lnTo>
                    <a:lnTo>
                      <a:pt x="47" y="223"/>
                    </a:lnTo>
                    <a:lnTo>
                      <a:pt x="40" y="211"/>
                    </a:lnTo>
                    <a:lnTo>
                      <a:pt x="34" y="196"/>
                    </a:lnTo>
                    <a:lnTo>
                      <a:pt x="29" y="182"/>
                    </a:lnTo>
                    <a:lnTo>
                      <a:pt x="27" y="167"/>
                    </a:lnTo>
                    <a:lnTo>
                      <a:pt x="25" y="153"/>
                    </a:lnTo>
                    <a:lnTo>
                      <a:pt x="25" y="153"/>
                    </a:lnTo>
                    <a:lnTo>
                      <a:pt x="25" y="140"/>
                    </a:lnTo>
                    <a:lnTo>
                      <a:pt x="27" y="127"/>
                    </a:lnTo>
                    <a:lnTo>
                      <a:pt x="31" y="115"/>
                    </a:lnTo>
                    <a:lnTo>
                      <a:pt x="36" y="104"/>
                    </a:lnTo>
                    <a:lnTo>
                      <a:pt x="40" y="93"/>
                    </a:lnTo>
                    <a:lnTo>
                      <a:pt x="47" y="82"/>
                    </a:lnTo>
                    <a:lnTo>
                      <a:pt x="54" y="71"/>
                    </a:lnTo>
                    <a:lnTo>
                      <a:pt x="62" y="64"/>
                    </a:lnTo>
                    <a:lnTo>
                      <a:pt x="71" y="55"/>
                    </a:lnTo>
                    <a:lnTo>
                      <a:pt x="82" y="47"/>
                    </a:lnTo>
                    <a:lnTo>
                      <a:pt x="91" y="42"/>
                    </a:lnTo>
                    <a:lnTo>
                      <a:pt x="101" y="37"/>
                    </a:lnTo>
                    <a:lnTo>
                      <a:pt x="114" y="31"/>
                    </a:lnTo>
                    <a:lnTo>
                      <a:pt x="125" y="29"/>
                    </a:lnTo>
                    <a:lnTo>
                      <a:pt x="138" y="28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65" y="28"/>
                    </a:lnTo>
                    <a:lnTo>
                      <a:pt x="176" y="29"/>
                    </a:lnTo>
                    <a:lnTo>
                      <a:pt x="188" y="31"/>
                    </a:lnTo>
                    <a:lnTo>
                      <a:pt x="199" y="37"/>
                    </a:lnTo>
                    <a:lnTo>
                      <a:pt x="212" y="42"/>
                    </a:lnTo>
                    <a:lnTo>
                      <a:pt x="221" y="47"/>
                    </a:lnTo>
                    <a:lnTo>
                      <a:pt x="232" y="55"/>
                    </a:lnTo>
                    <a:lnTo>
                      <a:pt x="239" y="64"/>
                    </a:lnTo>
                    <a:lnTo>
                      <a:pt x="248" y="71"/>
                    </a:lnTo>
                    <a:lnTo>
                      <a:pt x="256" y="82"/>
                    </a:lnTo>
                    <a:lnTo>
                      <a:pt x="261" y="93"/>
                    </a:lnTo>
                    <a:lnTo>
                      <a:pt x="266" y="104"/>
                    </a:lnTo>
                    <a:lnTo>
                      <a:pt x="272" y="115"/>
                    </a:lnTo>
                    <a:lnTo>
                      <a:pt x="274" y="127"/>
                    </a:lnTo>
                    <a:lnTo>
                      <a:pt x="275" y="140"/>
                    </a:lnTo>
                    <a:lnTo>
                      <a:pt x="277" y="153"/>
                    </a:lnTo>
                    <a:lnTo>
                      <a:pt x="277" y="153"/>
                    </a:lnTo>
                    <a:lnTo>
                      <a:pt x="275" y="165"/>
                    </a:lnTo>
                    <a:lnTo>
                      <a:pt x="274" y="180"/>
                    </a:lnTo>
                    <a:lnTo>
                      <a:pt x="270" y="192"/>
                    </a:lnTo>
                    <a:lnTo>
                      <a:pt x="265" y="205"/>
                    </a:lnTo>
                    <a:lnTo>
                      <a:pt x="259" y="218"/>
                    </a:lnTo>
                    <a:lnTo>
                      <a:pt x="250" y="229"/>
                    </a:lnTo>
                    <a:lnTo>
                      <a:pt x="243" y="240"/>
                    </a:lnTo>
                    <a:lnTo>
                      <a:pt x="232" y="249"/>
                    </a:lnTo>
                    <a:lnTo>
                      <a:pt x="232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Freeform 109"/>
              <p:cNvSpPr/>
              <p:nvPr/>
            </p:nvSpPr>
            <p:spPr bwMode="auto">
              <a:xfrm>
                <a:off x="8550302" y="3184529"/>
                <a:ext cx="79375" cy="7937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4" y="22"/>
                  </a:cxn>
                  <a:cxn ang="0">
                    <a:pos x="9" y="24"/>
                  </a:cxn>
                  <a:cxn ang="0">
                    <a:pos x="13" y="25"/>
                  </a:cxn>
                  <a:cxn ang="0">
                    <a:pos x="13" y="25"/>
                  </a:cxn>
                  <a:cxn ang="0">
                    <a:pos x="24" y="27"/>
                  </a:cxn>
                  <a:cxn ang="0">
                    <a:pos x="35" y="31"/>
                  </a:cxn>
                  <a:cxn ang="0">
                    <a:pos x="46" y="36"/>
                  </a:cxn>
                  <a:cxn ang="0">
                    <a:pos x="57" y="44"/>
                  </a:cxn>
                  <a:cxn ang="0">
                    <a:pos x="64" y="53"/>
                  </a:cxn>
                  <a:cxn ang="0">
                    <a:pos x="71" y="64"/>
                  </a:cxn>
                  <a:cxn ang="0">
                    <a:pos x="75" y="76"/>
                  </a:cxn>
                  <a:cxn ang="0">
                    <a:pos x="77" y="89"/>
                  </a:cxn>
                  <a:cxn ang="0">
                    <a:pos x="77" y="89"/>
                  </a:cxn>
                  <a:cxn ang="0">
                    <a:pos x="78" y="94"/>
                  </a:cxn>
                  <a:cxn ang="0">
                    <a:pos x="80" y="98"/>
                  </a:cxn>
                  <a:cxn ang="0">
                    <a:pos x="84" y="102"/>
                  </a:cxn>
                  <a:cxn ang="0">
                    <a:pos x="89" y="102"/>
                  </a:cxn>
                  <a:cxn ang="0">
                    <a:pos x="89" y="102"/>
                  </a:cxn>
                  <a:cxn ang="0">
                    <a:pos x="95" y="102"/>
                  </a:cxn>
                  <a:cxn ang="0">
                    <a:pos x="98" y="98"/>
                  </a:cxn>
                  <a:cxn ang="0">
                    <a:pos x="100" y="94"/>
                  </a:cxn>
                  <a:cxn ang="0">
                    <a:pos x="102" y="89"/>
                  </a:cxn>
                  <a:cxn ang="0">
                    <a:pos x="102" y="89"/>
                  </a:cxn>
                  <a:cxn ang="0">
                    <a:pos x="100" y="69"/>
                  </a:cxn>
                  <a:cxn ang="0">
                    <a:pos x="95" y="51"/>
                  </a:cxn>
                  <a:cxn ang="0">
                    <a:pos x="86" y="36"/>
                  </a:cxn>
                  <a:cxn ang="0">
                    <a:pos x="75" y="24"/>
                  </a:cxn>
                  <a:cxn ang="0">
                    <a:pos x="60" y="13"/>
                  </a:cxn>
                  <a:cxn ang="0">
                    <a:pos x="46" y="6"/>
                  </a:cxn>
                  <a:cxn ang="0">
                    <a:pos x="29" y="2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02" h="102">
                    <a:moveTo>
                      <a:pt x="13" y="0"/>
                    </a:moveTo>
                    <a:lnTo>
                      <a:pt x="13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4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24" y="27"/>
                    </a:lnTo>
                    <a:lnTo>
                      <a:pt x="35" y="31"/>
                    </a:lnTo>
                    <a:lnTo>
                      <a:pt x="46" y="36"/>
                    </a:lnTo>
                    <a:lnTo>
                      <a:pt x="57" y="44"/>
                    </a:lnTo>
                    <a:lnTo>
                      <a:pt x="64" y="53"/>
                    </a:lnTo>
                    <a:lnTo>
                      <a:pt x="71" y="64"/>
                    </a:lnTo>
                    <a:lnTo>
                      <a:pt x="75" y="76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8" y="94"/>
                    </a:lnTo>
                    <a:lnTo>
                      <a:pt x="80" y="98"/>
                    </a:lnTo>
                    <a:lnTo>
                      <a:pt x="84" y="102"/>
                    </a:lnTo>
                    <a:lnTo>
                      <a:pt x="89" y="102"/>
                    </a:lnTo>
                    <a:lnTo>
                      <a:pt x="89" y="102"/>
                    </a:lnTo>
                    <a:lnTo>
                      <a:pt x="95" y="102"/>
                    </a:lnTo>
                    <a:lnTo>
                      <a:pt x="98" y="98"/>
                    </a:lnTo>
                    <a:lnTo>
                      <a:pt x="100" y="94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100" y="69"/>
                    </a:lnTo>
                    <a:lnTo>
                      <a:pt x="95" y="51"/>
                    </a:lnTo>
                    <a:lnTo>
                      <a:pt x="86" y="36"/>
                    </a:lnTo>
                    <a:lnTo>
                      <a:pt x="75" y="24"/>
                    </a:lnTo>
                    <a:lnTo>
                      <a:pt x="60" y="13"/>
                    </a:lnTo>
                    <a:lnTo>
                      <a:pt x="46" y="6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1870572" y="3681186"/>
              <a:ext cx="2133781" cy="1098747"/>
              <a:chOff x="647417" y="3807909"/>
              <a:chExt cx="2133781" cy="1098747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683233" y="4078481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3910521" y="4122228"/>
              <a:ext cx="2133781" cy="1078644"/>
              <a:chOff x="647417" y="3807909"/>
              <a:chExt cx="2133781" cy="1078644"/>
            </a:xfrm>
          </p:grpSpPr>
          <p:sp>
            <p:nvSpPr>
              <p:cNvPr id="86" name="文本框 85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683233" y="4058378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6015590" y="3682906"/>
              <a:ext cx="2133781" cy="1073546"/>
              <a:chOff x="647417" y="3807909"/>
              <a:chExt cx="2133781" cy="1073546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682239" y="4053280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8072697" y="4090259"/>
              <a:ext cx="2133781" cy="1094412"/>
              <a:chOff x="647417" y="3807909"/>
              <a:chExt cx="2133781" cy="1094412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647417" y="3807909"/>
                <a:ext cx="2133781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添加文字内容</a:t>
                </a:r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683233" y="4074146"/>
                <a:ext cx="2062148" cy="82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  <p:cxnSp>
          <p:nvCxnSpPr>
            <p:cNvPr id="94" name="Straight Connector 26"/>
            <p:cNvCxnSpPr/>
            <p:nvPr/>
          </p:nvCxnSpPr>
          <p:spPr>
            <a:xfrm>
              <a:off x="2957145" y="4777740"/>
              <a:ext cx="0" cy="55936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38"/>
            <p:cNvCxnSpPr/>
            <p:nvPr/>
          </p:nvCxnSpPr>
          <p:spPr>
            <a:xfrm>
              <a:off x="7053038" y="4739640"/>
              <a:ext cx="0" cy="62028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07719" y="1763394"/>
            <a:ext cx="2446656" cy="2446656"/>
            <a:chOff x="2733676" y="-3284219"/>
            <a:chExt cx="6772274" cy="677227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8862357" y="3563917"/>
            <a:ext cx="4880688" cy="4880688"/>
            <a:chOff x="2733676" y="-3284219"/>
            <a:chExt cx="6772274" cy="677227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3338928" y="2237098"/>
            <a:ext cx="1095793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323037"/>
                </a:solidFill>
                <a:cs typeface="+mn-ea"/>
                <a:sym typeface="+mn-lt"/>
              </a:rPr>
              <a:t>目 录</a:t>
            </a:r>
            <a:endParaRPr lang="zh-CN" altLang="en-US" sz="48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24" name="Freeform: Shape 45"/>
          <p:cNvSpPr/>
          <p:nvPr/>
        </p:nvSpPr>
        <p:spPr>
          <a:xfrm>
            <a:off x="4821265" y="2589911"/>
            <a:ext cx="2284612" cy="2284612"/>
          </a:xfrm>
          <a:custGeom>
            <a:avLst/>
            <a:gdLst>
              <a:gd name="connsiteX0" fmla="*/ 1961310 w 3922620"/>
              <a:gd name="connsiteY0" fmla="*/ 895129 h 3922620"/>
              <a:gd name="connsiteX1" fmla="*/ 895129 w 3922620"/>
              <a:gd name="connsiteY1" fmla="*/ 1961310 h 3922620"/>
              <a:gd name="connsiteX2" fmla="*/ 1961310 w 3922620"/>
              <a:gd name="connsiteY2" fmla="*/ 3027491 h 3922620"/>
              <a:gd name="connsiteX3" fmla="*/ 3027491 w 3922620"/>
              <a:gd name="connsiteY3" fmla="*/ 1961310 h 3922620"/>
              <a:gd name="connsiteX4" fmla="*/ 1961310 w 3922620"/>
              <a:gd name="connsiteY4" fmla="*/ 895129 h 3922620"/>
              <a:gd name="connsiteX5" fmla="*/ 1961310 w 3922620"/>
              <a:gd name="connsiteY5" fmla="*/ 0 h 3922620"/>
              <a:gd name="connsiteX6" fmla="*/ 3922620 w 3922620"/>
              <a:gd name="connsiteY6" fmla="*/ 1961310 h 3922620"/>
              <a:gd name="connsiteX7" fmla="*/ 1961310 w 3922620"/>
              <a:gd name="connsiteY7" fmla="*/ 3922620 h 3922620"/>
              <a:gd name="connsiteX8" fmla="*/ 0 w 3922620"/>
              <a:gd name="connsiteY8" fmla="*/ 1961310 h 3922620"/>
              <a:gd name="connsiteX9" fmla="*/ 1961310 w 3922620"/>
              <a:gd name="connsiteY9" fmla="*/ 0 h 3922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22620" h="3922620">
                <a:moveTo>
                  <a:pt x="1961310" y="895129"/>
                </a:moveTo>
                <a:cubicBezTo>
                  <a:pt x="1372474" y="895129"/>
                  <a:pt x="895129" y="1372474"/>
                  <a:pt x="895129" y="1961310"/>
                </a:cubicBezTo>
                <a:cubicBezTo>
                  <a:pt x="895129" y="2550146"/>
                  <a:pt x="1372474" y="3027491"/>
                  <a:pt x="1961310" y="3027491"/>
                </a:cubicBezTo>
                <a:cubicBezTo>
                  <a:pt x="2550146" y="3027491"/>
                  <a:pt x="3027491" y="2550146"/>
                  <a:pt x="3027491" y="1961310"/>
                </a:cubicBezTo>
                <a:cubicBezTo>
                  <a:pt x="3027491" y="1372474"/>
                  <a:pt x="2550146" y="895129"/>
                  <a:pt x="1961310" y="895129"/>
                </a:cubicBezTo>
                <a:close/>
                <a:moveTo>
                  <a:pt x="1961310" y="0"/>
                </a:moveTo>
                <a:cubicBezTo>
                  <a:pt x="3044512" y="0"/>
                  <a:pt x="3922620" y="878108"/>
                  <a:pt x="3922620" y="1961310"/>
                </a:cubicBezTo>
                <a:cubicBezTo>
                  <a:pt x="3922620" y="3044512"/>
                  <a:pt x="3044512" y="3922620"/>
                  <a:pt x="1961310" y="3922620"/>
                </a:cubicBezTo>
                <a:cubicBezTo>
                  <a:pt x="878108" y="3922620"/>
                  <a:pt x="0" y="3044512"/>
                  <a:pt x="0" y="1961310"/>
                </a:cubicBezTo>
                <a:cubicBezTo>
                  <a:pt x="0" y="878108"/>
                  <a:pt x="878108" y="0"/>
                  <a:pt x="1961310" y="0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25" name="椭圆 26"/>
          <p:cNvSpPr/>
          <p:nvPr/>
        </p:nvSpPr>
        <p:spPr>
          <a:xfrm>
            <a:off x="4653449" y="1660344"/>
            <a:ext cx="407695" cy="407159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gradFill>
            <a:gsLst>
              <a:gs pos="100000">
                <a:srgbClr val="3CCDFD"/>
              </a:gs>
              <a:gs pos="0">
                <a:srgbClr val="B334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26" name="椭圆 27"/>
          <p:cNvSpPr/>
          <p:nvPr/>
        </p:nvSpPr>
        <p:spPr>
          <a:xfrm>
            <a:off x="4653806" y="2856712"/>
            <a:ext cx="407695" cy="407080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gradFill>
            <a:gsLst>
              <a:gs pos="100000">
                <a:srgbClr val="3CCDFD"/>
              </a:gs>
              <a:gs pos="0">
                <a:srgbClr val="B334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27" name="椭圆 28"/>
          <p:cNvSpPr/>
          <p:nvPr/>
        </p:nvSpPr>
        <p:spPr>
          <a:xfrm>
            <a:off x="4653806" y="4039529"/>
            <a:ext cx="407695" cy="399745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gradFill>
            <a:gsLst>
              <a:gs pos="100000">
                <a:srgbClr val="3CCDFD"/>
              </a:gs>
              <a:gs pos="0">
                <a:srgbClr val="B334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28" name="椭圆 29"/>
          <p:cNvSpPr/>
          <p:nvPr/>
        </p:nvSpPr>
        <p:spPr>
          <a:xfrm>
            <a:off x="4657986" y="5256069"/>
            <a:ext cx="236783" cy="407695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gradFill>
            <a:gsLst>
              <a:gs pos="100000">
                <a:srgbClr val="3CCDFD"/>
              </a:gs>
              <a:gs pos="0">
                <a:srgbClr val="B334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140930" y="1423204"/>
            <a:ext cx="3337432" cy="754934"/>
            <a:chOff x="6151061" y="2917469"/>
            <a:chExt cx="3337432" cy="754934"/>
          </a:xfrm>
        </p:grpSpPr>
        <p:sp>
          <p:nvSpPr>
            <p:cNvPr id="30" name="文本框 29"/>
            <p:cNvSpPr txBox="1"/>
            <p:nvPr/>
          </p:nvSpPr>
          <p:spPr>
            <a:xfrm>
              <a:off x="6151061" y="2917469"/>
              <a:ext cx="21000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rgbClr val="323037"/>
                  </a:solidFill>
                  <a:latin typeface="思源黑体 CN Regular" panose="020B0500000000000000" pitchFamily="34" charset="-122"/>
                  <a:ea typeface="方正黑体简体" panose="03000509000000000000" pitchFamily="65" charset="-122"/>
                </a:defRPr>
              </a:lvl1pPr>
            </a:lstStyle>
            <a:p>
              <a:r>
                <a:rPr lang="zh-CN" altLang="en-US" dirty="0" smtClean="0"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168606" y="3303071"/>
              <a:ext cx="3319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rgbClr val="323037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  <a:endParaRPr lang="en-US" altLang="zh-CN" sz="900" dirty="0">
                <a:solidFill>
                  <a:srgbClr val="3230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18783" y="2616577"/>
            <a:ext cx="3259578" cy="741286"/>
            <a:chOff x="6151061" y="2931117"/>
            <a:chExt cx="3259578" cy="741286"/>
          </a:xfrm>
        </p:grpSpPr>
        <p:sp>
          <p:nvSpPr>
            <p:cNvPr id="33" name="文本框 32"/>
            <p:cNvSpPr txBox="1"/>
            <p:nvPr/>
          </p:nvSpPr>
          <p:spPr>
            <a:xfrm>
              <a:off x="6151061" y="2931117"/>
              <a:ext cx="2022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rgbClr val="3A455F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323037"/>
                  </a:solidFill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dirty="0">
                <a:solidFill>
                  <a:srgbClr val="3230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168606" y="3303071"/>
              <a:ext cx="3242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rgbClr val="323037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  <a:endParaRPr lang="en-US" altLang="zh-CN" sz="900" dirty="0">
                <a:solidFill>
                  <a:srgbClr val="3230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64395" y="3798752"/>
            <a:ext cx="3313966" cy="741286"/>
            <a:chOff x="6151061" y="2931117"/>
            <a:chExt cx="3313966" cy="741286"/>
          </a:xfrm>
        </p:grpSpPr>
        <p:sp>
          <p:nvSpPr>
            <p:cNvPr id="36" name="文本框 35"/>
            <p:cNvSpPr txBox="1"/>
            <p:nvPr/>
          </p:nvSpPr>
          <p:spPr>
            <a:xfrm>
              <a:off x="6151061" y="2931117"/>
              <a:ext cx="2076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rgbClr val="3A455F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323037"/>
                  </a:solidFill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dirty="0">
                <a:solidFill>
                  <a:srgbClr val="3230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168607" y="3303071"/>
              <a:ext cx="3296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rgbClr val="323037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  <a:endParaRPr lang="en-US" altLang="zh-CN" sz="900" dirty="0">
                <a:solidFill>
                  <a:srgbClr val="3230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44032" y="4977724"/>
            <a:ext cx="3334328" cy="754934"/>
            <a:chOff x="6151061" y="2917469"/>
            <a:chExt cx="3334328" cy="754934"/>
          </a:xfrm>
        </p:grpSpPr>
        <p:sp>
          <p:nvSpPr>
            <p:cNvPr id="39" name="文本框 38"/>
            <p:cNvSpPr txBox="1"/>
            <p:nvPr/>
          </p:nvSpPr>
          <p:spPr>
            <a:xfrm>
              <a:off x="6151061" y="2917469"/>
              <a:ext cx="20974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rgbClr val="3A455F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323037"/>
                  </a:solidFill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dirty="0">
                <a:solidFill>
                  <a:srgbClr val="3230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168606" y="3303071"/>
              <a:ext cx="3316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rgbClr val="323037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  <a:endParaRPr lang="en-US" altLang="zh-CN" sz="900" dirty="0">
                <a:solidFill>
                  <a:srgbClr val="3230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04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1401589" y="3741255"/>
            <a:ext cx="2233930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填加标题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3922435" y="3741255"/>
            <a:ext cx="2233930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填加标题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6443281" y="3741255"/>
            <a:ext cx="2233930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填加标题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8964126" y="3741255"/>
            <a:ext cx="2233930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填加标题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41694" y="4198729"/>
            <a:ext cx="24328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90855" y="4198729"/>
            <a:ext cx="24328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2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40016" y="4198729"/>
            <a:ext cx="24328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2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89176" y="4198729"/>
            <a:ext cx="24328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2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55210" y="1831735"/>
            <a:ext cx="1770162" cy="1770162"/>
            <a:chOff x="2733676" y="-3284219"/>
            <a:chExt cx="6772274" cy="677227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2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6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/>
        </p:nvGrpSpPr>
        <p:grpSpPr>
          <a:xfrm rot="18370135">
            <a:off x="4122183" y="1831735"/>
            <a:ext cx="1770162" cy="1770162"/>
            <a:chOff x="2733676" y="-3284219"/>
            <a:chExt cx="6772274" cy="6772274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2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16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 rot="15639642">
            <a:off x="6646432" y="1826819"/>
            <a:ext cx="1770162" cy="1770162"/>
            <a:chOff x="2733676" y="-3284219"/>
            <a:chExt cx="6772274" cy="67722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2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6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 rot="6889850">
            <a:off x="9178440" y="1857338"/>
            <a:ext cx="1770162" cy="1770162"/>
            <a:chOff x="2733676" y="-3284219"/>
            <a:chExt cx="6772274" cy="6772274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2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4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5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16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04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87659" y="3085830"/>
            <a:ext cx="10555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162070" y="2310860"/>
            <a:ext cx="1920864" cy="3516331"/>
            <a:chOff x="1162070" y="2310860"/>
            <a:chExt cx="1920864" cy="3516331"/>
          </a:xfrm>
        </p:grpSpPr>
        <p:grpSp>
          <p:nvGrpSpPr>
            <p:cNvPr id="29" name="组合 28"/>
            <p:cNvGrpSpPr/>
            <p:nvPr/>
          </p:nvGrpSpPr>
          <p:grpSpPr>
            <a:xfrm>
              <a:off x="1399707" y="2310860"/>
              <a:ext cx="1372167" cy="1549940"/>
              <a:chOff x="924032" y="2241010"/>
              <a:chExt cx="1050395" cy="1186480"/>
            </a:xfrm>
          </p:grpSpPr>
          <p:sp>
            <p:nvSpPr>
              <p:cNvPr id="30" name="任意多边形 44"/>
              <p:cNvSpPr/>
              <p:nvPr/>
            </p:nvSpPr>
            <p:spPr>
              <a:xfrm>
                <a:off x="924032" y="2241010"/>
                <a:ext cx="1050395" cy="1186480"/>
              </a:xfrm>
              <a:custGeom>
                <a:avLst/>
                <a:gdLst>
                  <a:gd name="connsiteX0" fmla="*/ 1876058 w 3765895"/>
                  <a:gd name="connsiteY0" fmla="*/ 0 h 4253792"/>
                  <a:gd name="connsiteX1" fmla="*/ 1879626 w 3765895"/>
                  <a:gd name="connsiteY1" fmla="*/ 270 h 4253792"/>
                  <a:gd name="connsiteX2" fmla="*/ 1889842 w 3765895"/>
                  <a:gd name="connsiteY2" fmla="*/ 1 h 4253792"/>
                  <a:gd name="connsiteX3" fmla="*/ 1901142 w 3765895"/>
                  <a:gd name="connsiteY3" fmla="*/ 1897 h 4253792"/>
                  <a:gd name="connsiteX4" fmla="*/ 1953715 w 3765895"/>
                  <a:gd name="connsiteY4" fmla="*/ 5873 h 4253792"/>
                  <a:gd name="connsiteX5" fmla="*/ 2028805 w 3765895"/>
                  <a:gd name="connsiteY5" fmla="*/ 35305 h 4253792"/>
                  <a:gd name="connsiteX6" fmla="*/ 3621922 w 3765895"/>
                  <a:gd name="connsiteY6" fmla="*/ 955091 h 4253792"/>
                  <a:gd name="connsiteX7" fmla="*/ 3728871 w 3765895"/>
                  <a:gd name="connsiteY7" fmla="*/ 1069722 h 4253792"/>
                  <a:gd name="connsiteX8" fmla="*/ 3733197 w 3765895"/>
                  <a:gd name="connsiteY8" fmla="*/ 1081308 h 4253792"/>
                  <a:gd name="connsiteX9" fmla="*/ 3744821 w 3765895"/>
                  <a:gd name="connsiteY9" fmla="*/ 1102725 h 4253792"/>
                  <a:gd name="connsiteX10" fmla="*/ 3765895 w 3765895"/>
                  <a:gd name="connsiteY10" fmla="*/ 1207108 h 4253792"/>
                  <a:gd name="connsiteX11" fmla="*/ 3765895 w 3765895"/>
                  <a:gd name="connsiteY11" fmla="*/ 3046682 h 4253792"/>
                  <a:gd name="connsiteX12" fmla="*/ 3720097 w 3765895"/>
                  <a:gd name="connsiteY12" fmla="*/ 3196617 h 4253792"/>
                  <a:gd name="connsiteX13" fmla="*/ 3712918 w 3765895"/>
                  <a:gd name="connsiteY13" fmla="*/ 3205318 h 4253792"/>
                  <a:gd name="connsiteX14" fmla="*/ 3693636 w 3765895"/>
                  <a:gd name="connsiteY14" fmla="*/ 3238505 h 4253792"/>
                  <a:gd name="connsiteX15" fmla="*/ 3621920 w 3765895"/>
                  <a:gd name="connsiteY15" fmla="*/ 3298699 h 4253792"/>
                  <a:gd name="connsiteX16" fmla="*/ 2028804 w 3765895"/>
                  <a:gd name="connsiteY16" fmla="*/ 4218487 h 4253792"/>
                  <a:gd name="connsiteX17" fmla="*/ 1927869 w 3765895"/>
                  <a:gd name="connsiteY17" fmla="*/ 4252428 h 4253792"/>
                  <a:gd name="connsiteX18" fmla="*/ 1892411 w 3765895"/>
                  <a:gd name="connsiteY18" fmla="*/ 4253361 h 4253792"/>
                  <a:gd name="connsiteX19" fmla="*/ 1889840 w 3765895"/>
                  <a:gd name="connsiteY19" fmla="*/ 4253792 h 4253792"/>
                  <a:gd name="connsiteX20" fmla="*/ 1882931 w 3765895"/>
                  <a:gd name="connsiteY20" fmla="*/ 4253611 h 4253792"/>
                  <a:gd name="connsiteX21" fmla="*/ 1876057 w 3765895"/>
                  <a:gd name="connsiteY21" fmla="*/ 4253792 h 4253792"/>
                  <a:gd name="connsiteX22" fmla="*/ 1873500 w 3765895"/>
                  <a:gd name="connsiteY22" fmla="*/ 4253362 h 4253792"/>
                  <a:gd name="connsiteX23" fmla="*/ 1838029 w 3765895"/>
                  <a:gd name="connsiteY23" fmla="*/ 4252429 h 4253792"/>
                  <a:gd name="connsiteX24" fmla="*/ 1737093 w 3765895"/>
                  <a:gd name="connsiteY24" fmla="*/ 4218488 h 4253792"/>
                  <a:gd name="connsiteX25" fmla="*/ 143977 w 3765895"/>
                  <a:gd name="connsiteY25" fmla="*/ 3298700 h 4253792"/>
                  <a:gd name="connsiteX26" fmla="*/ 72261 w 3765895"/>
                  <a:gd name="connsiteY26" fmla="*/ 3238506 h 4253792"/>
                  <a:gd name="connsiteX27" fmla="*/ 52980 w 3765895"/>
                  <a:gd name="connsiteY27" fmla="*/ 3205320 h 4253792"/>
                  <a:gd name="connsiteX28" fmla="*/ 45799 w 3765895"/>
                  <a:gd name="connsiteY28" fmla="*/ 3196617 h 4253792"/>
                  <a:gd name="connsiteX29" fmla="*/ 1 w 3765895"/>
                  <a:gd name="connsiteY29" fmla="*/ 3046682 h 4253792"/>
                  <a:gd name="connsiteX30" fmla="*/ 0 w 3765895"/>
                  <a:gd name="connsiteY30" fmla="*/ 1207109 h 4253792"/>
                  <a:gd name="connsiteX31" fmla="*/ 21074 w 3765895"/>
                  <a:gd name="connsiteY31" fmla="*/ 1102726 h 4253792"/>
                  <a:gd name="connsiteX32" fmla="*/ 32712 w 3765895"/>
                  <a:gd name="connsiteY32" fmla="*/ 1081285 h 4253792"/>
                  <a:gd name="connsiteX33" fmla="*/ 37029 w 3765895"/>
                  <a:gd name="connsiteY33" fmla="*/ 1069723 h 4253792"/>
                  <a:gd name="connsiteX34" fmla="*/ 143977 w 3765895"/>
                  <a:gd name="connsiteY34" fmla="*/ 955093 h 4253792"/>
                  <a:gd name="connsiteX35" fmla="*/ 1737095 w 3765895"/>
                  <a:gd name="connsiteY35" fmla="*/ 35306 h 4253792"/>
                  <a:gd name="connsiteX36" fmla="*/ 1838030 w 3765895"/>
                  <a:gd name="connsiteY36" fmla="*/ 1365 h 4253792"/>
                  <a:gd name="connsiteX37" fmla="*/ 1873486 w 3765895"/>
                  <a:gd name="connsiteY37" fmla="*/ 431 h 425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65895" h="4253792">
                    <a:moveTo>
                      <a:pt x="1876058" y="0"/>
                    </a:moveTo>
                    <a:lnTo>
                      <a:pt x="1879626" y="270"/>
                    </a:lnTo>
                    <a:lnTo>
                      <a:pt x="1889842" y="1"/>
                    </a:lnTo>
                    <a:lnTo>
                      <a:pt x="1901142" y="1897"/>
                    </a:lnTo>
                    <a:lnTo>
                      <a:pt x="1953715" y="5873"/>
                    </a:lnTo>
                    <a:cubicBezTo>
                      <a:pt x="1979450" y="11683"/>
                      <a:pt x="2004755" y="21420"/>
                      <a:pt x="2028805" y="35305"/>
                    </a:cubicBezTo>
                    <a:lnTo>
                      <a:pt x="3621922" y="955091"/>
                    </a:lnTo>
                    <a:cubicBezTo>
                      <a:pt x="3670021" y="982861"/>
                      <a:pt x="3706262" y="1023281"/>
                      <a:pt x="3728871" y="1069722"/>
                    </a:cubicBezTo>
                    <a:lnTo>
                      <a:pt x="3733197" y="1081308"/>
                    </a:lnTo>
                    <a:lnTo>
                      <a:pt x="3744821" y="1102725"/>
                    </a:lnTo>
                    <a:cubicBezTo>
                      <a:pt x="3758391" y="1134808"/>
                      <a:pt x="3765895" y="1170082"/>
                      <a:pt x="3765895" y="1207108"/>
                    </a:cubicBezTo>
                    <a:lnTo>
                      <a:pt x="3765895" y="3046682"/>
                    </a:lnTo>
                    <a:cubicBezTo>
                      <a:pt x="3765895" y="3102221"/>
                      <a:pt x="3749012" y="3153817"/>
                      <a:pt x="3720097" y="3196617"/>
                    </a:cubicBezTo>
                    <a:lnTo>
                      <a:pt x="3712918" y="3205318"/>
                    </a:lnTo>
                    <a:lnTo>
                      <a:pt x="3693636" y="3238505"/>
                    </a:lnTo>
                    <a:cubicBezTo>
                      <a:pt x="3674001" y="3261997"/>
                      <a:pt x="3649978" y="3282500"/>
                      <a:pt x="3621920" y="3298699"/>
                    </a:cubicBezTo>
                    <a:lnTo>
                      <a:pt x="2028804" y="4218487"/>
                    </a:lnTo>
                    <a:cubicBezTo>
                      <a:pt x="1996739" y="4237000"/>
                      <a:pt x="1962439" y="4248138"/>
                      <a:pt x="1927869" y="4252428"/>
                    </a:cubicBezTo>
                    <a:lnTo>
                      <a:pt x="1892411" y="4253361"/>
                    </a:lnTo>
                    <a:lnTo>
                      <a:pt x="1889840" y="4253792"/>
                    </a:lnTo>
                    <a:lnTo>
                      <a:pt x="1882931" y="4253611"/>
                    </a:lnTo>
                    <a:lnTo>
                      <a:pt x="1876057" y="4253792"/>
                    </a:lnTo>
                    <a:lnTo>
                      <a:pt x="1873500" y="4253362"/>
                    </a:lnTo>
                    <a:lnTo>
                      <a:pt x="1838029" y="4252429"/>
                    </a:lnTo>
                    <a:cubicBezTo>
                      <a:pt x="1803459" y="4248139"/>
                      <a:pt x="1769159" y="4237001"/>
                      <a:pt x="1737093" y="4218488"/>
                    </a:cubicBezTo>
                    <a:lnTo>
                      <a:pt x="143977" y="3298700"/>
                    </a:lnTo>
                    <a:cubicBezTo>
                      <a:pt x="115919" y="3282501"/>
                      <a:pt x="91896" y="3261998"/>
                      <a:pt x="72261" y="3238506"/>
                    </a:cubicBezTo>
                    <a:lnTo>
                      <a:pt x="52980" y="3205320"/>
                    </a:lnTo>
                    <a:lnTo>
                      <a:pt x="45799" y="3196617"/>
                    </a:lnTo>
                    <a:cubicBezTo>
                      <a:pt x="16885" y="3153817"/>
                      <a:pt x="1" y="3102222"/>
                      <a:pt x="1" y="3046682"/>
                    </a:cubicBezTo>
                    <a:lnTo>
                      <a:pt x="0" y="1207109"/>
                    </a:lnTo>
                    <a:cubicBezTo>
                      <a:pt x="0" y="1170083"/>
                      <a:pt x="7504" y="1134809"/>
                      <a:pt x="21074" y="1102726"/>
                    </a:cubicBezTo>
                    <a:lnTo>
                      <a:pt x="32712" y="1081285"/>
                    </a:lnTo>
                    <a:lnTo>
                      <a:pt x="37029" y="1069723"/>
                    </a:lnTo>
                    <a:cubicBezTo>
                      <a:pt x="59637" y="1023282"/>
                      <a:pt x="95878" y="982863"/>
                      <a:pt x="143977" y="955093"/>
                    </a:cubicBezTo>
                    <a:lnTo>
                      <a:pt x="1737095" y="35306"/>
                    </a:lnTo>
                    <a:cubicBezTo>
                      <a:pt x="1769161" y="16792"/>
                      <a:pt x="1803460" y="5654"/>
                      <a:pt x="1838030" y="1365"/>
                    </a:cubicBezTo>
                    <a:lnTo>
                      <a:pt x="1873486" y="431"/>
                    </a:lnTo>
                    <a:close/>
                  </a:path>
                </a:pathLst>
              </a:custGeom>
              <a:gradFill>
                <a:gsLst>
                  <a:gs pos="0">
                    <a:srgbClr val="5E368F"/>
                  </a:gs>
                  <a:gs pos="100000">
                    <a:srgbClr val="E1C1EA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41"/>
              <p:cNvSpPr>
                <a:spLocks noEditPoints="1"/>
              </p:cNvSpPr>
              <p:nvPr/>
            </p:nvSpPr>
            <p:spPr bwMode="auto">
              <a:xfrm>
                <a:off x="1207110" y="2643786"/>
                <a:ext cx="484237" cy="400583"/>
              </a:xfrm>
              <a:custGeom>
                <a:avLst/>
                <a:gdLst>
                  <a:gd name="T0" fmla="*/ 124 w 136"/>
                  <a:gd name="T1" fmla="*/ 0 h 112"/>
                  <a:gd name="T2" fmla="*/ 96 w 136"/>
                  <a:gd name="T3" fmla="*/ 0 h 112"/>
                  <a:gd name="T4" fmla="*/ 76 w 136"/>
                  <a:gd name="T5" fmla="*/ 8 h 112"/>
                  <a:gd name="T6" fmla="*/ 28 w 136"/>
                  <a:gd name="T7" fmla="*/ 56 h 112"/>
                  <a:gd name="T8" fmla="*/ 28 w 136"/>
                  <a:gd name="T9" fmla="*/ 72 h 112"/>
                  <a:gd name="T10" fmla="*/ 64 w 136"/>
                  <a:gd name="T11" fmla="*/ 108 h 112"/>
                  <a:gd name="T12" fmla="*/ 80 w 136"/>
                  <a:gd name="T13" fmla="*/ 108 h 112"/>
                  <a:gd name="T14" fmla="*/ 128 w 136"/>
                  <a:gd name="T15" fmla="*/ 60 h 112"/>
                  <a:gd name="T16" fmla="*/ 136 w 136"/>
                  <a:gd name="T17" fmla="*/ 40 h 112"/>
                  <a:gd name="T18" fmla="*/ 136 w 136"/>
                  <a:gd name="T19" fmla="*/ 12 h 112"/>
                  <a:gd name="T20" fmla="*/ 124 w 136"/>
                  <a:gd name="T21" fmla="*/ 0 h 112"/>
                  <a:gd name="T22" fmla="*/ 108 w 136"/>
                  <a:gd name="T23" fmla="*/ 40 h 112"/>
                  <a:gd name="T24" fmla="*/ 96 w 136"/>
                  <a:gd name="T25" fmla="*/ 28 h 112"/>
                  <a:gd name="T26" fmla="*/ 108 w 136"/>
                  <a:gd name="T27" fmla="*/ 16 h 112"/>
                  <a:gd name="T28" fmla="*/ 120 w 136"/>
                  <a:gd name="T29" fmla="*/ 28 h 112"/>
                  <a:gd name="T30" fmla="*/ 108 w 136"/>
                  <a:gd name="T31" fmla="*/ 40 h 112"/>
                  <a:gd name="T32" fmla="*/ 11 w 136"/>
                  <a:gd name="T33" fmla="*/ 67 h 112"/>
                  <a:gd name="T34" fmla="*/ 54 w 136"/>
                  <a:gd name="T35" fmla="*/ 110 h 112"/>
                  <a:gd name="T36" fmla="*/ 40 w 136"/>
                  <a:gd name="T37" fmla="*/ 108 h 112"/>
                  <a:gd name="T38" fmla="*/ 4 w 136"/>
                  <a:gd name="T39" fmla="*/ 72 h 112"/>
                  <a:gd name="T40" fmla="*/ 4 w 136"/>
                  <a:gd name="T41" fmla="*/ 56 h 112"/>
                  <a:gd name="T42" fmla="*/ 52 w 136"/>
                  <a:gd name="T43" fmla="*/ 8 h 112"/>
                  <a:gd name="T44" fmla="*/ 72 w 136"/>
                  <a:gd name="T45" fmla="*/ 0 h 112"/>
                  <a:gd name="T46" fmla="*/ 11 w 136"/>
                  <a:gd name="T47" fmla="*/ 61 h 112"/>
                  <a:gd name="T48" fmla="*/ 11 w 136"/>
                  <a:gd name="T49" fmla="*/ 6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" h="112">
                    <a:moveTo>
                      <a:pt x="124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89" y="0"/>
                      <a:pt x="80" y="4"/>
                      <a:pt x="76" y="8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4" y="60"/>
                      <a:pt x="24" y="68"/>
                      <a:pt x="28" y="72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8" y="112"/>
                      <a:pt x="76" y="112"/>
                      <a:pt x="80" y="108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32" y="56"/>
                      <a:pt x="136" y="47"/>
                      <a:pt x="136" y="40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5"/>
                      <a:pt x="131" y="0"/>
                      <a:pt x="124" y="0"/>
                    </a:cubicBezTo>
                    <a:close/>
                    <a:moveTo>
                      <a:pt x="108" y="40"/>
                    </a:moveTo>
                    <a:cubicBezTo>
                      <a:pt x="101" y="40"/>
                      <a:pt x="96" y="35"/>
                      <a:pt x="96" y="28"/>
                    </a:cubicBezTo>
                    <a:cubicBezTo>
                      <a:pt x="96" y="21"/>
                      <a:pt x="101" y="16"/>
                      <a:pt x="108" y="16"/>
                    </a:cubicBezTo>
                    <a:cubicBezTo>
                      <a:pt x="115" y="16"/>
                      <a:pt x="120" y="21"/>
                      <a:pt x="120" y="28"/>
                    </a:cubicBezTo>
                    <a:cubicBezTo>
                      <a:pt x="120" y="35"/>
                      <a:pt x="115" y="40"/>
                      <a:pt x="108" y="40"/>
                    </a:cubicBezTo>
                    <a:close/>
                    <a:moveTo>
                      <a:pt x="11" y="67"/>
                    </a:moveTo>
                    <a:cubicBezTo>
                      <a:pt x="54" y="110"/>
                      <a:pt x="54" y="110"/>
                      <a:pt x="54" y="110"/>
                    </a:cubicBezTo>
                    <a:cubicBezTo>
                      <a:pt x="49" y="112"/>
                      <a:pt x="43" y="111"/>
                      <a:pt x="40" y="108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0" y="68"/>
                      <a:pt x="0" y="60"/>
                      <a:pt x="4" y="56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6" y="4"/>
                      <a:pt x="65" y="0"/>
                      <a:pt x="72" y="0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3"/>
                      <a:pt x="9" y="65"/>
                      <a:pt x="11" y="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Shape 15572"/>
            <p:cNvSpPr/>
            <p:nvPr/>
          </p:nvSpPr>
          <p:spPr>
            <a:xfrm>
              <a:off x="1352449" y="4215385"/>
              <a:ext cx="1511411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90000"/>
                </a:lnSpc>
                <a:defRPr sz="14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Shape 15573"/>
            <p:cNvSpPr/>
            <p:nvPr/>
          </p:nvSpPr>
          <p:spPr>
            <a:xfrm>
              <a:off x="1162070" y="4698677"/>
              <a:ext cx="1920864" cy="11285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8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01924" y="2310860"/>
            <a:ext cx="1920864" cy="3516331"/>
            <a:chOff x="3801924" y="2310860"/>
            <a:chExt cx="1920864" cy="3516331"/>
          </a:xfrm>
        </p:grpSpPr>
        <p:grpSp>
          <p:nvGrpSpPr>
            <p:cNvPr id="14" name="组合 13"/>
            <p:cNvGrpSpPr/>
            <p:nvPr/>
          </p:nvGrpSpPr>
          <p:grpSpPr>
            <a:xfrm>
              <a:off x="4008350" y="2310860"/>
              <a:ext cx="1372167" cy="1549940"/>
              <a:chOff x="2485418" y="2241010"/>
              <a:chExt cx="1050395" cy="1186480"/>
            </a:xfrm>
          </p:grpSpPr>
          <p:sp>
            <p:nvSpPr>
              <p:cNvPr id="15" name="任意多边形 26"/>
              <p:cNvSpPr/>
              <p:nvPr/>
            </p:nvSpPr>
            <p:spPr>
              <a:xfrm>
                <a:off x="2485418" y="2241010"/>
                <a:ext cx="1050395" cy="1186480"/>
              </a:xfrm>
              <a:custGeom>
                <a:avLst/>
                <a:gdLst>
                  <a:gd name="connsiteX0" fmla="*/ 1876058 w 3765895"/>
                  <a:gd name="connsiteY0" fmla="*/ 0 h 4253792"/>
                  <a:gd name="connsiteX1" fmla="*/ 1879626 w 3765895"/>
                  <a:gd name="connsiteY1" fmla="*/ 270 h 4253792"/>
                  <a:gd name="connsiteX2" fmla="*/ 1889842 w 3765895"/>
                  <a:gd name="connsiteY2" fmla="*/ 1 h 4253792"/>
                  <a:gd name="connsiteX3" fmla="*/ 1901142 w 3765895"/>
                  <a:gd name="connsiteY3" fmla="*/ 1897 h 4253792"/>
                  <a:gd name="connsiteX4" fmla="*/ 1953715 w 3765895"/>
                  <a:gd name="connsiteY4" fmla="*/ 5873 h 4253792"/>
                  <a:gd name="connsiteX5" fmla="*/ 2028805 w 3765895"/>
                  <a:gd name="connsiteY5" fmla="*/ 35305 h 4253792"/>
                  <a:gd name="connsiteX6" fmla="*/ 3621922 w 3765895"/>
                  <a:gd name="connsiteY6" fmla="*/ 955091 h 4253792"/>
                  <a:gd name="connsiteX7" fmla="*/ 3728871 w 3765895"/>
                  <a:gd name="connsiteY7" fmla="*/ 1069722 h 4253792"/>
                  <a:gd name="connsiteX8" fmla="*/ 3733197 w 3765895"/>
                  <a:gd name="connsiteY8" fmla="*/ 1081308 h 4253792"/>
                  <a:gd name="connsiteX9" fmla="*/ 3744821 w 3765895"/>
                  <a:gd name="connsiteY9" fmla="*/ 1102725 h 4253792"/>
                  <a:gd name="connsiteX10" fmla="*/ 3765895 w 3765895"/>
                  <a:gd name="connsiteY10" fmla="*/ 1207108 h 4253792"/>
                  <a:gd name="connsiteX11" fmla="*/ 3765895 w 3765895"/>
                  <a:gd name="connsiteY11" fmla="*/ 3046682 h 4253792"/>
                  <a:gd name="connsiteX12" fmla="*/ 3720097 w 3765895"/>
                  <a:gd name="connsiteY12" fmla="*/ 3196617 h 4253792"/>
                  <a:gd name="connsiteX13" fmla="*/ 3712918 w 3765895"/>
                  <a:gd name="connsiteY13" fmla="*/ 3205318 h 4253792"/>
                  <a:gd name="connsiteX14" fmla="*/ 3693636 w 3765895"/>
                  <a:gd name="connsiteY14" fmla="*/ 3238505 h 4253792"/>
                  <a:gd name="connsiteX15" fmla="*/ 3621920 w 3765895"/>
                  <a:gd name="connsiteY15" fmla="*/ 3298699 h 4253792"/>
                  <a:gd name="connsiteX16" fmla="*/ 2028804 w 3765895"/>
                  <a:gd name="connsiteY16" fmla="*/ 4218487 h 4253792"/>
                  <a:gd name="connsiteX17" fmla="*/ 1927869 w 3765895"/>
                  <a:gd name="connsiteY17" fmla="*/ 4252428 h 4253792"/>
                  <a:gd name="connsiteX18" fmla="*/ 1892411 w 3765895"/>
                  <a:gd name="connsiteY18" fmla="*/ 4253361 h 4253792"/>
                  <a:gd name="connsiteX19" fmla="*/ 1889840 w 3765895"/>
                  <a:gd name="connsiteY19" fmla="*/ 4253792 h 4253792"/>
                  <a:gd name="connsiteX20" fmla="*/ 1882931 w 3765895"/>
                  <a:gd name="connsiteY20" fmla="*/ 4253611 h 4253792"/>
                  <a:gd name="connsiteX21" fmla="*/ 1876057 w 3765895"/>
                  <a:gd name="connsiteY21" fmla="*/ 4253792 h 4253792"/>
                  <a:gd name="connsiteX22" fmla="*/ 1873500 w 3765895"/>
                  <a:gd name="connsiteY22" fmla="*/ 4253362 h 4253792"/>
                  <a:gd name="connsiteX23" fmla="*/ 1838029 w 3765895"/>
                  <a:gd name="connsiteY23" fmla="*/ 4252429 h 4253792"/>
                  <a:gd name="connsiteX24" fmla="*/ 1737093 w 3765895"/>
                  <a:gd name="connsiteY24" fmla="*/ 4218488 h 4253792"/>
                  <a:gd name="connsiteX25" fmla="*/ 143977 w 3765895"/>
                  <a:gd name="connsiteY25" fmla="*/ 3298700 h 4253792"/>
                  <a:gd name="connsiteX26" fmla="*/ 72261 w 3765895"/>
                  <a:gd name="connsiteY26" fmla="*/ 3238506 h 4253792"/>
                  <a:gd name="connsiteX27" fmla="*/ 52980 w 3765895"/>
                  <a:gd name="connsiteY27" fmla="*/ 3205320 h 4253792"/>
                  <a:gd name="connsiteX28" fmla="*/ 45799 w 3765895"/>
                  <a:gd name="connsiteY28" fmla="*/ 3196617 h 4253792"/>
                  <a:gd name="connsiteX29" fmla="*/ 1 w 3765895"/>
                  <a:gd name="connsiteY29" fmla="*/ 3046682 h 4253792"/>
                  <a:gd name="connsiteX30" fmla="*/ 0 w 3765895"/>
                  <a:gd name="connsiteY30" fmla="*/ 1207109 h 4253792"/>
                  <a:gd name="connsiteX31" fmla="*/ 21074 w 3765895"/>
                  <a:gd name="connsiteY31" fmla="*/ 1102726 h 4253792"/>
                  <a:gd name="connsiteX32" fmla="*/ 32712 w 3765895"/>
                  <a:gd name="connsiteY32" fmla="*/ 1081285 h 4253792"/>
                  <a:gd name="connsiteX33" fmla="*/ 37029 w 3765895"/>
                  <a:gd name="connsiteY33" fmla="*/ 1069723 h 4253792"/>
                  <a:gd name="connsiteX34" fmla="*/ 143977 w 3765895"/>
                  <a:gd name="connsiteY34" fmla="*/ 955093 h 4253792"/>
                  <a:gd name="connsiteX35" fmla="*/ 1737095 w 3765895"/>
                  <a:gd name="connsiteY35" fmla="*/ 35306 h 4253792"/>
                  <a:gd name="connsiteX36" fmla="*/ 1838030 w 3765895"/>
                  <a:gd name="connsiteY36" fmla="*/ 1365 h 4253792"/>
                  <a:gd name="connsiteX37" fmla="*/ 1873486 w 3765895"/>
                  <a:gd name="connsiteY37" fmla="*/ 431 h 425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65895" h="4253792">
                    <a:moveTo>
                      <a:pt x="1876058" y="0"/>
                    </a:moveTo>
                    <a:lnTo>
                      <a:pt x="1879626" y="270"/>
                    </a:lnTo>
                    <a:lnTo>
                      <a:pt x="1889842" y="1"/>
                    </a:lnTo>
                    <a:lnTo>
                      <a:pt x="1901142" y="1897"/>
                    </a:lnTo>
                    <a:lnTo>
                      <a:pt x="1953715" y="5873"/>
                    </a:lnTo>
                    <a:cubicBezTo>
                      <a:pt x="1979450" y="11683"/>
                      <a:pt x="2004755" y="21420"/>
                      <a:pt x="2028805" y="35305"/>
                    </a:cubicBezTo>
                    <a:lnTo>
                      <a:pt x="3621922" y="955091"/>
                    </a:lnTo>
                    <a:cubicBezTo>
                      <a:pt x="3670021" y="982861"/>
                      <a:pt x="3706262" y="1023281"/>
                      <a:pt x="3728871" y="1069722"/>
                    </a:cubicBezTo>
                    <a:lnTo>
                      <a:pt x="3733197" y="1081308"/>
                    </a:lnTo>
                    <a:lnTo>
                      <a:pt x="3744821" y="1102725"/>
                    </a:lnTo>
                    <a:cubicBezTo>
                      <a:pt x="3758391" y="1134808"/>
                      <a:pt x="3765895" y="1170082"/>
                      <a:pt x="3765895" y="1207108"/>
                    </a:cubicBezTo>
                    <a:lnTo>
                      <a:pt x="3765895" y="3046682"/>
                    </a:lnTo>
                    <a:cubicBezTo>
                      <a:pt x="3765895" y="3102221"/>
                      <a:pt x="3749012" y="3153817"/>
                      <a:pt x="3720097" y="3196617"/>
                    </a:cubicBezTo>
                    <a:lnTo>
                      <a:pt x="3712918" y="3205318"/>
                    </a:lnTo>
                    <a:lnTo>
                      <a:pt x="3693636" y="3238505"/>
                    </a:lnTo>
                    <a:cubicBezTo>
                      <a:pt x="3674001" y="3261997"/>
                      <a:pt x="3649978" y="3282500"/>
                      <a:pt x="3621920" y="3298699"/>
                    </a:cubicBezTo>
                    <a:lnTo>
                      <a:pt x="2028804" y="4218487"/>
                    </a:lnTo>
                    <a:cubicBezTo>
                      <a:pt x="1996739" y="4237000"/>
                      <a:pt x="1962439" y="4248138"/>
                      <a:pt x="1927869" y="4252428"/>
                    </a:cubicBezTo>
                    <a:lnTo>
                      <a:pt x="1892411" y="4253361"/>
                    </a:lnTo>
                    <a:lnTo>
                      <a:pt x="1889840" y="4253792"/>
                    </a:lnTo>
                    <a:lnTo>
                      <a:pt x="1882931" y="4253611"/>
                    </a:lnTo>
                    <a:lnTo>
                      <a:pt x="1876057" y="4253792"/>
                    </a:lnTo>
                    <a:lnTo>
                      <a:pt x="1873500" y="4253362"/>
                    </a:lnTo>
                    <a:lnTo>
                      <a:pt x="1838029" y="4252429"/>
                    </a:lnTo>
                    <a:cubicBezTo>
                      <a:pt x="1803459" y="4248139"/>
                      <a:pt x="1769159" y="4237001"/>
                      <a:pt x="1737093" y="4218488"/>
                    </a:cubicBezTo>
                    <a:lnTo>
                      <a:pt x="143977" y="3298700"/>
                    </a:lnTo>
                    <a:cubicBezTo>
                      <a:pt x="115919" y="3282501"/>
                      <a:pt x="91896" y="3261998"/>
                      <a:pt x="72261" y="3238506"/>
                    </a:cubicBezTo>
                    <a:lnTo>
                      <a:pt x="52980" y="3205320"/>
                    </a:lnTo>
                    <a:lnTo>
                      <a:pt x="45799" y="3196617"/>
                    </a:lnTo>
                    <a:cubicBezTo>
                      <a:pt x="16885" y="3153817"/>
                      <a:pt x="1" y="3102222"/>
                      <a:pt x="1" y="3046682"/>
                    </a:cubicBezTo>
                    <a:lnTo>
                      <a:pt x="0" y="1207109"/>
                    </a:lnTo>
                    <a:cubicBezTo>
                      <a:pt x="0" y="1170083"/>
                      <a:pt x="7504" y="1134809"/>
                      <a:pt x="21074" y="1102726"/>
                    </a:cubicBezTo>
                    <a:lnTo>
                      <a:pt x="32712" y="1081285"/>
                    </a:lnTo>
                    <a:lnTo>
                      <a:pt x="37029" y="1069723"/>
                    </a:lnTo>
                    <a:cubicBezTo>
                      <a:pt x="59637" y="1023282"/>
                      <a:pt x="95878" y="982863"/>
                      <a:pt x="143977" y="955093"/>
                    </a:cubicBezTo>
                    <a:lnTo>
                      <a:pt x="1737095" y="35306"/>
                    </a:lnTo>
                    <a:cubicBezTo>
                      <a:pt x="1769161" y="16792"/>
                      <a:pt x="1803460" y="5654"/>
                      <a:pt x="1838030" y="1365"/>
                    </a:cubicBezTo>
                    <a:lnTo>
                      <a:pt x="1873486" y="431"/>
                    </a:lnTo>
                    <a:close/>
                  </a:path>
                </a:pathLst>
              </a:custGeom>
              <a:gradFill>
                <a:gsLst>
                  <a:gs pos="0">
                    <a:srgbClr val="5E368F"/>
                  </a:gs>
                  <a:gs pos="100000">
                    <a:srgbClr val="E1C1EA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2737192" y="2643786"/>
                <a:ext cx="546845" cy="335470"/>
                <a:chOff x="-334881" y="3275153"/>
                <a:chExt cx="5877611" cy="3605707"/>
              </a:xfrm>
              <a:solidFill>
                <a:schemeClr val="bg1"/>
              </a:solidFill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654266" y="5935980"/>
                  <a:ext cx="944882" cy="9448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3788343" y="5935980"/>
                  <a:ext cx="944882" cy="9448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任意多边形 30"/>
                <p:cNvSpPr/>
                <p:nvPr/>
              </p:nvSpPr>
              <p:spPr>
                <a:xfrm>
                  <a:off x="-334881" y="3275153"/>
                  <a:ext cx="5877611" cy="3134636"/>
                </a:xfrm>
                <a:custGeom>
                  <a:avLst/>
                  <a:gdLst>
                    <a:gd name="connsiteX0" fmla="*/ 3894357 w 5869991"/>
                    <a:gd name="connsiteY0" fmla="*/ 1242005 h 3133266"/>
                    <a:gd name="connsiteX1" fmla="*/ 3534379 w 5869991"/>
                    <a:gd name="connsiteY1" fmla="*/ 1258747 h 3133266"/>
                    <a:gd name="connsiteX2" fmla="*/ 3539141 w 5869991"/>
                    <a:gd name="connsiteY2" fmla="*/ 1944547 h 3133266"/>
                    <a:gd name="connsiteX3" fmla="*/ 4501167 w 5869991"/>
                    <a:gd name="connsiteY3" fmla="*/ 1930260 h 3133266"/>
                    <a:gd name="connsiteX4" fmla="*/ 4601179 w 5869991"/>
                    <a:gd name="connsiteY4" fmla="*/ 1806435 h 3133266"/>
                    <a:gd name="connsiteX5" fmla="*/ 4101117 w 5869991"/>
                    <a:gd name="connsiteY5" fmla="*/ 1311135 h 3133266"/>
                    <a:gd name="connsiteX6" fmla="*/ 3982054 w 5869991"/>
                    <a:gd name="connsiteY6" fmla="*/ 1244460 h 3133266"/>
                    <a:gd name="connsiteX7" fmla="*/ 3894357 w 5869991"/>
                    <a:gd name="connsiteY7" fmla="*/ 1242005 h 3133266"/>
                    <a:gd name="connsiteX8" fmla="*/ 263132 w 5869991"/>
                    <a:gd name="connsiteY8" fmla="*/ 0 h 3133266"/>
                    <a:gd name="connsiteX9" fmla="*/ 3248386 w 5869991"/>
                    <a:gd name="connsiteY9" fmla="*/ 0 h 3133266"/>
                    <a:gd name="connsiteX10" fmla="*/ 3511518 w 5869991"/>
                    <a:gd name="connsiteY10" fmla="*/ 263132 h 3133266"/>
                    <a:gd name="connsiteX11" fmla="*/ 3511518 w 5869991"/>
                    <a:gd name="connsiteY11" fmla="*/ 978097 h 3133266"/>
                    <a:gd name="connsiteX12" fmla="*/ 3593552 w 5869991"/>
                    <a:gd name="connsiteY12" fmla="*/ 976092 h 3133266"/>
                    <a:gd name="connsiteX13" fmla="*/ 3884898 w 5869991"/>
                    <a:gd name="connsiteY13" fmla="*/ 984426 h 3133266"/>
                    <a:gd name="connsiteX14" fmla="*/ 4220178 w 5869991"/>
                    <a:gd name="connsiteY14" fmla="*/ 1091106 h 3133266"/>
                    <a:gd name="connsiteX15" fmla="*/ 4784058 w 5869991"/>
                    <a:gd name="connsiteY15" fmla="*/ 1662606 h 3133266"/>
                    <a:gd name="connsiteX16" fmla="*/ 5134578 w 5869991"/>
                    <a:gd name="connsiteY16" fmla="*/ 1838819 h 3133266"/>
                    <a:gd name="connsiteX17" fmla="*/ 5457476 w 5869991"/>
                    <a:gd name="connsiteY17" fmla="*/ 1956929 h 3133266"/>
                    <a:gd name="connsiteX18" fmla="*/ 5614638 w 5869991"/>
                    <a:gd name="connsiteY18" fmla="*/ 2234106 h 3133266"/>
                    <a:gd name="connsiteX19" fmla="*/ 5634931 w 5869991"/>
                    <a:gd name="connsiteY19" fmla="*/ 2561714 h 3133266"/>
                    <a:gd name="connsiteX20" fmla="*/ 5635698 w 5869991"/>
                    <a:gd name="connsiteY20" fmla="*/ 2595897 h 3133266"/>
                    <a:gd name="connsiteX21" fmla="*/ 5653998 w 5869991"/>
                    <a:gd name="connsiteY21" fmla="*/ 2597742 h 3133266"/>
                    <a:gd name="connsiteX22" fmla="*/ 5869991 w 5869991"/>
                    <a:gd name="connsiteY22" fmla="*/ 2862756 h 3133266"/>
                    <a:gd name="connsiteX23" fmla="*/ 5599481 w 5869991"/>
                    <a:gd name="connsiteY23" fmla="*/ 3133266 h 3133266"/>
                    <a:gd name="connsiteX24" fmla="*/ 5236905 w 5869991"/>
                    <a:gd name="connsiteY24" fmla="*/ 3133266 h 3133266"/>
                    <a:gd name="connsiteX25" fmla="*/ 5223546 w 5869991"/>
                    <a:gd name="connsiteY25" fmla="*/ 3000751 h 3133266"/>
                    <a:gd name="connsiteX26" fmla="*/ 4579368 w 5869991"/>
                    <a:gd name="connsiteY26" fmla="*/ 2475732 h 3133266"/>
                    <a:gd name="connsiteX27" fmla="*/ 3935190 w 5869991"/>
                    <a:gd name="connsiteY27" fmla="*/ 3000751 h 3133266"/>
                    <a:gd name="connsiteX28" fmla="*/ 3921831 w 5869991"/>
                    <a:gd name="connsiteY28" fmla="*/ 3133266 h 3133266"/>
                    <a:gd name="connsiteX29" fmla="*/ 3303096 w 5869991"/>
                    <a:gd name="connsiteY29" fmla="*/ 3133266 h 3133266"/>
                    <a:gd name="connsiteX30" fmla="*/ 3275741 w 5869991"/>
                    <a:gd name="connsiteY30" fmla="*/ 3130509 h 3133266"/>
                    <a:gd name="connsiteX31" fmla="*/ 3248386 w 5869991"/>
                    <a:gd name="connsiteY31" fmla="*/ 3133266 h 3133266"/>
                    <a:gd name="connsiteX32" fmla="*/ 2119125 w 5869991"/>
                    <a:gd name="connsiteY32" fmla="*/ 3133266 h 3133266"/>
                    <a:gd name="connsiteX33" fmla="*/ 2105766 w 5869991"/>
                    <a:gd name="connsiteY33" fmla="*/ 3000751 h 3133266"/>
                    <a:gd name="connsiteX34" fmla="*/ 1461588 w 5869991"/>
                    <a:gd name="connsiteY34" fmla="*/ 2475732 h 3133266"/>
                    <a:gd name="connsiteX35" fmla="*/ 817410 w 5869991"/>
                    <a:gd name="connsiteY35" fmla="*/ 3000751 h 3133266"/>
                    <a:gd name="connsiteX36" fmla="*/ 804051 w 5869991"/>
                    <a:gd name="connsiteY36" fmla="*/ 3133266 h 3133266"/>
                    <a:gd name="connsiteX37" fmla="*/ 263132 w 5869991"/>
                    <a:gd name="connsiteY37" fmla="*/ 3133266 h 3133266"/>
                    <a:gd name="connsiteX38" fmla="*/ 0 w 5869991"/>
                    <a:gd name="connsiteY38" fmla="*/ 2870134 h 3133266"/>
                    <a:gd name="connsiteX39" fmla="*/ 0 w 5869991"/>
                    <a:gd name="connsiteY39" fmla="*/ 263132 h 3133266"/>
                    <a:gd name="connsiteX40" fmla="*/ 263132 w 5869991"/>
                    <a:gd name="connsiteY40" fmla="*/ 0 h 3133266"/>
                    <a:gd name="connsiteX0-1" fmla="*/ 3894357 w 5869991"/>
                    <a:gd name="connsiteY0-2" fmla="*/ 1242005 h 3133266"/>
                    <a:gd name="connsiteX1-3" fmla="*/ 3534379 w 5869991"/>
                    <a:gd name="connsiteY1-4" fmla="*/ 1258747 h 3133266"/>
                    <a:gd name="connsiteX2-5" fmla="*/ 3539141 w 5869991"/>
                    <a:gd name="connsiteY2-6" fmla="*/ 1944547 h 3133266"/>
                    <a:gd name="connsiteX3-7" fmla="*/ 4498786 w 5869991"/>
                    <a:gd name="connsiteY3-8" fmla="*/ 1942166 h 3133266"/>
                    <a:gd name="connsiteX4-9" fmla="*/ 4601179 w 5869991"/>
                    <a:gd name="connsiteY4-10" fmla="*/ 1806435 h 3133266"/>
                    <a:gd name="connsiteX5-11" fmla="*/ 4101117 w 5869991"/>
                    <a:gd name="connsiteY5-12" fmla="*/ 1311135 h 3133266"/>
                    <a:gd name="connsiteX6-13" fmla="*/ 3982054 w 5869991"/>
                    <a:gd name="connsiteY6-14" fmla="*/ 1244460 h 3133266"/>
                    <a:gd name="connsiteX7-15" fmla="*/ 3894357 w 5869991"/>
                    <a:gd name="connsiteY7-16" fmla="*/ 1242005 h 3133266"/>
                    <a:gd name="connsiteX8-17" fmla="*/ 263132 w 5869991"/>
                    <a:gd name="connsiteY8-18" fmla="*/ 0 h 3133266"/>
                    <a:gd name="connsiteX9-19" fmla="*/ 3248386 w 5869991"/>
                    <a:gd name="connsiteY9-20" fmla="*/ 0 h 3133266"/>
                    <a:gd name="connsiteX10-21" fmla="*/ 3511518 w 5869991"/>
                    <a:gd name="connsiteY10-22" fmla="*/ 263132 h 3133266"/>
                    <a:gd name="connsiteX11-23" fmla="*/ 3511518 w 5869991"/>
                    <a:gd name="connsiteY11-24" fmla="*/ 978097 h 3133266"/>
                    <a:gd name="connsiteX12-25" fmla="*/ 3593552 w 5869991"/>
                    <a:gd name="connsiteY12-26" fmla="*/ 976092 h 3133266"/>
                    <a:gd name="connsiteX13-27" fmla="*/ 3884898 w 5869991"/>
                    <a:gd name="connsiteY13-28" fmla="*/ 984426 h 3133266"/>
                    <a:gd name="connsiteX14-29" fmla="*/ 4220178 w 5869991"/>
                    <a:gd name="connsiteY14-30" fmla="*/ 1091106 h 3133266"/>
                    <a:gd name="connsiteX15-31" fmla="*/ 4784058 w 5869991"/>
                    <a:gd name="connsiteY15-32" fmla="*/ 1662606 h 3133266"/>
                    <a:gd name="connsiteX16-33" fmla="*/ 5134578 w 5869991"/>
                    <a:gd name="connsiteY16-34" fmla="*/ 1838819 h 3133266"/>
                    <a:gd name="connsiteX17-35" fmla="*/ 5457476 w 5869991"/>
                    <a:gd name="connsiteY17-36" fmla="*/ 1956929 h 3133266"/>
                    <a:gd name="connsiteX18-37" fmla="*/ 5614638 w 5869991"/>
                    <a:gd name="connsiteY18-38" fmla="*/ 2234106 h 3133266"/>
                    <a:gd name="connsiteX19-39" fmla="*/ 5634931 w 5869991"/>
                    <a:gd name="connsiteY19-40" fmla="*/ 2561714 h 3133266"/>
                    <a:gd name="connsiteX20-41" fmla="*/ 5635698 w 5869991"/>
                    <a:gd name="connsiteY20-42" fmla="*/ 2595897 h 3133266"/>
                    <a:gd name="connsiteX21-43" fmla="*/ 5653998 w 5869991"/>
                    <a:gd name="connsiteY21-44" fmla="*/ 2597742 h 3133266"/>
                    <a:gd name="connsiteX22-45" fmla="*/ 5869991 w 5869991"/>
                    <a:gd name="connsiteY22-46" fmla="*/ 2862756 h 3133266"/>
                    <a:gd name="connsiteX23-47" fmla="*/ 5599481 w 5869991"/>
                    <a:gd name="connsiteY23-48" fmla="*/ 3133266 h 3133266"/>
                    <a:gd name="connsiteX24-49" fmla="*/ 5236905 w 5869991"/>
                    <a:gd name="connsiteY24-50" fmla="*/ 3133266 h 3133266"/>
                    <a:gd name="connsiteX25-51" fmla="*/ 5223546 w 5869991"/>
                    <a:gd name="connsiteY25-52" fmla="*/ 3000751 h 3133266"/>
                    <a:gd name="connsiteX26-53" fmla="*/ 4579368 w 5869991"/>
                    <a:gd name="connsiteY26-54" fmla="*/ 2475732 h 3133266"/>
                    <a:gd name="connsiteX27-55" fmla="*/ 3935190 w 5869991"/>
                    <a:gd name="connsiteY27-56" fmla="*/ 3000751 h 3133266"/>
                    <a:gd name="connsiteX28-57" fmla="*/ 3921831 w 5869991"/>
                    <a:gd name="connsiteY28-58" fmla="*/ 3133266 h 3133266"/>
                    <a:gd name="connsiteX29-59" fmla="*/ 3303096 w 5869991"/>
                    <a:gd name="connsiteY29-60" fmla="*/ 3133266 h 3133266"/>
                    <a:gd name="connsiteX30-61" fmla="*/ 3275741 w 5869991"/>
                    <a:gd name="connsiteY30-62" fmla="*/ 3130509 h 3133266"/>
                    <a:gd name="connsiteX31-63" fmla="*/ 3248386 w 5869991"/>
                    <a:gd name="connsiteY31-64" fmla="*/ 3133266 h 3133266"/>
                    <a:gd name="connsiteX32-65" fmla="*/ 2119125 w 5869991"/>
                    <a:gd name="connsiteY32-66" fmla="*/ 3133266 h 3133266"/>
                    <a:gd name="connsiteX33-67" fmla="*/ 2105766 w 5869991"/>
                    <a:gd name="connsiteY33-68" fmla="*/ 3000751 h 3133266"/>
                    <a:gd name="connsiteX34-69" fmla="*/ 1461588 w 5869991"/>
                    <a:gd name="connsiteY34-70" fmla="*/ 2475732 h 3133266"/>
                    <a:gd name="connsiteX35-71" fmla="*/ 817410 w 5869991"/>
                    <a:gd name="connsiteY35-72" fmla="*/ 3000751 h 3133266"/>
                    <a:gd name="connsiteX36-73" fmla="*/ 804051 w 5869991"/>
                    <a:gd name="connsiteY36-74" fmla="*/ 3133266 h 3133266"/>
                    <a:gd name="connsiteX37-75" fmla="*/ 263132 w 5869991"/>
                    <a:gd name="connsiteY37-76" fmla="*/ 3133266 h 3133266"/>
                    <a:gd name="connsiteX38-77" fmla="*/ 0 w 5869991"/>
                    <a:gd name="connsiteY38-78" fmla="*/ 2870134 h 3133266"/>
                    <a:gd name="connsiteX39-79" fmla="*/ 0 w 5869991"/>
                    <a:gd name="connsiteY39-80" fmla="*/ 263132 h 3133266"/>
                    <a:gd name="connsiteX40-81" fmla="*/ 263132 w 5869991"/>
                    <a:gd name="connsiteY40-82" fmla="*/ 0 h 3133266"/>
                    <a:gd name="connsiteX0-83" fmla="*/ 3894357 w 5869991"/>
                    <a:gd name="connsiteY0-84" fmla="*/ 1242005 h 3133266"/>
                    <a:gd name="connsiteX1-85" fmla="*/ 3534379 w 5869991"/>
                    <a:gd name="connsiteY1-86" fmla="*/ 1258747 h 3133266"/>
                    <a:gd name="connsiteX2-87" fmla="*/ 3539141 w 5869991"/>
                    <a:gd name="connsiteY2-88" fmla="*/ 1944547 h 3133266"/>
                    <a:gd name="connsiteX3-89" fmla="*/ 4498786 w 5869991"/>
                    <a:gd name="connsiteY3-90" fmla="*/ 1942166 h 3133266"/>
                    <a:gd name="connsiteX4-91" fmla="*/ 4601179 w 5869991"/>
                    <a:gd name="connsiteY4-92" fmla="*/ 1806435 h 3133266"/>
                    <a:gd name="connsiteX5-93" fmla="*/ 4101117 w 5869991"/>
                    <a:gd name="connsiteY5-94" fmla="*/ 1311135 h 3133266"/>
                    <a:gd name="connsiteX6-95" fmla="*/ 3982054 w 5869991"/>
                    <a:gd name="connsiteY6-96" fmla="*/ 1244460 h 3133266"/>
                    <a:gd name="connsiteX7-97" fmla="*/ 3894357 w 5869991"/>
                    <a:gd name="connsiteY7-98" fmla="*/ 1242005 h 3133266"/>
                    <a:gd name="connsiteX8-99" fmla="*/ 263132 w 5869991"/>
                    <a:gd name="connsiteY8-100" fmla="*/ 0 h 3133266"/>
                    <a:gd name="connsiteX9-101" fmla="*/ 3248386 w 5869991"/>
                    <a:gd name="connsiteY9-102" fmla="*/ 0 h 3133266"/>
                    <a:gd name="connsiteX10-103" fmla="*/ 3511518 w 5869991"/>
                    <a:gd name="connsiteY10-104" fmla="*/ 263132 h 3133266"/>
                    <a:gd name="connsiteX11-105" fmla="*/ 3511518 w 5869991"/>
                    <a:gd name="connsiteY11-106" fmla="*/ 978097 h 3133266"/>
                    <a:gd name="connsiteX12-107" fmla="*/ 3593552 w 5869991"/>
                    <a:gd name="connsiteY12-108" fmla="*/ 976092 h 3133266"/>
                    <a:gd name="connsiteX13-109" fmla="*/ 3884898 w 5869991"/>
                    <a:gd name="connsiteY13-110" fmla="*/ 984426 h 3133266"/>
                    <a:gd name="connsiteX14-111" fmla="*/ 4220178 w 5869991"/>
                    <a:gd name="connsiteY14-112" fmla="*/ 1091106 h 3133266"/>
                    <a:gd name="connsiteX15-113" fmla="*/ 4784058 w 5869991"/>
                    <a:gd name="connsiteY15-114" fmla="*/ 1662606 h 3133266"/>
                    <a:gd name="connsiteX16-115" fmla="*/ 5134578 w 5869991"/>
                    <a:gd name="connsiteY16-116" fmla="*/ 1838819 h 3133266"/>
                    <a:gd name="connsiteX17-117" fmla="*/ 5457476 w 5869991"/>
                    <a:gd name="connsiteY17-118" fmla="*/ 1956929 h 3133266"/>
                    <a:gd name="connsiteX18-119" fmla="*/ 5614638 w 5869991"/>
                    <a:gd name="connsiteY18-120" fmla="*/ 2234106 h 3133266"/>
                    <a:gd name="connsiteX19-121" fmla="*/ 5634931 w 5869991"/>
                    <a:gd name="connsiteY19-122" fmla="*/ 2561714 h 3133266"/>
                    <a:gd name="connsiteX20-123" fmla="*/ 5635698 w 5869991"/>
                    <a:gd name="connsiteY20-124" fmla="*/ 2595897 h 3133266"/>
                    <a:gd name="connsiteX21-125" fmla="*/ 5653998 w 5869991"/>
                    <a:gd name="connsiteY21-126" fmla="*/ 2597742 h 3133266"/>
                    <a:gd name="connsiteX22-127" fmla="*/ 5869991 w 5869991"/>
                    <a:gd name="connsiteY22-128" fmla="*/ 2862756 h 3133266"/>
                    <a:gd name="connsiteX23-129" fmla="*/ 5599481 w 5869991"/>
                    <a:gd name="connsiteY23-130" fmla="*/ 3133266 h 3133266"/>
                    <a:gd name="connsiteX24-131" fmla="*/ 5236905 w 5869991"/>
                    <a:gd name="connsiteY24-132" fmla="*/ 3133266 h 3133266"/>
                    <a:gd name="connsiteX25-133" fmla="*/ 5223546 w 5869991"/>
                    <a:gd name="connsiteY25-134" fmla="*/ 3000751 h 3133266"/>
                    <a:gd name="connsiteX26-135" fmla="*/ 4579368 w 5869991"/>
                    <a:gd name="connsiteY26-136" fmla="*/ 2475732 h 3133266"/>
                    <a:gd name="connsiteX27-137" fmla="*/ 3935190 w 5869991"/>
                    <a:gd name="connsiteY27-138" fmla="*/ 3000751 h 3133266"/>
                    <a:gd name="connsiteX28-139" fmla="*/ 3921831 w 5869991"/>
                    <a:gd name="connsiteY28-140" fmla="*/ 3133266 h 3133266"/>
                    <a:gd name="connsiteX29-141" fmla="*/ 3303096 w 5869991"/>
                    <a:gd name="connsiteY29-142" fmla="*/ 3133266 h 3133266"/>
                    <a:gd name="connsiteX30-143" fmla="*/ 3275741 w 5869991"/>
                    <a:gd name="connsiteY30-144" fmla="*/ 3130509 h 3133266"/>
                    <a:gd name="connsiteX31-145" fmla="*/ 3248386 w 5869991"/>
                    <a:gd name="connsiteY31-146" fmla="*/ 3133266 h 3133266"/>
                    <a:gd name="connsiteX32-147" fmla="*/ 2119125 w 5869991"/>
                    <a:gd name="connsiteY32-148" fmla="*/ 3133266 h 3133266"/>
                    <a:gd name="connsiteX33-149" fmla="*/ 2105766 w 5869991"/>
                    <a:gd name="connsiteY33-150" fmla="*/ 3000751 h 3133266"/>
                    <a:gd name="connsiteX34-151" fmla="*/ 1461588 w 5869991"/>
                    <a:gd name="connsiteY34-152" fmla="*/ 2475732 h 3133266"/>
                    <a:gd name="connsiteX35-153" fmla="*/ 817410 w 5869991"/>
                    <a:gd name="connsiteY35-154" fmla="*/ 3000751 h 3133266"/>
                    <a:gd name="connsiteX36-155" fmla="*/ 804051 w 5869991"/>
                    <a:gd name="connsiteY36-156" fmla="*/ 3133266 h 3133266"/>
                    <a:gd name="connsiteX37-157" fmla="*/ 263132 w 5869991"/>
                    <a:gd name="connsiteY37-158" fmla="*/ 3133266 h 3133266"/>
                    <a:gd name="connsiteX38-159" fmla="*/ 0 w 5869991"/>
                    <a:gd name="connsiteY38-160" fmla="*/ 2870134 h 3133266"/>
                    <a:gd name="connsiteX39-161" fmla="*/ 0 w 5869991"/>
                    <a:gd name="connsiteY39-162" fmla="*/ 263132 h 3133266"/>
                    <a:gd name="connsiteX40-163" fmla="*/ 263132 w 5869991"/>
                    <a:gd name="connsiteY40-164" fmla="*/ 0 h 3133266"/>
                    <a:gd name="connsiteX0-165" fmla="*/ 3894357 w 5869991"/>
                    <a:gd name="connsiteY0-166" fmla="*/ 1242005 h 3133266"/>
                    <a:gd name="connsiteX1-167" fmla="*/ 3534379 w 5869991"/>
                    <a:gd name="connsiteY1-168" fmla="*/ 1258747 h 3133266"/>
                    <a:gd name="connsiteX2-169" fmla="*/ 3539141 w 5869991"/>
                    <a:gd name="connsiteY2-170" fmla="*/ 1944547 h 3133266"/>
                    <a:gd name="connsiteX3-171" fmla="*/ 4498786 w 5869991"/>
                    <a:gd name="connsiteY3-172" fmla="*/ 1942166 h 3133266"/>
                    <a:gd name="connsiteX4-173" fmla="*/ 4601179 w 5869991"/>
                    <a:gd name="connsiteY4-174" fmla="*/ 1806435 h 3133266"/>
                    <a:gd name="connsiteX5-175" fmla="*/ 4101117 w 5869991"/>
                    <a:gd name="connsiteY5-176" fmla="*/ 1311135 h 3133266"/>
                    <a:gd name="connsiteX6-177" fmla="*/ 3982054 w 5869991"/>
                    <a:gd name="connsiteY6-178" fmla="*/ 1244460 h 3133266"/>
                    <a:gd name="connsiteX7-179" fmla="*/ 3894357 w 5869991"/>
                    <a:gd name="connsiteY7-180" fmla="*/ 1242005 h 3133266"/>
                    <a:gd name="connsiteX8-181" fmla="*/ 263132 w 5869991"/>
                    <a:gd name="connsiteY8-182" fmla="*/ 0 h 3133266"/>
                    <a:gd name="connsiteX9-183" fmla="*/ 3248386 w 5869991"/>
                    <a:gd name="connsiteY9-184" fmla="*/ 0 h 3133266"/>
                    <a:gd name="connsiteX10-185" fmla="*/ 3511518 w 5869991"/>
                    <a:gd name="connsiteY10-186" fmla="*/ 263132 h 3133266"/>
                    <a:gd name="connsiteX11-187" fmla="*/ 3511518 w 5869991"/>
                    <a:gd name="connsiteY11-188" fmla="*/ 978097 h 3133266"/>
                    <a:gd name="connsiteX12-189" fmla="*/ 3593552 w 5869991"/>
                    <a:gd name="connsiteY12-190" fmla="*/ 976092 h 3133266"/>
                    <a:gd name="connsiteX13-191" fmla="*/ 3884898 w 5869991"/>
                    <a:gd name="connsiteY13-192" fmla="*/ 984426 h 3133266"/>
                    <a:gd name="connsiteX14-193" fmla="*/ 4220178 w 5869991"/>
                    <a:gd name="connsiteY14-194" fmla="*/ 1091106 h 3133266"/>
                    <a:gd name="connsiteX15-195" fmla="*/ 4784058 w 5869991"/>
                    <a:gd name="connsiteY15-196" fmla="*/ 1662606 h 3133266"/>
                    <a:gd name="connsiteX16-197" fmla="*/ 5134578 w 5869991"/>
                    <a:gd name="connsiteY16-198" fmla="*/ 1838819 h 3133266"/>
                    <a:gd name="connsiteX17-199" fmla="*/ 5457476 w 5869991"/>
                    <a:gd name="connsiteY17-200" fmla="*/ 1956929 h 3133266"/>
                    <a:gd name="connsiteX18-201" fmla="*/ 5614638 w 5869991"/>
                    <a:gd name="connsiteY18-202" fmla="*/ 2234106 h 3133266"/>
                    <a:gd name="connsiteX19-203" fmla="*/ 5634931 w 5869991"/>
                    <a:gd name="connsiteY19-204" fmla="*/ 2561714 h 3133266"/>
                    <a:gd name="connsiteX20-205" fmla="*/ 5635698 w 5869991"/>
                    <a:gd name="connsiteY20-206" fmla="*/ 2595897 h 3133266"/>
                    <a:gd name="connsiteX21-207" fmla="*/ 5653998 w 5869991"/>
                    <a:gd name="connsiteY21-208" fmla="*/ 2597742 h 3133266"/>
                    <a:gd name="connsiteX22-209" fmla="*/ 5869991 w 5869991"/>
                    <a:gd name="connsiteY22-210" fmla="*/ 2862756 h 3133266"/>
                    <a:gd name="connsiteX23-211" fmla="*/ 5599481 w 5869991"/>
                    <a:gd name="connsiteY23-212" fmla="*/ 3133266 h 3133266"/>
                    <a:gd name="connsiteX24-213" fmla="*/ 5236905 w 5869991"/>
                    <a:gd name="connsiteY24-214" fmla="*/ 3133266 h 3133266"/>
                    <a:gd name="connsiteX25-215" fmla="*/ 5223546 w 5869991"/>
                    <a:gd name="connsiteY25-216" fmla="*/ 3000751 h 3133266"/>
                    <a:gd name="connsiteX26-217" fmla="*/ 4579368 w 5869991"/>
                    <a:gd name="connsiteY26-218" fmla="*/ 2475732 h 3133266"/>
                    <a:gd name="connsiteX27-219" fmla="*/ 3935190 w 5869991"/>
                    <a:gd name="connsiteY27-220" fmla="*/ 3000751 h 3133266"/>
                    <a:gd name="connsiteX28-221" fmla="*/ 3921831 w 5869991"/>
                    <a:gd name="connsiteY28-222" fmla="*/ 3133266 h 3133266"/>
                    <a:gd name="connsiteX29-223" fmla="*/ 3303096 w 5869991"/>
                    <a:gd name="connsiteY29-224" fmla="*/ 3133266 h 3133266"/>
                    <a:gd name="connsiteX30-225" fmla="*/ 3275741 w 5869991"/>
                    <a:gd name="connsiteY30-226" fmla="*/ 3130509 h 3133266"/>
                    <a:gd name="connsiteX31-227" fmla="*/ 3248386 w 5869991"/>
                    <a:gd name="connsiteY31-228" fmla="*/ 3133266 h 3133266"/>
                    <a:gd name="connsiteX32-229" fmla="*/ 2119125 w 5869991"/>
                    <a:gd name="connsiteY32-230" fmla="*/ 3133266 h 3133266"/>
                    <a:gd name="connsiteX33-231" fmla="*/ 2105766 w 5869991"/>
                    <a:gd name="connsiteY33-232" fmla="*/ 3000751 h 3133266"/>
                    <a:gd name="connsiteX34-233" fmla="*/ 1461588 w 5869991"/>
                    <a:gd name="connsiteY34-234" fmla="*/ 2475732 h 3133266"/>
                    <a:gd name="connsiteX35-235" fmla="*/ 817410 w 5869991"/>
                    <a:gd name="connsiteY35-236" fmla="*/ 3000751 h 3133266"/>
                    <a:gd name="connsiteX36-237" fmla="*/ 804051 w 5869991"/>
                    <a:gd name="connsiteY36-238" fmla="*/ 3133266 h 3133266"/>
                    <a:gd name="connsiteX37-239" fmla="*/ 263132 w 5869991"/>
                    <a:gd name="connsiteY37-240" fmla="*/ 3133266 h 3133266"/>
                    <a:gd name="connsiteX38-241" fmla="*/ 0 w 5869991"/>
                    <a:gd name="connsiteY38-242" fmla="*/ 2870134 h 3133266"/>
                    <a:gd name="connsiteX39-243" fmla="*/ 0 w 5869991"/>
                    <a:gd name="connsiteY39-244" fmla="*/ 263132 h 3133266"/>
                    <a:gd name="connsiteX40-245" fmla="*/ 263132 w 5869991"/>
                    <a:gd name="connsiteY40-246" fmla="*/ 0 h 3133266"/>
                    <a:gd name="connsiteX0-247" fmla="*/ 3894357 w 5869991"/>
                    <a:gd name="connsiteY0-248" fmla="*/ 1242005 h 3133266"/>
                    <a:gd name="connsiteX1-249" fmla="*/ 3534379 w 5869991"/>
                    <a:gd name="connsiteY1-250" fmla="*/ 1258747 h 3133266"/>
                    <a:gd name="connsiteX2-251" fmla="*/ 3539141 w 5869991"/>
                    <a:gd name="connsiteY2-252" fmla="*/ 1944547 h 3133266"/>
                    <a:gd name="connsiteX3-253" fmla="*/ 4498786 w 5869991"/>
                    <a:gd name="connsiteY3-254" fmla="*/ 1942166 h 3133266"/>
                    <a:gd name="connsiteX4-255" fmla="*/ 4601179 w 5869991"/>
                    <a:gd name="connsiteY4-256" fmla="*/ 1806435 h 3133266"/>
                    <a:gd name="connsiteX5-257" fmla="*/ 4101117 w 5869991"/>
                    <a:gd name="connsiteY5-258" fmla="*/ 1311135 h 3133266"/>
                    <a:gd name="connsiteX6-259" fmla="*/ 3982054 w 5869991"/>
                    <a:gd name="connsiteY6-260" fmla="*/ 1244460 h 3133266"/>
                    <a:gd name="connsiteX7-261" fmla="*/ 3894357 w 5869991"/>
                    <a:gd name="connsiteY7-262" fmla="*/ 1242005 h 3133266"/>
                    <a:gd name="connsiteX8-263" fmla="*/ 263132 w 5869991"/>
                    <a:gd name="connsiteY8-264" fmla="*/ 0 h 3133266"/>
                    <a:gd name="connsiteX9-265" fmla="*/ 3248386 w 5869991"/>
                    <a:gd name="connsiteY9-266" fmla="*/ 0 h 3133266"/>
                    <a:gd name="connsiteX10-267" fmla="*/ 3511518 w 5869991"/>
                    <a:gd name="connsiteY10-268" fmla="*/ 263132 h 3133266"/>
                    <a:gd name="connsiteX11-269" fmla="*/ 3511518 w 5869991"/>
                    <a:gd name="connsiteY11-270" fmla="*/ 978097 h 3133266"/>
                    <a:gd name="connsiteX12-271" fmla="*/ 3593552 w 5869991"/>
                    <a:gd name="connsiteY12-272" fmla="*/ 976092 h 3133266"/>
                    <a:gd name="connsiteX13-273" fmla="*/ 3884898 w 5869991"/>
                    <a:gd name="connsiteY13-274" fmla="*/ 984426 h 3133266"/>
                    <a:gd name="connsiteX14-275" fmla="*/ 4220178 w 5869991"/>
                    <a:gd name="connsiteY14-276" fmla="*/ 1091106 h 3133266"/>
                    <a:gd name="connsiteX15-277" fmla="*/ 4784058 w 5869991"/>
                    <a:gd name="connsiteY15-278" fmla="*/ 1662606 h 3133266"/>
                    <a:gd name="connsiteX16-279" fmla="*/ 5134578 w 5869991"/>
                    <a:gd name="connsiteY16-280" fmla="*/ 1838819 h 3133266"/>
                    <a:gd name="connsiteX17-281" fmla="*/ 5457476 w 5869991"/>
                    <a:gd name="connsiteY17-282" fmla="*/ 1956929 h 3133266"/>
                    <a:gd name="connsiteX18-283" fmla="*/ 5614638 w 5869991"/>
                    <a:gd name="connsiteY18-284" fmla="*/ 2234106 h 3133266"/>
                    <a:gd name="connsiteX19-285" fmla="*/ 5634931 w 5869991"/>
                    <a:gd name="connsiteY19-286" fmla="*/ 2561714 h 3133266"/>
                    <a:gd name="connsiteX20-287" fmla="*/ 5635698 w 5869991"/>
                    <a:gd name="connsiteY20-288" fmla="*/ 2595897 h 3133266"/>
                    <a:gd name="connsiteX21-289" fmla="*/ 5653998 w 5869991"/>
                    <a:gd name="connsiteY21-290" fmla="*/ 2597742 h 3133266"/>
                    <a:gd name="connsiteX22-291" fmla="*/ 5869991 w 5869991"/>
                    <a:gd name="connsiteY22-292" fmla="*/ 2862756 h 3133266"/>
                    <a:gd name="connsiteX23-293" fmla="*/ 5599481 w 5869991"/>
                    <a:gd name="connsiteY23-294" fmla="*/ 3133266 h 3133266"/>
                    <a:gd name="connsiteX24-295" fmla="*/ 5236905 w 5869991"/>
                    <a:gd name="connsiteY24-296" fmla="*/ 3133266 h 3133266"/>
                    <a:gd name="connsiteX25-297" fmla="*/ 5223546 w 5869991"/>
                    <a:gd name="connsiteY25-298" fmla="*/ 3000751 h 3133266"/>
                    <a:gd name="connsiteX26-299" fmla="*/ 4579368 w 5869991"/>
                    <a:gd name="connsiteY26-300" fmla="*/ 2475732 h 3133266"/>
                    <a:gd name="connsiteX27-301" fmla="*/ 3935190 w 5869991"/>
                    <a:gd name="connsiteY27-302" fmla="*/ 3000751 h 3133266"/>
                    <a:gd name="connsiteX28-303" fmla="*/ 3921831 w 5869991"/>
                    <a:gd name="connsiteY28-304" fmla="*/ 3133266 h 3133266"/>
                    <a:gd name="connsiteX29-305" fmla="*/ 3303096 w 5869991"/>
                    <a:gd name="connsiteY29-306" fmla="*/ 3133266 h 3133266"/>
                    <a:gd name="connsiteX30-307" fmla="*/ 3275741 w 5869991"/>
                    <a:gd name="connsiteY30-308" fmla="*/ 3130509 h 3133266"/>
                    <a:gd name="connsiteX31-309" fmla="*/ 3248386 w 5869991"/>
                    <a:gd name="connsiteY31-310" fmla="*/ 3133266 h 3133266"/>
                    <a:gd name="connsiteX32-311" fmla="*/ 2119125 w 5869991"/>
                    <a:gd name="connsiteY32-312" fmla="*/ 3133266 h 3133266"/>
                    <a:gd name="connsiteX33-313" fmla="*/ 2105766 w 5869991"/>
                    <a:gd name="connsiteY33-314" fmla="*/ 3000751 h 3133266"/>
                    <a:gd name="connsiteX34-315" fmla="*/ 1461588 w 5869991"/>
                    <a:gd name="connsiteY34-316" fmla="*/ 2475732 h 3133266"/>
                    <a:gd name="connsiteX35-317" fmla="*/ 817410 w 5869991"/>
                    <a:gd name="connsiteY35-318" fmla="*/ 3000751 h 3133266"/>
                    <a:gd name="connsiteX36-319" fmla="*/ 804051 w 5869991"/>
                    <a:gd name="connsiteY36-320" fmla="*/ 3133266 h 3133266"/>
                    <a:gd name="connsiteX37-321" fmla="*/ 263132 w 5869991"/>
                    <a:gd name="connsiteY37-322" fmla="*/ 3133266 h 3133266"/>
                    <a:gd name="connsiteX38-323" fmla="*/ 0 w 5869991"/>
                    <a:gd name="connsiteY38-324" fmla="*/ 2870134 h 3133266"/>
                    <a:gd name="connsiteX39-325" fmla="*/ 0 w 5869991"/>
                    <a:gd name="connsiteY39-326" fmla="*/ 263132 h 3133266"/>
                    <a:gd name="connsiteX40-327" fmla="*/ 263132 w 5869991"/>
                    <a:gd name="connsiteY40-328" fmla="*/ 0 h 3133266"/>
                    <a:gd name="connsiteX0-329" fmla="*/ 3894357 w 5869991"/>
                    <a:gd name="connsiteY0-330" fmla="*/ 1242005 h 3133266"/>
                    <a:gd name="connsiteX1-331" fmla="*/ 3534379 w 5869991"/>
                    <a:gd name="connsiteY1-332" fmla="*/ 1258747 h 3133266"/>
                    <a:gd name="connsiteX2-333" fmla="*/ 3539141 w 5869991"/>
                    <a:gd name="connsiteY2-334" fmla="*/ 1944547 h 3133266"/>
                    <a:gd name="connsiteX3-335" fmla="*/ 4498786 w 5869991"/>
                    <a:gd name="connsiteY3-336" fmla="*/ 1942166 h 3133266"/>
                    <a:gd name="connsiteX4-337" fmla="*/ 4601179 w 5869991"/>
                    <a:gd name="connsiteY4-338" fmla="*/ 1806435 h 3133266"/>
                    <a:gd name="connsiteX5-339" fmla="*/ 4101117 w 5869991"/>
                    <a:gd name="connsiteY5-340" fmla="*/ 1311135 h 3133266"/>
                    <a:gd name="connsiteX6-341" fmla="*/ 3982054 w 5869991"/>
                    <a:gd name="connsiteY6-342" fmla="*/ 1244460 h 3133266"/>
                    <a:gd name="connsiteX7-343" fmla="*/ 3894357 w 5869991"/>
                    <a:gd name="connsiteY7-344" fmla="*/ 1242005 h 3133266"/>
                    <a:gd name="connsiteX8-345" fmla="*/ 263132 w 5869991"/>
                    <a:gd name="connsiteY8-346" fmla="*/ 0 h 3133266"/>
                    <a:gd name="connsiteX9-347" fmla="*/ 3248386 w 5869991"/>
                    <a:gd name="connsiteY9-348" fmla="*/ 0 h 3133266"/>
                    <a:gd name="connsiteX10-349" fmla="*/ 3511518 w 5869991"/>
                    <a:gd name="connsiteY10-350" fmla="*/ 263132 h 3133266"/>
                    <a:gd name="connsiteX11-351" fmla="*/ 3511518 w 5869991"/>
                    <a:gd name="connsiteY11-352" fmla="*/ 978097 h 3133266"/>
                    <a:gd name="connsiteX12-353" fmla="*/ 3593552 w 5869991"/>
                    <a:gd name="connsiteY12-354" fmla="*/ 976092 h 3133266"/>
                    <a:gd name="connsiteX13-355" fmla="*/ 3884898 w 5869991"/>
                    <a:gd name="connsiteY13-356" fmla="*/ 984426 h 3133266"/>
                    <a:gd name="connsiteX14-357" fmla="*/ 4220178 w 5869991"/>
                    <a:gd name="connsiteY14-358" fmla="*/ 1091106 h 3133266"/>
                    <a:gd name="connsiteX15-359" fmla="*/ 4784058 w 5869991"/>
                    <a:gd name="connsiteY15-360" fmla="*/ 1662606 h 3133266"/>
                    <a:gd name="connsiteX16-361" fmla="*/ 5134578 w 5869991"/>
                    <a:gd name="connsiteY16-362" fmla="*/ 1838819 h 3133266"/>
                    <a:gd name="connsiteX17-363" fmla="*/ 5457476 w 5869991"/>
                    <a:gd name="connsiteY17-364" fmla="*/ 1956929 h 3133266"/>
                    <a:gd name="connsiteX18-365" fmla="*/ 5614638 w 5869991"/>
                    <a:gd name="connsiteY18-366" fmla="*/ 2234106 h 3133266"/>
                    <a:gd name="connsiteX19-367" fmla="*/ 5634931 w 5869991"/>
                    <a:gd name="connsiteY19-368" fmla="*/ 2561714 h 3133266"/>
                    <a:gd name="connsiteX20-369" fmla="*/ 5635698 w 5869991"/>
                    <a:gd name="connsiteY20-370" fmla="*/ 2595897 h 3133266"/>
                    <a:gd name="connsiteX21-371" fmla="*/ 5653998 w 5869991"/>
                    <a:gd name="connsiteY21-372" fmla="*/ 2597742 h 3133266"/>
                    <a:gd name="connsiteX22-373" fmla="*/ 5869991 w 5869991"/>
                    <a:gd name="connsiteY22-374" fmla="*/ 2862756 h 3133266"/>
                    <a:gd name="connsiteX23-375" fmla="*/ 5599481 w 5869991"/>
                    <a:gd name="connsiteY23-376" fmla="*/ 3133266 h 3133266"/>
                    <a:gd name="connsiteX24-377" fmla="*/ 5236905 w 5869991"/>
                    <a:gd name="connsiteY24-378" fmla="*/ 3133266 h 3133266"/>
                    <a:gd name="connsiteX25-379" fmla="*/ 5223546 w 5869991"/>
                    <a:gd name="connsiteY25-380" fmla="*/ 3000751 h 3133266"/>
                    <a:gd name="connsiteX26-381" fmla="*/ 4579368 w 5869991"/>
                    <a:gd name="connsiteY26-382" fmla="*/ 2475732 h 3133266"/>
                    <a:gd name="connsiteX27-383" fmla="*/ 3935190 w 5869991"/>
                    <a:gd name="connsiteY27-384" fmla="*/ 3000751 h 3133266"/>
                    <a:gd name="connsiteX28-385" fmla="*/ 3921831 w 5869991"/>
                    <a:gd name="connsiteY28-386" fmla="*/ 3133266 h 3133266"/>
                    <a:gd name="connsiteX29-387" fmla="*/ 3303096 w 5869991"/>
                    <a:gd name="connsiteY29-388" fmla="*/ 3133266 h 3133266"/>
                    <a:gd name="connsiteX30-389" fmla="*/ 3275741 w 5869991"/>
                    <a:gd name="connsiteY30-390" fmla="*/ 3130509 h 3133266"/>
                    <a:gd name="connsiteX31-391" fmla="*/ 3248386 w 5869991"/>
                    <a:gd name="connsiteY31-392" fmla="*/ 3133266 h 3133266"/>
                    <a:gd name="connsiteX32-393" fmla="*/ 2119125 w 5869991"/>
                    <a:gd name="connsiteY32-394" fmla="*/ 3133266 h 3133266"/>
                    <a:gd name="connsiteX33-395" fmla="*/ 2105766 w 5869991"/>
                    <a:gd name="connsiteY33-396" fmla="*/ 3000751 h 3133266"/>
                    <a:gd name="connsiteX34-397" fmla="*/ 1461588 w 5869991"/>
                    <a:gd name="connsiteY34-398" fmla="*/ 2475732 h 3133266"/>
                    <a:gd name="connsiteX35-399" fmla="*/ 817410 w 5869991"/>
                    <a:gd name="connsiteY35-400" fmla="*/ 3000751 h 3133266"/>
                    <a:gd name="connsiteX36-401" fmla="*/ 804051 w 5869991"/>
                    <a:gd name="connsiteY36-402" fmla="*/ 3133266 h 3133266"/>
                    <a:gd name="connsiteX37-403" fmla="*/ 263132 w 5869991"/>
                    <a:gd name="connsiteY37-404" fmla="*/ 3133266 h 3133266"/>
                    <a:gd name="connsiteX38-405" fmla="*/ 0 w 5869991"/>
                    <a:gd name="connsiteY38-406" fmla="*/ 2870134 h 3133266"/>
                    <a:gd name="connsiteX39-407" fmla="*/ 0 w 5869991"/>
                    <a:gd name="connsiteY39-408" fmla="*/ 263132 h 3133266"/>
                    <a:gd name="connsiteX40-409" fmla="*/ 263132 w 5869991"/>
                    <a:gd name="connsiteY40-410" fmla="*/ 0 h 3133266"/>
                    <a:gd name="connsiteX0-411" fmla="*/ 3903882 w 5869991"/>
                    <a:gd name="connsiteY0-412" fmla="*/ 1251530 h 3133266"/>
                    <a:gd name="connsiteX1-413" fmla="*/ 3534379 w 5869991"/>
                    <a:gd name="connsiteY1-414" fmla="*/ 1258747 h 3133266"/>
                    <a:gd name="connsiteX2-415" fmla="*/ 3539141 w 5869991"/>
                    <a:gd name="connsiteY2-416" fmla="*/ 1944547 h 3133266"/>
                    <a:gd name="connsiteX3-417" fmla="*/ 4498786 w 5869991"/>
                    <a:gd name="connsiteY3-418" fmla="*/ 1942166 h 3133266"/>
                    <a:gd name="connsiteX4-419" fmla="*/ 4601179 w 5869991"/>
                    <a:gd name="connsiteY4-420" fmla="*/ 1806435 h 3133266"/>
                    <a:gd name="connsiteX5-421" fmla="*/ 4101117 w 5869991"/>
                    <a:gd name="connsiteY5-422" fmla="*/ 1311135 h 3133266"/>
                    <a:gd name="connsiteX6-423" fmla="*/ 3982054 w 5869991"/>
                    <a:gd name="connsiteY6-424" fmla="*/ 1244460 h 3133266"/>
                    <a:gd name="connsiteX7-425" fmla="*/ 3903882 w 5869991"/>
                    <a:gd name="connsiteY7-426" fmla="*/ 1251530 h 3133266"/>
                    <a:gd name="connsiteX8-427" fmla="*/ 263132 w 5869991"/>
                    <a:gd name="connsiteY8-428" fmla="*/ 0 h 3133266"/>
                    <a:gd name="connsiteX9-429" fmla="*/ 3248386 w 5869991"/>
                    <a:gd name="connsiteY9-430" fmla="*/ 0 h 3133266"/>
                    <a:gd name="connsiteX10-431" fmla="*/ 3511518 w 5869991"/>
                    <a:gd name="connsiteY10-432" fmla="*/ 263132 h 3133266"/>
                    <a:gd name="connsiteX11-433" fmla="*/ 3511518 w 5869991"/>
                    <a:gd name="connsiteY11-434" fmla="*/ 978097 h 3133266"/>
                    <a:gd name="connsiteX12-435" fmla="*/ 3593552 w 5869991"/>
                    <a:gd name="connsiteY12-436" fmla="*/ 976092 h 3133266"/>
                    <a:gd name="connsiteX13-437" fmla="*/ 3884898 w 5869991"/>
                    <a:gd name="connsiteY13-438" fmla="*/ 984426 h 3133266"/>
                    <a:gd name="connsiteX14-439" fmla="*/ 4220178 w 5869991"/>
                    <a:gd name="connsiteY14-440" fmla="*/ 1091106 h 3133266"/>
                    <a:gd name="connsiteX15-441" fmla="*/ 4784058 w 5869991"/>
                    <a:gd name="connsiteY15-442" fmla="*/ 1662606 h 3133266"/>
                    <a:gd name="connsiteX16-443" fmla="*/ 5134578 w 5869991"/>
                    <a:gd name="connsiteY16-444" fmla="*/ 1838819 h 3133266"/>
                    <a:gd name="connsiteX17-445" fmla="*/ 5457476 w 5869991"/>
                    <a:gd name="connsiteY17-446" fmla="*/ 1956929 h 3133266"/>
                    <a:gd name="connsiteX18-447" fmla="*/ 5614638 w 5869991"/>
                    <a:gd name="connsiteY18-448" fmla="*/ 2234106 h 3133266"/>
                    <a:gd name="connsiteX19-449" fmla="*/ 5634931 w 5869991"/>
                    <a:gd name="connsiteY19-450" fmla="*/ 2561714 h 3133266"/>
                    <a:gd name="connsiteX20-451" fmla="*/ 5635698 w 5869991"/>
                    <a:gd name="connsiteY20-452" fmla="*/ 2595897 h 3133266"/>
                    <a:gd name="connsiteX21-453" fmla="*/ 5653998 w 5869991"/>
                    <a:gd name="connsiteY21-454" fmla="*/ 2597742 h 3133266"/>
                    <a:gd name="connsiteX22-455" fmla="*/ 5869991 w 5869991"/>
                    <a:gd name="connsiteY22-456" fmla="*/ 2862756 h 3133266"/>
                    <a:gd name="connsiteX23-457" fmla="*/ 5599481 w 5869991"/>
                    <a:gd name="connsiteY23-458" fmla="*/ 3133266 h 3133266"/>
                    <a:gd name="connsiteX24-459" fmla="*/ 5236905 w 5869991"/>
                    <a:gd name="connsiteY24-460" fmla="*/ 3133266 h 3133266"/>
                    <a:gd name="connsiteX25-461" fmla="*/ 5223546 w 5869991"/>
                    <a:gd name="connsiteY25-462" fmla="*/ 3000751 h 3133266"/>
                    <a:gd name="connsiteX26-463" fmla="*/ 4579368 w 5869991"/>
                    <a:gd name="connsiteY26-464" fmla="*/ 2475732 h 3133266"/>
                    <a:gd name="connsiteX27-465" fmla="*/ 3935190 w 5869991"/>
                    <a:gd name="connsiteY27-466" fmla="*/ 3000751 h 3133266"/>
                    <a:gd name="connsiteX28-467" fmla="*/ 3921831 w 5869991"/>
                    <a:gd name="connsiteY28-468" fmla="*/ 3133266 h 3133266"/>
                    <a:gd name="connsiteX29-469" fmla="*/ 3303096 w 5869991"/>
                    <a:gd name="connsiteY29-470" fmla="*/ 3133266 h 3133266"/>
                    <a:gd name="connsiteX30-471" fmla="*/ 3275741 w 5869991"/>
                    <a:gd name="connsiteY30-472" fmla="*/ 3130509 h 3133266"/>
                    <a:gd name="connsiteX31-473" fmla="*/ 3248386 w 5869991"/>
                    <a:gd name="connsiteY31-474" fmla="*/ 3133266 h 3133266"/>
                    <a:gd name="connsiteX32-475" fmla="*/ 2119125 w 5869991"/>
                    <a:gd name="connsiteY32-476" fmla="*/ 3133266 h 3133266"/>
                    <a:gd name="connsiteX33-477" fmla="*/ 2105766 w 5869991"/>
                    <a:gd name="connsiteY33-478" fmla="*/ 3000751 h 3133266"/>
                    <a:gd name="connsiteX34-479" fmla="*/ 1461588 w 5869991"/>
                    <a:gd name="connsiteY34-480" fmla="*/ 2475732 h 3133266"/>
                    <a:gd name="connsiteX35-481" fmla="*/ 817410 w 5869991"/>
                    <a:gd name="connsiteY35-482" fmla="*/ 3000751 h 3133266"/>
                    <a:gd name="connsiteX36-483" fmla="*/ 804051 w 5869991"/>
                    <a:gd name="connsiteY36-484" fmla="*/ 3133266 h 3133266"/>
                    <a:gd name="connsiteX37-485" fmla="*/ 263132 w 5869991"/>
                    <a:gd name="connsiteY37-486" fmla="*/ 3133266 h 3133266"/>
                    <a:gd name="connsiteX38-487" fmla="*/ 0 w 5869991"/>
                    <a:gd name="connsiteY38-488" fmla="*/ 2870134 h 3133266"/>
                    <a:gd name="connsiteX39-489" fmla="*/ 0 w 5869991"/>
                    <a:gd name="connsiteY39-490" fmla="*/ 263132 h 3133266"/>
                    <a:gd name="connsiteX40-491" fmla="*/ 263132 w 5869991"/>
                    <a:gd name="connsiteY40-492" fmla="*/ 0 h 3133266"/>
                    <a:gd name="connsiteX0-493" fmla="*/ 3982054 w 5869991"/>
                    <a:gd name="connsiteY0-494" fmla="*/ 1244460 h 3133266"/>
                    <a:gd name="connsiteX1-495" fmla="*/ 3534379 w 5869991"/>
                    <a:gd name="connsiteY1-496" fmla="*/ 1258747 h 3133266"/>
                    <a:gd name="connsiteX2-497" fmla="*/ 3539141 w 5869991"/>
                    <a:gd name="connsiteY2-498" fmla="*/ 1944547 h 3133266"/>
                    <a:gd name="connsiteX3-499" fmla="*/ 4498786 w 5869991"/>
                    <a:gd name="connsiteY3-500" fmla="*/ 1942166 h 3133266"/>
                    <a:gd name="connsiteX4-501" fmla="*/ 4601179 w 5869991"/>
                    <a:gd name="connsiteY4-502" fmla="*/ 1806435 h 3133266"/>
                    <a:gd name="connsiteX5-503" fmla="*/ 4101117 w 5869991"/>
                    <a:gd name="connsiteY5-504" fmla="*/ 1311135 h 3133266"/>
                    <a:gd name="connsiteX6-505" fmla="*/ 3982054 w 5869991"/>
                    <a:gd name="connsiteY6-506" fmla="*/ 1244460 h 3133266"/>
                    <a:gd name="connsiteX7-507" fmla="*/ 263132 w 5869991"/>
                    <a:gd name="connsiteY7-508" fmla="*/ 0 h 3133266"/>
                    <a:gd name="connsiteX8-509" fmla="*/ 3248386 w 5869991"/>
                    <a:gd name="connsiteY8-510" fmla="*/ 0 h 3133266"/>
                    <a:gd name="connsiteX9-511" fmla="*/ 3511518 w 5869991"/>
                    <a:gd name="connsiteY9-512" fmla="*/ 263132 h 3133266"/>
                    <a:gd name="connsiteX10-513" fmla="*/ 3511518 w 5869991"/>
                    <a:gd name="connsiteY10-514" fmla="*/ 978097 h 3133266"/>
                    <a:gd name="connsiteX11-515" fmla="*/ 3593552 w 5869991"/>
                    <a:gd name="connsiteY11-516" fmla="*/ 976092 h 3133266"/>
                    <a:gd name="connsiteX12-517" fmla="*/ 3884898 w 5869991"/>
                    <a:gd name="connsiteY12-518" fmla="*/ 984426 h 3133266"/>
                    <a:gd name="connsiteX13-519" fmla="*/ 4220178 w 5869991"/>
                    <a:gd name="connsiteY13-520" fmla="*/ 1091106 h 3133266"/>
                    <a:gd name="connsiteX14-521" fmla="*/ 4784058 w 5869991"/>
                    <a:gd name="connsiteY14-522" fmla="*/ 1662606 h 3133266"/>
                    <a:gd name="connsiteX15-523" fmla="*/ 5134578 w 5869991"/>
                    <a:gd name="connsiteY15-524" fmla="*/ 1838819 h 3133266"/>
                    <a:gd name="connsiteX16-525" fmla="*/ 5457476 w 5869991"/>
                    <a:gd name="connsiteY16-526" fmla="*/ 1956929 h 3133266"/>
                    <a:gd name="connsiteX17-527" fmla="*/ 5614638 w 5869991"/>
                    <a:gd name="connsiteY17-528" fmla="*/ 2234106 h 3133266"/>
                    <a:gd name="connsiteX18-529" fmla="*/ 5634931 w 5869991"/>
                    <a:gd name="connsiteY18-530" fmla="*/ 2561714 h 3133266"/>
                    <a:gd name="connsiteX19-531" fmla="*/ 5635698 w 5869991"/>
                    <a:gd name="connsiteY19-532" fmla="*/ 2595897 h 3133266"/>
                    <a:gd name="connsiteX20-533" fmla="*/ 5653998 w 5869991"/>
                    <a:gd name="connsiteY20-534" fmla="*/ 2597742 h 3133266"/>
                    <a:gd name="connsiteX21-535" fmla="*/ 5869991 w 5869991"/>
                    <a:gd name="connsiteY21-536" fmla="*/ 2862756 h 3133266"/>
                    <a:gd name="connsiteX22-537" fmla="*/ 5599481 w 5869991"/>
                    <a:gd name="connsiteY22-538" fmla="*/ 3133266 h 3133266"/>
                    <a:gd name="connsiteX23-539" fmla="*/ 5236905 w 5869991"/>
                    <a:gd name="connsiteY23-540" fmla="*/ 3133266 h 3133266"/>
                    <a:gd name="connsiteX24-541" fmla="*/ 5223546 w 5869991"/>
                    <a:gd name="connsiteY24-542" fmla="*/ 3000751 h 3133266"/>
                    <a:gd name="connsiteX25-543" fmla="*/ 4579368 w 5869991"/>
                    <a:gd name="connsiteY25-544" fmla="*/ 2475732 h 3133266"/>
                    <a:gd name="connsiteX26-545" fmla="*/ 3935190 w 5869991"/>
                    <a:gd name="connsiteY26-546" fmla="*/ 3000751 h 3133266"/>
                    <a:gd name="connsiteX27-547" fmla="*/ 3921831 w 5869991"/>
                    <a:gd name="connsiteY27-548" fmla="*/ 3133266 h 3133266"/>
                    <a:gd name="connsiteX28-549" fmla="*/ 3303096 w 5869991"/>
                    <a:gd name="connsiteY28-550" fmla="*/ 3133266 h 3133266"/>
                    <a:gd name="connsiteX29-551" fmla="*/ 3275741 w 5869991"/>
                    <a:gd name="connsiteY29-552" fmla="*/ 3130509 h 3133266"/>
                    <a:gd name="connsiteX30-553" fmla="*/ 3248386 w 5869991"/>
                    <a:gd name="connsiteY30-554" fmla="*/ 3133266 h 3133266"/>
                    <a:gd name="connsiteX31-555" fmla="*/ 2119125 w 5869991"/>
                    <a:gd name="connsiteY31-556" fmla="*/ 3133266 h 3133266"/>
                    <a:gd name="connsiteX32-557" fmla="*/ 2105766 w 5869991"/>
                    <a:gd name="connsiteY32-558" fmla="*/ 3000751 h 3133266"/>
                    <a:gd name="connsiteX33-559" fmla="*/ 1461588 w 5869991"/>
                    <a:gd name="connsiteY33-560" fmla="*/ 2475732 h 3133266"/>
                    <a:gd name="connsiteX34-561" fmla="*/ 817410 w 5869991"/>
                    <a:gd name="connsiteY34-562" fmla="*/ 3000751 h 3133266"/>
                    <a:gd name="connsiteX35-563" fmla="*/ 804051 w 5869991"/>
                    <a:gd name="connsiteY35-564" fmla="*/ 3133266 h 3133266"/>
                    <a:gd name="connsiteX36-565" fmla="*/ 263132 w 5869991"/>
                    <a:gd name="connsiteY36-566" fmla="*/ 3133266 h 3133266"/>
                    <a:gd name="connsiteX37-567" fmla="*/ 0 w 5869991"/>
                    <a:gd name="connsiteY37-568" fmla="*/ 2870134 h 3133266"/>
                    <a:gd name="connsiteX38-569" fmla="*/ 0 w 5869991"/>
                    <a:gd name="connsiteY38-570" fmla="*/ 263132 h 3133266"/>
                    <a:gd name="connsiteX39-571" fmla="*/ 263132 w 5869991"/>
                    <a:gd name="connsiteY39-572" fmla="*/ 0 h 3133266"/>
                    <a:gd name="connsiteX0-573" fmla="*/ 3982054 w 5869991"/>
                    <a:gd name="connsiteY0-574" fmla="*/ 1244460 h 3133266"/>
                    <a:gd name="connsiteX1-575" fmla="*/ 3534379 w 5869991"/>
                    <a:gd name="connsiteY1-576" fmla="*/ 1258747 h 3133266"/>
                    <a:gd name="connsiteX2-577" fmla="*/ 3539141 w 5869991"/>
                    <a:gd name="connsiteY2-578" fmla="*/ 1944547 h 3133266"/>
                    <a:gd name="connsiteX3-579" fmla="*/ 4498786 w 5869991"/>
                    <a:gd name="connsiteY3-580" fmla="*/ 1942166 h 3133266"/>
                    <a:gd name="connsiteX4-581" fmla="*/ 4601179 w 5869991"/>
                    <a:gd name="connsiteY4-582" fmla="*/ 1806435 h 3133266"/>
                    <a:gd name="connsiteX5-583" fmla="*/ 4101117 w 5869991"/>
                    <a:gd name="connsiteY5-584" fmla="*/ 1311135 h 3133266"/>
                    <a:gd name="connsiteX6-585" fmla="*/ 3982054 w 5869991"/>
                    <a:gd name="connsiteY6-586" fmla="*/ 1244460 h 3133266"/>
                    <a:gd name="connsiteX7-587" fmla="*/ 263132 w 5869991"/>
                    <a:gd name="connsiteY7-588" fmla="*/ 0 h 3133266"/>
                    <a:gd name="connsiteX8-589" fmla="*/ 3248386 w 5869991"/>
                    <a:gd name="connsiteY8-590" fmla="*/ 0 h 3133266"/>
                    <a:gd name="connsiteX9-591" fmla="*/ 3511518 w 5869991"/>
                    <a:gd name="connsiteY9-592" fmla="*/ 263132 h 3133266"/>
                    <a:gd name="connsiteX10-593" fmla="*/ 3511518 w 5869991"/>
                    <a:gd name="connsiteY10-594" fmla="*/ 978097 h 3133266"/>
                    <a:gd name="connsiteX11-595" fmla="*/ 3593552 w 5869991"/>
                    <a:gd name="connsiteY11-596" fmla="*/ 976092 h 3133266"/>
                    <a:gd name="connsiteX12-597" fmla="*/ 3884898 w 5869991"/>
                    <a:gd name="connsiteY12-598" fmla="*/ 984426 h 3133266"/>
                    <a:gd name="connsiteX13-599" fmla="*/ 4220178 w 5869991"/>
                    <a:gd name="connsiteY13-600" fmla="*/ 1091106 h 3133266"/>
                    <a:gd name="connsiteX14-601" fmla="*/ 4784058 w 5869991"/>
                    <a:gd name="connsiteY14-602" fmla="*/ 1662606 h 3133266"/>
                    <a:gd name="connsiteX15-603" fmla="*/ 5134578 w 5869991"/>
                    <a:gd name="connsiteY15-604" fmla="*/ 1838819 h 3133266"/>
                    <a:gd name="connsiteX16-605" fmla="*/ 5457476 w 5869991"/>
                    <a:gd name="connsiteY16-606" fmla="*/ 1956929 h 3133266"/>
                    <a:gd name="connsiteX17-607" fmla="*/ 5614638 w 5869991"/>
                    <a:gd name="connsiteY17-608" fmla="*/ 2234106 h 3133266"/>
                    <a:gd name="connsiteX18-609" fmla="*/ 5634931 w 5869991"/>
                    <a:gd name="connsiteY18-610" fmla="*/ 2561714 h 3133266"/>
                    <a:gd name="connsiteX19-611" fmla="*/ 5635698 w 5869991"/>
                    <a:gd name="connsiteY19-612" fmla="*/ 2595897 h 3133266"/>
                    <a:gd name="connsiteX20-613" fmla="*/ 5653998 w 5869991"/>
                    <a:gd name="connsiteY20-614" fmla="*/ 2597742 h 3133266"/>
                    <a:gd name="connsiteX21-615" fmla="*/ 5869991 w 5869991"/>
                    <a:gd name="connsiteY21-616" fmla="*/ 2862756 h 3133266"/>
                    <a:gd name="connsiteX22-617" fmla="*/ 5599481 w 5869991"/>
                    <a:gd name="connsiteY22-618" fmla="*/ 3133266 h 3133266"/>
                    <a:gd name="connsiteX23-619" fmla="*/ 5236905 w 5869991"/>
                    <a:gd name="connsiteY23-620" fmla="*/ 3133266 h 3133266"/>
                    <a:gd name="connsiteX24-621" fmla="*/ 5223546 w 5869991"/>
                    <a:gd name="connsiteY24-622" fmla="*/ 3000751 h 3133266"/>
                    <a:gd name="connsiteX25-623" fmla="*/ 4579368 w 5869991"/>
                    <a:gd name="connsiteY25-624" fmla="*/ 2475732 h 3133266"/>
                    <a:gd name="connsiteX26-625" fmla="*/ 3935190 w 5869991"/>
                    <a:gd name="connsiteY26-626" fmla="*/ 3000751 h 3133266"/>
                    <a:gd name="connsiteX27-627" fmla="*/ 3921831 w 5869991"/>
                    <a:gd name="connsiteY27-628" fmla="*/ 3133266 h 3133266"/>
                    <a:gd name="connsiteX28-629" fmla="*/ 3303096 w 5869991"/>
                    <a:gd name="connsiteY28-630" fmla="*/ 3133266 h 3133266"/>
                    <a:gd name="connsiteX29-631" fmla="*/ 3275741 w 5869991"/>
                    <a:gd name="connsiteY29-632" fmla="*/ 3130509 h 3133266"/>
                    <a:gd name="connsiteX30-633" fmla="*/ 3248386 w 5869991"/>
                    <a:gd name="connsiteY30-634" fmla="*/ 3133266 h 3133266"/>
                    <a:gd name="connsiteX31-635" fmla="*/ 2119125 w 5869991"/>
                    <a:gd name="connsiteY31-636" fmla="*/ 3133266 h 3133266"/>
                    <a:gd name="connsiteX32-637" fmla="*/ 2105766 w 5869991"/>
                    <a:gd name="connsiteY32-638" fmla="*/ 3000751 h 3133266"/>
                    <a:gd name="connsiteX33-639" fmla="*/ 1461588 w 5869991"/>
                    <a:gd name="connsiteY33-640" fmla="*/ 2475732 h 3133266"/>
                    <a:gd name="connsiteX34-641" fmla="*/ 817410 w 5869991"/>
                    <a:gd name="connsiteY34-642" fmla="*/ 3000751 h 3133266"/>
                    <a:gd name="connsiteX35-643" fmla="*/ 804051 w 5869991"/>
                    <a:gd name="connsiteY35-644" fmla="*/ 3133266 h 3133266"/>
                    <a:gd name="connsiteX36-645" fmla="*/ 263132 w 5869991"/>
                    <a:gd name="connsiteY36-646" fmla="*/ 3133266 h 3133266"/>
                    <a:gd name="connsiteX37-647" fmla="*/ 0 w 5869991"/>
                    <a:gd name="connsiteY37-648" fmla="*/ 2870134 h 3133266"/>
                    <a:gd name="connsiteX38-649" fmla="*/ 0 w 5869991"/>
                    <a:gd name="connsiteY38-650" fmla="*/ 263132 h 3133266"/>
                    <a:gd name="connsiteX39-651" fmla="*/ 263132 w 5869991"/>
                    <a:gd name="connsiteY39-652" fmla="*/ 0 h 3133266"/>
                    <a:gd name="connsiteX0-653" fmla="*/ 3939191 w 5869991"/>
                    <a:gd name="connsiteY0-654" fmla="*/ 1253985 h 3133266"/>
                    <a:gd name="connsiteX1-655" fmla="*/ 3534379 w 5869991"/>
                    <a:gd name="connsiteY1-656" fmla="*/ 1258747 h 3133266"/>
                    <a:gd name="connsiteX2-657" fmla="*/ 3539141 w 5869991"/>
                    <a:gd name="connsiteY2-658" fmla="*/ 1944547 h 3133266"/>
                    <a:gd name="connsiteX3-659" fmla="*/ 4498786 w 5869991"/>
                    <a:gd name="connsiteY3-660" fmla="*/ 1942166 h 3133266"/>
                    <a:gd name="connsiteX4-661" fmla="*/ 4601179 w 5869991"/>
                    <a:gd name="connsiteY4-662" fmla="*/ 1806435 h 3133266"/>
                    <a:gd name="connsiteX5-663" fmla="*/ 4101117 w 5869991"/>
                    <a:gd name="connsiteY5-664" fmla="*/ 1311135 h 3133266"/>
                    <a:gd name="connsiteX6-665" fmla="*/ 3939191 w 5869991"/>
                    <a:gd name="connsiteY6-666" fmla="*/ 1253985 h 3133266"/>
                    <a:gd name="connsiteX7-667" fmla="*/ 263132 w 5869991"/>
                    <a:gd name="connsiteY7-668" fmla="*/ 0 h 3133266"/>
                    <a:gd name="connsiteX8-669" fmla="*/ 3248386 w 5869991"/>
                    <a:gd name="connsiteY8-670" fmla="*/ 0 h 3133266"/>
                    <a:gd name="connsiteX9-671" fmla="*/ 3511518 w 5869991"/>
                    <a:gd name="connsiteY9-672" fmla="*/ 263132 h 3133266"/>
                    <a:gd name="connsiteX10-673" fmla="*/ 3511518 w 5869991"/>
                    <a:gd name="connsiteY10-674" fmla="*/ 978097 h 3133266"/>
                    <a:gd name="connsiteX11-675" fmla="*/ 3593552 w 5869991"/>
                    <a:gd name="connsiteY11-676" fmla="*/ 976092 h 3133266"/>
                    <a:gd name="connsiteX12-677" fmla="*/ 3884898 w 5869991"/>
                    <a:gd name="connsiteY12-678" fmla="*/ 984426 h 3133266"/>
                    <a:gd name="connsiteX13-679" fmla="*/ 4220178 w 5869991"/>
                    <a:gd name="connsiteY13-680" fmla="*/ 1091106 h 3133266"/>
                    <a:gd name="connsiteX14-681" fmla="*/ 4784058 w 5869991"/>
                    <a:gd name="connsiteY14-682" fmla="*/ 1662606 h 3133266"/>
                    <a:gd name="connsiteX15-683" fmla="*/ 5134578 w 5869991"/>
                    <a:gd name="connsiteY15-684" fmla="*/ 1838819 h 3133266"/>
                    <a:gd name="connsiteX16-685" fmla="*/ 5457476 w 5869991"/>
                    <a:gd name="connsiteY16-686" fmla="*/ 1956929 h 3133266"/>
                    <a:gd name="connsiteX17-687" fmla="*/ 5614638 w 5869991"/>
                    <a:gd name="connsiteY17-688" fmla="*/ 2234106 h 3133266"/>
                    <a:gd name="connsiteX18-689" fmla="*/ 5634931 w 5869991"/>
                    <a:gd name="connsiteY18-690" fmla="*/ 2561714 h 3133266"/>
                    <a:gd name="connsiteX19-691" fmla="*/ 5635698 w 5869991"/>
                    <a:gd name="connsiteY19-692" fmla="*/ 2595897 h 3133266"/>
                    <a:gd name="connsiteX20-693" fmla="*/ 5653998 w 5869991"/>
                    <a:gd name="connsiteY20-694" fmla="*/ 2597742 h 3133266"/>
                    <a:gd name="connsiteX21-695" fmla="*/ 5869991 w 5869991"/>
                    <a:gd name="connsiteY21-696" fmla="*/ 2862756 h 3133266"/>
                    <a:gd name="connsiteX22-697" fmla="*/ 5599481 w 5869991"/>
                    <a:gd name="connsiteY22-698" fmla="*/ 3133266 h 3133266"/>
                    <a:gd name="connsiteX23-699" fmla="*/ 5236905 w 5869991"/>
                    <a:gd name="connsiteY23-700" fmla="*/ 3133266 h 3133266"/>
                    <a:gd name="connsiteX24-701" fmla="*/ 5223546 w 5869991"/>
                    <a:gd name="connsiteY24-702" fmla="*/ 3000751 h 3133266"/>
                    <a:gd name="connsiteX25-703" fmla="*/ 4579368 w 5869991"/>
                    <a:gd name="connsiteY25-704" fmla="*/ 2475732 h 3133266"/>
                    <a:gd name="connsiteX26-705" fmla="*/ 3935190 w 5869991"/>
                    <a:gd name="connsiteY26-706" fmla="*/ 3000751 h 3133266"/>
                    <a:gd name="connsiteX27-707" fmla="*/ 3921831 w 5869991"/>
                    <a:gd name="connsiteY27-708" fmla="*/ 3133266 h 3133266"/>
                    <a:gd name="connsiteX28-709" fmla="*/ 3303096 w 5869991"/>
                    <a:gd name="connsiteY28-710" fmla="*/ 3133266 h 3133266"/>
                    <a:gd name="connsiteX29-711" fmla="*/ 3275741 w 5869991"/>
                    <a:gd name="connsiteY29-712" fmla="*/ 3130509 h 3133266"/>
                    <a:gd name="connsiteX30-713" fmla="*/ 3248386 w 5869991"/>
                    <a:gd name="connsiteY30-714" fmla="*/ 3133266 h 3133266"/>
                    <a:gd name="connsiteX31-715" fmla="*/ 2119125 w 5869991"/>
                    <a:gd name="connsiteY31-716" fmla="*/ 3133266 h 3133266"/>
                    <a:gd name="connsiteX32-717" fmla="*/ 2105766 w 5869991"/>
                    <a:gd name="connsiteY32-718" fmla="*/ 3000751 h 3133266"/>
                    <a:gd name="connsiteX33-719" fmla="*/ 1461588 w 5869991"/>
                    <a:gd name="connsiteY33-720" fmla="*/ 2475732 h 3133266"/>
                    <a:gd name="connsiteX34-721" fmla="*/ 817410 w 5869991"/>
                    <a:gd name="connsiteY34-722" fmla="*/ 3000751 h 3133266"/>
                    <a:gd name="connsiteX35-723" fmla="*/ 804051 w 5869991"/>
                    <a:gd name="connsiteY35-724" fmla="*/ 3133266 h 3133266"/>
                    <a:gd name="connsiteX36-725" fmla="*/ 263132 w 5869991"/>
                    <a:gd name="connsiteY36-726" fmla="*/ 3133266 h 3133266"/>
                    <a:gd name="connsiteX37-727" fmla="*/ 0 w 5869991"/>
                    <a:gd name="connsiteY37-728" fmla="*/ 2870134 h 3133266"/>
                    <a:gd name="connsiteX38-729" fmla="*/ 0 w 5869991"/>
                    <a:gd name="connsiteY38-730" fmla="*/ 263132 h 3133266"/>
                    <a:gd name="connsiteX39-731" fmla="*/ 263132 w 5869991"/>
                    <a:gd name="connsiteY39-732" fmla="*/ 0 h 3133266"/>
                    <a:gd name="connsiteX0-733" fmla="*/ 3939191 w 5869991"/>
                    <a:gd name="connsiteY0-734" fmla="*/ 1253985 h 3133266"/>
                    <a:gd name="connsiteX1-735" fmla="*/ 3534379 w 5869991"/>
                    <a:gd name="connsiteY1-736" fmla="*/ 1258747 h 3133266"/>
                    <a:gd name="connsiteX2-737" fmla="*/ 3539141 w 5869991"/>
                    <a:gd name="connsiteY2-738" fmla="*/ 1944547 h 3133266"/>
                    <a:gd name="connsiteX3-739" fmla="*/ 4498786 w 5869991"/>
                    <a:gd name="connsiteY3-740" fmla="*/ 1942166 h 3133266"/>
                    <a:gd name="connsiteX4-741" fmla="*/ 4601179 w 5869991"/>
                    <a:gd name="connsiteY4-742" fmla="*/ 1806435 h 3133266"/>
                    <a:gd name="connsiteX5-743" fmla="*/ 4101117 w 5869991"/>
                    <a:gd name="connsiteY5-744" fmla="*/ 1311135 h 3133266"/>
                    <a:gd name="connsiteX6-745" fmla="*/ 3939191 w 5869991"/>
                    <a:gd name="connsiteY6-746" fmla="*/ 1253985 h 3133266"/>
                    <a:gd name="connsiteX7-747" fmla="*/ 263132 w 5869991"/>
                    <a:gd name="connsiteY7-748" fmla="*/ 0 h 3133266"/>
                    <a:gd name="connsiteX8-749" fmla="*/ 3248386 w 5869991"/>
                    <a:gd name="connsiteY8-750" fmla="*/ 0 h 3133266"/>
                    <a:gd name="connsiteX9-751" fmla="*/ 3511518 w 5869991"/>
                    <a:gd name="connsiteY9-752" fmla="*/ 263132 h 3133266"/>
                    <a:gd name="connsiteX10-753" fmla="*/ 3511518 w 5869991"/>
                    <a:gd name="connsiteY10-754" fmla="*/ 978097 h 3133266"/>
                    <a:gd name="connsiteX11-755" fmla="*/ 3593552 w 5869991"/>
                    <a:gd name="connsiteY11-756" fmla="*/ 976092 h 3133266"/>
                    <a:gd name="connsiteX12-757" fmla="*/ 3884898 w 5869991"/>
                    <a:gd name="connsiteY12-758" fmla="*/ 984426 h 3133266"/>
                    <a:gd name="connsiteX13-759" fmla="*/ 4220178 w 5869991"/>
                    <a:gd name="connsiteY13-760" fmla="*/ 1091106 h 3133266"/>
                    <a:gd name="connsiteX14-761" fmla="*/ 4784058 w 5869991"/>
                    <a:gd name="connsiteY14-762" fmla="*/ 1662606 h 3133266"/>
                    <a:gd name="connsiteX15-763" fmla="*/ 5134578 w 5869991"/>
                    <a:gd name="connsiteY15-764" fmla="*/ 1838819 h 3133266"/>
                    <a:gd name="connsiteX16-765" fmla="*/ 5457476 w 5869991"/>
                    <a:gd name="connsiteY16-766" fmla="*/ 1956929 h 3133266"/>
                    <a:gd name="connsiteX17-767" fmla="*/ 5614638 w 5869991"/>
                    <a:gd name="connsiteY17-768" fmla="*/ 2234106 h 3133266"/>
                    <a:gd name="connsiteX18-769" fmla="*/ 5634931 w 5869991"/>
                    <a:gd name="connsiteY18-770" fmla="*/ 2561714 h 3133266"/>
                    <a:gd name="connsiteX19-771" fmla="*/ 5635698 w 5869991"/>
                    <a:gd name="connsiteY19-772" fmla="*/ 2595897 h 3133266"/>
                    <a:gd name="connsiteX20-773" fmla="*/ 5653998 w 5869991"/>
                    <a:gd name="connsiteY20-774" fmla="*/ 2597742 h 3133266"/>
                    <a:gd name="connsiteX21-775" fmla="*/ 5869991 w 5869991"/>
                    <a:gd name="connsiteY21-776" fmla="*/ 2862756 h 3133266"/>
                    <a:gd name="connsiteX22-777" fmla="*/ 5599481 w 5869991"/>
                    <a:gd name="connsiteY22-778" fmla="*/ 3133266 h 3133266"/>
                    <a:gd name="connsiteX23-779" fmla="*/ 5236905 w 5869991"/>
                    <a:gd name="connsiteY23-780" fmla="*/ 3133266 h 3133266"/>
                    <a:gd name="connsiteX24-781" fmla="*/ 5223546 w 5869991"/>
                    <a:gd name="connsiteY24-782" fmla="*/ 3000751 h 3133266"/>
                    <a:gd name="connsiteX25-783" fmla="*/ 4579368 w 5869991"/>
                    <a:gd name="connsiteY25-784" fmla="*/ 2475732 h 3133266"/>
                    <a:gd name="connsiteX26-785" fmla="*/ 3935190 w 5869991"/>
                    <a:gd name="connsiteY26-786" fmla="*/ 3000751 h 3133266"/>
                    <a:gd name="connsiteX27-787" fmla="*/ 3921831 w 5869991"/>
                    <a:gd name="connsiteY27-788" fmla="*/ 3133266 h 3133266"/>
                    <a:gd name="connsiteX28-789" fmla="*/ 3303096 w 5869991"/>
                    <a:gd name="connsiteY28-790" fmla="*/ 3133266 h 3133266"/>
                    <a:gd name="connsiteX29-791" fmla="*/ 3275741 w 5869991"/>
                    <a:gd name="connsiteY29-792" fmla="*/ 3130509 h 3133266"/>
                    <a:gd name="connsiteX30-793" fmla="*/ 3248386 w 5869991"/>
                    <a:gd name="connsiteY30-794" fmla="*/ 3133266 h 3133266"/>
                    <a:gd name="connsiteX31-795" fmla="*/ 2119125 w 5869991"/>
                    <a:gd name="connsiteY31-796" fmla="*/ 3133266 h 3133266"/>
                    <a:gd name="connsiteX32-797" fmla="*/ 2105766 w 5869991"/>
                    <a:gd name="connsiteY32-798" fmla="*/ 3000751 h 3133266"/>
                    <a:gd name="connsiteX33-799" fmla="*/ 1461588 w 5869991"/>
                    <a:gd name="connsiteY33-800" fmla="*/ 2475732 h 3133266"/>
                    <a:gd name="connsiteX34-801" fmla="*/ 817410 w 5869991"/>
                    <a:gd name="connsiteY34-802" fmla="*/ 3000751 h 3133266"/>
                    <a:gd name="connsiteX35-803" fmla="*/ 804051 w 5869991"/>
                    <a:gd name="connsiteY35-804" fmla="*/ 3133266 h 3133266"/>
                    <a:gd name="connsiteX36-805" fmla="*/ 263132 w 5869991"/>
                    <a:gd name="connsiteY36-806" fmla="*/ 3133266 h 3133266"/>
                    <a:gd name="connsiteX37-807" fmla="*/ 0 w 5869991"/>
                    <a:gd name="connsiteY37-808" fmla="*/ 2870134 h 3133266"/>
                    <a:gd name="connsiteX38-809" fmla="*/ 0 w 5869991"/>
                    <a:gd name="connsiteY38-810" fmla="*/ 263132 h 3133266"/>
                    <a:gd name="connsiteX39-811" fmla="*/ 263132 w 5869991"/>
                    <a:gd name="connsiteY39-812" fmla="*/ 0 h 3133266"/>
                    <a:gd name="connsiteX0-813" fmla="*/ 3939191 w 5869991"/>
                    <a:gd name="connsiteY0-814" fmla="*/ 1253985 h 3133266"/>
                    <a:gd name="connsiteX1-815" fmla="*/ 3534379 w 5869991"/>
                    <a:gd name="connsiteY1-816" fmla="*/ 1258747 h 3133266"/>
                    <a:gd name="connsiteX2-817" fmla="*/ 3539141 w 5869991"/>
                    <a:gd name="connsiteY2-818" fmla="*/ 1944547 h 3133266"/>
                    <a:gd name="connsiteX3-819" fmla="*/ 4498786 w 5869991"/>
                    <a:gd name="connsiteY3-820" fmla="*/ 1942166 h 3133266"/>
                    <a:gd name="connsiteX4-821" fmla="*/ 4601179 w 5869991"/>
                    <a:gd name="connsiteY4-822" fmla="*/ 1806435 h 3133266"/>
                    <a:gd name="connsiteX5-823" fmla="*/ 4101117 w 5869991"/>
                    <a:gd name="connsiteY5-824" fmla="*/ 1311135 h 3133266"/>
                    <a:gd name="connsiteX6-825" fmla="*/ 3939191 w 5869991"/>
                    <a:gd name="connsiteY6-826" fmla="*/ 1253985 h 3133266"/>
                    <a:gd name="connsiteX7-827" fmla="*/ 263132 w 5869991"/>
                    <a:gd name="connsiteY7-828" fmla="*/ 0 h 3133266"/>
                    <a:gd name="connsiteX8-829" fmla="*/ 3248386 w 5869991"/>
                    <a:gd name="connsiteY8-830" fmla="*/ 0 h 3133266"/>
                    <a:gd name="connsiteX9-831" fmla="*/ 3511518 w 5869991"/>
                    <a:gd name="connsiteY9-832" fmla="*/ 263132 h 3133266"/>
                    <a:gd name="connsiteX10-833" fmla="*/ 3511518 w 5869991"/>
                    <a:gd name="connsiteY10-834" fmla="*/ 978097 h 3133266"/>
                    <a:gd name="connsiteX11-835" fmla="*/ 3593552 w 5869991"/>
                    <a:gd name="connsiteY11-836" fmla="*/ 976092 h 3133266"/>
                    <a:gd name="connsiteX12-837" fmla="*/ 3884898 w 5869991"/>
                    <a:gd name="connsiteY12-838" fmla="*/ 984426 h 3133266"/>
                    <a:gd name="connsiteX13-839" fmla="*/ 4220178 w 5869991"/>
                    <a:gd name="connsiteY13-840" fmla="*/ 1091106 h 3133266"/>
                    <a:gd name="connsiteX14-841" fmla="*/ 4784058 w 5869991"/>
                    <a:gd name="connsiteY14-842" fmla="*/ 1662606 h 3133266"/>
                    <a:gd name="connsiteX15-843" fmla="*/ 5134578 w 5869991"/>
                    <a:gd name="connsiteY15-844" fmla="*/ 1838819 h 3133266"/>
                    <a:gd name="connsiteX16-845" fmla="*/ 5457476 w 5869991"/>
                    <a:gd name="connsiteY16-846" fmla="*/ 1956929 h 3133266"/>
                    <a:gd name="connsiteX17-847" fmla="*/ 5614638 w 5869991"/>
                    <a:gd name="connsiteY17-848" fmla="*/ 2234106 h 3133266"/>
                    <a:gd name="connsiteX18-849" fmla="*/ 5634931 w 5869991"/>
                    <a:gd name="connsiteY18-850" fmla="*/ 2561714 h 3133266"/>
                    <a:gd name="connsiteX19-851" fmla="*/ 5635698 w 5869991"/>
                    <a:gd name="connsiteY19-852" fmla="*/ 2595897 h 3133266"/>
                    <a:gd name="connsiteX20-853" fmla="*/ 5653998 w 5869991"/>
                    <a:gd name="connsiteY20-854" fmla="*/ 2597742 h 3133266"/>
                    <a:gd name="connsiteX21-855" fmla="*/ 5869991 w 5869991"/>
                    <a:gd name="connsiteY21-856" fmla="*/ 2862756 h 3133266"/>
                    <a:gd name="connsiteX22-857" fmla="*/ 5599481 w 5869991"/>
                    <a:gd name="connsiteY22-858" fmla="*/ 3133266 h 3133266"/>
                    <a:gd name="connsiteX23-859" fmla="*/ 5236905 w 5869991"/>
                    <a:gd name="connsiteY23-860" fmla="*/ 3133266 h 3133266"/>
                    <a:gd name="connsiteX24-861" fmla="*/ 5223546 w 5869991"/>
                    <a:gd name="connsiteY24-862" fmla="*/ 3000751 h 3133266"/>
                    <a:gd name="connsiteX25-863" fmla="*/ 4579368 w 5869991"/>
                    <a:gd name="connsiteY25-864" fmla="*/ 2475732 h 3133266"/>
                    <a:gd name="connsiteX26-865" fmla="*/ 3935190 w 5869991"/>
                    <a:gd name="connsiteY26-866" fmla="*/ 3000751 h 3133266"/>
                    <a:gd name="connsiteX27-867" fmla="*/ 3921831 w 5869991"/>
                    <a:gd name="connsiteY27-868" fmla="*/ 3133266 h 3133266"/>
                    <a:gd name="connsiteX28-869" fmla="*/ 3303096 w 5869991"/>
                    <a:gd name="connsiteY28-870" fmla="*/ 3133266 h 3133266"/>
                    <a:gd name="connsiteX29-871" fmla="*/ 3275741 w 5869991"/>
                    <a:gd name="connsiteY29-872" fmla="*/ 3130509 h 3133266"/>
                    <a:gd name="connsiteX30-873" fmla="*/ 3248386 w 5869991"/>
                    <a:gd name="connsiteY30-874" fmla="*/ 3133266 h 3133266"/>
                    <a:gd name="connsiteX31-875" fmla="*/ 2119125 w 5869991"/>
                    <a:gd name="connsiteY31-876" fmla="*/ 3133266 h 3133266"/>
                    <a:gd name="connsiteX32-877" fmla="*/ 2105766 w 5869991"/>
                    <a:gd name="connsiteY32-878" fmla="*/ 3000751 h 3133266"/>
                    <a:gd name="connsiteX33-879" fmla="*/ 1461588 w 5869991"/>
                    <a:gd name="connsiteY33-880" fmla="*/ 2475732 h 3133266"/>
                    <a:gd name="connsiteX34-881" fmla="*/ 817410 w 5869991"/>
                    <a:gd name="connsiteY34-882" fmla="*/ 3000751 h 3133266"/>
                    <a:gd name="connsiteX35-883" fmla="*/ 804051 w 5869991"/>
                    <a:gd name="connsiteY35-884" fmla="*/ 3133266 h 3133266"/>
                    <a:gd name="connsiteX36-885" fmla="*/ 263132 w 5869991"/>
                    <a:gd name="connsiteY36-886" fmla="*/ 3133266 h 3133266"/>
                    <a:gd name="connsiteX37-887" fmla="*/ 0 w 5869991"/>
                    <a:gd name="connsiteY37-888" fmla="*/ 2870134 h 3133266"/>
                    <a:gd name="connsiteX38-889" fmla="*/ 0 w 5869991"/>
                    <a:gd name="connsiteY38-890" fmla="*/ 263132 h 3133266"/>
                    <a:gd name="connsiteX39-891" fmla="*/ 263132 w 5869991"/>
                    <a:gd name="connsiteY39-892" fmla="*/ 0 h 3133266"/>
                    <a:gd name="connsiteX0-893" fmla="*/ 3939191 w 5869991"/>
                    <a:gd name="connsiteY0-894" fmla="*/ 1253985 h 3133266"/>
                    <a:gd name="connsiteX1-895" fmla="*/ 3534379 w 5869991"/>
                    <a:gd name="connsiteY1-896" fmla="*/ 1258747 h 3133266"/>
                    <a:gd name="connsiteX2-897" fmla="*/ 3539141 w 5869991"/>
                    <a:gd name="connsiteY2-898" fmla="*/ 1944547 h 3133266"/>
                    <a:gd name="connsiteX3-899" fmla="*/ 4498786 w 5869991"/>
                    <a:gd name="connsiteY3-900" fmla="*/ 1942166 h 3133266"/>
                    <a:gd name="connsiteX4-901" fmla="*/ 4601179 w 5869991"/>
                    <a:gd name="connsiteY4-902" fmla="*/ 1806435 h 3133266"/>
                    <a:gd name="connsiteX5-903" fmla="*/ 4105879 w 5869991"/>
                    <a:gd name="connsiteY5-904" fmla="*/ 1323041 h 3133266"/>
                    <a:gd name="connsiteX6-905" fmla="*/ 3939191 w 5869991"/>
                    <a:gd name="connsiteY6-906" fmla="*/ 1253985 h 3133266"/>
                    <a:gd name="connsiteX7-907" fmla="*/ 263132 w 5869991"/>
                    <a:gd name="connsiteY7-908" fmla="*/ 0 h 3133266"/>
                    <a:gd name="connsiteX8-909" fmla="*/ 3248386 w 5869991"/>
                    <a:gd name="connsiteY8-910" fmla="*/ 0 h 3133266"/>
                    <a:gd name="connsiteX9-911" fmla="*/ 3511518 w 5869991"/>
                    <a:gd name="connsiteY9-912" fmla="*/ 263132 h 3133266"/>
                    <a:gd name="connsiteX10-913" fmla="*/ 3511518 w 5869991"/>
                    <a:gd name="connsiteY10-914" fmla="*/ 978097 h 3133266"/>
                    <a:gd name="connsiteX11-915" fmla="*/ 3593552 w 5869991"/>
                    <a:gd name="connsiteY11-916" fmla="*/ 976092 h 3133266"/>
                    <a:gd name="connsiteX12-917" fmla="*/ 3884898 w 5869991"/>
                    <a:gd name="connsiteY12-918" fmla="*/ 984426 h 3133266"/>
                    <a:gd name="connsiteX13-919" fmla="*/ 4220178 w 5869991"/>
                    <a:gd name="connsiteY13-920" fmla="*/ 1091106 h 3133266"/>
                    <a:gd name="connsiteX14-921" fmla="*/ 4784058 w 5869991"/>
                    <a:gd name="connsiteY14-922" fmla="*/ 1662606 h 3133266"/>
                    <a:gd name="connsiteX15-923" fmla="*/ 5134578 w 5869991"/>
                    <a:gd name="connsiteY15-924" fmla="*/ 1838819 h 3133266"/>
                    <a:gd name="connsiteX16-925" fmla="*/ 5457476 w 5869991"/>
                    <a:gd name="connsiteY16-926" fmla="*/ 1956929 h 3133266"/>
                    <a:gd name="connsiteX17-927" fmla="*/ 5614638 w 5869991"/>
                    <a:gd name="connsiteY17-928" fmla="*/ 2234106 h 3133266"/>
                    <a:gd name="connsiteX18-929" fmla="*/ 5634931 w 5869991"/>
                    <a:gd name="connsiteY18-930" fmla="*/ 2561714 h 3133266"/>
                    <a:gd name="connsiteX19-931" fmla="*/ 5635698 w 5869991"/>
                    <a:gd name="connsiteY19-932" fmla="*/ 2595897 h 3133266"/>
                    <a:gd name="connsiteX20-933" fmla="*/ 5653998 w 5869991"/>
                    <a:gd name="connsiteY20-934" fmla="*/ 2597742 h 3133266"/>
                    <a:gd name="connsiteX21-935" fmla="*/ 5869991 w 5869991"/>
                    <a:gd name="connsiteY21-936" fmla="*/ 2862756 h 3133266"/>
                    <a:gd name="connsiteX22-937" fmla="*/ 5599481 w 5869991"/>
                    <a:gd name="connsiteY22-938" fmla="*/ 3133266 h 3133266"/>
                    <a:gd name="connsiteX23-939" fmla="*/ 5236905 w 5869991"/>
                    <a:gd name="connsiteY23-940" fmla="*/ 3133266 h 3133266"/>
                    <a:gd name="connsiteX24-941" fmla="*/ 5223546 w 5869991"/>
                    <a:gd name="connsiteY24-942" fmla="*/ 3000751 h 3133266"/>
                    <a:gd name="connsiteX25-943" fmla="*/ 4579368 w 5869991"/>
                    <a:gd name="connsiteY25-944" fmla="*/ 2475732 h 3133266"/>
                    <a:gd name="connsiteX26-945" fmla="*/ 3935190 w 5869991"/>
                    <a:gd name="connsiteY26-946" fmla="*/ 3000751 h 3133266"/>
                    <a:gd name="connsiteX27-947" fmla="*/ 3921831 w 5869991"/>
                    <a:gd name="connsiteY27-948" fmla="*/ 3133266 h 3133266"/>
                    <a:gd name="connsiteX28-949" fmla="*/ 3303096 w 5869991"/>
                    <a:gd name="connsiteY28-950" fmla="*/ 3133266 h 3133266"/>
                    <a:gd name="connsiteX29-951" fmla="*/ 3275741 w 5869991"/>
                    <a:gd name="connsiteY29-952" fmla="*/ 3130509 h 3133266"/>
                    <a:gd name="connsiteX30-953" fmla="*/ 3248386 w 5869991"/>
                    <a:gd name="connsiteY30-954" fmla="*/ 3133266 h 3133266"/>
                    <a:gd name="connsiteX31-955" fmla="*/ 2119125 w 5869991"/>
                    <a:gd name="connsiteY31-956" fmla="*/ 3133266 h 3133266"/>
                    <a:gd name="connsiteX32-957" fmla="*/ 2105766 w 5869991"/>
                    <a:gd name="connsiteY32-958" fmla="*/ 3000751 h 3133266"/>
                    <a:gd name="connsiteX33-959" fmla="*/ 1461588 w 5869991"/>
                    <a:gd name="connsiteY33-960" fmla="*/ 2475732 h 3133266"/>
                    <a:gd name="connsiteX34-961" fmla="*/ 817410 w 5869991"/>
                    <a:gd name="connsiteY34-962" fmla="*/ 3000751 h 3133266"/>
                    <a:gd name="connsiteX35-963" fmla="*/ 804051 w 5869991"/>
                    <a:gd name="connsiteY35-964" fmla="*/ 3133266 h 3133266"/>
                    <a:gd name="connsiteX36-965" fmla="*/ 263132 w 5869991"/>
                    <a:gd name="connsiteY36-966" fmla="*/ 3133266 h 3133266"/>
                    <a:gd name="connsiteX37-967" fmla="*/ 0 w 5869991"/>
                    <a:gd name="connsiteY37-968" fmla="*/ 2870134 h 3133266"/>
                    <a:gd name="connsiteX38-969" fmla="*/ 0 w 5869991"/>
                    <a:gd name="connsiteY38-970" fmla="*/ 263132 h 3133266"/>
                    <a:gd name="connsiteX39-971" fmla="*/ 263132 w 5869991"/>
                    <a:gd name="connsiteY39-972" fmla="*/ 0 h 3133266"/>
                    <a:gd name="connsiteX0-973" fmla="*/ 3939191 w 5869991"/>
                    <a:gd name="connsiteY0-974" fmla="*/ 1253985 h 3133266"/>
                    <a:gd name="connsiteX1-975" fmla="*/ 3534379 w 5869991"/>
                    <a:gd name="connsiteY1-976" fmla="*/ 1258747 h 3133266"/>
                    <a:gd name="connsiteX2-977" fmla="*/ 3539141 w 5869991"/>
                    <a:gd name="connsiteY2-978" fmla="*/ 1944547 h 3133266"/>
                    <a:gd name="connsiteX3-979" fmla="*/ 4498786 w 5869991"/>
                    <a:gd name="connsiteY3-980" fmla="*/ 1942166 h 3133266"/>
                    <a:gd name="connsiteX4-981" fmla="*/ 4601179 w 5869991"/>
                    <a:gd name="connsiteY4-982" fmla="*/ 1806435 h 3133266"/>
                    <a:gd name="connsiteX5-983" fmla="*/ 4105879 w 5869991"/>
                    <a:gd name="connsiteY5-984" fmla="*/ 1323041 h 3133266"/>
                    <a:gd name="connsiteX6-985" fmla="*/ 3939191 w 5869991"/>
                    <a:gd name="connsiteY6-986" fmla="*/ 1253985 h 3133266"/>
                    <a:gd name="connsiteX7-987" fmla="*/ 263132 w 5869991"/>
                    <a:gd name="connsiteY7-988" fmla="*/ 0 h 3133266"/>
                    <a:gd name="connsiteX8-989" fmla="*/ 3248386 w 5869991"/>
                    <a:gd name="connsiteY8-990" fmla="*/ 0 h 3133266"/>
                    <a:gd name="connsiteX9-991" fmla="*/ 3511518 w 5869991"/>
                    <a:gd name="connsiteY9-992" fmla="*/ 263132 h 3133266"/>
                    <a:gd name="connsiteX10-993" fmla="*/ 3511518 w 5869991"/>
                    <a:gd name="connsiteY10-994" fmla="*/ 978097 h 3133266"/>
                    <a:gd name="connsiteX11-995" fmla="*/ 3593552 w 5869991"/>
                    <a:gd name="connsiteY11-996" fmla="*/ 976092 h 3133266"/>
                    <a:gd name="connsiteX12-997" fmla="*/ 3884898 w 5869991"/>
                    <a:gd name="connsiteY12-998" fmla="*/ 984426 h 3133266"/>
                    <a:gd name="connsiteX13-999" fmla="*/ 4220178 w 5869991"/>
                    <a:gd name="connsiteY13-1000" fmla="*/ 1091106 h 3133266"/>
                    <a:gd name="connsiteX14-1001" fmla="*/ 4784058 w 5869991"/>
                    <a:gd name="connsiteY14-1002" fmla="*/ 1662606 h 3133266"/>
                    <a:gd name="connsiteX15-1003" fmla="*/ 5134578 w 5869991"/>
                    <a:gd name="connsiteY15-1004" fmla="*/ 1838819 h 3133266"/>
                    <a:gd name="connsiteX16-1005" fmla="*/ 5457476 w 5869991"/>
                    <a:gd name="connsiteY16-1006" fmla="*/ 1956929 h 3133266"/>
                    <a:gd name="connsiteX17-1007" fmla="*/ 5614638 w 5869991"/>
                    <a:gd name="connsiteY17-1008" fmla="*/ 2234106 h 3133266"/>
                    <a:gd name="connsiteX18-1009" fmla="*/ 5634931 w 5869991"/>
                    <a:gd name="connsiteY18-1010" fmla="*/ 2561714 h 3133266"/>
                    <a:gd name="connsiteX19-1011" fmla="*/ 5635698 w 5869991"/>
                    <a:gd name="connsiteY19-1012" fmla="*/ 2595897 h 3133266"/>
                    <a:gd name="connsiteX20-1013" fmla="*/ 5653998 w 5869991"/>
                    <a:gd name="connsiteY20-1014" fmla="*/ 2597742 h 3133266"/>
                    <a:gd name="connsiteX21-1015" fmla="*/ 5869991 w 5869991"/>
                    <a:gd name="connsiteY21-1016" fmla="*/ 2862756 h 3133266"/>
                    <a:gd name="connsiteX22-1017" fmla="*/ 5599481 w 5869991"/>
                    <a:gd name="connsiteY22-1018" fmla="*/ 3133266 h 3133266"/>
                    <a:gd name="connsiteX23-1019" fmla="*/ 5236905 w 5869991"/>
                    <a:gd name="connsiteY23-1020" fmla="*/ 3133266 h 3133266"/>
                    <a:gd name="connsiteX24-1021" fmla="*/ 5223546 w 5869991"/>
                    <a:gd name="connsiteY24-1022" fmla="*/ 3000751 h 3133266"/>
                    <a:gd name="connsiteX25-1023" fmla="*/ 4579368 w 5869991"/>
                    <a:gd name="connsiteY25-1024" fmla="*/ 2475732 h 3133266"/>
                    <a:gd name="connsiteX26-1025" fmla="*/ 3935190 w 5869991"/>
                    <a:gd name="connsiteY26-1026" fmla="*/ 3000751 h 3133266"/>
                    <a:gd name="connsiteX27-1027" fmla="*/ 3921831 w 5869991"/>
                    <a:gd name="connsiteY27-1028" fmla="*/ 3133266 h 3133266"/>
                    <a:gd name="connsiteX28-1029" fmla="*/ 3303096 w 5869991"/>
                    <a:gd name="connsiteY28-1030" fmla="*/ 3133266 h 3133266"/>
                    <a:gd name="connsiteX29-1031" fmla="*/ 3275741 w 5869991"/>
                    <a:gd name="connsiteY29-1032" fmla="*/ 3130509 h 3133266"/>
                    <a:gd name="connsiteX30-1033" fmla="*/ 3248386 w 5869991"/>
                    <a:gd name="connsiteY30-1034" fmla="*/ 3133266 h 3133266"/>
                    <a:gd name="connsiteX31-1035" fmla="*/ 2119125 w 5869991"/>
                    <a:gd name="connsiteY31-1036" fmla="*/ 3133266 h 3133266"/>
                    <a:gd name="connsiteX32-1037" fmla="*/ 2105766 w 5869991"/>
                    <a:gd name="connsiteY32-1038" fmla="*/ 3000751 h 3133266"/>
                    <a:gd name="connsiteX33-1039" fmla="*/ 1461588 w 5869991"/>
                    <a:gd name="connsiteY33-1040" fmla="*/ 2475732 h 3133266"/>
                    <a:gd name="connsiteX34-1041" fmla="*/ 817410 w 5869991"/>
                    <a:gd name="connsiteY34-1042" fmla="*/ 3000751 h 3133266"/>
                    <a:gd name="connsiteX35-1043" fmla="*/ 804051 w 5869991"/>
                    <a:gd name="connsiteY35-1044" fmla="*/ 3133266 h 3133266"/>
                    <a:gd name="connsiteX36-1045" fmla="*/ 263132 w 5869991"/>
                    <a:gd name="connsiteY36-1046" fmla="*/ 3133266 h 3133266"/>
                    <a:gd name="connsiteX37-1047" fmla="*/ 0 w 5869991"/>
                    <a:gd name="connsiteY37-1048" fmla="*/ 2870134 h 3133266"/>
                    <a:gd name="connsiteX38-1049" fmla="*/ 0 w 5869991"/>
                    <a:gd name="connsiteY38-1050" fmla="*/ 263132 h 3133266"/>
                    <a:gd name="connsiteX39-1051" fmla="*/ 263132 w 5869991"/>
                    <a:gd name="connsiteY39-1052" fmla="*/ 0 h 3133266"/>
                    <a:gd name="connsiteX0-1053" fmla="*/ 3939191 w 5869991"/>
                    <a:gd name="connsiteY0-1054" fmla="*/ 1253985 h 3133266"/>
                    <a:gd name="connsiteX1-1055" fmla="*/ 3534379 w 5869991"/>
                    <a:gd name="connsiteY1-1056" fmla="*/ 1258747 h 3133266"/>
                    <a:gd name="connsiteX2-1057" fmla="*/ 3539141 w 5869991"/>
                    <a:gd name="connsiteY2-1058" fmla="*/ 1944547 h 3133266"/>
                    <a:gd name="connsiteX3-1059" fmla="*/ 4498786 w 5869991"/>
                    <a:gd name="connsiteY3-1060" fmla="*/ 1942166 h 3133266"/>
                    <a:gd name="connsiteX4-1061" fmla="*/ 4601179 w 5869991"/>
                    <a:gd name="connsiteY4-1062" fmla="*/ 1806435 h 3133266"/>
                    <a:gd name="connsiteX5-1063" fmla="*/ 4105879 w 5869991"/>
                    <a:gd name="connsiteY5-1064" fmla="*/ 1323041 h 3133266"/>
                    <a:gd name="connsiteX6-1065" fmla="*/ 3939191 w 5869991"/>
                    <a:gd name="connsiteY6-1066" fmla="*/ 1253985 h 3133266"/>
                    <a:gd name="connsiteX7-1067" fmla="*/ 263132 w 5869991"/>
                    <a:gd name="connsiteY7-1068" fmla="*/ 0 h 3133266"/>
                    <a:gd name="connsiteX8-1069" fmla="*/ 3248386 w 5869991"/>
                    <a:gd name="connsiteY8-1070" fmla="*/ 0 h 3133266"/>
                    <a:gd name="connsiteX9-1071" fmla="*/ 3511518 w 5869991"/>
                    <a:gd name="connsiteY9-1072" fmla="*/ 263132 h 3133266"/>
                    <a:gd name="connsiteX10-1073" fmla="*/ 3511518 w 5869991"/>
                    <a:gd name="connsiteY10-1074" fmla="*/ 978097 h 3133266"/>
                    <a:gd name="connsiteX11-1075" fmla="*/ 3593552 w 5869991"/>
                    <a:gd name="connsiteY11-1076" fmla="*/ 976092 h 3133266"/>
                    <a:gd name="connsiteX12-1077" fmla="*/ 3884898 w 5869991"/>
                    <a:gd name="connsiteY12-1078" fmla="*/ 984426 h 3133266"/>
                    <a:gd name="connsiteX13-1079" fmla="*/ 4220178 w 5869991"/>
                    <a:gd name="connsiteY13-1080" fmla="*/ 1091106 h 3133266"/>
                    <a:gd name="connsiteX14-1081" fmla="*/ 4784058 w 5869991"/>
                    <a:gd name="connsiteY14-1082" fmla="*/ 1662606 h 3133266"/>
                    <a:gd name="connsiteX15-1083" fmla="*/ 5134578 w 5869991"/>
                    <a:gd name="connsiteY15-1084" fmla="*/ 1838819 h 3133266"/>
                    <a:gd name="connsiteX16-1085" fmla="*/ 5457476 w 5869991"/>
                    <a:gd name="connsiteY16-1086" fmla="*/ 1956929 h 3133266"/>
                    <a:gd name="connsiteX17-1087" fmla="*/ 5614638 w 5869991"/>
                    <a:gd name="connsiteY17-1088" fmla="*/ 2234106 h 3133266"/>
                    <a:gd name="connsiteX18-1089" fmla="*/ 5634931 w 5869991"/>
                    <a:gd name="connsiteY18-1090" fmla="*/ 2561714 h 3133266"/>
                    <a:gd name="connsiteX19-1091" fmla="*/ 5635698 w 5869991"/>
                    <a:gd name="connsiteY19-1092" fmla="*/ 2595897 h 3133266"/>
                    <a:gd name="connsiteX20-1093" fmla="*/ 5653998 w 5869991"/>
                    <a:gd name="connsiteY20-1094" fmla="*/ 2597742 h 3133266"/>
                    <a:gd name="connsiteX21-1095" fmla="*/ 5869991 w 5869991"/>
                    <a:gd name="connsiteY21-1096" fmla="*/ 2862756 h 3133266"/>
                    <a:gd name="connsiteX22-1097" fmla="*/ 5599481 w 5869991"/>
                    <a:gd name="connsiteY22-1098" fmla="*/ 3133266 h 3133266"/>
                    <a:gd name="connsiteX23-1099" fmla="*/ 5236905 w 5869991"/>
                    <a:gd name="connsiteY23-1100" fmla="*/ 3133266 h 3133266"/>
                    <a:gd name="connsiteX24-1101" fmla="*/ 5223546 w 5869991"/>
                    <a:gd name="connsiteY24-1102" fmla="*/ 3000751 h 3133266"/>
                    <a:gd name="connsiteX25-1103" fmla="*/ 4579368 w 5869991"/>
                    <a:gd name="connsiteY25-1104" fmla="*/ 2475732 h 3133266"/>
                    <a:gd name="connsiteX26-1105" fmla="*/ 3935190 w 5869991"/>
                    <a:gd name="connsiteY26-1106" fmla="*/ 3000751 h 3133266"/>
                    <a:gd name="connsiteX27-1107" fmla="*/ 3921831 w 5869991"/>
                    <a:gd name="connsiteY27-1108" fmla="*/ 3133266 h 3133266"/>
                    <a:gd name="connsiteX28-1109" fmla="*/ 3303096 w 5869991"/>
                    <a:gd name="connsiteY28-1110" fmla="*/ 3133266 h 3133266"/>
                    <a:gd name="connsiteX29-1111" fmla="*/ 3275741 w 5869991"/>
                    <a:gd name="connsiteY29-1112" fmla="*/ 3130509 h 3133266"/>
                    <a:gd name="connsiteX30-1113" fmla="*/ 3248386 w 5869991"/>
                    <a:gd name="connsiteY30-1114" fmla="*/ 3133266 h 3133266"/>
                    <a:gd name="connsiteX31-1115" fmla="*/ 2119125 w 5869991"/>
                    <a:gd name="connsiteY31-1116" fmla="*/ 3133266 h 3133266"/>
                    <a:gd name="connsiteX32-1117" fmla="*/ 2105766 w 5869991"/>
                    <a:gd name="connsiteY32-1118" fmla="*/ 3000751 h 3133266"/>
                    <a:gd name="connsiteX33-1119" fmla="*/ 1461588 w 5869991"/>
                    <a:gd name="connsiteY33-1120" fmla="*/ 2475732 h 3133266"/>
                    <a:gd name="connsiteX34-1121" fmla="*/ 817410 w 5869991"/>
                    <a:gd name="connsiteY34-1122" fmla="*/ 3000751 h 3133266"/>
                    <a:gd name="connsiteX35-1123" fmla="*/ 804051 w 5869991"/>
                    <a:gd name="connsiteY35-1124" fmla="*/ 3133266 h 3133266"/>
                    <a:gd name="connsiteX36-1125" fmla="*/ 263132 w 5869991"/>
                    <a:gd name="connsiteY36-1126" fmla="*/ 3133266 h 3133266"/>
                    <a:gd name="connsiteX37-1127" fmla="*/ 0 w 5869991"/>
                    <a:gd name="connsiteY37-1128" fmla="*/ 2870134 h 3133266"/>
                    <a:gd name="connsiteX38-1129" fmla="*/ 0 w 5869991"/>
                    <a:gd name="connsiteY38-1130" fmla="*/ 263132 h 3133266"/>
                    <a:gd name="connsiteX39-1131" fmla="*/ 263132 w 5869991"/>
                    <a:gd name="connsiteY39-1132" fmla="*/ 0 h 3133266"/>
                    <a:gd name="connsiteX0-1133" fmla="*/ 3939191 w 5877611"/>
                    <a:gd name="connsiteY0-1134" fmla="*/ 1253985 h 3134636"/>
                    <a:gd name="connsiteX1-1135" fmla="*/ 3534379 w 5877611"/>
                    <a:gd name="connsiteY1-1136" fmla="*/ 1258747 h 3134636"/>
                    <a:gd name="connsiteX2-1137" fmla="*/ 3539141 w 5877611"/>
                    <a:gd name="connsiteY2-1138" fmla="*/ 1944547 h 3134636"/>
                    <a:gd name="connsiteX3-1139" fmla="*/ 4498786 w 5877611"/>
                    <a:gd name="connsiteY3-1140" fmla="*/ 1942166 h 3134636"/>
                    <a:gd name="connsiteX4-1141" fmla="*/ 4601179 w 5877611"/>
                    <a:gd name="connsiteY4-1142" fmla="*/ 1806435 h 3134636"/>
                    <a:gd name="connsiteX5-1143" fmla="*/ 4105879 w 5877611"/>
                    <a:gd name="connsiteY5-1144" fmla="*/ 1323041 h 3134636"/>
                    <a:gd name="connsiteX6-1145" fmla="*/ 3939191 w 5877611"/>
                    <a:gd name="connsiteY6-1146" fmla="*/ 1253985 h 3134636"/>
                    <a:gd name="connsiteX7-1147" fmla="*/ 263132 w 5877611"/>
                    <a:gd name="connsiteY7-1148" fmla="*/ 0 h 3134636"/>
                    <a:gd name="connsiteX8-1149" fmla="*/ 3248386 w 5877611"/>
                    <a:gd name="connsiteY8-1150" fmla="*/ 0 h 3134636"/>
                    <a:gd name="connsiteX9-1151" fmla="*/ 3511518 w 5877611"/>
                    <a:gd name="connsiteY9-1152" fmla="*/ 263132 h 3134636"/>
                    <a:gd name="connsiteX10-1153" fmla="*/ 3511518 w 5877611"/>
                    <a:gd name="connsiteY10-1154" fmla="*/ 978097 h 3134636"/>
                    <a:gd name="connsiteX11-1155" fmla="*/ 3593552 w 5877611"/>
                    <a:gd name="connsiteY11-1156" fmla="*/ 976092 h 3134636"/>
                    <a:gd name="connsiteX12-1157" fmla="*/ 3884898 w 5877611"/>
                    <a:gd name="connsiteY12-1158" fmla="*/ 984426 h 3134636"/>
                    <a:gd name="connsiteX13-1159" fmla="*/ 4220178 w 5877611"/>
                    <a:gd name="connsiteY13-1160" fmla="*/ 1091106 h 3134636"/>
                    <a:gd name="connsiteX14-1161" fmla="*/ 4784058 w 5877611"/>
                    <a:gd name="connsiteY14-1162" fmla="*/ 1662606 h 3134636"/>
                    <a:gd name="connsiteX15-1163" fmla="*/ 5134578 w 5877611"/>
                    <a:gd name="connsiteY15-1164" fmla="*/ 1838819 h 3134636"/>
                    <a:gd name="connsiteX16-1165" fmla="*/ 5457476 w 5877611"/>
                    <a:gd name="connsiteY16-1166" fmla="*/ 1956929 h 3134636"/>
                    <a:gd name="connsiteX17-1167" fmla="*/ 5614638 w 5877611"/>
                    <a:gd name="connsiteY17-1168" fmla="*/ 2234106 h 3134636"/>
                    <a:gd name="connsiteX18-1169" fmla="*/ 5634931 w 5877611"/>
                    <a:gd name="connsiteY18-1170" fmla="*/ 2561714 h 3134636"/>
                    <a:gd name="connsiteX19-1171" fmla="*/ 5635698 w 5877611"/>
                    <a:gd name="connsiteY19-1172" fmla="*/ 2595897 h 3134636"/>
                    <a:gd name="connsiteX20-1173" fmla="*/ 5653998 w 5877611"/>
                    <a:gd name="connsiteY20-1174" fmla="*/ 2597742 h 3134636"/>
                    <a:gd name="connsiteX21-1175" fmla="*/ 5877611 w 5877611"/>
                    <a:gd name="connsiteY21-1176" fmla="*/ 3007536 h 3134636"/>
                    <a:gd name="connsiteX22-1177" fmla="*/ 5599481 w 5877611"/>
                    <a:gd name="connsiteY22-1178" fmla="*/ 3133266 h 3134636"/>
                    <a:gd name="connsiteX23-1179" fmla="*/ 5236905 w 5877611"/>
                    <a:gd name="connsiteY23-1180" fmla="*/ 3133266 h 3134636"/>
                    <a:gd name="connsiteX24-1181" fmla="*/ 5223546 w 5877611"/>
                    <a:gd name="connsiteY24-1182" fmla="*/ 3000751 h 3134636"/>
                    <a:gd name="connsiteX25-1183" fmla="*/ 4579368 w 5877611"/>
                    <a:gd name="connsiteY25-1184" fmla="*/ 2475732 h 3134636"/>
                    <a:gd name="connsiteX26-1185" fmla="*/ 3935190 w 5877611"/>
                    <a:gd name="connsiteY26-1186" fmla="*/ 3000751 h 3134636"/>
                    <a:gd name="connsiteX27-1187" fmla="*/ 3921831 w 5877611"/>
                    <a:gd name="connsiteY27-1188" fmla="*/ 3133266 h 3134636"/>
                    <a:gd name="connsiteX28-1189" fmla="*/ 3303096 w 5877611"/>
                    <a:gd name="connsiteY28-1190" fmla="*/ 3133266 h 3134636"/>
                    <a:gd name="connsiteX29-1191" fmla="*/ 3275741 w 5877611"/>
                    <a:gd name="connsiteY29-1192" fmla="*/ 3130509 h 3134636"/>
                    <a:gd name="connsiteX30-1193" fmla="*/ 3248386 w 5877611"/>
                    <a:gd name="connsiteY30-1194" fmla="*/ 3133266 h 3134636"/>
                    <a:gd name="connsiteX31-1195" fmla="*/ 2119125 w 5877611"/>
                    <a:gd name="connsiteY31-1196" fmla="*/ 3133266 h 3134636"/>
                    <a:gd name="connsiteX32-1197" fmla="*/ 2105766 w 5877611"/>
                    <a:gd name="connsiteY32-1198" fmla="*/ 3000751 h 3134636"/>
                    <a:gd name="connsiteX33-1199" fmla="*/ 1461588 w 5877611"/>
                    <a:gd name="connsiteY33-1200" fmla="*/ 2475732 h 3134636"/>
                    <a:gd name="connsiteX34-1201" fmla="*/ 817410 w 5877611"/>
                    <a:gd name="connsiteY34-1202" fmla="*/ 3000751 h 3134636"/>
                    <a:gd name="connsiteX35-1203" fmla="*/ 804051 w 5877611"/>
                    <a:gd name="connsiteY35-1204" fmla="*/ 3133266 h 3134636"/>
                    <a:gd name="connsiteX36-1205" fmla="*/ 263132 w 5877611"/>
                    <a:gd name="connsiteY36-1206" fmla="*/ 3133266 h 3134636"/>
                    <a:gd name="connsiteX37-1207" fmla="*/ 0 w 5877611"/>
                    <a:gd name="connsiteY37-1208" fmla="*/ 2870134 h 3134636"/>
                    <a:gd name="connsiteX38-1209" fmla="*/ 0 w 5877611"/>
                    <a:gd name="connsiteY38-1210" fmla="*/ 263132 h 3134636"/>
                    <a:gd name="connsiteX39-1211" fmla="*/ 263132 w 5877611"/>
                    <a:gd name="connsiteY39-1212" fmla="*/ 0 h 31346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  <a:cxn ang="0">
                      <a:pos x="connsiteX38-77" y="connsiteY38-78"/>
                    </a:cxn>
                    <a:cxn ang="0">
                      <a:pos x="connsiteX39-79" y="connsiteY39-80"/>
                    </a:cxn>
                  </a:cxnLst>
                  <a:rect l="l" t="t" r="r" b="b"/>
                  <a:pathLst>
                    <a:path w="5877611" h="3134636">
                      <a:moveTo>
                        <a:pt x="3939191" y="1253985"/>
                      </a:moveTo>
                      <a:cubicBezTo>
                        <a:pt x="3843348" y="1252787"/>
                        <a:pt x="3643917" y="1253985"/>
                        <a:pt x="3534379" y="1258747"/>
                      </a:cubicBezTo>
                      <a:cubicBezTo>
                        <a:pt x="3535966" y="1477822"/>
                        <a:pt x="3537554" y="1725472"/>
                        <a:pt x="3539141" y="1944547"/>
                      </a:cubicBezTo>
                      <a:cubicBezTo>
                        <a:pt x="3859816" y="1939785"/>
                        <a:pt x="4252723" y="1943754"/>
                        <a:pt x="4498786" y="1942166"/>
                      </a:cubicBezTo>
                      <a:cubicBezTo>
                        <a:pt x="4744849" y="1940578"/>
                        <a:pt x="4666663" y="1909622"/>
                        <a:pt x="4601179" y="1806435"/>
                      </a:cubicBezTo>
                      <a:cubicBezTo>
                        <a:pt x="4535695" y="1703248"/>
                        <a:pt x="4213204" y="1418603"/>
                        <a:pt x="4105879" y="1323041"/>
                      </a:cubicBezTo>
                      <a:cubicBezTo>
                        <a:pt x="4047935" y="1271448"/>
                        <a:pt x="4034441" y="1255176"/>
                        <a:pt x="3939191" y="1253985"/>
                      </a:cubicBezTo>
                      <a:close/>
                      <a:moveTo>
                        <a:pt x="263132" y="0"/>
                      </a:moveTo>
                      <a:lnTo>
                        <a:pt x="3248386" y="0"/>
                      </a:lnTo>
                      <a:cubicBezTo>
                        <a:pt x="3393710" y="0"/>
                        <a:pt x="3511518" y="117808"/>
                        <a:pt x="3511518" y="263132"/>
                      </a:cubicBezTo>
                      <a:lnTo>
                        <a:pt x="3511518" y="978097"/>
                      </a:lnTo>
                      <a:lnTo>
                        <a:pt x="3593552" y="976092"/>
                      </a:lnTo>
                      <a:cubicBezTo>
                        <a:pt x="3703050" y="974425"/>
                        <a:pt x="3804253" y="975536"/>
                        <a:pt x="3884898" y="984426"/>
                      </a:cubicBezTo>
                      <a:cubicBezTo>
                        <a:pt x="4046188" y="1002206"/>
                        <a:pt x="4070318" y="978076"/>
                        <a:pt x="4220178" y="1091106"/>
                      </a:cubicBezTo>
                      <a:cubicBezTo>
                        <a:pt x="4408138" y="1281606"/>
                        <a:pt x="4631658" y="1537987"/>
                        <a:pt x="4784058" y="1662606"/>
                      </a:cubicBezTo>
                      <a:cubicBezTo>
                        <a:pt x="4936458" y="1787225"/>
                        <a:pt x="5022342" y="1789765"/>
                        <a:pt x="5134578" y="1838819"/>
                      </a:cubicBezTo>
                      <a:cubicBezTo>
                        <a:pt x="5246814" y="1887873"/>
                        <a:pt x="5349843" y="1917559"/>
                        <a:pt x="5457476" y="1956929"/>
                      </a:cubicBezTo>
                      <a:cubicBezTo>
                        <a:pt x="5555424" y="1990812"/>
                        <a:pt x="5584634" y="2114250"/>
                        <a:pt x="5614638" y="2234106"/>
                      </a:cubicBezTo>
                      <a:cubicBezTo>
                        <a:pt x="5637141" y="2323998"/>
                        <a:pt x="5634462" y="2444787"/>
                        <a:pt x="5634931" y="2561714"/>
                      </a:cubicBezTo>
                      <a:cubicBezTo>
                        <a:pt x="5635187" y="2573108"/>
                        <a:pt x="5635442" y="2584503"/>
                        <a:pt x="5635698" y="2595897"/>
                      </a:cubicBezTo>
                      <a:lnTo>
                        <a:pt x="5653998" y="2597742"/>
                      </a:lnTo>
                      <a:cubicBezTo>
                        <a:pt x="5777265" y="2622966"/>
                        <a:pt x="5877611" y="2876812"/>
                        <a:pt x="5877611" y="3007536"/>
                      </a:cubicBezTo>
                      <a:cubicBezTo>
                        <a:pt x="5877611" y="3156935"/>
                        <a:pt x="5748880" y="3133266"/>
                        <a:pt x="5599481" y="3133266"/>
                      </a:cubicBezTo>
                      <a:lnTo>
                        <a:pt x="5236905" y="3133266"/>
                      </a:lnTo>
                      <a:lnTo>
                        <a:pt x="5223546" y="3000751"/>
                      </a:lnTo>
                      <a:cubicBezTo>
                        <a:pt x="5162234" y="2701123"/>
                        <a:pt x="4897123" y="2475732"/>
                        <a:pt x="4579368" y="2475732"/>
                      </a:cubicBezTo>
                      <a:cubicBezTo>
                        <a:pt x="4261614" y="2475732"/>
                        <a:pt x="3996503" y="2701123"/>
                        <a:pt x="3935190" y="3000751"/>
                      </a:cubicBezTo>
                      <a:lnTo>
                        <a:pt x="3921831" y="3133266"/>
                      </a:lnTo>
                      <a:lnTo>
                        <a:pt x="3303096" y="3133266"/>
                      </a:lnTo>
                      <a:lnTo>
                        <a:pt x="3275741" y="3130509"/>
                      </a:lnTo>
                      <a:lnTo>
                        <a:pt x="3248386" y="3133266"/>
                      </a:lnTo>
                      <a:lnTo>
                        <a:pt x="2119125" y="3133266"/>
                      </a:lnTo>
                      <a:lnTo>
                        <a:pt x="2105766" y="3000751"/>
                      </a:lnTo>
                      <a:cubicBezTo>
                        <a:pt x="2044454" y="2701123"/>
                        <a:pt x="1779343" y="2475732"/>
                        <a:pt x="1461588" y="2475732"/>
                      </a:cubicBezTo>
                      <a:cubicBezTo>
                        <a:pt x="1143834" y="2475732"/>
                        <a:pt x="878723" y="2701123"/>
                        <a:pt x="817410" y="3000751"/>
                      </a:cubicBezTo>
                      <a:lnTo>
                        <a:pt x="804051" y="3133266"/>
                      </a:lnTo>
                      <a:lnTo>
                        <a:pt x="263132" y="3133266"/>
                      </a:lnTo>
                      <a:cubicBezTo>
                        <a:pt x="117808" y="3133266"/>
                        <a:pt x="0" y="3015458"/>
                        <a:pt x="0" y="2870134"/>
                      </a:cubicBezTo>
                      <a:lnTo>
                        <a:pt x="0" y="263132"/>
                      </a:lnTo>
                      <a:cubicBezTo>
                        <a:pt x="0" y="117808"/>
                        <a:pt x="117808" y="0"/>
                        <a:pt x="2631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4" name="Shape 15572"/>
            <p:cNvSpPr/>
            <p:nvPr/>
          </p:nvSpPr>
          <p:spPr>
            <a:xfrm>
              <a:off x="3992303" y="4215385"/>
              <a:ext cx="1511411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90000"/>
                </a:lnSpc>
                <a:defRPr sz="14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Shape 15573"/>
            <p:cNvSpPr/>
            <p:nvPr/>
          </p:nvSpPr>
          <p:spPr>
            <a:xfrm>
              <a:off x="3801924" y="4698677"/>
              <a:ext cx="1920864" cy="11285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8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35551" y="2310860"/>
            <a:ext cx="1920864" cy="3516331"/>
            <a:chOff x="6535551" y="2310860"/>
            <a:chExt cx="1920864" cy="3516331"/>
          </a:xfrm>
        </p:grpSpPr>
        <p:grpSp>
          <p:nvGrpSpPr>
            <p:cNvPr id="20" name="组合 19"/>
            <p:cNvGrpSpPr/>
            <p:nvPr/>
          </p:nvGrpSpPr>
          <p:grpSpPr>
            <a:xfrm>
              <a:off x="6616993" y="2310860"/>
              <a:ext cx="1372167" cy="1549940"/>
              <a:chOff x="4046804" y="2241010"/>
              <a:chExt cx="1050395" cy="1186480"/>
            </a:xfrm>
          </p:grpSpPr>
          <p:sp>
            <p:nvSpPr>
              <p:cNvPr id="21" name="任意多边形 32"/>
              <p:cNvSpPr/>
              <p:nvPr/>
            </p:nvSpPr>
            <p:spPr>
              <a:xfrm>
                <a:off x="4046804" y="2241010"/>
                <a:ext cx="1050395" cy="1186480"/>
              </a:xfrm>
              <a:custGeom>
                <a:avLst/>
                <a:gdLst>
                  <a:gd name="connsiteX0" fmla="*/ 1876058 w 3765895"/>
                  <a:gd name="connsiteY0" fmla="*/ 0 h 4253792"/>
                  <a:gd name="connsiteX1" fmla="*/ 1879626 w 3765895"/>
                  <a:gd name="connsiteY1" fmla="*/ 270 h 4253792"/>
                  <a:gd name="connsiteX2" fmla="*/ 1889842 w 3765895"/>
                  <a:gd name="connsiteY2" fmla="*/ 1 h 4253792"/>
                  <a:gd name="connsiteX3" fmla="*/ 1901142 w 3765895"/>
                  <a:gd name="connsiteY3" fmla="*/ 1897 h 4253792"/>
                  <a:gd name="connsiteX4" fmla="*/ 1953715 w 3765895"/>
                  <a:gd name="connsiteY4" fmla="*/ 5873 h 4253792"/>
                  <a:gd name="connsiteX5" fmla="*/ 2028805 w 3765895"/>
                  <a:gd name="connsiteY5" fmla="*/ 35305 h 4253792"/>
                  <a:gd name="connsiteX6" fmla="*/ 3621922 w 3765895"/>
                  <a:gd name="connsiteY6" fmla="*/ 955091 h 4253792"/>
                  <a:gd name="connsiteX7" fmla="*/ 3728871 w 3765895"/>
                  <a:gd name="connsiteY7" fmla="*/ 1069722 h 4253792"/>
                  <a:gd name="connsiteX8" fmla="*/ 3733197 w 3765895"/>
                  <a:gd name="connsiteY8" fmla="*/ 1081308 h 4253792"/>
                  <a:gd name="connsiteX9" fmla="*/ 3744821 w 3765895"/>
                  <a:gd name="connsiteY9" fmla="*/ 1102725 h 4253792"/>
                  <a:gd name="connsiteX10" fmla="*/ 3765895 w 3765895"/>
                  <a:gd name="connsiteY10" fmla="*/ 1207108 h 4253792"/>
                  <a:gd name="connsiteX11" fmla="*/ 3765895 w 3765895"/>
                  <a:gd name="connsiteY11" fmla="*/ 3046682 h 4253792"/>
                  <a:gd name="connsiteX12" fmla="*/ 3720097 w 3765895"/>
                  <a:gd name="connsiteY12" fmla="*/ 3196617 h 4253792"/>
                  <a:gd name="connsiteX13" fmla="*/ 3712918 w 3765895"/>
                  <a:gd name="connsiteY13" fmla="*/ 3205318 h 4253792"/>
                  <a:gd name="connsiteX14" fmla="*/ 3693636 w 3765895"/>
                  <a:gd name="connsiteY14" fmla="*/ 3238505 h 4253792"/>
                  <a:gd name="connsiteX15" fmla="*/ 3621920 w 3765895"/>
                  <a:gd name="connsiteY15" fmla="*/ 3298699 h 4253792"/>
                  <a:gd name="connsiteX16" fmla="*/ 2028804 w 3765895"/>
                  <a:gd name="connsiteY16" fmla="*/ 4218487 h 4253792"/>
                  <a:gd name="connsiteX17" fmla="*/ 1927869 w 3765895"/>
                  <a:gd name="connsiteY17" fmla="*/ 4252428 h 4253792"/>
                  <a:gd name="connsiteX18" fmla="*/ 1892411 w 3765895"/>
                  <a:gd name="connsiteY18" fmla="*/ 4253361 h 4253792"/>
                  <a:gd name="connsiteX19" fmla="*/ 1889840 w 3765895"/>
                  <a:gd name="connsiteY19" fmla="*/ 4253792 h 4253792"/>
                  <a:gd name="connsiteX20" fmla="*/ 1882931 w 3765895"/>
                  <a:gd name="connsiteY20" fmla="*/ 4253611 h 4253792"/>
                  <a:gd name="connsiteX21" fmla="*/ 1876057 w 3765895"/>
                  <a:gd name="connsiteY21" fmla="*/ 4253792 h 4253792"/>
                  <a:gd name="connsiteX22" fmla="*/ 1873500 w 3765895"/>
                  <a:gd name="connsiteY22" fmla="*/ 4253362 h 4253792"/>
                  <a:gd name="connsiteX23" fmla="*/ 1838029 w 3765895"/>
                  <a:gd name="connsiteY23" fmla="*/ 4252429 h 4253792"/>
                  <a:gd name="connsiteX24" fmla="*/ 1737093 w 3765895"/>
                  <a:gd name="connsiteY24" fmla="*/ 4218488 h 4253792"/>
                  <a:gd name="connsiteX25" fmla="*/ 143977 w 3765895"/>
                  <a:gd name="connsiteY25" fmla="*/ 3298700 h 4253792"/>
                  <a:gd name="connsiteX26" fmla="*/ 72261 w 3765895"/>
                  <a:gd name="connsiteY26" fmla="*/ 3238506 h 4253792"/>
                  <a:gd name="connsiteX27" fmla="*/ 52980 w 3765895"/>
                  <a:gd name="connsiteY27" fmla="*/ 3205320 h 4253792"/>
                  <a:gd name="connsiteX28" fmla="*/ 45799 w 3765895"/>
                  <a:gd name="connsiteY28" fmla="*/ 3196617 h 4253792"/>
                  <a:gd name="connsiteX29" fmla="*/ 1 w 3765895"/>
                  <a:gd name="connsiteY29" fmla="*/ 3046682 h 4253792"/>
                  <a:gd name="connsiteX30" fmla="*/ 0 w 3765895"/>
                  <a:gd name="connsiteY30" fmla="*/ 1207109 h 4253792"/>
                  <a:gd name="connsiteX31" fmla="*/ 21074 w 3765895"/>
                  <a:gd name="connsiteY31" fmla="*/ 1102726 h 4253792"/>
                  <a:gd name="connsiteX32" fmla="*/ 32712 w 3765895"/>
                  <a:gd name="connsiteY32" fmla="*/ 1081285 h 4253792"/>
                  <a:gd name="connsiteX33" fmla="*/ 37029 w 3765895"/>
                  <a:gd name="connsiteY33" fmla="*/ 1069723 h 4253792"/>
                  <a:gd name="connsiteX34" fmla="*/ 143977 w 3765895"/>
                  <a:gd name="connsiteY34" fmla="*/ 955093 h 4253792"/>
                  <a:gd name="connsiteX35" fmla="*/ 1737095 w 3765895"/>
                  <a:gd name="connsiteY35" fmla="*/ 35306 h 4253792"/>
                  <a:gd name="connsiteX36" fmla="*/ 1838030 w 3765895"/>
                  <a:gd name="connsiteY36" fmla="*/ 1365 h 4253792"/>
                  <a:gd name="connsiteX37" fmla="*/ 1873486 w 3765895"/>
                  <a:gd name="connsiteY37" fmla="*/ 431 h 425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65895" h="4253792">
                    <a:moveTo>
                      <a:pt x="1876058" y="0"/>
                    </a:moveTo>
                    <a:lnTo>
                      <a:pt x="1879626" y="270"/>
                    </a:lnTo>
                    <a:lnTo>
                      <a:pt x="1889842" y="1"/>
                    </a:lnTo>
                    <a:lnTo>
                      <a:pt x="1901142" y="1897"/>
                    </a:lnTo>
                    <a:lnTo>
                      <a:pt x="1953715" y="5873"/>
                    </a:lnTo>
                    <a:cubicBezTo>
                      <a:pt x="1979450" y="11683"/>
                      <a:pt x="2004755" y="21420"/>
                      <a:pt x="2028805" y="35305"/>
                    </a:cubicBezTo>
                    <a:lnTo>
                      <a:pt x="3621922" y="955091"/>
                    </a:lnTo>
                    <a:cubicBezTo>
                      <a:pt x="3670021" y="982861"/>
                      <a:pt x="3706262" y="1023281"/>
                      <a:pt x="3728871" y="1069722"/>
                    </a:cubicBezTo>
                    <a:lnTo>
                      <a:pt x="3733197" y="1081308"/>
                    </a:lnTo>
                    <a:lnTo>
                      <a:pt x="3744821" y="1102725"/>
                    </a:lnTo>
                    <a:cubicBezTo>
                      <a:pt x="3758391" y="1134808"/>
                      <a:pt x="3765895" y="1170082"/>
                      <a:pt x="3765895" y="1207108"/>
                    </a:cubicBezTo>
                    <a:lnTo>
                      <a:pt x="3765895" y="3046682"/>
                    </a:lnTo>
                    <a:cubicBezTo>
                      <a:pt x="3765895" y="3102221"/>
                      <a:pt x="3749012" y="3153817"/>
                      <a:pt x="3720097" y="3196617"/>
                    </a:cubicBezTo>
                    <a:lnTo>
                      <a:pt x="3712918" y="3205318"/>
                    </a:lnTo>
                    <a:lnTo>
                      <a:pt x="3693636" y="3238505"/>
                    </a:lnTo>
                    <a:cubicBezTo>
                      <a:pt x="3674001" y="3261997"/>
                      <a:pt x="3649978" y="3282500"/>
                      <a:pt x="3621920" y="3298699"/>
                    </a:cubicBezTo>
                    <a:lnTo>
                      <a:pt x="2028804" y="4218487"/>
                    </a:lnTo>
                    <a:cubicBezTo>
                      <a:pt x="1996739" y="4237000"/>
                      <a:pt x="1962439" y="4248138"/>
                      <a:pt x="1927869" y="4252428"/>
                    </a:cubicBezTo>
                    <a:lnTo>
                      <a:pt x="1892411" y="4253361"/>
                    </a:lnTo>
                    <a:lnTo>
                      <a:pt x="1889840" y="4253792"/>
                    </a:lnTo>
                    <a:lnTo>
                      <a:pt x="1882931" y="4253611"/>
                    </a:lnTo>
                    <a:lnTo>
                      <a:pt x="1876057" y="4253792"/>
                    </a:lnTo>
                    <a:lnTo>
                      <a:pt x="1873500" y="4253362"/>
                    </a:lnTo>
                    <a:lnTo>
                      <a:pt x="1838029" y="4252429"/>
                    </a:lnTo>
                    <a:cubicBezTo>
                      <a:pt x="1803459" y="4248139"/>
                      <a:pt x="1769159" y="4237001"/>
                      <a:pt x="1737093" y="4218488"/>
                    </a:cubicBezTo>
                    <a:lnTo>
                      <a:pt x="143977" y="3298700"/>
                    </a:lnTo>
                    <a:cubicBezTo>
                      <a:pt x="115919" y="3282501"/>
                      <a:pt x="91896" y="3261998"/>
                      <a:pt x="72261" y="3238506"/>
                    </a:cubicBezTo>
                    <a:lnTo>
                      <a:pt x="52980" y="3205320"/>
                    </a:lnTo>
                    <a:lnTo>
                      <a:pt x="45799" y="3196617"/>
                    </a:lnTo>
                    <a:cubicBezTo>
                      <a:pt x="16885" y="3153817"/>
                      <a:pt x="1" y="3102222"/>
                      <a:pt x="1" y="3046682"/>
                    </a:cubicBezTo>
                    <a:lnTo>
                      <a:pt x="0" y="1207109"/>
                    </a:lnTo>
                    <a:cubicBezTo>
                      <a:pt x="0" y="1170083"/>
                      <a:pt x="7504" y="1134809"/>
                      <a:pt x="21074" y="1102726"/>
                    </a:cubicBezTo>
                    <a:lnTo>
                      <a:pt x="32712" y="1081285"/>
                    </a:lnTo>
                    <a:lnTo>
                      <a:pt x="37029" y="1069723"/>
                    </a:lnTo>
                    <a:cubicBezTo>
                      <a:pt x="59637" y="1023282"/>
                      <a:pt x="95878" y="982863"/>
                      <a:pt x="143977" y="955093"/>
                    </a:cubicBezTo>
                    <a:lnTo>
                      <a:pt x="1737095" y="35306"/>
                    </a:lnTo>
                    <a:cubicBezTo>
                      <a:pt x="1769161" y="16792"/>
                      <a:pt x="1803460" y="5654"/>
                      <a:pt x="1838030" y="1365"/>
                    </a:cubicBezTo>
                    <a:lnTo>
                      <a:pt x="1873486" y="431"/>
                    </a:lnTo>
                    <a:close/>
                  </a:path>
                </a:pathLst>
              </a:custGeom>
              <a:gradFill>
                <a:gsLst>
                  <a:gs pos="0">
                    <a:srgbClr val="5E368F"/>
                  </a:gs>
                  <a:gs pos="100000">
                    <a:srgbClr val="E1C1EA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4335760" y="2598875"/>
                <a:ext cx="472481" cy="445494"/>
                <a:chOff x="0" y="1393934"/>
                <a:chExt cx="4281168" cy="4036634"/>
              </a:xfrm>
              <a:solidFill>
                <a:schemeClr val="bg1"/>
              </a:solidFill>
            </p:grpSpPr>
            <p:sp>
              <p:nvSpPr>
                <p:cNvPr id="23" name="任意多边形 34"/>
                <p:cNvSpPr/>
                <p:nvPr/>
              </p:nvSpPr>
              <p:spPr>
                <a:xfrm>
                  <a:off x="0" y="2809664"/>
                  <a:ext cx="4281168" cy="2620904"/>
                </a:xfrm>
                <a:custGeom>
                  <a:avLst/>
                  <a:gdLst>
                    <a:gd name="connsiteX0" fmla="*/ 3164945 w 4281168"/>
                    <a:gd name="connsiteY0" fmla="*/ 699462 h 2620904"/>
                    <a:gd name="connsiteX1" fmla="*/ 3062065 w 4281168"/>
                    <a:gd name="connsiteY1" fmla="*/ 699853 h 2620904"/>
                    <a:gd name="connsiteX2" fmla="*/ 2893213 w 4281168"/>
                    <a:gd name="connsiteY2" fmla="*/ 700299 h 2620904"/>
                    <a:gd name="connsiteX3" fmla="*/ 2803159 w 4281168"/>
                    <a:gd name="connsiteY3" fmla="*/ 850318 h 2620904"/>
                    <a:gd name="connsiteX4" fmla="*/ 2584453 w 4281168"/>
                    <a:gd name="connsiteY4" fmla="*/ 1981413 h 2620904"/>
                    <a:gd name="connsiteX5" fmla="*/ 2628195 w 4281168"/>
                    <a:gd name="connsiteY5" fmla="*/ 2083807 h 2620904"/>
                    <a:gd name="connsiteX6" fmla="*/ 2882922 w 4281168"/>
                    <a:gd name="connsiteY6" fmla="*/ 2083807 h 2620904"/>
                    <a:gd name="connsiteX7" fmla="*/ 3104199 w 4281168"/>
                    <a:gd name="connsiteY7" fmla="*/ 1771863 h 2620904"/>
                    <a:gd name="connsiteX8" fmla="*/ 3304892 w 4281168"/>
                    <a:gd name="connsiteY8" fmla="*/ 762211 h 2620904"/>
                    <a:gd name="connsiteX9" fmla="*/ 3266297 w 4281168"/>
                    <a:gd name="connsiteY9" fmla="*/ 700299 h 2620904"/>
                    <a:gd name="connsiteX10" fmla="*/ 3164945 w 4281168"/>
                    <a:gd name="connsiteY10" fmla="*/ 699462 h 2620904"/>
                    <a:gd name="connsiteX11" fmla="*/ 1116223 w 4281168"/>
                    <a:gd name="connsiteY11" fmla="*/ 699462 h 2620904"/>
                    <a:gd name="connsiteX12" fmla="*/ 1014871 w 4281168"/>
                    <a:gd name="connsiteY12" fmla="*/ 700299 h 2620904"/>
                    <a:gd name="connsiteX13" fmla="*/ 976276 w 4281168"/>
                    <a:gd name="connsiteY13" fmla="*/ 762211 h 2620904"/>
                    <a:gd name="connsiteX14" fmla="*/ 1176969 w 4281168"/>
                    <a:gd name="connsiteY14" fmla="*/ 1771863 h 2620904"/>
                    <a:gd name="connsiteX15" fmla="*/ 1398246 w 4281168"/>
                    <a:gd name="connsiteY15" fmla="*/ 2083807 h 2620904"/>
                    <a:gd name="connsiteX16" fmla="*/ 1652973 w 4281168"/>
                    <a:gd name="connsiteY16" fmla="*/ 2083807 h 2620904"/>
                    <a:gd name="connsiteX17" fmla="*/ 1696714 w 4281168"/>
                    <a:gd name="connsiteY17" fmla="*/ 1981413 h 2620904"/>
                    <a:gd name="connsiteX18" fmla="*/ 1478009 w 4281168"/>
                    <a:gd name="connsiteY18" fmla="*/ 850318 h 2620904"/>
                    <a:gd name="connsiteX19" fmla="*/ 1387955 w 4281168"/>
                    <a:gd name="connsiteY19" fmla="*/ 700299 h 2620904"/>
                    <a:gd name="connsiteX20" fmla="*/ 1219103 w 4281168"/>
                    <a:gd name="connsiteY20" fmla="*/ 699853 h 2620904"/>
                    <a:gd name="connsiteX21" fmla="*/ 1116223 w 4281168"/>
                    <a:gd name="connsiteY21" fmla="*/ 699462 h 2620904"/>
                    <a:gd name="connsiteX22" fmla="*/ 2111128 w 4281168"/>
                    <a:gd name="connsiteY22" fmla="*/ 690404 h 2620904"/>
                    <a:gd name="connsiteX23" fmla="*/ 2025664 w 4281168"/>
                    <a:gd name="connsiteY23" fmla="*/ 690549 h 2620904"/>
                    <a:gd name="connsiteX24" fmla="*/ 1934209 w 4281168"/>
                    <a:gd name="connsiteY24" fmla="*/ 692360 h 2620904"/>
                    <a:gd name="connsiteX25" fmla="*/ 1829434 w 4281168"/>
                    <a:gd name="connsiteY25" fmla="*/ 813010 h 2620904"/>
                    <a:gd name="connsiteX26" fmla="*/ 1978659 w 4281168"/>
                    <a:gd name="connsiteY26" fmla="*/ 2009985 h 2620904"/>
                    <a:gd name="connsiteX27" fmla="*/ 2035809 w 4281168"/>
                    <a:gd name="connsiteY27" fmla="*/ 2092535 h 2620904"/>
                    <a:gd name="connsiteX28" fmla="*/ 2245359 w 4281168"/>
                    <a:gd name="connsiteY28" fmla="*/ 2089360 h 2620904"/>
                    <a:gd name="connsiteX29" fmla="*/ 2296159 w 4281168"/>
                    <a:gd name="connsiteY29" fmla="*/ 2000460 h 2620904"/>
                    <a:gd name="connsiteX30" fmla="*/ 2439034 w 4281168"/>
                    <a:gd name="connsiteY30" fmla="*/ 819360 h 2620904"/>
                    <a:gd name="connsiteX31" fmla="*/ 2343784 w 4281168"/>
                    <a:gd name="connsiteY31" fmla="*/ 695535 h 2620904"/>
                    <a:gd name="connsiteX32" fmla="*/ 2111128 w 4281168"/>
                    <a:gd name="connsiteY32" fmla="*/ 690404 h 2620904"/>
                    <a:gd name="connsiteX33" fmla="*/ 117830 w 4281168"/>
                    <a:gd name="connsiteY33" fmla="*/ 0 h 2620904"/>
                    <a:gd name="connsiteX34" fmla="*/ 712215 w 4281168"/>
                    <a:gd name="connsiteY34" fmla="*/ 0 h 2620904"/>
                    <a:gd name="connsiteX35" fmla="*/ 710634 w 4281168"/>
                    <a:gd name="connsiteY35" fmla="*/ 60087 h 2620904"/>
                    <a:gd name="connsiteX36" fmla="*/ 905675 w 4281168"/>
                    <a:gd name="connsiteY36" fmla="*/ 372211 h 2620904"/>
                    <a:gd name="connsiteX37" fmla="*/ 1441024 w 4281168"/>
                    <a:gd name="connsiteY37" fmla="*/ 228764 h 2620904"/>
                    <a:gd name="connsiteX38" fmla="*/ 1573101 w 4281168"/>
                    <a:gd name="connsiteY38" fmla="*/ 0 h 2620904"/>
                    <a:gd name="connsiteX39" fmla="*/ 2805885 w 4281168"/>
                    <a:gd name="connsiteY39" fmla="*/ 0 h 2620904"/>
                    <a:gd name="connsiteX40" fmla="*/ 2937962 w 4281168"/>
                    <a:gd name="connsiteY40" fmla="*/ 228764 h 2620904"/>
                    <a:gd name="connsiteX41" fmla="*/ 3473312 w 4281168"/>
                    <a:gd name="connsiteY41" fmla="*/ 372211 h 2620904"/>
                    <a:gd name="connsiteX42" fmla="*/ 3668353 w 4281168"/>
                    <a:gd name="connsiteY42" fmla="*/ 60087 h 2620904"/>
                    <a:gd name="connsiteX43" fmla="*/ 3666771 w 4281168"/>
                    <a:gd name="connsiteY43" fmla="*/ 0 h 2620904"/>
                    <a:gd name="connsiteX44" fmla="*/ 4163338 w 4281168"/>
                    <a:gd name="connsiteY44" fmla="*/ 0 h 2620904"/>
                    <a:gd name="connsiteX45" fmla="*/ 4281168 w 4281168"/>
                    <a:gd name="connsiteY45" fmla="*/ 117830 h 2620904"/>
                    <a:gd name="connsiteX46" fmla="*/ 4281168 w 4281168"/>
                    <a:gd name="connsiteY46" fmla="*/ 589137 h 2620904"/>
                    <a:gd name="connsiteX47" fmla="*/ 4163338 w 4281168"/>
                    <a:gd name="connsiteY47" fmla="*/ 706967 h 2620904"/>
                    <a:gd name="connsiteX48" fmla="*/ 3844478 w 4281168"/>
                    <a:gd name="connsiteY48" fmla="*/ 706967 h 2620904"/>
                    <a:gd name="connsiteX49" fmla="*/ 3412172 w 4281168"/>
                    <a:gd name="connsiteY49" fmla="*/ 2419561 h 2620904"/>
                    <a:gd name="connsiteX50" fmla="*/ 3207384 w 4281168"/>
                    <a:gd name="connsiteY50" fmla="*/ 2619586 h 2620904"/>
                    <a:gd name="connsiteX51" fmla="*/ 1078547 w 4281168"/>
                    <a:gd name="connsiteY51" fmla="*/ 2619586 h 2620904"/>
                    <a:gd name="connsiteX52" fmla="*/ 835659 w 4281168"/>
                    <a:gd name="connsiteY52" fmla="*/ 2438611 h 2620904"/>
                    <a:gd name="connsiteX53" fmla="*/ 409414 w 4281168"/>
                    <a:gd name="connsiteY53" fmla="*/ 729770 h 2620904"/>
                    <a:gd name="connsiteX54" fmla="*/ 404144 w 4281168"/>
                    <a:gd name="connsiteY54" fmla="*/ 706967 h 2620904"/>
                    <a:gd name="connsiteX55" fmla="*/ 117830 w 4281168"/>
                    <a:gd name="connsiteY55" fmla="*/ 706967 h 2620904"/>
                    <a:gd name="connsiteX56" fmla="*/ 0 w 4281168"/>
                    <a:gd name="connsiteY56" fmla="*/ 589137 h 2620904"/>
                    <a:gd name="connsiteX57" fmla="*/ 0 w 4281168"/>
                    <a:gd name="connsiteY57" fmla="*/ 117830 h 2620904"/>
                    <a:gd name="connsiteX58" fmla="*/ 117830 w 4281168"/>
                    <a:gd name="connsiteY58" fmla="*/ 0 h 262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281168" h="2620904">
                      <a:moveTo>
                        <a:pt x="3164945" y="699462"/>
                      </a:moveTo>
                      <a:cubicBezTo>
                        <a:pt x="3130330" y="699444"/>
                        <a:pt x="3095460" y="699630"/>
                        <a:pt x="3062065" y="699853"/>
                      </a:cubicBezTo>
                      <a:cubicBezTo>
                        <a:pt x="2995274" y="700299"/>
                        <a:pt x="2934380" y="700894"/>
                        <a:pt x="2893213" y="700299"/>
                      </a:cubicBezTo>
                      <a:cubicBezTo>
                        <a:pt x="2810877" y="699109"/>
                        <a:pt x="2812516" y="804048"/>
                        <a:pt x="2803159" y="850318"/>
                      </a:cubicBezTo>
                      <a:cubicBezTo>
                        <a:pt x="2758661" y="1070344"/>
                        <a:pt x="2623590" y="1777256"/>
                        <a:pt x="2584453" y="1981413"/>
                      </a:cubicBezTo>
                      <a:cubicBezTo>
                        <a:pt x="2565585" y="2079838"/>
                        <a:pt x="2575194" y="2081634"/>
                        <a:pt x="2628195" y="2083807"/>
                      </a:cubicBezTo>
                      <a:cubicBezTo>
                        <a:pt x="2695950" y="2086585"/>
                        <a:pt x="2762420" y="2088173"/>
                        <a:pt x="2882922" y="2083807"/>
                      </a:cubicBezTo>
                      <a:cubicBezTo>
                        <a:pt x="3003424" y="2079441"/>
                        <a:pt x="3057027" y="1992129"/>
                        <a:pt x="3104199" y="1771863"/>
                      </a:cubicBezTo>
                      <a:cubicBezTo>
                        <a:pt x="3152447" y="1546564"/>
                        <a:pt x="3268399" y="945524"/>
                        <a:pt x="3304892" y="762211"/>
                      </a:cubicBezTo>
                      <a:cubicBezTo>
                        <a:pt x="3312527" y="723856"/>
                        <a:pt x="3292036" y="700772"/>
                        <a:pt x="3266297" y="700299"/>
                      </a:cubicBezTo>
                      <a:cubicBezTo>
                        <a:pt x="3233920" y="699704"/>
                        <a:pt x="3199560" y="699481"/>
                        <a:pt x="3164945" y="699462"/>
                      </a:cubicBezTo>
                      <a:close/>
                      <a:moveTo>
                        <a:pt x="1116223" y="699462"/>
                      </a:moveTo>
                      <a:cubicBezTo>
                        <a:pt x="1081609" y="699481"/>
                        <a:pt x="1047248" y="699704"/>
                        <a:pt x="1014871" y="700299"/>
                      </a:cubicBezTo>
                      <a:cubicBezTo>
                        <a:pt x="989132" y="700772"/>
                        <a:pt x="968641" y="723856"/>
                        <a:pt x="976276" y="762211"/>
                      </a:cubicBezTo>
                      <a:cubicBezTo>
                        <a:pt x="1012768" y="945524"/>
                        <a:pt x="1128720" y="1546564"/>
                        <a:pt x="1176969" y="1771863"/>
                      </a:cubicBezTo>
                      <a:cubicBezTo>
                        <a:pt x="1224140" y="1992129"/>
                        <a:pt x="1277744" y="2079441"/>
                        <a:pt x="1398246" y="2083807"/>
                      </a:cubicBezTo>
                      <a:cubicBezTo>
                        <a:pt x="1518748" y="2088173"/>
                        <a:pt x="1585217" y="2086585"/>
                        <a:pt x="1652973" y="2083807"/>
                      </a:cubicBezTo>
                      <a:cubicBezTo>
                        <a:pt x="1705973" y="2081634"/>
                        <a:pt x="1715582" y="2079838"/>
                        <a:pt x="1696714" y="1981413"/>
                      </a:cubicBezTo>
                      <a:cubicBezTo>
                        <a:pt x="1657578" y="1777256"/>
                        <a:pt x="1522506" y="1070344"/>
                        <a:pt x="1478009" y="850318"/>
                      </a:cubicBezTo>
                      <a:cubicBezTo>
                        <a:pt x="1468652" y="804048"/>
                        <a:pt x="1470291" y="699109"/>
                        <a:pt x="1387955" y="700299"/>
                      </a:cubicBezTo>
                      <a:cubicBezTo>
                        <a:pt x="1346787" y="700894"/>
                        <a:pt x="1285893" y="700299"/>
                        <a:pt x="1219103" y="699853"/>
                      </a:cubicBezTo>
                      <a:cubicBezTo>
                        <a:pt x="1185708" y="699630"/>
                        <a:pt x="1150838" y="699444"/>
                        <a:pt x="1116223" y="699462"/>
                      </a:cubicBezTo>
                      <a:close/>
                      <a:moveTo>
                        <a:pt x="2111128" y="690404"/>
                      </a:moveTo>
                      <a:cubicBezTo>
                        <a:pt x="2081573" y="690287"/>
                        <a:pt x="2052509" y="690332"/>
                        <a:pt x="2025664" y="690549"/>
                      </a:cubicBezTo>
                      <a:cubicBezTo>
                        <a:pt x="1989871" y="690839"/>
                        <a:pt x="1958022" y="691434"/>
                        <a:pt x="1934209" y="692360"/>
                      </a:cubicBezTo>
                      <a:cubicBezTo>
                        <a:pt x="1838959" y="696064"/>
                        <a:pt x="1823947" y="769342"/>
                        <a:pt x="1829434" y="813010"/>
                      </a:cubicBezTo>
                      <a:cubicBezTo>
                        <a:pt x="1880026" y="1215639"/>
                        <a:pt x="1969663" y="1936431"/>
                        <a:pt x="1978659" y="2009985"/>
                      </a:cubicBezTo>
                      <a:cubicBezTo>
                        <a:pt x="1987655" y="2083539"/>
                        <a:pt x="1991359" y="2079306"/>
                        <a:pt x="2035809" y="2092535"/>
                      </a:cubicBezTo>
                      <a:lnTo>
                        <a:pt x="2245359" y="2089360"/>
                      </a:lnTo>
                      <a:cubicBezTo>
                        <a:pt x="2291379" y="2088663"/>
                        <a:pt x="2286105" y="2075602"/>
                        <a:pt x="2296159" y="2000460"/>
                      </a:cubicBezTo>
                      <a:cubicBezTo>
                        <a:pt x="2306213" y="1925318"/>
                        <a:pt x="2430802" y="879497"/>
                        <a:pt x="2439034" y="819360"/>
                      </a:cubicBezTo>
                      <a:cubicBezTo>
                        <a:pt x="2447266" y="759223"/>
                        <a:pt x="2434271" y="700827"/>
                        <a:pt x="2343784" y="695535"/>
                      </a:cubicBezTo>
                      <a:cubicBezTo>
                        <a:pt x="2292885" y="692558"/>
                        <a:pt x="2199794" y="690754"/>
                        <a:pt x="2111128" y="690404"/>
                      </a:cubicBezTo>
                      <a:close/>
                      <a:moveTo>
                        <a:pt x="117830" y="0"/>
                      </a:moveTo>
                      <a:lnTo>
                        <a:pt x="712215" y="0"/>
                      </a:lnTo>
                      <a:lnTo>
                        <a:pt x="710634" y="60087"/>
                      </a:lnTo>
                      <a:cubicBezTo>
                        <a:pt x="719503" y="185582"/>
                        <a:pt x="788522" y="304573"/>
                        <a:pt x="905675" y="372211"/>
                      </a:cubicBezTo>
                      <a:cubicBezTo>
                        <a:pt x="1093119" y="480432"/>
                        <a:pt x="1332803" y="416208"/>
                        <a:pt x="1441024" y="228764"/>
                      </a:cubicBezTo>
                      <a:lnTo>
                        <a:pt x="1573101" y="0"/>
                      </a:lnTo>
                      <a:lnTo>
                        <a:pt x="2805885" y="0"/>
                      </a:lnTo>
                      <a:lnTo>
                        <a:pt x="2937962" y="228764"/>
                      </a:lnTo>
                      <a:cubicBezTo>
                        <a:pt x="3046183" y="416208"/>
                        <a:pt x="3285867" y="480432"/>
                        <a:pt x="3473312" y="372211"/>
                      </a:cubicBezTo>
                      <a:cubicBezTo>
                        <a:pt x="3590465" y="304573"/>
                        <a:pt x="3659484" y="185582"/>
                        <a:pt x="3668353" y="60087"/>
                      </a:cubicBezTo>
                      <a:lnTo>
                        <a:pt x="3666771" y="0"/>
                      </a:lnTo>
                      <a:lnTo>
                        <a:pt x="4163338" y="0"/>
                      </a:lnTo>
                      <a:cubicBezTo>
                        <a:pt x="4228414" y="0"/>
                        <a:pt x="4281168" y="52754"/>
                        <a:pt x="4281168" y="117830"/>
                      </a:cubicBezTo>
                      <a:lnTo>
                        <a:pt x="4281168" y="589137"/>
                      </a:lnTo>
                      <a:cubicBezTo>
                        <a:pt x="4281168" y="654213"/>
                        <a:pt x="4228414" y="706967"/>
                        <a:pt x="4163338" y="706967"/>
                      </a:cubicBezTo>
                      <a:lnTo>
                        <a:pt x="3844478" y="706967"/>
                      </a:lnTo>
                      <a:lnTo>
                        <a:pt x="3412172" y="2419561"/>
                      </a:lnTo>
                      <a:cubicBezTo>
                        <a:pt x="3382009" y="2529098"/>
                        <a:pt x="3294824" y="2620246"/>
                        <a:pt x="3207384" y="2619586"/>
                      </a:cubicBezTo>
                      <a:cubicBezTo>
                        <a:pt x="2503589" y="2614271"/>
                        <a:pt x="1189233" y="2624349"/>
                        <a:pt x="1078547" y="2619586"/>
                      </a:cubicBezTo>
                      <a:cubicBezTo>
                        <a:pt x="967861" y="2614823"/>
                        <a:pt x="867263" y="2566921"/>
                        <a:pt x="835659" y="2438611"/>
                      </a:cubicBezTo>
                      <a:cubicBezTo>
                        <a:pt x="760893" y="2135063"/>
                        <a:pt x="514934" y="1178896"/>
                        <a:pt x="409414" y="729770"/>
                      </a:cubicBezTo>
                      <a:lnTo>
                        <a:pt x="404144" y="706967"/>
                      </a:lnTo>
                      <a:lnTo>
                        <a:pt x="117830" y="706967"/>
                      </a:lnTo>
                      <a:cubicBezTo>
                        <a:pt x="52754" y="706967"/>
                        <a:pt x="0" y="654213"/>
                        <a:pt x="0" y="589137"/>
                      </a:cubicBezTo>
                      <a:lnTo>
                        <a:pt x="0" y="117830"/>
                      </a:lnTo>
                      <a:cubicBezTo>
                        <a:pt x="0" y="52754"/>
                        <a:pt x="52754" y="0"/>
                        <a:pt x="1178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圆角矩形 35"/>
                <p:cNvSpPr/>
                <p:nvPr/>
              </p:nvSpPr>
              <p:spPr>
                <a:xfrm rot="18000000">
                  <a:off x="552572" y="1993662"/>
                  <a:ext cx="1735738" cy="53628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圆角矩形 36"/>
                <p:cNvSpPr/>
                <p:nvPr/>
              </p:nvSpPr>
              <p:spPr>
                <a:xfrm rot="3600000" flipH="1">
                  <a:off x="2099812" y="1993662"/>
                  <a:ext cx="1735738" cy="53628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6" name="Shape 15572"/>
            <p:cNvSpPr/>
            <p:nvPr/>
          </p:nvSpPr>
          <p:spPr>
            <a:xfrm>
              <a:off x="6725930" y="4215385"/>
              <a:ext cx="1511411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90000"/>
                </a:lnSpc>
                <a:defRPr sz="14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Shape 15573"/>
            <p:cNvSpPr/>
            <p:nvPr/>
          </p:nvSpPr>
          <p:spPr>
            <a:xfrm>
              <a:off x="6535551" y="4698677"/>
              <a:ext cx="1920864" cy="11285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8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223942" y="2310860"/>
            <a:ext cx="1920864" cy="3516331"/>
            <a:chOff x="9223942" y="2310860"/>
            <a:chExt cx="1920864" cy="3516331"/>
          </a:xfrm>
        </p:grpSpPr>
        <p:grpSp>
          <p:nvGrpSpPr>
            <p:cNvPr id="26" name="组合 25"/>
            <p:cNvGrpSpPr/>
            <p:nvPr/>
          </p:nvGrpSpPr>
          <p:grpSpPr>
            <a:xfrm>
              <a:off x="9225635" y="2310860"/>
              <a:ext cx="1372167" cy="1549940"/>
              <a:chOff x="5608190" y="2241010"/>
              <a:chExt cx="1050395" cy="1186480"/>
            </a:xfrm>
          </p:grpSpPr>
          <p:sp>
            <p:nvSpPr>
              <p:cNvPr id="27" name="任意多边形 41"/>
              <p:cNvSpPr/>
              <p:nvPr/>
            </p:nvSpPr>
            <p:spPr>
              <a:xfrm>
                <a:off x="5608190" y="2241010"/>
                <a:ext cx="1050395" cy="1186480"/>
              </a:xfrm>
              <a:custGeom>
                <a:avLst/>
                <a:gdLst>
                  <a:gd name="connsiteX0" fmla="*/ 1876058 w 3765895"/>
                  <a:gd name="connsiteY0" fmla="*/ 0 h 4253792"/>
                  <a:gd name="connsiteX1" fmla="*/ 1879626 w 3765895"/>
                  <a:gd name="connsiteY1" fmla="*/ 270 h 4253792"/>
                  <a:gd name="connsiteX2" fmla="*/ 1889842 w 3765895"/>
                  <a:gd name="connsiteY2" fmla="*/ 1 h 4253792"/>
                  <a:gd name="connsiteX3" fmla="*/ 1901142 w 3765895"/>
                  <a:gd name="connsiteY3" fmla="*/ 1897 h 4253792"/>
                  <a:gd name="connsiteX4" fmla="*/ 1953715 w 3765895"/>
                  <a:gd name="connsiteY4" fmla="*/ 5873 h 4253792"/>
                  <a:gd name="connsiteX5" fmla="*/ 2028805 w 3765895"/>
                  <a:gd name="connsiteY5" fmla="*/ 35305 h 4253792"/>
                  <a:gd name="connsiteX6" fmla="*/ 3621922 w 3765895"/>
                  <a:gd name="connsiteY6" fmla="*/ 955091 h 4253792"/>
                  <a:gd name="connsiteX7" fmla="*/ 3728871 w 3765895"/>
                  <a:gd name="connsiteY7" fmla="*/ 1069722 h 4253792"/>
                  <a:gd name="connsiteX8" fmla="*/ 3733197 w 3765895"/>
                  <a:gd name="connsiteY8" fmla="*/ 1081308 h 4253792"/>
                  <a:gd name="connsiteX9" fmla="*/ 3744821 w 3765895"/>
                  <a:gd name="connsiteY9" fmla="*/ 1102725 h 4253792"/>
                  <a:gd name="connsiteX10" fmla="*/ 3765895 w 3765895"/>
                  <a:gd name="connsiteY10" fmla="*/ 1207108 h 4253792"/>
                  <a:gd name="connsiteX11" fmla="*/ 3765895 w 3765895"/>
                  <a:gd name="connsiteY11" fmla="*/ 3046682 h 4253792"/>
                  <a:gd name="connsiteX12" fmla="*/ 3720097 w 3765895"/>
                  <a:gd name="connsiteY12" fmla="*/ 3196617 h 4253792"/>
                  <a:gd name="connsiteX13" fmla="*/ 3712918 w 3765895"/>
                  <a:gd name="connsiteY13" fmla="*/ 3205318 h 4253792"/>
                  <a:gd name="connsiteX14" fmla="*/ 3693636 w 3765895"/>
                  <a:gd name="connsiteY14" fmla="*/ 3238505 h 4253792"/>
                  <a:gd name="connsiteX15" fmla="*/ 3621920 w 3765895"/>
                  <a:gd name="connsiteY15" fmla="*/ 3298699 h 4253792"/>
                  <a:gd name="connsiteX16" fmla="*/ 2028804 w 3765895"/>
                  <a:gd name="connsiteY16" fmla="*/ 4218487 h 4253792"/>
                  <a:gd name="connsiteX17" fmla="*/ 1927869 w 3765895"/>
                  <a:gd name="connsiteY17" fmla="*/ 4252428 h 4253792"/>
                  <a:gd name="connsiteX18" fmla="*/ 1892411 w 3765895"/>
                  <a:gd name="connsiteY18" fmla="*/ 4253361 h 4253792"/>
                  <a:gd name="connsiteX19" fmla="*/ 1889840 w 3765895"/>
                  <a:gd name="connsiteY19" fmla="*/ 4253792 h 4253792"/>
                  <a:gd name="connsiteX20" fmla="*/ 1882931 w 3765895"/>
                  <a:gd name="connsiteY20" fmla="*/ 4253611 h 4253792"/>
                  <a:gd name="connsiteX21" fmla="*/ 1876057 w 3765895"/>
                  <a:gd name="connsiteY21" fmla="*/ 4253792 h 4253792"/>
                  <a:gd name="connsiteX22" fmla="*/ 1873500 w 3765895"/>
                  <a:gd name="connsiteY22" fmla="*/ 4253362 h 4253792"/>
                  <a:gd name="connsiteX23" fmla="*/ 1838029 w 3765895"/>
                  <a:gd name="connsiteY23" fmla="*/ 4252429 h 4253792"/>
                  <a:gd name="connsiteX24" fmla="*/ 1737093 w 3765895"/>
                  <a:gd name="connsiteY24" fmla="*/ 4218488 h 4253792"/>
                  <a:gd name="connsiteX25" fmla="*/ 143977 w 3765895"/>
                  <a:gd name="connsiteY25" fmla="*/ 3298700 h 4253792"/>
                  <a:gd name="connsiteX26" fmla="*/ 72261 w 3765895"/>
                  <a:gd name="connsiteY26" fmla="*/ 3238506 h 4253792"/>
                  <a:gd name="connsiteX27" fmla="*/ 52980 w 3765895"/>
                  <a:gd name="connsiteY27" fmla="*/ 3205320 h 4253792"/>
                  <a:gd name="connsiteX28" fmla="*/ 45799 w 3765895"/>
                  <a:gd name="connsiteY28" fmla="*/ 3196617 h 4253792"/>
                  <a:gd name="connsiteX29" fmla="*/ 1 w 3765895"/>
                  <a:gd name="connsiteY29" fmla="*/ 3046682 h 4253792"/>
                  <a:gd name="connsiteX30" fmla="*/ 0 w 3765895"/>
                  <a:gd name="connsiteY30" fmla="*/ 1207109 h 4253792"/>
                  <a:gd name="connsiteX31" fmla="*/ 21074 w 3765895"/>
                  <a:gd name="connsiteY31" fmla="*/ 1102726 h 4253792"/>
                  <a:gd name="connsiteX32" fmla="*/ 32712 w 3765895"/>
                  <a:gd name="connsiteY32" fmla="*/ 1081285 h 4253792"/>
                  <a:gd name="connsiteX33" fmla="*/ 37029 w 3765895"/>
                  <a:gd name="connsiteY33" fmla="*/ 1069723 h 4253792"/>
                  <a:gd name="connsiteX34" fmla="*/ 143977 w 3765895"/>
                  <a:gd name="connsiteY34" fmla="*/ 955093 h 4253792"/>
                  <a:gd name="connsiteX35" fmla="*/ 1737095 w 3765895"/>
                  <a:gd name="connsiteY35" fmla="*/ 35306 h 4253792"/>
                  <a:gd name="connsiteX36" fmla="*/ 1838030 w 3765895"/>
                  <a:gd name="connsiteY36" fmla="*/ 1365 h 4253792"/>
                  <a:gd name="connsiteX37" fmla="*/ 1873486 w 3765895"/>
                  <a:gd name="connsiteY37" fmla="*/ 431 h 425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65895" h="4253792">
                    <a:moveTo>
                      <a:pt x="1876058" y="0"/>
                    </a:moveTo>
                    <a:lnTo>
                      <a:pt x="1879626" y="270"/>
                    </a:lnTo>
                    <a:lnTo>
                      <a:pt x="1889842" y="1"/>
                    </a:lnTo>
                    <a:lnTo>
                      <a:pt x="1901142" y="1897"/>
                    </a:lnTo>
                    <a:lnTo>
                      <a:pt x="1953715" y="5873"/>
                    </a:lnTo>
                    <a:cubicBezTo>
                      <a:pt x="1979450" y="11683"/>
                      <a:pt x="2004755" y="21420"/>
                      <a:pt x="2028805" y="35305"/>
                    </a:cubicBezTo>
                    <a:lnTo>
                      <a:pt x="3621922" y="955091"/>
                    </a:lnTo>
                    <a:cubicBezTo>
                      <a:pt x="3670021" y="982861"/>
                      <a:pt x="3706262" y="1023281"/>
                      <a:pt x="3728871" y="1069722"/>
                    </a:cubicBezTo>
                    <a:lnTo>
                      <a:pt x="3733197" y="1081308"/>
                    </a:lnTo>
                    <a:lnTo>
                      <a:pt x="3744821" y="1102725"/>
                    </a:lnTo>
                    <a:cubicBezTo>
                      <a:pt x="3758391" y="1134808"/>
                      <a:pt x="3765895" y="1170082"/>
                      <a:pt x="3765895" y="1207108"/>
                    </a:cubicBezTo>
                    <a:lnTo>
                      <a:pt x="3765895" y="3046682"/>
                    </a:lnTo>
                    <a:cubicBezTo>
                      <a:pt x="3765895" y="3102221"/>
                      <a:pt x="3749012" y="3153817"/>
                      <a:pt x="3720097" y="3196617"/>
                    </a:cubicBezTo>
                    <a:lnTo>
                      <a:pt x="3712918" y="3205318"/>
                    </a:lnTo>
                    <a:lnTo>
                      <a:pt x="3693636" y="3238505"/>
                    </a:lnTo>
                    <a:cubicBezTo>
                      <a:pt x="3674001" y="3261997"/>
                      <a:pt x="3649978" y="3282500"/>
                      <a:pt x="3621920" y="3298699"/>
                    </a:cubicBezTo>
                    <a:lnTo>
                      <a:pt x="2028804" y="4218487"/>
                    </a:lnTo>
                    <a:cubicBezTo>
                      <a:pt x="1996739" y="4237000"/>
                      <a:pt x="1962439" y="4248138"/>
                      <a:pt x="1927869" y="4252428"/>
                    </a:cubicBezTo>
                    <a:lnTo>
                      <a:pt x="1892411" y="4253361"/>
                    </a:lnTo>
                    <a:lnTo>
                      <a:pt x="1889840" y="4253792"/>
                    </a:lnTo>
                    <a:lnTo>
                      <a:pt x="1882931" y="4253611"/>
                    </a:lnTo>
                    <a:lnTo>
                      <a:pt x="1876057" y="4253792"/>
                    </a:lnTo>
                    <a:lnTo>
                      <a:pt x="1873500" y="4253362"/>
                    </a:lnTo>
                    <a:lnTo>
                      <a:pt x="1838029" y="4252429"/>
                    </a:lnTo>
                    <a:cubicBezTo>
                      <a:pt x="1803459" y="4248139"/>
                      <a:pt x="1769159" y="4237001"/>
                      <a:pt x="1737093" y="4218488"/>
                    </a:cubicBezTo>
                    <a:lnTo>
                      <a:pt x="143977" y="3298700"/>
                    </a:lnTo>
                    <a:cubicBezTo>
                      <a:pt x="115919" y="3282501"/>
                      <a:pt x="91896" y="3261998"/>
                      <a:pt x="72261" y="3238506"/>
                    </a:cubicBezTo>
                    <a:lnTo>
                      <a:pt x="52980" y="3205320"/>
                    </a:lnTo>
                    <a:lnTo>
                      <a:pt x="45799" y="3196617"/>
                    </a:lnTo>
                    <a:cubicBezTo>
                      <a:pt x="16885" y="3153817"/>
                      <a:pt x="1" y="3102222"/>
                      <a:pt x="1" y="3046682"/>
                    </a:cubicBezTo>
                    <a:lnTo>
                      <a:pt x="0" y="1207109"/>
                    </a:lnTo>
                    <a:cubicBezTo>
                      <a:pt x="0" y="1170083"/>
                      <a:pt x="7504" y="1134809"/>
                      <a:pt x="21074" y="1102726"/>
                    </a:cubicBezTo>
                    <a:lnTo>
                      <a:pt x="32712" y="1081285"/>
                    </a:lnTo>
                    <a:lnTo>
                      <a:pt x="37029" y="1069723"/>
                    </a:lnTo>
                    <a:cubicBezTo>
                      <a:pt x="59637" y="1023282"/>
                      <a:pt x="95878" y="982863"/>
                      <a:pt x="143977" y="955093"/>
                    </a:cubicBezTo>
                    <a:lnTo>
                      <a:pt x="1737095" y="35306"/>
                    </a:lnTo>
                    <a:cubicBezTo>
                      <a:pt x="1769161" y="16792"/>
                      <a:pt x="1803460" y="5654"/>
                      <a:pt x="1838030" y="1365"/>
                    </a:cubicBezTo>
                    <a:lnTo>
                      <a:pt x="1873486" y="431"/>
                    </a:lnTo>
                    <a:close/>
                  </a:path>
                </a:pathLst>
              </a:custGeom>
              <a:gradFill>
                <a:gsLst>
                  <a:gs pos="0">
                    <a:srgbClr val="5E368F"/>
                  </a:gs>
                  <a:gs pos="100000">
                    <a:srgbClr val="E1C1EA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 45"/>
              <p:cNvSpPr>
                <a:spLocks noEditPoints="1"/>
              </p:cNvSpPr>
              <p:nvPr/>
            </p:nvSpPr>
            <p:spPr bwMode="auto">
              <a:xfrm>
                <a:off x="5923135" y="2596724"/>
                <a:ext cx="420504" cy="447645"/>
              </a:xfrm>
              <a:custGeom>
                <a:avLst/>
                <a:gdLst>
                  <a:gd name="T0" fmla="*/ 16 w 120"/>
                  <a:gd name="T1" fmla="*/ 116 h 128"/>
                  <a:gd name="T2" fmla="*/ 28 w 120"/>
                  <a:gd name="T3" fmla="*/ 104 h 128"/>
                  <a:gd name="T4" fmla="*/ 40 w 120"/>
                  <a:gd name="T5" fmla="*/ 116 h 128"/>
                  <a:gd name="T6" fmla="*/ 28 w 120"/>
                  <a:gd name="T7" fmla="*/ 128 h 128"/>
                  <a:gd name="T8" fmla="*/ 16 w 120"/>
                  <a:gd name="T9" fmla="*/ 116 h 128"/>
                  <a:gd name="T10" fmla="*/ 96 w 120"/>
                  <a:gd name="T11" fmla="*/ 116 h 128"/>
                  <a:gd name="T12" fmla="*/ 108 w 120"/>
                  <a:gd name="T13" fmla="*/ 104 h 128"/>
                  <a:gd name="T14" fmla="*/ 120 w 120"/>
                  <a:gd name="T15" fmla="*/ 116 h 128"/>
                  <a:gd name="T16" fmla="*/ 108 w 120"/>
                  <a:gd name="T17" fmla="*/ 128 h 128"/>
                  <a:gd name="T18" fmla="*/ 96 w 120"/>
                  <a:gd name="T19" fmla="*/ 116 h 128"/>
                  <a:gd name="T20" fmla="*/ 120 w 120"/>
                  <a:gd name="T21" fmla="*/ 64 h 128"/>
                  <a:gd name="T22" fmla="*/ 120 w 120"/>
                  <a:gd name="T23" fmla="*/ 16 h 128"/>
                  <a:gd name="T24" fmla="*/ 16 w 120"/>
                  <a:gd name="T25" fmla="*/ 16 h 128"/>
                  <a:gd name="T26" fmla="*/ 0 w 120"/>
                  <a:gd name="T27" fmla="*/ 0 h 128"/>
                  <a:gd name="T28" fmla="*/ 0 w 120"/>
                  <a:gd name="T29" fmla="*/ 8 h 128"/>
                  <a:gd name="T30" fmla="*/ 8 w 120"/>
                  <a:gd name="T31" fmla="*/ 16 h 128"/>
                  <a:gd name="T32" fmla="*/ 14 w 120"/>
                  <a:gd name="T33" fmla="*/ 68 h 128"/>
                  <a:gd name="T34" fmla="*/ 8 w 120"/>
                  <a:gd name="T35" fmla="*/ 80 h 128"/>
                  <a:gd name="T36" fmla="*/ 24 w 120"/>
                  <a:gd name="T37" fmla="*/ 96 h 128"/>
                  <a:gd name="T38" fmla="*/ 120 w 120"/>
                  <a:gd name="T39" fmla="*/ 96 h 128"/>
                  <a:gd name="T40" fmla="*/ 120 w 120"/>
                  <a:gd name="T41" fmla="*/ 88 h 128"/>
                  <a:gd name="T42" fmla="*/ 24 w 120"/>
                  <a:gd name="T43" fmla="*/ 88 h 128"/>
                  <a:gd name="T44" fmla="*/ 16 w 120"/>
                  <a:gd name="T45" fmla="*/ 80 h 128"/>
                  <a:gd name="T46" fmla="*/ 16 w 120"/>
                  <a:gd name="T47" fmla="*/ 80 h 128"/>
                  <a:gd name="T48" fmla="*/ 120 w 120"/>
                  <a:gd name="T4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0" h="128">
                    <a:moveTo>
                      <a:pt x="16" y="116"/>
                    </a:moveTo>
                    <a:cubicBezTo>
                      <a:pt x="16" y="109"/>
                      <a:pt x="21" y="104"/>
                      <a:pt x="28" y="104"/>
                    </a:cubicBezTo>
                    <a:cubicBezTo>
                      <a:pt x="35" y="104"/>
                      <a:pt x="40" y="109"/>
                      <a:pt x="40" y="116"/>
                    </a:cubicBezTo>
                    <a:cubicBezTo>
                      <a:pt x="40" y="123"/>
                      <a:pt x="35" y="128"/>
                      <a:pt x="28" y="128"/>
                    </a:cubicBezTo>
                    <a:cubicBezTo>
                      <a:pt x="21" y="128"/>
                      <a:pt x="16" y="123"/>
                      <a:pt x="16" y="116"/>
                    </a:cubicBezTo>
                    <a:close/>
                    <a:moveTo>
                      <a:pt x="96" y="116"/>
                    </a:moveTo>
                    <a:cubicBezTo>
                      <a:pt x="96" y="109"/>
                      <a:pt x="101" y="104"/>
                      <a:pt x="108" y="104"/>
                    </a:cubicBezTo>
                    <a:cubicBezTo>
                      <a:pt x="115" y="104"/>
                      <a:pt x="120" y="109"/>
                      <a:pt x="120" y="116"/>
                    </a:cubicBezTo>
                    <a:cubicBezTo>
                      <a:pt x="120" y="123"/>
                      <a:pt x="115" y="128"/>
                      <a:pt x="108" y="128"/>
                    </a:cubicBezTo>
                    <a:cubicBezTo>
                      <a:pt x="101" y="128"/>
                      <a:pt x="96" y="123"/>
                      <a:pt x="96" y="116"/>
                    </a:cubicBezTo>
                    <a:close/>
                    <a:moveTo>
                      <a:pt x="120" y="64"/>
                    </a:moveTo>
                    <a:cubicBezTo>
                      <a:pt x="120" y="16"/>
                      <a:pt x="120" y="16"/>
                      <a:pt x="120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7"/>
                      <a:pt x="9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8"/>
                      <a:pt x="8" y="12"/>
                      <a:pt x="8" y="16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0" y="70"/>
                      <a:pt x="8" y="75"/>
                      <a:pt x="8" y="80"/>
                    </a:cubicBezTo>
                    <a:cubicBezTo>
                      <a:pt x="8" y="89"/>
                      <a:pt x="15" y="96"/>
                      <a:pt x="24" y="96"/>
                    </a:cubicBezTo>
                    <a:cubicBezTo>
                      <a:pt x="120" y="96"/>
                      <a:pt x="120" y="96"/>
                      <a:pt x="120" y="96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20" y="88"/>
                      <a:pt x="16" y="84"/>
                      <a:pt x="16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20" y="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8" name="Shape 15572"/>
            <p:cNvSpPr/>
            <p:nvPr/>
          </p:nvSpPr>
          <p:spPr>
            <a:xfrm>
              <a:off x="9414321" y="4215385"/>
              <a:ext cx="1511411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90000"/>
                </a:lnSpc>
                <a:defRPr sz="14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Shape 15573"/>
            <p:cNvSpPr/>
            <p:nvPr/>
          </p:nvSpPr>
          <p:spPr>
            <a:xfrm>
              <a:off x="9223942" y="4698677"/>
              <a:ext cx="1920864" cy="11285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8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 14"/>
          <p:cNvSpPr/>
          <p:nvPr/>
        </p:nvSpPr>
        <p:spPr>
          <a:xfrm>
            <a:off x="-1336040" y="2548890"/>
            <a:ext cx="13588365" cy="2432050"/>
          </a:xfrm>
          <a:custGeom>
            <a:avLst/>
            <a:gdLst>
              <a:gd name="connisteX0" fmla="*/ 0 w 13588365"/>
              <a:gd name="connsiteY0" fmla="*/ 2333434 h 2431769"/>
              <a:gd name="connisteX1" fmla="*/ 2821940 w 13588365"/>
              <a:gd name="connsiteY1" fmla="*/ 2984 h 2431769"/>
              <a:gd name="connisteX2" fmla="*/ 5900420 w 13588365"/>
              <a:gd name="connsiteY2" fmla="*/ 1890839 h 2431769"/>
              <a:gd name="connisteX3" fmla="*/ 8265160 w 13588365"/>
              <a:gd name="connsiteY3" fmla="*/ 394144 h 2431769"/>
              <a:gd name="connisteX4" fmla="*/ 9557385 w 13588365"/>
              <a:gd name="connsiteY4" fmla="*/ 2095309 h 2431769"/>
              <a:gd name="connisteX5" fmla="*/ 11411585 w 13588365"/>
              <a:gd name="connsiteY5" fmla="*/ 785304 h 2431769"/>
              <a:gd name="connisteX6" fmla="*/ 12602210 w 13588365"/>
              <a:gd name="connsiteY6" fmla="*/ 2384234 h 2431769"/>
              <a:gd name="connisteX7" fmla="*/ 13588365 w 13588365"/>
              <a:gd name="connsiteY7" fmla="*/ 1874329 h 243176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13588365" h="2431770">
                <a:moveTo>
                  <a:pt x="0" y="2333435"/>
                </a:moveTo>
                <a:cubicBezTo>
                  <a:pt x="502920" y="1829880"/>
                  <a:pt x="1642110" y="91250"/>
                  <a:pt x="2821940" y="2985"/>
                </a:cubicBezTo>
                <a:cubicBezTo>
                  <a:pt x="4001770" y="-85280"/>
                  <a:pt x="4812030" y="1812735"/>
                  <a:pt x="5900420" y="1890840"/>
                </a:cubicBezTo>
                <a:cubicBezTo>
                  <a:pt x="6988810" y="1968945"/>
                  <a:pt x="7533640" y="353505"/>
                  <a:pt x="8265160" y="394145"/>
                </a:cubicBezTo>
                <a:cubicBezTo>
                  <a:pt x="8996680" y="434785"/>
                  <a:pt x="8928100" y="2017205"/>
                  <a:pt x="9557385" y="2095310"/>
                </a:cubicBezTo>
                <a:cubicBezTo>
                  <a:pt x="10186670" y="2173415"/>
                  <a:pt x="10802620" y="727520"/>
                  <a:pt x="11411585" y="785305"/>
                </a:cubicBezTo>
                <a:cubicBezTo>
                  <a:pt x="12020550" y="843090"/>
                  <a:pt x="12166600" y="2166430"/>
                  <a:pt x="12602210" y="2384235"/>
                </a:cubicBezTo>
                <a:cubicBezTo>
                  <a:pt x="13037820" y="2602040"/>
                  <a:pt x="13415010" y="2008315"/>
                  <a:pt x="13588365" y="1874330"/>
                </a:cubicBezTo>
              </a:path>
            </a:pathLst>
          </a:custGeom>
          <a:noFill/>
          <a:ln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160145" y="2158429"/>
            <a:ext cx="784161" cy="784161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908354" y="4227195"/>
            <a:ext cx="784161" cy="784161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652291" y="2625789"/>
            <a:ext cx="784161" cy="784161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990340" y="3999786"/>
            <a:ext cx="784161" cy="784161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9794244" y="2948940"/>
            <a:ext cx="784161" cy="784161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04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82700" y="5508625"/>
            <a:ext cx="101701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2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12764" y="4980648"/>
            <a:ext cx="1766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1224280" y="1566545"/>
            <a:ext cx="64262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4089400" y="3409950"/>
            <a:ext cx="64262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6787515" y="2148840"/>
            <a:ext cx="64262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985760" y="3607435"/>
            <a:ext cx="64262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9839325" y="2365375"/>
            <a:ext cx="642620" cy="3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36" grpId="0" animBg="1"/>
      <p:bldP spid="37" grpId="0" animBg="1"/>
      <p:bldP spid="38" grpId="0" animBg="1"/>
      <p:bldP spid="39" grpId="0" animBg="1"/>
      <p:bldP spid="62" grpId="0"/>
      <p:bldP spid="19" grpId="0"/>
      <p:bldP spid="20" grpId="0" bldLvl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04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1200" y="3065780"/>
            <a:ext cx="2324099" cy="2120717"/>
            <a:chOff x="711200" y="3081020"/>
            <a:chExt cx="2324099" cy="2120717"/>
          </a:xfrm>
        </p:grpSpPr>
        <p:grpSp>
          <p:nvGrpSpPr>
            <p:cNvPr id="15" name="组合 14"/>
            <p:cNvGrpSpPr/>
            <p:nvPr/>
          </p:nvGrpSpPr>
          <p:grpSpPr>
            <a:xfrm>
              <a:off x="711200" y="3909075"/>
              <a:ext cx="2324099" cy="1292662"/>
              <a:chOff x="8984542" y="3352609"/>
              <a:chExt cx="2324099" cy="129266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9062366" y="3352609"/>
                <a:ext cx="2246275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添加文字内容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>
                  <a:lnSpc>
                    <a:spcPts val="2200"/>
                  </a:lnSpc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8984542" y="3457821"/>
                <a:ext cx="0" cy="18000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711200" y="3081020"/>
              <a:ext cx="648000" cy="648000"/>
              <a:chOff x="711200" y="2788920"/>
              <a:chExt cx="648000" cy="6480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711200" y="2788920"/>
                <a:ext cx="648000" cy="648000"/>
              </a:xfrm>
              <a:prstGeom prst="ellipse">
                <a:avLst/>
              </a:prstGeom>
              <a:solidFill>
                <a:srgbClr val="5E36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Freeform 433"/>
              <p:cNvSpPr>
                <a:spLocks noEditPoints="1"/>
              </p:cNvSpPr>
              <p:nvPr/>
            </p:nvSpPr>
            <p:spPr bwMode="auto">
              <a:xfrm>
                <a:off x="970894" y="2985293"/>
                <a:ext cx="128612" cy="255254"/>
              </a:xfrm>
              <a:custGeom>
                <a:avLst/>
                <a:gdLst>
                  <a:gd name="T0" fmla="*/ 5407 w 7844"/>
                  <a:gd name="T1" fmla="*/ 14686 h 15562"/>
                  <a:gd name="T2" fmla="*/ 4571 w 7844"/>
                  <a:gd name="T3" fmla="*/ 15514 h 15562"/>
                  <a:gd name="T4" fmla="*/ 3442 w 7844"/>
                  <a:gd name="T5" fmla="*/ 15562 h 15562"/>
                  <a:gd name="T6" fmla="*/ 3218 w 7844"/>
                  <a:gd name="T7" fmla="*/ 15475 h 15562"/>
                  <a:gd name="T8" fmla="*/ 2450 w 7844"/>
                  <a:gd name="T9" fmla="*/ 14653 h 15562"/>
                  <a:gd name="T10" fmla="*/ 721 w 7844"/>
                  <a:gd name="T11" fmla="*/ 2883 h 15562"/>
                  <a:gd name="T12" fmla="*/ 4301 w 7844"/>
                  <a:gd name="T13" fmla="*/ 2065 h 15562"/>
                  <a:gd name="T14" fmla="*/ 4505 w 7844"/>
                  <a:gd name="T15" fmla="*/ 1796 h 15562"/>
                  <a:gd name="T16" fmla="*/ 4540 w 7844"/>
                  <a:gd name="T17" fmla="*/ 586 h 15562"/>
                  <a:gd name="T18" fmla="*/ 4397 w 7844"/>
                  <a:gd name="T19" fmla="*/ 224 h 15562"/>
                  <a:gd name="T20" fmla="*/ 4073 w 7844"/>
                  <a:gd name="T21" fmla="*/ 20 h 15562"/>
                  <a:gd name="T22" fmla="*/ 3757 w 7844"/>
                  <a:gd name="T23" fmla="*/ 21 h 15562"/>
                  <a:gd name="T24" fmla="*/ 3433 w 7844"/>
                  <a:gd name="T25" fmla="*/ 230 h 15562"/>
                  <a:gd name="T26" fmla="*/ 3295 w 7844"/>
                  <a:gd name="T27" fmla="*/ 595 h 15562"/>
                  <a:gd name="T28" fmla="*/ 242 w 7844"/>
                  <a:gd name="T29" fmla="*/ 1775 h 15562"/>
                  <a:gd name="T30" fmla="*/ 26 w 7844"/>
                  <a:gd name="T31" fmla="*/ 2091 h 15562"/>
                  <a:gd name="T32" fmla="*/ 28 w 7844"/>
                  <a:gd name="T33" fmla="*/ 2451 h 15562"/>
                  <a:gd name="T34" fmla="*/ 215 w 7844"/>
                  <a:gd name="T35" fmla="*/ 2737 h 15562"/>
                  <a:gd name="T36" fmla="*/ 517 w 7844"/>
                  <a:gd name="T37" fmla="*/ 2882 h 15562"/>
                  <a:gd name="T38" fmla="*/ 7350 w 7844"/>
                  <a:gd name="T39" fmla="*/ 3694 h 15562"/>
                  <a:gd name="T40" fmla="*/ 7689 w 7844"/>
                  <a:gd name="T41" fmla="*/ 3495 h 15562"/>
                  <a:gd name="T42" fmla="*/ 7841 w 7844"/>
                  <a:gd name="T43" fmla="*/ 3142 h 15562"/>
                  <a:gd name="T44" fmla="*/ 7764 w 7844"/>
                  <a:gd name="T45" fmla="*/ 2780 h 15562"/>
                  <a:gd name="T46" fmla="*/ 7482 w 7844"/>
                  <a:gd name="T47" fmla="*/ 2519 h 15562"/>
                  <a:gd name="T48" fmla="*/ 7092 w 7844"/>
                  <a:gd name="T49" fmla="*/ 2475 h 15562"/>
                  <a:gd name="T50" fmla="*/ 197 w 7844"/>
                  <a:gd name="T51" fmla="*/ 4033 h 15562"/>
                  <a:gd name="T52" fmla="*/ 12 w 7844"/>
                  <a:gd name="T53" fmla="*/ 4368 h 15562"/>
                  <a:gd name="T54" fmla="*/ 47 w 7844"/>
                  <a:gd name="T55" fmla="*/ 4721 h 15562"/>
                  <a:gd name="T56" fmla="*/ 255 w 7844"/>
                  <a:gd name="T57" fmla="*/ 4988 h 15562"/>
                  <a:gd name="T58" fmla="*/ 570 w 7844"/>
                  <a:gd name="T59" fmla="*/ 5107 h 15562"/>
                  <a:gd name="T60" fmla="*/ 7731 w 7844"/>
                  <a:gd name="T61" fmla="*/ 4947 h 15562"/>
                  <a:gd name="T62" fmla="*/ 7427 w 7844"/>
                  <a:gd name="T63" fmla="*/ 4714 h 15562"/>
                  <a:gd name="T64" fmla="*/ 494 w 7844"/>
                  <a:gd name="T65" fmla="*/ 6095 h 15562"/>
                  <a:gd name="T66" fmla="*/ 155 w 7844"/>
                  <a:gd name="T67" fmla="*/ 6293 h 15562"/>
                  <a:gd name="T68" fmla="*/ 3 w 7844"/>
                  <a:gd name="T69" fmla="*/ 6647 h 15562"/>
                  <a:gd name="T70" fmla="*/ 72 w 7844"/>
                  <a:gd name="T71" fmla="*/ 6994 h 15562"/>
                  <a:gd name="T72" fmla="*/ 298 w 7844"/>
                  <a:gd name="T73" fmla="*/ 7235 h 15562"/>
                  <a:gd name="T74" fmla="*/ 691 w 7844"/>
                  <a:gd name="T75" fmla="*/ 10177 h 15562"/>
                  <a:gd name="T76" fmla="*/ 662 w 7844"/>
                  <a:gd name="T77" fmla="*/ 10931 h 15562"/>
                  <a:gd name="T78" fmla="*/ 829 w 7844"/>
                  <a:gd name="T79" fmla="*/ 11565 h 15562"/>
                  <a:gd name="T80" fmla="*/ 1573 w 7844"/>
                  <a:gd name="T81" fmla="*/ 12665 h 15562"/>
                  <a:gd name="T82" fmla="*/ 2073 w 7844"/>
                  <a:gd name="T83" fmla="*/ 13495 h 15562"/>
                  <a:gd name="T84" fmla="*/ 5660 w 7844"/>
                  <a:gd name="T85" fmla="*/ 14053 h 15562"/>
                  <a:gd name="T86" fmla="*/ 5801 w 7844"/>
                  <a:gd name="T87" fmla="*/ 13429 h 15562"/>
                  <a:gd name="T88" fmla="*/ 6352 w 7844"/>
                  <a:gd name="T89" fmla="*/ 12553 h 15562"/>
                  <a:gd name="T90" fmla="*/ 7025 w 7844"/>
                  <a:gd name="T91" fmla="*/ 11558 h 15562"/>
                  <a:gd name="T92" fmla="*/ 7191 w 7844"/>
                  <a:gd name="T93" fmla="*/ 10925 h 15562"/>
                  <a:gd name="T94" fmla="*/ 7160 w 7844"/>
                  <a:gd name="T95" fmla="*/ 10177 h 15562"/>
                  <a:gd name="T96" fmla="*/ 7352 w 7844"/>
                  <a:gd name="T97" fmla="*/ 8130 h 15562"/>
                  <a:gd name="T98" fmla="*/ 7691 w 7844"/>
                  <a:gd name="T99" fmla="*/ 7930 h 15562"/>
                  <a:gd name="T100" fmla="*/ 7841 w 7844"/>
                  <a:gd name="T101" fmla="*/ 7576 h 15562"/>
                  <a:gd name="T102" fmla="*/ 7763 w 7844"/>
                  <a:gd name="T103" fmla="*/ 7214 h 15562"/>
                  <a:gd name="T104" fmla="*/ 7481 w 7844"/>
                  <a:gd name="T105" fmla="*/ 6954 h 15562"/>
                  <a:gd name="T106" fmla="*/ 7089 w 7844"/>
                  <a:gd name="T107" fmla="*/ 6912 h 15562"/>
                  <a:gd name="T108" fmla="*/ 4797 w 7844"/>
                  <a:gd name="T109" fmla="*/ 7466 h 15562"/>
                  <a:gd name="T110" fmla="*/ 4607 w 7844"/>
                  <a:gd name="T111" fmla="*/ 7703 h 15562"/>
                  <a:gd name="T112" fmla="*/ 4548 w 7844"/>
                  <a:gd name="T113" fmla="*/ 7964 h 15562"/>
                  <a:gd name="T114" fmla="*/ 3294 w 7844"/>
                  <a:gd name="T115" fmla="*/ 7877 h 15562"/>
                  <a:gd name="T116" fmla="*/ 3116 w 7844"/>
                  <a:gd name="T117" fmla="*/ 7519 h 15562"/>
                  <a:gd name="T118" fmla="*/ 7526 w 7844"/>
                  <a:gd name="T119" fmla="*/ 5846 h 15562"/>
                  <a:gd name="T120" fmla="*/ 7787 w 7844"/>
                  <a:gd name="T121" fmla="*/ 5564 h 15562"/>
                  <a:gd name="T122" fmla="*/ 7830 w 7844"/>
                  <a:gd name="T123" fmla="*/ 5173 h 15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844" h="15562">
                    <a:moveTo>
                      <a:pt x="5327" y="14628"/>
                    </a:moveTo>
                    <a:lnTo>
                      <a:pt x="5327" y="14628"/>
                    </a:lnTo>
                    <a:lnTo>
                      <a:pt x="5343" y="14629"/>
                    </a:lnTo>
                    <a:lnTo>
                      <a:pt x="5356" y="14631"/>
                    </a:lnTo>
                    <a:lnTo>
                      <a:pt x="5368" y="14633"/>
                    </a:lnTo>
                    <a:lnTo>
                      <a:pt x="5379" y="14637"/>
                    </a:lnTo>
                    <a:lnTo>
                      <a:pt x="5388" y="14642"/>
                    </a:lnTo>
                    <a:lnTo>
                      <a:pt x="5395" y="14647"/>
                    </a:lnTo>
                    <a:lnTo>
                      <a:pt x="5400" y="14653"/>
                    </a:lnTo>
                    <a:lnTo>
                      <a:pt x="5404" y="14661"/>
                    </a:lnTo>
                    <a:lnTo>
                      <a:pt x="5407" y="14668"/>
                    </a:lnTo>
                    <a:lnTo>
                      <a:pt x="5408" y="14677"/>
                    </a:lnTo>
                    <a:lnTo>
                      <a:pt x="5407" y="14686"/>
                    </a:lnTo>
                    <a:lnTo>
                      <a:pt x="5403" y="14696"/>
                    </a:lnTo>
                    <a:lnTo>
                      <a:pt x="5398" y="14706"/>
                    </a:lnTo>
                    <a:lnTo>
                      <a:pt x="5392" y="14716"/>
                    </a:lnTo>
                    <a:lnTo>
                      <a:pt x="5383" y="14727"/>
                    </a:lnTo>
                    <a:lnTo>
                      <a:pt x="5373" y="14739"/>
                    </a:lnTo>
                    <a:lnTo>
                      <a:pt x="4659" y="15453"/>
                    </a:lnTo>
                    <a:lnTo>
                      <a:pt x="4659" y="15453"/>
                    </a:lnTo>
                    <a:lnTo>
                      <a:pt x="4646" y="15464"/>
                    </a:lnTo>
                    <a:lnTo>
                      <a:pt x="4634" y="15475"/>
                    </a:lnTo>
                    <a:lnTo>
                      <a:pt x="4618" y="15485"/>
                    </a:lnTo>
                    <a:lnTo>
                      <a:pt x="4603" y="15496"/>
                    </a:lnTo>
                    <a:lnTo>
                      <a:pt x="4587" y="15506"/>
                    </a:lnTo>
                    <a:lnTo>
                      <a:pt x="4571" y="15514"/>
                    </a:lnTo>
                    <a:lnTo>
                      <a:pt x="4553" y="15523"/>
                    </a:lnTo>
                    <a:lnTo>
                      <a:pt x="4535" y="15531"/>
                    </a:lnTo>
                    <a:lnTo>
                      <a:pt x="4516" y="15537"/>
                    </a:lnTo>
                    <a:lnTo>
                      <a:pt x="4499" y="15543"/>
                    </a:lnTo>
                    <a:lnTo>
                      <a:pt x="4480" y="15550"/>
                    </a:lnTo>
                    <a:lnTo>
                      <a:pt x="4462" y="15555"/>
                    </a:lnTo>
                    <a:lnTo>
                      <a:pt x="4443" y="15557"/>
                    </a:lnTo>
                    <a:lnTo>
                      <a:pt x="4426" y="15561"/>
                    </a:lnTo>
                    <a:lnTo>
                      <a:pt x="4409" y="15562"/>
                    </a:lnTo>
                    <a:lnTo>
                      <a:pt x="4393" y="15562"/>
                    </a:lnTo>
                    <a:lnTo>
                      <a:pt x="3459" y="15562"/>
                    </a:lnTo>
                    <a:lnTo>
                      <a:pt x="3459" y="15562"/>
                    </a:lnTo>
                    <a:lnTo>
                      <a:pt x="3442" y="15562"/>
                    </a:lnTo>
                    <a:lnTo>
                      <a:pt x="3425" y="15561"/>
                    </a:lnTo>
                    <a:lnTo>
                      <a:pt x="3407" y="15557"/>
                    </a:lnTo>
                    <a:lnTo>
                      <a:pt x="3389" y="15555"/>
                    </a:lnTo>
                    <a:lnTo>
                      <a:pt x="3370" y="15550"/>
                    </a:lnTo>
                    <a:lnTo>
                      <a:pt x="3353" y="15543"/>
                    </a:lnTo>
                    <a:lnTo>
                      <a:pt x="3334" y="15537"/>
                    </a:lnTo>
                    <a:lnTo>
                      <a:pt x="3316" y="15531"/>
                    </a:lnTo>
                    <a:lnTo>
                      <a:pt x="3297" y="15523"/>
                    </a:lnTo>
                    <a:lnTo>
                      <a:pt x="3281" y="15514"/>
                    </a:lnTo>
                    <a:lnTo>
                      <a:pt x="3263" y="15506"/>
                    </a:lnTo>
                    <a:lnTo>
                      <a:pt x="3247" y="15496"/>
                    </a:lnTo>
                    <a:lnTo>
                      <a:pt x="3232" y="15485"/>
                    </a:lnTo>
                    <a:lnTo>
                      <a:pt x="3218" y="15475"/>
                    </a:lnTo>
                    <a:lnTo>
                      <a:pt x="3204" y="15464"/>
                    </a:lnTo>
                    <a:lnTo>
                      <a:pt x="3193" y="15453"/>
                    </a:lnTo>
                    <a:lnTo>
                      <a:pt x="2478" y="14739"/>
                    </a:lnTo>
                    <a:lnTo>
                      <a:pt x="2478" y="14739"/>
                    </a:lnTo>
                    <a:lnTo>
                      <a:pt x="2467" y="14727"/>
                    </a:lnTo>
                    <a:lnTo>
                      <a:pt x="2459" y="14716"/>
                    </a:lnTo>
                    <a:lnTo>
                      <a:pt x="2452" y="14706"/>
                    </a:lnTo>
                    <a:lnTo>
                      <a:pt x="2447" y="14696"/>
                    </a:lnTo>
                    <a:lnTo>
                      <a:pt x="2445" y="14686"/>
                    </a:lnTo>
                    <a:lnTo>
                      <a:pt x="2444" y="14677"/>
                    </a:lnTo>
                    <a:lnTo>
                      <a:pt x="2444" y="14668"/>
                    </a:lnTo>
                    <a:lnTo>
                      <a:pt x="2446" y="14661"/>
                    </a:lnTo>
                    <a:lnTo>
                      <a:pt x="2450" y="14653"/>
                    </a:lnTo>
                    <a:lnTo>
                      <a:pt x="2456" y="14647"/>
                    </a:lnTo>
                    <a:lnTo>
                      <a:pt x="2462" y="14642"/>
                    </a:lnTo>
                    <a:lnTo>
                      <a:pt x="2473" y="14637"/>
                    </a:lnTo>
                    <a:lnTo>
                      <a:pt x="2483" y="14633"/>
                    </a:lnTo>
                    <a:lnTo>
                      <a:pt x="2495" y="14631"/>
                    </a:lnTo>
                    <a:lnTo>
                      <a:pt x="2509" y="14629"/>
                    </a:lnTo>
                    <a:lnTo>
                      <a:pt x="2524" y="14628"/>
                    </a:lnTo>
                    <a:lnTo>
                      <a:pt x="5327" y="14628"/>
                    </a:lnTo>
                    <a:close/>
                    <a:moveTo>
                      <a:pt x="623" y="2891"/>
                    </a:moveTo>
                    <a:lnTo>
                      <a:pt x="623" y="2891"/>
                    </a:lnTo>
                    <a:lnTo>
                      <a:pt x="655" y="2891"/>
                    </a:lnTo>
                    <a:lnTo>
                      <a:pt x="688" y="2888"/>
                    </a:lnTo>
                    <a:lnTo>
                      <a:pt x="721" y="2883"/>
                    </a:lnTo>
                    <a:lnTo>
                      <a:pt x="752" y="2877"/>
                    </a:lnTo>
                    <a:lnTo>
                      <a:pt x="4054" y="2177"/>
                    </a:lnTo>
                    <a:lnTo>
                      <a:pt x="4054" y="2177"/>
                    </a:lnTo>
                    <a:lnTo>
                      <a:pt x="4082" y="2170"/>
                    </a:lnTo>
                    <a:lnTo>
                      <a:pt x="4108" y="2163"/>
                    </a:lnTo>
                    <a:lnTo>
                      <a:pt x="4135" y="2154"/>
                    </a:lnTo>
                    <a:lnTo>
                      <a:pt x="4161" y="2144"/>
                    </a:lnTo>
                    <a:lnTo>
                      <a:pt x="4185" y="2134"/>
                    </a:lnTo>
                    <a:lnTo>
                      <a:pt x="4210" y="2121"/>
                    </a:lnTo>
                    <a:lnTo>
                      <a:pt x="4234" y="2109"/>
                    </a:lnTo>
                    <a:lnTo>
                      <a:pt x="4257" y="2095"/>
                    </a:lnTo>
                    <a:lnTo>
                      <a:pt x="4278" y="2081"/>
                    </a:lnTo>
                    <a:lnTo>
                      <a:pt x="4301" y="2065"/>
                    </a:lnTo>
                    <a:lnTo>
                      <a:pt x="4321" y="2048"/>
                    </a:lnTo>
                    <a:lnTo>
                      <a:pt x="4341" y="2031"/>
                    </a:lnTo>
                    <a:lnTo>
                      <a:pt x="4360" y="2013"/>
                    </a:lnTo>
                    <a:lnTo>
                      <a:pt x="4379" y="1994"/>
                    </a:lnTo>
                    <a:lnTo>
                      <a:pt x="4397" y="1975"/>
                    </a:lnTo>
                    <a:lnTo>
                      <a:pt x="4413" y="1955"/>
                    </a:lnTo>
                    <a:lnTo>
                      <a:pt x="4430" y="1934"/>
                    </a:lnTo>
                    <a:lnTo>
                      <a:pt x="4443" y="1912"/>
                    </a:lnTo>
                    <a:lnTo>
                      <a:pt x="4458" y="1891"/>
                    </a:lnTo>
                    <a:lnTo>
                      <a:pt x="4471" y="1868"/>
                    </a:lnTo>
                    <a:lnTo>
                      <a:pt x="4484" y="1844"/>
                    </a:lnTo>
                    <a:lnTo>
                      <a:pt x="4495" y="1820"/>
                    </a:lnTo>
                    <a:lnTo>
                      <a:pt x="4505" y="1796"/>
                    </a:lnTo>
                    <a:lnTo>
                      <a:pt x="4514" y="1773"/>
                    </a:lnTo>
                    <a:lnTo>
                      <a:pt x="4521" y="1747"/>
                    </a:lnTo>
                    <a:lnTo>
                      <a:pt x="4529" y="1721"/>
                    </a:lnTo>
                    <a:lnTo>
                      <a:pt x="4535" y="1696"/>
                    </a:lnTo>
                    <a:lnTo>
                      <a:pt x="4540" y="1669"/>
                    </a:lnTo>
                    <a:lnTo>
                      <a:pt x="4544" y="1643"/>
                    </a:lnTo>
                    <a:lnTo>
                      <a:pt x="4547" y="1616"/>
                    </a:lnTo>
                    <a:lnTo>
                      <a:pt x="4548" y="1590"/>
                    </a:lnTo>
                    <a:lnTo>
                      <a:pt x="4548" y="1562"/>
                    </a:lnTo>
                    <a:lnTo>
                      <a:pt x="4548" y="1562"/>
                    </a:lnTo>
                    <a:lnTo>
                      <a:pt x="4540" y="618"/>
                    </a:lnTo>
                    <a:lnTo>
                      <a:pt x="4540" y="618"/>
                    </a:lnTo>
                    <a:lnTo>
                      <a:pt x="4540" y="586"/>
                    </a:lnTo>
                    <a:lnTo>
                      <a:pt x="4537" y="555"/>
                    </a:lnTo>
                    <a:lnTo>
                      <a:pt x="4533" y="524"/>
                    </a:lnTo>
                    <a:lnTo>
                      <a:pt x="4528" y="493"/>
                    </a:lnTo>
                    <a:lnTo>
                      <a:pt x="4520" y="463"/>
                    </a:lnTo>
                    <a:lnTo>
                      <a:pt x="4511" y="434"/>
                    </a:lnTo>
                    <a:lnTo>
                      <a:pt x="4501" y="405"/>
                    </a:lnTo>
                    <a:lnTo>
                      <a:pt x="4490" y="376"/>
                    </a:lnTo>
                    <a:lnTo>
                      <a:pt x="4477" y="350"/>
                    </a:lnTo>
                    <a:lnTo>
                      <a:pt x="4464" y="323"/>
                    </a:lnTo>
                    <a:lnTo>
                      <a:pt x="4448" y="297"/>
                    </a:lnTo>
                    <a:lnTo>
                      <a:pt x="4432" y="272"/>
                    </a:lnTo>
                    <a:lnTo>
                      <a:pt x="4416" y="248"/>
                    </a:lnTo>
                    <a:lnTo>
                      <a:pt x="4397" y="224"/>
                    </a:lnTo>
                    <a:lnTo>
                      <a:pt x="4377" y="202"/>
                    </a:lnTo>
                    <a:lnTo>
                      <a:pt x="4356" y="181"/>
                    </a:lnTo>
                    <a:lnTo>
                      <a:pt x="4335" y="160"/>
                    </a:lnTo>
                    <a:lnTo>
                      <a:pt x="4312" y="141"/>
                    </a:lnTo>
                    <a:lnTo>
                      <a:pt x="4288" y="122"/>
                    </a:lnTo>
                    <a:lnTo>
                      <a:pt x="4265" y="105"/>
                    </a:lnTo>
                    <a:lnTo>
                      <a:pt x="4239" y="89"/>
                    </a:lnTo>
                    <a:lnTo>
                      <a:pt x="4213" y="74"/>
                    </a:lnTo>
                    <a:lnTo>
                      <a:pt x="4186" y="60"/>
                    </a:lnTo>
                    <a:lnTo>
                      <a:pt x="4159" y="49"/>
                    </a:lnTo>
                    <a:lnTo>
                      <a:pt x="4131" y="37"/>
                    </a:lnTo>
                    <a:lnTo>
                      <a:pt x="4102" y="27"/>
                    </a:lnTo>
                    <a:lnTo>
                      <a:pt x="4073" y="20"/>
                    </a:lnTo>
                    <a:lnTo>
                      <a:pt x="4043" y="12"/>
                    </a:lnTo>
                    <a:lnTo>
                      <a:pt x="4013" y="7"/>
                    </a:lnTo>
                    <a:lnTo>
                      <a:pt x="3981" y="3"/>
                    </a:lnTo>
                    <a:lnTo>
                      <a:pt x="3950" y="1"/>
                    </a:lnTo>
                    <a:lnTo>
                      <a:pt x="3918" y="0"/>
                    </a:lnTo>
                    <a:lnTo>
                      <a:pt x="3918" y="0"/>
                    </a:lnTo>
                    <a:lnTo>
                      <a:pt x="3913" y="0"/>
                    </a:lnTo>
                    <a:lnTo>
                      <a:pt x="3913" y="0"/>
                    </a:lnTo>
                    <a:lnTo>
                      <a:pt x="3880" y="1"/>
                    </a:lnTo>
                    <a:lnTo>
                      <a:pt x="3849" y="3"/>
                    </a:lnTo>
                    <a:lnTo>
                      <a:pt x="3817" y="7"/>
                    </a:lnTo>
                    <a:lnTo>
                      <a:pt x="3787" y="14"/>
                    </a:lnTo>
                    <a:lnTo>
                      <a:pt x="3757" y="21"/>
                    </a:lnTo>
                    <a:lnTo>
                      <a:pt x="3728" y="30"/>
                    </a:lnTo>
                    <a:lnTo>
                      <a:pt x="3699" y="40"/>
                    </a:lnTo>
                    <a:lnTo>
                      <a:pt x="3670" y="51"/>
                    </a:lnTo>
                    <a:lnTo>
                      <a:pt x="3644" y="64"/>
                    </a:lnTo>
                    <a:lnTo>
                      <a:pt x="3616" y="78"/>
                    </a:lnTo>
                    <a:lnTo>
                      <a:pt x="3591" y="93"/>
                    </a:lnTo>
                    <a:lnTo>
                      <a:pt x="3566" y="109"/>
                    </a:lnTo>
                    <a:lnTo>
                      <a:pt x="3542" y="127"/>
                    </a:lnTo>
                    <a:lnTo>
                      <a:pt x="3518" y="146"/>
                    </a:lnTo>
                    <a:lnTo>
                      <a:pt x="3495" y="165"/>
                    </a:lnTo>
                    <a:lnTo>
                      <a:pt x="3474" y="186"/>
                    </a:lnTo>
                    <a:lnTo>
                      <a:pt x="3454" y="207"/>
                    </a:lnTo>
                    <a:lnTo>
                      <a:pt x="3433" y="230"/>
                    </a:lnTo>
                    <a:lnTo>
                      <a:pt x="3416" y="254"/>
                    </a:lnTo>
                    <a:lnTo>
                      <a:pt x="3398" y="279"/>
                    </a:lnTo>
                    <a:lnTo>
                      <a:pt x="3383" y="304"/>
                    </a:lnTo>
                    <a:lnTo>
                      <a:pt x="3368" y="331"/>
                    </a:lnTo>
                    <a:lnTo>
                      <a:pt x="3354" y="357"/>
                    </a:lnTo>
                    <a:lnTo>
                      <a:pt x="3341" y="385"/>
                    </a:lnTo>
                    <a:lnTo>
                      <a:pt x="3331" y="414"/>
                    </a:lnTo>
                    <a:lnTo>
                      <a:pt x="3321" y="443"/>
                    </a:lnTo>
                    <a:lnTo>
                      <a:pt x="3314" y="472"/>
                    </a:lnTo>
                    <a:lnTo>
                      <a:pt x="3306" y="502"/>
                    </a:lnTo>
                    <a:lnTo>
                      <a:pt x="3301" y="532"/>
                    </a:lnTo>
                    <a:lnTo>
                      <a:pt x="3297" y="564"/>
                    </a:lnTo>
                    <a:lnTo>
                      <a:pt x="3295" y="595"/>
                    </a:lnTo>
                    <a:lnTo>
                      <a:pt x="3295" y="628"/>
                    </a:lnTo>
                    <a:lnTo>
                      <a:pt x="3299" y="1064"/>
                    </a:lnTo>
                    <a:lnTo>
                      <a:pt x="494" y="1659"/>
                    </a:lnTo>
                    <a:lnTo>
                      <a:pt x="494" y="1659"/>
                    </a:lnTo>
                    <a:lnTo>
                      <a:pt x="463" y="1667"/>
                    </a:lnTo>
                    <a:lnTo>
                      <a:pt x="432" y="1676"/>
                    </a:lnTo>
                    <a:lnTo>
                      <a:pt x="403" y="1686"/>
                    </a:lnTo>
                    <a:lnTo>
                      <a:pt x="375" y="1697"/>
                    </a:lnTo>
                    <a:lnTo>
                      <a:pt x="346" y="1711"/>
                    </a:lnTo>
                    <a:lnTo>
                      <a:pt x="319" y="1725"/>
                    </a:lnTo>
                    <a:lnTo>
                      <a:pt x="293" y="1740"/>
                    </a:lnTo>
                    <a:lnTo>
                      <a:pt x="267" y="1757"/>
                    </a:lnTo>
                    <a:lnTo>
                      <a:pt x="242" y="1775"/>
                    </a:lnTo>
                    <a:lnTo>
                      <a:pt x="220" y="1794"/>
                    </a:lnTo>
                    <a:lnTo>
                      <a:pt x="197" y="1814"/>
                    </a:lnTo>
                    <a:lnTo>
                      <a:pt x="176" y="1835"/>
                    </a:lnTo>
                    <a:lnTo>
                      <a:pt x="155" y="1857"/>
                    </a:lnTo>
                    <a:lnTo>
                      <a:pt x="136" y="1881"/>
                    </a:lnTo>
                    <a:lnTo>
                      <a:pt x="118" y="1903"/>
                    </a:lnTo>
                    <a:lnTo>
                      <a:pt x="101" y="1929"/>
                    </a:lnTo>
                    <a:lnTo>
                      <a:pt x="86" y="1954"/>
                    </a:lnTo>
                    <a:lnTo>
                      <a:pt x="71" y="1980"/>
                    </a:lnTo>
                    <a:lnTo>
                      <a:pt x="58" y="2007"/>
                    </a:lnTo>
                    <a:lnTo>
                      <a:pt x="46" y="2034"/>
                    </a:lnTo>
                    <a:lnTo>
                      <a:pt x="36" y="2062"/>
                    </a:lnTo>
                    <a:lnTo>
                      <a:pt x="26" y="2091"/>
                    </a:lnTo>
                    <a:lnTo>
                      <a:pt x="18" y="2120"/>
                    </a:lnTo>
                    <a:lnTo>
                      <a:pt x="12" y="2150"/>
                    </a:lnTo>
                    <a:lnTo>
                      <a:pt x="7" y="2180"/>
                    </a:lnTo>
                    <a:lnTo>
                      <a:pt x="3" y="2211"/>
                    </a:lnTo>
                    <a:lnTo>
                      <a:pt x="2" y="2241"/>
                    </a:lnTo>
                    <a:lnTo>
                      <a:pt x="0" y="2272"/>
                    </a:lnTo>
                    <a:lnTo>
                      <a:pt x="2" y="2303"/>
                    </a:lnTo>
                    <a:lnTo>
                      <a:pt x="4" y="2334"/>
                    </a:lnTo>
                    <a:lnTo>
                      <a:pt x="8" y="2366"/>
                    </a:lnTo>
                    <a:lnTo>
                      <a:pt x="14" y="2397"/>
                    </a:lnTo>
                    <a:lnTo>
                      <a:pt x="14" y="2397"/>
                    </a:lnTo>
                    <a:lnTo>
                      <a:pt x="21" y="2425"/>
                    </a:lnTo>
                    <a:lnTo>
                      <a:pt x="28" y="2451"/>
                    </a:lnTo>
                    <a:lnTo>
                      <a:pt x="37" y="2478"/>
                    </a:lnTo>
                    <a:lnTo>
                      <a:pt x="47" y="2503"/>
                    </a:lnTo>
                    <a:lnTo>
                      <a:pt x="57" y="2528"/>
                    </a:lnTo>
                    <a:lnTo>
                      <a:pt x="68" y="2552"/>
                    </a:lnTo>
                    <a:lnTo>
                      <a:pt x="81" y="2576"/>
                    </a:lnTo>
                    <a:lnTo>
                      <a:pt x="95" y="2599"/>
                    </a:lnTo>
                    <a:lnTo>
                      <a:pt x="110" y="2620"/>
                    </a:lnTo>
                    <a:lnTo>
                      <a:pt x="125" y="2641"/>
                    </a:lnTo>
                    <a:lnTo>
                      <a:pt x="142" y="2663"/>
                    </a:lnTo>
                    <a:lnTo>
                      <a:pt x="158" y="2683"/>
                    </a:lnTo>
                    <a:lnTo>
                      <a:pt x="176" y="2702"/>
                    </a:lnTo>
                    <a:lnTo>
                      <a:pt x="194" y="2719"/>
                    </a:lnTo>
                    <a:lnTo>
                      <a:pt x="215" y="2737"/>
                    </a:lnTo>
                    <a:lnTo>
                      <a:pt x="233" y="2755"/>
                    </a:lnTo>
                    <a:lnTo>
                      <a:pt x="255" y="2770"/>
                    </a:lnTo>
                    <a:lnTo>
                      <a:pt x="276" y="2785"/>
                    </a:lnTo>
                    <a:lnTo>
                      <a:pt x="298" y="2799"/>
                    </a:lnTo>
                    <a:lnTo>
                      <a:pt x="320" y="2813"/>
                    </a:lnTo>
                    <a:lnTo>
                      <a:pt x="343" y="2824"/>
                    </a:lnTo>
                    <a:lnTo>
                      <a:pt x="367" y="2835"/>
                    </a:lnTo>
                    <a:lnTo>
                      <a:pt x="391" y="2845"/>
                    </a:lnTo>
                    <a:lnTo>
                      <a:pt x="415" y="2855"/>
                    </a:lnTo>
                    <a:lnTo>
                      <a:pt x="440" y="2863"/>
                    </a:lnTo>
                    <a:lnTo>
                      <a:pt x="465" y="2870"/>
                    </a:lnTo>
                    <a:lnTo>
                      <a:pt x="490" y="2877"/>
                    </a:lnTo>
                    <a:lnTo>
                      <a:pt x="517" y="2882"/>
                    </a:lnTo>
                    <a:lnTo>
                      <a:pt x="543" y="2886"/>
                    </a:lnTo>
                    <a:lnTo>
                      <a:pt x="570" y="2889"/>
                    </a:lnTo>
                    <a:lnTo>
                      <a:pt x="596" y="2891"/>
                    </a:lnTo>
                    <a:lnTo>
                      <a:pt x="623" y="2891"/>
                    </a:lnTo>
                    <a:lnTo>
                      <a:pt x="623" y="2891"/>
                    </a:lnTo>
                    <a:close/>
                    <a:moveTo>
                      <a:pt x="623" y="5109"/>
                    </a:moveTo>
                    <a:lnTo>
                      <a:pt x="623" y="5109"/>
                    </a:lnTo>
                    <a:lnTo>
                      <a:pt x="655" y="5108"/>
                    </a:lnTo>
                    <a:lnTo>
                      <a:pt x="688" y="5105"/>
                    </a:lnTo>
                    <a:lnTo>
                      <a:pt x="721" y="5102"/>
                    </a:lnTo>
                    <a:lnTo>
                      <a:pt x="754" y="5095"/>
                    </a:lnTo>
                    <a:lnTo>
                      <a:pt x="7350" y="3694"/>
                    </a:lnTo>
                    <a:lnTo>
                      <a:pt x="7350" y="3694"/>
                    </a:lnTo>
                    <a:lnTo>
                      <a:pt x="7381" y="3686"/>
                    </a:lnTo>
                    <a:lnTo>
                      <a:pt x="7412" y="3678"/>
                    </a:lnTo>
                    <a:lnTo>
                      <a:pt x="7442" y="3667"/>
                    </a:lnTo>
                    <a:lnTo>
                      <a:pt x="7471" y="3655"/>
                    </a:lnTo>
                    <a:lnTo>
                      <a:pt x="7498" y="3642"/>
                    </a:lnTo>
                    <a:lnTo>
                      <a:pt x="7526" y="3628"/>
                    </a:lnTo>
                    <a:lnTo>
                      <a:pt x="7551" y="3612"/>
                    </a:lnTo>
                    <a:lnTo>
                      <a:pt x="7578" y="3596"/>
                    </a:lnTo>
                    <a:lnTo>
                      <a:pt x="7602" y="3578"/>
                    </a:lnTo>
                    <a:lnTo>
                      <a:pt x="7626" y="3559"/>
                    </a:lnTo>
                    <a:lnTo>
                      <a:pt x="7647" y="3539"/>
                    </a:lnTo>
                    <a:lnTo>
                      <a:pt x="7668" y="3518"/>
                    </a:lnTo>
                    <a:lnTo>
                      <a:pt x="7689" y="3495"/>
                    </a:lnTo>
                    <a:lnTo>
                      <a:pt x="7709" y="3472"/>
                    </a:lnTo>
                    <a:lnTo>
                      <a:pt x="7726" y="3448"/>
                    </a:lnTo>
                    <a:lnTo>
                      <a:pt x="7743" y="3424"/>
                    </a:lnTo>
                    <a:lnTo>
                      <a:pt x="7759" y="3398"/>
                    </a:lnTo>
                    <a:lnTo>
                      <a:pt x="7773" y="3373"/>
                    </a:lnTo>
                    <a:lnTo>
                      <a:pt x="7787" y="3345"/>
                    </a:lnTo>
                    <a:lnTo>
                      <a:pt x="7798" y="3317"/>
                    </a:lnTo>
                    <a:lnTo>
                      <a:pt x="7810" y="3290"/>
                    </a:lnTo>
                    <a:lnTo>
                      <a:pt x="7818" y="3261"/>
                    </a:lnTo>
                    <a:lnTo>
                      <a:pt x="7826" y="3232"/>
                    </a:lnTo>
                    <a:lnTo>
                      <a:pt x="7832" y="3203"/>
                    </a:lnTo>
                    <a:lnTo>
                      <a:pt x="7837" y="3173"/>
                    </a:lnTo>
                    <a:lnTo>
                      <a:pt x="7841" y="3142"/>
                    </a:lnTo>
                    <a:lnTo>
                      <a:pt x="7844" y="3111"/>
                    </a:lnTo>
                    <a:lnTo>
                      <a:pt x="7844" y="3081"/>
                    </a:lnTo>
                    <a:lnTo>
                      <a:pt x="7844" y="3049"/>
                    </a:lnTo>
                    <a:lnTo>
                      <a:pt x="7840" y="3018"/>
                    </a:lnTo>
                    <a:lnTo>
                      <a:pt x="7836" y="2986"/>
                    </a:lnTo>
                    <a:lnTo>
                      <a:pt x="7830" y="2955"/>
                    </a:lnTo>
                    <a:lnTo>
                      <a:pt x="7830" y="2955"/>
                    </a:lnTo>
                    <a:lnTo>
                      <a:pt x="7823" y="2925"/>
                    </a:lnTo>
                    <a:lnTo>
                      <a:pt x="7813" y="2893"/>
                    </a:lnTo>
                    <a:lnTo>
                      <a:pt x="7803" y="2864"/>
                    </a:lnTo>
                    <a:lnTo>
                      <a:pt x="7792" y="2835"/>
                    </a:lnTo>
                    <a:lnTo>
                      <a:pt x="7779" y="2808"/>
                    </a:lnTo>
                    <a:lnTo>
                      <a:pt x="7764" y="2780"/>
                    </a:lnTo>
                    <a:lnTo>
                      <a:pt x="7749" y="2753"/>
                    </a:lnTo>
                    <a:lnTo>
                      <a:pt x="7731" y="2728"/>
                    </a:lnTo>
                    <a:lnTo>
                      <a:pt x="7714" y="2704"/>
                    </a:lnTo>
                    <a:lnTo>
                      <a:pt x="7695" y="2680"/>
                    </a:lnTo>
                    <a:lnTo>
                      <a:pt x="7675" y="2658"/>
                    </a:lnTo>
                    <a:lnTo>
                      <a:pt x="7653" y="2636"/>
                    </a:lnTo>
                    <a:lnTo>
                      <a:pt x="7632" y="2616"/>
                    </a:lnTo>
                    <a:lnTo>
                      <a:pt x="7609" y="2597"/>
                    </a:lnTo>
                    <a:lnTo>
                      <a:pt x="7585" y="2580"/>
                    </a:lnTo>
                    <a:lnTo>
                      <a:pt x="7560" y="2562"/>
                    </a:lnTo>
                    <a:lnTo>
                      <a:pt x="7535" y="2547"/>
                    </a:lnTo>
                    <a:lnTo>
                      <a:pt x="7509" y="2532"/>
                    </a:lnTo>
                    <a:lnTo>
                      <a:pt x="7482" y="2519"/>
                    </a:lnTo>
                    <a:lnTo>
                      <a:pt x="7454" y="2507"/>
                    </a:lnTo>
                    <a:lnTo>
                      <a:pt x="7427" y="2497"/>
                    </a:lnTo>
                    <a:lnTo>
                      <a:pt x="7398" y="2488"/>
                    </a:lnTo>
                    <a:lnTo>
                      <a:pt x="7369" y="2479"/>
                    </a:lnTo>
                    <a:lnTo>
                      <a:pt x="7339" y="2473"/>
                    </a:lnTo>
                    <a:lnTo>
                      <a:pt x="7310" y="2468"/>
                    </a:lnTo>
                    <a:lnTo>
                      <a:pt x="7278" y="2464"/>
                    </a:lnTo>
                    <a:lnTo>
                      <a:pt x="7248" y="2463"/>
                    </a:lnTo>
                    <a:lnTo>
                      <a:pt x="7216" y="2461"/>
                    </a:lnTo>
                    <a:lnTo>
                      <a:pt x="7186" y="2463"/>
                    </a:lnTo>
                    <a:lnTo>
                      <a:pt x="7155" y="2465"/>
                    </a:lnTo>
                    <a:lnTo>
                      <a:pt x="7123" y="2470"/>
                    </a:lnTo>
                    <a:lnTo>
                      <a:pt x="7092" y="2475"/>
                    </a:lnTo>
                    <a:lnTo>
                      <a:pt x="494" y="3877"/>
                    </a:lnTo>
                    <a:lnTo>
                      <a:pt x="494" y="3877"/>
                    </a:lnTo>
                    <a:lnTo>
                      <a:pt x="463" y="3884"/>
                    </a:lnTo>
                    <a:lnTo>
                      <a:pt x="432" y="3893"/>
                    </a:lnTo>
                    <a:lnTo>
                      <a:pt x="403" y="3903"/>
                    </a:lnTo>
                    <a:lnTo>
                      <a:pt x="375" y="3916"/>
                    </a:lnTo>
                    <a:lnTo>
                      <a:pt x="346" y="3928"/>
                    </a:lnTo>
                    <a:lnTo>
                      <a:pt x="319" y="3943"/>
                    </a:lnTo>
                    <a:lnTo>
                      <a:pt x="293" y="3958"/>
                    </a:lnTo>
                    <a:lnTo>
                      <a:pt x="267" y="3975"/>
                    </a:lnTo>
                    <a:lnTo>
                      <a:pt x="242" y="3994"/>
                    </a:lnTo>
                    <a:lnTo>
                      <a:pt x="220" y="4012"/>
                    </a:lnTo>
                    <a:lnTo>
                      <a:pt x="197" y="4033"/>
                    </a:lnTo>
                    <a:lnTo>
                      <a:pt x="176" y="4053"/>
                    </a:lnTo>
                    <a:lnTo>
                      <a:pt x="155" y="4075"/>
                    </a:lnTo>
                    <a:lnTo>
                      <a:pt x="136" y="4098"/>
                    </a:lnTo>
                    <a:lnTo>
                      <a:pt x="118" y="4122"/>
                    </a:lnTo>
                    <a:lnTo>
                      <a:pt x="101" y="4147"/>
                    </a:lnTo>
                    <a:lnTo>
                      <a:pt x="86" y="4172"/>
                    </a:lnTo>
                    <a:lnTo>
                      <a:pt x="71" y="4199"/>
                    </a:lnTo>
                    <a:lnTo>
                      <a:pt x="58" y="4225"/>
                    </a:lnTo>
                    <a:lnTo>
                      <a:pt x="46" y="4253"/>
                    </a:lnTo>
                    <a:lnTo>
                      <a:pt x="36" y="4281"/>
                    </a:lnTo>
                    <a:lnTo>
                      <a:pt x="26" y="4310"/>
                    </a:lnTo>
                    <a:lnTo>
                      <a:pt x="18" y="4339"/>
                    </a:lnTo>
                    <a:lnTo>
                      <a:pt x="12" y="4368"/>
                    </a:lnTo>
                    <a:lnTo>
                      <a:pt x="7" y="4398"/>
                    </a:lnTo>
                    <a:lnTo>
                      <a:pt x="3" y="4428"/>
                    </a:lnTo>
                    <a:lnTo>
                      <a:pt x="2" y="4459"/>
                    </a:lnTo>
                    <a:lnTo>
                      <a:pt x="0" y="4490"/>
                    </a:lnTo>
                    <a:lnTo>
                      <a:pt x="2" y="4521"/>
                    </a:lnTo>
                    <a:lnTo>
                      <a:pt x="4" y="4553"/>
                    </a:lnTo>
                    <a:lnTo>
                      <a:pt x="8" y="4584"/>
                    </a:lnTo>
                    <a:lnTo>
                      <a:pt x="14" y="4616"/>
                    </a:lnTo>
                    <a:lnTo>
                      <a:pt x="14" y="4616"/>
                    </a:lnTo>
                    <a:lnTo>
                      <a:pt x="21" y="4642"/>
                    </a:lnTo>
                    <a:lnTo>
                      <a:pt x="28" y="4670"/>
                    </a:lnTo>
                    <a:lnTo>
                      <a:pt x="37" y="4695"/>
                    </a:lnTo>
                    <a:lnTo>
                      <a:pt x="47" y="4721"/>
                    </a:lnTo>
                    <a:lnTo>
                      <a:pt x="57" y="4745"/>
                    </a:lnTo>
                    <a:lnTo>
                      <a:pt x="68" y="4769"/>
                    </a:lnTo>
                    <a:lnTo>
                      <a:pt x="81" y="4793"/>
                    </a:lnTo>
                    <a:lnTo>
                      <a:pt x="95" y="4816"/>
                    </a:lnTo>
                    <a:lnTo>
                      <a:pt x="110" y="4838"/>
                    </a:lnTo>
                    <a:lnTo>
                      <a:pt x="125" y="4860"/>
                    </a:lnTo>
                    <a:lnTo>
                      <a:pt x="142" y="4880"/>
                    </a:lnTo>
                    <a:lnTo>
                      <a:pt x="158" y="4900"/>
                    </a:lnTo>
                    <a:lnTo>
                      <a:pt x="176" y="4919"/>
                    </a:lnTo>
                    <a:lnTo>
                      <a:pt x="194" y="4938"/>
                    </a:lnTo>
                    <a:lnTo>
                      <a:pt x="215" y="4956"/>
                    </a:lnTo>
                    <a:lnTo>
                      <a:pt x="233" y="4972"/>
                    </a:lnTo>
                    <a:lnTo>
                      <a:pt x="255" y="4988"/>
                    </a:lnTo>
                    <a:lnTo>
                      <a:pt x="276" y="5003"/>
                    </a:lnTo>
                    <a:lnTo>
                      <a:pt x="298" y="5017"/>
                    </a:lnTo>
                    <a:lnTo>
                      <a:pt x="320" y="5030"/>
                    </a:lnTo>
                    <a:lnTo>
                      <a:pt x="343" y="5042"/>
                    </a:lnTo>
                    <a:lnTo>
                      <a:pt x="367" y="5054"/>
                    </a:lnTo>
                    <a:lnTo>
                      <a:pt x="391" y="5064"/>
                    </a:lnTo>
                    <a:lnTo>
                      <a:pt x="415" y="5073"/>
                    </a:lnTo>
                    <a:lnTo>
                      <a:pt x="440" y="5081"/>
                    </a:lnTo>
                    <a:lnTo>
                      <a:pt x="465" y="5089"/>
                    </a:lnTo>
                    <a:lnTo>
                      <a:pt x="490" y="5095"/>
                    </a:lnTo>
                    <a:lnTo>
                      <a:pt x="517" y="5100"/>
                    </a:lnTo>
                    <a:lnTo>
                      <a:pt x="543" y="5104"/>
                    </a:lnTo>
                    <a:lnTo>
                      <a:pt x="570" y="5107"/>
                    </a:lnTo>
                    <a:lnTo>
                      <a:pt x="596" y="5108"/>
                    </a:lnTo>
                    <a:lnTo>
                      <a:pt x="623" y="5109"/>
                    </a:lnTo>
                    <a:lnTo>
                      <a:pt x="623" y="5109"/>
                    </a:lnTo>
                    <a:close/>
                    <a:moveTo>
                      <a:pt x="7830" y="5173"/>
                    </a:moveTo>
                    <a:lnTo>
                      <a:pt x="7830" y="5173"/>
                    </a:lnTo>
                    <a:lnTo>
                      <a:pt x="7823" y="5142"/>
                    </a:lnTo>
                    <a:lnTo>
                      <a:pt x="7813" y="5112"/>
                    </a:lnTo>
                    <a:lnTo>
                      <a:pt x="7803" y="5081"/>
                    </a:lnTo>
                    <a:lnTo>
                      <a:pt x="7792" y="5053"/>
                    </a:lnTo>
                    <a:lnTo>
                      <a:pt x="7779" y="5025"/>
                    </a:lnTo>
                    <a:lnTo>
                      <a:pt x="7764" y="4998"/>
                    </a:lnTo>
                    <a:lnTo>
                      <a:pt x="7749" y="4972"/>
                    </a:lnTo>
                    <a:lnTo>
                      <a:pt x="7731" y="4947"/>
                    </a:lnTo>
                    <a:lnTo>
                      <a:pt x="7714" y="4922"/>
                    </a:lnTo>
                    <a:lnTo>
                      <a:pt x="7695" y="4899"/>
                    </a:lnTo>
                    <a:lnTo>
                      <a:pt x="7675" y="4876"/>
                    </a:lnTo>
                    <a:lnTo>
                      <a:pt x="7653" y="4855"/>
                    </a:lnTo>
                    <a:lnTo>
                      <a:pt x="7632" y="4835"/>
                    </a:lnTo>
                    <a:lnTo>
                      <a:pt x="7609" y="4815"/>
                    </a:lnTo>
                    <a:lnTo>
                      <a:pt x="7585" y="4797"/>
                    </a:lnTo>
                    <a:lnTo>
                      <a:pt x="7560" y="4781"/>
                    </a:lnTo>
                    <a:lnTo>
                      <a:pt x="7535" y="4764"/>
                    </a:lnTo>
                    <a:lnTo>
                      <a:pt x="7509" y="4750"/>
                    </a:lnTo>
                    <a:lnTo>
                      <a:pt x="7482" y="4736"/>
                    </a:lnTo>
                    <a:lnTo>
                      <a:pt x="7454" y="4725"/>
                    </a:lnTo>
                    <a:lnTo>
                      <a:pt x="7427" y="4714"/>
                    </a:lnTo>
                    <a:lnTo>
                      <a:pt x="7398" y="4705"/>
                    </a:lnTo>
                    <a:lnTo>
                      <a:pt x="7369" y="4697"/>
                    </a:lnTo>
                    <a:lnTo>
                      <a:pt x="7339" y="4691"/>
                    </a:lnTo>
                    <a:lnTo>
                      <a:pt x="7310" y="4686"/>
                    </a:lnTo>
                    <a:lnTo>
                      <a:pt x="7278" y="4682"/>
                    </a:lnTo>
                    <a:lnTo>
                      <a:pt x="7248" y="4680"/>
                    </a:lnTo>
                    <a:lnTo>
                      <a:pt x="7216" y="4680"/>
                    </a:lnTo>
                    <a:lnTo>
                      <a:pt x="7186" y="4681"/>
                    </a:lnTo>
                    <a:lnTo>
                      <a:pt x="7155" y="4684"/>
                    </a:lnTo>
                    <a:lnTo>
                      <a:pt x="7123" y="4687"/>
                    </a:lnTo>
                    <a:lnTo>
                      <a:pt x="7092" y="4694"/>
                    </a:lnTo>
                    <a:lnTo>
                      <a:pt x="494" y="6095"/>
                    </a:lnTo>
                    <a:lnTo>
                      <a:pt x="494" y="6095"/>
                    </a:lnTo>
                    <a:lnTo>
                      <a:pt x="463" y="6103"/>
                    </a:lnTo>
                    <a:lnTo>
                      <a:pt x="432" y="6111"/>
                    </a:lnTo>
                    <a:lnTo>
                      <a:pt x="403" y="6121"/>
                    </a:lnTo>
                    <a:lnTo>
                      <a:pt x="375" y="6133"/>
                    </a:lnTo>
                    <a:lnTo>
                      <a:pt x="346" y="6147"/>
                    </a:lnTo>
                    <a:lnTo>
                      <a:pt x="319" y="6161"/>
                    </a:lnTo>
                    <a:lnTo>
                      <a:pt x="293" y="6176"/>
                    </a:lnTo>
                    <a:lnTo>
                      <a:pt x="267" y="6193"/>
                    </a:lnTo>
                    <a:lnTo>
                      <a:pt x="242" y="6211"/>
                    </a:lnTo>
                    <a:lnTo>
                      <a:pt x="220" y="6230"/>
                    </a:lnTo>
                    <a:lnTo>
                      <a:pt x="197" y="6250"/>
                    </a:lnTo>
                    <a:lnTo>
                      <a:pt x="176" y="6271"/>
                    </a:lnTo>
                    <a:lnTo>
                      <a:pt x="155" y="6293"/>
                    </a:lnTo>
                    <a:lnTo>
                      <a:pt x="136" y="6317"/>
                    </a:lnTo>
                    <a:lnTo>
                      <a:pt x="118" y="6341"/>
                    </a:lnTo>
                    <a:lnTo>
                      <a:pt x="101" y="6365"/>
                    </a:lnTo>
                    <a:lnTo>
                      <a:pt x="86" y="6390"/>
                    </a:lnTo>
                    <a:lnTo>
                      <a:pt x="71" y="6416"/>
                    </a:lnTo>
                    <a:lnTo>
                      <a:pt x="58" y="6444"/>
                    </a:lnTo>
                    <a:lnTo>
                      <a:pt x="46" y="6470"/>
                    </a:lnTo>
                    <a:lnTo>
                      <a:pt x="36" y="6499"/>
                    </a:lnTo>
                    <a:lnTo>
                      <a:pt x="26" y="6527"/>
                    </a:lnTo>
                    <a:lnTo>
                      <a:pt x="18" y="6557"/>
                    </a:lnTo>
                    <a:lnTo>
                      <a:pt x="12" y="6586"/>
                    </a:lnTo>
                    <a:lnTo>
                      <a:pt x="7" y="6616"/>
                    </a:lnTo>
                    <a:lnTo>
                      <a:pt x="3" y="6647"/>
                    </a:lnTo>
                    <a:lnTo>
                      <a:pt x="2" y="6677"/>
                    </a:lnTo>
                    <a:lnTo>
                      <a:pt x="0" y="6708"/>
                    </a:lnTo>
                    <a:lnTo>
                      <a:pt x="2" y="6740"/>
                    </a:lnTo>
                    <a:lnTo>
                      <a:pt x="4" y="6770"/>
                    </a:lnTo>
                    <a:lnTo>
                      <a:pt x="8" y="6801"/>
                    </a:lnTo>
                    <a:lnTo>
                      <a:pt x="14" y="6833"/>
                    </a:lnTo>
                    <a:lnTo>
                      <a:pt x="14" y="6833"/>
                    </a:lnTo>
                    <a:lnTo>
                      <a:pt x="21" y="6862"/>
                    </a:lnTo>
                    <a:lnTo>
                      <a:pt x="29" y="6890"/>
                    </a:lnTo>
                    <a:lnTo>
                      <a:pt x="38" y="6917"/>
                    </a:lnTo>
                    <a:lnTo>
                      <a:pt x="48" y="6944"/>
                    </a:lnTo>
                    <a:lnTo>
                      <a:pt x="60" y="6969"/>
                    </a:lnTo>
                    <a:lnTo>
                      <a:pt x="72" y="6994"/>
                    </a:lnTo>
                    <a:lnTo>
                      <a:pt x="86" y="7018"/>
                    </a:lnTo>
                    <a:lnTo>
                      <a:pt x="101" y="7042"/>
                    </a:lnTo>
                    <a:lnTo>
                      <a:pt x="116" y="7065"/>
                    </a:lnTo>
                    <a:lnTo>
                      <a:pt x="133" y="7087"/>
                    </a:lnTo>
                    <a:lnTo>
                      <a:pt x="150" y="7107"/>
                    </a:lnTo>
                    <a:lnTo>
                      <a:pt x="169" y="7128"/>
                    </a:lnTo>
                    <a:lnTo>
                      <a:pt x="188" y="7148"/>
                    </a:lnTo>
                    <a:lnTo>
                      <a:pt x="208" y="7167"/>
                    </a:lnTo>
                    <a:lnTo>
                      <a:pt x="228" y="7184"/>
                    </a:lnTo>
                    <a:lnTo>
                      <a:pt x="250" y="7201"/>
                    </a:lnTo>
                    <a:lnTo>
                      <a:pt x="250" y="7201"/>
                    </a:lnTo>
                    <a:lnTo>
                      <a:pt x="272" y="7218"/>
                    </a:lnTo>
                    <a:lnTo>
                      <a:pt x="298" y="7235"/>
                    </a:lnTo>
                    <a:lnTo>
                      <a:pt x="2057" y="8312"/>
                    </a:lnTo>
                    <a:lnTo>
                      <a:pt x="2057" y="10120"/>
                    </a:lnTo>
                    <a:lnTo>
                      <a:pt x="810" y="10120"/>
                    </a:lnTo>
                    <a:lnTo>
                      <a:pt x="810" y="10120"/>
                    </a:lnTo>
                    <a:lnTo>
                      <a:pt x="795" y="10122"/>
                    </a:lnTo>
                    <a:lnTo>
                      <a:pt x="780" y="10124"/>
                    </a:lnTo>
                    <a:lnTo>
                      <a:pt x="765" y="10128"/>
                    </a:lnTo>
                    <a:lnTo>
                      <a:pt x="750" y="10133"/>
                    </a:lnTo>
                    <a:lnTo>
                      <a:pt x="737" y="10139"/>
                    </a:lnTo>
                    <a:lnTo>
                      <a:pt x="723" y="10147"/>
                    </a:lnTo>
                    <a:lnTo>
                      <a:pt x="712" y="10157"/>
                    </a:lnTo>
                    <a:lnTo>
                      <a:pt x="701" y="10167"/>
                    </a:lnTo>
                    <a:lnTo>
                      <a:pt x="691" y="10177"/>
                    </a:lnTo>
                    <a:lnTo>
                      <a:pt x="682" y="10190"/>
                    </a:lnTo>
                    <a:lnTo>
                      <a:pt x="674" y="10202"/>
                    </a:lnTo>
                    <a:lnTo>
                      <a:pt x="667" y="10216"/>
                    </a:lnTo>
                    <a:lnTo>
                      <a:pt x="662" y="10230"/>
                    </a:lnTo>
                    <a:lnTo>
                      <a:pt x="658" y="10245"/>
                    </a:lnTo>
                    <a:lnTo>
                      <a:pt x="655" y="10260"/>
                    </a:lnTo>
                    <a:lnTo>
                      <a:pt x="655" y="10277"/>
                    </a:lnTo>
                    <a:lnTo>
                      <a:pt x="655" y="10900"/>
                    </a:lnTo>
                    <a:lnTo>
                      <a:pt x="655" y="10900"/>
                    </a:lnTo>
                    <a:lnTo>
                      <a:pt x="655" y="10907"/>
                    </a:lnTo>
                    <a:lnTo>
                      <a:pt x="658" y="10916"/>
                    </a:lnTo>
                    <a:lnTo>
                      <a:pt x="662" y="10931"/>
                    </a:lnTo>
                    <a:lnTo>
                      <a:pt x="662" y="10931"/>
                    </a:lnTo>
                    <a:lnTo>
                      <a:pt x="663" y="10980"/>
                    </a:lnTo>
                    <a:lnTo>
                      <a:pt x="667" y="11029"/>
                    </a:lnTo>
                    <a:lnTo>
                      <a:pt x="673" y="11079"/>
                    </a:lnTo>
                    <a:lnTo>
                      <a:pt x="681" y="11128"/>
                    </a:lnTo>
                    <a:lnTo>
                      <a:pt x="691" y="11177"/>
                    </a:lnTo>
                    <a:lnTo>
                      <a:pt x="702" y="11226"/>
                    </a:lnTo>
                    <a:lnTo>
                      <a:pt x="715" y="11275"/>
                    </a:lnTo>
                    <a:lnTo>
                      <a:pt x="730" y="11323"/>
                    </a:lnTo>
                    <a:lnTo>
                      <a:pt x="747" y="11372"/>
                    </a:lnTo>
                    <a:lnTo>
                      <a:pt x="765" y="11420"/>
                    </a:lnTo>
                    <a:lnTo>
                      <a:pt x="785" y="11469"/>
                    </a:lnTo>
                    <a:lnTo>
                      <a:pt x="806" y="11517"/>
                    </a:lnTo>
                    <a:lnTo>
                      <a:pt x="829" y="11565"/>
                    </a:lnTo>
                    <a:lnTo>
                      <a:pt x="853" y="11612"/>
                    </a:lnTo>
                    <a:lnTo>
                      <a:pt x="878" y="11660"/>
                    </a:lnTo>
                    <a:lnTo>
                      <a:pt x="905" y="11709"/>
                    </a:lnTo>
                    <a:lnTo>
                      <a:pt x="932" y="11757"/>
                    </a:lnTo>
                    <a:lnTo>
                      <a:pt x="961" y="11805"/>
                    </a:lnTo>
                    <a:lnTo>
                      <a:pt x="990" y="11853"/>
                    </a:lnTo>
                    <a:lnTo>
                      <a:pt x="1021" y="11901"/>
                    </a:lnTo>
                    <a:lnTo>
                      <a:pt x="1085" y="11996"/>
                    </a:lnTo>
                    <a:lnTo>
                      <a:pt x="1150" y="12091"/>
                    </a:lnTo>
                    <a:lnTo>
                      <a:pt x="1218" y="12187"/>
                    </a:lnTo>
                    <a:lnTo>
                      <a:pt x="1289" y="12282"/>
                    </a:lnTo>
                    <a:lnTo>
                      <a:pt x="1431" y="12474"/>
                    </a:lnTo>
                    <a:lnTo>
                      <a:pt x="1573" y="12665"/>
                    </a:lnTo>
                    <a:lnTo>
                      <a:pt x="1643" y="12762"/>
                    </a:lnTo>
                    <a:lnTo>
                      <a:pt x="1711" y="12858"/>
                    </a:lnTo>
                    <a:lnTo>
                      <a:pt x="1776" y="12955"/>
                    </a:lnTo>
                    <a:lnTo>
                      <a:pt x="1839" y="13052"/>
                    </a:lnTo>
                    <a:lnTo>
                      <a:pt x="1869" y="13101"/>
                    </a:lnTo>
                    <a:lnTo>
                      <a:pt x="1900" y="13150"/>
                    </a:lnTo>
                    <a:lnTo>
                      <a:pt x="1927" y="13199"/>
                    </a:lnTo>
                    <a:lnTo>
                      <a:pt x="1955" y="13248"/>
                    </a:lnTo>
                    <a:lnTo>
                      <a:pt x="1981" y="13297"/>
                    </a:lnTo>
                    <a:lnTo>
                      <a:pt x="2005" y="13346"/>
                    </a:lnTo>
                    <a:lnTo>
                      <a:pt x="2029" y="13395"/>
                    </a:lnTo>
                    <a:lnTo>
                      <a:pt x="2052" y="13444"/>
                    </a:lnTo>
                    <a:lnTo>
                      <a:pt x="2073" y="13495"/>
                    </a:lnTo>
                    <a:lnTo>
                      <a:pt x="2092" y="13544"/>
                    </a:lnTo>
                    <a:lnTo>
                      <a:pt x="2111" y="13594"/>
                    </a:lnTo>
                    <a:lnTo>
                      <a:pt x="2127" y="13645"/>
                    </a:lnTo>
                    <a:lnTo>
                      <a:pt x="2141" y="13695"/>
                    </a:lnTo>
                    <a:lnTo>
                      <a:pt x="2155" y="13745"/>
                    </a:lnTo>
                    <a:lnTo>
                      <a:pt x="2167" y="13796"/>
                    </a:lnTo>
                    <a:lnTo>
                      <a:pt x="2175" y="13847"/>
                    </a:lnTo>
                    <a:lnTo>
                      <a:pt x="2183" y="13898"/>
                    </a:lnTo>
                    <a:lnTo>
                      <a:pt x="2188" y="13949"/>
                    </a:lnTo>
                    <a:lnTo>
                      <a:pt x="2192" y="14001"/>
                    </a:lnTo>
                    <a:lnTo>
                      <a:pt x="2193" y="14053"/>
                    </a:lnTo>
                    <a:lnTo>
                      <a:pt x="2193" y="14053"/>
                    </a:lnTo>
                    <a:lnTo>
                      <a:pt x="5660" y="14053"/>
                    </a:lnTo>
                    <a:lnTo>
                      <a:pt x="5660" y="14053"/>
                    </a:lnTo>
                    <a:lnTo>
                      <a:pt x="5661" y="13998"/>
                    </a:lnTo>
                    <a:lnTo>
                      <a:pt x="5664" y="13946"/>
                    </a:lnTo>
                    <a:lnTo>
                      <a:pt x="5669" y="13893"/>
                    </a:lnTo>
                    <a:lnTo>
                      <a:pt x="5676" y="13840"/>
                    </a:lnTo>
                    <a:lnTo>
                      <a:pt x="5686" y="13788"/>
                    </a:lnTo>
                    <a:lnTo>
                      <a:pt x="5698" y="13735"/>
                    </a:lnTo>
                    <a:lnTo>
                      <a:pt x="5710" y="13684"/>
                    </a:lnTo>
                    <a:lnTo>
                      <a:pt x="5725" y="13632"/>
                    </a:lnTo>
                    <a:lnTo>
                      <a:pt x="5742" y="13582"/>
                    </a:lnTo>
                    <a:lnTo>
                      <a:pt x="5759" y="13530"/>
                    </a:lnTo>
                    <a:lnTo>
                      <a:pt x="5779" y="13480"/>
                    </a:lnTo>
                    <a:lnTo>
                      <a:pt x="5801" y="13429"/>
                    </a:lnTo>
                    <a:lnTo>
                      <a:pt x="5824" y="13379"/>
                    </a:lnTo>
                    <a:lnTo>
                      <a:pt x="5846" y="13329"/>
                    </a:lnTo>
                    <a:lnTo>
                      <a:pt x="5871" y="13280"/>
                    </a:lnTo>
                    <a:lnTo>
                      <a:pt x="5898" y="13229"/>
                    </a:lnTo>
                    <a:lnTo>
                      <a:pt x="5926" y="13180"/>
                    </a:lnTo>
                    <a:lnTo>
                      <a:pt x="5955" y="13131"/>
                    </a:lnTo>
                    <a:lnTo>
                      <a:pt x="5984" y="13082"/>
                    </a:lnTo>
                    <a:lnTo>
                      <a:pt x="6014" y="13034"/>
                    </a:lnTo>
                    <a:lnTo>
                      <a:pt x="6077" y="12936"/>
                    </a:lnTo>
                    <a:lnTo>
                      <a:pt x="6143" y="12840"/>
                    </a:lnTo>
                    <a:lnTo>
                      <a:pt x="6211" y="12743"/>
                    </a:lnTo>
                    <a:lnTo>
                      <a:pt x="6281" y="12647"/>
                    </a:lnTo>
                    <a:lnTo>
                      <a:pt x="6352" y="12553"/>
                    </a:lnTo>
                    <a:lnTo>
                      <a:pt x="6424" y="12457"/>
                    </a:lnTo>
                    <a:lnTo>
                      <a:pt x="6567" y="12268"/>
                    </a:lnTo>
                    <a:lnTo>
                      <a:pt x="6636" y="12174"/>
                    </a:lnTo>
                    <a:lnTo>
                      <a:pt x="6705" y="12080"/>
                    </a:lnTo>
                    <a:lnTo>
                      <a:pt x="6771" y="11985"/>
                    </a:lnTo>
                    <a:lnTo>
                      <a:pt x="6834" y="11891"/>
                    </a:lnTo>
                    <a:lnTo>
                      <a:pt x="6864" y="11843"/>
                    </a:lnTo>
                    <a:lnTo>
                      <a:pt x="6894" y="11796"/>
                    </a:lnTo>
                    <a:lnTo>
                      <a:pt x="6923" y="11748"/>
                    </a:lnTo>
                    <a:lnTo>
                      <a:pt x="6949" y="11701"/>
                    </a:lnTo>
                    <a:lnTo>
                      <a:pt x="6976" y="11653"/>
                    </a:lnTo>
                    <a:lnTo>
                      <a:pt x="7001" y="11606"/>
                    </a:lnTo>
                    <a:lnTo>
                      <a:pt x="7025" y="11558"/>
                    </a:lnTo>
                    <a:lnTo>
                      <a:pt x="7048" y="11510"/>
                    </a:lnTo>
                    <a:lnTo>
                      <a:pt x="7069" y="11463"/>
                    </a:lnTo>
                    <a:lnTo>
                      <a:pt x="7089" y="11414"/>
                    </a:lnTo>
                    <a:lnTo>
                      <a:pt x="7107" y="11366"/>
                    </a:lnTo>
                    <a:lnTo>
                      <a:pt x="7124" y="11318"/>
                    </a:lnTo>
                    <a:lnTo>
                      <a:pt x="7138" y="11269"/>
                    </a:lnTo>
                    <a:lnTo>
                      <a:pt x="7152" y="11221"/>
                    </a:lnTo>
                    <a:lnTo>
                      <a:pt x="7163" y="11172"/>
                    </a:lnTo>
                    <a:lnTo>
                      <a:pt x="7172" y="11123"/>
                    </a:lnTo>
                    <a:lnTo>
                      <a:pt x="7180" y="11074"/>
                    </a:lnTo>
                    <a:lnTo>
                      <a:pt x="7186" y="11024"/>
                    </a:lnTo>
                    <a:lnTo>
                      <a:pt x="7190" y="10974"/>
                    </a:lnTo>
                    <a:lnTo>
                      <a:pt x="7191" y="10925"/>
                    </a:lnTo>
                    <a:lnTo>
                      <a:pt x="7191" y="10925"/>
                    </a:lnTo>
                    <a:lnTo>
                      <a:pt x="7194" y="10912"/>
                    </a:lnTo>
                    <a:lnTo>
                      <a:pt x="7195" y="10906"/>
                    </a:lnTo>
                    <a:lnTo>
                      <a:pt x="7196" y="10900"/>
                    </a:lnTo>
                    <a:lnTo>
                      <a:pt x="7196" y="10277"/>
                    </a:lnTo>
                    <a:lnTo>
                      <a:pt x="7196" y="10277"/>
                    </a:lnTo>
                    <a:lnTo>
                      <a:pt x="7195" y="10260"/>
                    </a:lnTo>
                    <a:lnTo>
                      <a:pt x="7192" y="10245"/>
                    </a:lnTo>
                    <a:lnTo>
                      <a:pt x="7189" y="10230"/>
                    </a:lnTo>
                    <a:lnTo>
                      <a:pt x="7184" y="10216"/>
                    </a:lnTo>
                    <a:lnTo>
                      <a:pt x="7177" y="10202"/>
                    </a:lnTo>
                    <a:lnTo>
                      <a:pt x="7170" y="10190"/>
                    </a:lnTo>
                    <a:lnTo>
                      <a:pt x="7160" y="10177"/>
                    </a:lnTo>
                    <a:lnTo>
                      <a:pt x="7150" y="10167"/>
                    </a:lnTo>
                    <a:lnTo>
                      <a:pt x="7140" y="10157"/>
                    </a:lnTo>
                    <a:lnTo>
                      <a:pt x="7127" y="10147"/>
                    </a:lnTo>
                    <a:lnTo>
                      <a:pt x="7114" y="10139"/>
                    </a:lnTo>
                    <a:lnTo>
                      <a:pt x="7101" y="10133"/>
                    </a:lnTo>
                    <a:lnTo>
                      <a:pt x="7087" y="10128"/>
                    </a:lnTo>
                    <a:lnTo>
                      <a:pt x="7072" y="10124"/>
                    </a:lnTo>
                    <a:lnTo>
                      <a:pt x="7056" y="10122"/>
                    </a:lnTo>
                    <a:lnTo>
                      <a:pt x="7040" y="10120"/>
                    </a:lnTo>
                    <a:lnTo>
                      <a:pt x="5795" y="10120"/>
                    </a:lnTo>
                    <a:lnTo>
                      <a:pt x="5795" y="8466"/>
                    </a:lnTo>
                    <a:lnTo>
                      <a:pt x="7352" y="8130"/>
                    </a:lnTo>
                    <a:lnTo>
                      <a:pt x="7352" y="8130"/>
                    </a:lnTo>
                    <a:lnTo>
                      <a:pt x="7384" y="8122"/>
                    </a:lnTo>
                    <a:lnTo>
                      <a:pt x="7414" y="8113"/>
                    </a:lnTo>
                    <a:lnTo>
                      <a:pt x="7443" y="8102"/>
                    </a:lnTo>
                    <a:lnTo>
                      <a:pt x="7472" y="8091"/>
                    </a:lnTo>
                    <a:lnTo>
                      <a:pt x="7501" y="8077"/>
                    </a:lnTo>
                    <a:lnTo>
                      <a:pt x="7527" y="8063"/>
                    </a:lnTo>
                    <a:lnTo>
                      <a:pt x="7554" y="8047"/>
                    </a:lnTo>
                    <a:lnTo>
                      <a:pt x="7579" y="8030"/>
                    </a:lnTo>
                    <a:lnTo>
                      <a:pt x="7603" y="8013"/>
                    </a:lnTo>
                    <a:lnTo>
                      <a:pt x="7627" y="7994"/>
                    </a:lnTo>
                    <a:lnTo>
                      <a:pt x="7650" y="7974"/>
                    </a:lnTo>
                    <a:lnTo>
                      <a:pt x="7671" y="7952"/>
                    </a:lnTo>
                    <a:lnTo>
                      <a:pt x="7691" y="7930"/>
                    </a:lnTo>
                    <a:lnTo>
                      <a:pt x="7710" y="7907"/>
                    </a:lnTo>
                    <a:lnTo>
                      <a:pt x="7728" y="7883"/>
                    </a:lnTo>
                    <a:lnTo>
                      <a:pt x="7744" y="7858"/>
                    </a:lnTo>
                    <a:lnTo>
                      <a:pt x="7760" y="7833"/>
                    </a:lnTo>
                    <a:lnTo>
                      <a:pt x="7774" y="7806"/>
                    </a:lnTo>
                    <a:lnTo>
                      <a:pt x="7788" y="7780"/>
                    </a:lnTo>
                    <a:lnTo>
                      <a:pt x="7799" y="7752"/>
                    </a:lnTo>
                    <a:lnTo>
                      <a:pt x="7810" y="7724"/>
                    </a:lnTo>
                    <a:lnTo>
                      <a:pt x="7820" y="7695"/>
                    </a:lnTo>
                    <a:lnTo>
                      <a:pt x="7827" y="7666"/>
                    </a:lnTo>
                    <a:lnTo>
                      <a:pt x="7833" y="7636"/>
                    </a:lnTo>
                    <a:lnTo>
                      <a:pt x="7838" y="7606"/>
                    </a:lnTo>
                    <a:lnTo>
                      <a:pt x="7841" y="7576"/>
                    </a:lnTo>
                    <a:lnTo>
                      <a:pt x="7844" y="7546"/>
                    </a:lnTo>
                    <a:lnTo>
                      <a:pt x="7844" y="7514"/>
                    </a:lnTo>
                    <a:lnTo>
                      <a:pt x="7842" y="7484"/>
                    </a:lnTo>
                    <a:lnTo>
                      <a:pt x="7840" y="7452"/>
                    </a:lnTo>
                    <a:lnTo>
                      <a:pt x="7836" y="7421"/>
                    </a:lnTo>
                    <a:lnTo>
                      <a:pt x="7830" y="7389"/>
                    </a:lnTo>
                    <a:lnTo>
                      <a:pt x="7830" y="7389"/>
                    </a:lnTo>
                    <a:lnTo>
                      <a:pt x="7822" y="7358"/>
                    </a:lnTo>
                    <a:lnTo>
                      <a:pt x="7813" y="7328"/>
                    </a:lnTo>
                    <a:lnTo>
                      <a:pt x="7803" y="7298"/>
                    </a:lnTo>
                    <a:lnTo>
                      <a:pt x="7791" y="7269"/>
                    </a:lnTo>
                    <a:lnTo>
                      <a:pt x="7778" y="7241"/>
                    </a:lnTo>
                    <a:lnTo>
                      <a:pt x="7763" y="7214"/>
                    </a:lnTo>
                    <a:lnTo>
                      <a:pt x="7748" y="7188"/>
                    </a:lnTo>
                    <a:lnTo>
                      <a:pt x="7731" y="7163"/>
                    </a:lnTo>
                    <a:lnTo>
                      <a:pt x="7713" y="7138"/>
                    </a:lnTo>
                    <a:lnTo>
                      <a:pt x="7694" y="7115"/>
                    </a:lnTo>
                    <a:lnTo>
                      <a:pt x="7674" y="7092"/>
                    </a:lnTo>
                    <a:lnTo>
                      <a:pt x="7652" y="7071"/>
                    </a:lnTo>
                    <a:lnTo>
                      <a:pt x="7631" y="7051"/>
                    </a:lnTo>
                    <a:lnTo>
                      <a:pt x="7607" y="7032"/>
                    </a:lnTo>
                    <a:lnTo>
                      <a:pt x="7584" y="7014"/>
                    </a:lnTo>
                    <a:lnTo>
                      <a:pt x="7559" y="6997"/>
                    </a:lnTo>
                    <a:lnTo>
                      <a:pt x="7534" y="6981"/>
                    </a:lnTo>
                    <a:lnTo>
                      <a:pt x="7507" y="6966"/>
                    </a:lnTo>
                    <a:lnTo>
                      <a:pt x="7481" y="6954"/>
                    </a:lnTo>
                    <a:lnTo>
                      <a:pt x="7453" y="6942"/>
                    </a:lnTo>
                    <a:lnTo>
                      <a:pt x="7424" y="6931"/>
                    </a:lnTo>
                    <a:lnTo>
                      <a:pt x="7396" y="6922"/>
                    </a:lnTo>
                    <a:lnTo>
                      <a:pt x="7366" y="6915"/>
                    </a:lnTo>
                    <a:lnTo>
                      <a:pt x="7337" y="6908"/>
                    </a:lnTo>
                    <a:lnTo>
                      <a:pt x="7307" y="6903"/>
                    </a:lnTo>
                    <a:lnTo>
                      <a:pt x="7277" y="6900"/>
                    </a:lnTo>
                    <a:lnTo>
                      <a:pt x="7245" y="6898"/>
                    </a:lnTo>
                    <a:lnTo>
                      <a:pt x="7215" y="6897"/>
                    </a:lnTo>
                    <a:lnTo>
                      <a:pt x="7184" y="6898"/>
                    </a:lnTo>
                    <a:lnTo>
                      <a:pt x="7152" y="6901"/>
                    </a:lnTo>
                    <a:lnTo>
                      <a:pt x="7121" y="6906"/>
                    </a:lnTo>
                    <a:lnTo>
                      <a:pt x="7089" y="6912"/>
                    </a:lnTo>
                    <a:lnTo>
                      <a:pt x="5040" y="7354"/>
                    </a:lnTo>
                    <a:lnTo>
                      <a:pt x="5040" y="7354"/>
                    </a:lnTo>
                    <a:lnTo>
                      <a:pt x="5015" y="7360"/>
                    </a:lnTo>
                    <a:lnTo>
                      <a:pt x="4991" y="7367"/>
                    </a:lnTo>
                    <a:lnTo>
                      <a:pt x="4967" y="7374"/>
                    </a:lnTo>
                    <a:lnTo>
                      <a:pt x="4945" y="7383"/>
                    </a:lnTo>
                    <a:lnTo>
                      <a:pt x="4922" y="7392"/>
                    </a:lnTo>
                    <a:lnTo>
                      <a:pt x="4899" y="7403"/>
                    </a:lnTo>
                    <a:lnTo>
                      <a:pt x="4878" y="7413"/>
                    </a:lnTo>
                    <a:lnTo>
                      <a:pt x="4856" y="7426"/>
                    </a:lnTo>
                    <a:lnTo>
                      <a:pt x="4836" y="7439"/>
                    </a:lnTo>
                    <a:lnTo>
                      <a:pt x="4816" y="7451"/>
                    </a:lnTo>
                    <a:lnTo>
                      <a:pt x="4797" y="7466"/>
                    </a:lnTo>
                    <a:lnTo>
                      <a:pt x="4778" y="7480"/>
                    </a:lnTo>
                    <a:lnTo>
                      <a:pt x="4761" y="7496"/>
                    </a:lnTo>
                    <a:lnTo>
                      <a:pt x="4743" y="7512"/>
                    </a:lnTo>
                    <a:lnTo>
                      <a:pt x="4727" y="7529"/>
                    </a:lnTo>
                    <a:lnTo>
                      <a:pt x="4710" y="7546"/>
                    </a:lnTo>
                    <a:lnTo>
                      <a:pt x="4695" y="7563"/>
                    </a:lnTo>
                    <a:lnTo>
                      <a:pt x="4680" y="7582"/>
                    </a:lnTo>
                    <a:lnTo>
                      <a:pt x="4666" y="7601"/>
                    </a:lnTo>
                    <a:lnTo>
                      <a:pt x="4652" y="7621"/>
                    </a:lnTo>
                    <a:lnTo>
                      <a:pt x="4640" y="7641"/>
                    </a:lnTo>
                    <a:lnTo>
                      <a:pt x="4628" y="7661"/>
                    </a:lnTo>
                    <a:lnTo>
                      <a:pt x="4617" y="7682"/>
                    </a:lnTo>
                    <a:lnTo>
                      <a:pt x="4607" y="7703"/>
                    </a:lnTo>
                    <a:lnTo>
                      <a:pt x="4598" y="7724"/>
                    </a:lnTo>
                    <a:lnTo>
                      <a:pt x="4589" y="7747"/>
                    </a:lnTo>
                    <a:lnTo>
                      <a:pt x="4582" y="7770"/>
                    </a:lnTo>
                    <a:lnTo>
                      <a:pt x="4574" y="7792"/>
                    </a:lnTo>
                    <a:lnTo>
                      <a:pt x="4569" y="7815"/>
                    </a:lnTo>
                    <a:lnTo>
                      <a:pt x="4563" y="7839"/>
                    </a:lnTo>
                    <a:lnTo>
                      <a:pt x="4559" y="7862"/>
                    </a:lnTo>
                    <a:lnTo>
                      <a:pt x="4555" y="7886"/>
                    </a:lnTo>
                    <a:lnTo>
                      <a:pt x="4555" y="7886"/>
                    </a:lnTo>
                    <a:lnTo>
                      <a:pt x="4553" y="7903"/>
                    </a:lnTo>
                    <a:lnTo>
                      <a:pt x="4550" y="7921"/>
                    </a:lnTo>
                    <a:lnTo>
                      <a:pt x="4549" y="7941"/>
                    </a:lnTo>
                    <a:lnTo>
                      <a:pt x="4548" y="7964"/>
                    </a:lnTo>
                    <a:lnTo>
                      <a:pt x="4548" y="7967"/>
                    </a:lnTo>
                    <a:lnTo>
                      <a:pt x="4548" y="7967"/>
                    </a:lnTo>
                    <a:lnTo>
                      <a:pt x="4548" y="7970"/>
                    </a:lnTo>
                    <a:lnTo>
                      <a:pt x="4548" y="10120"/>
                    </a:lnTo>
                    <a:lnTo>
                      <a:pt x="3302" y="10120"/>
                    </a:lnTo>
                    <a:lnTo>
                      <a:pt x="3302" y="7964"/>
                    </a:lnTo>
                    <a:lnTo>
                      <a:pt x="3302" y="7964"/>
                    </a:lnTo>
                    <a:lnTo>
                      <a:pt x="3301" y="7945"/>
                    </a:lnTo>
                    <a:lnTo>
                      <a:pt x="3301" y="7945"/>
                    </a:lnTo>
                    <a:lnTo>
                      <a:pt x="3300" y="7925"/>
                    </a:lnTo>
                    <a:lnTo>
                      <a:pt x="3300" y="7925"/>
                    </a:lnTo>
                    <a:lnTo>
                      <a:pt x="3297" y="7899"/>
                    </a:lnTo>
                    <a:lnTo>
                      <a:pt x="3294" y="7877"/>
                    </a:lnTo>
                    <a:lnTo>
                      <a:pt x="3294" y="7877"/>
                    </a:lnTo>
                    <a:lnTo>
                      <a:pt x="3289" y="7844"/>
                    </a:lnTo>
                    <a:lnTo>
                      <a:pt x="3281" y="7811"/>
                    </a:lnTo>
                    <a:lnTo>
                      <a:pt x="3272" y="7778"/>
                    </a:lnTo>
                    <a:lnTo>
                      <a:pt x="3261" y="7747"/>
                    </a:lnTo>
                    <a:lnTo>
                      <a:pt x="3248" y="7716"/>
                    </a:lnTo>
                    <a:lnTo>
                      <a:pt x="3234" y="7684"/>
                    </a:lnTo>
                    <a:lnTo>
                      <a:pt x="3219" y="7655"/>
                    </a:lnTo>
                    <a:lnTo>
                      <a:pt x="3202" y="7626"/>
                    </a:lnTo>
                    <a:lnTo>
                      <a:pt x="3183" y="7597"/>
                    </a:lnTo>
                    <a:lnTo>
                      <a:pt x="3163" y="7571"/>
                    </a:lnTo>
                    <a:lnTo>
                      <a:pt x="3140" y="7544"/>
                    </a:lnTo>
                    <a:lnTo>
                      <a:pt x="3116" y="7519"/>
                    </a:lnTo>
                    <a:lnTo>
                      <a:pt x="3091" y="7495"/>
                    </a:lnTo>
                    <a:lnTo>
                      <a:pt x="3063" y="7473"/>
                    </a:lnTo>
                    <a:lnTo>
                      <a:pt x="3035" y="7451"/>
                    </a:lnTo>
                    <a:lnTo>
                      <a:pt x="3005" y="7432"/>
                    </a:lnTo>
                    <a:lnTo>
                      <a:pt x="2281" y="6989"/>
                    </a:lnTo>
                    <a:lnTo>
                      <a:pt x="7350" y="5912"/>
                    </a:lnTo>
                    <a:lnTo>
                      <a:pt x="7350" y="5912"/>
                    </a:lnTo>
                    <a:lnTo>
                      <a:pt x="7381" y="5905"/>
                    </a:lnTo>
                    <a:lnTo>
                      <a:pt x="7412" y="5896"/>
                    </a:lnTo>
                    <a:lnTo>
                      <a:pt x="7442" y="5885"/>
                    </a:lnTo>
                    <a:lnTo>
                      <a:pt x="7471" y="5873"/>
                    </a:lnTo>
                    <a:lnTo>
                      <a:pt x="7498" y="5861"/>
                    </a:lnTo>
                    <a:lnTo>
                      <a:pt x="7526" y="5846"/>
                    </a:lnTo>
                    <a:lnTo>
                      <a:pt x="7551" y="5831"/>
                    </a:lnTo>
                    <a:lnTo>
                      <a:pt x="7578" y="5813"/>
                    </a:lnTo>
                    <a:lnTo>
                      <a:pt x="7602" y="5795"/>
                    </a:lnTo>
                    <a:lnTo>
                      <a:pt x="7626" y="5776"/>
                    </a:lnTo>
                    <a:lnTo>
                      <a:pt x="7647" y="5756"/>
                    </a:lnTo>
                    <a:lnTo>
                      <a:pt x="7668" y="5735"/>
                    </a:lnTo>
                    <a:lnTo>
                      <a:pt x="7689" y="5714"/>
                    </a:lnTo>
                    <a:lnTo>
                      <a:pt x="7709" y="5691"/>
                    </a:lnTo>
                    <a:lnTo>
                      <a:pt x="7726" y="5667"/>
                    </a:lnTo>
                    <a:lnTo>
                      <a:pt x="7743" y="5642"/>
                    </a:lnTo>
                    <a:lnTo>
                      <a:pt x="7759" y="5617"/>
                    </a:lnTo>
                    <a:lnTo>
                      <a:pt x="7773" y="5590"/>
                    </a:lnTo>
                    <a:lnTo>
                      <a:pt x="7787" y="5564"/>
                    </a:lnTo>
                    <a:lnTo>
                      <a:pt x="7798" y="5536"/>
                    </a:lnTo>
                    <a:lnTo>
                      <a:pt x="7810" y="5508"/>
                    </a:lnTo>
                    <a:lnTo>
                      <a:pt x="7818" y="5479"/>
                    </a:lnTo>
                    <a:lnTo>
                      <a:pt x="7826" y="5450"/>
                    </a:lnTo>
                    <a:lnTo>
                      <a:pt x="7832" y="5420"/>
                    </a:lnTo>
                    <a:lnTo>
                      <a:pt x="7837" y="5390"/>
                    </a:lnTo>
                    <a:lnTo>
                      <a:pt x="7841" y="5360"/>
                    </a:lnTo>
                    <a:lnTo>
                      <a:pt x="7844" y="5330"/>
                    </a:lnTo>
                    <a:lnTo>
                      <a:pt x="7844" y="5298"/>
                    </a:lnTo>
                    <a:lnTo>
                      <a:pt x="7844" y="5268"/>
                    </a:lnTo>
                    <a:lnTo>
                      <a:pt x="7840" y="5236"/>
                    </a:lnTo>
                    <a:lnTo>
                      <a:pt x="7836" y="5205"/>
                    </a:lnTo>
                    <a:lnTo>
                      <a:pt x="7830" y="5173"/>
                    </a:lnTo>
                    <a:lnTo>
                      <a:pt x="7830" y="51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340100" y="3065780"/>
            <a:ext cx="2324099" cy="2120717"/>
            <a:chOff x="3340100" y="3081020"/>
            <a:chExt cx="2324099" cy="2120717"/>
          </a:xfrm>
        </p:grpSpPr>
        <p:grpSp>
          <p:nvGrpSpPr>
            <p:cNvPr id="22" name="组合 21"/>
            <p:cNvGrpSpPr/>
            <p:nvPr/>
          </p:nvGrpSpPr>
          <p:grpSpPr>
            <a:xfrm>
              <a:off x="3340100" y="3909075"/>
              <a:ext cx="2324099" cy="1292662"/>
              <a:chOff x="8984542" y="3352609"/>
              <a:chExt cx="2324099" cy="129266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9062366" y="3352609"/>
                <a:ext cx="2246275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添加文字内容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>
                  <a:lnSpc>
                    <a:spcPts val="2200"/>
                  </a:lnSpc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8984542" y="3457821"/>
                <a:ext cx="0" cy="18000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3340100" y="3081020"/>
              <a:ext cx="648000" cy="648000"/>
              <a:chOff x="3340100" y="2788920"/>
              <a:chExt cx="648000" cy="6480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3340100" y="2788920"/>
                <a:ext cx="648000" cy="648000"/>
              </a:xfrm>
              <a:prstGeom prst="ellipse">
                <a:avLst/>
              </a:prstGeom>
              <a:solidFill>
                <a:srgbClr val="5E36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Freeform 414"/>
              <p:cNvSpPr>
                <a:spLocks noEditPoints="1"/>
              </p:cNvSpPr>
              <p:nvPr/>
            </p:nvSpPr>
            <p:spPr bwMode="auto">
              <a:xfrm>
                <a:off x="3542641" y="2985753"/>
                <a:ext cx="242918" cy="254334"/>
              </a:xfrm>
              <a:custGeom>
                <a:avLst/>
                <a:gdLst>
                  <a:gd name="T0" fmla="*/ 7006 w 14809"/>
                  <a:gd name="T1" fmla="*/ 12086 h 15506"/>
                  <a:gd name="T2" fmla="*/ 8031 w 14809"/>
                  <a:gd name="T3" fmla="*/ 11837 h 15506"/>
                  <a:gd name="T4" fmla="*/ 8979 w 14809"/>
                  <a:gd name="T5" fmla="*/ 11424 h 15506"/>
                  <a:gd name="T6" fmla="*/ 9836 w 14809"/>
                  <a:gd name="T7" fmla="*/ 10861 h 15506"/>
                  <a:gd name="T8" fmla="*/ 10583 w 14809"/>
                  <a:gd name="T9" fmla="*/ 10166 h 15506"/>
                  <a:gd name="T10" fmla="*/ 11205 w 14809"/>
                  <a:gd name="T11" fmla="*/ 9355 h 15506"/>
                  <a:gd name="T12" fmla="*/ 11684 w 14809"/>
                  <a:gd name="T13" fmla="*/ 8445 h 15506"/>
                  <a:gd name="T14" fmla="*/ 12007 w 14809"/>
                  <a:gd name="T15" fmla="*/ 7452 h 15506"/>
                  <a:gd name="T16" fmla="*/ 12154 w 14809"/>
                  <a:gd name="T17" fmla="*/ 6392 h 15506"/>
                  <a:gd name="T18" fmla="*/ 12123 w 14809"/>
                  <a:gd name="T19" fmla="*/ 5381 h 15506"/>
                  <a:gd name="T20" fmla="*/ 11911 w 14809"/>
                  <a:gd name="T21" fmla="*/ 4344 h 15506"/>
                  <a:gd name="T22" fmla="*/ 11531 w 14809"/>
                  <a:gd name="T23" fmla="*/ 3378 h 15506"/>
                  <a:gd name="T24" fmla="*/ 10998 w 14809"/>
                  <a:gd name="T25" fmla="*/ 2500 h 15506"/>
                  <a:gd name="T26" fmla="*/ 10329 w 14809"/>
                  <a:gd name="T27" fmla="*/ 1728 h 15506"/>
                  <a:gd name="T28" fmla="*/ 9541 w 14809"/>
                  <a:gd name="T29" fmla="*/ 1079 h 15506"/>
                  <a:gd name="T30" fmla="*/ 8651 w 14809"/>
                  <a:gd name="T31" fmla="*/ 568 h 15506"/>
                  <a:gd name="T32" fmla="*/ 7673 w 14809"/>
                  <a:gd name="T33" fmla="*/ 210 h 15506"/>
                  <a:gd name="T34" fmla="*/ 6624 w 14809"/>
                  <a:gd name="T35" fmla="*/ 24 h 15506"/>
                  <a:gd name="T36" fmla="*/ 5612 w 14809"/>
                  <a:gd name="T37" fmla="*/ 17 h 15506"/>
                  <a:gd name="T38" fmla="*/ 4560 w 14809"/>
                  <a:gd name="T39" fmla="*/ 191 h 15506"/>
                  <a:gd name="T40" fmla="*/ 3578 w 14809"/>
                  <a:gd name="T41" fmla="*/ 536 h 15506"/>
                  <a:gd name="T42" fmla="*/ 2682 w 14809"/>
                  <a:gd name="T43" fmla="*/ 1037 h 15506"/>
                  <a:gd name="T44" fmla="*/ 1886 w 14809"/>
                  <a:gd name="T45" fmla="*/ 1678 h 15506"/>
                  <a:gd name="T46" fmla="*/ 1208 w 14809"/>
                  <a:gd name="T47" fmla="*/ 2441 h 15506"/>
                  <a:gd name="T48" fmla="*/ 665 w 14809"/>
                  <a:gd name="T49" fmla="*/ 3311 h 15506"/>
                  <a:gd name="T50" fmla="*/ 274 w 14809"/>
                  <a:gd name="T51" fmla="*/ 4272 h 15506"/>
                  <a:gd name="T52" fmla="*/ 50 w 14809"/>
                  <a:gd name="T53" fmla="*/ 5306 h 15506"/>
                  <a:gd name="T54" fmla="*/ 4 w 14809"/>
                  <a:gd name="T55" fmla="*/ 6314 h 15506"/>
                  <a:gd name="T56" fmla="*/ 139 w 14809"/>
                  <a:gd name="T57" fmla="*/ 7378 h 15506"/>
                  <a:gd name="T58" fmla="*/ 450 w 14809"/>
                  <a:gd name="T59" fmla="*/ 8377 h 15506"/>
                  <a:gd name="T60" fmla="*/ 920 w 14809"/>
                  <a:gd name="T61" fmla="*/ 9293 h 15506"/>
                  <a:gd name="T62" fmla="*/ 1532 w 14809"/>
                  <a:gd name="T63" fmla="*/ 10112 h 15506"/>
                  <a:gd name="T64" fmla="*/ 2270 w 14809"/>
                  <a:gd name="T65" fmla="*/ 10815 h 15506"/>
                  <a:gd name="T66" fmla="*/ 3119 w 14809"/>
                  <a:gd name="T67" fmla="*/ 11387 h 15506"/>
                  <a:gd name="T68" fmla="*/ 4059 w 14809"/>
                  <a:gd name="T69" fmla="*/ 11813 h 15506"/>
                  <a:gd name="T70" fmla="*/ 5078 w 14809"/>
                  <a:gd name="T71" fmla="*/ 12075 h 15506"/>
                  <a:gd name="T72" fmla="*/ 6079 w 14809"/>
                  <a:gd name="T73" fmla="*/ 12156 h 15506"/>
                  <a:gd name="T74" fmla="*/ 7415 w 14809"/>
                  <a:gd name="T75" fmla="*/ 1791 h 15506"/>
                  <a:gd name="T76" fmla="*/ 8768 w 14809"/>
                  <a:gd name="T77" fmla="*/ 2481 h 15506"/>
                  <a:gd name="T78" fmla="*/ 9806 w 14809"/>
                  <a:gd name="T79" fmla="*/ 3569 h 15506"/>
                  <a:gd name="T80" fmla="*/ 10431 w 14809"/>
                  <a:gd name="T81" fmla="*/ 4958 h 15506"/>
                  <a:gd name="T82" fmla="*/ 10560 w 14809"/>
                  <a:gd name="T83" fmla="*/ 6425 h 15506"/>
                  <a:gd name="T84" fmla="*/ 10176 w 14809"/>
                  <a:gd name="T85" fmla="*/ 7926 h 15506"/>
                  <a:gd name="T86" fmla="*/ 9332 w 14809"/>
                  <a:gd name="T87" fmla="*/ 9176 h 15506"/>
                  <a:gd name="T88" fmla="*/ 8126 w 14809"/>
                  <a:gd name="T89" fmla="*/ 10076 h 15506"/>
                  <a:gd name="T90" fmla="*/ 6652 w 14809"/>
                  <a:gd name="T91" fmla="*/ 10532 h 15506"/>
                  <a:gd name="T92" fmla="*/ 5175 w 14809"/>
                  <a:gd name="T93" fmla="*/ 10477 h 15506"/>
                  <a:gd name="T94" fmla="*/ 3753 w 14809"/>
                  <a:gd name="T95" fmla="*/ 9918 h 15506"/>
                  <a:gd name="T96" fmla="*/ 2616 w 14809"/>
                  <a:gd name="T97" fmla="*/ 8934 h 15506"/>
                  <a:gd name="T98" fmla="*/ 1864 w 14809"/>
                  <a:gd name="T99" fmla="*/ 7622 h 15506"/>
                  <a:gd name="T100" fmla="*/ 1591 w 14809"/>
                  <a:gd name="T101" fmla="*/ 6080 h 15506"/>
                  <a:gd name="T102" fmla="*/ 1828 w 14809"/>
                  <a:gd name="T103" fmla="*/ 4639 h 15506"/>
                  <a:gd name="T104" fmla="*/ 2549 w 14809"/>
                  <a:gd name="T105" fmla="*/ 3307 h 15506"/>
                  <a:gd name="T106" fmla="*/ 3661 w 14809"/>
                  <a:gd name="T107" fmla="*/ 2298 h 15506"/>
                  <a:gd name="T108" fmla="*/ 5067 w 14809"/>
                  <a:gd name="T109" fmla="*/ 1705 h 15506"/>
                  <a:gd name="T110" fmla="*/ 14809 w 14809"/>
                  <a:gd name="T111" fmla="*/ 13412 h 15506"/>
                  <a:gd name="T112" fmla="*/ 14653 w 14809"/>
                  <a:gd name="T113" fmla="*/ 14017 h 15506"/>
                  <a:gd name="T114" fmla="*/ 14043 w 14809"/>
                  <a:gd name="T115" fmla="*/ 14837 h 15506"/>
                  <a:gd name="T116" fmla="*/ 13165 w 14809"/>
                  <a:gd name="T117" fmla="*/ 15414 h 15506"/>
                  <a:gd name="T118" fmla="*/ 9586 w 14809"/>
                  <a:gd name="T119" fmla="*/ 12309 h 15506"/>
                  <a:gd name="T120" fmla="*/ 10588 w 14809"/>
                  <a:gd name="T121" fmla="*/ 11617 h 15506"/>
                  <a:gd name="T122" fmla="*/ 11404 w 14809"/>
                  <a:gd name="T123" fmla="*/ 10686 h 15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809" h="15506">
                    <a:moveTo>
                      <a:pt x="6079" y="12156"/>
                    </a:moveTo>
                    <a:lnTo>
                      <a:pt x="6079" y="12156"/>
                    </a:lnTo>
                    <a:lnTo>
                      <a:pt x="6159" y="12156"/>
                    </a:lnTo>
                    <a:lnTo>
                      <a:pt x="6237" y="12154"/>
                    </a:lnTo>
                    <a:lnTo>
                      <a:pt x="6315" y="12151"/>
                    </a:lnTo>
                    <a:lnTo>
                      <a:pt x="6393" y="12149"/>
                    </a:lnTo>
                    <a:lnTo>
                      <a:pt x="6471" y="12144"/>
                    </a:lnTo>
                    <a:lnTo>
                      <a:pt x="6548" y="12139"/>
                    </a:lnTo>
                    <a:lnTo>
                      <a:pt x="6624" y="12132"/>
                    </a:lnTo>
                    <a:lnTo>
                      <a:pt x="6701" y="12125"/>
                    </a:lnTo>
                    <a:lnTo>
                      <a:pt x="6778" y="12117"/>
                    </a:lnTo>
                    <a:lnTo>
                      <a:pt x="6855" y="12107"/>
                    </a:lnTo>
                    <a:lnTo>
                      <a:pt x="6930" y="12097"/>
                    </a:lnTo>
                    <a:lnTo>
                      <a:pt x="7006" y="12086"/>
                    </a:lnTo>
                    <a:lnTo>
                      <a:pt x="7082" y="12075"/>
                    </a:lnTo>
                    <a:lnTo>
                      <a:pt x="7157" y="12062"/>
                    </a:lnTo>
                    <a:lnTo>
                      <a:pt x="7231" y="12048"/>
                    </a:lnTo>
                    <a:lnTo>
                      <a:pt x="7306" y="12033"/>
                    </a:lnTo>
                    <a:lnTo>
                      <a:pt x="7380" y="12018"/>
                    </a:lnTo>
                    <a:lnTo>
                      <a:pt x="7453" y="12000"/>
                    </a:lnTo>
                    <a:lnTo>
                      <a:pt x="7527" y="11984"/>
                    </a:lnTo>
                    <a:lnTo>
                      <a:pt x="7600" y="11965"/>
                    </a:lnTo>
                    <a:lnTo>
                      <a:pt x="7673" y="11946"/>
                    </a:lnTo>
                    <a:lnTo>
                      <a:pt x="7745" y="11926"/>
                    </a:lnTo>
                    <a:lnTo>
                      <a:pt x="7817" y="11905"/>
                    </a:lnTo>
                    <a:lnTo>
                      <a:pt x="7889" y="11883"/>
                    </a:lnTo>
                    <a:lnTo>
                      <a:pt x="7961" y="11860"/>
                    </a:lnTo>
                    <a:lnTo>
                      <a:pt x="8031" y="11837"/>
                    </a:lnTo>
                    <a:lnTo>
                      <a:pt x="8102" y="11813"/>
                    </a:lnTo>
                    <a:lnTo>
                      <a:pt x="8172" y="11787"/>
                    </a:lnTo>
                    <a:lnTo>
                      <a:pt x="8241" y="11762"/>
                    </a:lnTo>
                    <a:lnTo>
                      <a:pt x="8311" y="11735"/>
                    </a:lnTo>
                    <a:lnTo>
                      <a:pt x="8380" y="11707"/>
                    </a:lnTo>
                    <a:lnTo>
                      <a:pt x="8448" y="11679"/>
                    </a:lnTo>
                    <a:lnTo>
                      <a:pt x="8516" y="11650"/>
                    </a:lnTo>
                    <a:lnTo>
                      <a:pt x="8584" y="11620"/>
                    </a:lnTo>
                    <a:lnTo>
                      <a:pt x="8651" y="11589"/>
                    </a:lnTo>
                    <a:lnTo>
                      <a:pt x="8717" y="11557"/>
                    </a:lnTo>
                    <a:lnTo>
                      <a:pt x="8784" y="11524"/>
                    </a:lnTo>
                    <a:lnTo>
                      <a:pt x="8850" y="11492"/>
                    </a:lnTo>
                    <a:lnTo>
                      <a:pt x="8915" y="11458"/>
                    </a:lnTo>
                    <a:lnTo>
                      <a:pt x="8979" y="11424"/>
                    </a:lnTo>
                    <a:lnTo>
                      <a:pt x="9044" y="11387"/>
                    </a:lnTo>
                    <a:lnTo>
                      <a:pt x="9108" y="11352"/>
                    </a:lnTo>
                    <a:lnTo>
                      <a:pt x="9172" y="11314"/>
                    </a:lnTo>
                    <a:lnTo>
                      <a:pt x="9235" y="11276"/>
                    </a:lnTo>
                    <a:lnTo>
                      <a:pt x="9297" y="11238"/>
                    </a:lnTo>
                    <a:lnTo>
                      <a:pt x="9358" y="11199"/>
                    </a:lnTo>
                    <a:lnTo>
                      <a:pt x="9420" y="11159"/>
                    </a:lnTo>
                    <a:lnTo>
                      <a:pt x="9482" y="11119"/>
                    </a:lnTo>
                    <a:lnTo>
                      <a:pt x="9541" y="11077"/>
                    </a:lnTo>
                    <a:lnTo>
                      <a:pt x="9602" y="11036"/>
                    </a:lnTo>
                    <a:lnTo>
                      <a:pt x="9661" y="10993"/>
                    </a:lnTo>
                    <a:lnTo>
                      <a:pt x="9720" y="10949"/>
                    </a:lnTo>
                    <a:lnTo>
                      <a:pt x="9778" y="10905"/>
                    </a:lnTo>
                    <a:lnTo>
                      <a:pt x="9836" y="10861"/>
                    </a:lnTo>
                    <a:lnTo>
                      <a:pt x="9892" y="10815"/>
                    </a:lnTo>
                    <a:lnTo>
                      <a:pt x="9949" y="10769"/>
                    </a:lnTo>
                    <a:lnTo>
                      <a:pt x="10006" y="10722"/>
                    </a:lnTo>
                    <a:lnTo>
                      <a:pt x="10061" y="10674"/>
                    </a:lnTo>
                    <a:lnTo>
                      <a:pt x="10115" y="10627"/>
                    </a:lnTo>
                    <a:lnTo>
                      <a:pt x="10171" y="10577"/>
                    </a:lnTo>
                    <a:lnTo>
                      <a:pt x="10224" y="10528"/>
                    </a:lnTo>
                    <a:lnTo>
                      <a:pt x="10277" y="10478"/>
                    </a:lnTo>
                    <a:lnTo>
                      <a:pt x="10329" y="10428"/>
                    </a:lnTo>
                    <a:lnTo>
                      <a:pt x="10381" y="10376"/>
                    </a:lnTo>
                    <a:lnTo>
                      <a:pt x="10433" y="10324"/>
                    </a:lnTo>
                    <a:lnTo>
                      <a:pt x="10483" y="10273"/>
                    </a:lnTo>
                    <a:lnTo>
                      <a:pt x="10533" y="10219"/>
                    </a:lnTo>
                    <a:lnTo>
                      <a:pt x="10583" y="10166"/>
                    </a:lnTo>
                    <a:lnTo>
                      <a:pt x="10632" y="10112"/>
                    </a:lnTo>
                    <a:lnTo>
                      <a:pt x="10679" y="10056"/>
                    </a:lnTo>
                    <a:lnTo>
                      <a:pt x="10727" y="10001"/>
                    </a:lnTo>
                    <a:lnTo>
                      <a:pt x="10774" y="9945"/>
                    </a:lnTo>
                    <a:lnTo>
                      <a:pt x="10821" y="9889"/>
                    </a:lnTo>
                    <a:lnTo>
                      <a:pt x="10866" y="9831"/>
                    </a:lnTo>
                    <a:lnTo>
                      <a:pt x="10910" y="9774"/>
                    </a:lnTo>
                    <a:lnTo>
                      <a:pt x="10954" y="9715"/>
                    </a:lnTo>
                    <a:lnTo>
                      <a:pt x="10998" y="9657"/>
                    </a:lnTo>
                    <a:lnTo>
                      <a:pt x="11041" y="9598"/>
                    </a:lnTo>
                    <a:lnTo>
                      <a:pt x="11082" y="9537"/>
                    </a:lnTo>
                    <a:lnTo>
                      <a:pt x="11124" y="9477"/>
                    </a:lnTo>
                    <a:lnTo>
                      <a:pt x="11164" y="9417"/>
                    </a:lnTo>
                    <a:lnTo>
                      <a:pt x="11205" y="9355"/>
                    </a:lnTo>
                    <a:lnTo>
                      <a:pt x="11244" y="9293"/>
                    </a:lnTo>
                    <a:lnTo>
                      <a:pt x="11283" y="9230"/>
                    </a:lnTo>
                    <a:lnTo>
                      <a:pt x="11320" y="9167"/>
                    </a:lnTo>
                    <a:lnTo>
                      <a:pt x="11357" y="9104"/>
                    </a:lnTo>
                    <a:lnTo>
                      <a:pt x="11394" y="9040"/>
                    </a:lnTo>
                    <a:lnTo>
                      <a:pt x="11429" y="8976"/>
                    </a:lnTo>
                    <a:lnTo>
                      <a:pt x="11463" y="8912"/>
                    </a:lnTo>
                    <a:lnTo>
                      <a:pt x="11497" y="8846"/>
                    </a:lnTo>
                    <a:lnTo>
                      <a:pt x="11531" y="8781"/>
                    </a:lnTo>
                    <a:lnTo>
                      <a:pt x="11562" y="8714"/>
                    </a:lnTo>
                    <a:lnTo>
                      <a:pt x="11595" y="8647"/>
                    </a:lnTo>
                    <a:lnTo>
                      <a:pt x="11625" y="8580"/>
                    </a:lnTo>
                    <a:lnTo>
                      <a:pt x="11655" y="8513"/>
                    </a:lnTo>
                    <a:lnTo>
                      <a:pt x="11684" y="8445"/>
                    </a:lnTo>
                    <a:lnTo>
                      <a:pt x="11713" y="8377"/>
                    </a:lnTo>
                    <a:lnTo>
                      <a:pt x="11741" y="8307"/>
                    </a:lnTo>
                    <a:lnTo>
                      <a:pt x="11768" y="8238"/>
                    </a:lnTo>
                    <a:lnTo>
                      <a:pt x="11794" y="8169"/>
                    </a:lnTo>
                    <a:lnTo>
                      <a:pt x="11819" y="8100"/>
                    </a:lnTo>
                    <a:lnTo>
                      <a:pt x="11843" y="8029"/>
                    </a:lnTo>
                    <a:lnTo>
                      <a:pt x="11867" y="7957"/>
                    </a:lnTo>
                    <a:lnTo>
                      <a:pt x="11890" y="7887"/>
                    </a:lnTo>
                    <a:lnTo>
                      <a:pt x="11911" y="7815"/>
                    </a:lnTo>
                    <a:lnTo>
                      <a:pt x="11931" y="7743"/>
                    </a:lnTo>
                    <a:lnTo>
                      <a:pt x="11951" y="7671"/>
                    </a:lnTo>
                    <a:lnTo>
                      <a:pt x="11972" y="7598"/>
                    </a:lnTo>
                    <a:lnTo>
                      <a:pt x="11989" y="7525"/>
                    </a:lnTo>
                    <a:lnTo>
                      <a:pt x="12007" y="7452"/>
                    </a:lnTo>
                    <a:lnTo>
                      <a:pt x="12023" y="7378"/>
                    </a:lnTo>
                    <a:lnTo>
                      <a:pt x="12040" y="7304"/>
                    </a:lnTo>
                    <a:lnTo>
                      <a:pt x="12053" y="7229"/>
                    </a:lnTo>
                    <a:lnTo>
                      <a:pt x="12067" y="7155"/>
                    </a:lnTo>
                    <a:lnTo>
                      <a:pt x="12080" y="7080"/>
                    </a:lnTo>
                    <a:lnTo>
                      <a:pt x="12092" y="7005"/>
                    </a:lnTo>
                    <a:lnTo>
                      <a:pt x="12104" y="6930"/>
                    </a:lnTo>
                    <a:lnTo>
                      <a:pt x="12114" y="6853"/>
                    </a:lnTo>
                    <a:lnTo>
                      <a:pt x="12123" y="6777"/>
                    </a:lnTo>
                    <a:lnTo>
                      <a:pt x="12131" y="6701"/>
                    </a:lnTo>
                    <a:lnTo>
                      <a:pt x="12138" y="6624"/>
                    </a:lnTo>
                    <a:lnTo>
                      <a:pt x="12145" y="6547"/>
                    </a:lnTo>
                    <a:lnTo>
                      <a:pt x="12150" y="6470"/>
                    </a:lnTo>
                    <a:lnTo>
                      <a:pt x="12154" y="6392"/>
                    </a:lnTo>
                    <a:lnTo>
                      <a:pt x="12158" y="6314"/>
                    </a:lnTo>
                    <a:lnTo>
                      <a:pt x="12160" y="6236"/>
                    </a:lnTo>
                    <a:lnTo>
                      <a:pt x="12162" y="6158"/>
                    </a:lnTo>
                    <a:lnTo>
                      <a:pt x="12163" y="6080"/>
                    </a:lnTo>
                    <a:lnTo>
                      <a:pt x="12163" y="6080"/>
                    </a:lnTo>
                    <a:lnTo>
                      <a:pt x="12162" y="6001"/>
                    </a:lnTo>
                    <a:lnTo>
                      <a:pt x="12160" y="5923"/>
                    </a:lnTo>
                    <a:lnTo>
                      <a:pt x="12158" y="5844"/>
                    </a:lnTo>
                    <a:lnTo>
                      <a:pt x="12154" y="5766"/>
                    </a:lnTo>
                    <a:lnTo>
                      <a:pt x="12150" y="5688"/>
                    </a:lnTo>
                    <a:lnTo>
                      <a:pt x="12145" y="5612"/>
                    </a:lnTo>
                    <a:lnTo>
                      <a:pt x="12138" y="5535"/>
                    </a:lnTo>
                    <a:lnTo>
                      <a:pt x="12131" y="5458"/>
                    </a:lnTo>
                    <a:lnTo>
                      <a:pt x="12123" y="5381"/>
                    </a:lnTo>
                    <a:lnTo>
                      <a:pt x="12114" y="5306"/>
                    </a:lnTo>
                    <a:lnTo>
                      <a:pt x="12104" y="5229"/>
                    </a:lnTo>
                    <a:lnTo>
                      <a:pt x="12092" y="5153"/>
                    </a:lnTo>
                    <a:lnTo>
                      <a:pt x="12080" y="5078"/>
                    </a:lnTo>
                    <a:lnTo>
                      <a:pt x="12067" y="5003"/>
                    </a:lnTo>
                    <a:lnTo>
                      <a:pt x="12053" y="4928"/>
                    </a:lnTo>
                    <a:lnTo>
                      <a:pt x="12040" y="4854"/>
                    </a:lnTo>
                    <a:lnTo>
                      <a:pt x="12023" y="4781"/>
                    </a:lnTo>
                    <a:lnTo>
                      <a:pt x="12007" y="4706"/>
                    </a:lnTo>
                    <a:lnTo>
                      <a:pt x="11989" y="4633"/>
                    </a:lnTo>
                    <a:lnTo>
                      <a:pt x="11972" y="4560"/>
                    </a:lnTo>
                    <a:lnTo>
                      <a:pt x="11951" y="4487"/>
                    </a:lnTo>
                    <a:lnTo>
                      <a:pt x="11931" y="4415"/>
                    </a:lnTo>
                    <a:lnTo>
                      <a:pt x="11911" y="4344"/>
                    </a:lnTo>
                    <a:lnTo>
                      <a:pt x="11890" y="4272"/>
                    </a:lnTo>
                    <a:lnTo>
                      <a:pt x="11867" y="4200"/>
                    </a:lnTo>
                    <a:lnTo>
                      <a:pt x="11843" y="4130"/>
                    </a:lnTo>
                    <a:lnTo>
                      <a:pt x="11819" y="4059"/>
                    </a:lnTo>
                    <a:lnTo>
                      <a:pt x="11794" y="3989"/>
                    </a:lnTo>
                    <a:lnTo>
                      <a:pt x="11768" y="3919"/>
                    </a:lnTo>
                    <a:lnTo>
                      <a:pt x="11741" y="3850"/>
                    </a:lnTo>
                    <a:lnTo>
                      <a:pt x="11713" y="3781"/>
                    </a:lnTo>
                    <a:lnTo>
                      <a:pt x="11684" y="3713"/>
                    </a:lnTo>
                    <a:lnTo>
                      <a:pt x="11655" y="3645"/>
                    </a:lnTo>
                    <a:lnTo>
                      <a:pt x="11625" y="3577"/>
                    </a:lnTo>
                    <a:lnTo>
                      <a:pt x="11595" y="3510"/>
                    </a:lnTo>
                    <a:lnTo>
                      <a:pt x="11562" y="3443"/>
                    </a:lnTo>
                    <a:lnTo>
                      <a:pt x="11531" y="3378"/>
                    </a:lnTo>
                    <a:lnTo>
                      <a:pt x="11497" y="3311"/>
                    </a:lnTo>
                    <a:lnTo>
                      <a:pt x="11463" y="3246"/>
                    </a:lnTo>
                    <a:lnTo>
                      <a:pt x="11429" y="3181"/>
                    </a:lnTo>
                    <a:lnTo>
                      <a:pt x="11394" y="3117"/>
                    </a:lnTo>
                    <a:lnTo>
                      <a:pt x="11357" y="3053"/>
                    </a:lnTo>
                    <a:lnTo>
                      <a:pt x="11320" y="2990"/>
                    </a:lnTo>
                    <a:lnTo>
                      <a:pt x="11283" y="2927"/>
                    </a:lnTo>
                    <a:lnTo>
                      <a:pt x="11244" y="2864"/>
                    </a:lnTo>
                    <a:lnTo>
                      <a:pt x="11205" y="2802"/>
                    </a:lnTo>
                    <a:lnTo>
                      <a:pt x="11164" y="2741"/>
                    </a:lnTo>
                    <a:lnTo>
                      <a:pt x="11124" y="2680"/>
                    </a:lnTo>
                    <a:lnTo>
                      <a:pt x="11082" y="2620"/>
                    </a:lnTo>
                    <a:lnTo>
                      <a:pt x="11041" y="2559"/>
                    </a:lnTo>
                    <a:lnTo>
                      <a:pt x="10998" y="2500"/>
                    </a:lnTo>
                    <a:lnTo>
                      <a:pt x="10954" y="2441"/>
                    </a:lnTo>
                    <a:lnTo>
                      <a:pt x="10910" y="2383"/>
                    </a:lnTo>
                    <a:lnTo>
                      <a:pt x="10866" y="2325"/>
                    </a:lnTo>
                    <a:lnTo>
                      <a:pt x="10821" y="2269"/>
                    </a:lnTo>
                    <a:lnTo>
                      <a:pt x="10774" y="2212"/>
                    </a:lnTo>
                    <a:lnTo>
                      <a:pt x="10727" y="2157"/>
                    </a:lnTo>
                    <a:lnTo>
                      <a:pt x="10679" y="2101"/>
                    </a:lnTo>
                    <a:lnTo>
                      <a:pt x="10632" y="2046"/>
                    </a:lnTo>
                    <a:lnTo>
                      <a:pt x="10583" y="1992"/>
                    </a:lnTo>
                    <a:lnTo>
                      <a:pt x="10533" y="1937"/>
                    </a:lnTo>
                    <a:lnTo>
                      <a:pt x="10483" y="1885"/>
                    </a:lnTo>
                    <a:lnTo>
                      <a:pt x="10433" y="1832"/>
                    </a:lnTo>
                    <a:lnTo>
                      <a:pt x="10381" y="1780"/>
                    </a:lnTo>
                    <a:lnTo>
                      <a:pt x="10329" y="1728"/>
                    </a:lnTo>
                    <a:lnTo>
                      <a:pt x="10277" y="1678"/>
                    </a:lnTo>
                    <a:lnTo>
                      <a:pt x="10224" y="1628"/>
                    </a:lnTo>
                    <a:lnTo>
                      <a:pt x="10171" y="1579"/>
                    </a:lnTo>
                    <a:lnTo>
                      <a:pt x="10115" y="1531"/>
                    </a:lnTo>
                    <a:lnTo>
                      <a:pt x="10061" y="1482"/>
                    </a:lnTo>
                    <a:lnTo>
                      <a:pt x="10006" y="1435"/>
                    </a:lnTo>
                    <a:lnTo>
                      <a:pt x="9949" y="1387"/>
                    </a:lnTo>
                    <a:lnTo>
                      <a:pt x="9892" y="1342"/>
                    </a:lnTo>
                    <a:lnTo>
                      <a:pt x="9836" y="1297"/>
                    </a:lnTo>
                    <a:lnTo>
                      <a:pt x="9778" y="1251"/>
                    </a:lnTo>
                    <a:lnTo>
                      <a:pt x="9720" y="1207"/>
                    </a:lnTo>
                    <a:lnTo>
                      <a:pt x="9661" y="1164"/>
                    </a:lnTo>
                    <a:lnTo>
                      <a:pt x="9602" y="1122"/>
                    </a:lnTo>
                    <a:lnTo>
                      <a:pt x="9541" y="1079"/>
                    </a:lnTo>
                    <a:lnTo>
                      <a:pt x="9482" y="1037"/>
                    </a:lnTo>
                    <a:lnTo>
                      <a:pt x="9420" y="997"/>
                    </a:lnTo>
                    <a:lnTo>
                      <a:pt x="9358" y="958"/>
                    </a:lnTo>
                    <a:lnTo>
                      <a:pt x="9297" y="918"/>
                    </a:lnTo>
                    <a:lnTo>
                      <a:pt x="9235" y="880"/>
                    </a:lnTo>
                    <a:lnTo>
                      <a:pt x="9172" y="842"/>
                    </a:lnTo>
                    <a:lnTo>
                      <a:pt x="9108" y="806"/>
                    </a:lnTo>
                    <a:lnTo>
                      <a:pt x="9044" y="769"/>
                    </a:lnTo>
                    <a:lnTo>
                      <a:pt x="8979" y="734"/>
                    </a:lnTo>
                    <a:lnTo>
                      <a:pt x="8915" y="698"/>
                    </a:lnTo>
                    <a:lnTo>
                      <a:pt x="8850" y="664"/>
                    </a:lnTo>
                    <a:lnTo>
                      <a:pt x="8784" y="632"/>
                    </a:lnTo>
                    <a:lnTo>
                      <a:pt x="8717" y="599"/>
                    </a:lnTo>
                    <a:lnTo>
                      <a:pt x="8651" y="568"/>
                    </a:lnTo>
                    <a:lnTo>
                      <a:pt x="8584" y="536"/>
                    </a:lnTo>
                    <a:lnTo>
                      <a:pt x="8516" y="506"/>
                    </a:lnTo>
                    <a:lnTo>
                      <a:pt x="8448" y="477"/>
                    </a:lnTo>
                    <a:lnTo>
                      <a:pt x="8380" y="449"/>
                    </a:lnTo>
                    <a:lnTo>
                      <a:pt x="8311" y="421"/>
                    </a:lnTo>
                    <a:lnTo>
                      <a:pt x="8241" y="394"/>
                    </a:lnTo>
                    <a:lnTo>
                      <a:pt x="8172" y="369"/>
                    </a:lnTo>
                    <a:lnTo>
                      <a:pt x="8102" y="343"/>
                    </a:lnTo>
                    <a:lnTo>
                      <a:pt x="8031" y="318"/>
                    </a:lnTo>
                    <a:lnTo>
                      <a:pt x="7961" y="296"/>
                    </a:lnTo>
                    <a:lnTo>
                      <a:pt x="7889" y="273"/>
                    </a:lnTo>
                    <a:lnTo>
                      <a:pt x="7817" y="251"/>
                    </a:lnTo>
                    <a:lnTo>
                      <a:pt x="7745" y="230"/>
                    </a:lnTo>
                    <a:lnTo>
                      <a:pt x="7673" y="210"/>
                    </a:lnTo>
                    <a:lnTo>
                      <a:pt x="7600" y="191"/>
                    </a:lnTo>
                    <a:lnTo>
                      <a:pt x="7527" y="172"/>
                    </a:lnTo>
                    <a:lnTo>
                      <a:pt x="7453" y="155"/>
                    </a:lnTo>
                    <a:lnTo>
                      <a:pt x="7380" y="138"/>
                    </a:lnTo>
                    <a:lnTo>
                      <a:pt x="7306" y="123"/>
                    </a:lnTo>
                    <a:lnTo>
                      <a:pt x="7231" y="108"/>
                    </a:lnTo>
                    <a:lnTo>
                      <a:pt x="7157" y="94"/>
                    </a:lnTo>
                    <a:lnTo>
                      <a:pt x="7082" y="82"/>
                    </a:lnTo>
                    <a:lnTo>
                      <a:pt x="7006" y="69"/>
                    </a:lnTo>
                    <a:lnTo>
                      <a:pt x="6930" y="59"/>
                    </a:lnTo>
                    <a:lnTo>
                      <a:pt x="6855" y="49"/>
                    </a:lnTo>
                    <a:lnTo>
                      <a:pt x="6778" y="39"/>
                    </a:lnTo>
                    <a:lnTo>
                      <a:pt x="6701" y="31"/>
                    </a:lnTo>
                    <a:lnTo>
                      <a:pt x="6624" y="24"/>
                    </a:lnTo>
                    <a:lnTo>
                      <a:pt x="6548" y="17"/>
                    </a:lnTo>
                    <a:lnTo>
                      <a:pt x="6471" y="12"/>
                    </a:lnTo>
                    <a:lnTo>
                      <a:pt x="6393" y="7"/>
                    </a:lnTo>
                    <a:lnTo>
                      <a:pt x="6315" y="3"/>
                    </a:lnTo>
                    <a:lnTo>
                      <a:pt x="6237" y="1"/>
                    </a:lnTo>
                    <a:lnTo>
                      <a:pt x="6159" y="0"/>
                    </a:lnTo>
                    <a:lnTo>
                      <a:pt x="6079" y="0"/>
                    </a:lnTo>
                    <a:lnTo>
                      <a:pt x="6079" y="0"/>
                    </a:lnTo>
                    <a:lnTo>
                      <a:pt x="6001" y="0"/>
                    </a:lnTo>
                    <a:lnTo>
                      <a:pt x="5923" y="1"/>
                    </a:lnTo>
                    <a:lnTo>
                      <a:pt x="5845" y="3"/>
                    </a:lnTo>
                    <a:lnTo>
                      <a:pt x="5767" y="7"/>
                    </a:lnTo>
                    <a:lnTo>
                      <a:pt x="5689" y="12"/>
                    </a:lnTo>
                    <a:lnTo>
                      <a:pt x="5612" y="17"/>
                    </a:lnTo>
                    <a:lnTo>
                      <a:pt x="5535" y="24"/>
                    </a:lnTo>
                    <a:lnTo>
                      <a:pt x="5458" y="31"/>
                    </a:lnTo>
                    <a:lnTo>
                      <a:pt x="5382" y="39"/>
                    </a:lnTo>
                    <a:lnTo>
                      <a:pt x="5306" y="49"/>
                    </a:lnTo>
                    <a:lnTo>
                      <a:pt x="5229" y="59"/>
                    </a:lnTo>
                    <a:lnTo>
                      <a:pt x="5154" y="69"/>
                    </a:lnTo>
                    <a:lnTo>
                      <a:pt x="5078" y="82"/>
                    </a:lnTo>
                    <a:lnTo>
                      <a:pt x="5004" y="94"/>
                    </a:lnTo>
                    <a:lnTo>
                      <a:pt x="4929" y="108"/>
                    </a:lnTo>
                    <a:lnTo>
                      <a:pt x="4855" y="123"/>
                    </a:lnTo>
                    <a:lnTo>
                      <a:pt x="4781" y="138"/>
                    </a:lnTo>
                    <a:lnTo>
                      <a:pt x="4707" y="155"/>
                    </a:lnTo>
                    <a:lnTo>
                      <a:pt x="4634" y="172"/>
                    </a:lnTo>
                    <a:lnTo>
                      <a:pt x="4560" y="191"/>
                    </a:lnTo>
                    <a:lnTo>
                      <a:pt x="4487" y="210"/>
                    </a:lnTo>
                    <a:lnTo>
                      <a:pt x="4416" y="230"/>
                    </a:lnTo>
                    <a:lnTo>
                      <a:pt x="4344" y="251"/>
                    </a:lnTo>
                    <a:lnTo>
                      <a:pt x="4272" y="273"/>
                    </a:lnTo>
                    <a:lnTo>
                      <a:pt x="4202" y="296"/>
                    </a:lnTo>
                    <a:lnTo>
                      <a:pt x="4130" y="318"/>
                    </a:lnTo>
                    <a:lnTo>
                      <a:pt x="4059" y="343"/>
                    </a:lnTo>
                    <a:lnTo>
                      <a:pt x="3990" y="369"/>
                    </a:lnTo>
                    <a:lnTo>
                      <a:pt x="3919" y="394"/>
                    </a:lnTo>
                    <a:lnTo>
                      <a:pt x="3851" y="421"/>
                    </a:lnTo>
                    <a:lnTo>
                      <a:pt x="3782" y="449"/>
                    </a:lnTo>
                    <a:lnTo>
                      <a:pt x="3714" y="477"/>
                    </a:lnTo>
                    <a:lnTo>
                      <a:pt x="3646" y="506"/>
                    </a:lnTo>
                    <a:lnTo>
                      <a:pt x="3578" y="536"/>
                    </a:lnTo>
                    <a:lnTo>
                      <a:pt x="3511" y="568"/>
                    </a:lnTo>
                    <a:lnTo>
                      <a:pt x="3445" y="599"/>
                    </a:lnTo>
                    <a:lnTo>
                      <a:pt x="3378" y="632"/>
                    </a:lnTo>
                    <a:lnTo>
                      <a:pt x="3312" y="664"/>
                    </a:lnTo>
                    <a:lnTo>
                      <a:pt x="3247" y="698"/>
                    </a:lnTo>
                    <a:lnTo>
                      <a:pt x="3183" y="734"/>
                    </a:lnTo>
                    <a:lnTo>
                      <a:pt x="3119" y="769"/>
                    </a:lnTo>
                    <a:lnTo>
                      <a:pt x="3054" y="806"/>
                    </a:lnTo>
                    <a:lnTo>
                      <a:pt x="2990" y="842"/>
                    </a:lnTo>
                    <a:lnTo>
                      <a:pt x="2927" y="880"/>
                    </a:lnTo>
                    <a:lnTo>
                      <a:pt x="2865" y="918"/>
                    </a:lnTo>
                    <a:lnTo>
                      <a:pt x="2804" y="958"/>
                    </a:lnTo>
                    <a:lnTo>
                      <a:pt x="2742" y="997"/>
                    </a:lnTo>
                    <a:lnTo>
                      <a:pt x="2682" y="1037"/>
                    </a:lnTo>
                    <a:lnTo>
                      <a:pt x="2621" y="1079"/>
                    </a:lnTo>
                    <a:lnTo>
                      <a:pt x="2561" y="1122"/>
                    </a:lnTo>
                    <a:lnTo>
                      <a:pt x="2501" y="1164"/>
                    </a:lnTo>
                    <a:lnTo>
                      <a:pt x="2442" y="1207"/>
                    </a:lnTo>
                    <a:lnTo>
                      <a:pt x="2384" y="1251"/>
                    </a:lnTo>
                    <a:lnTo>
                      <a:pt x="2326" y="1297"/>
                    </a:lnTo>
                    <a:lnTo>
                      <a:pt x="2270" y="1342"/>
                    </a:lnTo>
                    <a:lnTo>
                      <a:pt x="2213" y="1387"/>
                    </a:lnTo>
                    <a:lnTo>
                      <a:pt x="2156" y="1435"/>
                    </a:lnTo>
                    <a:lnTo>
                      <a:pt x="2101" y="1482"/>
                    </a:lnTo>
                    <a:lnTo>
                      <a:pt x="2047" y="1531"/>
                    </a:lnTo>
                    <a:lnTo>
                      <a:pt x="1993" y="1579"/>
                    </a:lnTo>
                    <a:lnTo>
                      <a:pt x="1939" y="1628"/>
                    </a:lnTo>
                    <a:lnTo>
                      <a:pt x="1886" y="1678"/>
                    </a:lnTo>
                    <a:lnTo>
                      <a:pt x="1833" y="1728"/>
                    </a:lnTo>
                    <a:lnTo>
                      <a:pt x="1781" y="1780"/>
                    </a:lnTo>
                    <a:lnTo>
                      <a:pt x="1730" y="1832"/>
                    </a:lnTo>
                    <a:lnTo>
                      <a:pt x="1679" y="1885"/>
                    </a:lnTo>
                    <a:lnTo>
                      <a:pt x="1629" y="1937"/>
                    </a:lnTo>
                    <a:lnTo>
                      <a:pt x="1580" y="1992"/>
                    </a:lnTo>
                    <a:lnTo>
                      <a:pt x="1532" y="2046"/>
                    </a:lnTo>
                    <a:lnTo>
                      <a:pt x="1483" y="2101"/>
                    </a:lnTo>
                    <a:lnTo>
                      <a:pt x="1436" y="2157"/>
                    </a:lnTo>
                    <a:lnTo>
                      <a:pt x="1389" y="2212"/>
                    </a:lnTo>
                    <a:lnTo>
                      <a:pt x="1343" y="2269"/>
                    </a:lnTo>
                    <a:lnTo>
                      <a:pt x="1298" y="2325"/>
                    </a:lnTo>
                    <a:lnTo>
                      <a:pt x="1252" y="2383"/>
                    </a:lnTo>
                    <a:lnTo>
                      <a:pt x="1208" y="2441"/>
                    </a:lnTo>
                    <a:lnTo>
                      <a:pt x="1165" y="2500"/>
                    </a:lnTo>
                    <a:lnTo>
                      <a:pt x="1123" y="2559"/>
                    </a:lnTo>
                    <a:lnTo>
                      <a:pt x="1080" y="2620"/>
                    </a:lnTo>
                    <a:lnTo>
                      <a:pt x="1039" y="2680"/>
                    </a:lnTo>
                    <a:lnTo>
                      <a:pt x="998" y="2741"/>
                    </a:lnTo>
                    <a:lnTo>
                      <a:pt x="959" y="2802"/>
                    </a:lnTo>
                    <a:lnTo>
                      <a:pt x="920" y="2864"/>
                    </a:lnTo>
                    <a:lnTo>
                      <a:pt x="881" y="2927"/>
                    </a:lnTo>
                    <a:lnTo>
                      <a:pt x="843" y="2990"/>
                    </a:lnTo>
                    <a:lnTo>
                      <a:pt x="806" y="3053"/>
                    </a:lnTo>
                    <a:lnTo>
                      <a:pt x="770" y="3117"/>
                    </a:lnTo>
                    <a:lnTo>
                      <a:pt x="735" y="3181"/>
                    </a:lnTo>
                    <a:lnTo>
                      <a:pt x="699" y="3246"/>
                    </a:lnTo>
                    <a:lnTo>
                      <a:pt x="665" y="3311"/>
                    </a:lnTo>
                    <a:lnTo>
                      <a:pt x="633" y="3378"/>
                    </a:lnTo>
                    <a:lnTo>
                      <a:pt x="600" y="3443"/>
                    </a:lnTo>
                    <a:lnTo>
                      <a:pt x="568" y="3510"/>
                    </a:lnTo>
                    <a:lnTo>
                      <a:pt x="537" y="3577"/>
                    </a:lnTo>
                    <a:lnTo>
                      <a:pt x="508" y="3645"/>
                    </a:lnTo>
                    <a:lnTo>
                      <a:pt x="478" y="3713"/>
                    </a:lnTo>
                    <a:lnTo>
                      <a:pt x="450" y="3781"/>
                    </a:lnTo>
                    <a:lnTo>
                      <a:pt x="422" y="3850"/>
                    </a:lnTo>
                    <a:lnTo>
                      <a:pt x="396" y="3919"/>
                    </a:lnTo>
                    <a:lnTo>
                      <a:pt x="369" y="3989"/>
                    </a:lnTo>
                    <a:lnTo>
                      <a:pt x="344" y="4059"/>
                    </a:lnTo>
                    <a:lnTo>
                      <a:pt x="320" y="4130"/>
                    </a:lnTo>
                    <a:lnTo>
                      <a:pt x="296" y="4200"/>
                    </a:lnTo>
                    <a:lnTo>
                      <a:pt x="274" y="4272"/>
                    </a:lnTo>
                    <a:lnTo>
                      <a:pt x="252" y="4344"/>
                    </a:lnTo>
                    <a:lnTo>
                      <a:pt x="231" y="4415"/>
                    </a:lnTo>
                    <a:lnTo>
                      <a:pt x="211" y="4487"/>
                    </a:lnTo>
                    <a:lnTo>
                      <a:pt x="192" y="4560"/>
                    </a:lnTo>
                    <a:lnTo>
                      <a:pt x="173" y="4633"/>
                    </a:lnTo>
                    <a:lnTo>
                      <a:pt x="157" y="4706"/>
                    </a:lnTo>
                    <a:lnTo>
                      <a:pt x="139" y="4781"/>
                    </a:lnTo>
                    <a:lnTo>
                      <a:pt x="124" y="4854"/>
                    </a:lnTo>
                    <a:lnTo>
                      <a:pt x="109" y="4928"/>
                    </a:lnTo>
                    <a:lnTo>
                      <a:pt x="95" y="5003"/>
                    </a:lnTo>
                    <a:lnTo>
                      <a:pt x="82" y="5078"/>
                    </a:lnTo>
                    <a:lnTo>
                      <a:pt x="71" y="5153"/>
                    </a:lnTo>
                    <a:lnTo>
                      <a:pt x="60" y="5229"/>
                    </a:lnTo>
                    <a:lnTo>
                      <a:pt x="50" y="5306"/>
                    </a:lnTo>
                    <a:lnTo>
                      <a:pt x="40" y="5381"/>
                    </a:lnTo>
                    <a:lnTo>
                      <a:pt x="32" y="5458"/>
                    </a:lnTo>
                    <a:lnTo>
                      <a:pt x="24" y="5535"/>
                    </a:lnTo>
                    <a:lnTo>
                      <a:pt x="18" y="5612"/>
                    </a:lnTo>
                    <a:lnTo>
                      <a:pt x="13" y="5688"/>
                    </a:lnTo>
                    <a:lnTo>
                      <a:pt x="8" y="5766"/>
                    </a:lnTo>
                    <a:lnTo>
                      <a:pt x="4" y="5844"/>
                    </a:lnTo>
                    <a:lnTo>
                      <a:pt x="3" y="5923"/>
                    </a:lnTo>
                    <a:lnTo>
                      <a:pt x="0" y="6001"/>
                    </a:lnTo>
                    <a:lnTo>
                      <a:pt x="0" y="6080"/>
                    </a:lnTo>
                    <a:lnTo>
                      <a:pt x="0" y="6080"/>
                    </a:lnTo>
                    <a:lnTo>
                      <a:pt x="0" y="6158"/>
                    </a:lnTo>
                    <a:lnTo>
                      <a:pt x="3" y="6236"/>
                    </a:lnTo>
                    <a:lnTo>
                      <a:pt x="4" y="6314"/>
                    </a:lnTo>
                    <a:lnTo>
                      <a:pt x="8" y="6392"/>
                    </a:lnTo>
                    <a:lnTo>
                      <a:pt x="13" y="6470"/>
                    </a:lnTo>
                    <a:lnTo>
                      <a:pt x="18" y="6547"/>
                    </a:lnTo>
                    <a:lnTo>
                      <a:pt x="24" y="6624"/>
                    </a:lnTo>
                    <a:lnTo>
                      <a:pt x="32" y="6701"/>
                    </a:lnTo>
                    <a:lnTo>
                      <a:pt x="40" y="6777"/>
                    </a:lnTo>
                    <a:lnTo>
                      <a:pt x="50" y="6853"/>
                    </a:lnTo>
                    <a:lnTo>
                      <a:pt x="60" y="6930"/>
                    </a:lnTo>
                    <a:lnTo>
                      <a:pt x="71" y="7005"/>
                    </a:lnTo>
                    <a:lnTo>
                      <a:pt x="82" y="7080"/>
                    </a:lnTo>
                    <a:lnTo>
                      <a:pt x="95" y="7155"/>
                    </a:lnTo>
                    <a:lnTo>
                      <a:pt x="109" y="7229"/>
                    </a:lnTo>
                    <a:lnTo>
                      <a:pt x="124" y="7304"/>
                    </a:lnTo>
                    <a:lnTo>
                      <a:pt x="139" y="7378"/>
                    </a:lnTo>
                    <a:lnTo>
                      <a:pt x="157" y="7452"/>
                    </a:lnTo>
                    <a:lnTo>
                      <a:pt x="173" y="7525"/>
                    </a:lnTo>
                    <a:lnTo>
                      <a:pt x="192" y="7598"/>
                    </a:lnTo>
                    <a:lnTo>
                      <a:pt x="211" y="7671"/>
                    </a:lnTo>
                    <a:lnTo>
                      <a:pt x="231" y="7743"/>
                    </a:lnTo>
                    <a:lnTo>
                      <a:pt x="252" y="7815"/>
                    </a:lnTo>
                    <a:lnTo>
                      <a:pt x="274" y="7887"/>
                    </a:lnTo>
                    <a:lnTo>
                      <a:pt x="296" y="7957"/>
                    </a:lnTo>
                    <a:lnTo>
                      <a:pt x="320" y="8029"/>
                    </a:lnTo>
                    <a:lnTo>
                      <a:pt x="344" y="8100"/>
                    </a:lnTo>
                    <a:lnTo>
                      <a:pt x="369" y="8169"/>
                    </a:lnTo>
                    <a:lnTo>
                      <a:pt x="396" y="8238"/>
                    </a:lnTo>
                    <a:lnTo>
                      <a:pt x="422" y="8307"/>
                    </a:lnTo>
                    <a:lnTo>
                      <a:pt x="450" y="8377"/>
                    </a:lnTo>
                    <a:lnTo>
                      <a:pt x="478" y="8445"/>
                    </a:lnTo>
                    <a:lnTo>
                      <a:pt x="508" y="8513"/>
                    </a:lnTo>
                    <a:lnTo>
                      <a:pt x="537" y="8580"/>
                    </a:lnTo>
                    <a:lnTo>
                      <a:pt x="568" y="8647"/>
                    </a:lnTo>
                    <a:lnTo>
                      <a:pt x="600" y="8714"/>
                    </a:lnTo>
                    <a:lnTo>
                      <a:pt x="633" y="8781"/>
                    </a:lnTo>
                    <a:lnTo>
                      <a:pt x="665" y="8846"/>
                    </a:lnTo>
                    <a:lnTo>
                      <a:pt x="699" y="8912"/>
                    </a:lnTo>
                    <a:lnTo>
                      <a:pt x="735" y="8976"/>
                    </a:lnTo>
                    <a:lnTo>
                      <a:pt x="770" y="9040"/>
                    </a:lnTo>
                    <a:lnTo>
                      <a:pt x="806" y="9104"/>
                    </a:lnTo>
                    <a:lnTo>
                      <a:pt x="843" y="9167"/>
                    </a:lnTo>
                    <a:lnTo>
                      <a:pt x="881" y="9230"/>
                    </a:lnTo>
                    <a:lnTo>
                      <a:pt x="920" y="9293"/>
                    </a:lnTo>
                    <a:lnTo>
                      <a:pt x="959" y="9355"/>
                    </a:lnTo>
                    <a:lnTo>
                      <a:pt x="998" y="9417"/>
                    </a:lnTo>
                    <a:lnTo>
                      <a:pt x="1039" y="9477"/>
                    </a:lnTo>
                    <a:lnTo>
                      <a:pt x="1080" y="9537"/>
                    </a:lnTo>
                    <a:lnTo>
                      <a:pt x="1123" y="9598"/>
                    </a:lnTo>
                    <a:lnTo>
                      <a:pt x="1165" y="9657"/>
                    </a:lnTo>
                    <a:lnTo>
                      <a:pt x="1208" y="9715"/>
                    </a:lnTo>
                    <a:lnTo>
                      <a:pt x="1252" y="9774"/>
                    </a:lnTo>
                    <a:lnTo>
                      <a:pt x="1298" y="9831"/>
                    </a:lnTo>
                    <a:lnTo>
                      <a:pt x="1343" y="9889"/>
                    </a:lnTo>
                    <a:lnTo>
                      <a:pt x="1389" y="9945"/>
                    </a:lnTo>
                    <a:lnTo>
                      <a:pt x="1436" y="10001"/>
                    </a:lnTo>
                    <a:lnTo>
                      <a:pt x="1483" y="10056"/>
                    </a:lnTo>
                    <a:lnTo>
                      <a:pt x="1532" y="10112"/>
                    </a:lnTo>
                    <a:lnTo>
                      <a:pt x="1580" y="10166"/>
                    </a:lnTo>
                    <a:lnTo>
                      <a:pt x="1629" y="10219"/>
                    </a:lnTo>
                    <a:lnTo>
                      <a:pt x="1679" y="10273"/>
                    </a:lnTo>
                    <a:lnTo>
                      <a:pt x="1730" y="10324"/>
                    </a:lnTo>
                    <a:lnTo>
                      <a:pt x="1781" y="10376"/>
                    </a:lnTo>
                    <a:lnTo>
                      <a:pt x="1833" y="10428"/>
                    </a:lnTo>
                    <a:lnTo>
                      <a:pt x="1886" y="10478"/>
                    </a:lnTo>
                    <a:lnTo>
                      <a:pt x="1939" y="10528"/>
                    </a:lnTo>
                    <a:lnTo>
                      <a:pt x="1993" y="10577"/>
                    </a:lnTo>
                    <a:lnTo>
                      <a:pt x="2047" y="10627"/>
                    </a:lnTo>
                    <a:lnTo>
                      <a:pt x="2101" y="10674"/>
                    </a:lnTo>
                    <a:lnTo>
                      <a:pt x="2156" y="10722"/>
                    </a:lnTo>
                    <a:lnTo>
                      <a:pt x="2213" y="10769"/>
                    </a:lnTo>
                    <a:lnTo>
                      <a:pt x="2270" y="10815"/>
                    </a:lnTo>
                    <a:lnTo>
                      <a:pt x="2326" y="10861"/>
                    </a:lnTo>
                    <a:lnTo>
                      <a:pt x="2384" y="10905"/>
                    </a:lnTo>
                    <a:lnTo>
                      <a:pt x="2442" y="10949"/>
                    </a:lnTo>
                    <a:lnTo>
                      <a:pt x="2501" y="10993"/>
                    </a:lnTo>
                    <a:lnTo>
                      <a:pt x="2561" y="11036"/>
                    </a:lnTo>
                    <a:lnTo>
                      <a:pt x="2621" y="11077"/>
                    </a:lnTo>
                    <a:lnTo>
                      <a:pt x="2682" y="11119"/>
                    </a:lnTo>
                    <a:lnTo>
                      <a:pt x="2742" y="11159"/>
                    </a:lnTo>
                    <a:lnTo>
                      <a:pt x="2804" y="11199"/>
                    </a:lnTo>
                    <a:lnTo>
                      <a:pt x="2865" y="11238"/>
                    </a:lnTo>
                    <a:lnTo>
                      <a:pt x="2927" y="11276"/>
                    </a:lnTo>
                    <a:lnTo>
                      <a:pt x="2990" y="11314"/>
                    </a:lnTo>
                    <a:lnTo>
                      <a:pt x="3054" y="11352"/>
                    </a:lnTo>
                    <a:lnTo>
                      <a:pt x="3119" y="11387"/>
                    </a:lnTo>
                    <a:lnTo>
                      <a:pt x="3183" y="11424"/>
                    </a:lnTo>
                    <a:lnTo>
                      <a:pt x="3247" y="11458"/>
                    </a:lnTo>
                    <a:lnTo>
                      <a:pt x="3312" y="11492"/>
                    </a:lnTo>
                    <a:lnTo>
                      <a:pt x="3378" y="11524"/>
                    </a:lnTo>
                    <a:lnTo>
                      <a:pt x="3445" y="11557"/>
                    </a:lnTo>
                    <a:lnTo>
                      <a:pt x="3511" y="11589"/>
                    </a:lnTo>
                    <a:lnTo>
                      <a:pt x="3578" y="11620"/>
                    </a:lnTo>
                    <a:lnTo>
                      <a:pt x="3646" y="11650"/>
                    </a:lnTo>
                    <a:lnTo>
                      <a:pt x="3714" y="11679"/>
                    </a:lnTo>
                    <a:lnTo>
                      <a:pt x="3782" y="11707"/>
                    </a:lnTo>
                    <a:lnTo>
                      <a:pt x="3851" y="11735"/>
                    </a:lnTo>
                    <a:lnTo>
                      <a:pt x="3919" y="11762"/>
                    </a:lnTo>
                    <a:lnTo>
                      <a:pt x="3990" y="11787"/>
                    </a:lnTo>
                    <a:lnTo>
                      <a:pt x="4059" y="11813"/>
                    </a:lnTo>
                    <a:lnTo>
                      <a:pt x="4130" y="11837"/>
                    </a:lnTo>
                    <a:lnTo>
                      <a:pt x="4202" y="11860"/>
                    </a:lnTo>
                    <a:lnTo>
                      <a:pt x="4272" y="11883"/>
                    </a:lnTo>
                    <a:lnTo>
                      <a:pt x="4344" y="11905"/>
                    </a:lnTo>
                    <a:lnTo>
                      <a:pt x="4416" y="11926"/>
                    </a:lnTo>
                    <a:lnTo>
                      <a:pt x="4487" y="11946"/>
                    </a:lnTo>
                    <a:lnTo>
                      <a:pt x="4560" y="11965"/>
                    </a:lnTo>
                    <a:lnTo>
                      <a:pt x="4634" y="11984"/>
                    </a:lnTo>
                    <a:lnTo>
                      <a:pt x="4707" y="12000"/>
                    </a:lnTo>
                    <a:lnTo>
                      <a:pt x="4781" y="12018"/>
                    </a:lnTo>
                    <a:lnTo>
                      <a:pt x="4855" y="12033"/>
                    </a:lnTo>
                    <a:lnTo>
                      <a:pt x="4929" y="12048"/>
                    </a:lnTo>
                    <a:lnTo>
                      <a:pt x="5004" y="12062"/>
                    </a:lnTo>
                    <a:lnTo>
                      <a:pt x="5078" y="12075"/>
                    </a:lnTo>
                    <a:lnTo>
                      <a:pt x="5154" y="12086"/>
                    </a:lnTo>
                    <a:lnTo>
                      <a:pt x="5229" y="12097"/>
                    </a:lnTo>
                    <a:lnTo>
                      <a:pt x="5306" y="12107"/>
                    </a:lnTo>
                    <a:lnTo>
                      <a:pt x="5382" y="12117"/>
                    </a:lnTo>
                    <a:lnTo>
                      <a:pt x="5458" y="12125"/>
                    </a:lnTo>
                    <a:lnTo>
                      <a:pt x="5535" y="12132"/>
                    </a:lnTo>
                    <a:lnTo>
                      <a:pt x="5612" y="12139"/>
                    </a:lnTo>
                    <a:lnTo>
                      <a:pt x="5689" y="12144"/>
                    </a:lnTo>
                    <a:lnTo>
                      <a:pt x="5767" y="12149"/>
                    </a:lnTo>
                    <a:lnTo>
                      <a:pt x="5845" y="12151"/>
                    </a:lnTo>
                    <a:lnTo>
                      <a:pt x="5923" y="12154"/>
                    </a:lnTo>
                    <a:lnTo>
                      <a:pt x="6001" y="12156"/>
                    </a:lnTo>
                    <a:lnTo>
                      <a:pt x="6079" y="12156"/>
                    </a:lnTo>
                    <a:lnTo>
                      <a:pt x="6079" y="12156"/>
                    </a:lnTo>
                    <a:close/>
                    <a:moveTo>
                      <a:pt x="6079" y="1589"/>
                    </a:moveTo>
                    <a:lnTo>
                      <a:pt x="6079" y="1589"/>
                    </a:lnTo>
                    <a:lnTo>
                      <a:pt x="6195" y="1591"/>
                    </a:lnTo>
                    <a:lnTo>
                      <a:pt x="6311" y="1595"/>
                    </a:lnTo>
                    <a:lnTo>
                      <a:pt x="6426" y="1603"/>
                    </a:lnTo>
                    <a:lnTo>
                      <a:pt x="6539" y="1613"/>
                    </a:lnTo>
                    <a:lnTo>
                      <a:pt x="6652" y="1625"/>
                    </a:lnTo>
                    <a:lnTo>
                      <a:pt x="6764" y="1640"/>
                    </a:lnTo>
                    <a:lnTo>
                      <a:pt x="6875" y="1659"/>
                    </a:lnTo>
                    <a:lnTo>
                      <a:pt x="6985" y="1681"/>
                    </a:lnTo>
                    <a:lnTo>
                      <a:pt x="7094" y="1705"/>
                    </a:lnTo>
                    <a:lnTo>
                      <a:pt x="7203" y="1731"/>
                    </a:lnTo>
                    <a:lnTo>
                      <a:pt x="7310" y="1760"/>
                    </a:lnTo>
                    <a:lnTo>
                      <a:pt x="7415" y="1791"/>
                    </a:lnTo>
                    <a:lnTo>
                      <a:pt x="7521" y="1825"/>
                    </a:lnTo>
                    <a:lnTo>
                      <a:pt x="7624" y="1862"/>
                    </a:lnTo>
                    <a:lnTo>
                      <a:pt x="7728" y="1901"/>
                    </a:lnTo>
                    <a:lnTo>
                      <a:pt x="7828" y="1942"/>
                    </a:lnTo>
                    <a:lnTo>
                      <a:pt x="7929" y="1987"/>
                    </a:lnTo>
                    <a:lnTo>
                      <a:pt x="8027" y="2032"/>
                    </a:lnTo>
                    <a:lnTo>
                      <a:pt x="8126" y="2081"/>
                    </a:lnTo>
                    <a:lnTo>
                      <a:pt x="8221" y="2131"/>
                    </a:lnTo>
                    <a:lnTo>
                      <a:pt x="8316" y="2184"/>
                    </a:lnTo>
                    <a:lnTo>
                      <a:pt x="8409" y="2240"/>
                    </a:lnTo>
                    <a:lnTo>
                      <a:pt x="8501" y="2298"/>
                    </a:lnTo>
                    <a:lnTo>
                      <a:pt x="8592" y="2357"/>
                    </a:lnTo>
                    <a:lnTo>
                      <a:pt x="8681" y="2418"/>
                    </a:lnTo>
                    <a:lnTo>
                      <a:pt x="8768" y="2481"/>
                    </a:lnTo>
                    <a:lnTo>
                      <a:pt x="8853" y="2547"/>
                    </a:lnTo>
                    <a:lnTo>
                      <a:pt x="8938" y="2615"/>
                    </a:lnTo>
                    <a:lnTo>
                      <a:pt x="9020" y="2684"/>
                    </a:lnTo>
                    <a:lnTo>
                      <a:pt x="9100" y="2756"/>
                    </a:lnTo>
                    <a:lnTo>
                      <a:pt x="9180" y="2830"/>
                    </a:lnTo>
                    <a:lnTo>
                      <a:pt x="9256" y="2904"/>
                    </a:lnTo>
                    <a:lnTo>
                      <a:pt x="9332" y="2982"/>
                    </a:lnTo>
                    <a:lnTo>
                      <a:pt x="9405" y="3061"/>
                    </a:lnTo>
                    <a:lnTo>
                      <a:pt x="9477" y="3141"/>
                    </a:lnTo>
                    <a:lnTo>
                      <a:pt x="9546" y="3224"/>
                    </a:lnTo>
                    <a:lnTo>
                      <a:pt x="9614" y="3307"/>
                    </a:lnTo>
                    <a:lnTo>
                      <a:pt x="9680" y="3393"/>
                    </a:lnTo>
                    <a:lnTo>
                      <a:pt x="9744" y="3481"/>
                    </a:lnTo>
                    <a:lnTo>
                      <a:pt x="9806" y="3569"/>
                    </a:lnTo>
                    <a:lnTo>
                      <a:pt x="9865" y="3660"/>
                    </a:lnTo>
                    <a:lnTo>
                      <a:pt x="9923" y="3752"/>
                    </a:lnTo>
                    <a:lnTo>
                      <a:pt x="9977" y="3845"/>
                    </a:lnTo>
                    <a:lnTo>
                      <a:pt x="10030" y="3939"/>
                    </a:lnTo>
                    <a:lnTo>
                      <a:pt x="10081" y="4036"/>
                    </a:lnTo>
                    <a:lnTo>
                      <a:pt x="10129" y="4133"/>
                    </a:lnTo>
                    <a:lnTo>
                      <a:pt x="10176" y="4232"/>
                    </a:lnTo>
                    <a:lnTo>
                      <a:pt x="10220" y="4332"/>
                    </a:lnTo>
                    <a:lnTo>
                      <a:pt x="10261" y="4433"/>
                    </a:lnTo>
                    <a:lnTo>
                      <a:pt x="10300" y="4536"/>
                    </a:lnTo>
                    <a:lnTo>
                      <a:pt x="10337" y="4639"/>
                    </a:lnTo>
                    <a:lnTo>
                      <a:pt x="10371" y="4745"/>
                    </a:lnTo>
                    <a:lnTo>
                      <a:pt x="10402" y="4851"/>
                    </a:lnTo>
                    <a:lnTo>
                      <a:pt x="10431" y="4958"/>
                    </a:lnTo>
                    <a:lnTo>
                      <a:pt x="10458" y="5066"/>
                    </a:lnTo>
                    <a:lnTo>
                      <a:pt x="10482" y="5175"/>
                    </a:lnTo>
                    <a:lnTo>
                      <a:pt x="10502" y="5285"/>
                    </a:lnTo>
                    <a:lnTo>
                      <a:pt x="10521" y="5396"/>
                    </a:lnTo>
                    <a:lnTo>
                      <a:pt x="10536" y="5508"/>
                    </a:lnTo>
                    <a:lnTo>
                      <a:pt x="10550" y="5620"/>
                    </a:lnTo>
                    <a:lnTo>
                      <a:pt x="10560" y="5734"/>
                    </a:lnTo>
                    <a:lnTo>
                      <a:pt x="10566" y="5848"/>
                    </a:lnTo>
                    <a:lnTo>
                      <a:pt x="10571" y="5964"/>
                    </a:lnTo>
                    <a:lnTo>
                      <a:pt x="10572" y="6080"/>
                    </a:lnTo>
                    <a:lnTo>
                      <a:pt x="10572" y="6080"/>
                    </a:lnTo>
                    <a:lnTo>
                      <a:pt x="10571" y="6196"/>
                    </a:lnTo>
                    <a:lnTo>
                      <a:pt x="10566" y="6310"/>
                    </a:lnTo>
                    <a:lnTo>
                      <a:pt x="10560" y="6425"/>
                    </a:lnTo>
                    <a:lnTo>
                      <a:pt x="10550" y="6538"/>
                    </a:lnTo>
                    <a:lnTo>
                      <a:pt x="10536" y="6650"/>
                    </a:lnTo>
                    <a:lnTo>
                      <a:pt x="10521" y="6762"/>
                    </a:lnTo>
                    <a:lnTo>
                      <a:pt x="10502" y="6873"/>
                    </a:lnTo>
                    <a:lnTo>
                      <a:pt x="10482" y="6984"/>
                    </a:lnTo>
                    <a:lnTo>
                      <a:pt x="10458" y="7092"/>
                    </a:lnTo>
                    <a:lnTo>
                      <a:pt x="10431" y="7201"/>
                    </a:lnTo>
                    <a:lnTo>
                      <a:pt x="10402" y="7308"/>
                    </a:lnTo>
                    <a:lnTo>
                      <a:pt x="10371" y="7413"/>
                    </a:lnTo>
                    <a:lnTo>
                      <a:pt x="10337" y="7519"/>
                    </a:lnTo>
                    <a:lnTo>
                      <a:pt x="10300" y="7622"/>
                    </a:lnTo>
                    <a:lnTo>
                      <a:pt x="10261" y="7724"/>
                    </a:lnTo>
                    <a:lnTo>
                      <a:pt x="10220" y="7826"/>
                    </a:lnTo>
                    <a:lnTo>
                      <a:pt x="10176" y="7926"/>
                    </a:lnTo>
                    <a:lnTo>
                      <a:pt x="10129" y="8025"/>
                    </a:lnTo>
                    <a:lnTo>
                      <a:pt x="10081" y="8122"/>
                    </a:lnTo>
                    <a:lnTo>
                      <a:pt x="10030" y="8219"/>
                    </a:lnTo>
                    <a:lnTo>
                      <a:pt x="9977" y="8314"/>
                    </a:lnTo>
                    <a:lnTo>
                      <a:pt x="9923" y="8407"/>
                    </a:lnTo>
                    <a:lnTo>
                      <a:pt x="9865" y="8499"/>
                    </a:lnTo>
                    <a:lnTo>
                      <a:pt x="9806" y="8588"/>
                    </a:lnTo>
                    <a:lnTo>
                      <a:pt x="9744" y="8677"/>
                    </a:lnTo>
                    <a:lnTo>
                      <a:pt x="9680" y="8764"/>
                    </a:lnTo>
                    <a:lnTo>
                      <a:pt x="9614" y="8850"/>
                    </a:lnTo>
                    <a:lnTo>
                      <a:pt x="9546" y="8934"/>
                    </a:lnTo>
                    <a:lnTo>
                      <a:pt x="9477" y="9016"/>
                    </a:lnTo>
                    <a:lnTo>
                      <a:pt x="9405" y="9097"/>
                    </a:lnTo>
                    <a:lnTo>
                      <a:pt x="9332" y="9176"/>
                    </a:lnTo>
                    <a:lnTo>
                      <a:pt x="9256" y="9253"/>
                    </a:lnTo>
                    <a:lnTo>
                      <a:pt x="9180" y="9328"/>
                    </a:lnTo>
                    <a:lnTo>
                      <a:pt x="9100" y="9401"/>
                    </a:lnTo>
                    <a:lnTo>
                      <a:pt x="9020" y="9473"/>
                    </a:lnTo>
                    <a:lnTo>
                      <a:pt x="8938" y="9542"/>
                    </a:lnTo>
                    <a:lnTo>
                      <a:pt x="8853" y="9610"/>
                    </a:lnTo>
                    <a:lnTo>
                      <a:pt x="8768" y="9676"/>
                    </a:lnTo>
                    <a:lnTo>
                      <a:pt x="8681" y="9739"/>
                    </a:lnTo>
                    <a:lnTo>
                      <a:pt x="8592" y="9801"/>
                    </a:lnTo>
                    <a:lnTo>
                      <a:pt x="8501" y="9861"/>
                    </a:lnTo>
                    <a:lnTo>
                      <a:pt x="8409" y="9918"/>
                    </a:lnTo>
                    <a:lnTo>
                      <a:pt x="8316" y="9973"/>
                    </a:lnTo>
                    <a:lnTo>
                      <a:pt x="8221" y="10026"/>
                    </a:lnTo>
                    <a:lnTo>
                      <a:pt x="8126" y="10076"/>
                    </a:lnTo>
                    <a:lnTo>
                      <a:pt x="8027" y="10125"/>
                    </a:lnTo>
                    <a:lnTo>
                      <a:pt x="7929" y="10171"/>
                    </a:lnTo>
                    <a:lnTo>
                      <a:pt x="7828" y="10215"/>
                    </a:lnTo>
                    <a:lnTo>
                      <a:pt x="7728" y="10256"/>
                    </a:lnTo>
                    <a:lnTo>
                      <a:pt x="7624" y="10295"/>
                    </a:lnTo>
                    <a:lnTo>
                      <a:pt x="7521" y="10332"/>
                    </a:lnTo>
                    <a:lnTo>
                      <a:pt x="7415" y="10366"/>
                    </a:lnTo>
                    <a:lnTo>
                      <a:pt x="7310" y="10397"/>
                    </a:lnTo>
                    <a:lnTo>
                      <a:pt x="7203" y="10426"/>
                    </a:lnTo>
                    <a:lnTo>
                      <a:pt x="7094" y="10453"/>
                    </a:lnTo>
                    <a:lnTo>
                      <a:pt x="6985" y="10477"/>
                    </a:lnTo>
                    <a:lnTo>
                      <a:pt x="6875" y="10498"/>
                    </a:lnTo>
                    <a:lnTo>
                      <a:pt x="6764" y="10516"/>
                    </a:lnTo>
                    <a:lnTo>
                      <a:pt x="6652" y="10532"/>
                    </a:lnTo>
                    <a:lnTo>
                      <a:pt x="6539" y="10545"/>
                    </a:lnTo>
                    <a:lnTo>
                      <a:pt x="6426" y="10555"/>
                    </a:lnTo>
                    <a:lnTo>
                      <a:pt x="6311" y="10562"/>
                    </a:lnTo>
                    <a:lnTo>
                      <a:pt x="6195" y="10566"/>
                    </a:lnTo>
                    <a:lnTo>
                      <a:pt x="6079" y="10567"/>
                    </a:lnTo>
                    <a:lnTo>
                      <a:pt x="6079" y="10567"/>
                    </a:lnTo>
                    <a:lnTo>
                      <a:pt x="5963" y="10566"/>
                    </a:lnTo>
                    <a:lnTo>
                      <a:pt x="5849" y="10562"/>
                    </a:lnTo>
                    <a:lnTo>
                      <a:pt x="5734" y="10555"/>
                    </a:lnTo>
                    <a:lnTo>
                      <a:pt x="5621" y="10545"/>
                    </a:lnTo>
                    <a:lnTo>
                      <a:pt x="5507" y="10532"/>
                    </a:lnTo>
                    <a:lnTo>
                      <a:pt x="5397" y="10516"/>
                    </a:lnTo>
                    <a:lnTo>
                      <a:pt x="5286" y="10498"/>
                    </a:lnTo>
                    <a:lnTo>
                      <a:pt x="5175" y="10477"/>
                    </a:lnTo>
                    <a:lnTo>
                      <a:pt x="5067" y="10453"/>
                    </a:lnTo>
                    <a:lnTo>
                      <a:pt x="4958" y="10426"/>
                    </a:lnTo>
                    <a:lnTo>
                      <a:pt x="4851" y="10397"/>
                    </a:lnTo>
                    <a:lnTo>
                      <a:pt x="4746" y="10366"/>
                    </a:lnTo>
                    <a:lnTo>
                      <a:pt x="4640" y="10332"/>
                    </a:lnTo>
                    <a:lnTo>
                      <a:pt x="4537" y="10295"/>
                    </a:lnTo>
                    <a:lnTo>
                      <a:pt x="4435" y="10256"/>
                    </a:lnTo>
                    <a:lnTo>
                      <a:pt x="4333" y="10215"/>
                    </a:lnTo>
                    <a:lnTo>
                      <a:pt x="4233" y="10171"/>
                    </a:lnTo>
                    <a:lnTo>
                      <a:pt x="4134" y="10125"/>
                    </a:lnTo>
                    <a:lnTo>
                      <a:pt x="4037" y="10076"/>
                    </a:lnTo>
                    <a:lnTo>
                      <a:pt x="3941" y="10026"/>
                    </a:lnTo>
                    <a:lnTo>
                      <a:pt x="3846" y="9973"/>
                    </a:lnTo>
                    <a:lnTo>
                      <a:pt x="3753" y="9918"/>
                    </a:lnTo>
                    <a:lnTo>
                      <a:pt x="3661" y="9861"/>
                    </a:lnTo>
                    <a:lnTo>
                      <a:pt x="3571" y="9801"/>
                    </a:lnTo>
                    <a:lnTo>
                      <a:pt x="3481" y="9739"/>
                    </a:lnTo>
                    <a:lnTo>
                      <a:pt x="3394" y="9676"/>
                    </a:lnTo>
                    <a:lnTo>
                      <a:pt x="3309" y="9610"/>
                    </a:lnTo>
                    <a:lnTo>
                      <a:pt x="3226" y="9542"/>
                    </a:lnTo>
                    <a:lnTo>
                      <a:pt x="3142" y="9473"/>
                    </a:lnTo>
                    <a:lnTo>
                      <a:pt x="3062" y="9401"/>
                    </a:lnTo>
                    <a:lnTo>
                      <a:pt x="2984" y="9328"/>
                    </a:lnTo>
                    <a:lnTo>
                      <a:pt x="2906" y="9253"/>
                    </a:lnTo>
                    <a:lnTo>
                      <a:pt x="2831" y="9176"/>
                    </a:lnTo>
                    <a:lnTo>
                      <a:pt x="2757" y="9097"/>
                    </a:lnTo>
                    <a:lnTo>
                      <a:pt x="2687" y="9016"/>
                    </a:lnTo>
                    <a:lnTo>
                      <a:pt x="2616" y="8934"/>
                    </a:lnTo>
                    <a:lnTo>
                      <a:pt x="2549" y="8850"/>
                    </a:lnTo>
                    <a:lnTo>
                      <a:pt x="2484" y="8764"/>
                    </a:lnTo>
                    <a:lnTo>
                      <a:pt x="2420" y="8677"/>
                    </a:lnTo>
                    <a:lnTo>
                      <a:pt x="2358" y="8588"/>
                    </a:lnTo>
                    <a:lnTo>
                      <a:pt x="2299" y="8499"/>
                    </a:lnTo>
                    <a:lnTo>
                      <a:pt x="2241" y="8407"/>
                    </a:lnTo>
                    <a:lnTo>
                      <a:pt x="2187" y="8314"/>
                    </a:lnTo>
                    <a:lnTo>
                      <a:pt x="2134" y="8219"/>
                    </a:lnTo>
                    <a:lnTo>
                      <a:pt x="2082" y="8122"/>
                    </a:lnTo>
                    <a:lnTo>
                      <a:pt x="2034" y="8025"/>
                    </a:lnTo>
                    <a:lnTo>
                      <a:pt x="1988" y="7926"/>
                    </a:lnTo>
                    <a:lnTo>
                      <a:pt x="1944" y="7826"/>
                    </a:lnTo>
                    <a:lnTo>
                      <a:pt x="1903" y="7724"/>
                    </a:lnTo>
                    <a:lnTo>
                      <a:pt x="1864" y="7622"/>
                    </a:lnTo>
                    <a:lnTo>
                      <a:pt x="1828" y="7519"/>
                    </a:lnTo>
                    <a:lnTo>
                      <a:pt x="1794" y="7413"/>
                    </a:lnTo>
                    <a:lnTo>
                      <a:pt x="1762" y="7308"/>
                    </a:lnTo>
                    <a:lnTo>
                      <a:pt x="1733" y="7201"/>
                    </a:lnTo>
                    <a:lnTo>
                      <a:pt x="1707" y="7092"/>
                    </a:lnTo>
                    <a:lnTo>
                      <a:pt x="1683" y="6984"/>
                    </a:lnTo>
                    <a:lnTo>
                      <a:pt x="1662" y="6873"/>
                    </a:lnTo>
                    <a:lnTo>
                      <a:pt x="1643" y="6762"/>
                    </a:lnTo>
                    <a:lnTo>
                      <a:pt x="1628" y="6650"/>
                    </a:lnTo>
                    <a:lnTo>
                      <a:pt x="1615" y="6538"/>
                    </a:lnTo>
                    <a:lnTo>
                      <a:pt x="1605" y="6425"/>
                    </a:lnTo>
                    <a:lnTo>
                      <a:pt x="1597" y="6310"/>
                    </a:lnTo>
                    <a:lnTo>
                      <a:pt x="1592" y="6196"/>
                    </a:lnTo>
                    <a:lnTo>
                      <a:pt x="1591" y="6080"/>
                    </a:lnTo>
                    <a:lnTo>
                      <a:pt x="1591" y="6080"/>
                    </a:lnTo>
                    <a:lnTo>
                      <a:pt x="1592" y="5964"/>
                    </a:lnTo>
                    <a:lnTo>
                      <a:pt x="1597" y="5848"/>
                    </a:lnTo>
                    <a:lnTo>
                      <a:pt x="1605" y="5734"/>
                    </a:lnTo>
                    <a:lnTo>
                      <a:pt x="1615" y="5620"/>
                    </a:lnTo>
                    <a:lnTo>
                      <a:pt x="1628" y="5508"/>
                    </a:lnTo>
                    <a:lnTo>
                      <a:pt x="1643" y="5396"/>
                    </a:lnTo>
                    <a:lnTo>
                      <a:pt x="1662" y="5285"/>
                    </a:lnTo>
                    <a:lnTo>
                      <a:pt x="1683" y="5175"/>
                    </a:lnTo>
                    <a:lnTo>
                      <a:pt x="1707" y="5066"/>
                    </a:lnTo>
                    <a:lnTo>
                      <a:pt x="1733" y="4958"/>
                    </a:lnTo>
                    <a:lnTo>
                      <a:pt x="1762" y="4851"/>
                    </a:lnTo>
                    <a:lnTo>
                      <a:pt x="1794" y="4745"/>
                    </a:lnTo>
                    <a:lnTo>
                      <a:pt x="1828" y="4639"/>
                    </a:lnTo>
                    <a:lnTo>
                      <a:pt x="1864" y="4536"/>
                    </a:lnTo>
                    <a:lnTo>
                      <a:pt x="1903" y="4433"/>
                    </a:lnTo>
                    <a:lnTo>
                      <a:pt x="1944" y="4332"/>
                    </a:lnTo>
                    <a:lnTo>
                      <a:pt x="1988" y="4232"/>
                    </a:lnTo>
                    <a:lnTo>
                      <a:pt x="2034" y="4133"/>
                    </a:lnTo>
                    <a:lnTo>
                      <a:pt x="2082" y="4036"/>
                    </a:lnTo>
                    <a:lnTo>
                      <a:pt x="2134" y="3939"/>
                    </a:lnTo>
                    <a:lnTo>
                      <a:pt x="2187" y="3845"/>
                    </a:lnTo>
                    <a:lnTo>
                      <a:pt x="2241" y="3752"/>
                    </a:lnTo>
                    <a:lnTo>
                      <a:pt x="2299" y="3660"/>
                    </a:lnTo>
                    <a:lnTo>
                      <a:pt x="2358" y="3569"/>
                    </a:lnTo>
                    <a:lnTo>
                      <a:pt x="2420" y="3481"/>
                    </a:lnTo>
                    <a:lnTo>
                      <a:pt x="2484" y="3393"/>
                    </a:lnTo>
                    <a:lnTo>
                      <a:pt x="2549" y="3307"/>
                    </a:lnTo>
                    <a:lnTo>
                      <a:pt x="2616" y="3224"/>
                    </a:lnTo>
                    <a:lnTo>
                      <a:pt x="2687" y="3141"/>
                    </a:lnTo>
                    <a:lnTo>
                      <a:pt x="2757" y="3061"/>
                    </a:lnTo>
                    <a:lnTo>
                      <a:pt x="2831" y="2982"/>
                    </a:lnTo>
                    <a:lnTo>
                      <a:pt x="2906" y="2904"/>
                    </a:lnTo>
                    <a:lnTo>
                      <a:pt x="2984" y="2830"/>
                    </a:lnTo>
                    <a:lnTo>
                      <a:pt x="3062" y="2756"/>
                    </a:lnTo>
                    <a:lnTo>
                      <a:pt x="3142" y="2684"/>
                    </a:lnTo>
                    <a:lnTo>
                      <a:pt x="3226" y="2615"/>
                    </a:lnTo>
                    <a:lnTo>
                      <a:pt x="3309" y="2547"/>
                    </a:lnTo>
                    <a:lnTo>
                      <a:pt x="3394" y="2481"/>
                    </a:lnTo>
                    <a:lnTo>
                      <a:pt x="3481" y="2418"/>
                    </a:lnTo>
                    <a:lnTo>
                      <a:pt x="3571" y="2357"/>
                    </a:lnTo>
                    <a:lnTo>
                      <a:pt x="3661" y="2298"/>
                    </a:lnTo>
                    <a:lnTo>
                      <a:pt x="3753" y="2240"/>
                    </a:lnTo>
                    <a:lnTo>
                      <a:pt x="3846" y="2184"/>
                    </a:lnTo>
                    <a:lnTo>
                      <a:pt x="3941" y="2131"/>
                    </a:lnTo>
                    <a:lnTo>
                      <a:pt x="4037" y="2081"/>
                    </a:lnTo>
                    <a:lnTo>
                      <a:pt x="4134" y="2032"/>
                    </a:lnTo>
                    <a:lnTo>
                      <a:pt x="4233" y="1987"/>
                    </a:lnTo>
                    <a:lnTo>
                      <a:pt x="4333" y="1942"/>
                    </a:lnTo>
                    <a:lnTo>
                      <a:pt x="4435" y="1901"/>
                    </a:lnTo>
                    <a:lnTo>
                      <a:pt x="4537" y="1862"/>
                    </a:lnTo>
                    <a:lnTo>
                      <a:pt x="4640" y="1825"/>
                    </a:lnTo>
                    <a:lnTo>
                      <a:pt x="4746" y="1791"/>
                    </a:lnTo>
                    <a:lnTo>
                      <a:pt x="4851" y="1760"/>
                    </a:lnTo>
                    <a:lnTo>
                      <a:pt x="4958" y="1731"/>
                    </a:lnTo>
                    <a:lnTo>
                      <a:pt x="5067" y="1705"/>
                    </a:lnTo>
                    <a:lnTo>
                      <a:pt x="5175" y="1681"/>
                    </a:lnTo>
                    <a:lnTo>
                      <a:pt x="5286" y="1659"/>
                    </a:lnTo>
                    <a:lnTo>
                      <a:pt x="5397" y="1640"/>
                    </a:lnTo>
                    <a:lnTo>
                      <a:pt x="5507" y="1625"/>
                    </a:lnTo>
                    <a:lnTo>
                      <a:pt x="5621" y="1613"/>
                    </a:lnTo>
                    <a:lnTo>
                      <a:pt x="5734" y="1603"/>
                    </a:lnTo>
                    <a:lnTo>
                      <a:pt x="5849" y="1595"/>
                    </a:lnTo>
                    <a:lnTo>
                      <a:pt x="5963" y="1591"/>
                    </a:lnTo>
                    <a:lnTo>
                      <a:pt x="6079" y="1589"/>
                    </a:lnTo>
                    <a:lnTo>
                      <a:pt x="6079" y="1589"/>
                    </a:lnTo>
                    <a:close/>
                    <a:moveTo>
                      <a:pt x="11688" y="10206"/>
                    </a:moveTo>
                    <a:lnTo>
                      <a:pt x="14808" y="13404"/>
                    </a:lnTo>
                    <a:lnTo>
                      <a:pt x="14808" y="13404"/>
                    </a:lnTo>
                    <a:lnTo>
                      <a:pt x="14809" y="13412"/>
                    </a:lnTo>
                    <a:lnTo>
                      <a:pt x="14808" y="13433"/>
                    </a:lnTo>
                    <a:lnTo>
                      <a:pt x="14806" y="13468"/>
                    </a:lnTo>
                    <a:lnTo>
                      <a:pt x="14801" y="13515"/>
                    </a:lnTo>
                    <a:lnTo>
                      <a:pt x="14792" y="13574"/>
                    </a:lnTo>
                    <a:lnTo>
                      <a:pt x="14787" y="13608"/>
                    </a:lnTo>
                    <a:lnTo>
                      <a:pt x="14780" y="13645"/>
                    </a:lnTo>
                    <a:lnTo>
                      <a:pt x="14771" y="13684"/>
                    </a:lnTo>
                    <a:lnTo>
                      <a:pt x="14760" y="13725"/>
                    </a:lnTo>
                    <a:lnTo>
                      <a:pt x="14747" y="13768"/>
                    </a:lnTo>
                    <a:lnTo>
                      <a:pt x="14733" y="13815"/>
                    </a:lnTo>
                    <a:lnTo>
                      <a:pt x="14716" y="13862"/>
                    </a:lnTo>
                    <a:lnTo>
                      <a:pt x="14697" y="13912"/>
                    </a:lnTo>
                    <a:lnTo>
                      <a:pt x="14677" y="13964"/>
                    </a:lnTo>
                    <a:lnTo>
                      <a:pt x="14653" y="14017"/>
                    </a:lnTo>
                    <a:lnTo>
                      <a:pt x="14626" y="14073"/>
                    </a:lnTo>
                    <a:lnTo>
                      <a:pt x="14596" y="14129"/>
                    </a:lnTo>
                    <a:lnTo>
                      <a:pt x="14564" y="14189"/>
                    </a:lnTo>
                    <a:lnTo>
                      <a:pt x="14529" y="14248"/>
                    </a:lnTo>
                    <a:lnTo>
                      <a:pt x="14490" y="14309"/>
                    </a:lnTo>
                    <a:lnTo>
                      <a:pt x="14447" y="14372"/>
                    </a:lnTo>
                    <a:lnTo>
                      <a:pt x="14402" y="14435"/>
                    </a:lnTo>
                    <a:lnTo>
                      <a:pt x="14353" y="14500"/>
                    </a:lnTo>
                    <a:lnTo>
                      <a:pt x="14300" y="14565"/>
                    </a:lnTo>
                    <a:lnTo>
                      <a:pt x="14243" y="14632"/>
                    </a:lnTo>
                    <a:lnTo>
                      <a:pt x="14182" y="14698"/>
                    </a:lnTo>
                    <a:lnTo>
                      <a:pt x="14116" y="14765"/>
                    </a:lnTo>
                    <a:lnTo>
                      <a:pt x="14116" y="14765"/>
                    </a:lnTo>
                    <a:lnTo>
                      <a:pt x="14043" y="14837"/>
                    </a:lnTo>
                    <a:lnTo>
                      <a:pt x="13970" y="14904"/>
                    </a:lnTo>
                    <a:lnTo>
                      <a:pt x="13900" y="14965"/>
                    </a:lnTo>
                    <a:lnTo>
                      <a:pt x="13829" y="15023"/>
                    </a:lnTo>
                    <a:lnTo>
                      <a:pt x="13761" y="15077"/>
                    </a:lnTo>
                    <a:lnTo>
                      <a:pt x="13693" y="15127"/>
                    </a:lnTo>
                    <a:lnTo>
                      <a:pt x="13628" y="15172"/>
                    </a:lnTo>
                    <a:lnTo>
                      <a:pt x="13563" y="15213"/>
                    </a:lnTo>
                    <a:lnTo>
                      <a:pt x="13502" y="15251"/>
                    </a:lnTo>
                    <a:lnTo>
                      <a:pt x="13440" y="15287"/>
                    </a:lnTo>
                    <a:lnTo>
                      <a:pt x="13382" y="15318"/>
                    </a:lnTo>
                    <a:lnTo>
                      <a:pt x="13324" y="15346"/>
                    </a:lnTo>
                    <a:lnTo>
                      <a:pt x="13270" y="15371"/>
                    </a:lnTo>
                    <a:lnTo>
                      <a:pt x="13217" y="15394"/>
                    </a:lnTo>
                    <a:lnTo>
                      <a:pt x="13165" y="15414"/>
                    </a:lnTo>
                    <a:lnTo>
                      <a:pt x="13118" y="15431"/>
                    </a:lnTo>
                    <a:lnTo>
                      <a:pt x="13071" y="15446"/>
                    </a:lnTo>
                    <a:lnTo>
                      <a:pt x="13027" y="15459"/>
                    </a:lnTo>
                    <a:lnTo>
                      <a:pt x="12987" y="15470"/>
                    </a:lnTo>
                    <a:lnTo>
                      <a:pt x="12948" y="15479"/>
                    </a:lnTo>
                    <a:lnTo>
                      <a:pt x="12911" y="15487"/>
                    </a:lnTo>
                    <a:lnTo>
                      <a:pt x="12877" y="15492"/>
                    </a:lnTo>
                    <a:lnTo>
                      <a:pt x="12847" y="15497"/>
                    </a:lnTo>
                    <a:lnTo>
                      <a:pt x="12819" y="15501"/>
                    </a:lnTo>
                    <a:lnTo>
                      <a:pt x="12772" y="15504"/>
                    </a:lnTo>
                    <a:lnTo>
                      <a:pt x="12738" y="15506"/>
                    </a:lnTo>
                    <a:lnTo>
                      <a:pt x="12717" y="15506"/>
                    </a:lnTo>
                    <a:lnTo>
                      <a:pt x="12711" y="15504"/>
                    </a:lnTo>
                    <a:lnTo>
                      <a:pt x="9586" y="12309"/>
                    </a:lnTo>
                    <a:lnTo>
                      <a:pt x="9586" y="12309"/>
                    </a:lnTo>
                    <a:lnTo>
                      <a:pt x="9668" y="12265"/>
                    </a:lnTo>
                    <a:lnTo>
                      <a:pt x="9749" y="12219"/>
                    </a:lnTo>
                    <a:lnTo>
                      <a:pt x="9828" y="12173"/>
                    </a:lnTo>
                    <a:lnTo>
                      <a:pt x="9908" y="12125"/>
                    </a:lnTo>
                    <a:lnTo>
                      <a:pt x="9987" y="12075"/>
                    </a:lnTo>
                    <a:lnTo>
                      <a:pt x="10065" y="12023"/>
                    </a:lnTo>
                    <a:lnTo>
                      <a:pt x="10142" y="11970"/>
                    </a:lnTo>
                    <a:lnTo>
                      <a:pt x="10219" y="11916"/>
                    </a:lnTo>
                    <a:lnTo>
                      <a:pt x="10294" y="11859"/>
                    </a:lnTo>
                    <a:lnTo>
                      <a:pt x="10368" y="11801"/>
                    </a:lnTo>
                    <a:lnTo>
                      <a:pt x="10443" y="11742"/>
                    </a:lnTo>
                    <a:lnTo>
                      <a:pt x="10516" y="11680"/>
                    </a:lnTo>
                    <a:lnTo>
                      <a:pt x="10588" y="11617"/>
                    </a:lnTo>
                    <a:lnTo>
                      <a:pt x="10659" y="11553"/>
                    </a:lnTo>
                    <a:lnTo>
                      <a:pt x="10730" y="11487"/>
                    </a:lnTo>
                    <a:lnTo>
                      <a:pt x="10799" y="11419"/>
                    </a:lnTo>
                    <a:lnTo>
                      <a:pt x="10799" y="11419"/>
                    </a:lnTo>
                    <a:lnTo>
                      <a:pt x="10867" y="11349"/>
                    </a:lnTo>
                    <a:lnTo>
                      <a:pt x="10933" y="11280"/>
                    </a:lnTo>
                    <a:lnTo>
                      <a:pt x="10998" y="11208"/>
                    </a:lnTo>
                    <a:lnTo>
                      <a:pt x="11061" y="11136"/>
                    </a:lnTo>
                    <a:lnTo>
                      <a:pt x="11122" y="11063"/>
                    </a:lnTo>
                    <a:lnTo>
                      <a:pt x="11182" y="10989"/>
                    </a:lnTo>
                    <a:lnTo>
                      <a:pt x="11240" y="10915"/>
                    </a:lnTo>
                    <a:lnTo>
                      <a:pt x="11295" y="10839"/>
                    </a:lnTo>
                    <a:lnTo>
                      <a:pt x="11351" y="10763"/>
                    </a:lnTo>
                    <a:lnTo>
                      <a:pt x="11404" y="10686"/>
                    </a:lnTo>
                    <a:lnTo>
                      <a:pt x="11455" y="10608"/>
                    </a:lnTo>
                    <a:lnTo>
                      <a:pt x="11504" y="10528"/>
                    </a:lnTo>
                    <a:lnTo>
                      <a:pt x="11553" y="10449"/>
                    </a:lnTo>
                    <a:lnTo>
                      <a:pt x="11600" y="10368"/>
                    </a:lnTo>
                    <a:lnTo>
                      <a:pt x="11644" y="10288"/>
                    </a:lnTo>
                    <a:lnTo>
                      <a:pt x="11688" y="10206"/>
                    </a:lnTo>
                    <a:lnTo>
                      <a:pt x="11688" y="10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562600" y="1901041"/>
            <a:ext cx="6300816" cy="3611812"/>
            <a:chOff x="5562600" y="1901041"/>
            <a:chExt cx="6300816" cy="361181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5562600" y="1901041"/>
              <a:ext cx="6300816" cy="361181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>
            <a:xfrm>
              <a:off x="6342004" y="2084560"/>
              <a:ext cx="4708641" cy="3139094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9683600" y="1045846"/>
            <a:ext cx="2197100" cy="2197100"/>
            <a:chOff x="4425142" y="3165087"/>
            <a:chExt cx="2197100" cy="2197100"/>
          </a:xfrm>
        </p:grpSpPr>
        <p:sp>
          <p:nvSpPr>
            <p:cNvPr id="30" name="椭圆 29"/>
            <p:cNvSpPr/>
            <p:nvPr/>
          </p:nvSpPr>
          <p:spPr>
            <a:xfrm>
              <a:off x="4425142" y="3165087"/>
              <a:ext cx="2197100" cy="2197100"/>
            </a:xfrm>
            <a:prstGeom prst="ellipse">
              <a:avLst/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734059" y="4020412"/>
              <a:ext cx="1579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输入文字内容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3676" y="-3284219"/>
            <a:ext cx="6772274" cy="67722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658" y="-1110502"/>
            <a:ext cx="2392833" cy="23928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568" y="1807689"/>
            <a:ext cx="745923" cy="79975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138" y="-276381"/>
            <a:ext cx="952499" cy="95249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94394" y="433062"/>
            <a:ext cx="315535" cy="338306"/>
          </a:xfrm>
          <a:prstGeom prst="rect">
            <a:avLst/>
          </a:prstGeom>
        </p:spPr>
      </p:pic>
      <p:sp>
        <p:nvSpPr>
          <p:cNvPr id="15" name="矩形: 圆角 9"/>
          <p:cNvSpPr/>
          <p:nvPr/>
        </p:nvSpPr>
        <p:spPr>
          <a:xfrm>
            <a:off x="5108254" y="5441444"/>
            <a:ext cx="2047289" cy="358140"/>
          </a:xfrm>
          <a:prstGeom prst="roundRect">
            <a:avLst>
              <a:gd name="adj" fmla="val 43864"/>
            </a:avLst>
          </a:prstGeom>
          <a:gradFill flip="none" rotWithShape="1">
            <a:gsLst>
              <a:gs pos="100000">
                <a:srgbClr val="9E9EF8"/>
              </a:gs>
              <a:gs pos="0">
                <a:srgbClr val="5E368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33187" y="3889593"/>
            <a:ext cx="8760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200" dirty="0">
                <a:solidFill>
                  <a:srgbClr val="3230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感谢您的欣赏！</a:t>
            </a:r>
            <a:endParaRPr lang="zh-CN" altLang="en-US" sz="5400" b="1" spc="200" dirty="0">
              <a:solidFill>
                <a:srgbClr val="32303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85581" y="4827437"/>
            <a:ext cx="7197725" cy="4298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100" dirty="0">
              <a:solidFill>
                <a:srgbClr val="3230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81034" y="280336"/>
            <a:ext cx="1873665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0" kern="800" spc="800" dirty="0">
                <a:gradFill flip="none" rotWithShape="1">
                  <a:gsLst>
                    <a:gs pos="100000">
                      <a:srgbClr val="9E9EF8"/>
                    </a:gs>
                    <a:gs pos="0">
                      <a:srgbClr val="5E368F"/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1</a:t>
            </a:r>
            <a:endParaRPr lang="zh-CN" altLang="en-US" sz="35000" kern="800" spc="800" dirty="0">
              <a:gradFill flip="none" rotWithShape="1">
                <a:gsLst>
                  <a:gs pos="100000">
                    <a:srgbClr val="9E9EF8"/>
                  </a:gs>
                  <a:gs pos="0">
                    <a:srgbClr val="5E368F"/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24831" y="4832350"/>
            <a:ext cx="187366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9890" y="5385435"/>
            <a:ext cx="5106035" cy="5118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>
              <a:lnSpc>
                <a:spcPct val="114000"/>
              </a:lnSpc>
            </a:pP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</a:t>
            </a:r>
            <a:r>
              <a:rPr lang="en-US" altLang="zh-CN" sz="1200" dirty="0" err="1">
                <a:solidFill>
                  <a:srgbClr val="323037"/>
                </a:solidFill>
                <a:cs typeface="+mn-ea"/>
                <a:sym typeface="+mn-lt"/>
              </a:rPr>
              <a:t>computer.or</a:t>
            </a: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 presentation and make it film</a:t>
            </a:r>
            <a:endParaRPr lang="en-US" altLang="zh-CN" sz="1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6398" y="988656"/>
            <a:ext cx="4880688" cy="4880688"/>
            <a:chOff x="2733676" y="-3284219"/>
            <a:chExt cx="6772274" cy="677227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" name="Straight Connector 23"/>
          <p:cNvCxnSpPr/>
          <p:nvPr/>
        </p:nvCxnSpPr>
        <p:spPr>
          <a:xfrm flipH="1">
            <a:off x="6107005" y="2771777"/>
            <a:ext cx="1" cy="172402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3"/>
          <p:cNvCxnSpPr/>
          <p:nvPr/>
        </p:nvCxnSpPr>
        <p:spPr>
          <a:xfrm flipH="1">
            <a:off x="9250097" y="2771777"/>
            <a:ext cx="1" cy="172402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3"/>
          <p:cNvCxnSpPr/>
          <p:nvPr/>
        </p:nvCxnSpPr>
        <p:spPr>
          <a:xfrm flipH="1">
            <a:off x="4498948" y="2771776"/>
            <a:ext cx="1" cy="70487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"/>
          <p:cNvCxnSpPr/>
          <p:nvPr/>
        </p:nvCxnSpPr>
        <p:spPr>
          <a:xfrm flipH="1">
            <a:off x="7620013" y="2771776"/>
            <a:ext cx="1" cy="70487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"/>
          <p:cNvCxnSpPr/>
          <p:nvPr/>
        </p:nvCxnSpPr>
        <p:spPr>
          <a:xfrm flipH="1">
            <a:off x="10789598" y="2771776"/>
            <a:ext cx="1" cy="70487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"/>
          <p:cNvCxnSpPr>
            <a:stCxn id="10" idx="0"/>
          </p:cNvCxnSpPr>
          <p:nvPr/>
        </p:nvCxnSpPr>
        <p:spPr>
          <a:xfrm>
            <a:off x="859325" y="2658962"/>
            <a:ext cx="9943831" cy="18933"/>
          </a:xfrm>
          <a:prstGeom prst="line">
            <a:avLst/>
          </a:prstGeom>
          <a:ln w="12700" cap="flat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17"/>
          <p:cNvSpPr/>
          <p:nvPr/>
        </p:nvSpPr>
        <p:spPr>
          <a:xfrm rot="5400000">
            <a:off x="426940" y="2458783"/>
            <a:ext cx="464413" cy="400357"/>
          </a:xfrm>
          <a:prstGeom prst="triangl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3"/>
          <p:cNvCxnSpPr/>
          <p:nvPr/>
        </p:nvCxnSpPr>
        <p:spPr>
          <a:xfrm flipH="1">
            <a:off x="1453965" y="2771776"/>
            <a:ext cx="1" cy="70487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3"/>
          <p:cNvSpPr/>
          <p:nvPr/>
        </p:nvSpPr>
        <p:spPr>
          <a:xfrm>
            <a:off x="1316225" y="2537722"/>
            <a:ext cx="277608" cy="27760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18"/>
          <p:cNvSpPr/>
          <p:nvPr/>
        </p:nvSpPr>
        <p:spPr>
          <a:xfrm>
            <a:off x="1014892" y="2009771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2016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4" name="Straight Connector 23"/>
          <p:cNvCxnSpPr/>
          <p:nvPr/>
        </p:nvCxnSpPr>
        <p:spPr>
          <a:xfrm flipH="1">
            <a:off x="2963913" y="2771777"/>
            <a:ext cx="1" cy="172402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24"/>
          <p:cNvSpPr/>
          <p:nvPr/>
        </p:nvSpPr>
        <p:spPr>
          <a:xfrm>
            <a:off x="2390291" y="2087780"/>
            <a:ext cx="1177493" cy="11774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Group 26"/>
          <p:cNvGrpSpPr/>
          <p:nvPr/>
        </p:nvGrpSpPr>
        <p:grpSpPr>
          <a:xfrm>
            <a:off x="2760432" y="2428874"/>
            <a:ext cx="488068" cy="458034"/>
            <a:chOff x="7730164" y="1298694"/>
            <a:chExt cx="366051" cy="343525"/>
          </a:xfrm>
          <a:solidFill>
            <a:srgbClr val="5E368F"/>
          </a:solidFill>
        </p:grpSpPr>
        <p:sp>
          <p:nvSpPr>
            <p:cNvPr id="17" name="AutoShape 69"/>
            <p:cNvSpPr/>
            <p:nvPr/>
          </p:nvSpPr>
          <p:spPr bwMode="auto">
            <a:xfrm>
              <a:off x="7730164" y="1298694"/>
              <a:ext cx="366051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8" name="AutoShape 70"/>
            <p:cNvSpPr/>
            <p:nvPr/>
          </p:nvSpPr>
          <p:spPr bwMode="auto">
            <a:xfrm>
              <a:off x="7901611" y="1366899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AutoShape 71"/>
            <p:cNvSpPr/>
            <p:nvPr/>
          </p:nvSpPr>
          <p:spPr bwMode="auto">
            <a:xfrm>
              <a:off x="7901611" y="1401314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AutoShape 72"/>
            <p:cNvSpPr/>
            <p:nvPr/>
          </p:nvSpPr>
          <p:spPr bwMode="auto">
            <a:xfrm>
              <a:off x="7901611" y="1435729"/>
              <a:ext cx="148923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AutoShape 73"/>
            <p:cNvSpPr/>
            <p:nvPr/>
          </p:nvSpPr>
          <p:spPr bwMode="auto">
            <a:xfrm>
              <a:off x="7775840" y="1504560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2" name="AutoShape 74"/>
            <p:cNvSpPr/>
            <p:nvPr/>
          </p:nvSpPr>
          <p:spPr bwMode="auto">
            <a:xfrm>
              <a:off x="7775840" y="1538974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AutoShape 75"/>
            <p:cNvSpPr/>
            <p:nvPr/>
          </p:nvSpPr>
          <p:spPr bwMode="auto">
            <a:xfrm>
              <a:off x="7775840" y="1573390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AutoShape 76"/>
            <p:cNvSpPr/>
            <p:nvPr/>
          </p:nvSpPr>
          <p:spPr bwMode="auto">
            <a:xfrm>
              <a:off x="7775840" y="147014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AutoShape 77"/>
            <p:cNvSpPr/>
            <p:nvPr/>
          </p:nvSpPr>
          <p:spPr bwMode="auto">
            <a:xfrm>
              <a:off x="7775842" y="1355635"/>
              <a:ext cx="103245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6" name="Oval 37"/>
          <p:cNvSpPr/>
          <p:nvPr/>
        </p:nvSpPr>
        <p:spPr>
          <a:xfrm>
            <a:off x="5507253" y="2087780"/>
            <a:ext cx="1177493" cy="11774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7" name="Group 39"/>
          <p:cNvGrpSpPr/>
          <p:nvPr/>
        </p:nvGrpSpPr>
        <p:grpSpPr>
          <a:xfrm>
            <a:off x="5866398" y="2430128"/>
            <a:ext cx="488067" cy="427164"/>
            <a:chOff x="2556020" y="3523156"/>
            <a:chExt cx="366050" cy="320373"/>
          </a:xfrm>
          <a:solidFill>
            <a:srgbClr val="5E368F"/>
          </a:solidFill>
        </p:grpSpPr>
        <p:sp>
          <p:nvSpPr>
            <p:cNvPr id="28" name="AutoShape 101"/>
            <p:cNvSpPr/>
            <p:nvPr/>
          </p:nvSpPr>
          <p:spPr bwMode="auto">
            <a:xfrm>
              <a:off x="2556020" y="3523156"/>
              <a:ext cx="366050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AutoShape 102"/>
            <p:cNvSpPr/>
            <p:nvPr/>
          </p:nvSpPr>
          <p:spPr bwMode="auto">
            <a:xfrm>
              <a:off x="2601700" y="3568835"/>
              <a:ext cx="279075" cy="205865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0" name="Oval 43"/>
          <p:cNvSpPr/>
          <p:nvPr/>
        </p:nvSpPr>
        <p:spPr>
          <a:xfrm>
            <a:off x="8676835" y="2087780"/>
            <a:ext cx="1177493" cy="11774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AutoShape 117"/>
          <p:cNvSpPr/>
          <p:nvPr/>
        </p:nvSpPr>
        <p:spPr bwMode="auto">
          <a:xfrm>
            <a:off x="9006918" y="2489248"/>
            <a:ext cx="488068" cy="366259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5E368F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/>
            <a:endParaRPr lang="en-US" sz="4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Oval 14"/>
          <p:cNvSpPr/>
          <p:nvPr/>
        </p:nvSpPr>
        <p:spPr>
          <a:xfrm>
            <a:off x="4364247" y="2537722"/>
            <a:ext cx="277608" cy="27760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19"/>
          <p:cNvSpPr/>
          <p:nvPr/>
        </p:nvSpPr>
        <p:spPr>
          <a:xfrm>
            <a:off x="4062914" y="2009771"/>
            <a:ext cx="8002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2017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Oval 15"/>
          <p:cNvSpPr/>
          <p:nvPr/>
        </p:nvSpPr>
        <p:spPr>
          <a:xfrm>
            <a:off x="7481209" y="2537722"/>
            <a:ext cx="277608" cy="27760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20"/>
          <p:cNvSpPr/>
          <p:nvPr/>
        </p:nvSpPr>
        <p:spPr>
          <a:xfrm>
            <a:off x="7212599" y="2009771"/>
            <a:ext cx="7873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2020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Oval 16"/>
          <p:cNvSpPr/>
          <p:nvPr/>
        </p:nvSpPr>
        <p:spPr>
          <a:xfrm>
            <a:off x="10650795" y="2537722"/>
            <a:ext cx="277608" cy="27760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21"/>
          <p:cNvSpPr/>
          <p:nvPr/>
        </p:nvSpPr>
        <p:spPr>
          <a:xfrm>
            <a:off x="10341446" y="2009771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20XX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9837" y="3477655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30761" y="3798025"/>
            <a:ext cx="2062148" cy="8281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000"/>
              </a:lnSpc>
              <a:spcBef>
                <a:spcPct val="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424206" y="3477655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76789" y="3768804"/>
            <a:ext cx="2062148" cy="8281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48259" y="3477655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600842" y="3768804"/>
            <a:ext cx="2062148" cy="8281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24949" y="3477655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777532" y="3768804"/>
            <a:ext cx="2062148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903088" y="4588959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938904" y="4880108"/>
            <a:ext cx="2062148" cy="8281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40115" y="4588959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075931" y="4880108"/>
            <a:ext cx="2062148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186667" y="4588959"/>
            <a:ext cx="2133781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222483" y="4880108"/>
            <a:ext cx="2062148" cy="8281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haroni" panose="02010803020104030203" pitchFamily="2" charset="-79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01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  <p:bldP spid="15" grpId="0" animBg="1"/>
      <p:bldP spid="26" grpId="0" animBg="1"/>
      <p:bldP spid="30" grpId="0" animBg="1"/>
      <p:bldP spid="31" grpId="0" animBg="1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9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1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01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pic>
        <p:nvPicPr>
          <p:cNvPr id="64" name="图片占位符 4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>
            <a:off x="1505709" y="2407823"/>
            <a:ext cx="4108450" cy="2738966"/>
          </a:xfrm>
          <a:prstGeom prst="rect">
            <a:avLst/>
          </a:prstGeom>
        </p:spPr>
      </p:pic>
      <p:grpSp>
        <p:nvGrpSpPr>
          <p:cNvPr id="68" name="Group 27"/>
          <p:cNvGrpSpPr/>
          <p:nvPr/>
        </p:nvGrpSpPr>
        <p:grpSpPr>
          <a:xfrm>
            <a:off x="5239023" y="3418160"/>
            <a:ext cx="643266" cy="718292"/>
            <a:chOff x="5175621" y="3503554"/>
            <a:chExt cx="714687" cy="798043"/>
          </a:xfrm>
        </p:grpSpPr>
        <p:sp>
          <p:nvSpPr>
            <p:cNvPr id="69" name="Freeform 5"/>
            <p:cNvSpPr/>
            <p:nvPr/>
          </p:nvSpPr>
          <p:spPr bwMode="auto">
            <a:xfrm>
              <a:off x="5175621" y="3503554"/>
              <a:ext cx="714687" cy="798043"/>
            </a:xfrm>
            <a:custGeom>
              <a:avLst/>
              <a:gdLst>
                <a:gd name="T0" fmla="*/ 500 w 540"/>
                <a:gd name="T1" fmla="*/ 235 h 604"/>
                <a:gd name="T2" fmla="*/ 120 w 540"/>
                <a:gd name="T3" fmla="*/ 15 h 604"/>
                <a:gd name="T4" fmla="*/ 40 w 540"/>
                <a:gd name="T5" fmla="*/ 15 h 604"/>
                <a:gd name="T6" fmla="*/ 0 w 540"/>
                <a:gd name="T7" fmla="*/ 84 h 604"/>
                <a:gd name="T8" fmla="*/ 0 w 540"/>
                <a:gd name="T9" fmla="*/ 524 h 604"/>
                <a:gd name="T10" fmla="*/ 40 w 540"/>
                <a:gd name="T11" fmla="*/ 593 h 604"/>
                <a:gd name="T12" fmla="*/ 80 w 540"/>
                <a:gd name="T13" fmla="*/ 604 h 604"/>
                <a:gd name="T14" fmla="*/ 120 w 540"/>
                <a:gd name="T15" fmla="*/ 593 h 604"/>
                <a:gd name="T16" fmla="*/ 500 w 540"/>
                <a:gd name="T17" fmla="*/ 373 h 604"/>
                <a:gd name="T18" fmla="*/ 540 w 540"/>
                <a:gd name="T19" fmla="*/ 304 h 604"/>
                <a:gd name="T20" fmla="*/ 500 w 540"/>
                <a:gd name="T21" fmla="*/ 23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0" h="604">
                  <a:moveTo>
                    <a:pt x="500" y="235"/>
                  </a:moveTo>
                  <a:cubicBezTo>
                    <a:pt x="120" y="15"/>
                    <a:pt x="120" y="15"/>
                    <a:pt x="120" y="15"/>
                  </a:cubicBezTo>
                  <a:cubicBezTo>
                    <a:pt x="95" y="0"/>
                    <a:pt x="65" y="0"/>
                    <a:pt x="40" y="15"/>
                  </a:cubicBezTo>
                  <a:cubicBezTo>
                    <a:pt x="15" y="29"/>
                    <a:pt x="0" y="55"/>
                    <a:pt x="0" y="84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3"/>
                    <a:pt x="15" y="579"/>
                    <a:pt x="40" y="593"/>
                  </a:cubicBezTo>
                  <a:cubicBezTo>
                    <a:pt x="52" y="600"/>
                    <a:pt x="66" y="604"/>
                    <a:pt x="80" y="604"/>
                  </a:cubicBezTo>
                  <a:cubicBezTo>
                    <a:pt x="94" y="604"/>
                    <a:pt x="108" y="600"/>
                    <a:pt x="120" y="593"/>
                  </a:cubicBezTo>
                  <a:cubicBezTo>
                    <a:pt x="500" y="373"/>
                    <a:pt x="500" y="373"/>
                    <a:pt x="500" y="373"/>
                  </a:cubicBezTo>
                  <a:cubicBezTo>
                    <a:pt x="525" y="359"/>
                    <a:pt x="540" y="333"/>
                    <a:pt x="540" y="304"/>
                  </a:cubicBezTo>
                  <a:cubicBezTo>
                    <a:pt x="540" y="275"/>
                    <a:pt x="525" y="249"/>
                    <a:pt x="500" y="235"/>
                  </a:cubicBezTo>
                  <a:close/>
                </a:path>
              </a:pathLst>
            </a:custGeom>
            <a:solidFill>
              <a:schemeClr val="bg1"/>
            </a:solidFill>
            <a:ln w="22225">
              <a:solidFill>
                <a:srgbClr val="5E368F"/>
              </a:solidFill>
            </a:ln>
            <a:effectLst>
              <a:outerShdw blurRad="406400" dist="38100" dir="5400000" algn="t" rotWithShape="0">
                <a:schemeClr val="accent1">
                  <a:lumMod val="60000"/>
                  <a:lumOff val="40000"/>
                  <a:alpha val="7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19"/>
            <p:cNvSpPr>
              <a:spLocks noEditPoints="1"/>
            </p:cNvSpPr>
            <p:nvPr/>
          </p:nvSpPr>
          <p:spPr bwMode="auto">
            <a:xfrm>
              <a:off x="5301643" y="3786688"/>
              <a:ext cx="317500" cy="231775"/>
            </a:xfrm>
            <a:custGeom>
              <a:avLst/>
              <a:gdLst>
                <a:gd name="T0" fmla="*/ 200 w 220"/>
                <a:gd name="T1" fmla="*/ 0 h 160"/>
                <a:gd name="T2" fmla="*/ 180 w 220"/>
                <a:gd name="T3" fmla="*/ 20 h 160"/>
                <a:gd name="T4" fmla="*/ 188 w 220"/>
                <a:gd name="T5" fmla="*/ 36 h 160"/>
                <a:gd name="T6" fmla="*/ 184 w 220"/>
                <a:gd name="T7" fmla="*/ 34 h 160"/>
                <a:gd name="T8" fmla="*/ 136 w 220"/>
                <a:gd name="T9" fmla="*/ 124 h 160"/>
                <a:gd name="T10" fmla="*/ 124 w 220"/>
                <a:gd name="T11" fmla="*/ 120 h 160"/>
                <a:gd name="T12" fmla="*/ 113 w 220"/>
                <a:gd name="T13" fmla="*/ 123 h 160"/>
                <a:gd name="T14" fmla="*/ 76 w 220"/>
                <a:gd name="T15" fmla="*/ 71 h 160"/>
                <a:gd name="T16" fmla="*/ 80 w 220"/>
                <a:gd name="T17" fmla="*/ 60 h 160"/>
                <a:gd name="T18" fmla="*/ 60 w 220"/>
                <a:gd name="T19" fmla="*/ 40 h 160"/>
                <a:gd name="T20" fmla="*/ 40 w 220"/>
                <a:gd name="T21" fmla="*/ 60 h 160"/>
                <a:gd name="T22" fmla="*/ 43 w 220"/>
                <a:gd name="T23" fmla="*/ 71 h 160"/>
                <a:gd name="T24" fmla="*/ 28 w 220"/>
                <a:gd name="T25" fmla="*/ 90 h 160"/>
                <a:gd name="T26" fmla="*/ 20 w 220"/>
                <a:gd name="T27" fmla="*/ 88 h 160"/>
                <a:gd name="T28" fmla="*/ 0 w 220"/>
                <a:gd name="T29" fmla="*/ 108 h 160"/>
                <a:gd name="T30" fmla="*/ 20 w 220"/>
                <a:gd name="T31" fmla="*/ 128 h 160"/>
                <a:gd name="T32" fmla="*/ 40 w 220"/>
                <a:gd name="T33" fmla="*/ 108 h 160"/>
                <a:gd name="T34" fmla="*/ 35 w 220"/>
                <a:gd name="T35" fmla="*/ 94 h 160"/>
                <a:gd name="T36" fmla="*/ 49 w 220"/>
                <a:gd name="T37" fmla="*/ 77 h 160"/>
                <a:gd name="T38" fmla="*/ 60 w 220"/>
                <a:gd name="T39" fmla="*/ 80 h 160"/>
                <a:gd name="T40" fmla="*/ 71 w 220"/>
                <a:gd name="T41" fmla="*/ 77 h 160"/>
                <a:gd name="T42" fmla="*/ 108 w 220"/>
                <a:gd name="T43" fmla="*/ 129 h 160"/>
                <a:gd name="T44" fmla="*/ 104 w 220"/>
                <a:gd name="T45" fmla="*/ 140 h 160"/>
                <a:gd name="T46" fmla="*/ 124 w 220"/>
                <a:gd name="T47" fmla="*/ 160 h 160"/>
                <a:gd name="T48" fmla="*/ 144 w 220"/>
                <a:gd name="T49" fmla="*/ 140 h 160"/>
                <a:gd name="T50" fmla="*/ 141 w 220"/>
                <a:gd name="T51" fmla="*/ 130 h 160"/>
                <a:gd name="T52" fmla="*/ 191 w 220"/>
                <a:gd name="T53" fmla="*/ 38 h 160"/>
                <a:gd name="T54" fmla="*/ 200 w 220"/>
                <a:gd name="T55" fmla="*/ 40 h 160"/>
                <a:gd name="T56" fmla="*/ 220 w 220"/>
                <a:gd name="T57" fmla="*/ 20 h 160"/>
                <a:gd name="T58" fmla="*/ 200 w 220"/>
                <a:gd name="T59" fmla="*/ 0 h 160"/>
                <a:gd name="T60" fmla="*/ 20 w 220"/>
                <a:gd name="T61" fmla="*/ 120 h 160"/>
                <a:gd name="T62" fmla="*/ 8 w 220"/>
                <a:gd name="T63" fmla="*/ 108 h 160"/>
                <a:gd name="T64" fmla="*/ 20 w 220"/>
                <a:gd name="T65" fmla="*/ 96 h 160"/>
                <a:gd name="T66" fmla="*/ 32 w 220"/>
                <a:gd name="T67" fmla="*/ 108 h 160"/>
                <a:gd name="T68" fmla="*/ 20 w 220"/>
                <a:gd name="T69" fmla="*/ 120 h 160"/>
                <a:gd name="T70" fmla="*/ 60 w 220"/>
                <a:gd name="T71" fmla="*/ 72 h 160"/>
                <a:gd name="T72" fmla="*/ 48 w 220"/>
                <a:gd name="T73" fmla="*/ 60 h 160"/>
                <a:gd name="T74" fmla="*/ 60 w 220"/>
                <a:gd name="T75" fmla="*/ 48 h 160"/>
                <a:gd name="T76" fmla="*/ 72 w 220"/>
                <a:gd name="T77" fmla="*/ 60 h 160"/>
                <a:gd name="T78" fmla="*/ 60 w 220"/>
                <a:gd name="T79" fmla="*/ 72 h 160"/>
                <a:gd name="T80" fmla="*/ 124 w 220"/>
                <a:gd name="T81" fmla="*/ 152 h 160"/>
                <a:gd name="T82" fmla="*/ 112 w 220"/>
                <a:gd name="T83" fmla="*/ 140 h 160"/>
                <a:gd name="T84" fmla="*/ 124 w 220"/>
                <a:gd name="T85" fmla="*/ 128 h 160"/>
                <a:gd name="T86" fmla="*/ 136 w 220"/>
                <a:gd name="T87" fmla="*/ 140 h 160"/>
                <a:gd name="T88" fmla="*/ 124 w 220"/>
                <a:gd name="T89" fmla="*/ 152 h 160"/>
                <a:gd name="T90" fmla="*/ 200 w 220"/>
                <a:gd name="T91" fmla="*/ 32 h 160"/>
                <a:gd name="T92" fmla="*/ 188 w 220"/>
                <a:gd name="T93" fmla="*/ 20 h 160"/>
                <a:gd name="T94" fmla="*/ 200 w 220"/>
                <a:gd name="T95" fmla="*/ 8 h 160"/>
                <a:gd name="T96" fmla="*/ 212 w 220"/>
                <a:gd name="T97" fmla="*/ 20 h 160"/>
                <a:gd name="T98" fmla="*/ 200 w 220"/>
                <a:gd name="T99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160">
                  <a:moveTo>
                    <a:pt x="200" y="0"/>
                  </a:moveTo>
                  <a:cubicBezTo>
                    <a:pt x="189" y="0"/>
                    <a:pt x="180" y="9"/>
                    <a:pt x="180" y="20"/>
                  </a:cubicBezTo>
                  <a:cubicBezTo>
                    <a:pt x="180" y="27"/>
                    <a:pt x="183" y="33"/>
                    <a:pt x="188" y="36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2" y="122"/>
                    <a:pt x="128" y="120"/>
                    <a:pt x="124" y="120"/>
                  </a:cubicBezTo>
                  <a:cubicBezTo>
                    <a:pt x="120" y="120"/>
                    <a:pt x="116" y="121"/>
                    <a:pt x="113" y="123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9" y="68"/>
                    <a:pt x="80" y="64"/>
                    <a:pt x="80" y="60"/>
                  </a:cubicBezTo>
                  <a:cubicBezTo>
                    <a:pt x="80" y="49"/>
                    <a:pt x="71" y="40"/>
                    <a:pt x="60" y="40"/>
                  </a:cubicBezTo>
                  <a:cubicBezTo>
                    <a:pt x="49" y="40"/>
                    <a:pt x="40" y="49"/>
                    <a:pt x="40" y="60"/>
                  </a:cubicBezTo>
                  <a:cubicBezTo>
                    <a:pt x="40" y="64"/>
                    <a:pt x="41" y="68"/>
                    <a:pt x="43" y="71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6" y="89"/>
                    <a:pt x="23" y="88"/>
                    <a:pt x="20" y="88"/>
                  </a:cubicBezTo>
                  <a:cubicBezTo>
                    <a:pt x="9" y="88"/>
                    <a:pt x="0" y="97"/>
                    <a:pt x="0" y="108"/>
                  </a:cubicBezTo>
                  <a:cubicBezTo>
                    <a:pt x="0" y="119"/>
                    <a:pt x="9" y="128"/>
                    <a:pt x="20" y="128"/>
                  </a:cubicBezTo>
                  <a:cubicBezTo>
                    <a:pt x="31" y="128"/>
                    <a:pt x="40" y="119"/>
                    <a:pt x="40" y="108"/>
                  </a:cubicBezTo>
                  <a:cubicBezTo>
                    <a:pt x="40" y="103"/>
                    <a:pt x="38" y="98"/>
                    <a:pt x="35" y="94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2" y="79"/>
                    <a:pt x="56" y="80"/>
                    <a:pt x="60" y="80"/>
                  </a:cubicBezTo>
                  <a:cubicBezTo>
                    <a:pt x="64" y="80"/>
                    <a:pt x="68" y="79"/>
                    <a:pt x="71" y="77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5" y="132"/>
                    <a:pt x="104" y="136"/>
                    <a:pt x="104" y="140"/>
                  </a:cubicBezTo>
                  <a:cubicBezTo>
                    <a:pt x="104" y="151"/>
                    <a:pt x="113" y="160"/>
                    <a:pt x="124" y="160"/>
                  </a:cubicBezTo>
                  <a:cubicBezTo>
                    <a:pt x="135" y="160"/>
                    <a:pt x="144" y="151"/>
                    <a:pt x="144" y="140"/>
                  </a:cubicBezTo>
                  <a:cubicBezTo>
                    <a:pt x="144" y="136"/>
                    <a:pt x="143" y="133"/>
                    <a:pt x="141" y="130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4" y="39"/>
                    <a:pt x="197" y="40"/>
                    <a:pt x="200" y="40"/>
                  </a:cubicBezTo>
                  <a:cubicBezTo>
                    <a:pt x="211" y="40"/>
                    <a:pt x="220" y="31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  <a:moveTo>
                    <a:pt x="20" y="120"/>
                  </a:moveTo>
                  <a:cubicBezTo>
                    <a:pt x="13" y="120"/>
                    <a:pt x="8" y="115"/>
                    <a:pt x="8" y="108"/>
                  </a:cubicBezTo>
                  <a:cubicBezTo>
                    <a:pt x="8" y="101"/>
                    <a:pt x="13" y="96"/>
                    <a:pt x="20" y="96"/>
                  </a:cubicBezTo>
                  <a:cubicBezTo>
                    <a:pt x="27" y="96"/>
                    <a:pt x="32" y="101"/>
                    <a:pt x="32" y="108"/>
                  </a:cubicBezTo>
                  <a:cubicBezTo>
                    <a:pt x="32" y="115"/>
                    <a:pt x="27" y="120"/>
                    <a:pt x="20" y="120"/>
                  </a:cubicBezTo>
                  <a:close/>
                  <a:moveTo>
                    <a:pt x="60" y="72"/>
                  </a:moveTo>
                  <a:cubicBezTo>
                    <a:pt x="53" y="72"/>
                    <a:pt x="48" y="67"/>
                    <a:pt x="48" y="60"/>
                  </a:cubicBezTo>
                  <a:cubicBezTo>
                    <a:pt x="48" y="53"/>
                    <a:pt x="53" y="48"/>
                    <a:pt x="60" y="48"/>
                  </a:cubicBezTo>
                  <a:cubicBezTo>
                    <a:pt x="67" y="48"/>
                    <a:pt x="72" y="53"/>
                    <a:pt x="72" y="60"/>
                  </a:cubicBezTo>
                  <a:cubicBezTo>
                    <a:pt x="72" y="67"/>
                    <a:pt x="67" y="72"/>
                    <a:pt x="60" y="72"/>
                  </a:cubicBezTo>
                  <a:close/>
                  <a:moveTo>
                    <a:pt x="124" y="152"/>
                  </a:moveTo>
                  <a:cubicBezTo>
                    <a:pt x="117" y="152"/>
                    <a:pt x="112" y="147"/>
                    <a:pt x="112" y="140"/>
                  </a:cubicBezTo>
                  <a:cubicBezTo>
                    <a:pt x="112" y="133"/>
                    <a:pt x="117" y="128"/>
                    <a:pt x="124" y="128"/>
                  </a:cubicBezTo>
                  <a:cubicBezTo>
                    <a:pt x="131" y="128"/>
                    <a:pt x="136" y="133"/>
                    <a:pt x="136" y="140"/>
                  </a:cubicBezTo>
                  <a:cubicBezTo>
                    <a:pt x="136" y="147"/>
                    <a:pt x="131" y="152"/>
                    <a:pt x="124" y="152"/>
                  </a:cubicBezTo>
                  <a:close/>
                  <a:moveTo>
                    <a:pt x="200" y="32"/>
                  </a:moveTo>
                  <a:cubicBezTo>
                    <a:pt x="193" y="32"/>
                    <a:pt x="188" y="27"/>
                    <a:pt x="188" y="20"/>
                  </a:cubicBezTo>
                  <a:cubicBezTo>
                    <a:pt x="188" y="13"/>
                    <a:pt x="193" y="8"/>
                    <a:pt x="200" y="8"/>
                  </a:cubicBezTo>
                  <a:cubicBezTo>
                    <a:pt x="207" y="8"/>
                    <a:pt x="212" y="13"/>
                    <a:pt x="212" y="20"/>
                  </a:cubicBezTo>
                  <a:cubicBezTo>
                    <a:pt x="212" y="27"/>
                    <a:pt x="207" y="32"/>
                    <a:pt x="200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55141" y="1810620"/>
            <a:ext cx="5116284" cy="3933371"/>
            <a:chOff x="5555141" y="1810620"/>
            <a:chExt cx="5116284" cy="3933371"/>
          </a:xfrm>
        </p:grpSpPr>
        <p:sp>
          <p:nvSpPr>
            <p:cNvPr id="65" name="Rectangle: Rounded Corners 2"/>
            <p:cNvSpPr/>
            <p:nvPr/>
          </p:nvSpPr>
          <p:spPr>
            <a:xfrm>
              <a:off x="5555141" y="1810620"/>
              <a:ext cx="5116284" cy="3933371"/>
            </a:xfrm>
            <a:prstGeom prst="roundRect">
              <a:avLst>
                <a:gd name="adj" fmla="val 136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63500" dir="5400000" algn="t" rotWithShape="0">
                <a:schemeClr val="accent1">
                  <a:lumMod val="50000"/>
                  <a:alpha val="2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TextBox 28"/>
            <p:cNvSpPr txBox="1"/>
            <p:nvPr/>
          </p:nvSpPr>
          <p:spPr>
            <a:xfrm>
              <a:off x="6009143" y="2202694"/>
              <a:ext cx="33461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输入标题内容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TextBox 29"/>
            <p:cNvSpPr txBox="1"/>
            <p:nvPr/>
          </p:nvSpPr>
          <p:spPr>
            <a:xfrm>
              <a:off x="6011021" y="2551396"/>
              <a:ext cx="428072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73" name="Group 46"/>
            <p:cNvGrpSpPr/>
            <p:nvPr/>
          </p:nvGrpSpPr>
          <p:grpSpPr>
            <a:xfrm>
              <a:off x="5995717" y="356706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74" name="Chart 48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75" name="Oval 49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40</a:t>
                </a: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%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6" name="TextBox 47"/>
            <p:cNvSpPr txBox="1"/>
            <p:nvPr/>
          </p:nvSpPr>
          <p:spPr>
            <a:xfrm>
              <a:off x="6004358" y="478208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7" name="Group 56"/>
            <p:cNvGrpSpPr/>
            <p:nvPr/>
          </p:nvGrpSpPr>
          <p:grpSpPr>
            <a:xfrm>
              <a:off x="7414259" y="356706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78" name="Chart 58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9" name="Oval 59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70</a:t>
                </a: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%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0" name="TextBox 57"/>
            <p:cNvSpPr txBox="1"/>
            <p:nvPr/>
          </p:nvSpPr>
          <p:spPr>
            <a:xfrm>
              <a:off x="7422900" y="478208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1" name="Group 61"/>
            <p:cNvGrpSpPr/>
            <p:nvPr/>
          </p:nvGrpSpPr>
          <p:grpSpPr>
            <a:xfrm>
              <a:off x="8832802" y="356706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82" name="Chart 63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83" name="Oval 64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22</a:t>
                </a: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%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4" name="TextBox 62"/>
            <p:cNvSpPr txBox="1"/>
            <p:nvPr/>
          </p:nvSpPr>
          <p:spPr>
            <a:xfrm>
              <a:off x="8841443" y="478208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01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47" name="TextBox 205"/>
          <p:cNvSpPr txBox="1"/>
          <p:nvPr/>
        </p:nvSpPr>
        <p:spPr>
          <a:xfrm>
            <a:off x="1640453" y="2349233"/>
            <a:ext cx="30573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kern="800" spc="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endParaRPr lang="en-US" altLang="zh-CN" sz="3200" b="1" kern="800" spc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3200" b="1" kern="800" spc="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3200" b="1" kern="800" spc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36964" y="3614460"/>
            <a:ext cx="4091626" cy="577787"/>
            <a:chOff x="1136964" y="3614460"/>
            <a:chExt cx="4091626" cy="577787"/>
          </a:xfrm>
        </p:grpSpPr>
        <p:sp>
          <p:nvSpPr>
            <p:cNvPr id="50" name="Freeform 28"/>
            <p:cNvSpPr>
              <a:spLocks noEditPoints="1"/>
            </p:cNvSpPr>
            <p:nvPr/>
          </p:nvSpPr>
          <p:spPr bwMode="auto">
            <a:xfrm>
              <a:off x="1136964" y="3693280"/>
              <a:ext cx="380576" cy="351791"/>
            </a:xfrm>
            <a:custGeom>
              <a:avLst/>
              <a:gdLst>
                <a:gd name="T0" fmla="*/ 8 w 200"/>
                <a:gd name="T1" fmla="*/ 35 h 184"/>
                <a:gd name="T2" fmla="*/ 33 w 200"/>
                <a:gd name="T3" fmla="*/ 11 h 184"/>
                <a:gd name="T4" fmla="*/ 38 w 200"/>
                <a:gd name="T5" fmla="*/ 12 h 184"/>
                <a:gd name="T6" fmla="*/ 44 w 200"/>
                <a:gd name="T7" fmla="*/ 6 h 184"/>
                <a:gd name="T8" fmla="*/ 33 w 200"/>
                <a:gd name="T9" fmla="*/ 4 h 184"/>
                <a:gd name="T10" fmla="*/ 0 w 200"/>
                <a:gd name="T11" fmla="*/ 35 h 184"/>
                <a:gd name="T12" fmla="*/ 3 w 200"/>
                <a:gd name="T13" fmla="*/ 48 h 184"/>
                <a:gd name="T14" fmla="*/ 9 w 200"/>
                <a:gd name="T15" fmla="*/ 42 h 184"/>
                <a:gd name="T16" fmla="*/ 8 w 200"/>
                <a:gd name="T17" fmla="*/ 35 h 184"/>
                <a:gd name="T18" fmla="*/ 100 w 200"/>
                <a:gd name="T19" fmla="*/ 0 h 184"/>
                <a:gd name="T20" fmla="*/ 8 w 200"/>
                <a:gd name="T21" fmla="*/ 92 h 184"/>
                <a:gd name="T22" fmla="*/ 100 w 200"/>
                <a:gd name="T23" fmla="*/ 184 h 184"/>
                <a:gd name="T24" fmla="*/ 192 w 200"/>
                <a:gd name="T25" fmla="*/ 92 h 184"/>
                <a:gd name="T26" fmla="*/ 100 w 200"/>
                <a:gd name="T27" fmla="*/ 0 h 184"/>
                <a:gd name="T28" fmla="*/ 100 w 200"/>
                <a:gd name="T29" fmla="*/ 176 h 184"/>
                <a:gd name="T30" fmla="*/ 16 w 200"/>
                <a:gd name="T31" fmla="*/ 92 h 184"/>
                <a:gd name="T32" fmla="*/ 100 w 200"/>
                <a:gd name="T33" fmla="*/ 8 h 184"/>
                <a:gd name="T34" fmla="*/ 184 w 200"/>
                <a:gd name="T35" fmla="*/ 92 h 184"/>
                <a:gd name="T36" fmla="*/ 100 w 200"/>
                <a:gd name="T37" fmla="*/ 176 h 184"/>
                <a:gd name="T38" fmla="*/ 167 w 200"/>
                <a:gd name="T39" fmla="*/ 4 h 184"/>
                <a:gd name="T40" fmla="*/ 156 w 200"/>
                <a:gd name="T41" fmla="*/ 6 h 184"/>
                <a:gd name="T42" fmla="*/ 162 w 200"/>
                <a:gd name="T43" fmla="*/ 12 h 184"/>
                <a:gd name="T44" fmla="*/ 167 w 200"/>
                <a:gd name="T45" fmla="*/ 11 h 184"/>
                <a:gd name="T46" fmla="*/ 192 w 200"/>
                <a:gd name="T47" fmla="*/ 35 h 184"/>
                <a:gd name="T48" fmla="*/ 191 w 200"/>
                <a:gd name="T49" fmla="*/ 42 h 184"/>
                <a:gd name="T50" fmla="*/ 197 w 200"/>
                <a:gd name="T51" fmla="*/ 48 h 184"/>
                <a:gd name="T52" fmla="*/ 200 w 200"/>
                <a:gd name="T53" fmla="*/ 35 h 184"/>
                <a:gd name="T54" fmla="*/ 167 w 200"/>
                <a:gd name="T55" fmla="*/ 4 h 184"/>
                <a:gd name="T56" fmla="*/ 100 w 200"/>
                <a:gd name="T57" fmla="*/ 92 h 184"/>
                <a:gd name="T58" fmla="*/ 64 w 200"/>
                <a:gd name="T59" fmla="*/ 92 h 184"/>
                <a:gd name="T60" fmla="*/ 64 w 200"/>
                <a:gd name="T61" fmla="*/ 100 h 184"/>
                <a:gd name="T62" fmla="*/ 108 w 200"/>
                <a:gd name="T63" fmla="*/ 100 h 184"/>
                <a:gd name="T64" fmla="*/ 108 w 200"/>
                <a:gd name="T65" fmla="*/ 28 h 184"/>
                <a:gd name="T66" fmla="*/ 100 w 200"/>
                <a:gd name="T67" fmla="*/ 28 h 184"/>
                <a:gd name="T68" fmla="*/ 100 w 200"/>
                <a:gd name="T69" fmla="*/ 9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84">
                  <a:moveTo>
                    <a:pt x="8" y="35"/>
                  </a:moveTo>
                  <a:cubicBezTo>
                    <a:pt x="8" y="22"/>
                    <a:pt x="19" y="11"/>
                    <a:pt x="33" y="11"/>
                  </a:cubicBezTo>
                  <a:cubicBezTo>
                    <a:pt x="34" y="11"/>
                    <a:pt x="36" y="12"/>
                    <a:pt x="38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0" y="4"/>
                    <a:pt x="37" y="4"/>
                    <a:pt x="33" y="4"/>
                  </a:cubicBezTo>
                  <a:cubicBezTo>
                    <a:pt x="15" y="4"/>
                    <a:pt x="0" y="18"/>
                    <a:pt x="0" y="35"/>
                  </a:cubicBezTo>
                  <a:cubicBezTo>
                    <a:pt x="0" y="39"/>
                    <a:pt x="1" y="44"/>
                    <a:pt x="3" y="48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39"/>
                    <a:pt x="8" y="37"/>
                    <a:pt x="8" y="35"/>
                  </a:cubicBezTo>
                  <a:close/>
                  <a:moveTo>
                    <a:pt x="100" y="0"/>
                  </a:moveTo>
                  <a:cubicBezTo>
                    <a:pt x="49" y="0"/>
                    <a:pt x="8" y="41"/>
                    <a:pt x="8" y="92"/>
                  </a:cubicBezTo>
                  <a:cubicBezTo>
                    <a:pt x="8" y="142"/>
                    <a:pt x="49" y="184"/>
                    <a:pt x="100" y="184"/>
                  </a:cubicBezTo>
                  <a:cubicBezTo>
                    <a:pt x="151" y="184"/>
                    <a:pt x="192" y="142"/>
                    <a:pt x="192" y="92"/>
                  </a:cubicBezTo>
                  <a:cubicBezTo>
                    <a:pt x="192" y="41"/>
                    <a:pt x="151" y="0"/>
                    <a:pt x="100" y="0"/>
                  </a:cubicBezTo>
                  <a:close/>
                  <a:moveTo>
                    <a:pt x="100" y="176"/>
                  </a:moveTo>
                  <a:cubicBezTo>
                    <a:pt x="54" y="176"/>
                    <a:pt x="16" y="138"/>
                    <a:pt x="16" y="92"/>
                  </a:cubicBezTo>
                  <a:cubicBezTo>
                    <a:pt x="16" y="45"/>
                    <a:pt x="54" y="8"/>
                    <a:pt x="100" y="8"/>
                  </a:cubicBezTo>
                  <a:cubicBezTo>
                    <a:pt x="146" y="8"/>
                    <a:pt x="184" y="45"/>
                    <a:pt x="184" y="92"/>
                  </a:cubicBezTo>
                  <a:cubicBezTo>
                    <a:pt x="184" y="138"/>
                    <a:pt x="146" y="176"/>
                    <a:pt x="100" y="176"/>
                  </a:cubicBezTo>
                  <a:close/>
                  <a:moveTo>
                    <a:pt x="167" y="4"/>
                  </a:moveTo>
                  <a:cubicBezTo>
                    <a:pt x="163" y="4"/>
                    <a:pt x="160" y="4"/>
                    <a:pt x="156" y="6"/>
                  </a:cubicBezTo>
                  <a:cubicBezTo>
                    <a:pt x="162" y="12"/>
                    <a:pt x="162" y="12"/>
                    <a:pt x="162" y="12"/>
                  </a:cubicBezTo>
                  <a:cubicBezTo>
                    <a:pt x="164" y="12"/>
                    <a:pt x="166" y="11"/>
                    <a:pt x="167" y="11"/>
                  </a:cubicBezTo>
                  <a:cubicBezTo>
                    <a:pt x="181" y="11"/>
                    <a:pt x="192" y="22"/>
                    <a:pt x="192" y="35"/>
                  </a:cubicBezTo>
                  <a:cubicBezTo>
                    <a:pt x="192" y="37"/>
                    <a:pt x="192" y="39"/>
                    <a:pt x="191" y="42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9" y="44"/>
                    <a:pt x="200" y="39"/>
                    <a:pt x="200" y="35"/>
                  </a:cubicBezTo>
                  <a:cubicBezTo>
                    <a:pt x="200" y="18"/>
                    <a:pt x="185" y="4"/>
                    <a:pt x="167" y="4"/>
                  </a:cubicBezTo>
                  <a:close/>
                  <a:moveTo>
                    <a:pt x="100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0" y="28"/>
                    <a:pt x="100" y="28"/>
                    <a:pt x="100" y="28"/>
                  </a:cubicBezTo>
                  <a:lnTo>
                    <a:pt x="100" y="92"/>
                  </a:lnTo>
                  <a:close/>
                </a:path>
              </a:pathLst>
            </a:custGeom>
            <a:solidFill>
              <a:srgbClr val="B721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TextBox 213"/>
            <p:cNvSpPr txBox="1"/>
            <p:nvPr/>
          </p:nvSpPr>
          <p:spPr>
            <a:xfrm>
              <a:off x="1649730" y="3614460"/>
              <a:ext cx="3578860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87591" y="4409359"/>
            <a:ext cx="4140999" cy="577787"/>
            <a:chOff x="1087591" y="4409359"/>
            <a:chExt cx="4140999" cy="577787"/>
          </a:xfrm>
        </p:grpSpPr>
        <p:sp>
          <p:nvSpPr>
            <p:cNvPr id="52" name="Freeform 153"/>
            <p:cNvSpPr>
              <a:spLocks noEditPoints="1"/>
            </p:cNvSpPr>
            <p:nvPr/>
          </p:nvSpPr>
          <p:spPr bwMode="auto">
            <a:xfrm>
              <a:off x="1087591" y="4461230"/>
              <a:ext cx="434943" cy="383774"/>
            </a:xfrm>
            <a:custGeom>
              <a:avLst/>
              <a:gdLst>
                <a:gd name="T0" fmla="*/ 194 w 228"/>
                <a:gd name="T1" fmla="*/ 0 h 200"/>
                <a:gd name="T2" fmla="*/ 39 w 228"/>
                <a:gd name="T3" fmla="*/ 0 h 200"/>
                <a:gd name="T4" fmla="*/ 0 w 228"/>
                <a:gd name="T5" fmla="*/ 41 h 200"/>
                <a:gd name="T6" fmla="*/ 0 w 228"/>
                <a:gd name="T7" fmla="*/ 68 h 200"/>
                <a:gd name="T8" fmla="*/ 12 w 228"/>
                <a:gd name="T9" fmla="*/ 68 h 200"/>
                <a:gd name="T10" fmla="*/ 12 w 228"/>
                <a:gd name="T11" fmla="*/ 200 h 200"/>
                <a:gd name="T12" fmla="*/ 220 w 228"/>
                <a:gd name="T13" fmla="*/ 200 h 200"/>
                <a:gd name="T14" fmla="*/ 220 w 228"/>
                <a:gd name="T15" fmla="*/ 68 h 200"/>
                <a:gd name="T16" fmla="*/ 228 w 228"/>
                <a:gd name="T17" fmla="*/ 68 h 200"/>
                <a:gd name="T18" fmla="*/ 228 w 228"/>
                <a:gd name="T19" fmla="*/ 41 h 200"/>
                <a:gd name="T20" fmla="*/ 194 w 228"/>
                <a:gd name="T21" fmla="*/ 0 h 200"/>
                <a:gd name="T22" fmla="*/ 212 w 228"/>
                <a:gd name="T23" fmla="*/ 192 h 200"/>
                <a:gd name="T24" fmla="*/ 20 w 228"/>
                <a:gd name="T25" fmla="*/ 192 h 200"/>
                <a:gd name="T26" fmla="*/ 20 w 228"/>
                <a:gd name="T27" fmla="*/ 68 h 200"/>
                <a:gd name="T28" fmla="*/ 212 w 228"/>
                <a:gd name="T29" fmla="*/ 68 h 200"/>
                <a:gd name="T30" fmla="*/ 212 w 228"/>
                <a:gd name="T31" fmla="*/ 192 h 200"/>
                <a:gd name="T32" fmla="*/ 220 w 228"/>
                <a:gd name="T33" fmla="*/ 60 h 200"/>
                <a:gd name="T34" fmla="*/ 8 w 228"/>
                <a:gd name="T35" fmla="*/ 60 h 200"/>
                <a:gd name="T36" fmla="*/ 8 w 228"/>
                <a:gd name="T37" fmla="*/ 44 h 200"/>
                <a:gd name="T38" fmla="*/ 42 w 228"/>
                <a:gd name="T39" fmla="*/ 8 h 200"/>
                <a:gd name="T40" fmla="*/ 190 w 228"/>
                <a:gd name="T41" fmla="*/ 8 h 200"/>
                <a:gd name="T42" fmla="*/ 220 w 228"/>
                <a:gd name="T43" fmla="*/ 44 h 200"/>
                <a:gd name="T44" fmla="*/ 220 w 228"/>
                <a:gd name="T45" fmla="*/ 60 h 200"/>
                <a:gd name="T46" fmla="*/ 60 w 228"/>
                <a:gd name="T47" fmla="*/ 124 h 200"/>
                <a:gd name="T48" fmla="*/ 172 w 228"/>
                <a:gd name="T49" fmla="*/ 124 h 200"/>
                <a:gd name="T50" fmla="*/ 184 w 228"/>
                <a:gd name="T51" fmla="*/ 112 h 200"/>
                <a:gd name="T52" fmla="*/ 184 w 228"/>
                <a:gd name="T53" fmla="*/ 104 h 200"/>
                <a:gd name="T54" fmla="*/ 172 w 228"/>
                <a:gd name="T55" fmla="*/ 92 h 200"/>
                <a:gd name="T56" fmla="*/ 60 w 228"/>
                <a:gd name="T57" fmla="*/ 92 h 200"/>
                <a:gd name="T58" fmla="*/ 48 w 228"/>
                <a:gd name="T59" fmla="*/ 104 h 200"/>
                <a:gd name="T60" fmla="*/ 48 w 228"/>
                <a:gd name="T61" fmla="*/ 112 h 200"/>
                <a:gd name="T62" fmla="*/ 60 w 228"/>
                <a:gd name="T63" fmla="*/ 124 h 200"/>
                <a:gd name="T64" fmla="*/ 56 w 228"/>
                <a:gd name="T65" fmla="*/ 104 h 200"/>
                <a:gd name="T66" fmla="*/ 60 w 228"/>
                <a:gd name="T67" fmla="*/ 100 h 200"/>
                <a:gd name="T68" fmla="*/ 172 w 228"/>
                <a:gd name="T69" fmla="*/ 100 h 200"/>
                <a:gd name="T70" fmla="*/ 176 w 228"/>
                <a:gd name="T71" fmla="*/ 104 h 200"/>
                <a:gd name="T72" fmla="*/ 176 w 228"/>
                <a:gd name="T73" fmla="*/ 112 h 200"/>
                <a:gd name="T74" fmla="*/ 172 w 228"/>
                <a:gd name="T75" fmla="*/ 116 h 200"/>
                <a:gd name="T76" fmla="*/ 60 w 228"/>
                <a:gd name="T77" fmla="*/ 116 h 200"/>
                <a:gd name="T78" fmla="*/ 56 w 228"/>
                <a:gd name="T79" fmla="*/ 112 h 200"/>
                <a:gd name="T80" fmla="*/ 56 w 228"/>
                <a:gd name="T81" fmla="*/ 10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200">
                  <a:moveTo>
                    <a:pt x="19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220" y="200"/>
                    <a:pt x="220" y="200"/>
                    <a:pt x="220" y="200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8" y="68"/>
                    <a:pt x="228" y="68"/>
                    <a:pt x="228" y="68"/>
                  </a:cubicBezTo>
                  <a:cubicBezTo>
                    <a:pt x="228" y="41"/>
                    <a:pt x="228" y="41"/>
                    <a:pt x="228" y="41"/>
                  </a:cubicBezTo>
                  <a:lnTo>
                    <a:pt x="194" y="0"/>
                  </a:lnTo>
                  <a:close/>
                  <a:moveTo>
                    <a:pt x="212" y="192"/>
                  </a:moveTo>
                  <a:cubicBezTo>
                    <a:pt x="20" y="192"/>
                    <a:pt x="20" y="192"/>
                    <a:pt x="20" y="192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2" y="68"/>
                    <a:pt x="212" y="68"/>
                    <a:pt x="212" y="68"/>
                  </a:cubicBezTo>
                  <a:lnTo>
                    <a:pt x="212" y="192"/>
                  </a:lnTo>
                  <a:close/>
                  <a:moveTo>
                    <a:pt x="220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220" y="44"/>
                    <a:pt x="220" y="44"/>
                    <a:pt x="220" y="44"/>
                  </a:cubicBezTo>
                  <a:lnTo>
                    <a:pt x="220" y="60"/>
                  </a:lnTo>
                  <a:close/>
                  <a:moveTo>
                    <a:pt x="60" y="124"/>
                  </a:moveTo>
                  <a:cubicBezTo>
                    <a:pt x="172" y="124"/>
                    <a:pt x="172" y="124"/>
                    <a:pt x="172" y="124"/>
                  </a:cubicBezTo>
                  <a:cubicBezTo>
                    <a:pt x="179" y="124"/>
                    <a:pt x="184" y="119"/>
                    <a:pt x="184" y="112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97"/>
                    <a:pt x="179" y="92"/>
                    <a:pt x="172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3" y="92"/>
                    <a:pt x="48" y="97"/>
                    <a:pt x="48" y="104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8" y="119"/>
                    <a:pt x="53" y="124"/>
                    <a:pt x="60" y="124"/>
                  </a:cubicBezTo>
                  <a:close/>
                  <a:moveTo>
                    <a:pt x="56" y="104"/>
                  </a:moveTo>
                  <a:cubicBezTo>
                    <a:pt x="56" y="102"/>
                    <a:pt x="58" y="100"/>
                    <a:pt x="60" y="100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74" y="100"/>
                    <a:pt x="176" y="102"/>
                    <a:pt x="176" y="104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6" y="114"/>
                    <a:pt x="174" y="116"/>
                    <a:pt x="172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58" y="116"/>
                    <a:pt x="56" y="114"/>
                    <a:pt x="56" y="112"/>
                  </a:cubicBezTo>
                  <a:lnTo>
                    <a:pt x="56" y="104"/>
                  </a:lnTo>
                  <a:close/>
                </a:path>
              </a:pathLst>
            </a:custGeom>
            <a:solidFill>
              <a:srgbClr val="6912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TextBox 218"/>
            <p:cNvSpPr txBox="1"/>
            <p:nvPr/>
          </p:nvSpPr>
          <p:spPr>
            <a:xfrm>
              <a:off x="1649730" y="4409359"/>
              <a:ext cx="3578860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22441" y="5232382"/>
            <a:ext cx="4098993" cy="582604"/>
            <a:chOff x="1122441" y="5232382"/>
            <a:chExt cx="4098993" cy="582604"/>
          </a:xfrm>
        </p:grpSpPr>
        <p:sp>
          <p:nvSpPr>
            <p:cNvPr id="51" name="Freeform 30"/>
            <p:cNvSpPr>
              <a:spLocks noEditPoints="1"/>
            </p:cNvSpPr>
            <p:nvPr/>
          </p:nvSpPr>
          <p:spPr bwMode="auto">
            <a:xfrm>
              <a:off x="1122441" y="5232382"/>
              <a:ext cx="396567" cy="402963"/>
            </a:xfrm>
            <a:custGeom>
              <a:avLst/>
              <a:gdLst>
                <a:gd name="T0" fmla="*/ 113 w 208"/>
                <a:gd name="T1" fmla="*/ 37 h 212"/>
                <a:gd name="T2" fmla="*/ 53 w 208"/>
                <a:gd name="T3" fmla="*/ 97 h 212"/>
                <a:gd name="T4" fmla="*/ 59 w 208"/>
                <a:gd name="T5" fmla="*/ 102 h 212"/>
                <a:gd name="T6" fmla="*/ 119 w 208"/>
                <a:gd name="T7" fmla="*/ 42 h 212"/>
                <a:gd name="T8" fmla="*/ 113 w 208"/>
                <a:gd name="T9" fmla="*/ 37 h 212"/>
                <a:gd name="T10" fmla="*/ 87 w 208"/>
                <a:gd name="T11" fmla="*/ 38 h 212"/>
                <a:gd name="T12" fmla="*/ 81 w 208"/>
                <a:gd name="T13" fmla="*/ 33 h 212"/>
                <a:gd name="T14" fmla="*/ 49 w 208"/>
                <a:gd name="T15" fmla="*/ 65 h 212"/>
                <a:gd name="T16" fmla="*/ 55 w 208"/>
                <a:gd name="T17" fmla="*/ 70 h 212"/>
                <a:gd name="T18" fmla="*/ 87 w 208"/>
                <a:gd name="T19" fmla="*/ 38 h 212"/>
                <a:gd name="T20" fmla="*/ 160 w 208"/>
                <a:gd name="T21" fmla="*/ 156 h 212"/>
                <a:gd name="T22" fmla="*/ 152 w 208"/>
                <a:gd name="T23" fmla="*/ 164 h 212"/>
                <a:gd name="T24" fmla="*/ 200 w 208"/>
                <a:gd name="T25" fmla="*/ 212 h 212"/>
                <a:gd name="T26" fmla="*/ 208 w 208"/>
                <a:gd name="T27" fmla="*/ 204 h 212"/>
                <a:gd name="T28" fmla="*/ 160 w 208"/>
                <a:gd name="T29" fmla="*/ 156 h 212"/>
                <a:gd name="T30" fmla="*/ 148 w 208"/>
                <a:gd name="T31" fmla="*/ 32 h 212"/>
                <a:gd name="T32" fmla="*/ 32 w 208"/>
                <a:gd name="T33" fmla="*/ 32 h 212"/>
                <a:gd name="T34" fmla="*/ 32 w 208"/>
                <a:gd name="T35" fmla="*/ 148 h 212"/>
                <a:gd name="T36" fmla="*/ 148 w 208"/>
                <a:gd name="T37" fmla="*/ 148 h 212"/>
                <a:gd name="T38" fmla="*/ 148 w 208"/>
                <a:gd name="T39" fmla="*/ 32 h 212"/>
                <a:gd name="T40" fmla="*/ 142 w 208"/>
                <a:gd name="T41" fmla="*/ 142 h 212"/>
                <a:gd name="T42" fmla="*/ 38 w 208"/>
                <a:gd name="T43" fmla="*/ 142 h 212"/>
                <a:gd name="T44" fmla="*/ 38 w 208"/>
                <a:gd name="T45" fmla="*/ 37 h 212"/>
                <a:gd name="T46" fmla="*/ 142 w 208"/>
                <a:gd name="T47" fmla="*/ 37 h 212"/>
                <a:gd name="T48" fmla="*/ 142 w 208"/>
                <a:gd name="T49" fmla="*/ 142 h 212"/>
                <a:gd name="T50" fmla="*/ 108 w 208"/>
                <a:gd name="T51" fmla="*/ 80 h 212"/>
                <a:gd name="T52" fmla="*/ 112 w 208"/>
                <a:gd name="T53" fmla="*/ 88 h 212"/>
                <a:gd name="T54" fmla="*/ 135 w 208"/>
                <a:gd name="T55" fmla="*/ 62 h 212"/>
                <a:gd name="T56" fmla="*/ 129 w 208"/>
                <a:gd name="T57" fmla="*/ 57 h 212"/>
                <a:gd name="T58" fmla="*/ 108 w 208"/>
                <a:gd name="T59" fmla="*/ 8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212">
                  <a:moveTo>
                    <a:pt x="113" y="37"/>
                  </a:moveTo>
                  <a:cubicBezTo>
                    <a:pt x="53" y="97"/>
                    <a:pt x="53" y="97"/>
                    <a:pt x="53" y="97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119" y="42"/>
                    <a:pt x="119" y="42"/>
                    <a:pt x="119" y="42"/>
                  </a:cubicBezTo>
                  <a:lnTo>
                    <a:pt x="113" y="37"/>
                  </a:lnTo>
                  <a:close/>
                  <a:moveTo>
                    <a:pt x="87" y="38"/>
                  </a:moveTo>
                  <a:cubicBezTo>
                    <a:pt x="81" y="33"/>
                    <a:pt x="81" y="33"/>
                    <a:pt x="81" y="33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5" y="70"/>
                    <a:pt x="55" y="70"/>
                    <a:pt x="55" y="70"/>
                  </a:cubicBezTo>
                  <a:lnTo>
                    <a:pt x="87" y="38"/>
                  </a:lnTo>
                  <a:close/>
                  <a:moveTo>
                    <a:pt x="160" y="156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8" y="204"/>
                    <a:pt x="208" y="204"/>
                    <a:pt x="208" y="204"/>
                  </a:cubicBezTo>
                  <a:lnTo>
                    <a:pt x="160" y="156"/>
                  </a:lnTo>
                  <a:close/>
                  <a:moveTo>
                    <a:pt x="148" y="32"/>
                  </a:moveTo>
                  <a:cubicBezTo>
                    <a:pt x="116" y="0"/>
                    <a:pt x="64" y="0"/>
                    <a:pt x="32" y="32"/>
                  </a:cubicBezTo>
                  <a:cubicBezTo>
                    <a:pt x="0" y="64"/>
                    <a:pt x="0" y="116"/>
                    <a:pt x="32" y="148"/>
                  </a:cubicBezTo>
                  <a:cubicBezTo>
                    <a:pt x="64" y="180"/>
                    <a:pt x="116" y="180"/>
                    <a:pt x="148" y="148"/>
                  </a:cubicBezTo>
                  <a:cubicBezTo>
                    <a:pt x="180" y="116"/>
                    <a:pt x="180" y="64"/>
                    <a:pt x="148" y="32"/>
                  </a:cubicBezTo>
                  <a:close/>
                  <a:moveTo>
                    <a:pt x="142" y="142"/>
                  </a:moveTo>
                  <a:cubicBezTo>
                    <a:pt x="113" y="171"/>
                    <a:pt x="67" y="171"/>
                    <a:pt x="38" y="142"/>
                  </a:cubicBezTo>
                  <a:cubicBezTo>
                    <a:pt x="9" y="113"/>
                    <a:pt x="9" y="66"/>
                    <a:pt x="38" y="37"/>
                  </a:cubicBezTo>
                  <a:cubicBezTo>
                    <a:pt x="67" y="8"/>
                    <a:pt x="113" y="8"/>
                    <a:pt x="142" y="37"/>
                  </a:cubicBezTo>
                  <a:cubicBezTo>
                    <a:pt x="171" y="66"/>
                    <a:pt x="171" y="113"/>
                    <a:pt x="142" y="142"/>
                  </a:cubicBezTo>
                  <a:close/>
                  <a:moveTo>
                    <a:pt x="108" y="80"/>
                  </a:moveTo>
                  <a:cubicBezTo>
                    <a:pt x="112" y="88"/>
                    <a:pt x="112" y="88"/>
                    <a:pt x="112" y="88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29" y="57"/>
                    <a:pt x="129" y="57"/>
                    <a:pt x="129" y="57"/>
                  </a:cubicBezTo>
                  <a:lnTo>
                    <a:pt x="108" y="80"/>
                  </a:ln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TextBox 221"/>
            <p:cNvSpPr txBox="1"/>
            <p:nvPr/>
          </p:nvSpPr>
          <p:spPr>
            <a:xfrm>
              <a:off x="1642574" y="5237199"/>
              <a:ext cx="3578860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  <p:grpSp>
        <p:nvGrpSpPr>
          <p:cNvPr id="66" name="Group 24"/>
          <p:cNvGrpSpPr/>
          <p:nvPr/>
        </p:nvGrpSpPr>
        <p:grpSpPr>
          <a:xfrm>
            <a:off x="6096000" y="1321715"/>
            <a:ext cx="4744065" cy="4522342"/>
            <a:chOff x="6258232" y="1321715"/>
            <a:chExt cx="4744065" cy="4522342"/>
          </a:xfrm>
        </p:grpSpPr>
        <p:sp>
          <p:nvSpPr>
            <p:cNvPr id="67" name="Freeform 8"/>
            <p:cNvSpPr>
              <a:spLocks noEditPoints="1"/>
            </p:cNvSpPr>
            <p:nvPr/>
          </p:nvSpPr>
          <p:spPr bwMode="auto">
            <a:xfrm>
              <a:off x="8710706" y="2768324"/>
              <a:ext cx="1462832" cy="1419569"/>
            </a:xfrm>
            <a:custGeom>
              <a:avLst/>
              <a:gdLst>
                <a:gd name="T0" fmla="*/ 1025 w 1082"/>
                <a:gd name="T1" fmla="*/ 101 h 1050"/>
                <a:gd name="T2" fmla="*/ 915 w 1082"/>
                <a:gd name="T3" fmla="*/ 57 h 1050"/>
                <a:gd name="T4" fmla="*/ 801 w 1082"/>
                <a:gd name="T5" fmla="*/ 26 h 1050"/>
                <a:gd name="T6" fmla="*/ 682 w 1082"/>
                <a:gd name="T7" fmla="*/ 6 h 1050"/>
                <a:gd name="T8" fmla="*/ 558 w 1082"/>
                <a:gd name="T9" fmla="*/ 0 h 1050"/>
                <a:gd name="T10" fmla="*/ 458 w 1082"/>
                <a:gd name="T11" fmla="*/ 4 h 1050"/>
                <a:gd name="T12" fmla="*/ 328 w 1082"/>
                <a:gd name="T13" fmla="*/ 23 h 1050"/>
                <a:gd name="T14" fmla="*/ 205 w 1082"/>
                <a:gd name="T15" fmla="*/ 56 h 1050"/>
                <a:gd name="T16" fmla="*/ 87 w 1082"/>
                <a:gd name="T17" fmla="*/ 102 h 1050"/>
                <a:gd name="T18" fmla="*/ 52 w 1082"/>
                <a:gd name="T19" fmla="*/ 118 h 1050"/>
                <a:gd name="T20" fmla="*/ 47 w 1082"/>
                <a:gd name="T21" fmla="*/ 180 h 1050"/>
                <a:gd name="T22" fmla="*/ 83 w 1082"/>
                <a:gd name="T23" fmla="*/ 209 h 1050"/>
                <a:gd name="T24" fmla="*/ 172 w 1082"/>
                <a:gd name="T25" fmla="*/ 288 h 1050"/>
                <a:gd name="T26" fmla="*/ 301 w 1082"/>
                <a:gd name="T27" fmla="*/ 441 h 1050"/>
                <a:gd name="T28" fmla="*/ 402 w 1082"/>
                <a:gd name="T29" fmla="*/ 609 h 1050"/>
                <a:gd name="T30" fmla="*/ 473 w 1082"/>
                <a:gd name="T31" fmla="*/ 792 h 1050"/>
                <a:gd name="T32" fmla="*/ 514 w 1082"/>
                <a:gd name="T33" fmla="*/ 986 h 1050"/>
                <a:gd name="T34" fmla="*/ 520 w 1082"/>
                <a:gd name="T35" fmla="*/ 1050 h 1050"/>
                <a:gd name="T36" fmla="*/ 571 w 1082"/>
                <a:gd name="T37" fmla="*/ 1019 h 1050"/>
                <a:gd name="T38" fmla="*/ 626 w 1082"/>
                <a:gd name="T39" fmla="*/ 980 h 1050"/>
                <a:gd name="T40" fmla="*/ 720 w 1082"/>
                <a:gd name="T41" fmla="*/ 900 h 1050"/>
                <a:gd name="T42" fmla="*/ 806 w 1082"/>
                <a:gd name="T43" fmla="*/ 812 h 1050"/>
                <a:gd name="T44" fmla="*/ 882 w 1082"/>
                <a:gd name="T45" fmla="*/ 715 h 1050"/>
                <a:gd name="T46" fmla="*/ 946 w 1082"/>
                <a:gd name="T47" fmla="*/ 609 h 1050"/>
                <a:gd name="T48" fmla="*/ 1000 w 1082"/>
                <a:gd name="T49" fmla="*/ 497 h 1050"/>
                <a:gd name="T50" fmla="*/ 1041 w 1082"/>
                <a:gd name="T51" fmla="*/ 379 h 1050"/>
                <a:gd name="T52" fmla="*/ 1068 w 1082"/>
                <a:gd name="T53" fmla="*/ 255 h 1050"/>
                <a:gd name="T54" fmla="*/ 1078 w 1082"/>
                <a:gd name="T55" fmla="*/ 185 h 1050"/>
                <a:gd name="T56" fmla="*/ 1056 w 1082"/>
                <a:gd name="T57" fmla="*/ 114 h 1050"/>
                <a:gd name="T58" fmla="*/ 1026 w 1082"/>
                <a:gd name="T59" fmla="*/ 165 h 1050"/>
                <a:gd name="T60" fmla="*/ 994 w 1082"/>
                <a:gd name="T61" fmla="*/ 351 h 1050"/>
                <a:gd name="T62" fmla="*/ 929 w 1082"/>
                <a:gd name="T63" fmla="*/ 526 h 1050"/>
                <a:gd name="T64" fmla="*/ 836 w 1082"/>
                <a:gd name="T65" fmla="*/ 689 h 1050"/>
                <a:gd name="T66" fmla="*/ 713 w 1082"/>
                <a:gd name="T67" fmla="*/ 834 h 1050"/>
                <a:gd name="T68" fmla="*/ 606 w 1082"/>
                <a:gd name="T69" fmla="*/ 929 h 1050"/>
                <a:gd name="T70" fmla="*/ 563 w 1082"/>
                <a:gd name="T71" fmla="*/ 960 h 1050"/>
                <a:gd name="T72" fmla="*/ 540 w 1082"/>
                <a:gd name="T73" fmla="*/ 836 h 1050"/>
                <a:gd name="T74" fmla="*/ 460 w 1082"/>
                <a:gd name="T75" fmla="*/ 612 h 1050"/>
                <a:gd name="T76" fmla="*/ 343 w 1082"/>
                <a:gd name="T77" fmla="*/ 410 h 1050"/>
                <a:gd name="T78" fmla="*/ 192 w 1082"/>
                <a:gd name="T79" fmla="*/ 235 h 1050"/>
                <a:gd name="T80" fmla="*/ 100 w 1082"/>
                <a:gd name="T81" fmla="*/ 154 h 1050"/>
                <a:gd name="T82" fmla="*/ 132 w 1082"/>
                <a:gd name="T83" fmla="*/ 139 h 1050"/>
                <a:gd name="T84" fmla="*/ 240 w 1082"/>
                <a:gd name="T85" fmla="*/ 101 h 1050"/>
                <a:gd name="T86" fmla="*/ 353 w 1082"/>
                <a:gd name="T87" fmla="*/ 72 h 1050"/>
                <a:gd name="T88" fmla="*/ 469 w 1082"/>
                <a:gd name="T89" fmla="*/ 57 h 1050"/>
                <a:gd name="T90" fmla="*/ 558 w 1082"/>
                <a:gd name="T91" fmla="*/ 53 h 1050"/>
                <a:gd name="T92" fmla="*/ 679 w 1082"/>
                <a:gd name="T93" fmla="*/ 60 h 1050"/>
                <a:gd name="T94" fmla="*/ 797 w 1082"/>
                <a:gd name="T95" fmla="*/ 79 h 1050"/>
                <a:gd name="T96" fmla="*/ 912 w 1082"/>
                <a:gd name="T97" fmla="*/ 112 h 1050"/>
                <a:gd name="T98" fmla="*/ 1022 w 1082"/>
                <a:gd name="T99" fmla="*/ 157 h 1050"/>
                <a:gd name="T100" fmla="*/ 1026 w 1082"/>
                <a:gd name="T101" fmla="*/ 165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2" h="1050">
                  <a:moveTo>
                    <a:pt x="1030" y="103"/>
                  </a:moveTo>
                  <a:lnTo>
                    <a:pt x="1030" y="103"/>
                  </a:lnTo>
                  <a:lnTo>
                    <a:pt x="1025" y="101"/>
                  </a:lnTo>
                  <a:lnTo>
                    <a:pt x="1025" y="101"/>
                  </a:lnTo>
                  <a:lnTo>
                    <a:pt x="999" y="88"/>
                  </a:lnTo>
                  <a:lnTo>
                    <a:pt x="971" y="77"/>
                  </a:lnTo>
                  <a:lnTo>
                    <a:pt x="943" y="67"/>
                  </a:lnTo>
                  <a:lnTo>
                    <a:pt x="915" y="57"/>
                  </a:lnTo>
                  <a:lnTo>
                    <a:pt x="887" y="48"/>
                  </a:lnTo>
                  <a:lnTo>
                    <a:pt x="858" y="40"/>
                  </a:lnTo>
                  <a:lnTo>
                    <a:pt x="830" y="32"/>
                  </a:lnTo>
                  <a:lnTo>
                    <a:pt x="801" y="26"/>
                  </a:lnTo>
                  <a:lnTo>
                    <a:pt x="771" y="20"/>
                  </a:lnTo>
                  <a:lnTo>
                    <a:pt x="741" y="15"/>
                  </a:lnTo>
                  <a:lnTo>
                    <a:pt x="711" y="10"/>
                  </a:lnTo>
                  <a:lnTo>
                    <a:pt x="682" y="6"/>
                  </a:lnTo>
                  <a:lnTo>
                    <a:pt x="651" y="4"/>
                  </a:lnTo>
                  <a:lnTo>
                    <a:pt x="619" y="1"/>
                  </a:lnTo>
                  <a:lnTo>
                    <a:pt x="590" y="0"/>
                  </a:lnTo>
                  <a:lnTo>
                    <a:pt x="558" y="0"/>
                  </a:lnTo>
                  <a:lnTo>
                    <a:pt x="558" y="0"/>
                  </a:lnTo>
                  <a:lnTo>
                    <a:pt x="525" y="0"/>
                  </a:lnTo>
                  <a:lnTo>
                    <a:pt x="491" y="2"/>
                  </a:lnTo>
                  <a:lnTo>
                    <a:pt x="458" y="4"/>
                  </a:lnTo>
                  <a:lnTo>
                    <a:pt x="425" y="7"/>
                  </a:lnTo>
                  <a:lnTo>
                    <a:pt x="393" y="12"/>
                  </a:lnTo>
                  <a:lnTo>
                    <a:pt x="361" y="17"/>
                  </a:lnTo>
                  <a:lnTo>
                    <a:pt x="328" y="23"/>
                  </a:lnTo>
                  <a:lnTo>
                    <a:pt x="297" y="30"/>
                  </a:lnTo>
                  <a:lnTo>
                    <a:pt x="266" y="38"/>
                  </a:lnTo>
                  <a:lnTo>
                    <a:pt x="235" y="46"/>
                  </a:lnTo>
                  <a:lnTo>
                    <a:pt x="205" y="56"/>
                  </a:lnTo>
                  <a:lnTo>
                    <a:pt x="174" y="66"/>
                  </a:lnTo>
                  <a:lnTo>
                    <a:pt x="144" y="77"/>
                  </a:lnTo>
                  <a:lnTo>
                    <a:pt x="116" y="89"/>
                  </a:lnTo>
                  <a:lnTo>
                    <a:pt x="87" y="102"/>
                  </a:lnTo>
                  <a:lnTo>
                    <a:pt x="59" y="115"/>
                  </a:lnTo>
                  <a:lnTo>
                    <a:pt x="59" y="115"/>
                  </a:lnTo>
                  <a:lnTo>
                    <a:pt x="52" y="118"/>
                  </a:lnTo>
                  <a:lnTo>
                    <a:pt x="52" y="118"/>
                  </a:lnTo>
                  <a:lnTo>
                    <a:pt x="26" y="132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52" y="184"/>
                  </a:lnTo>
                  <a:lnTo>
                    <a:pt x="52" y="184"/>
                  </a:lnTo>
                  <a:lnTo>
                    <a:pt x="83" y="209"/>
                  </a:lnTo>
                  <a:lnTo>
                    <a:pt x="113" y="234"/>
                  </a:lnTo>
                  <a:lnTo>
                    <a:pt x="143" y="261"/>
                  </a:lnTo>
                  <a:lnTo>
                    <a:pt x="172" y="288"/>
                  </a:lnTo>
                  <a:lnTo>
                    <a:pt x="172" y="288"/>
                  </a:lnTo>
                  <a:lnTo>
                    <a:pt x="207" y="324"/>
                  </a:lnTo>
                  <a:lnTo>
                    <a:pt x="240" y="362"/>
                  </a:lnTo>
                  <a:lnTo>
                    <a:pt x="271" y="402"/>
                  </a:lnTo>
                  <a:lnTo>
                    <a:pt x="301" y="441"/>
                  </a:lnTo>
                  <a:lnTo>
                    <a:pt x="328" y="481"/>
                  </a:lnTo>
                  <a:lnTo>
                    <a:pt x="355" y="524"/>
                  </a:lnTo>
                  <a:lnTo>
                    <a:pt x="379" y="566"/>
                  </a:lnTo>
                  <a:lnTo>
                    <a:pt x="402" y="609"/>
                  </a:lnTo>
                  <a:lnTo>
                    <a:pt x="423" y="654"/>
                  </a:lnTo>
                  <a:lnTo>
                    <a:pt x="442" y="700"/>
                  </a:lnTo>
                  <a:lnTo>
                    <a:pt x="458" y="746"/>
                  </a:lnTo>
                  <a:lnTo>
                    <a:pt x="473" y="792"/>
                  </a:lnTo>
                  <a:lnTo>
                    <a:pt x="486" y="841"/>
                  </a:lnTo>
                  <a:lnTo>
                    <a:pt x="498" y="888"/>
                  </a:lnTo>
                  <a:lnTo>
                    <a:pt x="506" y="937"/>
                  </a:lnTo>
                  <a:lnTo>
                    <a:pt x="514" y="986"/>
                  </a:lnTo>
                  <a:lnTo>
                    <a:pt x="514" y="986"/>
                  </a:lnTo>
                  <a:lnTo>
                    <a:pt x="515" y="992"/>
                  </a:lnTo>
                  <a:lnTo>
                    <a:pt x="515" y="992"/>
                  </a:lnTo>
                  <a:lnTo>
                    <a:pt x="520" y="1050"/>
                  </a:lnTo>
                  <a:lnTo>
                    <a:pt x="520" y="1050"/>
                  </a:lnTo>
                  <a:lnTo>
                    <a:pt x="546" y="1035"/>
                  </a:lnTo>
                  <a:lnTo>
                    <a:pt x="571" y="1019"/>
                  </a:lnTo>
                  <a:lnTo>
                    <a:pt x="571" y="1019"/>
                  </a:lnTo>
                  <a:lnTo>
                    <a:pt x="576" y="1015"/>
                  </a:lnTo>
                  <a:lnTo>
                    <a:pt x="576" y="1015"/>
                  </a:lnTo>
                  <a:lnTo>
                    <a:pt x="601" y="997"/>
                  </a:lnTo>
                  <a:lnTo>
                    <a:pt x="626" y="980"/>
                  </a:lnTo>
                  <a:lnTo>
                    <a:pt x="651" y="961"/>
                  </a:lnTo>
                  <a:lnTo>
                    <a:pt x="674" y="941"/>
                  </a:lnTo>
                  <a:lnTo>
                    <a:pt x="698" y="922"/>
                  </a:lnTo>
                  <a:lnTo>
                    <a:pt x="720" y="900"/>
                  </a:lnTo>
                  <a:lnTo>
                    <a:pt x="743" y="879"/>
                  </a:lnTo>
                  <a:lnTo>
                    <a:pt x="764" y="858"/>
                  </a:lnTo>
                  <a:lnTo>
                    <a:pt x="785" y="836"/>
                  </a:lnTo>
                  <a:lnTo>
                    <a:pt x="806" y="812"/>
                  </a:lnTo>
                  <a:lnTo>
                    <a:pt x="826" y="788"/>
                  </a:lnTo>
                  <a:lnTo>
                    <a:pt x="844" y="765"/>
                  </a:lnTo>
                  <a:lnTo>
                    <a:pt x="863" y="740"/>
                  </a:lnTo>
                  <a:lnTo>
                    <a:pt x="882" y="715"/>
                  </a:lnTo>
                  <a:lnTo>
                    <a:pt x="898" y="689"/>
                  </a:lnTo>
                  <a:lnTo>
                    <a:pt x="915" y="663"/>
                  </a:lnTo>
                  <a:lnTo>
                    <a:pt x="930" y="637"/>
                  </a:lnTo>
                  <a:lnTo>
                    <a:pt x="946" y="609"/>
                  </a:lnTo>
                  <a:lnTo>
                    <a:pt x="960" y="582"/>
                  </a:lnTo>
                  <a:lnTo>
                    <a:pt x="974" y="555"/>
                  </a:lnTo>
                  <a:lnTo>
                    <a:pt x="987" y="526"/>
                  </a:lnTo>
                  <a:lnTo>
                    <a:pt x="1000" y="497"/>
                  </a:lnTo>
                  <a:lnTo>
                    <a:pt x="1011" y="469"/>
                  </a:lnTo>
                  <a:lnTo>
                    <a:pt x="1021" y="439"/>
                  </a:lnTo>
                  <a:lnTo>
                    <a:pt x="1031" y="409"/>
                  </a:lnTo>
                  <a:lnTo>
                    <a:pt x="1041" y="379"/>
                  </a:lnTo>
                  <a:lnTo>
                    <a:pt x="1048" y="348"/>
                  </a:lnTo>
                  <a:lnTo>
                    <a:pt x="1056" y="317"/>
                  </a:lnTo>
                  <a:lnTo>
                    <a:pt x="1062" y="286"/>
                  </a:lnTo>
                  <a:lnTo>
                    <a:pt x="1068" y="255"/>
                  </a:lnTo>
                  <a:lnTo>
                    <a:pt x="1073" y="224"/>
                  </a:lnTo>
                  <a:lnTo>
                    <a:pt x="1077" y="191"/>
                  </a:lnTo>
                  <a:lnTo>
                    <a:pt x="1077" y="191"/>
                  </a:lnTo>
                  <a:lnTo>
                    <a:pt x="1078" y="185"/>
                  </a:lnTo>
                  <a:lnTo>
                    <a:pt x="1078" y="185"/>
                  </a:lnTo>
                  <a:lnTo>
                    <a:pt x="1082" y="128"/>
                  </a:lnTo>
                  <a:lnTo>
                    <a:pt x="1082" y="128"/>
                  </a:lnTo>
                  <a:lnTo>
                    <a:pt x="1056" y="114"/>
                  </a:lnTo>
                  <a:lnTo>
                    <a:pt x="1030" y="103"/>
                  </a:lnTo>
                  <a:lnTo>
                    <a:pt x="1030" y="103"/>
                  </a:lnTo>
                  <a:close/>
                  <a:moveTo>
                    <a:pt x="1026" y="165"/>
                  </a:moveTo>
                  <a:lnTo>
                    <a:pt x="1026" y="165"/>
                  </a:lnTo>
                  <a:lnTo>
                    <a:pt x="1021" y="213"/>
                  </a:lnTo>
                  <a:lnTo>
                    <a:pt x="1014" y="259"/>
                  </a:lnTo>
                  <a:lnTo>
                    <a:pt x="1005" y="305"/>
                  </a:lnTo>
                  <a:lnTo>
                    <a:pt x="994" y="351"/>
                  </a:lnTo>
                  <a:lnTo>
                    <a:pt x="980" y="395"/>
                  </a:lnTo>
                  <a:lnTo>
                    <a:pt x="965" y="440"/>
                  </a:lnTo>
                  <a:lnTo>
                    <a:pt x="949" y="484"/>
                  </a:lnTo>
                  <a:lnTo>
                    <a:pt x="929" y="526"/>
                  </a:lnTo>
                  <a:lnTo>
                    <a:pt x="909" y="568"/>
                  </a:lnTo>
                  <a:lnTo>
                    <a:pt x="886" y="609"/>
                  </a:lnTo>
                  <a:lnTo>
                    <a:pt x="862" y="650"/>
                  </a:lnTo>
                  <a:lnTo>
                    <a:pt x="836" y="689"/>
                  </a:lnTo>
                  <a:lnTo>
                    <a:pt x="807" y="728"/>
                  </a:lnTo>
                  <a:lnTo>
                    <a:pt x="777" y="765"/>
                  </a:lnTo>
                  <a:lnTo>
                    <a:pt x="746" y="800"/>
                  </a:lnTo>
                  <a:lnTo>
                    <a:pt x="713" y="834"/>
                  </a:lnTo>
                  <a:lnTo>
                    <a:pt x="713" y="834"/>
                  </a:lnTo>
                  <a:lnTo>
                    <a:pt x="679" y="868"/>
                  </a:lnTo>
                  <a:lnTo>
                    <a:pt x="643" y="899"/>
                  </a:lnTo>
                  <a:lnTo>
                    <a:pt x="606" y="929"/>
                  </a:lnTo>
                  <a:lnTo>
                    <a:pt x="568" y="956"/>
                  </a:lnTo>
                  <a:lnTo>
                    <a:pt x="568" y="956"/>
                  </a:lnTo>
                  <a:lnTo>
                    <a:pt x="563" y="960"/>
                  </a:lnTo>
                  <a:lnTo>
                    <a:pt x="563" y="960"/>
                  </a:lnTo>
                  <a:lnTo>
                    <a:pt x="562" y="954"/>
                  </a:lnTo>
                  <a:lnTo>
                    <a:pt x="562" y="954"/>
                  </a:lnTo>
                  <a:lnTo>
                    <a:pt x="552" y="894"/>
                  </a:lnTo>
                  <a:lnTo>
                    <a:pt x="540" y="836"/>
                  </a:lnTo>
                  <a:lnTo>
                    <a:pt x="524" y="777"/>
                  </a:lnTo>
                  <a:lnTo>
                    <a:pt x="505" y="721"/>
                  </a:lnTo>
                  <a:lnTo>
                    <a:pt x="484" y="667"/>
                  </a:lnTo>
                  <a:lnTo>
                    <a:pt x="460" y="612"/>
                  </a:lnTo>
                  <a:lnTo>
                    <a:pt x="435" y="560"/>
                  </a:lnTo>
                  <a:lnTo>
                    <a:pt x="407" y="509"/>
                  </a:lnTo>
                  <a:lnTo>
                    <a:pt x="376" y="459"/>
                  </a:lnTo>
                  <a:lnTo>
                    <a:pt x="343" y="410"/>
                  </a:lnTo>
                  <a:lnTo>
                    <a:pt x="309" y="364"/>
                  </a:lnTo>
                  <a:lnTo>
                    <a:pt x="271" y="319"/>
                  </a:lnTo>
                  <a:lnTo>
                    <a:pt x="233" y="276"/>
                  </a:lnTo>
                  <a:lnTo>
                    <a:pt x="192" y="235"/>
                  </a:lnTo>
                  <a:lnTo>
                    <a:pt x="149" y="195"/>
                  </a:lnTo>
                  <a:lnTo>
                    <a:pt x="105" y="158"/>
                  </a:lnTo>
                  <a:lnTo>
                    <a:pt x="105" y="158"/>
                  </a:lnTo>
                  <a:lnTo>
                    <a:pt x="100" y="154"/>
                  </a:lnTo>
                  <a:lnTo>
                    <a:pt x="100" y="154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32" y="139"/>
                  </a:lnTo>
                  <a:lnTo>
                    <a:pt x="158" y="129"/>
                  </a:lnTo>
                  <a:lnTo>
                    <a:pt x="185" y="118"/>
                  </a:lnTo>
                  <a:lnTo>
                    <a:pt x="213" y="109"/>
                  </a:lnTo>
                  <a:lnTo>
                    <a:pt x="240" y="101"/>
                  </a:lnTo>
                  <a:lnTo>
                    <a:pt x="269" y="92"/>
                  </a:lnTo>
                  <a:lnTo>
                    <a:pt x="296" y="84"/>
                  </a:lnTo>
                  <a:lnTo>
                    <a:pt x="325" y="78"/>
                  </a:lnTo>
                  <a:lnTo>
                    <a:pt x="353" y="72"/>
                  </a:lnTo>
                  <a:lnTo>
                    <a:pt x="382" y="67"/>
                  </a:lnTo>
                  <a:lnTo>
                    <a:pt x="411" y="63"/>
                  </a:lnTo>
                  <a:lnTo>
                    <a:pt x="440" y="60"/>
                  </a:lnTo>
                  <a:lnTo>
                    <a:pt x="469" y="57"/>
                  </a:lnTo>
                  <a:lnTo>
                    <a:pt x="499" y="55"/>
                  </a:lnTo>
                  <a:lnTo>
                    <a:pt x="529" y="53"/>
                  </a:lnTo>
                  <a:lnTo>
                    <a:pt x="558" y="53"/>
                  </a:lnTo>
                  <a:lnTo>
                    <a:pt x="558" y="53"/>
                  </a:lnTo>
                  <a:lnTo>
                    <a:pt x="588" y="53"/>
                  </a:lnTo>
                  <a:lnTo>
                    <a:pt x="619" y="55"/>
                  </a:lnTo>
                  <a:lnTo>
                    <a:pt x="649" y="57"/>
                  </a:lnTo>
                  <a:lnTo>
                    <a:pt x="679" y="60"/>
                  </a:lnTo>
                  <a:lnTo>
                    <a:pt x="709" y="63"/>
                  </a:lnTo>
                  <a:lnTo>
                    <a:pt x="739" y="68"/>
                  </a:lnTo>
                  <a:lnTo>
                    <a:pt x="769" y="73"/>
                  </a:lnTo>
                  <a:lnTo>
                    <a:pt x="797" y="79"/>
                  </a:lnTo>
                  <a:lnTo>
                    <a:pt x="827" y="86"/>
                  </a:lnTo>
                  <a:lnTo>
                    <a:pt x="856" y="94"/>
                  </a:lnTo>
                  <a:lnTo>
                    <a:pt x="884" y="103"/>
                  </a:lnTo>
                  <a:lnTo>
                    <a:pt x="912" y="112"/>
                  </a:lnTo>
                  <a:lnTo>
                    <a:pt x="940" y="122"/>
                  </a:lnTo>
                  <a:lnTo>
                    <a:pt x="968" y="133"/>
                  </a:lnTo>
                  <a:lnTo>
                    <a:pt x="995" y="144"/>
                  </a:lnTo>
                  <a:lnTo>
                    <a:pt x="1022" y="157"/>
                  </a:lnTo>
                  <a:lnTo>
                    <a:pt x="1022" y="157"/>
                  </a:lnTo>
                  <a:lnTo>
                    <a:pt x="1027" y="159"/>
                  </a:lnTo>
                  <a:lnTo>
                    <a:pt x="1027" y="159"/>
                  </a:lnTo>
                  <a:lnTo>
                    <a:pt x="1026" y="165"/>
                  </a:lnTo>
                  <a:lnTo>
                    <a:pt x="1026" y="16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9"/>
            <p:cNvSpPr>
              <a:spLocks noEditPoints="1"/>
            </p:cNvSpPr>
            <p:nvPr/>
          </p:nvSpPr>
          <p:spPr bwMode="auto">
            <a:xfrm>
              <a:off x="8710706" y="2987343"/>
              <a:ext cx="2291591" cy="2856714"/>
            </a:xfrm>
            <a:custGeom>
              <a:avLst/>
              <a:gdLst>
                <a:gd name="T0" fmla="*/ 1169 w 1695"/>
                <a:gd name="T1" fmla="*/ 16 h 2113"/>
                <a:gd name="T2" fmla="*/ 1137 w 1695"/>
                <a:gd name="T3" fmla="*/ 58 h 2113"/>
                <a:gd name="T4" fmla="*/ 1108 w 1695"/>
                <a:gd name="T5" fmla="*/ 209 h 2113"/>
                <a:gd name="T6" fmla="*/ 1024 w 1695"/>
                <a:gd name="T7" fmla="*/ 436 h 2113"/>
                <a:gd name="T8" fmla="*/ 894 w 1695"/>
                <a:gd name="T9" fmla="*/ 644 h 2113"/>
                <a:gd name="T10" fmla="*/ 770 w 1695"/>
                <a:gd name="T11" fmla="*/ 779 h 2113"/>
                <a:gd name="T12" fmla="*/ 637 w 1695"/>
                <a:gd name="T13" fmla="*/ 888 h 2113"/>
                <a:gd name="T14" fmla="*/ 576 w 1695"/>
                <a:gd name="T15" fmla="*/ 929 h 2113"/>
                <a:gd name="T16" fmla="*/ 524 w 1695"/>
                <a:gd name="T17" fmla="*/ 976 h 2113"/>
                <a:gd name="T18" fmla="*/ 519 w 1695"/>
                <a:gd name="T19" fmla="*/ 1082 h 2113"/>
                <a:gd name="T20" fmla="*/ 463 w 1695"/>
                <a:gd name="T21" fmla="*/ 1354 h 2113"/>
                <a:gd name="T22" fmla="*/ 346 w 1695"/>
                <a:gd name="T23" fmla="*/ 1605 h 2113"/>
                <a:gd name="T24" fmla="*/ 172 w 1695"/>
                <a:gd name="T25" fmla="*/ 1824 h 2113"/>
                <a:gd name="T26" fmla="*/ 52 w 1695"/>
                <a:gd name="T27" fmla="*/ 1929 h 2113"/>
                <a:gd name="T28" fmla="*/ 0 w 1695"/>
                <a:gd name="T29" fmla="*/ 1967 h 2113"/>
                <a:gd name="T30" fmla="*/ 59 w 1695"/>
                <a:gd name="T31" fmla="*/ 1997 h 2113"/>
                <a:gd name="T32" fmla="*/ 174 w 1695"/>
                <a:gd name="T33" fmla="*/ 2047 h 2113"/>
                <a:gd name="T34" fmla="*/ 330 w 1695"/>
                <a:gd name="T35" fmla="*/ 2091 h 2113"/>
                <a:gd name="T36" fmla="*/ 491 w 1695"/>
                <a:gd name="T37" fmla="*/ 2112 h 2113"/>
                <a:gd name="T38" fmla="*/ 674 w 1695"/>
                <a:gd name="T39" fmla="*/ 2108 h 2113"/>
                <a:gd name="T40" fmla="*/ 949 w 1695"/>
                <a:gd name="T41" fmla="*/ 2045 h 2113"/>
                <a:gd name="T42" fmla="*/ 1194 w 1695"/>
                <a:gd name="T43" fmla="*/ 1919 h 2113"/>
                <a:gd name="T44" fmla="*/ 1399 w 1695"/>
                <a:gd name="T45" fmla="*/ 1740 h 2113"/>
                <a:gd name="T46" fmla="*/ 1558 w 1695"/>
                <a:gd name="T47" fmla="*/ 1517 h 2113"/>
                <a:gd name="T48" fmla="*/ 1659 w 1695"/>
                <a:gd name="T49" fmla="*/ 1260 h 2113"/>
                <a:gd name="T50" fmla="*/ 1695 w 1695"/>
                <a:gd name="T51" fmla="*/ 976 h 2113"/>
                <a:gd name="T52" fmla="*/ 1686 w 1695"/>
                <a:gd name="T53" fmla="*/ 832 h 2113"/>
                <a:gd name="T54" fmla="*/ 1650 w 1695"/>
                <a:gd name="T55" fmla="*/ 659 h 2113"/>
                <a:gd name="T56" fmla="*/ 1591 w 1695"/>
                <a:gd name="T57" fmla="*/ 497 h 2113"/>
                <a:gd name="T58" fmla="*/ 1506 w 1695"/>
                <a:gd name="T59" fmla="*/ 348 h 2113"/>
                <a:gd name="T60" fmla="*/ 1403 w 1695"/>
                <a:gd name="T61" fmla="*/ 213 h 2113"/>
                <a:gd name="T62" fmla="*/ 1280 w 1695"/>
                <a:gd name="T63" fmla="*/ 97 h 2113"/>
                <a:gd name="T64" fmla="*/ 558 w 1695"/>
                <a:gd name="T65" fmla="*/ 2056 h 2113"/>
                <a:gd name="T66" fmla="*/ 440 w 1695"/>
                <a:gd name="T67" fmla="*/ 2050 h 2113"/>
                <a:gd name="T68" fmla="*/ 297 w 1695"/>
                <a:gd name="T69" fmla="*/ 2023 h 2113"/>
                <a:gd name="T70" fmla="*/ 162 w 1695"/>
                <a:gd name="T71" fmla="*/ 1980 h 2113"/>
                <a:gd name="T72" fmla="*/ 188 w 1695"/>
                <a:gd name="T73" fmla="*/ 1890 h 2113"/>
                <a:gd name="T74" fmla="*/ 333 w 1695"/>
                <a:gd name="T75" fmla="*/ 1727 h 2113"/>
                <a:gd name="T76" fmla="*/ 483 w 1695"/>
                <a:gd name="T77" fmla="*/ 1466 h 2113"/>
                <a:gd name="T78" fmla="*/ 566 w 1695"/>
                <a:gd name="T79" fmla="*/ 1176 h 2113"/>
                <a:gd name="T80" fmla="*/ 616 w 1695"/>
                <a:gd name="T81" fmla="*/ 972 h 2113"/>
                <a:gd name="T82" fmla="*/ 776 w 1695"/>
                <a:gd name="T83" fmla="*/ 852 h 2113"/>
                <a:gd name="T84" fmla="*/ 904 w 1695"/>
                <a:gd name="T85" fmla="*/ 722 h 2113"/>
                <a:gd name="T86" fmla="*/ 1046 w 1695"/>
                <a:gd name="T87" fmla="*/ 518 h 2113"/>
                <a:gd name="T88" fmla="*/ 1144 w 1695"/>
                <a:gd name="T89" fmla="*/ 293 h 2113"/>
                <a:gd name="T90" fmla="*/ 1190 w 1695"/>
                <a:gd name="T91" fmla="*/ 100 h 2113"/>
                <a:gd name="T92" fmla="*/ 1310 w 1695"/>
                <a:gd name="T93" fmla="*/ 201 h 2113"/>
                <a:gd name="T94" fmla="*/ 1414 w 1695"/>
                <a:gd name="T95" fmla="*/ 318 h 2113"/>
                <a:gd name="T96" fmla="*/ 1500 w 1695"/>
                <a:gd name="T97" fmla="*/ 449 h 2113"/>
                <a:gd name="T98" fmla="*/ 1567 w 1695"/>
                <a:gd name="T99" fmla="*/ 593 h 2113"/>
                <a:gd name="T100" fmla="*/ 1613 w 1695"/>
                <a:gd name="T101" fmla="*/ 746 h 2113"/>
                <a:gd name="T102" fmla="*/ 1635 w 1695"/>
                <a:gd name="T103" fmla="*/ 909 h 2113"/>
                <a:gd name="T104" fmla="*/ 1632 w 1695"/>
                <a:gd name="T105" fmla="*/ 1085 h 2113"/>
                <a:gd name="T106" fmla="*/ 1572 w 1695"/>
                <a:gd name="T107" fmla="*/ 1347 h 2113"/>
                <a:gd name="T108" fmla="*/ 1453 w 1695"/>
                <a:gd name="T109" fmla="*/ 1579 h 2113"/>
                <a:gd name="T110" fmla="*/ 1283 w 1695"/>
                <a:gd name="T111" fmla="*/ 1775 h 2113"/>
                <a:gd name="T112" fmla="*/ 1072 w 1695"/>
                <a:gd name="T113" fmla="*/ 1925 h 2113"/>
                <a:gd name="T114" fmla="*/ 827 w 1695"/>
                <a:gd name="T115" fmla="*/ 2021 h 2113"/>
                <a:gd name="T116" fmla="*/ 558 w 1695"/>
                <a:gd name="T117" fmla="*/ 2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5" h="2113">
                  <a:moveTo>
                    <a:pt x="1198" y="36"/>
                  </a:moveTo>
                  <a:lnTo>
                    <a:pt x="1198" y="36"/>
                  </a:lnTo>
                  <a:lnTo>
                    <a:pt x="1194" y="32"/>
                  </a:lnTo>
                  <a:lnTo>
                    <a:pt x="1194" y="32"/>
                  </a:lnTo>
                  <a:lnTo>
                    <a:pt x="1169" y="16"/>
                  </a:lnTo>
                  <a:lnTo>
                    <a:pt x="1143" y="0"/>
                  </a:lnTo>
                  <a:lnTo>
                    <a:pt x="1143" y="0"/>
                  </a:lnTo>
                  <a:lnTo>
                    <a:pt x="1140" y="29"/>
                  </a:lnTo>
                  <a:lnTo>
                    <a:pt x="1137" y="58"/>
                  </a:lnTo>
                  <a:lnTo>
                    <a:pt x="1137" y="58"/>
                  </a:lnTo>
                  <a:lnTo>
                    <a:pt x="1137" y="64"/>
                  </a:lnTo>
                  <a:lnTo>
                    <a:pt x="1137" y="64"/>
                  </a:lnTo>
                  <a:lnTo>
                    <a:pt x="1129" y="113"/>
                  </a:lnTo>
                  <a:lnTo>
                    <a:pt x="1119" y="161"/>
                  </a:lnTo>
                  <a:lnTo>
                    <a:pt x="1108" y="209"/>
                  </a:lnTo>
                  <a:lnTo>
                    <a:pt x="1096" y="256"/>
                  </a:lnTo>
                  <a:lnTo>
                    <a:pt x="1081" y="302"/>
                  </a:lnTo>
                  <a:lnTo>
                    <a:pt x="1063" y="348"/>
                  </a:lnTo>
                  <a:lnTo>
                    <a:pt x="1045" y="393"/>
                  </a:lnTo>
                  <a:lnTo>
                    <a:pt x="1024" y="436"/>
                  </a:lnTo>
                  <a:lnTo>
                    <a:pt x="1001" y="480"/>
                  </a:lnTo>
                  <a:lnTo>
                    <a:pt x="978" y="522"/>
                  </a:lnTo>
                  <a:lnTo>
                    <a:pt x="951" y="563"/>
                  </a:lnTo>
                  <a:lnTo>
                    <a:pt x="923" y="604"/>
                  </a:lnTo>
                  <a:lnTo>
                    <a:pt x="894" y="644"/>
                  </a:lnTo>
                  <a:lnTo>
                    <a:pt x="863" y="681"/>
                  </a:lnTo>
                  <a:lnTo>
                    <a:pt x="830" y="719"/>
                  </a:lnTo>
                  <a:lnTo>
                    <a:pt x="795" y="755"/>
                  </a:lnTo>
                  <a:lnTo>
                    <a:pt x="795" y="755"/>
                  </a:lnTo>
                  <a:lnTo>
                    <a:pt x="770" y="779"/>
                  </a:lnTo>
                  <a:lnTo>
                    <a:pt x="745" y="803"/>
                  </a:lnTo>
                  <a:lnTo>
                    <a:pt x="719" y="826"/>
                  </a:lnTo>
                  <a:lnTo>
                    <a:pt x="692" y="847"/>
                  </a:lnTo>
                  <a:lnTo>
                    <a:pt x="664" y="868"/>
                  </a:lnTo>
                  <a:lnTo>
                    <a:pt x="637" y="888"/>
                  </a:lnTo>
                  <a:lnTo>
                    <a:pt x="609" y="908"/>
                  </a:lnTo>
                  <a:lnTo>
                    <a:pt x="581" y="926"/>
                  </a:lnTo>
                  <a:lnTo>
                    <a:pt x="581" y="926"/>
                  </a:lnTo>
                  <a:lnTo>
                    <a:pt x="576" y="929"/>
                  </a:lnTo>
                  <a:lnTo>
                    <a:pt x="576" y="929"/>
                  </a:lnTo>
                  <a:lnTo>
                    <a:pt x="550" y="945"/>
                  </a:lnTo>
                  <a:lnTo>
                    <a:pt x="524" y="960"/>
                  </a:lnTo>
                  <a:lnTo>
                    <a:pt x="524" y="960"/>
                  </a:lnTo>
                  <a:lnTo>
                    <a:pt x="524" y="976"/>
                  </a:lnTo>
                  <a:lnTo>
                    <a:pt x="524" y="976"/>
                  </a:lnTo>
                  <a:lnTo>
                    <a:pt x="522" y="1020"/>
                  </a:lnTo>
                  <a:lnTo>
                    <a:pt x="522" y="1020"/>
                  </a:lnTo>
                  <a:lnTo>
                    <a:pt x="522" y="1026"/>
                  </a:lnTo>
                  <a:lnTo>
                    <a:pt x="522" y="1026"/>
                  </a:lnTo>
                  <a:lnTo>
                    <a:pt x="519" y="1082"/>
                  </a:lnTo>
                  <a:lnTo>
                    <a:pt x="512" y="1138"/>
                  </a:lnTo>
                  <a:lnTo>
                    <a:pt x="504" y="1194"/>
                  </a:lnTo>
                  <a:lnTo>
                    <a:pt x="493" y="1247"/>
                  </a:lnTo>
                  <a:lnTo>
                    <a:pt x="479" y="1302"/>
                  </a:lnTo>
                  <a:lnTo>
                    <a:pt x="463" y="1354"/>
                  </a:lnTo>
                  <a:lnTo>
                    <a:pt x="444" y="1406"/>
                  </a:lnTo>
                  <a:lnTo>
                    <a:pt x="423" y="1457"/>
                  </a:lnTo>
                  <a:lnTo>
                    <a:pt x="399" y="1508"/>
                  </a:lnTo>
                  <a:lnTo>
                    <a:pt x="373" y="1557"/>
                  </a:lnTo>
                  <a:lnTo>
                    <a:pt x="346" y="1605"/>
                  </a:lnTo>
                  <a:lnTo>
                    <a:pt x="315" y="1651"/>
                  </a:lnTo>
                  <a:lnTo>
                    <a:pt x="282" y="1698"/>
                  </a:lnTo>
                  <a:lnTo>
                    <a:pt x="248" y="1741"/>
                  </a:lnTo>
                  <a:lnTo>
                    <a:pt x="210" y="1783"/>
                  </a:lnTo>
                  <a:lnTo>
                    <a:pt x="172" y="1824"/>
                  </a:lnTo>
                  <a:lnTo>
                    <a:pt x="172" y="1824"/>
                  </a:lnTo>
                  <a:lnTo>
                    <a:pt x="143" y="1853"/>
                  </a:lnTo>
                  <a:lnTo>
                    <a:pt x="113" y="1879"/>
                  </a:lnTo>
                  <a:lnTo>
                    <a:pt x="83" y="1905"/>
                  </a:lnTo>
                  <a:lnTo>
                    <a:pt x="52" y="1929"/>
                  </a:lnTo>
                  <a:lnTo>
                    <a:pt x="52" y="1929"/>
                  </a:lnTo>
                  <a:lnTo>
                    <a:pt x="47" y="1933"/>
                  </a:lnTo>
                  <a:lnTo>
                    <a:pt x="47" y="1933"/>
                  </a:lnTo>
                  <a:lnTo>
                    <a:pt x="24" y="1950"/>
                  </a:lnTo>
                  <a:lnTo>
                    <a:pt x="0" y="1967"/>
                  </a:lnTo>
                  <a:lnTo>
                    <a:pt x="0" y="1967"/>
                  </a:lnTo>
                  <a:lnTo>
                    <a:pt x="26" y="1981"/>
                  </a:lnTo>
                  <a:lnTo>
                    <a:pt x="52" y="1995"/>
                  </a:lnTo>
                  <a:lnTo>
                    <a:pt x="52" y="1995"/>
                  </a:lnTo>
                  <a:lnTo>
                    <a:pt x="59" y="1997"/>
                  </a:lnTo>
                  <a:lnTo>
                    <a:pt x="59" y="1997"/>
                  </a:lnTo>
                  <a:lnTo>
                    <a:pt x="87" y="2011"/>
                  </a:lnTo>
                  <a:lnTo>
                    <a:pt x="116" y="2023"/>
                  </a:lnTo>
                  <a:lnTo>
                    <a:pt x="146" y="2036"/>
                  </a:lnTo>
                  <a:lnTo>
                    <a:pt x="174" y="2047"/>
                  </a:lnTo>
                  <a:lnTo>
                    <a:pt x="205" y="2057"/>
                  </a:lnTo>
                  <a:lnTo>
                    <a:pt x="235" y="2067"/>
                  </a:lnTo>
                  <a:lnTo>
                    <a:pt x="266" y="2076"/>
                  </a:lnTo>
                  <a:lnTo>
                    <a:pt x="297" y="2083"/>
                  </a:lnTo>
                  <a:lnTo>
                    <a:pt x="330" y="2091"/>
                  </a:lnTo>
                  <a:lnTo>
                    <a:pt x="361" y="2097"/>
                  </a:lnTo>
                  <a:lnTo>
                    <a:pt x="393" y="2102"/>
                  </a:lnTo>
                  <a:lnTo>
                    <a:pt x="425" y="2106"/>
                  </a:lnTo>
                  <a:lnTo>
                    <a:pt x="458" y="2109"/>
                  </a:lnTo>
                  <a:lnTo>
                    <a:pt x="491" y="2112"/>
                  </a:lnTo>
                  <a:lnTo>
                    <a:pt x="525" y="2113"/>
                  </a:lnTo>
                  <a:lnTo>
                    <a:pt x="558" y="2113"/>
                  </a:lnTo>
                  <a:lnTo>
                    <a:pt x="558" y="2113"/>
                  </a:lnTo>
                  <a:lnTo>
                    <a:pt x="617" y="2112"/>
                  </a:lnTo>
                  <a:lnTo>
                    <a:pt x="674" y="2108"/>
                  </a:lnTo>
                  <a:lnTo>
                    <a:pt x="731" y="2101"/>
                  </a:lnTo>
                  <a:lnTo>
                    <a:pt x="787" y="2091"/>
                  </a:lnTo>
                  <a:lnTo>
                    <a:pt x="842" y="2077"/>
                  </a:lnTo>
                  <a:lnTo>
                    <a:pt x="895" y="2062"/>
                  </a:lnTo>
                  <a:lnTo>
                    <a:pt x="949" y="2045"/>
                  </a:lnTo>
                  <a:lnTo>
                    <a:pt x="1000" y="2023"/>
                  </a:lnTo>
                  <a:lnTo>
                    <a:pt x="1051" y="2001"/>
                  </a:lnTo>
                  <a:lnTo>
                    <a:pt x="1099" y="1976"/>
                  </a:lnTo>
                  <a:lnTo>
                    <a:pt x="1148" y="1949"/>
                  </a:lnTo>
                  <a:lnTo>
                    <a:pt x="1194" y="1919"/>
                  </a:lnTo>
                  <a:lnTo>
                    <a:pt x="1239" y="1887"/>
                  </a:lnTo>
                  <a:lnTo>
                    <a:pt x="1281" y="1853"/>
                  </a:lnTo>
                  <a:lnTo>
                    <a:pt x="1322" y="1817"/>
                  </a:lnTo>
                  <a:lnTo>
                    <a:pt x="1362" y="1780"/>
                  </a:lnTo>
                  <a:lnTo>
                    <a:pt x="1399" y="1740"/>
                  </a:lnTo>
                  <a:lnTo>
                    <a:pt x="1435" y="1699"/>
                  </a:lnTo>
                  <a:lnTo>
                    <a:pt x="1469" y="1656"/>
                  </a:lnTo>
                  <a:lnTo>
                    <a:pt x="1501" y="1612"/>
                  </a:lnTo>
                  <a:lnTo>
                    <a:pt x="1531" y="1566"/>
                  </a:lnTo>
                  <a:lnTo>
                    <a:pt x="1558" y="1517"/>
                  </a:lnTo>
                  <a:lnTo>
                    <a:pt x="1583" y="1469"/>
                  </a:lnTo>
                  <a:lnTo>
                    <a:pt x="1605" y="1418"/>
                  </a:lnTo>
                  <a:lnTo>
                    <a:pt x="1627" y="1367"/>
                  </a:lnTo>
                  <a:lnTo>
                    <a:pt x="1644" y="1313"/>
                  </a:lnTo>
                  <a:lnTo>
                    <a:pt x="1659" y="1260"/>
                  </a:lnTo>
                  <a:lnTo>
                    <a:pt x="1673" y="1205"/>
                  </a:lnTo>
                  <a:lnTo>
                    <a:pt x="1683" y="1149"/>
                  </a:lnTo>
                  <a:lnTo>
                    <a:pt x="1690" y="1092"/>
                  </a:lnTo>
                  <a:lnTo>
                    <a:pt x="1694" y="1034"/>
                  </a:lnTo>
                  <a:lnTo>
                    <a:pt x="1695" y="976"/>
                  </a:lnTo>
                  <a:lnTo>
                    <a:pt x="1695" y="976"/>
                  </a:lnTo>
                  <a:lnTo>
                    <a:pt x="1695" y="939"/>
                  </a:lnTo>
                  <a:lnTo>
                    <a:pt x="1693" y="903"/>
                  </a:lnTo>
                  <a:lnTo>
                    <a:pt x="1690" y="867"/>
                  </a:lnTo>
                  <a:lnTo>
                    <a:pt x="1686" y="832"/>
                  </a:lnTo>
                  <a:lnTo>
                    <a:pt x="1681" y="797"/>
                  </a:lnTo>
                  <a:lnTo>
                    <a:pt x="1675" y="762"/>
                  </a:lnTo>
                  <a:lnTo>
                    <a:pt x="1668" y="727"/>
                  </a:lnTo>
                  <a:lnTo>
                    <a:pt x="1660" y="692"/>
                  </a:lnTo>
                  <a:lnTo>
                    <a:pt x="1650" y="659"/>
                  </a:lnTo>
                  <a:lnTo>
                    <a:pt x="1640" y="626"/>
                  </a:lnTo>
                  <a:lnTo>
                    <a:pt x="1629" y="593"/>
                  </a:lnTo>
                  <a:lnTo>
                    <a:pt x="1617" y="561"/>
                  </a:lnTo>
                  <a:lnTo>
                    <a:pt x="1604" y="529"/>
                  </a:lnTo>
                  <a:lnTo>
                    <a:pt x="1591" y="497"/>
                  </a:lnTo>
                  <a:lnTo>
                    <a:pt x="1576" y="466"/>
                  </a:lnTo>
                  <a:lnTo>
                    <a:pt x="1559" y="436"/>
                  </a:lnTo>
                  <a:lnTo>
                    <a:pt x="1542" y="406"/>
                  </a:lnTo>
                  <a:lnTo>
                    <a:pt x="1525" y="378"/>
                  </a:lnTo>
                  <a:lnTo>
                    <a:pt x="1506" y="348"/>
                  </a:lnTo>
                  <a:lnTo>
                    <a:pt x="1487" y="320"/>
                  </a:lnTo>
                  <a:lnTo>
                    <a:pt x="1467" y="293"/>
                  </a:lnTo>
                  <a:lnTo>
                    <a:pt x="1446" y="266"/>
                  </a:lnTo>
                  <a:lnTo>
                    <a:pt x="1425" y="240"/>
                  </a:lnTo>
                  <a:lnTo>
                    <a:pt x="1403" y="213"/>
                  </a:lnTo>
                  <a:lnTo>
                    <a:pt x="1379" y="189"/>
                  </a:lnTo>
                  <a:lnTo>
                    <a:pt x="1356" y="165"/>
                  </a:lnTo>
                  <a:lnTo>
                    <a:pt x="1331" y="141"/>
                  </a:lnTo>
                  <a:lnTo>
                    <a:pt x="1306" y="119"/>
                  </a:lnTo>
                  <a:lnTo>
                    <a:pt x="1280" y="97"/>
                  </a:lnTo>
                  <a:lnTo>
                    <a:pt x="1254" y="75"/>
                  </a:lnTo>
                  <a:lnTo>
                    <a:pt x="1226" y="55"/>
                  </a:lnTo>
                  <a:lnTo>
                    <a:pt x="1198" y="36"/>
                  </a:lnTo>
                  <a:lnTo>
                    <a:pt x="1198" y="36"/>
                  </a:lnTo>
                  <a:close/>
                  <a:moveTo>
                    <a:pt x="558" y="2056"/>
                  </a:moveTo>
                  <a:lnTo>
                    <a:pt x="558" y="2056"/>
                  </a:lnTo>
                  <a:lnTo>
                    <a:pt x="529" y="2055"/>
                  </a:lnTo>
                  <a:lnTo>
                    <a:pt x="499" y="2053"/>
                  </a:lnTo>
                  <a:lnTo>
                    <a:pt x="469" y="2052"/>
                  </a:lnTo>
                  <a:lnTo>
                    <a:pt x="440" y="2050"/>
                  </a:lnTo>
                  <a:lnTo>
                    <a:pt x="411" y="2046"/>
                  </a:lnTo>
                  <a:lnTo>
                    <a:pt x="382" y="2041"/>
                  </a:lnTo>
                  <a:lnTo>
                    <a:pt x="353" y="2036"/>
                  </a:lnTo>
                  <a:lnTo>
                    <a:pt x="326" y="2030"/>
                  </a:lnTo>
                  <a:lnTo>
                    <a:pt x="297" y="2023"/>
                  </a:lnTo>
                  <a:lnTo>
                    <a:pt x="270" y="2016"/>
                  </a:lnTo>
                  <a:lnTo>
                    <a:pt x="243" y="2009"/>
                  </a:lnTo>
                  <a:lnTo>
                    <a:pt x="215" y="2000"/>
                  </a:lnTo>
                  <a:lnTo>
                    <a:pt x="188" y="1990"/>
                  </a:lnTo>
                  <a:lnTo>
                    <a:pt x="162" y="1980"/>
                  </a:lnTo>
                  <a:lnTo>
                    <a:pt x="110" y="1958"/>
                  </a:lnTo>
                  <a:lnTo>
                    <a:pt x="110" y="1958"/>
                  </a:lnTo>
                  <a:lnTo>
                    <a:pt x="137" y="1936"/>
                  </a:lnTo>
                  <a:lnTo>
                    <a:pt x="163" y="1914"/>
                  </a:lnTo>
                  <a:lnTo>
                    <a:pt x="188" y="1890"/>
                  </a:lnTo>
                  <a:lnTo>
                    <a:pt x="213" y="1865"/>
                  </a:lnTo>
                  <a:lnTo>
                    <a:pt x="213" y="1865"/>
                  </a:lnTo>
                  <a:lnTo>
                    <a:pt x="255" y="1821"/>
                  </a:lnTo>
                  <a:lnTo>
                    <a:pt x="295" y="1775"/>
                  </a:lnTo>
                  <a:lnTo>
                    <a:pt x="333" y="1727"/>
                  </a:lnTo>
                  <a:lnTo>
                    <a:pt x="368" y="1678"/>
                  </a:lnTo>
                  <a:lnTo>
                    <a:pt x="401" y="1627"/>
                  </a:lnTo>
                  <a:lnTo>
                    <a:pt x="430" y="1574"/>
                  </a:lnTo>
                  <a:lnTo>
                    <a:pt x="458" y="1521"/>
                  </a:lnTo>
                  <a:lnTo>
                    <a:pt x="483" y="1466"/>
                  </a:lnTo>
                  <a:lnTo>
                    <a:pt x="505" y="1410"/>
                  </a:lnTo>
                  <a:lnTo>
                    <a:pt x="524" y="1353"/>
                  </a:lnTo>
                  <a:lnTo>
                    <a:pt x="541" y="1294"/>
                  </a:lnTo>
                  <a:lnTo>
                    <a:pt x="555" y="1236"/>
                  </a:lnTo>
                  <a:lnTo>
                    <a:pt x="566" y="1176"/>
                  </a:lnTo>
                  <a:lnTo>
                    <a:pt x="573" y="1115"/>
                  </a:lnTo>
                  <a:lnTo>
                    <a:pt x="578" y="1054"/>
                  </a:lnTo>
                  <a:lnTo>
                    <a:pt x="581" y="993"/>
                  </a:lnTo>
                  <a:lnTo>
                    <a:pt x="581" y="993"/>
                  </a:lnTo>
                  <a:lnTo>
                    <a:pt x="616" y="972"/>
                  </a:lnTo>
                  <a:lnTo>
                    <a:pt x="649" y="951"/>
                  </a:lnTo>
                  <a:lnTo>
                    <a:pt x="682" y="928"/>
                  </a:lnTo>
                  <a:lnTo>
                    <a:pt x="714" y="904"/>
                  </a:lnTo>
                  <a:lnTo>
                    <a:pt x="746" y="878"/>
                  </a:lnTo>
                  <a:lnTo>
                    <a:pt x="776" y="852"/>
                  </a:lnTo>
                  <a:lnTo>
                    <a:pt x="807" y="824"/>
                  </a:lnTo>
                  <a:lnTo>
                    <a:pt x="836" y="796"/>
                  </a:lnTo>
                  <a:lnTo>
                    <a:pt x="836" y="796"/>
                  </a:lnTo>
                  <a:lnTo>
                    <a:pt x="871" y="760"/>
                  </a:lnTo>
                  <a:lnTo>
                    <a:pt x="904" y="722"/>
                  </a:lnTo>
                  <a:lnTo>
                    <a:pt x="936" y="684"/>
                  </a:lnTo>
                  <a:lnTo>
                    <a:pt x="966" y="644"/>
                  </a:lnTo>
                  <a:lnTo>
                    <a:pt x="995" y="603"/>
                  </a:lnTo>
                  <a:lnTo>
                    <a:pt x="1021" y="561"/>
                  </a:lnTo>
                  <a:lnTo>
                    <a:pt x="1046" y="518"/>
                  </a:lnTo>
                  <a:lnTo>
                    <a:pt x="1070" y="475"/>
                  </a:lnTo>
                  <a:lnTo>
                    <a:pt x="1091" y="431"/>
                  </a:lnTo>
                  <a:lnTo>
                    <a:pt x="1111" y="385"/>
                  </a:lnTo>
                  <a:lnTo>
                    <a:pt x="1128" y="339"/>
                  </a:lnTo>
                  <a:lnTo>
                    <a:pt x="1144" y="293"/>
                  </a:lnTo>
                  <a:lnTo>
                    <a:pt x="1159" y="246"/>
                  </a:lnTo>
                  <a:lnTo>
                    <a:pt x="1170" y="199"/>
                  </a:lnTo>
                  <a:lnTo>
                    <a:pt x="1181" y="150"/>
                  </a:lnTo>
                  <a:lnTo>
                    <a:pt x="1190" y="100"/>
                  </a:lnTo>
                  <a:lnTo>
                    <a:pt x="1190" y="100"/>
                  </a:lnTo>
                  <a:lnTo>
                    <a:pt x="1215" y="119"/>
                  </a:lnTo>
                  <a:lnTo>
                    <a:pt x="1240" y="139"/>
                  </a:lnTo>
                  <a:lnTo>
                    <a:pt x="1264" y="159"/>
                  </a:lnTo>
                  <a:lnTo>
                    <a:pt x="1287" y="180"/>
                  </a:lnTo>
                  <a:lnTo>
                    <a:pt x="1310" y="201"/>
                  </a:lnTo>
                  <a:lnTo>
                    <a:pt x="1332" y="223"/>
                  </a:lnTo>
                  <a:lnTo>
                    <a:pt x="1353" y="246"/>
                  </a:lnTo>
                  <a:lnTo>
                    <a:pt x="1374" y="269"/>
                  </a:lnTo>
                  <a:lnTo>
                    <a:pt x="1394" y="293"/>
                  </a:lnTo>
                  <a:lnTo>
                    <a:pt x="1414" y="318"/>
                  </a:lnTo>
                  <a:lnTo>
                    <a:pt x="1433" y="343"/>
                  </a:lnTo>
                  <a:lnTo>
                    <a:pt x="1450" y="369"/>
                  </a:lnTo>
                  <a:lnTo>
                    <a:pt x="1467" y="395"/>
                  </a:lnTo>
                  <a:lnTo>
                    <a:pt x="1485" y="422"/>
                  </a:lnTo>
                  <a:lnTo>
                    <a:pt x="1500" y="449"/>
                  </a:lnTo>
                  <a:lnTo>
                    <a:pt x="1515" y="477"/>
                  </a:lnTo>
                  <a:lnTo>
                    <a:pt x="1530" y="505"/>
                  </a:lnTo>
                  <a:lnTo>
                    <a:pt x="1543" y="534"/>
                  </a:lnTo>
                  <a:lnTo>
                    <a:pt x="1556" y="563"/>
                  </a:lnTo>
                  <a:lnTo>
                    <a:pt x="1567" y="593"/>
                  </a:lnTo>
                  <a:lnTo>
                    <a:pt x="1578" y="623"/>
                  </a:lnTo>
                  <a:lnTo>
                    <a:pt x="1588" y="653"/>
                  </a:lnTo>
                  <a:lnTo>
                    <a:pt x="1597" y="684"/>
                  </a:lnTo>
                  <a:lnTo>
                    <a:pt x="1605" y="715"/>
                  </a:lnTo>
                  <a:lnTo>
                    <a:pt x="1613" y="746"/>
                  </a:lnTo>
                  <a:lnTo>
                    <a:pt x="1619" y="778"/>
                  </a:lnTo>
                  <a:lnTo>
                    <a:pt x="1625" y="811"/>
                  </a:lnTo>
                  <a:lnTo>
                    <a:pt x="1629" y="843"/>
                  </a:lnTo>
                  <a:lnTo>
                    <a:pt x="1633" y="875"/>
                  </a:lnTo>
                  <a:lnTo>
                    <a:pt x="1635" y="909"/>
                  </a:lnTo>
                  <a:lnTo>
                    <a:pt x="1637" y="942"/>
                  </a:lnTo>
                  <a:lnTo>
                    <a:pt x="1638" y="976"/>
                  </a:lnTo>
                  <a:lnTo>
                    <a:pt x="1638" y="976"/>
                  </a:lnTo>
                  <a:lnTo>
                    <a:pt x="1637" y="1031"/>
                  </a:lnTo>
                  <a:lnTo>
                    <a:pt x="1632" y="1085"/>
                  </a:lnTo>
                  <a:lnTo>
                    <a:pt x="1625" y="1140"/>
                  </a:lnTo>
                  <a:lnTo>
                    <a:pt x="1615" y="1192"/>
                  </a:lnTo>
                  <a:lnTo>
                    <a:pt x="1603" y="1245"/>
                  </a:lnTo>
                  <a:lnTo>
                    <a:pt x="1589" y="1297"/>
                  </a:lnTo>
                  <a:lnTo>
                    <a:pt x="1572" y="1347"/>
                  </a:lnTo>
                  <a:lnTo>
                    <a:pt x="1552" y="1395"/>
                  </a:lnTo>
                  <a:lnTo>
                    <a:pt x="1531" y="1444"/>
                  </a:lnTo>
                  <a:lnTo>
                    <a:pt x="1507" y="1490"/>
                  </a:lnTo>
                  <a:lnTo>
                    <a:pt x="1481" y="1535"/>
                  </a:lnTo>
                  <a:lnTo>
                    <a:pt x="1453" y="1579"/>
                  </a:lnTo>
                  <a:lnTo>
                    <a:pt x="1423" y="1622"/>
                  </a:lnTo>
                  <a:lnTo>
                    <a:pt x="1390" y="1661"/>
                  </a:lnTo>
                  <a:lnTo>
                    <a:pt x="1357" y="1701"/>
                  </a:lnTo>
                  <a:lnTo>
                    <a:pt x="1321" y="1739"/>
                  </a:lnTo>
                  <a:lnTo>
                    <a:pt x="1283" y="1775"/>
                  </a:lnTo>
                  <a:lnTo>
                    <a:pt x="1244" y="1808"/>
                  </a:lnTo>
                  <a:lnTo>
                    <a:pt x="1204" y="1841"/>
                  </a:lnTo>
                  <a:lnTo>
                    <a:pt x="1162" y="1870"/>
                  </a:lnTo>
                  <a:lnTo>
                    <a:pt x="1117" y="1899"/>
                  </a:lnTo>
                  <a:lnTo>
                    <a:pt x="1072" y="1925"/>
                  </a:lnTo>
                  <a:lnTo>
                    <a:pt x="1026" y="1949"/>
                  </a:lnTo>
                  <a:lnTo>
                    <a:pt x="978" y="1970"/>
                  </a:lnTo>
                  <a:lnTo>
                    <a:pt x="929" y="1990"/>
                  </a:lnTo>
                  <a:lnTo>
                    <a:pt x="878" y="2007"/>
                  </a:lnTo>
                  <a:lnTo>
                    <a:pt x="827" y="2021"/>
                  </a:lnTo>
                  <a:lnTo>
                    <a:pt x="775" y="2033"/>
                  </a:lnTo>
                  <a:lnTo>
                    <a:pt x="723" y="2043"/>
                  </a:lnTo>
                  <a:lnTo>
                    <a:pt x="668" y="2050"/>
                  </a:lnTo>
                  <a:lnTo>
                    <a:pt x="613" y="2055"/>
                  </a:lnTo>
                  <a:lnTo>
                    <a:pt x="558" y="2056"/>
                  </a:lnTo>
                  <a:lnTo>
                    <a:pt x="558" y="20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7927916" y="4320387"/>
              <a:ext cx="1404697" cy="1276260"/>
            </a:xfrm>
            <a:custGeom>
              <a:avLst/>
              <a:gdLst>
                <a:gd name="T0" fmla="*/ 981 w 1039"/>
                <a:gd name="T1" fmla="*/ 31 h 944"/>
                <a:gd name="T2" fmla="*/ 759 w 1039"/>
                <a:gd name="T3" fmla="*/ 98 h 944"/>
                <a:gd name="T4" fmla="*/ 526 w 1039"/>
                <a:gd name="T5" fmla="*/ 121 h 944"/>
                <a:gd name="T6" fmla="*/ 434 w 1039"/>
                <a:gd name="T7" fmla="*/ 117 h 944"/>
                <a:gd name="T8" fmla="*/ 314 w 1039"/>
                <a:gd name="T9" fmla="*/ 102 h 944"/>
                <a:gd name="T10" fmla="*/ 170 w 1039"/>
                <a:gd name="T11" fmla="*/ 67 h 944"/>
                <a:gd name="T12" fmla="*/ 53 w 1039"/>
                <a:gd name="T13" fmla="*/ 25 h 944"/>
                <a:gd name="T14" fmla="*/ 0 w 1039"/>
                <a:gd name="T15" fmla="*/ 0 h 944"/>
                <a:gd name="T16" fmla="*/ 2 w 1039"/>
                <a:gd name="T17" fmla="*/ 66 h 944"/>
                <a:gd name="T18" fmla="*/ 12 w 1039"/>
                <a:gd name="T19" fmla="*/ 162 h 944"/>
                <a:gd name="T20" fmla="*/ 38 w 1039"/>
                <a:gd name="T21" fmla="*/ 286 h 944"/>
                <a:gd name="T22" fmla="*/ 78 w 1039"/>
                <a:gd name="T23" fmla="*/ 404 h 944"/>
                <a:gd name="T24" fmla="*/ 130 w 1039"/>
                <a:gd name="T25" fmla="*/ 517 h 944"/>
                <a:gd name="T26" fmla="*/ 192 w 1039"/>
                <a:gd name="T27" fmla="*/ 623 h 944"/>
                <a:gd name="T28" fmla="*/ 267 w 1039"/>
                <a:gd name="T29" fmla="*/ 721 h 944"/>
                <a:gd name="T30" fmla="*/ 350 w 1039"/>
                <a:gd name="T31" fmla="*/ 811 h 944"/>
                <a:gd name="T32" fmla="*/ 444 w 1039"/>
                <a:gd name="T33" fmla="*/ 891 h 944"/>
                <a:gd name="T34" fmla="*/ 472 w 1039"/>
                <a:gd name="T35" fmla="*/ 913 h 944"/>
                <a:gd name="T36" fmla="*/ 543 w 1039"/>
                <a:gd name="T37" fmla="*/ 929 h 944"/>
                <a:gd name="T38" fmla="*/ 572 w 1039"/>
                <a:gd name="T39" fmla="*/ 909 h 944"/>
                <a:gd name="T40" fmla="*/ 666 w 1039"/>
                <a:gd name="T41" fmla="*/ 832 h 944"/>
                <a:gd name="T42" fmla="*/ 752 w 1039"/>
                <a:gd name="T43" fmla="*/ 745 h 944"/>
                <a:gd name="T44" fmla="*/ 828 w 1039"/>
                <a:gd name="T45" fmla="*/ 651 h 944"/>
                <a:gd name="T46" fmla="*/ 894 w 1039"/>
                <a:gd name="T47" fmla="*/ 547 h 944"/>
                <a:gd name="T48" fmla="*/ 947 w 1039"/>
                <a:gd name="T49" fmla="*/ 437 h 944"/>
                <a:gd name="T50" fmla="*/ 991 w 1039"/>
                <a:gd name="T51" fmla="*/ 320 h 944"/>
                <a:gd name="T52" fmla="*/ 1021 w 1039"/>
                <a:gd name="T53" fmla="*/ 198 h 944"/>
                <a:gd name="T54" fmla="*/ 1037 w 1039"/>
                <a:gd name="T55" fmla="*/ 71 h 944"/>
                <a:gd name="T56" fmla="*/ 1038 w 1039"/>
                <a:gd name="T57" fmla="*/ 35 h 944"/>
                <a:gd name="T58" fmla="*/ 986 w 1039"/>
                <a:gd name="T59" fmla="*/ 30 h 944"/>
                <a:gd name="T60" fmla="*/ 968 w 1039"/>
                <a:gd name="T61" fmla="*/ 187 h 944"/>
                <a:gd name="T62" fmla="*/ 920 w 1039"/>
                <a:gd name="T63" fmla="*/ 366 h 944"/>
                <a:gd name="T64" fmla="*/ 840 w 1039"/>
                <a:gd name="T65" fmla="*/ 534 h 944"/>
                <a:gd name="T66" fmla="*/ 733 w 1039"/>
                <a:gd name="T67" fmla="*/ 687 h 944"/>
                <a:gd name="T68" fmla="*/ 634 w 1039"/>
                <a:gd name="T69" fmla="*/ 790 h 944"/>
                <a:gd name="T70" fmla="*/ 524 w 1039"/>
                <a:gd name="T71" fmla="*/ 878 h 944"/>
                <a:gd name="T72" fmla="*/ 515 w 1039"/>
                <a:gd name="T73" fmla="*/ 878 h 944"/>
                <a:gd name="T74" fmla="*/ 370 w 1039"/>
                <a:gd name="T75" fmla="*/ 756 h 944"/>
                <a:gd name="T76" fmla="*/ 276 w 1039"/>
                <a:gd name="T77" fmla="*/ 649 h 944"/>
                <a:gd name="T78" fmla="*/ 175 w 1039"/>
                <a:gd name="T79" fmla="*/ 491 h 944"/>
                <a:gd name="T80" fmla="*/ 103 w 1039"/>
                <a:gd name="T81" fmla="*/ 320 h 944"/>
                <a:gd name="T82" fmla="*/ 63 w 1039"/>
                <a:gd name="T83" fmla="*/ 137 h 944"/>
                <a:gd name="T84" fmla="*/ 57 w 1039"/>
                <a:gd name="T85" fmla="*/ 83 h 944"/>
                <a:gd name="T86" fmla="*/ 171 w 1039"/>
                <a:gd name="T87" fmla="*/ 123 h 944"/>
                <a:gd name="T88" fmla="*/ 404 w 1039"/>
                <a:gd name="T89" fmla="*/ 168 h 944"/>
                <a:gd name="T90" fmla="*/ 584 w 1039"/>
                <a:gd name="T91" fmla="*/ 173 h 944"/>
                <a:gd name="T92" fmla="*/ 814 w 1039"/>
                <a:gd name="T93" fmla="*/ 141 h 944"/>
                <a:gd name="T94" fmla="*/ 977 w 1039"/>
                <a:gd name="T95" fmla="*/ 90 h 944"/>
                <a:gd name="T96" fmla="*/ 981 w 1039"/>
                <a:gd name="T97" fmla="*/ 93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9" h="944">
                  <a:moveTo>
                    <a:pt x="986" y="30"/>
                  </a:moveTo>
                  <a:lnTo>
                    <a:pt x="986" y="30"/>
                  </a:lnTo>
                  <a:lnTo>
                    <a:pt x="981" y="31"/>
                  </a:lnTo>
                  <a:lnTo>
                    <a:pt x="981" y="31"/>
                  </a:lnTo>
                  <a:lnTo>
                    <a:pt x="926" y="52"/>
                  </a:lnTo>
                  <a:lnTo>
                    <a:pt x="871" y="70"/>
                  </a:lnTo>
                  <a:lnTo>
                    <a:pt x="815" y="86"/>
                  </a:lnTo>
                  <a:lnTo>
                    <a:pt x="759" y="98"/>
                  </a:lnTo>
                  <a:lnTo>
                    <a:pt x="701" y="108"/>
                  </a:lnTo>
                  <a:lnTo>
                    <a:pt x="644" y="114"/>
                  </a:lnTo>
                  <a:lnTo>
                    <a:pt x="584" y="119"/>
                  </a:lnTo>
                  <a:lnTo>
                    <a:pt x="526" y="121"/>
                  </a:lnTo>
                  <a:lnTo>
                    <a:pt x="526" y="121"/>
                  </a:lnTo>
                  <a:lnTo>
                    <a:pt x="495" y="121"/>
                  </a:lnTo>
                  <a:lnTo>
                    <a:pt x="465" y="119"/>
                  </a:lnTo>
                  <a:lnTo>
                    <a:pt x="434" y="117"/>
                  </a:lnTo>
                  <a:lnTo>
                    <a:pt x="404" y="114"/>
                  </a:lnTo>
                  <a:lnTo>
                    <a:pt x="374" y="111"/>
                  </a:lnTo>
                  <a:lnTo>
                    <a:pt x="344" y="107"/>
                  </a:lnTo>
                  <a:lnTo>
                    <a:pt x="314" y="102"/>
                  </a:lnTo>
                  <a:lnTo>
                    <a:pt x="286" y="97"/>
                  </a:lnTo>
                  <a:lnTo>
                    <a:pt x="256" y="91"/>
                  </a:lnTo>
                  <a:lnTo>
                    <a:pt x="227" y="83"/>
                  </a:lnTo>
                  <a:lnTo>
                    <a:pt x="170" y="67"/>
                  </a:lnTo>
                  <a:lnTo>
                    <a:pt x="114" y="48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26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30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5" y="98"/>
                  </a:lnTo>
                  <a:lnTo>
                    <a:pt x="8" y="129"/>
                  </a:lnTo>
                  <a:lnTo>
                    <a:pt x="12" y="162"/>
                  </a:lnTo>
                  <a:lnTo>
                    <a:pt x="18" y="193"/>
                  </a:lnTo>
                  <a:lnTo>
                    <a:pt x="25" y="224"/>
                  </a:lnTo>
                  <a:lnTo>
                    <a:pt x="31" y="255"/>
                  </a:lnTo>
                  <a:lnTo>
                    <a:pt x="38" y="286"/>
                  </a:lnTo>
                  <a:lnTo>
                    <a:pt x="47" y="316"/>
                  </a:lnTo>
                  <a:lnTo>
                    <a:pt x="57" y="346"/>
                  </a:lnTo>
                  <a:lnTo>
                    <a:pt x="67" y="376"/>
                  </a:lnTo>
                  <a:lnTo>
                    <a:pt x="78" y="404"/>
                  </a:lnTo>
                  <a:lnTo>
                    <a:pt x="89" y="434"/>
                  </a:lnTo>
                  <a:lnTo>
                    <a:pt x="103" y="461"/>
                  </a:lnTo>
                  <a:lnTo>
                    <a:pt x="115" y="490"/>
                  </a:lnTo>
                  <a:lnTo>
                    <a:pt x="130" y="517"/>
                  </a:lnTo>
                  <a:lnTo>
                    <a:pt x="144" y="545"/>
                  </a:lnTo>
                  <a:lnTo>
                    <a:pt x="160" y="571"/>
                  </a:lnTo>
                  <a:lnTo>
                    <a:pt x="176" y="597"/>
                  </a:lnTo>
                  <a:lnTo>
                    <a:pt x="192" y="623"/>
                  </a:lnTo>
                  <a:lnTo>
                    <a:pt x="210" y="648"/>
                  </a:lnTo>
                  <a:lnTo>
                    <a:pt x="229" y="673"/>
                  </a:lnTo>
                  <a:lnTo>
                    <a:pt x="247" y="698"/>
                  </a:lnTo>
                  <a:lnTo>
                    <a:pt x="267" y="721"/>
                  </a:lnTo>
                  <a:lnTo>
                    <a:pt x="287" y="744"/>
                  </a:lnTo>
                  <a:lnTo>
                    <a:pt x="307" y="767"/>
                  </a:lnTo>
                  <a:lnTo>
                    <a:pt x="328" y="789"/>
                  </a:lnTo>
                  <a:lnTo>
                    <a:pt x="350" y="811"/>
                  </a:lnTo>
                  <a:lnTo>
                    <a:pt x="373" y="831"/>
                  </a:lnTo>
                  <a:lnTo>
                    <a:pt x="395" y="852"/>
                  </a:lnTo>
                  <a:lnTo>
                    <a:pt x="419" y="871"/>
                  </a:lnTo>
                  <a:lnTo>
                    <a:pt x="444" y="891"/>
                  </a:lnTo>
                  <a:lnTo>
                    <a:pt x="467" y="909"/>
                  </a:lnTo>
                  <a:lnTo>
                    <a:pt x="467" y="909"/>
                  </a:lnTo>
                  <a:lnTo>
                    <a:pt x="472" y="913"/>
                  </a:lnTo>
                  <a:lnTo>
                    <a:pt x="472" y="913"/>
                  </a:lnTo>
                  <a:lnTo>
                    <a:pt x="496" y="929"/>
                  </a:lnTo>
                  <a:lnTo>
                    <a:pt x="520" y="944"/>
                  </a:lnTo>
                  <a:lnTo>
                    <a:pt x="520" y="944"/>
                  </a:lnTo>
                  <a:lnTo>
                    <a:pt x="543" y="929"/>
                  </a:lnTo>
                  <a:lnTo>
                    <a:pt x="567" y="913"/>
                  </a:lnTo>
                  <a:lnTo>
                    <a:pt x="567" y="913"/>
                  </a:lnTo>
                  <a:lnTo>
                    <a:pt x="572" y="909"/>
                  </a:lnTo>
                  <a:lnTo>
                    <a:pt x="572" y="909"/>
                  </a:lnTo>
                  <a:lnTo>
                    <a:pt x="595" y="891"/>
                  </a:lnTo>
                  <a:lnTo>
                    <a:pt x="620" y="872"/>
                  </a:lnTo>
                  <a:lnTo>
                    <a:pt x="643" y="852"/>
                  </a:lnTo>
                  <a:lnTo>
                    <a:pt x="666" y="832"/>
                  </a:lnTo>
                  <a:lnTo>
                    <a:pt x="689" y="811"/>
                  </a:lnTo>
                  <a:lnTo>
                    <a:pt x="710" y="790"/>
                  </a:lnTo>
                  <a:lnTo>
                    <a:pt x="731" y="767"/>
                  </a:lnTo>
                  <a:lnTo>
                    <a:pt x="752" y="745"/>
                  </a:lnTo>
                  <a:lnTo>
                    <a:pt x="772" y="723"/>
                  </a:lnTo>
                  <a:lnTo>
                    <a:pt x="791" y="699"/>
                  </a:lnTo>
                  <a:lnTo>
                    <a:pt x="809" y="674"/>
                  </a:lnTo>
                  <a:lnTo>
                    <a:pt x="828" y="651"/>
                  </a:lnTo>
                  <a:lnTo>
                    <a:pt x="845" y="624"/>
                  </a:lnTo>
                  <a:lnTo>
                    <a:pt x="861" y="600"/>
                  </a:lnTo>
                  <a:lnTo>
                    <a:pt x="878" y="573"/>
                  </a:lnTo>
                  <a:lnTo>
                    <a:pt x="894" y="547"/>
                  </a:lnTo>
                  <a:lnTo>
                    <a:pt x="907" y="520"/>
                  </a:lnTo>
                  <a:lnTo>
                    <a:pt x="922" y="493"/>
                  </a:lnTo>
                  <a:lnTo>
                    <a:pt x="935" y="465"/>
                  </a:lnTo>
                  <a:lnTo>
                    <a:pt x="947" y="437"/>
                  </a:lnTo>
                  <a:lnTo>
                    <a:pt x="960" y="408"/>
                  </a:lnTo>
                  <a:lnTo>
                    <a:pt x="971" y="379"/>
                  </a:lnTo>
                  <a:lnTo>
                    <a:pt x="981" y="350"/>
                  </a:lnTo>
                  <a:lnTo>
                    <a:pt x="991" y="320"/>
                  </a:lnTo>
                  <a:lnTo>
                    <a:pt x="999" y="290"/>
                  </a:lnTo>
                  <a:lnTo>
                    <a:pt x="1007" y="260"/>
                  </a:lnTo>
                  <a:lnTo>
                    <a:pt x="1014" y="229"/>
                  </a:lnTo>
                  <a:lnTo>
                    <a:pt x="1021" y="198"/>
                  </a:lnTo>
                  <a:lnTo>
                    <a:pt x="1026" y="167"/>
                  </a:lnTo>
                  <a:lnTo>
                    <a:pt x="1031" y="134"/>
                  </a:lnTo>
                  <a:lnTo>
                    <a:pt x="1033" y="103"/>
                  </a:lnTo>
                  <a:lnTo>
                    <a:pt x="1037" y="71"/>
                  </a:lnTo>
                  <a:lnTo>
                    <a:pt x="1037" y="71"/>
                  </a:lnTo>
                  <a:lnTo>
                    <a:pt x="1037" y="65"/>
                  </a:lnTo>
                  <a:lnTo>
                    <a:pt x="1037" y="65"/>
                  </a:lnTo>
                  <a:lnTo>
                    <a:pt x="1038" y="35"/>
                  </a:lnTo>
                  <a:lnTo>
                    <a:pt x="1039" y="6"/>
                  </a:lnTo>
                  <a:lnTo>
                    <a:pt x="1039" y="6"/>
                  </a:lnTo>
                  <a:lnTo>
                    <a:pt x="986" y="30"/>
                  </a:lnTo>
                  <a:lnTo>
                    <a:pt x="986" y="30"/>
                  </a:lnTo>
                  <a:close/>
                  <a:moveTo>
                    <a:pt x="981" y="93"/>
                  </a:moveTo>
                  <a:lnTo>
                    <a:pt x="981" y="93"/>
                  </a:lnTo>
                  <a:lnTo>
                    <a:pt x="976" y="141"/>
                  </a:lnTo>
                  <a:lnTo>
                    <a:pt x="968" y="187"/>
                  </a:lnTo>
                  <a:lnTo>
                    <a:pt x="958" y="233"/>
                  </a:lnTo>
                  <a:lnTo>
                    <a:pt x="947" y="277"/>
                  </a:lnTo>
                  <a:lnTo>
                    <a:pt x="935" y="322"/>
                  </a:lnTo>
                  <a:lnTo>
                    <a:pt x="920" y="366"/>
                  </a:lnTo>
                  <a:lnTo>
                    <a:pt x="902" y="409"/>
                  </a:lnTo>
                  <a:lnTo>
                    <a:pt x="884" y="452"/>
                  </a:lnTo>
                  <a:lnTo>
                    <a:pt x="863" y="493"/>
                  </a:lnTo>
                  <a:lnTo>
                    <a:pt x="840" y="534"/>
                  </a:lnTo>
                  <a:lnTo>
                    <a:pt x="817" y="573"/>
                  </a:lnTo>
                  <a:lnTo>
                    <a:pt x="791" y="612"/>
                  </a:lnTo>
                  <a:lnTo>
                    <a:pt x="762" y="651"/>
                  </a:lnTo>
                  <a:lnTo>
                    <a:pt x="733" y="687"/>
                  </a:lnTo>
                  <a:lnTo>
                    <a:pt x="701" y="723"/>
                  </a:lnTo>
                  <a:lnTo>
                    <a:pt x="669" y="756"/>
                  </a:lnTo>
                  <a:lnTo>
                    <a:pt x="669" y="756"/>
                  </a:lnTo>
                  <a:lnTo>
                    <a:pt x="634" y="790"/>
                  </a:lnTo>
                  <a:lnTo>
                    <a:pt x="599" y="821"/>
                  </a:lnTo>
                  <a:lnTo>
                    <a:pt x="562" y="851"/>
                  </a:lnTo>
                  <a:lnTo>
                    <a:pt x="524" y="878"/>
                  </a:lnTo>
                  <a:lnTo>
                    <a:pt x="524" y="878"/>
                  </a:lnTo>
                  <a:lnTo>
                    <a:pt x="520" y="882"/>
                  </a:lnTo>
                  <a:lnTo>
                    <a:pt x="520" y="882"/>
                  </a:lnTo>
                  <a:lnTo>
                    <a:pt x="515" y="878"/>
                  </a:lnTo>
                  <a:lnTo>
                    <a:pt x="515" y="878"/>
                  </a:lnTo>
                  <a:lnTo>
                    <a:pt x="477" y="851"/>
                  </a:lnTo>
                  <a:lnTo>
                    <a:pt x="440" y="821"/>
                  </a:lnTo>
                  <a:lnTo>
                    <a:pt x="405" y="790"/>
                  </a:lnTo>
                  <a:lnTo>
                    <a:pt x="370" y="756"/>
                  </a:lnTo>
                  <a:lnTo>
                    <a:pt x="370" y="756"/>
                  </a:lnTo>
                  <a:lnTo>
                    <a:pt x="337" y="721"/>
                  </a:lnTo>
                  <a:lnTo>
                    <a:pt x="306" y="687"/>
                  </a:lnTo>
                  <a:lnTo>
                    <a:pt x="276" y="649"/>
                  </a:lnTo>
                  <a:lnTo>
                    <a:pt x="248" y="611"/>
                  </a:lnTo>
                  <a:lnTo>
                    <a:pt x="222" y="572"/>
                  </a:lnTo>
                  <a:lnTo>
                    <a:pt x="197" y="532"/>
                  </a:lnTo>
                  <a:lnTo>
                    <a:pt x="175" y="491"/>
                  </a:lnTo>
                  <a:lnTo>
                    <a:pt x="154" y="449"/>
                  </a:lnTo>
                  <a:lnTo>
                    <a:pt x="135" y="407"/>
                  </a:lnTo>
                  <a:lnTo>
                    <a:pt x="119" y="363"/>
                  </a:lnTo>
                  <a:lnTo>
                    <a:pt x="103" y="320"/>
                  </a:lnTo>
                  <a:lnTo>
                    <a:pt x="91" y="275"/>
                  </a:lnTo>
                  <a:lnTo>
                    <a:pt x="79" y="229"/>
                  </a:lnTo>
                  <a:lnTo>
                    <a:pt x="69" y="183"/>
                  </a:lnTo>
                  <a:lnTo>
                    <a:pt x="63" y="137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7" y="83"/>
                  </a:lnTo>
                  <a:lnTo>
                    <a:pt x="57" y="83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117" y="106"/>
                  </a:lnTo>
                  <a:lnTo>
                    <a:pt x="171" y="123"/>
                  </a:lnTo>
                  <a:lnTo>
                    <a:pt x="229" y="138"/>
                  </a:lnTo>
                  <a:lnTo>
                    <a:pt x="286" y="150"/>
                  </a:lnTo>
                  <a:lnTo>
                    <a:pt x="344" y="160"/>
                  </a:lnTo>
                  <a:lnTo>
                    <a:pt x="404" y="168"/>
                  </a:lnTo>
                  <a:lnTo>
                    <a:pt x="465" y="173"/>
                  </a:lnTo>
                  <a:lnTo>
                    <a:pt x="526" y="174"/>
                  </a:lnTo>
                  <a:lnTo>
                    <a:pt x="526" y="174"/>
                  </a:lnTo>
                  <a:lnTo>
                    <a:pt x="584" y="173"/>
                  </a:lnTo>
                  <a:lnTo>
                    <a:pt x="643" y="168"/>
                  </a:lnTo>
                  <a:lnTo>
                    <a:pt x="701" y="162"/>
                  </a:lnTo>
                  <a:lnTo>
                    <a:pt x="758" y="152"/>
                  </a:lnTo>
                  <a:lnTo>
                    <a:pt x="814" y="141"/>
                  </a:lnTo>
                  <a:lnTo>
                    <a:pt x="869" y="126"/>
                  </a:lnTo>
                  <a:lnTo>
                    <a:pt x="924" y="109"/>
                  </a:lnTo>
                  <a:lnTo>
                    <a:pt x="977" y="90"/>
                  </a:lnTo>
                  <a:lnTo>
                    <a:pt x="977" y="90"/>
                  </a:lnTo>
                  <a:lnTo>
                    <a:pt x="982" y="87"/>
                  </a:lnTo>
                  <a:lnTo>
                    <a:pt x="982" y="87"/>
                  </a:lnTo>
                  <a:lnTo>
                    <a:pt x="981" y="93"/>
                  </a:lnTo>
                  <a:lnTo>
                    <a:pt x="981" y="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7100511" y="1321715"/>
              <a:ext cx="3074381" cy="1591270"/>
            </a:xfrm>
            <a:custGeom>
              <a:avLst/>
              <a:gdLst>
                <a:gd name="T0" fmla="*/ 2267 w 2274"/>
                <a:gd name="T1" fmla="*/ 1006 h 1177"/>
                <a:gd name="T2" fmla="*/ 2205 w 2274"/>
                <a:gd name="T3" fmla="*/ 744 h 1177"/>
                <a:gd name="T4" fmla="*/ 2084 w 2274"/>
                <a:gd name="T5" fmla="*/ 509 h 1177"/>
                <a:gd name="T6" fmla="*/ 1916 w 2274"/>
                <a:gd name="T7" fmla="*/ 309 h 1177"/>
                <a:gd name="T8" fmla="*/ 1706 w 2274"/>
                <a:gd name="T9" fmla="*/ 153 h 1177"/>
                <a:gd name="T10" fmla="*/ 1462 w 2274"/>
                <a:gd name="T11" fmla="*/ 47 h 1177"/>
                <a:gd name="T12" fmla="*/ 1194 w 2274"/>
                <a:gd name="T13" fmla="*/ 1 h 1177"/>
                <a:gd name="T14" fmla="*/ 971 w 2274"/>
                <a:gd name="T15" fmla="*/ 12 h 1177"/>
                <a:gd name="T16" fmla="*/ 712 w 2274"/>
                <a:gd name="T17" fmla="*/ 82 h 1177"/>
                <a:gd name="T18" fmla="*/ 482 w 2274"/>
                <a:gd name="T19" fmla="*/ 208 h 1177"/>
                <a:gd name="T20" fmla="*/ 288 w 2274"/>
                <a:gd name="T21" fmla="*/ 382 h 1177"/>
                <a:gd name="T22" fmla="*/ 138 w 2274"/>
                <a:gd name="T23" fmla="*/ 596 h 1177"/>
                <a:gd name="T24" fmla="*/ 39 w 2274"/>
                <a:gd name="T25" fmla="*/ 842 h 1177"/>
                <a:gd name="T26" fmla="*/ 2 w 2274"/>
                <a:gd name="T27" fmla="*/ 1056 h 1177"/>
                <a:gd name="T28" fmla="*/ 0 w 2274"/>
                <a:gd name="T29" fmla="*/ 1122 h 1177"/>
                <a:gd name="T30" fmla="*/ 58 w 2274"/>
                <a:gd name="T31" fmla="*/ 1096 h 1177"/>
                <a:gd name="T32" fmla="*/ 338 w 2274"/>
                <a:gd name="T33" fmla="*/ 1020 h 1177"/>
                <a:gd name="T34" fmla="*/ 551 w 2274"/>
                <a:gd name="T35" fmla="*/ 1008 h 1177"/>
                <a:gd name="T36" fmla="*/ 734 w 2274"/>
                <a:gd name="T37" fmla="*/ 1026 h 1177"/>
                <a:gd name="T38" fmla="*/ 909 w 2274"/>
                <a:gd name="T39" fmla="*/ 1072 h 1177"/>
                <a:gd name="T40" fmla="*/ 1074 w 2274"/>
                <a:gd name="T41" fmla="*/ 1144 h 1177"/>
                <a:gd name="T42" fmla="*/ 1132 w 2274"/>
                <a:gd name="T43" fmla="*/ 1177 h 1177"/>
                <a:gd name="T44" fmla="*/ 1189 w 2274"/>
                <a:gd name="T45" fmla="*/ 1144 h 1177"/>
                <a:gd name="T46" fmla="*/ 1321 w 2274"/>
                <a:gd name="T47" fmla="*/ 1085 h 1177"/>
                <a:gd name="T48" fmla="*/ 1495 w 2274"/>
                <a:gd name="T49" fmla="*/ 1034 h 1177"/>
                <a:gd name="T50" fmla="*/ 1675 w 2274"/>
                <a:gd name="T51" fmla="*/ 1009 h 1177"/>
                <a:gd name="T52" fmla="*/ 1810 w 2274"/>
                <a:gd name="T53" fmla="*/ 1009 h 1177"/>
                <a:gd name="T54" fmla="*/ 1960 w 2274"/>
                <a:gd name="T55" fmla="*/ 1025 h 1177"/>
                <a:gd name="T56" fmla="*/ 2161 w 2274"/>
                <a:gd name="T57" fmla="*/ 1079 h 1177"/>
                <a:gd name="T58" fmla="*/ 2274 w 2274"/>
                <a:gd name="T59" fmla="*/ 1127 h 1177"/>
                <a:gd name="T60" fmla="*/ 1749 w 2274"/>
                <a:gd name="T61" fmla="*/ 949 h 1177"/>
                <a:gd name="T62" fmla="*/ 1587 w 2274"/>
                <a:gd name="T63" fmla="*/ 959 h 1177"/>
                <a:gd name="T64" fmla="*/ 1389 w 2274"/>
                <a:gd name="T65" fmla="*/ 1000 h 1177"/>
                <a:gd name="T66" fmla="*/ 1202 w 2274"/>
                <a:gd name="T67" fmla="*/ 1074 h 1177"/>
                <a:gd name="T68" fmla="*/ 1061 w 2274"/>
                <a:gd name="T69" fmla="*/ 1074 h 1177"/>
                <a:gd name="T70" fmla="*/ 874 w 2274"/>
                <a:gd name="T71" fmla="*/ 1000 h 1177"/>
                <a:gd name="T72" fmla="*/ 676 w 2274"/>
                <a:gd name="T73" fmla="*/ 959 h 1177"/>
                <a:gd name="T74" fmla="*/ 514 w 2274"/>
                <a:gd name="T75" fmla="*/ 949 h 1177"/>
                <a:gd name="T76" fmla="*/ 226 w 2274"/>
                <a:gd name="T77" fmla="*/ 981 h 1177"/>
                <a:gd name="T78" fmla="*/ 70 w 2274"/>
                <a:gd name="T79" fmla="*/ 980 h 1177"/>
                <a:gd name="T80" fmla="*/ 134 w 2274"/>
                <a:gd name="T81" fmla="*/ 739 h 1177"/>
                <a:gd name="T82" fmla="*/ 250 w 2274"/>
                <a:gd name="T83" fmla="*/ 524 h 1177"/>
                <a:gd name="T84" fmla="*/ 410 w 2274"/>
                <a:gd name="T85" fmla="*/ 340 h 1177"/>
                <a:gd name="T86" fmla="*/ 608 w 2274"/>
                <a:gd name="T87" fmla="*/ 197 h 1177"/>
                <a:gd name="T88" fmla="*/ 836 w 2274"/>
                <a:gd name="T89" fmla="*/ 101 h 1177"/>
                <a:gd name="T90" fmla="*/ 1085 w 2274"/>
                <a:gd name="T91" fmla="*/ 60 h 1177"/>
                <a:gd name="T92" fmla="*/ 1292 w 2274"/>
                <a:gd name="T93" fmla="*/ 70 h 1177"/>
                <a:gd name="T94" fmla="*/ 1534 w 2274"/>
                <a:gd name="T95" fmla="*/ 134 h 1177"/>
                <a:gd name="T96" fmla="*/ 1751 w 2274"/>
                <a:gd name="T97" fmla="*/ 250 h 1177"/>
                <a:gd name="T98" fmla="*/ 1935 w 2274"/>
                <a:gd name="T99" fmla="*/ 411 h 1177"/>
                <a:gd name="T100" fmla="*/ 2078 w 2274"/>
                <a:gd name="T101" fmla="*/ 608 h 1177"/>
                <a:gd name="T102" fmla="*/ 2174 w 2274"/>
                <a:gd name="T103" fmla="*/ 837 h 1177"/>
                <a:gd name="T104" fmla="*/ 2212 w 2274"/>
                <a:gd name="T105" fmla="*/ 1036 h 1177"/>
                <a:gd name="T106" fmla="*/ 1927 w 2274"/>
                <a:gd name="T107" fmla="*/ 962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74" h="1177">
                  <a:moveTo>
                    <a:pt x="2273" y="1069"/>
                  </a:moveTo>
                  <a:lnTo>
                    <a:pt x="2273" y="1069"/>
                  </a:lnTo>
                  <a:lnTo>
                    <a:pt x="2272" y="1062"/>
                  </a:lnTo>
                  <a:lnTo>
                    <a:pt x="2272" y="1062"/>
                  </a:lnTo>
                  <a:lnTo>
                    <a:pt x="2267" y="1006"/>
                  </a:lnTo>
                  <a:lnTo>
                    <a:pt x="2259" y="953"/>
                  </a:lnTo>
                  <a:lnTo>
                    <a:pt x="2249" y="899"/>
                  </a:lnTo>
                  <a:lnTo>
                    <a:pt x="2237" y="846"/>
                  </a:lnTo>
                  <a:lnTo>
                    <a:pt x="2222" y="795"/>
                  </a:lnTo>
                  <a:lnTo>
                    <a:pt x="2205" y="744"/>
                  </a:lnTo>
                  <a:lnTo>
                    <a:pt x="2185" y="694"/>
                  </a:lnTo>
                  <a:lnTo>
                    <a:pt x="2162" y="646"/>
                  </a:lnTo>
                  <a:lnTo>
                    <a:pt x="2139" y="600"/>
                  </a:lnTo>
                  <a:lnTo>
                    <a:pt x="2113" y="554"/>
                  </a:lnTo>
                  <a:lnTo>
                    <a:pt x="2084" y="509"/>
                  </a:lnTo>
                  <a:lnTo>
                    <a:pt x="2054" y="465"/>
                  </a:lnTo>
                  <a:lnTo>
                    <a:pt x="2023" y="424"/>
                  </a:lnTo>
                  <a:lnTo>
                    <a:pt x="1988" y="384"/>
                  </a:lnTo>
                  <a:lnTo>
                    <a:pt x="1953" y="346"/>
                  </a:lnTo>
                  <a:lnTo>
                    <a:pt x="1916" y="309"/>
                  </a:lnTo>
                  <a:lnTo>
                    <a:pt x="1876" y="274"/>
                  </a:lnTo>
                  <a:lnTo>
                    <a:pt x="1837" y="240"/>
                  </a:lnTo>
                  <a:lnTo>
                    <a:pt x="1794" y="209"/>
                  </a:lnTo>
                  <a:lnTo>
                    <a:pt x="1751" y="180"/>
                  </a:lnTo>
                  <a:lnTo>
                    <a:pt x="1706" y="153"/>
                  </a:lnTo>
                  <a:lnTo>
                    <a:pt x="1659" y="127"/>
                  </a:lnTo>
                  <a:lnTo>
                    <a:pt x="1611" y="103"/>
                  </a:lnTo>
                  <a:lnTo>
                    <a:pt x="1563" y="82"/>
                  </a:lnTo>
                  <a:lnTo>
                    <a:pt x="1513" y="63"/>
                  </a:lnTo>
                  <a:lnTo>
                    <a:pt x="1462" y="47"/>
                  </a:lnTo>
                  <a:lnTo>
                    <a:pt x="1410" y="34"/>
                  </a:lnTo>
                  <a:lnTo>
                    <a:pt x="1357" y="21"/>
                  </a:lnTo>
                  <a:lnTo>
                    <a:pt x="1303" y="12"/>
                  </a:lnTo>
                  <a:lnTo>
                    <a:pt x="1248" y="5"/>
                  </a:lnTo>
                  <a:lnTo>
                    <a:pt x="1194" y="1"/>
                  </a:lnTo>
                  <a:lnTo>
                    <a:pt x="1138" y="0"/>
                  </a:lnTo>
                  <a:lnTo>
                    <a:pt x="1138" y="0"/>
                  </a:lnTo>
                  <a:lnTo>
                    <a:pt x="1082" y="1"/>
                  </a:lnTo>
                  <a:lnTo>
                    <a:pt x="1026" y="5"/>
                  </a:lnTo>
                  <a:lnTo>
                    <a:pt x="971" y="12"/>
                  </a:lnTo>
                  <a:lnTo>
                    <a:pt x="918" y="21"/>
                  </a:lnTo>
                  <a:lnTo>
                    <a:pt x="865" y="32"/>
                  </a:lnTo>
                  <a:lnTo>
                    <a:pt x="813" y="47"/>
                  </a:lnTo>
                  <a:lnTo>
                    <a:pt x="762" y="63"/>
                  </a:lnTo>
                  <a:lnTo>
                    <a:pt x="712" y="82"/>
                  </a:lnTo>
                  <a:lnTo>
                    <a:pt x="664" y="103"/>
                  </a:lnTo>
                  <a:lnTo>
                    <a:pt x="617" y="127"/>
                  </a:lnTo>
                  <a:lnTo>
                    <a:pt x="571" y="152"/>
                  </a:lnTo>
                  <a:lnTo>
                    <a:pt x="526" y="179"/>
                  </a:lnTo>
                  <a:lnTo>
                    <a:pt x="482" y="208"/>
                  </a:lnTo>
                  <a:lnTo>
                    <a:pt x="440" y="239"/>
                  </a:lnTo>
                  <a:lnTo>
                    <a:pt x="400" y="272"/>
                  </a:lnTo>
                  <a:lnTo>
                    <a:pt x="361" y="307"/>
                  </a:lnTo>
                  <a:lnTo>
                    <a:pt x="323" y="343"/>
                  </a:lnTo>
                  <a:lnTo>
                    <a:pt x="288" y="382"/>
                  </a:lnTo>
                  <a:lnTo>
                    <a:pt x="254" y="422"/>
                  </a:lnTo>
                  <a:lnTo>
                    <a:pt x="223" y="463"/>
                  </a:lnTo>
                  <a:lnTo>
                    <a:pt x="191" y="506"/>
                  </a:lnTo>
                  <a:lnTo>
                    <a:pt x="164" y="550"/>
                  </a:lnTo>
                  <a:lnTo>
                    <a:pt x="138" y="596"/>
                  </a:lnTo>
                  <a:lnTo>
                    <a:pt x="113" y="643"/>
                  </a:lnTo>
                  <a:lnTo>
                    <a:pt x="92" y="690"/>
                  </a:lnTo>
                  <a:lnTo>
                    <a:pt x="72" y="740"/>
                  </a:lnTo>
                  <a:lnTo>
                    <a:pt x="55" y="790"/>
                  </a:lnTo>
                  <a:lnTo>
                    <a:pt x="39" y="842"/>
                  </a:lnTo>
                  <a:lnTo>
                    <a:pt x="26" y="894"/>
                  </a:lnTo>
                  <a:lnTo>
                    <a:pt x="16" y="948"/>
                  </a:lnTo>
                  <a:lnTo>
                    <a:pt x="9" y="1001"/>
                  </a:lnTo>
                  <a:lnTo>
                    <a:pt x="2" y="1056"/>
                  </a:lnTo>
                  <a:lnTo>
                    <a:pt x="2" y="1056"/>
                  </a:lnTo>
                  <a:lnTo>
                    <a:pt x="2" y="1062"/>
                  </a:lnTo>
                  <a:lnTo>
                    <a:pt x="2" y="1062"/>
                  </a:lnTo>
                  <a:lnTo>
                    <a:pt x="1" y="1092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27" y="1110"/>
                  </a:lnTo>
                  <a:lnTo>
                    <a:pt x="53" y="1098"/>
                  </a:lnTo>
                  <a:lnTo>
                    <a:pt x="53" y="1098"/>
                  </a:lnTo>
                  <a:lnTo>
                    <a:pt x="58" y="1096"/>
                  </a:lnTo>
                  <a:lnTo>
                    <a:pt x="58" y="1096"/>
                  </a:lnTo>
                  <a:lnTo>
                    <a:pt x="113" y="1075"/>
                  </a:lnTo>
                  <a:lnTo>
                    <a:pt x="168" y="1057"/>
                  </a:lnTo>
                  <a:lnTo>
                    <a:pt x="224" y="1042"/>
                  </a:lnTo>
                  <a:lnTo>
                    <a:pt x="280" y="1029"/>
                  </a:lnTo>
                  <a:lnTo>
                    <a:pt x="338" y="1020"/>
                  </a:lnTo>
                  <a:lnTo>
                    <a:pt x="395" y="1013"/>
                  </a:lnTo>
                  <a:lnTo>
                    <a:pt x="455" y="1008"/>
                  </a:lnTo>
                  <a:lnTo>
                    <a:pt x="514" y="1006"/>
                  </a:lnTo>
                  <a:lnTo>
                    <a:pt x="514" y="1006"/>
                  </a:lnTo>
                  <a:lnTo>
                    <a:pt x="551" y="1008"/>
                  </a:lnTo>
                  <a:lnTo>
                    <a:pt x="588" y="1009"/>
                  </a:lnTo>
                  <a:lnTo>
                    <a:pt x="624" y="1011"/>
                  </a:lnTo>
                  <a:lnTo>
                    <a:pt x="661" y="1015"/>
                  </a:lnTo>
                  <a:lnTo>
                    <a:pt x="698" y="1020"/>
                  </a:lnTo>
                  <a:lnTo>
                    <a:pt x="734" y="1026"/>
                  </a:lnTo>
                  <a:lnTo>
                    <a:pt x="768" y="1034"/>
                  </a:lnTo>
                  <a:lnTo>
                    <a:pt x="804" y="1042"/>
                  </a:lnTo>
                  <a:lnTo>
                    <a:pt x="839" y="1051"/>
                  </a:lnTo>
                  <a:lnTo>
                    <a:pt x="874" y="1061"/>
                  </a:lnTo>
                  <a:lnTo>
                    <a:pt x="909" y="1072"/>
                  </a:lnTo>
                  <a:lnTo>
                    <a:pt x="942" y="1085"/>
                  </a:lnTo>
                  <a:lnTo>
                    <a:pt x="976" y="1098"/>
                  </a:lnTo>
                  <a:lnTo>
                    <a:pt x="1008" y="1113"/>
                  </a:lnTo>
                  <a:lnTo>
                    <a:pt x="1042" y="1128"/>
                  </a:lnTo>
                  <a:lnTo>
                    <a:pt x="1074" y="1144"/>
                  </a:lnTo>
                  <a:lnTo>
                    <a:pt x="1074" y="1144"/>
                  </a:lnTo>
                  <a:lnTo>
                    <a:pt x="1079" y="1148"/>
                  </a:lnTo>
                  <a:lnTo>
                    <a:pt x="1079" y="1148"/>
                  </a:lnTo>
                  <a:lnTo>
                    <a:pt x="1105" y="1162"/>
                  </a:lnTo>
                  <a:lnTo>
                    <a:pt x="1132" y="1177"/>
                  </a:lnTo>
                  <a:lnTo>
                    <a:pt x="1132" y="1177"/>
                  </a:lnTo>
                  <a:lnTo>
                    <a:pt x="1158" y="1162"/>
                  </a:lnTo>
                  <a:lnTo>
                    <a:pt x="1184" y="1148"/>
                  </a:lnTo>
                  <a:lnTo>
                    <a:pt x="1184" y="1148"/>
                  </a:lnTo>
                  <a:lnTo>
                    <a:pt x="1189" y="1144"/>
                  </a:lnTo>
                  <a:lnTo>
                    <a:pt x="1189" y="1144"/>
                  </a:lnTo>
                  <a:lnTo>
                    <a:pt x="1221" y="1128"/>
                  </a:lnTo>
                  <a:lnTo>
                    <a:pt x="1255" y="1113"/>
                  </a:lnTo>
                  <a:lnTo>
                    <a:pt x="1287" y="1098"/>
                  </a:lnTo>
                  <a:lnTo>
                    <a:pt x="1321" y="1085"/>
                  </a:lnTo>
                  <a:lnTo>
                    <a:pt x="1354" y="1072"/>
                  </a:lnTo>
                  <a:lnTo>
                    <a:pt x="1389" y="1061"/>
                  </a:lnTo>
                  <a:lnTo>
                    <a:pt x="1424" y="1051"/>
                  </a:lnTo>
                  <a:lnTo>
                    <a:pt x="1459" y="1042"/>
                  </a:lnTo>
                  <a:lnTo>
                    <a:pt x="1495" y="1034"/>
                  </a:lnTo>
                  <a:lnTo>
                    <a:pt x="1529" y="1026"/>
                  </a:lnTo>
                  <a:lnTo>
                    <a:pt x="1565" y="1020"/>
                  </a:lnTo>
                  <a:lnTo>
                    <a:pt x="1602" y="1015"/>
                  </a:lnTo>
                  <a:lnTo>
                    <a:pt x="1639" y="1011"/>
                  </a:lnTo>
                  <a:lnTo>
                    <a:pt x="1675" y="1009"/>
                  </a:lnTo>
                  <a:lnTo>
                    <a:pt x="1712" y="1008"/>
                  </a:lnTo>
                  <a:lnTo>
                    <a:pt x="1749" y="1006"/>
                  </a:lnTo>
                  <a:lnTo>
                    <a:pt x="1749" y="1006"/>
                  </a:lnTo>
                  <a:lnTo>
                    <a:pt x="1779" y="1008"/>
                  </a:lnTo>
                  <a:lnTo>
                    <a:pt x="1810" y="1009"/>
                  </a:lnTo>
                  <a:lnTo>
                    <a:pt x="1840" y="1010"/>
                  </a:lnTo>
                  <a:lnTo>
                    <a:pt x="1870" y="1013"/>
                  </a:lnTo>
                  <a:lnTo>
                    <a:pt x="1900" y="1016"/>
                  </a:lnTo>
                  <a:lnTo>
                    <a:pt x="1930" y="1020"/>
                  </a:lnTo>
                  <a:lnTo>
                    <a:pt x="1960" y="1025"/>
                  </a:lnTo>
                  <a:lnTo>
                    <a:pt x="1989" y="1030"/>
                  </a:lnTo>
                  <a:lnTo>
                    <a:pt x="2018" y="1037"/>
                  </a:lnTo>
                  <a:lnTo>
                    <a:pt x="2047" y="1044"/>
                  </a:lnTo>
                  <a:lnTo>
                    <a:pt x="2104" y="1060"/>
                  </a:lnTo>
                  <a:lnTo>
                    <a:pt x="2161" y="1079"/>
                  </a:lnTo>
                  <a:lnTo>
                    <a:pt x="2216" y="1101"/>
                  </a:lnTo>
                  <a:lnTo>
                    <a:pt x="2216" y="1101"/>
                  </a:lnTo>
                  <a:lnTo>
                    <a:pt x="2221" y="1103"/>
                  </a:lnTo>
                  <a:lnTo>
                    <a:pt x="2221" y="1103"/>
                  </a:lnTo>
                  <a:lnTo>
                    <a:pt x="2274" y="1127"/>
                  </a:lnTo>
                  <a:lnTo>
                    <a:pt x="2274" y="1127"/>
                  </a:lnTo>
                  <a:lnTo>
                    <a:pt x="2274" y="1097"/>
                  </a:lnTo>
                  <a:lnTo>
                    <a:pt x="2273" y="1069"/>
                  </a:lnTo>
                  <a:lnTo>
                    <a:pt x="2273" y="1069"/>
                  </a:lnTo>
                  <a:close/>
                  <a:moveTo>
                    <a:pt x="1749" y="949"/>
                  </a:moveTo>
                  <a:lnTo>
                    <a:pt x="1749" y="949"/>
                  </a:lnTo>
                  <a:lnTo>
                    <a:pt x="1708" y="949"/>
                  </a:lnTo>
                  <a:lnTo>
                    <a:pt x="1667" y="952"/>
                  </a:lnTo>
                  <a:lnTo>
                    <a:pt x="1626" y="954"/>
                  </a:lnTo>
                  <a:lnTo>
                    <a:pt x="1587" y="959"/>
                  </a:lnTo>
                  <a:lnTo>
                    <a:pt x="1546" y="965"/>
                  </a:lnTo>
                  <a:lnTo>
                    <a:pt x="1506" y="972"/>
                  </a:lnTo>
                  <a:lnTo>
                    <a:pt x="1467" y="980"/>
                  </a:lnTo>
                  <a:lnTo>
                    <a:pt x="1427" y="990"/>
                  </a:lnTo>
                  <a:lnTo>
                    <a:pt x="1389" y="1000"/>
                  </a:lnTo>
                  <a:lnTo>
                    <a:pt x="1350" y="1013"/>
                  </a:lnTo>
                  <a:lnTo>
                    <a:pt x="1313" y="1026"/>
                  </a:lnTo>
                  <a:lnTo>
                    <a:pt x="1276" y="1040"/>
                  </a:lnTo>
                  <a:lnTo>
                    <a:pt x="1238" y="1056"/>
                  </a:lnTo>
                  <a:lnTo>
                    <a:pt x="1202" y="1074"/>
                  </a:lnTo>
                  <a:lnTo>
                    <a:pt x="1166" y="1091"/>
                  </a:lnTo>
                  <a:lnTo>
                    <a:pt x="1132" y="1110"/>
                  </a:lnTo>
                  <a:lnTo>
                    <a:pt x="1132" y="1110"/>
                  </a:lnTo>
                  <a:lnTo>
                    <a:pt x="1097" y="1091"/>
                  </a:lnTo>
                  <a:lnTo>
                    <a:pt x="1061" y="1074"/>
                  </a:lnTo>
                  <a:lnTo>
                    <a:pt x="1025" y="1056"/>
                  </a:lnTo>
                  <a:lnTo>
                    <a:pt x="987" y="1040"/>
                  </a:lnTo>
                  <a:lnTo>
                    <a:pt x="950" y="1026"/>
                  </a:lnTo>
                  <a:lnTo>
                    <a:pt x="913" y="1013"/>
                  </a:lnTo>
                  <a:lnTo>
                    <a:pt x="874" y="1000"/>
                  </a:lnTo>
                  <a:lnTo>
                    <a:pt x="836" y="990"/>
                  </a:lnTo>
                  <a:lnTo>
                    <a:pt x="796" y="980"/>
                  </a:lnTo>
                  <a:lnTo>
                    <a:pt x="757" y="972"/>
                  </a:lnTo>
                  <a:lnTo>
                    <a:pt x="717" y="965"/>
                  </a:lnTo>
                  <a:lnTo>
                    <a:pt x="676" y="959"/>
                  </a:lnTo>
                  <a:lnTo>
                    <a:pt x="637" y="954"/>
                  </a:lnTo>
                  <a:lnTo>
                    <a:pt x="596" y="952"/>
                  </a:lnTo>
                  <a:lnTo>
                    <a:pt x="555" y="949"/>
                  </a:lnTo>
                  <a:lnTo>
                    <a:pt x="514" y="949"/>
                  </a:lnTo>
                  <a:lnTo>
                    <a:pt x="514" y="949"/>
                  </a:lnTo>
                  <a:lnTo>
                    <a:pt x="455" y="950"/>
                  </a:lnTo>
                  <a:lnTo>
                    <a:pt x="398" y="954"/>
                  </a:lnTo>
                  <a:lnTo>
                    <a:pt x="339" y="960"/>
                  </a:lnTo>
                  <a:lnTo>
                    <a:pt x="283" y="970"/>
                  </a:lnTo>
                  <a:lnTo>
                    <a:pt x="226" y="981"/>
                  </a:lnTo>
                  <a:lnTo>
                    <a:pt x="172" y="995"/>
                  </a:lnTo>
                  <a:lnTo>
                    <a:pt x="117" y="1013"/>
                  </a:lnTo>
                  <a:lnTo>
                    <a:pt x="63" y="1031"/>
                  </a:lnTo>
                  <a:lnTo>
                    <a:pt x="63" y="1031"/>
                  </a:lnTo>
                  <a:lnTo>
                    <a:pt x="70" y="980"/>
                  </a:lnTo>
                  <a:lnTo>
                    <a:pt x="78" y="930"/>
                  </a:lnTo>
                  <a:lnTo>
                    <a:pt x="88" y="882"/>
                  </a:lnTo>
                  <a:lnTo>
                    <a:pt x="102" y="833"/>
                  </a:lnTo>
                  <a:lnTo>
                    <a:pt x="117" y="786"/>
                  </a:lnTo>
                  <a:lnTo>
                    <a:pt x="134" y="739"/>
                  </a:lnTo>
                  <a:lnTo>
                    <a:pt x="154" y="694"/>
                  </a:lnTo>
                  <a:lnTo>
                    <a:pt x="175" y="649"/>
                  </a:lnTo>
                  <a:lnTo>
                    <a:pt x="198" y="606"/>
                  </a:lnTo>
                  <a:lnTo>
                    <a:pt x="224" y="564"/>
                  </a:lnTo>
                  <a:lnTo>
                    <a:pt x="250" y="524"/>
                  </a:lnTo>
                  <a:lnTo>
                    <a:pt x="278" y="484"/>
                  </a:lnTo>
                  <a:lnTo>
                    <a:pt x="310" y="445"/>
                  </a:lnTo>
                  <a:lnTo>
                    <a:pt x="342" y="409"/>
                  </a:lnTo>
                  <a:lnTo>
                    <a:pt x="375" y="373"/>
                  </a:lnTo>
                  <a:lnTo>
                    <a:pt x="410" y="340"/>
                  </a:lnTo>
                  <a:lnTo>
                    <a:pt x="448" y="309"/>
                  </a:lnTo>
                  <a:lnTo>
                    <a:pt x="485" y="277"/>
                  </a:lnTo>
                  <a:lnTo>
                    <a:pt x="525" y="249"/>
                  </a:lnTo>
                  <a:lnTo>
                    <a:pt x="566" y="223"/>
                  </a:lnTo>
                  <a:lnTo>
                    <a:pt x="608" y="197"/>
                  </a:lnTo>
                  <a:lnTo>
                    <a:pt x="652" y="174"/>
                  </a:lnTo>
                  <a:lnTo>
                    <a:pt x="695" y="153"/>
                  </a:lnTo>
                  <a:lnTo>
                    <a:pt x="741" y="133"/>
                  </a:lnTo>
                  <a:lnTo>
                    <a:pt x="787" y="116"/>
                  </a:lnTo>
                  <a:lnTo>
                    <a:pt x="836" y="101"/>
                  </a:lnTo>
                  <a:lnTo>
                    <a:pt x="884" y="88"/>
                  </a:lnTo>
                  <a:lnTo>
                    <a:pt x="933" y="77"/>
                  </a:lnTo>
                  <a:lnTo>
                    <a:pt x="982" y="70"/>
                  </a:lnTo>
                  <a:lnTo>
                    <a:pt x="1033" y="63"/>
                  </a:lnTo>
                  <a:lnTo>
                    <a:pt x="1085" y="60"/>
                  </a:lnTo>
                  <a:lnTo>
                    <a:pt x="1138" y="58"/>
                  </a:lnTo>
                  <a:lnTo>
                    <a:pt x="1138" y="58"/>
                  </a:lnTo>
                  <a:lnTo>
                    <a:pt x="1190" y="60"/>
                  </a:lnTo>
                  <a:lnTo>
                    <a:pt x="1241" y="63"/>
                  </a:lnTo>
                  <a:lnTo>
                    <a:pt x="1292" y="70"/>
                  </a:lnTo>
                  <a:lnTo>
                    <a:pt x="1343" y="77"/>
                  </a:lnTo>
                  <a:lnTo>
                    <a:pt x="1391" y="88"/>
                  </a:lnTo>
                  <a:lnTo>
                    <a:pt x="1440" y="102"/>
                  </a:lnTo>
                  <a:lnTo>
                    <a:pt x="1488" y="117"/>
                  </a:lnTo>
                  <a:lnTo>
                    <a:pt x="1534" y="134"/>
                  </a:lnTo>
                  <a:lnTo>
                    <a:pt x="1580" y="153"/>
                  </a:lnTo>
                  <a:lnTo>
                    <a:pt x="1625" y="174"/>
                  </a:lnTo>
                  <a:lnTo>
                    <a:pt x="1669" y="198"/>
                  </a:lnTo>
                  <a:lnTo>
                    <a:pt x="1710" y="223"/>
                  </a:lnTo>
                  <a:lnTo>
                    <a:pt x="1751" y="250"/>
                  </a:lnTo>
                  <a:lnTo>
                    <a:pt x="1791" y="279"/>
                  </a:lnTo>
                  <a:lnTo>
                    <a:pt x="1829" y="310"/>
                  </a:lnTo>
                  <a:lnTo>
                    <a:pt x="1865" y="342"/>
                  </a:lnTo>
                  <a:lnTo>
                    <a:pt x="1901" y="376"/>
                  </a:lnTo>
                  <a:lnTo>
                    <a:pt x="1935" y="411"/>
                  </a:lnTo>
                  <a:lnTo>
                    <a:pt x="1967" y="448"/>
                  </a:lnTo>
                  <a:lnTo>
                    <a:pt x="1997" y="486"/>
                  </a:lnTo>
                  <a:lnTo>
                    <a:pt x="2026" y="526"/>
                  </a:lnTo>
                  <a:lnTo>
                    <a:pt x="2053" y="566"/>
                  </a:lnTo>
                  <a:lnTo>
                    <a:pt x="2078" y="608"/>
                  </a:lnTo>
                  <a:lnTo>
                    <a:pt x="2101" y="652"/>
                  </a:lnTo>
                  <a:lnTo>
                    <a:pt x="2123" y="697"/>
                  </a:lnTo>
                  <a:lnTo>
                    <a:pt x="2141" y="743"/>
                  </a:lnTo>
                  <a:lnTo>
                    <a:pt x="2159" y="789"/>
                  </a:lnTo>
                  <a:lnTo>
                    <a:pt x="2174" y="837"/>
                  </a:lnTo>
                  <a:lnTo>
                    <a:pt x="2187" y="886"/>
                  </a:lnTo>
                  <a:lnTo>
                    <a:pt x="2197" y="935"/>
                  </a:lnTo>
                  <a:lnTo>
                    <a:pt x="2206" y="985"/>
                  </a:lnTo>
                  <a:lnTo>
                    <a:pt x="2212" y="1036"/>
                  </a:lnTo>
                  <a:lnTo>
                    <a:pt x="2212" y="1036"/>
                  </a:lnTo>
                  <a:lnTo>
                    <a:pt x="2157" y="1016"/>
                  </a:lnTo>
                  <a:lnTo>
                    <a:pt x="2101" y="999"/>
                  </a:lnTo>
                  <a:lnTo>
                    <a:pt x="2044" y="983"/>
                  </a:lnTo>
                  <a:lnTo>
                    <a:pt x="1986" y="972"/>
                  </a:lnTo>
                  <a:lnTo>
                    <a:pt x="1927" y="962"/>
                  </a:lnTo>
                  <a:lnTo>
                    <a:pt x="1869" y="954"/>
                  </a:lnTo>
                  <a:lnTo>
                    <a:pt x="1809" y="950"/>
                  </a:lnTo>
                  <a:lnTo>
                    <a:pt x="1749" y="949"/>
                  </a:lnTo>
                  <a:lnTo>
                    <a:pt x="1749" y="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16"/>
            <p:cNvSpPr>
              <a:spLocks noEditPoints="1"/>
            </p:cNvSpPr>
            <p:nvPr/>
          </p:nvSpPr>
          <p:spPr bwMode="auto">
            <a:xfrm>
              <a:off x="7101861" y="2768324"/>
              <a:ext cx="1447961" cy="1410106"/>
            </a:xfrm>
            <a:custGeom>
              <a:avLst/>
              <a:gdLst>
                <a:gd name="T0" fmla="*/ 1012 w 1071"/>
                <a:gd name="T1" fmla="*/ 115 h 1043"/>
                <a:gd name="T2" fmla="*/ 897 w 1071"/>
                <a:gd name="T3" fmla="*/ 66 h 1043"/>
                <a:gd name="T4" fmla="*/ 774 w 1071"/>
                <a:gd name="T5" fmla="*/ 30 h 1043"/>
                <a:gd name="T6" fmla="*/ 646 w 1071"/>
                <a:gd name="T7" fmla="*/ 7 h 1043"/>
                <a:gd name="T8" fmla="*/ 513 w 1071"/>
                <a:gd name="T9" fmla="*/ 0 h 1043"/>
                <a:gd name="T10" fmla="*/ 423 w 1071"/>
                <a:gd name="T11" fmla="*/ 4 h 1043"/>
                <a:gd name="T12" fmla="*/ 305 w 1071"/>
                <a:gd name="T13" fmla="*/ 18 h 1043"/>
                <a:gd name="T14" fmla="*/ 164 w 1071"/>
                <a:gd name="T15" fmla="*/ 55 h 1043"/>
                <a:gd name="T16" fmla="*/ 52 w 1071"/>
                <a:gd name="T17" fmla="*/ 97 h 1043"/>
                <a:gd name="T18" fmla="*/ 0 w 1071"/>
                <a:gd name="T19" fmla="*/ 122 h 1043"/>
                <a:gd name="T20" fmla="*/ 5 w 1071"/>
                <a:gd name="T21" fmla="*/ 185 h 1043"/>
                <a:gd name="T22" fmla="*/ 19 w 1071"/>
                <a:gd name="T23" fmla="*/ 280 h 1043"/>
                <a:gd name="T24" fmla="*/ 49 w 1071"/>
                <a:gd name="T25" fmla="*/ 402 h 1043"/>
                <a:gd name="T26" fmla="*/ 92 w 1071"/>
                <a:gd name="T27" fmla="*/ 519 h 1043"/>
                <a:gd name="T28" fmla="*/ 147 w 1071"/>
                <a:gd name="T29" fmla="*/ 629 h 1043"/>
                <a:gd name="T30" fmla="*/ 213 w 1071"/>
                <a:gd name="T31" fmla="*/ 732 h 1043"/>
                <a:gd name="T32" fmla="*/ 290 w 1071"/>
                <a:gd name="T33" fmla="*/ 827 h 1043"/>
                <a:gd name="T34" fmla="*/ 376 w 1071"/>
                <a:gd name="T35" fmla="*/ 914 h 1043"/>
                <a:gd name="T36" fmla="*/ 471 w 1071"/>
                <a:gd name="T37" fmla="*/ 990 h 1043"/>
                <a:gd name="T38" fmla="*/ 501 w 1071"/>
                <a:gd name="T39" fmla="*/ 1011 h 1043"/>
                <a:gd name="T40" fmla="*/ 557 w 1071"/>
                <a:gd name="T41" fmla="*/ 985 h 1043"/>
                <a:gd name="T42" fmla="*/ 566 w 1071"/>
                <a:gd name="T43" fmla="*/ 930 h 1043"/>
                <a:gd name="T44" fmla="*/ 614 w 1071"/>
                <a:gd name="T45" fmla="*/ 741 h 1043"/>
                <a:gd name="T46" fmla="*/ 693 w 1071"/>
                <a:gd name="T47" fmla="*/ 563 h 1043"/>
                <a:gd name="T48" fmla="*/ 801 w 1071"/>
                <a:gd name="T49" fmla="*/ 400 h 1043"/>
                <a:gd name="T50" fmla="*/ 899 w 1071"/>
                <a:gd name="T51" fmla="*/ 288 h 1043"/>
                <a:gd name="T52" fmla="*/ 1019 w 1071"/>
                <a:gd name="T53" fmla="*/ 184 h 1043"/>
                <a:gd name="T54" fmla="*/ 1071 w 1071"/>
                <a:gd name="T55" fmla="*/ 147 h 1043"/>
                <a:gd name="T56" fmla="*/ 1019 w 1071"/>
                <a:gd name="T57" fmla="*/ 118 h 1043"/>
                <a:gd name="T58" fmla="*/ 879 w 1071"/>
                <a:gd name="T59" fmla="*/ 234 h 1043"/>
                <a:gd name="T60" fmla="*/ 729 w 1071"/>
                <a:gd name="T61" fmla="*/ 408 h 1043"/>
                <a:gd name="T62" fmla="*/ 612 w 1071"/>
                <a:gd name="T63" fmla="*/ 608 h 1043"/>
                <a:gd name="T64" fmla="*/ 534 w 1071"/>
                <a:gd name="T65" fmla="*/ 830 h 1043"/>
                <a:gd name="T66" fmla="*/ 509 w 1071"/>
                <a:gd name="T67" fmla="*/ 953 h 1043"/>
                <a:gd name="T68" fmla="*/ 469 w 1071"/>
                <a:gd name="T69" fmla="*/ 923 h 1043"/>
                <a:gd name="T70" fmla="*/ 370 w 1071"/>
                <a:gd name="T71" fmla="*/ 834 h 1043"/>
                <a:gd name="T72" fmla="*/ 246 w 1071"/>
                <a:gd name="T73" fmla="*/ 688 h 1043"/>
                <a:gd name="T74" fmla="*/ 152 w 1071"/>
                <a:gd name="T75" fmla="*/ 525 h 1043"/>
                <a:gd name="T76" fmla="*/ 88 w 1071"/>
                <a:gd name="T77" fmla="*/ 347 h 1043"/>
                <a:gd name="T78" fmla="*/ 56 w 1071"/>
                <a:gd name="T79" fmla="*/ 159 h 1043"/>
                <a:gd name="T80" fmla="*/ 60 w 1071"/>
                <a:gd name="T81" fmla="*/ 152 h 1043"/>
                <a:gd name="T82" fmla="*/ 141 w 1071"/>
                <a:gd name="T83" fmla="*/ 118 h 1043"/>
                <a:gd name="T84" fmla="*/ 251 w 1071"/>
                <a:gd name="T85" fmla="*/ 84 h 1043"/>
                <a:gd name="T86" fmla="*/ 366 w 1071"/>
                <a:gd name="T87" fmla="*/ 63 h 1043"/>
                <a:gd name="T88" fmla="*/ 483 w 1071"/>
                <a:gd name="T89" fmla="*/ 53 h 1043"/>
                <a:gd name="T90" fmla="*/ 572 w 1071"/>
                <a:gd name="T91" fmla="*/ 55 h 1043"/>
                <a:gd name="T92" fmla="*/ 689 w 1071"/>
                <a:gd name="T93" fmla="*/ 67 h 1043"/>
                <a:gd name="T94" fmla="*/ 802 w 1071"/>
                <a:gd name="T95" fmla="*/ 92 h 1043"/>
                <a:gd name="T96" fmla="*/ 913 w 1071"/>
                <a:gd name="T97" fmla="*/ 129 h 1043"/>
                <a:gd name="T98" fmla="*/ 971 w 1071"/>
                <a:gd name="T99" fmla="*/ 154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1" h="1043">
                  <a:moveTo>
                    <a:pt x="1019" y="118"/>
                  </a:moveTo>
                  <a:lnTo>
                    <a:pt x="1019" y="118"/>
                  </a:lnTo>
                  <a:lnTo>
                    <a:pt x="1012" y="115"/>
                  </a:lnTo>
                  <a:lnTo>
                    <a:pt x="1012" y="115"/>
                  </a:lnTo>
                  <a:lnTo>
                    <a:pt x="984" y="102"/>
                  </a:lnTo>
                  <a:lnTo>
                    <a:pt x="955" y="89"/>
                  </a:lnTo>
                  <a:lnTo>
                    <a:pt x="925" y="77"/>
                  </a:lnTo>
                  <a:lnTo>
                    <a:pt x="897" y="66"/>
                  </a:lnTo>
                  <a:lnTo>
                    <a:pt x="866" y="56"/>
                  </a:lnTo>
                  <a:lnTo>
                    <a:pt x="836" y="46"/>
                  </a:lnTo>
                  <a:lnTo>
                    <a:pt x="805" y="38"/>
                  </a:lnTo>
                  <a:lnTo>
                    <a:pt x="774" y="30"/>
                  </a:lnTo>
                  <a:lnTo>
                    <a:pt x="741" y="23"/>
                  </a:lnTo>
                  <a:lnTo>
                    <a:pt x="710" y="17"/>
                  </a:lnTo>
                  <a:lnTo>
                    <a:pt x="678" y="12"/>
                  </a:lnTo>
                  <a:lnTo>
                    <a:pt x="646" y="7"/>
                  </a:lnTo>
                  <a:lnTo>
                    <a:pt x="613" y="4"/>
                  </a:lnTo>
                  <a:lnTo>
                    <a:pt x="580" y="2"/>
                  </a:lnTo>
                  <a:lnTo>
                    <a:pt x="546" y="0"/>
                  </a:lnTo>
                  <a:lnTo>
                    <a:pt x="513" y="0"/>
                  </a:lnTo>
                  <a:lnTo>
                    <a:pt x="513" y="0"/>
                  </a:lnTo>
                  <a:lnTo>
                    <a:pt x="483" y="0"/>
                  </a:lnTo>
                  <a:lnTo>
                    <a:pt x="453" y="1"/>
                  </a:lnTo>
                  <a:lnTo>
                    <a:pt x="423" y="4"/>
                  </a:lnTo>
                  <a:lnTo>
                    <a:pt x="393" y="6"/>
                  </a:lnTo>
                  <a:lnTo>
                    <a:pt x="363" y="10"/>
                  </a:lnTo>
                  <a:lnTo>
                    <a:pt x="335" y="13"/>
                  </a:lnTo>
                  <a:lnTo>
                    <a:pt x="305" y="18"/>
                  </a:lnTo>
                  <a:lnTo>
                    <a:pt x="276" y="25"/>
                  </a:lnTo>
                  <a:lnTo>
                    <a:pt x="249" y="31"/>
                  </a:lnTo>
                  <a:lnTo>
                    <a:pt x="220" y="38"/>
                  </a:lnTo>
                  <a:lnTo>
                    <a:pt x="164" y="55"/>
                  </a:lnTo>
                  <a:lnTo>
                    <a:pt x="111" y="73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2" y="97"/>
                  </a:lnTo>
                  <a:lnTo>
                    <a:pt x="52" y="97"/>
                  </a:lnTo>
                  <a:lnTo>
                    <a:pt x="26" y="109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" y="150"/>
                  </a:lnTo>
                  <a:lnTo>
                    <a:pt x="4" y="179"/>
                  </a:lnTo>
                  <a:lnTo>
                    <a:pt x="4" y="179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9" y="217"/>
                  </a:lnTo>
                  <a:lnTo>
                    <a:pt x="14" y="249"/>
                  </a:lnTo>
                  <a:lnTo>
                    <a:pt x="19" y="280"/>
                  </a:lnTo>
                  <a:lnTo>
                    <a:pt x="25" y="311"/>
                  </a:lnTo>
                  <a:lnTo>
                    <a:pt x="33" y="342"/>
                  </a:lnTo>
                  <a:lnTo>
                    <a:pt x="40" y="372"/>
                  </a:lnTo>
                  <a:lnTo>
                    <a:pt x="49" y="402"/>
                  </a:lnTo>
                  <a:lnTo>
                    <a:pt x="59" y="431"/>
                  </a:lnTo>
                  <a:lnTo>
                    <a:pt x="69" y="461"/>
                  </a:lnTo>
                  <a:lnTo>
                    <a:pt x="80" y="490"/>
                  </a:lnTo>
                  <a:lnTo>
                    <a:pt x="92" y="519"/>
                  </a:lnTo>
                  <a:lnTo>
                    <a:pt x="105" y="547"/>
                  </a:lnTo>
                  <a:lnTo>
                    <a:pt x="118" y="575"/>
                  </a:lnTo>
                  <a:lnTo>
                    <a:pt x="132" y="602"/>
                  </a:lnTo>
                  <a:lnTo>
                    <a:pt x="147" y="629"/>
                  </a:lnTo>
                  <a:lnTo>
                    <a:pt x="163" y="655"/>
                  </a:lnTo>
                  <a:lnTo>
                    <a:pt x="179" y="681"/>
                  </a:lnTo>
                  <a:lnTo>
                    <a:pt x="195" y="708"/>
                  </a:lnTo>
                  <a:lnTo>
                    <a:pt x="213" y="732"/>
                  </a:lnTo>
                  <a:lnTo>
                    <a:pt x="231" y="756"/>
                  </a:lnTo>
                  <a:lnTo>
                    <a:pt x="250" y="781"/>
                  </a:lnTo>
                  <a:lnTo>
                    <a:pt x="270" y="805"/>
                  </a:lnTo>
                  <a:lnTo>
                    <a:pt x="290" y="827"/>
                  </a:lnTo>
                  <a:lnTo>
                    <a:pt x="311" y="849"/>
                  </a:lnTo>
                  <a:lnTo>
                    <a:pt x="332" y="872"/>
                  </a:lnTo>
                  <a:lnTo>
                    <a:pt x="353" y="893"/>
                  </a:lnTo>
                  <a:lnTo>
                    <a:pt x="376" y="914"/>
                  </a:lnTo>
                  <a:lnTo>
                    <a:pt x="399" y="934"/>
                  </a:lnTo>
                  <a:lnTo>
                    <a:pt x="423" y="953"/>
                  </a:lnTo>
                  <a:lnTo>
                    <a:pt x="447" y="973"/>
                  </a:lnTo>
                  <a:lnTo>
                    <a:pt x="471" y="990"/>
                  </a:lnTo>
                  <a:lnTo>
                    <a:pt x="496" y="1007"/>
                  </a:lnTo>
                  <a:lnTo>
                    <a:pt x="496" y="1007"/>
                  </a:lnTo>
                  <a:lnTo>
                    <a:pt x="501" y="1011"/>
                  </a:lnTo>
                  <a:lnTo>
                    <a:pt x="501" y="1011"/>
                  </a:lnTo>
                  <a:lnTo>
                    <a:pt x="526" y="1027"/>
                  </a:lnTo>
                  <a:lnTo>
                    <a:pt x="551" y="1043"/>
                  </a:lnTo>
                  <a:lnTo>
                    <a:pt x="551" y="1043"/>
                  </a:lnTo>
                  <a:lnTo>
                    <a:pt x="557" y="985"/>
                  </a:lnTo>
                  <a:lnTo>
                    <a:pt x="557" y="985"/>
                  </a:lnTo>
                  <a:lnTo>
                    <a:pt x="559" y="979"/>
                  </a:lnTo>
                  <a:lnTo>
                    <a:pt x="559" y="979"/>
                  </a:lnTo>
                  <a:lnTo>
                    <a:pt x="566" y="930"/>
                  </a:lnTo>
                  <a:lnTo>
                    <a:pt x="575" y="882"/>
                  </a:lnTo>
                  <a:lnTo>
                    <a:pt x="586" y="834"/>
                  </a:lnTo>
                  <a:lnTo>
                    <a:pt x="600" y="787"/>
                  </a:lnTo>
                  <a:lnTo>
                    <a:pt x="614" y="741"/>
                  </a:lnTo>
                  <a:lnTo>
                    <a:pt x="631" y="696"/>
                  </a:lnTo>
                  <a:lnTo>
                    <a:pt x="651" y="652"/>
                  </a:lnTo>
                  <a:lnTo>
                    <a:pt x="670" y="607"/>
                  </a:lnTo>
                  <a:lnTo>
                    <a:pt x="693" y="563"/>
                  </a:lnTo>
                  <a:lnTo>
                    <a:pt x="718" y="521"/>
                  </a:lnTo>
                  <a:lnTo>
                    <a:pt x="744" y="480"/>
                  </a:lnTo>
                  <a:lnTo>
                    <a:pt x="771" y="439"/>
                  </a:lnTo>
                  <a:lnTo>
                    <a:pt x="801" y="400"/>
                  </a:lnTo>
                  <a:lnTo>
                    <a:pt x="832" y="362"/>
                  </a:lnTo>
                  <a:lnTo>
                    <a:pt x="864" y="324"/>
                  </a:lnTo>
                  <a:lnTo>
                    <a:pt x="899" y="288"/>
                  </a:lnTo>
                  <a:lnTo>
                    <a:pt x="899" y="288"/>
                  </a:lnTo>
                  <a:lnTo>
                    <a:pt x="928" y="261"/>
                  </a:lnTo>
                  <a:lnTo>
                    <a:pt x="958" y="234"/>
                  </a:lnTo>
                  <a:lnTo>
                    <a:pt x="988" y="209"/>
                  </a:lnTo>
                  <a:lnTo>
                    <a:pt x="1019" y="184"/>
                  </a:lnTo>
                  <a:lnTo>
                    <a:pt x="1019" y="184"/>
                  </a:lnTo>
                  <a:lnTo>
                    <a:pt x="1024" y="180"/>
                  </a:lnTo>
                  <a:lnTo>
                    <a:pt x="1024" y="180"/>
                  </a:lnTo>
                  <a:lnTo>
                    <a:pt x="1071" y="147"/>
                  </a:lnTo>
                  <a:lnTo>
                    <a:pt x="1071" y="147"/>
                  </a:lnTo>
                  <a:lnTo>
                    <a:pt x="1045" y="132"/>
                  </a:lnTo>
                  <a:lnTo>
                    <a:pt x="1019" y="118"/>
                  </a:lnTo>
                  <a:lnTo>
                    <a:pt x="1019" y="118"/>
                  </a:lnTo>
                  <a:close/>
                  <a:moveTo>
                    <a:pt x="966" y="158"/>
                  </a:moveTo>
                  <a:lnTo>
                    <a:pt x="966" y="158"/>
                  </a:lnTo>
                  <a:lnTo>
                    <a:pt x="923" y="195"/>
                  </a:lnTo>
                  <a:lnTo>
                    <a:pt x="879" y="234"/>
                  </a:lnTo>
                  <a:lnTo>
                    <a:pt x="840" y="275"/>
                  </a:lnTo>
                  <a:lnTo>
                    <a:pt x="801" y="317"/>
                  </a:lnTo>
                  <a:lnTo>
                    <a:pt x="764" y="362"/>
                  </a:lnTo>
                  <a:lnTo>
                    <a:pt x="729" y="408"/>
                  </a:lnTo>
                  <a:lnTo>
                    <a:pt x="697" y="456"/>
                  </a:lnTo>
                  <a:lnTo>
                    <a:pt x="667" y="505"/>
                  </a:lnTo>
                  <a:lnTo>
                    <a:pt x="638" y="556"/>
                  </a:lnTo>
                  <a:lnTo>
                    <a:pt x="612" y="608"/>
                  </a:lnTo>
                  <a:lnTo>
                    <a:pt x="588" y="662"/>
                  </a:lnTo>
                  <a:lnTo>
                    <a:pt x="567" y="716"/>
                  </a:lnTo>
                  <a:lnTo>
                    <a:pt x="549" y="772"/>
                  </a:lnTo>
                  <a:lnTo>
                    <a:pt x="534" y="830"/>
                  </a:lnTo>
                  <a:lnTo>
                    <a:pt x="520" y="887"/>
                  </a:lnTo>
                  <a:lnTo>
                    <a:pt x="509" y="946"/>
                  </a:lnTo>
                  <a:lnTo>
                    <a:pt x="509" y="946"/>
                  </a:lnTo>
                  <a:lnTo>
                    <a:pt x="509" y="953"/>
                  </a:lnTo>
                  <a:lnTo>
                    <a:pt x="509" y="953"/>
                  </a:lnTo>
                  <a:lnTo>
                    <a:pt x="504" y="949"/>
                  </a:lnTo>
                  <a:lnTo>
                    <a:pt x="504" y="949"/>
                  </a:lnTo>
                  <a:lnTo>
                    <a:pt x="469" y="923"/>
                  </a:lnTo>
                  <a:lnTo>
                    <a:pt x="434" y="895"/>
                  </a:lnTo>
                  <a:lnTo>
                    <a:pt x="402" y="866"/>
                  </a:lnTo>
                  <a:lnTo>
                    <a:pt x="370" y="834"/>
                  </a:lnTo>
                  <a:lnTo>
                    <a:pt x="370" y="834"/>
                  </a:lnTo>
                  <a:lnTo>
                    <a:pt x="336" y="800"/>
                  </a:lnTo>
                  <a:lnTo>
                    <a:pt x="305" y="764"/>
                  </a:lnTo>
                  <a:lnTo>
                    <a:pt x="275" y="726"/>
                  </a:lnTo>
                  <a:lnTo>
                    <a:pt x="246" y="688"/>
                  </a:lnTo>
                  <a:lnTo>
                    <a:pt x="220" y="648"/>
                  </a:lnTo>
                  <a:lnTo>
                    <a:pt x="195" y="608"/>
                  </a:lnTo>
                  <a:lnTo>
                    <a:pt x="173" y="567"/>
                  </a:lnTo>
                  <a:lnTo>
                    <a:pt x="152" y="525"/>
                  </a:lnTo>
                  <a:lnTo>
                    <a:pt x="133" y="481"/>
                  </a:lnTo>
                  <a:lnTo>
                    <a:pt x="116" y="436"/>
                  </a:lnTo>
                  <a:lnTo>
                    <a:pt x="101" y="393"/>
                  </a:lnTo>
                  <a:lnTo>
                    <a:pt x="88" y="347"/>
                  </a:lnTo>
                  <a:lnTo>
                    <a:pt x="77" y="301"/>
                  </a:lnTo>
                  <a:lnTo>
                    <a:pt x="67" y="255"/>
                  </a:lnTo>
                  <a:lnTo>
                    <a:pt x="61" y="208"/>
                  </a:lnTo>
                  <a:lnTo>
                    <a:pt x="56" y="159"/>
                  </a:lnTo>
                  <a:lnTo>
                    <a:pt x="56" y="159"/>
                  </a:lnTo>
                  <a:lnTo>
                    <a:pt x="55" y="154"/>
                  </a:lnTo>
                  <a:lnTo>
                    <a:pt x="55" y="154"/>
                  </a:lnTo>
                  <a:lnTo>
                    <a:pt x="60" y="152"/>
                  </a:lnTo>
                  <a:lnTo>
                    <a:pt x="60" y="152"/>
                  </a:lnTo>
                  <a:lnTo>
                    <a:pt x="87" y="139"/>
                  </a:lnTo>
                  <a:lnTo>
                    <a:pt x="113" y="129"/>
                  </a:lnTo>
                  <a:lnTo>
                    <a:pt x="141" y="118"/>
                  </a:lnTo>
                  <a:lnTo>
                    <a:pt x="168" y="109"/>
                  </a:lnTo>
                  <a:lnTo>
                    <a:pt x="195" y="99"/>
                  </a:lnTo>
                  <a:lnTo>
                    <a:pt x="223" y="92"/>
                  </a:lnTo>
                  <a:lnTo>
                    <a:pt x="251" y="84"/>
                  </a:lnTo>
                  <a:lnTo>
                    <a:pt x="280" y="78"/>
                  </a:lnTo>
                  <a:lnTo>
                    <a:pt x="309" y="72"/>
                  </a:lnTo>
                  <a:lnTo>
                    <a:pt x="337" y="67"/>
                  </a:lnTo>
                  <a:lnTo>
                    <a:pt x="366" y="63"/>
                  </a:lnTo>
                  <a:lnTo>
                    <a:pt x="394" y="60"/>
                  </a:lnTo>
                  <a:lnTo>
                    <a:pt x="424" y="57"/>
                  </a:lnTo>
                  <a:lnTo>
                    <a:pt x="454" y="55"/>
                  </a:lnTo>
                  <a:lnTo>
                    <a:pt x="483" y="53"/>
                  </a:lnTo>
                  <a:lnTo>
                    <a:pt x="513" y="53"/>
                  </a:lnTo>
                  <a:lnTo>
                    <a:pt x="513" y="53"/>
                  </a:lnTo>
                  <a:lnTo>
                    <a:pt x="542" y="53"/>
                  </a:lnTo>
                  <a:lnTo>
                    <a:pt x="572" y="55"/>
                  </a:lnTo>
                  <a:lnTo>
                    <a:pt x="602" y="57"/>
                  </a:lnTo>
                  <a:lnTo>
                    <a:pt x="631" y="60"/>
                  </a:lnTo>
                  <a:lnTo>
                    <a:pt x="660" y="63"/>
                  </a:lnTo>
                  <a:lnTo>
                    <a:pt x="689" y="67"/>
                  </a:lnTo>
                  <a:lnTo>
                    <a:pt x="718" y="72"/>
                  </a:lnTo>
                  <a:lnTo>
                    <a:pt x="746" y="78"/>
                  </a:lnTo>
                  <a:lnTo>
                    <a:pt x="775" y="84"/>
                  </a:lnTo>
                  <a:lnTo>
                    <a:pt x="802" y="92"/>
                  </a:lnTo>
                  <a:lnTo>
                    <a:pt x="831" y="101"/>
                  </a:lnTo>
                  <a:lnTo>
                    <a:pt x="858" y="109"/>
                  </a:lnTo>
                  <a:lnTo>
                    <a:pt x="886" y="118"/>
                  </a:lnTo>
                  <a:lnTo>
                    <a:pt x="913" y="129"/>
                  </a:lnTo>
                  <a:lnTo>
                    <a:pt x="939" y="139"/>
                  </a:lnTo>
                  <a:lnTo>
                    <a:pt x="966" y="152"/>
                  </a:lnTo>
                  <a:lnTo>
                    <a:pt x="966" y="152"/>
                  </a:lnTo>
                  <a:lnTo>
                    <a:pt x="971" y="154"/>
                  </a:lnTo>
                  <a:lnTo>
                    <a:pt x="971" y="154"/>
                  </a:lnTo>
                  <a:lnTo>
                    <a:pt x="966" y="158"/>
                  </a:lnTo>
                  <a:lnTo>
                    <a:pt x="966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7"/>
            <p:cNvSpPr>
              <a:spLocks noEditPoints="1"/>
            </p:cNvSpPr>
            <p:nvPr/>
          </p:nvSpPr>
          <p:spPr bwMode="auto">
            <a:xfrm>
              <a:off x="6258232" y="2977878"/>
              <a:ext cx="2291591" cy="2866179"/>
            </a:xfrm>
            <a:custGeom>
              <a:avLst/>
              <a:gdLst>
                <a:gd name="T0" fmla="*/ 1612 w 1695"/>
                <a:gd name="T1" fmla="*/ 1912 h 2120"/>
                <a:gd name="T2" fmla="*/ 1483 w 1695"/>
                <a:gd name="T3" fmla="*/ 1790 h 2120"/>
                <a:gd name="T4" fmla="*/ 1321 w 1695"/>
                <a:gd name="T5" fmla="*/ 1563 h 2120"/>
                <a:gd name="T6" fmla="*/ 1215 w 1695"/>
                <a:gd name="T7" fmla="*/ 1304 h 2120"/>
                <a:gd name="T8" fmla="*/ 1173 w 1695"/>
                <a:gd name="T9" fmla="*/ 1027 h 2120"/>
                <a:gd name="T10" fmla="*/ 1171 w 1695"/>
                <a:gd name="T11" fmla="*/ 983 h 2120"/>
                <a:gd name="T12" fmla="*/ 1120 w 1695"/>
                <a:gd name="T13" fmla="*/ 930 h 2120"/>
                <a:gd name="T14" fmla="*/ 1036 w 1695"/>
                <a:gd name="T15" fmla="*/ 870 h 2120"/>
                <a:gd name="T16" fmla="*/ 911 w 1695"/>
                <a:gd name="T17" fmla="*/ 762 h 2120"/>
                <a:gd name="T18" fmla="*/ 782 w 1695"/>
                <a:gd name="T19" fmla="*/ 610 h 2120"/>
                <a:gd name="T20" fmla="*/ 660 w 1695"/>
                <a:gd name="T21" fmla="*/ 396 h 2120"/>
                <a:gd name="T22" fmla="*/ 586 w 1695"/>
                <a:gd name="T23" fmla="*/ 162 h 2120"/>
                <a:gd name="T24" fmla="*/ 568 w 1695"/>
                <a:gd name="T25" fmla="*/ 59 h 2120"/>
                <a:gd name="T26" fmla="*/ 512 w 1695"/>
                <a:gd name="T27" fmla="*/ 31 h 2120"/>
                <a:gd name="T28" fmla="*/ 424 w 1695"/>
                <a:gd name="T29" fmla="*/ 96 h 2120"/>
                <a:gd name="T30" fmla="*/ 300 w 1695"/>
                <a:gd name="T31" fmla="*/ 214 h 2120"/>
                <a:gd name="T32" fmla="*/ 193 w 1695"/>
                <a:gd name="T33" fmla="*/ 349 h 2120"/>
                <a:gd name="T34" fmla="*/ 107 w 1695"/>
                <a:gd name="T35" fmla="*/ 499 h 2120"/>
                <a:gd name="T36" fmla="*/ 45 w 1695"/>
                <a:gd name="T37" fmla="*/ 662 h 2120"/>
                <a:gd name="T38" fmla="*/ 9 w 1695"/>
                <a:gd name="T39" fmla="*/ 837 h 2120"/>
                <a:gd name="T40" fmla="*/ 0 w 1695"/>
                <a:gd name="T41" fmla="*/ 983 h 2120"/>
                <a:gd name="T42" fmla="*/ 36 w 1695"/>
                <a:gd name="T43" fmla="*/ 1267 h 2120"/>
                <a:gd name="T44" fmla="*/ 137 w 1695"/>
                <a:gd name="T45" fmla="*/ 1524 h 2120"/>
                <a:gd name="T46" fmla="*/ 296 w 1695"/>
                <a:gd name="T47" fmla="*/ 1747 h 2120"/>
                <a:gd name="T48" fmla="*/ 501 w 1695"/>
                <a:gd name="T49" fmla="*/ 1926 h 2120"/>
                <a:gd name="T50" fmla="*/ 746 w 1695"/>
                <a:gd name="T51" fmla="*/ 2052 h 2120"/>
                <a:gd name="T52" fmla="*/ 1021 w 1695"/>
                <a:gd name="T53" fmla="*/ 2115 h 2120"/>
                <a:gd name="T54" fmla="*/ 1204 w 1695"/>
                <a:gd name="T55" fmla="*/ 2119 h 2120"/>
                <a:gd name="T56" fmla="*/ 1365 w 1695"/>
                <a:gd name="T57" fmla="*/ 2098 h 2120"/>
                <a:gd name="T58" fmla="*/ 1521 w 1695"/>
                <a:gd name="T59" fmla="*/ 2054 h 2120"/>
                <a:gd name="T60" fmla="*/ 1636 w 1695"/>
                <a:gd name="T61" fmla="*/ 2004 h 2120"/>
                <a:gd name="T62" fmla="*/ 1695 w 1695"/>
                <a:gd name="T63" fmla="*/ 1974 h 2120"/>
                <a:gd name="T64" fmla="*/ 1137 w 1695"/>
                <a:gd name="T65" fmla="*/ 2063 h 2120"/>
                <a:gd name="T66" fmla="*/ 868 w 1695"/>
                <a:gd name="T67" fmla="*/ 2028 h 2120"/>
                <a:gd name="T68" fmla="*/ 623 w 1695"/>
                <a:gd name="T69" fmla="*/ 1932 h 2120"/>
                <a:gd name="T70" fmla="*/ 412 w 1695"/>
                <a:gd name="T71" fmla="*/ 1782 h 2120"/>
                <a:gd name="T72" fmla="*/ 242 w 1695"/>
                <a:gd name="T73" fmla="*/ 1586 h 2120"/>
                <a:gd name="T74" fmla="*/ 123 w 1695"/>
                <a:gd name="T75" fmla="*/ 1354 h 2120"/>
                <a:gd name="T76" fmla="*/ 63 w 1695"/>
                <a:gd name="T77" fmla="*/ 1092 h 2120"/>
                <a:gd name="T78" fmla="*/ 60 w 1695"/>
                <a:gd name="T79" fmla="*/ 915 h 2120"/>
                <a:gd name="T80" fmla="*/ 83 w 1695"/>
                <a:gd name="T81" fmla="*/ 750 h 2120"/>
                <a:gd name="T82" fmla="*/ 129 w 1695"/>
                <a:gd name="T83" fmla="*/ 595 h 2120"/>
                <a:gd name="T84" fmla="*/ 198 w 1695"/>
                <a:gd name="T85" fmla="*/ 451 h 2120"/>
                <a:gd name="T86" fmla="*/ 287 w 1695"/>
                <a:gd name="T87" fmla="*/ 319 h 2120"/>
                <a:gd name="T88" fmla="*/ 393 w 1695"/>
                <a:gd name="T89" fmla="*/ 201 h 2120"/>
                <a:gd name="T90" fmla="*/ 516 w 1695"/>
                <a:gd name="T91" fmla="*/ 100 h 2120"/>
                <a:gd name="T92" fmla="*/ 561 w 1695"/>
                <a:gd name="T93" fmla="*/ 295 h 2120"/>
                <a:gd name="T94" fmla="*/ 659 w 1695"/>
                <a:gd name="T95" fmla="*/ 523 h 2120"/>
                <a:gd name="T96" fmla="*/ 802 w 1695"/>
                <a:gd name="T97" fmla="*/ 728 h 2120"/>
                <a:gd name="T98" fmla="*/ 928 w 1695"/>
                <a:gd name="T99" fmla="*/ 856 h 2120"/>
                <a:gd name="T100" fmla="*/ 1082 w 1695"/>
                <a:gd name="T101" fmla="*/ 973 h 2120"/>
                <a:gd name="T102" fmla="*/ 1118 w 1695"/>
                <a:gd name="T103" fmla="*/ 1086 h 2120"/>
                <a:gd name="T104" fmla="*/ 1170 w 1695"/>
                <a:gd name="T105" fmla="*/ 1356 h 2120"/>
                <a:gd name="T106" fmla="*/ 1293 w 1695"/>
                <a:gd name="T107" fmla="*/ 1631 h 2120"/>
                <a:gd name="T108" fmla="*/ 1440 w 1695"/>
                <a:gd name="T109" fmla="*/ 1828 h 2120"/>
                <a:gd name="T110" fmla="*/ 1532 w 1695"/>
                <a:gd name="T111" fmla="*/ 1921 h 2120"/>
                <a:gd name="T112" fmla="*/ 1507 w 1695"/>
                <a:gd name="T113" fmla="*/ 1997 h 2120"/>
                <a:gd name="T114" fmla="*/ 1369 w 1695"/>
                <a:gd name="T115" fmla="*/ 2037 h 2120"/>
                <a:gd name="T116" fmla="*/ 1226 w 1695"/>
                <a:gd name="T117" fmla="*/ 2059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5" h="2120">
                  <a:moveTo>
                    <a:pt x="1648" y="1940"/>
                  </a:moveTo>
                  <a:lnTo>
                    <a:pt x="1648" y="1940"/>
                  </a:lnTo>
                  <a:lnTo>
                    <a:pt x="1643" y="1936"/>
                  </a:lnTo>
                  <a:lnTo>
                    <a:pt x="1643" y="1936"/>
                  </a:lnTo>
                  <a:lnTo>
                    <a:pt x="1612" y="1912"/>
                  </a:lnTo>
                  <a:lnTo>
                    <a:pt x="1582" y="1886"/>
                  </a:lnTo>
                  <a:lnTo>
                    <a:pt x="1552" y="1860"/>
                  </a:lnTo>
                  <a:lnTo>
                    <a:pt x="1523" y="1831"/>
                  </a:lnTo>
                  <a:lnTo>
                    <a:pt x="1523" y="1831"/>
                  </a:lnTo>
                  <a:lnTo>
                    <a:pt x="1483" y="1790"/>
                  </a:lnTo>
                  <a:lnTo>
                    <a:pt x="1446" y="1748"/>
                  </a:lnTo>
                  <a:lnTo>
                    <a:pt x="1411" y="1703"/>
                  </a:lnTo>
                  <a:lnTo>
                    <a:pt x="1379" y="1657"/>
                  </a:lnTo>
                  <a:lnTo>
                    <a:pt x="1348" y="1610"/>
                  </a:lnTo>
                  <a:lnTo>
                    <a:pt x="1321" y="1563"/>
                  </a:lnTo>
                  <a:lnTo>
                    <a:pt x="1294" y="1513"/>
                  </a:lnTo>
                  <a:lnTo>
                    <a:pt x="1271" y="1462"/>
                  </a:lnTo>
                  <a:lnTo>
                    <a:pt x="1250" y="1411"/>
                  </a:lnTo>
                  <a:lnTo>
                    <a:pt x="1231" y="1357"/>
                  </a:lnTo>
                  <a:lnTo>
                    <a:pt x="1215" y="1304"/>
                  </a:lnTo>
                  <a:lnTo>
                    <a:pt x="1201" y="1250"/>
                  </a:lnTo>
                  <a:lnTo>
                    <a:pt x="1190" y="1196"/>
                  </a:lnTo>
                  <a:lnTo>
                    <a:pt x="1181" y="1140"/>
                  </a:lnTo>
                  <a:lnTo>
                    <a:pt x="1176" y="1084"/>
                  </a:lnTo>
                  <a:lnTo>
                    <a:pt x="1173" y="1027"/>
                  </a:lnTo>
                  <a:lnTo>
                    <a:pt x="1173" y="1027"/>
                  </a:lnTo>
                  <a:lnTo>
                    <a:pt x="1173" y="1020"/>
                  </a:lnTo>
                  <a:lnTo>
                    <a:pt x="1173" y="1020"/>
                  </a:lnTo>
                  <a:lnTo>
                    <a:pt x="1171" y="983"/>
                  </a:lnTo>
                  <a:lnTo>
                    <a:pt x="1171" y="983"/>
                  </a:lnTo>
                  <a:lnTo>
                    <a:pt x="1171" y="961"/>
                  </a:lnTo>
                  <a:lnTo>
                    <a:pt x="1171" y="961"/>
                  </a:lnTo>
                  <a:lnTo>
                    <a:pt x="1145" y="944"/>
                  </a:lnTo>
                  <a:lnTo>
                    <a:pt x="1120" y="930"/>
                  </a:lnTo>
                  <a:lnTo>
                    <a:pt x="1120" y="930"/>
                  </a:lnTo>
                  <a:lnTo>
                    <a:pt x="1115" y="926"/>
                  </a:lnTo>
                  <a:lnTo>
                    <a:pt x="1115" y="926"/>
                  </a:lnTo>
                  <a:lnTo>
                    <a:pt x="1088" y="908"/>
                  </a:lnTo>
                  <a:lnTo>
                    <a:pt x="1062" y="890"/>
                  </a:lnTo>
                  <a:lnTo>
                    <a:pt x="1036" y="870"/>
                  </a:lnTo>
                  <a:lnTo>
                    <a:pt x="1010" y="850"/>
                  </a:lnTo>
                  <a:lnTo>
                    <a:pt x="985" y="829"/>
                  </a:lnTo>
                  <a:lnTo>
                    <a:pt x="960" y="808"/>
                  </a:lnTo>
                  <a:lnTo>
                    <a:pt x="935" y="785"/>
                  </a:lnTo>
                  <a:lnTo>
                    <a:pt x="911" y="762"/>
                  </a:lnTo>
                  <a:lnTo>
                    <a:pt x="911" y="762"/>
                  </a:lnTo>
                  <a:lnTo>
                    <a:pt x="877" y="726"/>
                  </a:lnTo>
                  <a:lnTo>
                    <a:pt x="843" y="688"/>
                  </a:lnTo>
                  <a:lnTo>
                    <a:pt x="812" y="650"/>
                  </a:lnTo>
                  <a:lnTo>
                    <a:pt x="782" y="610"/>
                  </a:lnTo>
                  <a:lnTo>
                    <a:pt x="755" y="569"/>
                  </a:lnTo>
                  <a:lnTo>
                    <a:pt x="729" y="526"/>
                  </a:lnTo>
                  <a:lnTo>
                    <a:pt x="704" y="484"/>
                  </a:lnTo>
                  <a:lnTo>
                    <a:pt x="681" y="441"/>
                  </a:lnTo>
                  <a:lnTo>
                    <a:pt x="660" y="396"/>
                  </a:lnTo>
                  <a:lnTo>
                    <a:pt x="642" y="351"/>
                  </a:lnTo>
                  <a:lnTo>
                    <a:pt x="625" y="305"/>
                  </a:lnTo>
                  <a:lnTo>
                    <a:pt x="611" y="258"/>
                  </a:lnTo>
                  <a:lnTo>
                    <a:pt x="597" y="211"/>
                  </a:lnTo>
                  <a:lnTo>
                    <a:pt x="586" y="162"/>
                  </a:lnTo>
                  <a:lnTo>
                    <a:pt x="577" y="113"/>
                  </a:lnTo>
                  <a:lnTo>
                    <a:pt x="569" y="65"/>
                  </a:lnTo>
                  <a:lnTo>
                    <a:pt x="569" y="65"/>
                  </a:lnTo>
                  <a:lnTo>
                    <a:pt x="568" y="59"/>
                  </a:lnTo>
                  <a:lnTo>
                    <a:pt x="568" y="59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37" y="16"/>
                  </a:lnTo>
                  <a:lnTo>
                    <a:pt x="512" y="31"/>
                  </a:lnTo>
                  <a:lnTo>
                    <a:pt x="512" y="31"/>
                  </a:lnTo>
                  <a:lnTo>
                    <a:pt x="507" y="35"/>
                  </a:lnTo>
                  <a:lnTo>
                    <a:pt x="507" y="35"/>
                  </a:lnTo>
                  <a:lnTo>
                    <a:pt x="480" y="55"/>
                  </a:lnTo>
                  <a:lnTo>
                    <a:pt x="451" y="75"/>
                  </a:lnTo>
                  <a:lnTo>
                    <a:pt x="424" y="96"/>
                  </a:lnTo>
                  <a:lnTo>
                    <a:pt x="398" y="118"/>
                  </a:lnTo>
                  <a:lnTo>
                    <a:pt x="372" y="141"/>
                  </a:lnTo>
                  <a:lnTo>
                    <a:pt x="347" y="164"/>
                  </a:lnTo>
                  <a:lnTo>
                    <a:pt x="323" y="189"/>
                  </a:lnTo>
                  <a:lnTo>
                    <a:pt x="300" y="214"/>
                  </a:lnTo>
                  <a:lnTo>
                    <a:pt x="276" y="239"/>
                  </a:lnTo>
                  <a:lnTo>
                    <a:pt x="254" y="265"/>
                  </a:lnTo>
                  <a:lnTo>
                    <a:pt x="233" y="293"/>
                  </a:lnTo>
                  <a:lnTo>
                    <a:pt x="213" y="320"/>
                  </a:lnTo>
                  <a:lnTo>
                    <a:pt x="193" y="349"/>
                  </a:lnTo>
                  <a:lnTo>
                    <a:pt x="174" y="377"/>
                  </a:lnTo>
                  <a:lnTo>
                    <a:pt x="155" y="407"/>
                  </a:lnTo>
                  <a:lnTo>
                    <a:pt x="139" y="437"/>
                  </a:lnTo>
                  <a:lnTo>
                    <a:pt x="123" y="468"/>
                  </a:lnTo>
                  <a:lnTo>
                    <a:pt x="107" y="499"/>
                  </a:lnTo>
                  <a:lnTo>
                    <a:pt x="93" y="531"/>
                  </a:lnTo>
                  <a:lnTo>
                    <a:pt x="80" y="563"/>
                  </a:lnTo>
                  <a:lnTo>
                    <a:pt x="67" y="596"/>
                  </a:lnTo>
                  <a:lnTo>
                    <a:pt x="56" y="628"/>
                  </a:lnTo>
                  <a:lnTo>
                    <a:pt x="45" y="662"/>
                  </a:lnTo>
                  <a:lnTo>
                    <a:pt x="36" y="697"/>
                  </a:lnTo>
                  <a:lnTo>
                    <a:pt x="27" y="732"/>
                  </a:lnTo>
                  <a:lnTo>
                    <a:pt x="20" y="767"/>
                  </a:lnTo>
                  <a:lnTo>
                    <a:pt x="14" y="801"/>
                  </a:lnTo>
                  <a:lnTo>
                    <a:pt x="9" y="837"/>
                  </a:lnTo>
                  <a:lnTo>
                    <a:pt x="5" y="872"/>
                  </a:lnTo>
                  <a:lnTo>
                    <a:pt x="2" y="910"/>
                  </a:lnTo>
                  <a:lnTo>
                    <a:pt x="0" y="946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1" y="1041"/>
                  </a:lnTo>
                  <a:lnTo>
                    <a:pt x="5" y="1099"/>
                  </a:lnTo>
                  <a:lnTo>
                    <a:pt x="12" y="1156"/>
                  </a:lnTo>
                  <a:lnTo>
                    <a:pt x="22" y="1212"/>
                  </a:lnTo>
                  <a:lnTo>
                    <a:pt x="36" y="1267"/>
                  </a:lnTo>
                  <a:lnTo>
                    <a:pt x="51" y="1320"/>
                  </a:lnTo>
                  <a:lnTo>
                    <a:pt x="68" y="1374"/>
                  </a:lnTo>
                  <a:lnTo>
                    <a:pt x="90" y="1425"/>
                  </a:lnTo>
                  <a:lnTo>
                    <a:pt x="112" y="1476"/>
                  </a:lnTo>
                  <a:lnTo>
                    <a:pt x="137" y="1524"/>
                  </a:lnTo>
                  <a:lnTo>
                    <a:pt x="164" y="1573"/>
                  </a:lnTo>
                  <a:lnTo>
                    <a:pt x="194" y="1619"/>
                  </a:lnTo>
                  <a:lnTo>
                    <a:pt x="226" y="1663"/>
                  </a:lnTo>
                  <a:lnTo>
                    <a:pt x="260" y="1706"/>
                  </a:lnTo>
                  <a:lnTo>
                    <a:pt x="296" y="1747"/>
                  </a:lnTo>
                  <a:lnTo>
                    <a:pt x="333" y="1787"/>
                  </a:lnTo>
                  <a:lnTo>
                    <a:pt x="373" y="1824"/>
                  </a:lnTo>
                  <a:lnTo>
                    <a:pt x="414" y="1860"/>
                  </a:lnTo>
                  <a:lnTo>
                    <a:pt x="456" y="1894"/>
                  </a:lnTo>
                  <a:lnTo>
                    <a:pt x="501" y="1926"/>
                  </a:lnTo>
                  <a:lnTo>
                    <a:pt x="547" y="1956"/>
                  </a:lnTo>
                  <a:lnTo>
                    <a:pt x="596" y="1983"/>
                  </a:lnTo>
                  <a:lnTo>
                    <a:pt x="644" y="2008"/>
                  </a:lnTo>
                  <a:lnTo>
                    <a:pt x="695" y="2030"/>
                  </a:lnTo>
                  <a:lnTo>
                    <a:pt x="746" y="2052"/>
                  </a:lnTo>
                  <a:lnTo>
                    <a:pt x="800" y="2069"/>
                  </a:lnTo>
                  <a:lnTo>
                    <a:pt x="853" y="2084"/>
                  </a:lnTo>
                  <a:lnTo>
                    <a:pt x="908" y="2098"/>
                  </a:lnTo>
                  <a:lnTo>
                    <a:pt x="964" y="2108"/>
                  </a:lnTo>
                  <a:lnTo>
                    <a:pt x="1021" y="2115"/>
                  </a:lnTo>
                  <a:lnTo>
                    <a:pt x="1078" y="2119"/>
                  </a:lnTo>
                  <a:lnTo>
                    <a:pt x="1137" y="2120"/>
                  </a:lnTo>
                  <a:lnTo>
                    <a:pt x="1137" y="2120"/>
                  </a:lnTo>
                  <a:lnTo>
                    <a:pt x="1170" y="2120"/>
                  </a:lnTo>
                  <a:lnTo>
                    <a:pt x="1204" y="2119"/>
                  </a:lnTo>
                  <a:lnTo>
                    <a:pt x="1237" y="2116"/>
                  </a:lnTo>
                  <a:lnTo>
                    <a:pt x="1270" y="2113"/>
                  </a:lnTo>
                  <a:lnTo>
                    <a:pt x="1302" y="2109"/>
                  </a:lnTo>
                  <a:lnTo>
                    <a:pt x="1334" y="2104"/>
                  </a:lnTo>
                  <a:lnTo>
                    <a:pt x="1365" y="2098"/>
                  </a:lnTo>
                  <a:lnTo>
                    <a:pt x="1398" y="2090"/>
                  </a:lnTo>
                  <a:lnTo>
                    <a:pt x="1429" y="2083"/>
                  </a:lnTo>
                  <a:lnTo>
                    <a:pt x="1460" y="2074"/>
                  </a:lnTo>
                  <a:lnTo>
                    <a:pt x="1490" y="2064"/>
                  </a:lnTo>
                  <a:lnTo>
                    <a:pt x="1521" y="2054"/>
                  </a:lnTo>
                  <a:lnTo>
                    <a:pt x="1549" y="2043"/>
                  </a:lnTo>
                  <a:lnTo>
                    <a:pt x="1579" y="2030"/>
                  </a:lnTo>
                  <a:lnTo>
                    <a:pt x="1608" y="2018"/>
                  </a:lnTo>
                  <a:lnTo>
                    <a:pt x="1636" y="2004"/>
                  </a:lnTo>
                  <a:lnTo>
                    <a:pt x="1636" y="2004"/>
                  </a:lnTo>
                  <a:lnTo>
                    <a:pt x="1643" y="2002"/>
                  </a:lnTo>
                  <a:lnTo>
                    <a:pt x="1643" y="2002"/>
                  </a:lnTo>
                  <a:lnTo>
                    <a:pt x="1669" y="1988"/>
                  </a:lnTo>
                  <a:lnTo>
                    <a:pt x="1695" y="1974"/>
                  </a:lnTo>
                  <a:lnTo>
                    <a:pt x="1695" y="1974"/>
                  </a:lnTo>
                  <a:lnTo>
                    <a:pt x="1671" y="1957"/>
                  </a:lnTo>
                  <a:lnTo>
                    <a:pt x="1648" y="1940"/>
                  </a:lnTo>
                  <a:lnTo>
                    <a:pt x="1648" y="1940"/>
                  </a:lnTo>
                  <a:close/>
                  <a:moveTo>
                    <a:pt x="1137" y="2063"/>
                  </a:moveTo>
                  <a:lnTo>
                    <a:pt x="1137" y="2063"/>
                  </a:lnTo>
                  <a:lnTo>
                    <a:pt x="1082" y="2062"/>
                  </a:lnTo>
                  <a:lnTo>
                    <a:pt x="1027" y="2057"/>
                  </a:lnTo>
                  <a:lnTo>
                    <a:pt x="972" y="2050"/>
                  </a:lnTo>
                  <a:lnTo>
                    <a:pt x="920" y="2040"/>
                  </a:lnTo>
                  <a:lnTo>
                    <a:pt x="868" y="2028"/>
                  </a:lnTo>
                  <a:lnTo>
                    <a:pt x="816" y="2014"/>
                  </a:lnTo>
                  <a:lnTo>
                    <a:pt x="766" y="1997"/>
                  </a:lnTo>
                  <a:lnTo>
                    <a:pt x="717" y="1977"/>
                  </a:lnTo>
                  <a:lnTo>
                    <a:pt x="669" y="1956"/>
                  </a:lnTo>
                  <a:lnTo>
                    <a:pt x="623" y="1932"/>
                  </a:lnTo>
                  <a:lnTo>
                    <a:pt x="578" y="1906"/>
                  </a:lnTo>
                  <a:lnTo>
                    <a:pt x="533" y="1877"/>
                  </a:lnTo>
                  <a:lnTo>
                    <a:pt x="491" y="1848"/>
                  </a:lnTo>
                  <a:lnTo>
                    <a:pt x="451" y="1815"/>
                  </a:lnTo>
                  <a:lnTo>
                    <a:pt x="412" y="1782"/>
                  </a:lnTo>
                  <a:lnTo>
                    <a:pt x="374" y="1746"/>
                  </a:lnTo>
                  <a:lnTo>
                    <a:pt x="338" y="1708"/>
                  </a:lnTo>
                  <a:lnTo>
                    <a:pt x="305" y="1668"/>
                  </a:lnTo>
                  <a:lnTo>
                    <a:pt x="272" y="1629"/>
                  </a:lnTo>
                  <a:lnTo>
                    <a:pt x="242" y="1586"/>
                  </a:lnTo>
                  <a:lnTo>
                    <a:pt x="214" y="1542"/>
                  </a:lnTo>
                  <a:lnTo>
                    <a:pt x="188" y="1497"/>
                  </a:lnTo>
                  <a:lnTo>
                    <a:pt x="164" y="1451"/>
                  </a:lnTo>
                  <a:lnTo>
                    <a:pt x="143" y="1402"/>
                  </a:lnTo>
                  <a:lnTo>
                    <a:pt x="123" y="1354"/>
                  </a:lnTo>
                  <a:lnTo>
                    <a:pt x="106" y="1304"/>
                  </a:lnTo>
                  <a:lnTo>
                    <a:pt x="92" y="1252"/>
                  </a:lnTo>
                  <a:lnTo>
                    <a:pt x="80" y="1199"/>
                  </a:lnTo>
                  <a:lnTo>
                    <a:pt x="70" y="1147"/>
                  </a:lnTo>
                  <a:lnTo>
                    <a:pt x="63" y="1092"/>
                  </a:lnTo>
                  <a:lnTo>
                    <a:pt x="58" y="1038"/>
                  </a:lnTo>
                  <a:lnTo>
                    <a:pt x="57" y="983"/>
                  </a:lnTo>
                  <a:lnTo>
                    <a:pt x="57" y="983"/>
                  </a:lnTo>
                  <a:lnTo>
                    <a:pt x="58" y="948"/>
                  </a:lnTo>
                  <a:lnTo>
                    <a:pt x="60" y="915"/>
                  </a:lnTo>
                  <a:lnTo>
                    <a:pt x="62" y="881"/>
                  </a:lnTo>
                  <a:lnTo>
                    <a:pt x="66" y="849"/>
                  </a:lnTo>
                  <a:lnTo>
                    <a:pt x="71" y="815"/>
                  </a:lnTo>
                  <a:lnTo>
                    <a:pt x="76" y="783"/>
                  </a:lnTo>
                  <a:lnTo>
                    <a:pt x="83" y="750"/>
                  </a:lnTo>
                  <a:lnTo>
                    <a:pt x="91" y="718"/>
                  </a:lnTo>
                  <a:lnTo>
                    <a:pt x="98" y="687"/>
                  </a:lnTo>
                  <a:lnTo>
                    <a:pt x="108" y="656"/>
                  </a:lnTo>
                  <a:lnTo>
                    <a:pt x="118" y="625"/>
                  </a:lnTo>
                  <a:lnTo>
                    <a:pt x="129" y="595"/>
                  </a:lnTo>
                  <a:lnTo>
                    <a:pt x="142" y="565"/>
                  </a:lnTo>
                  <a:lnTo>
                    <a:pt x="154" y="535"/>
                  </a:lnTo>
                  <a:lnTo>
                    <a:pt x="168" y="507"/>
                  </a:lnTo>
                  <a:lnTo>
                    <a:pt x="183" y="478"/>
                  </a:lnTo>
                  <a:lnTo>
                    <a:pt x="198" y="451"/>
                  </a:lnTo>
                  <a:lnTo>
                    <a:pt x="214" y="423"/>
                  </a:lnTo>
                  <a:lnTo>
                    <a:pt x="231" y="396"/>
                  </a:lnTo>
                  <a:lnTo>
                    <a:pt x="249" y="370"/>
                  </a:lnTo>
                  <a:lnTo>
                    <a:pt x="267" y="344"/>
                  </a:lnTo>
                  <a:lnTo>
                    <a:pt x="287" y="319"/>
                  </a:lnTo>
                  <a:lnTo>
                    <a:pt x="307" y="294"/>
                  </a:lnTo>
                  <a:lnTo>
                    <a:pt x="327" y="269"/>
                  </a:lnTo>
                  <a:lnTo>
                    <a:pt x="348" y="245"/>
                  </a:lnTo>
                  <a:lnTo>
                    <a:pt x="371" y="223"/>
                  </a:lnTo>
                  <a:lnTo>
                    <a:pt x="393" y="201"/>
                  </a:lnTo>
                  <a:lnTo>
                    <a:pt x="417" y="179"/>
                  </a:lnTo>
                  <a:lnTo>
                    <a:pt x="440" y="158"/>
                  </a:lnTo>
                  <a:lnTo>
                    <a:pt x="465" y="138"/>
                  </a:lnTo>
                  <a:lnTo>
                    <a:pt x="490" y="118"/>
                  </a:lnTo>
                  <a:lnTo>
                    <a:pt x="516" y="100"/>
                  </a:lnTo>
                  <a:lnTo>
                    <a:pt x="516" y="100"/>
                  </a:lnTo>
                  <a:lnTo>
                    <a:pt x="523" y="150"/>
                  </a:lnTo>
                  <a:lnTo>
                    <a:pt x="535" y="198"/>
                  </a:lnTo>
                  <a:lnTo>
                    <a:pt x="546" y="247"/>
                  </a:lnTo>
                  <a:lnTo>
                    <a:pt x="561" y="295"/>
                  </a:lnTo>
                  <a:lnTo>
                    <a:pt x="577" y="341"/>
                  </a:lnTo>
                  <a:lnTo>
                    <a:pt x="594" y="388"/>
                  </a:lnTo>
                  <a:lnTo>
                    <a:pt x="614" y="433"/>
                  </a:lnTo>
                  <a:lnTo>
                    <a:pt x="635" y="478"/>
                  </a:lnTo>
                  <a:lnTo>
                    <a:pt x="659" y="523"/>
                  </a:lnTo>
                  <a:lnTo>
                    <a:pt x="684" y="565"/>
                  </a:lnTo>
                  <a:lnTo>
                    <a:pt x="710" y="607"/>
                  </a:lnTo>
                  <a:lnTo>
                    <a:pt x="739" y="648"/>
                  </a:lnTo>
                  <a:lnTo>
                    <a:pt x="770" y="689"/>
                  </a:lnTo>
                  <a:lnTo>
                    <a:pt x="802" y="728"/>
                  </a:lnTo>
                  <a:lnTo>
                    <a:pt x="836" y="767"/>
                  </a:lnTo>
                  <a:lnTo>
                    <a:pt x="870" y="803"/>
                  </a:lnTo>
                  <a:lnTo>
                    <a:pt x="870" y="803"/>
                  </a:lnTo>
                  <a:lnTo>
                    <a:pt x="899" y="830"/>
                  </a:lnTo>
                  <a:lnTo>
                    <a:pt x="928" y="856"/>
                  </a:lnTo>
                  <a:lnTo>
                    <a:pt x="957" y="882"/>
                  </a:lnTo>
                  <a:lnTo>
                    <a:pt x="987" y="906"/>
                  </a:lnTo>
                  <a:lnTo>
                    <a:pt x="1018" y="930"/>
                  </a:lnTo>
                  <a:lnTo>
                    <a:pt x="1049" y="952"/>
                  </a:lnTo>
                  <a:lnTo>
                    <a:pt x="1082" y="973"/>
                  </a:lnTo>
                  <a:lnTo>
                    <a:pt x="1114" y="993"/>
                  </a:lnTo>
                  <a:lnTo>
                    <a:pt x="1114" y="993"/>
                  </a:lnTo>
                  <a:lnTo>
                    <a:pt x="1114" y="1024"/>
                  </a:lnTo>
                  <a:lnTo>
                    <a:pt x="1115" y="1055"/>
                  </a:lnTo>
                  <a:lnTo>
                    <a:pt x="1118" y="1086"/>
                  </a:lnTo>
                  <a:lnTo>
                    <a:pt x="1120" y="1117"/>
                  </a:lnTo>
                  <a:lnTo>
                    <a:pt x="1129" y="1178"/>
                  </a:lnTo>
                  <a:lnTo>
                    <a:pt x="1139" y="1238"/>
                  </a:lnTo>
                  <a:lnTo>
                    <a:pt x="1153" y="1298"/>
                  </a:lnTo>
                  <a:lnTo>
                    <a:pt x="1170" y="1356"/>
                  </a:lnTo>
                  <a:lnTo>
                    <a:pt x="1189" y="1413"/>
                  </a:lnTo>
                  <a:lnTo>
                    <a:pt x="1211" y="1469"/>
                  </a:lnTo>
                  <a:lnTo>
                    <a:pt x="1236" y="1525"/>
                  </a:lnTo>
                  <a:lnTo>
                    <a:pt x="1263" y="1579"/>
                  </a:lnTo>
                  <a:lnTo>
                    <a:pt x="1293" y="1631"/>
                  </a:lnTo>
                  <a:lnTo>
                    <a:pt x="1326" y="1683"/>
                  </a:lnTo>
                  <a:lnTo>
                    <a:pt x="1362" y="1733"/>
                  </a:lnTo>
                  <a:lnTo>
                    <a:pt x="1399" y="1782"/>
                  </a:lnTo>
                  <a:lnTo>
                    <a:pt x="1419" y="1805"/>
                  </a:lnTo>
                  <a:lnTo>
                    <a:pt x="1440" y="1828"/>
                  </a:lnTo>
                  <a:lnTo>
                    <a:pt x="1461" y="1850"/>
                  </a:lnTo>
                  <a:lnTo>
                    <a:pt x="1482" y="1872"/>
                  </a:lnTo>
                  <a:lnTo>
                    <a:pt x="1482" y="1872"/>
                  </a:lnTo>
                  <a:lnTo>
                    <a:pt x="1507" y="1897"/>
                  </a:lnTo>
                  <a:lnTo>
                    <a:pt x="1532" y="1921"/>
                  </a:lnTo>
                  <a:lnTo>
                    <a:pt x="1558" y="1943"/>
                  </a:lnTo>
                  <a:lnTo>
                    <a:pt x="1585" y="1965"/>
                  </a:lnTo>
                  <a:lnTo>
                    <a:pt x="1585" y="1965"/>
                  </a:lnTo>
                  <a:lnTo>
                    <a:pt x="1533" y="1987"/>
                  </a:lnTo>
                  <a:lnTo>
                    <a:pt x="1507" y="1997"/>
                  </a:lnTo>
                  <a:lnTo>
                    <a:pt x="1480" y="2007"/>
                  </a:lnTo>
                  <a:lnTo>
                    <a:pt x="1452" y="2016"/>
                  </a:lnTo>
                  <a:lnTo>
                    <a:pt x="1425" y="2023"/>
                  </a:lnTo>
                  <a:lnTo>
                    <a:pt x="1398" y="2030"/>
                  </a:lnTo>
                  <a:lnTo>
                    <a:pt x="1369" y="2037"/>
                  </a:lnTo>
                  <a:lnTo>
                    <a:pt x="1342" y="2043"/>
                  </a:lnTo>
                  <a:lnTo>
                    <a:pt x="1313" y="2048"/>
                  </a:lnTo>
                  <a:lnTo>
                    <a:pt x="1284" y="2053"/>
                  </a:lnTo>
                  <a:lnTo>
                    <a:pt x="1255" y="2057"/>
                  </a:lnTo>
                  <a:lnTo>
                    <a:pt x="1226" y="2059"/>
                  </a:lnTo>
                  <a:lnTo>
                    <a:pt x="1196" y="2060"/>
                  </a:lnTo>
                  <a:lnTo>
                    <a:pt x="1166" y="2062"/>
                  </a:lnTo>
                  <a:lnTo>
                    <a:pt x="1137" y="2063"/>
                  </a:lnTo>
                  <a:lnTo>
                    <a:pt x="1137" y="20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7"/>
            <p:cNvSpPr/>
            <p:nvPr/>
          </p:nvSpPr>
          <p:spPr bwMode="auto">
            <a:xfrm>
              <a:off x="8845903" y="2839978"/>
              <a:ext cx="1253277" cy="1226238"/>
            </a:xfrm>
            <a:custGeom>
              <a:avLst/>
              <a:gdLst>
                <a:gd name="T0" fmla="*/ 922 w 927"/>
                <a:gd name="T1" fmla="*/ 104 h 907"/>
                <a:gd name="T2" fmla="*/ 868 w 927"/>
                <a:gd name="T3" fmla="*/ 80 h 907"/>
                <a:gd name="T4" fmla="*/ 812 w 927"/>
                <a:gd name="T5" fmla="*/ 59 h 907"/>
                <a:gd name="T6" fmla="*/ 756 w 927"/>
                <a:gd name="T7" fmla="*/ 41 h 907"/>
                <a:gd name="T8" fmla="*/ 697 w 927"/>
                <a:gd name="T9" fmla="*/ 26 h 907"/>
                <a:gd name="T10" fmla="*/ 639 w 927"/>
                <a:gd name="T11" fmla="*/ 15 h 907"/>
                <a:gd name="T12" fmla="*/ 579 w 927"/>
                <a:gd name="T13" fmla="*/ 7 h 907"/>
                <a:gd name="T14" fmla="*/ 519 w 927"/>
                <a:gd name="T15" fmla="*/ 2 h 907"/>
                <a:gd name="T16" fmla="*/ 458 w 927"/>
                <a:gd name="T17" fmla="*/ 0 h 907"/>
                <a:gd name="T18" fmla="*/ 429 w 927"/>
                <a:gd name="T19" fmla="*/ 0 h 907"/>
                <a:gd name="T20" fmla="*/ 369 w 927"/>
                <a:gd name="T21" fmla="*/ 4 h 907"/>
                <a:gd name="T22" fmla="*/ 311 w 927"/>
                <a:gd name="T23" fmla="*/ 10 h 907"/>
                <a:gd name="T24" fmla="*/ 253 w 927"/>
                <a:gd name="T25" fmla="*/ 19 h 907"/>
                <a:gd name="T26" fmla="*/ 196 w 927"/>
                <a:gd name="T27" fmla="*/ 31 h 907"/>
                <a:gd name="T28" fmla="*/ 140 w 927"/>
                <a:gd name="T29" fmla="*/ 48 h 907"/>
                <a:gd name="T30" fmla="*/ 85 w 927"/>
                <a:gd name="T31" fmla="*/ 65 h 907"/>
                <a:gd name="T32" fmla="*/ 32 w 927"/>
                <a:gd name="T33" fmla="*/ 86 h 907"/>
                <a:gd name="T34" fmla="*/ 5 w 927"/>
                <a:gd name="T35" fmla="*/ 99 h 907"/>
                <a:gd name="T36" fmla="*/ 0 w 927"/>
                <a:gd name="T37" fmla="*/ 101 h 907"/>
                <a:gd name="T38" fmla="*/ 5 w 927"/>
                <a:gd name="T39" fmla="*/ 105 h 907"/>
                <a:gd name="T40" fmla="*/ 92 w 927"/>
                <a:gd name="T41" fmla="*/ 182 h 907"/>
                <a:gd name="T42" fmla="*/ 171 w 927"/>
                <a:gd name="T43" fmla="*/ 266 h 907"/>
                <a:gd name="T44" fmla="*/ 243 w 927"/>
                <a:gd name="T45" fmla="*/ 357 h 907"/>
                <a:gd name="T46" fmla="*/ 307 w 927"/>
                <a:gd name="T47" fmla="*/ 456 h 907"/>
                <a:gd name="T48" fmla="*/ 360 w 927"/>
                <a:gd name="T49" fmla="*/ 559 h 907"/>
                <a:gd name="T50" fmla="*/ 405 w 927"/>
                <a:gd name="T51" fmla="*/ 668 h 907"/>
                <a:gd name="T52" fmla="*/ 440 w 927"/>
                <a:gd name="T53" fmla="*/ 783 h 907"/>
                <a:gd name="T54" fmla="*/ 462 w 927"/>
                <a:gd name="T55" fmla="*/ 901 h 907"/>
                <a:gd name="T56" fmla="*/ 463 w 927"/>
                <a:gd name="T57" fmla="*/ 907 h 907"/>
                <a:gd name="T58" fmla="*/ 468 w 927"/>
                <a:gd name="T59" fmla="*/ 903 h 907"/>
                <a:gd name="T60" fmla="*/ 506 w 927"/>
                <a:gd name="T61" fmla="*/ 876 h 907"/>
                <a:gd name="T62" fmla="*/ 579 w 927"/>
                <a:gd name="T63" fmla="*/ 815 h 907"/>
                <a:gd name="T64" fmla="*/ 613 w 927"/>
                <a:gd name="T65" fmla="*/ 781 h 907"/>
                <a:gd name="T66" fmla="*/ 677 w 927"/>
                <a:gd name="T67" fmla="*/ 712 h 907"/>
                <a:gd name="T68" fmla="*/ 736 w 927"/>
                <a:gd name="T69" fmla="*/ 636 h 907"/>
                <a:gd name="T70" fmla="*/ 786 w 927"/>
                <a:gd name="T71" fmla="*/ 556 h 907"/>
                <a:gd name="T72" fmla="*/ 829 w 927"/>
                <a:gd name="T73" fmla="*/ 473 h 907"/>
                <a:gd name="T74" fmla="*/ 865 w 927"/>
                <a:gd name="T75" fmla="*/ 387 h 907"/>
                <a:gd name="T76" fmla="*/ 894 w 927"/>
                <a:gd name="T77" fmla="*/ 298 h 907"/>
                <a:gd name="T78" fmla="*/ 914 w 927"/>
                <a:gd name="T79" fmla="*/ 206 h 907"/>
                <a:gd name="T80" fmla="*/ 926 w 927"/>
                <a:gd name="T81" fmla="*/ 112 h 907"/>
                <a:gd name="T82" fmla="*/ 927 w 927"/>
                <a:gd name="T83" fmla="*/ 106 h 907"/>
                <a:gd name="T84" fmla="*/ 922 w 927"/>
                <a:gd name="T85" fmla="*/ 10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7" h="907">
                  <a:moveTo>
                    <a:pt x="922" y="104"/>
                  </a:moveTo>
                  <a:lnTo>
                    <a:pt x="922" y="104"/>
                  </a:lnTo>
                  <a:lnTo>
                    <a:pt x="895" y="91"/>
                  </a:lnTo>
                  <a:lnTo>
                    <a:pt x="868" y="80"/>
                  </a:lnTo>
                  <a:lnTo>
                    <a:pt x="840" y="69"/>
                  </a:lnTo>
                  <a:lnTo>
                    <a:pt x="812" y="59"/>
                  </a:lnTo>
                  <a:lnTo>
                    <a:pt x="784" y="50"/>
                  </a:lnTo>
                  <a:lnTo>
                    <a:pt x="756" y="41"/>
                  </a:lnTo>
                  <a:lnTo>
                    <a:pt x="727" y="33"/>
                  </a:lnTo>
                  <a:lnTo>
                    <a:pt x="697" y="26"/>
                  </a:lnTo>
                  <a:lnTo>
                    <a:pt x="669" y="20"/>
                  </a:lnTo>
                  <a:lnTo>
                    <a:pt x="639" y="15"/>
                  </a:lnTo>
                  <a:lnTo>
                    <a:pt x="609" y="10"/>
                  </a:lnTo>
                  <a:lnTo>
                    <a:pt x="579" y="7"/>
                  </a:lnTo>
                  <a:lnTo>
                    <a:pt x="549" y="4"/>
                  </a:lnTo>
                  <a:lnTo>
                    <a:pt x="519" y="2"/>
                  </a:lnTo>
                  <a:lnTo>
                    <a:pt x="488" y="0"/>
                  </a:lnTo>
                  <a:lnTo>
                    <a:pt x="458" y="0"/>
                  </a:lnTo>
                  <a:lnTo>
                    <a:pt x="458" y="0"/>
                  </a:lnTo>
                  <a:lnTo>
                    <a:pt x="429" y="0"/>
                  </a:lnTo>
                  <a:lnTo>
                    <a:pt x="399" y="2"/>
                  </a:lnTo>
                  <a:lnTo>
                    <a:pt x="369" y="4"/>
                  </a:lnTo>
                  <a:lnTo>
                    <a:pt x="340" y="7"/>
                  </a:lnTo>
                  <a:lnTo>
                    <a:pt x="311" y="10"/>
                  </a:lnTo>
                  <a:lnTo>
                    <a:pt x="282" y="14"/>
                  </a:lnTo>
                  <a:lnTo>
                    <a:pt x="253" y="19"/>
                  </a:lnTo>
                  <a:lnTo>
                    <a:pt x="225" y="25"/>
                  </a:lnTo>
                  <a:lnTo>
                    <a:pt x="196" y="31"/>
                  </a:lnTo>
                  <a:lnTo>
                    <a:pt x="169" y="39"/>
                  </a:lnTo>
                  <a:lnTo>
                    <a:pt x="140" y="48"/>
                  </a:lnTo>
                  <a:lnTo>
                    <a:pt x="113" y="56"/>
                  </a:lnTo>
                  <a:lnTo>
                    <a:pt x="85" y="65"/>
                  </a:lnTo>
                  <a:lnTo>
                    <a:pt x="58" y="76"/>
                  </a:lnTo>
                  <a:lnTo>
                    <a:pt x="32" y="86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105"/>
                  </a:lnTo>
                  <a:lnTo>
                    <a:pt x="5" y="105"/>
                  </a:lnTo>
                  <a:lnTo>
                    <a:pt x="49" y="142"/>
                  </a:lnTo>
                  <a:lnTo>
                    <a:pt x="92" y="182"/>
                  </a:lnTo>
                  <a:lnTo>
                    <a:pt x="133" y="223"/>
                  </a:lnTo>
                  <a:lnTo>
                    <a:pt x="171" y="266"/>
                  </a:lnTo>
                  <a:lnTo>
                    <a:pt x="209" y="311"/>
                  </a:lnTo>
                  <a:lnTo>
                    <a:pt x="243" y="357"/>
                  </a:lnTo>
                  <a:lnTo>
                    <a:pt x="276" y="406"/>
                  </a:lnTo>
                  <a:lnTo>
                    <a:pt x="307" y="456"/>
                  </a:lnTo>
                  <a:lnTo>
                    <a:pt x="335" y="507"/>
                  </a:lnTo>
                  <a:lnTo>
                    <a:pt x="360" y="559"/>
                  </a:lnTo>
                  <a:lnTo>
                    <a:pt x="384" y="614"/>
                  </a:lnTo>
                  <a:lnTo>
                    <a:pt x="405" y="668"/>
                  </a:lnTo>
                  <a:lnTo>
                    <a:pt x="424" y="724"/>
                  </a:lnTo>
                  <a:lnTo>
                    <a:pt x="440" y="783"/>
                  </a:lnTo>
                  <a:lnTo>
                    <a:pt x="452" y="841"/>
                  </a:lnTo>
                  <a:lnTo>
                    <a:pt x="462" y="901"/>
                  </a:lnTo>
                  <a:lnTo>
                    <a:pt x="462" y="901"/>
                  </a:lnTo>
                  <a:lnTo>
                    <a:pt x="463" y="907"/>
                  </a:lnTo>
                  <a:lnTo>
                    <a:pt x="463" y="907"/>
                  </a:lnTo>
                  <a:lnTo>
                    <a:pt x="468" y="903"/>
                  </a:lnTo>
                  <a:lnTo>
                    <a:pt x="468" y="903"/>
                  </a:lnTo>
                  <a:lnTo>
                    <a:pt x="506" y="876"/>
                  </a:lnTo>
                  <a:lnTo>
                    <a:pt x="543" y="846"/>
                  </a:lnTo>
                  <a:lnTo>
                    <a:pt x="579" y="815"/>
                  </a:lnTo>
                  <a:lnTo>
                    <a:pt x="613" y="781"/>
                  </a:lnTo>
                  <a:lnTo>
                    <a:pt x="613" y="781"/>
                  </a:lnTo>
                  <a:lnTo>
                    <a:pt x="646" y="747"/>
                  </a:lnTo>
                  <a:lnTo>
                    <a:pt x="677" y="712"/>
                  </a:lnTo>
                  <a:lnTo>
                    <a:pt x="707" y="675"/>
                  </a:lnTo>
                  <a:lnTo>
                    <a:pt x="736" y="636"/>
                  </a:lnTo>
                  <a:lnTo>
                    <a:pt x="762" y="597"/>
                  </a:lnTo>
                  <a:lnTo>
                    <a:pt x="786" y="556"/>
                  </a:lnTo>
                  <a:lnTo>
                    <a:pt x="809" y="515"/>
                  </a:lnTo>
                  <a:lnTo>
                    <a:pt x="829" y="473"/>
                  </a:lnTo>
                  <a:lnTo>
                    <a:pt x="849" y="431"/>
                  </a:lnTo>
                  <a:lnTo>
                    <a:pt x="865" y="387"/>
                  </a:lnTo>
                  <a:lnTo>
                    <a:pt x="880" y="342"/>
                  </a:lnTo>
                  <a:lnTo>
                    <a:pt x="894" y="298"/>
                  </a:lnTo>
                  <a:lnTo>
                    <a:pt x="905" y="252"/>
                  </a:lnTo>
                  <a:lnTo>
                    <a:pt x="914" y="206"/>
                  </a:lnTo>
                  <a:lnTo>
                    <a:pt x="921" y="160"/>
                  </a:lnTo>
                  <a:lnTo>
                    <a:pt x="926" y="112"/>
                  </a:lnTo>
                  <a:lnTo>
                    <a:pt x="926" y="112"/>
                  </a:lnTo>
                  <a:lnTo>
                    <a:pt x="927" y="106"/>
                  </a:lnTo>
                  <a:lnTo>
                    <a:pt x="927" y="106"/>
                  </a:lnTo>
                  <a:lnTo>
                    <a:pt x="922" y="104"/>
                  </a:lnTo>
                  <a:lnTo>
                    <a:pt x="922" y="104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11"/>
            <p:cNvSpPr/>
            <p:nvPr/>
          </p:nvSpPr>
          <p:spPr bwMode="auto">
            <a:xfrm>
              <a:off x="8004978" y="4432600"/>
              <a:ext cx="1250574" cy="1080224"/>
            </a:xfrm>
            <a:custGeom>
              <a:avLst/>
              <a:gdLst>
                <a:gd name="T0" fmla="*/ 920 w 925"/>
                <a:gd name="T1" fmla="*/ 7 h 799"/>
                <a:gd name="T2" fmla="*/ 812 w 925"/>
                <a:gd name="T3" fmla="*/ 43 h 799"/>
                <a:gd name="T4" fmla="*/ 701 w 925"/>
                <a:gd name="T5" fmla="*/ 69 h 799"/>
                <a:gd name="T6" fmla="*/ 586 w 925"/>
                <a:gd name="T7" fmla="*/ 85 h 799"/>
                <a:gd name="T8" fmla="*/ 469 w 925"/>
                <a:gd name="T9" fmla="*/ 91 h 799"/>
                <a:gd name="T10" fmla="*/ 408 w 925"/>
                <a:gd name="T11" fmla="*/ 90 h 799"/>
                <a:gd name="T12" fmla="*/ 287 w 925"/>
                <a:gd name="T13" fmla="*/ 77 h 799"/>
                <a:gd name="T14" fmla="*/ 172 w 925"/>
                <a:gd name="T15" fmla="*/ 55 h 799"/>
                <a:gd name="T16" fmla="*/ 60 w 925"/>
                <a:gd name="T17" fmla="*/ 23 h 799"/>
                <a:gd name="T18" fmla="*/ 5 w 925"/>
                <a:gd name="T19" fmla="*/ 2 h 799"/>
                <a:gd name="T20" fmla="*/ 0 w 925"/>
                <a:gd name="T21" fmla="*/ 0 h 799"/>
                <a:gd name="T22" fmla="*/ 0 w 925"/>
                <a:gd name="T23" fmla="*/ 7 h 799"/>
                <a:gd name="T24" fmla="*/ 12 w 925"/>
                <a:gd name="T25" fmla="*/ 100 h 799"/>
                <a:gd name="T26" fmla="*/ 34 w 925"/>
                <a:gd name="T27" fmla="*/ 192 h 799"/>
                <a:gd name="T28" fmla="*/ 62 w 925"/>
                <a:gd name="T29" fmla="*/ 280 h 799"/>
                <a:gd name="T30" fmla="*/ 97 w 925"/>
                <a:gd name="T31" fmla="*/ 366 h 799"/>
                <a:gd name="T32" fmla="*/ 140 w 925"/>
                <a:gd name="T33" fmla="*/ 449 h 799"/>
                <a:gd name="T34" fmla="*/ 191 w 925"/>
                <a:gd name="T35" fmla="*/ 528 h 799"/>
                <a:gd name="T36" fmla="*/ 249 w 925"/>
                <a:gd name="T37" fmla="*/ 604 h 799"/>
                <a:gd name="T38" fmla="*/ 313 w 925"/>
                <a:gd name="T39" fmla="*/ 673 h 799"/>
                <a:gd name="T40" fmla="*/ 348 w 925"/>
                <a:gd name="T41" fmla="*/ 707 h 799"/>
                <a:gd name="T42" fmla="*/ 420 w 925"/>
                <a:gd name="T43" fmla="*/ 768 h 799"/>
                <a:gd name="T44" fmla="*/ 458 w 925"/>
                <a:gd name="T45" fmla="*/ 795 h 799"/>
                <a:gd name="T46" fmla="*/ 463 w 925"/>
                <a:gd name="T47" fmla="*/ 799 h 799"/>
                <a:gd name="T48" fmla="*/ 467 w 925"/>
                <a:gd name="T49" fmla="*/ 795 h 799"/>
                <a:gd name="T50" fmla="*/ 542 w 925"/>
                <a:gd name="T51" fmla="*/ 738 h 799"/>
                <a:gd name="T52" fmla="*/ 612 w 925"/>
                <a:gd name="T53" fmla="*/ 673 h 799"/>
                <a:gd name="T54" fmla="*/ 644 w 925"/>
                <a:gd name="T55" fmla="*/ 640 h 799"/>
                <a:gd name="T56" fmla="*/ 705 w 925"/>
                <a:gd name="T57" fmla="*/ 568 h 799"/>
                <a:gd name="T58" fmla="*/ 760 w 925"/>
                <a:gd name="T59" fmla="*/ 490 h 799"/>
                <a:gd name="T60" fmla="*/ 806 w 925"/>
                <a:gd name="T61" fmla="*/ 410 h 799"/>
                <a:gd name="T62" fmla="*/ 845 w 925"/>
                <a:gd name="T63" fmla="*/ 326 h 799"/>
                <a:gd name="T64" fmla="*/ 878 w 925"/>
                <a:gd name="T65" fmla="*/ 239 h 799"/>
                <a:gd name="T66" fmla="*/ 901 w 925"/>
                <a:gd name="T67" fmla="*/ 150 h 799"/>
                <a:gd name="T68" fmla="*/ 919 w 925"/>
                <a:gd name="T69" fmla="*/ 58 h 799"/>
                <a:gd name="T70" fmla="*/ 924 w 925"/>
                <a:gd name="T71" fmla="*/ 10 h 799"/>
                <a:gd name="T72" fmla="*/ 925 w 925"/>
                <a:gd name="T73" fmla="*/ 4 h 799"/>
                <a:gd name="T74" fmla="*/ 920 w 925"/>
                <a:gd name="T75" fmla="*/ 7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799">
                  <a:moveTo>
                    <a:pt x="920" y="7"/>
                  </a:moveTo>
                  <a:lnTo>
                    <a:pt x="920" y="7"/>
                  </a:lnTo>
                  <a:lnTo>
                    <a:pt x="867" y="26"/>
                  </a:lnTo>
                  <a:lnTo>
                    <a:pt x="812" y="43"/>
                  </a:lnTo>
                  <a:lnTo>
                    <a:pt x="757" y="58"/>
                  </a:lnTo>
                  <a:lnTo>
                    <a:pt x="701" y="69"/>
                  </a:lnTo>
                  <a:lnTo>
                    <a:pt x="644" y="79"/>
                  </a:lnTo>
                  <a:lnTo>
                    <a:pt x="586" y="85"/>
                  </a:lnTo>
                  <a:lnTo>
                    <a:pt x="527" y="90"/>
                  </a:lnTo>
                  <a:lnTo>
                    <a:pt x="469" y="91"/>
                  </a:lnTo>
                  <a:lnTo>
                    <a:pt x="469" y="91"/>
                  </a:lnTo>
                  <a:lnTo>
                    <a:pt x="408" y="90"/>
                  </a:lnTo>
                  <a:lnTo>
                    <a:pt x="347" y="85"/>
                  </a:lnTo>
                  <a:lnTo>
                    <a:pt x="287" y="77"/>
                  </a:lnTo>
                  <a:lnTo>
                    <a:pt x="229" y="67"/>
                  </a:lnTo>
                  <a:lnTo>
                    <a:pt x="172" y="55"/>
                  </a:lnTo>
                  <a:lnTo>
                    <a:pt x="114" y="40"/>
                  </a:lnTo>
                  <a:lnTo>
                    <a:pt x="60" y="23"/>
                  </a:lnTo>
                  <a:lnTo>
                    <a:pt x="5" y="2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6" y="54"/>
                  </a:lnTo>
                  <a:lnTo>
                    <a:pt x="12" y="100"/>
                  </a:lnTo>
                  <a:lnTo>
                    <a:pt x="22" y="146"/>
                  </a:lnTo>
                  <a:lnTo>
                    <a:pt x="34" y="192"/>
                  </a:lnTo>
                  <a:lnTo>
                    <a:pt x="46" y="237"/>
                  </a:lnTo>
                  <a:lnTo>
                    <a:pt x="62" y="280"/>
                  </a:lnTo>
                  <a:lnTo>
                    <a:pt x="78" y="324"/>
                  </a:lnTo>
                  <a:lnTo>
                    <a:pt x="97" y="366"/>
                  </a:lnTo>
                  <a:lnTo>
                    <a:pt x="118" y="408"/>
                  </a:lnTo>
                  <a:lnTo>
                    <a:pt x="140" y="449"/>
                  </a:lnTo>
                  <a:lnTo>
                    <a:pt x="165" y="489"/>
                  </a:lnTo>
                  <a:lnTo>
                    <a:pt x="191" y="528"/>
                  </a:lnTo>
                  <a:lnTo>
                    <a:pt x="219" y="566"/>
                  </a:lnTo>
                  <a:lnTo>
                    <a:pt x="249" y="604"/>
                  </a:lnTo>
                  <a:lnTo>
                    <a:pt x="280" y="638"/>
                  </a:lnTo>
                  <a:lnTo>
                    <a:pt x="313" y="673"/>
                  </a:lnTo>
                  <a:lnTo>
                    <a:pt x="313" y="673"/>
                  </a:lnTo>
                  <a:lnTo>
                    <a:pt x="348" y="707"/>
                  </a:lnTo>
                  <a:lnTo>
                    <a:pt x="383" y="738"/>
                  </a:lnTo>
                  <a:lnTo>
                    <a:pt x="420" y="768"/>
                  </a:lnTo>
                  <a:lnTo>
                    <a:pt x="458" y="795"/>
                  </a:lnTo>
                  <a:lnTo>
                    <a:pt x="458" y="795"/>
                  </a:lnTo>
                  <a:lnTo>
                    <a:pt x="463" y="799"/>
                  </a:lnTo>
                  <a:lnTo>
                    <a:pt x="463" y="799"/>
                  </a:lnTo>
                  <a:lnTo>
                    <a:pt x="467" y="795"/>
                  </a:lnTo>
                  <a:lnTo>
                    <a:pt x="467" y="795"/>
                  </a:lnTo>
                  <a:lnTo>
                    <a:pt x="505" y="768"/>
                  </a:lnTo>
                  <a:lnTo>
                    <a:pt x="542" y="738"/>
                  </a:lnTo>
                  <a:lnTo>
                    <a:pt x="577" y="707"/>
                  </a:lnTo>
                  <a:lnTo>
                    <a:pt x="612" y="673"/>
                  </a:lnTo>
                  <a:lnTo>
                    <a:pt x="612" y="673"/>
                  </a:lnTo>
                  <a:lnTo>
                    <a:pt x="644" y="640"/>
                  </a:lnTo>
                  <a:lnTo>
                    <a:pt x="676" y="604"/>
                  </a:lnTo>
                  <a:lnTo>
                    <a:pt x="705" y="568"/>
                  </a:lnTo>
                  <a:lnTo>
                    <a:pt x="734" y="529"/>
                  </a:lnTo>
                  <a:lnTo>
                    <a:pt x="760" y="490"/>
                  </a:lnTo>
                  <a:lnTo>
                    <a:pt x="783" y="451"/>
                  </a:lnTo>
                  <a:lnTo>
                    <a:pt x="806" y="410"/>
                  </a:lnTo>
                  <a:lnTo>
                    <a:pt x="827" y="369"/>
                  </a:lnTo>
                  <a:lnTo>
                    <a:pt x="845" y="326"/>
                  </a:lnTo>
                  <a:lnTo>
                    <a:pt x="863" y="283"/>
                  </a:lnTo>
                  <a:lnTo>
                    <a:pt x="878" y="239"/>
                  </a:lnTo>
                  <a:lnTo>
                    <a:pt x="890" y="194"/>
                  </a:lnTo>
                  <a:lnTo>
                    <a:pt x="901" y="150"/>
                  </a:lnTo>
                  <a:lnTo>
                    <a:pt x="911" y="104"/>
                  </a:lnTo>
                  <a:lnTo>
                    <a:pt x="919" y="58"/>
                  </a:lnTo>
                  <a:lnTo>
                    <a:pt x="924" y="10"/>
                  </a:lnTo>
                  <a:lnTo>
                    <a:pt x="924" y="10"/>
                  </a:lnTo>
                  <a:lnTo>
                    <a:pt x="925" y="4"/>
                  </a:lnTo>
                  <a:lnTo>
                    <a:pt x="925" y="4"/>
                  </a:lnTo>
                  <a:lnTo>
                    <a:pt x="920" y="7"/>
                  </a:lnTo>
                  <a:lnTo>
                    <a:pt x="920" y="7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Freeform 14"/>
            <p:cNvSpPr/>
            <p:nvPr/>
          </p:nvSpPr>
          <p:spPr bwMode="auto">
            <a:xfrm>
              <a:off x="7176221" y="2839978"/>
              <a:ext cx="1238405" cy="1216774"/>
            </a:xfrm>
            <a:custGeom>
              <a:avLst/>
              <a:gdLst>
                <a:gd name="T0" fmla="*/ 911 w 916"/>
                <a:gd name="T1" fmla="*/ 99 h 900"/>
                <a:gd name="T2" fmla="*/ 858 w 916"/>
                <a:gd name="T3" fmla="*/ 76 h 900"/>
                <a:gd name="T4" fmla="*/ 803 w 916"/>
                <a:gd name="T5" fmla="*/ 56 h 900"/>
                <a:gd name="T6" fmla="*/ 747 w 916"/>
                <a:gd name="T7" fmla="*/ 39 h 900"/>
                <a:gd name="T8" fmla="*/ 691 w 916"/>
                <a:gd name="T9" fmla="*/ 25 h 900"/>
                <a:gd name="T10" fmla="*/ 634 w 916"/>
                <a:gd name="T11" fmla="*/ 14 h 900"/>
                <a:gd name="T12" fmla="*/ 576 w 916"/>
                <a:gd name="T13" fmla="*/ 7 h 900"/>
                <a:gd name="T14" fmla="*/ 517 w 916"/>
                <a:gd name="T15" fmla="*/ 2 h 900"/>
                <a:gd name="T16" fmla="*/ 458 w 916"/>
                <a:gd name="T17" fmla="*/ 0 h 900"/>
                <a:gd name="T18" fmla="*/ 428 w 916"/>
                <a:gd name="T19" fmla="*/ 0 h 900"/>
                <a:gd name="T20" fmla="*/ 369 w 916"/>
                <a:gd name="T21" fmla="*/ 4 h 900"/>
                <a:gd name="T22" fmla="*/ 311 w 916"/>
                <a:gd name="T23" fmla="*/ 10 h 900"/>
                <a:gd name="T24" fmla="*/ 254 w 916"/>
                <a:gd name="T25" fmla="*/ 19 h 900"/>
                <a:gd name="T26" fmla="*/ 196 w 916"/>
                <a:gd name="T27" fmla="*/ 31 h 900"/>
                <a:gd name="T28" fmla="*/ 140 w 916"/>
                <a:gd name="T29" fmla="*/ 46 h 900"/>
                <a:gd name="T30" fmla="*/ 86 w 916"/>
                <a:gd name="T31" fmla="*/ 65 h 900"/>
                <a:gd name="T32" fmla="*/ 32 w 916"/>
                <a:gd name="T33" fmla="*/ 86 h 900"/>
                <a:gd name="T34" fmla="*/ 5 w 916"/>
                <a:gd name="T35" fmla="*/ 99 h 900"/>
                <a:gd name="T36" fmla="*/ 0 w 916"/>
                <a:gd name="T37" fmla="*/ 101 h 900"/>
                <a:gd name="T38" fmla="*/ 1 w 916"/>
                <a:gd name="T39" fmla="*/ 106 h 900"/>
                <a:gd name="T40" fmla="*/ 12 w 916"/>
                <a:gd name="T41" fmla="*/ 202 h 900"/>
                <a:gd name="T42" fmla="*/ 33 w 916"/>
                <a:gd name="T43" fmla="*/ 294 h 900"/>
                <a:gd name="T44" fmla="*/ 61 w 916"/>
                <a:gd name="T45" fmla="*/ 383 h 900"/>
                <a:gd name="T46" fmla="*/ 97 w 916"/>
                <a:gd name="T47" fmla="*/ 472 h 900"/>
                <a:gd name="T48" fmla="*/ 140 w 916"/>
                <a:gd name="T49" fmla="*/ 555 h 900"/>
                <a:gd name="T50" fmla="*/ 191 w 916"/>
                <a:gd name="T51" fmla="*/ 635 h 900"/>
                <a:gd name="T52" fmla="*/ 250 w 916"/>
                <a:gd name="T53" fmla="*/ 711 h 900"/>
                <a:gd name="T54" fmla="*/ 315 w 916"/>
                <a:gd name="T55" fmla="*/ 781 h 900"/>
                <a:gd name="T56" fmla="*/ 347 w 916"/>
                <a:gd name="T57" fmla="*/ 813 h 900"/>
                <a:gd name="T58" fmla="*/ 414 w 916"/>
                <a:gd name="T59" fmla="*/ 870 h 900"/>
                <a:gd name="T60" fmla="*/ 449 w 916"/>
                <a:gd name="T61" fmla="*/ 896 h 900"/>
                <a:gd name="T62" fmla="*/ 454 w 916"/>
                <a:gd name="T63" fmla="*/ 900 h 900"/>
                <a:gd name="T64" fmla="*/ 454 w 916"/>
                <a:gd name="T65" fmla="*/ 893 h 900"/>
                <a:gd name="T66" fmla="*/ 479 w 916"/>
                <a:gd name="T67" fmla="*/ 777 h 900"/>
                <a:gd name="T68" fmla="*/ 512 w 916"/>
                <a:gd name="T69" fmla="*/ 663 h 900"/>
                <a:gd name="T70" fmla="*/ 557 w 916"/>
                <a:gd name="T71" fmla="*/ 555 h 900"/>
                <a:gd name="T72" fmla="*/ 612 w 916"/>
                <a:gd name="T73" fmla="*/ 452 h 900"/>
                <a:gd name="T74" fmla="*/ 674 w 916"/>
                <a:gd name="T75" fmla="*/ 355 h 900"/>
                <a:gd name="T76" fmla="*/ 746 w 916"/>
                <a:gd name="T77" fmla="*/ 264 h 900"/>
                <a:gd name="T78" fmla="*/ 824 w 916"/>
                <a:gd name="T79" fmla="*/ 181 h 900"/>
                <a:gd name="T80" fmla="*/ 911 w 916"/>
                <a:gd name="T81" fmla="*/ 105 h 900"/>
                <a:gd name="T82" fmla="*/ 916 w 916"/>
                <a:gd name="T83" fmla="*/ 101 h 900"/>
                <a:gd name="T84" fmla="*/ 911 w 916"/>
                <a:gd name="T85" fmla="*/ 99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6" h="900">
                  <a:moveTo>
                    <a:pt x="911" y="99"/>
                  </a:moveTo>
                  <a:lnTo>
                    <a:pt x="911" y="99"/>
                  </a:lnTo>
                  <a:lnTo>
                    <a:pt x="884" y="86"/>
                  </a:lnTo>
                  <a:lnTo>
                    <a:pt x="858" y="76"/>
                  </a:lnTo>
                  <a:lnTo>
                    <a:pt x="831" y="65"/>
                  </a:lnTo>
                  <a:lnTo>
                    <a:pt x="803" y="56"/>
                  </a:lnTo>
                  <a:lnTo>
                    <a:pt x="776" y="48"/>
                  </a:lnTo>
                  <a:lnTo>
                    <a:pt x="747" y="39"/>
                  </a:lnTo>
                  <a:lnTo>
                    <a:pt x="720" y="31"/>
                  </a:lnTo>
                  <a:lnTo>
                    <a:pt x="691" y="25"/>
                  </a:lnTo>
                  <a:lnTo>
                    <a:pt x="663" y="19"/>
                  </a:lnTo>
                  <a:lnTo>
                    <a:pt x="634" y="14"/>
                  </a:lnTo>
                  <a:lnTo>
                    <a:pt x="605" y="10"/>
                  </a:lnTo>
                  <a:lnTo>
                    <a:pt x="576" y="7"/>
                  </a:lnTo>
                  <a:lnTo>
                    <a:pt x="547" y="4"/>
                  </a:lnTo>
                  <a:lnTo>
                    <a:pt x="517" y="2"/>
                  </a:lnTo>
                  <a:lnTo>
                    <a:pt x="487" y="0"/>
                  </a:lnTo>
                  <a:lnTo>
                    <a:pt x="458" y="0"/>
                  </a:lnTo>
                  <a:lnTo>
                    <a:pt x="458" y="0"/>
                  </a:lnTo>
                  <a:lnTo>
                    <a:pt x="428" y="0"/>
                  </a:lnTo>
                  <a:lnTo>
                    <a:pt x="399" y="2"/>
                  </a:lnTo>
                  <a:lnTo>
                    <a:pt x="369" y="4"/>
                  </a:lnTo>
                  <a:lnTo>
                    <a:pt x="339" y="7"/>
                  </a:lnTo>
                  <a:lnTo>
                    <a:pt x="311" y="10"/>
                  </a:lnTo>
                  <a:lnTo>
                    <a:pt x="282" y="14"/>
                  </a:lnTo>
                  <a:lnTo>
                    <a:pt x="254" y="19"/>
                  </a:lnTo>
                  <a:lnTo>
                    <a:pt x="225" y="25"/>
                  </a:lnTo>
                  <a:lnTo>
                    <a:pt x="196" y="31"/>
                  </a:lnTo>
                  <a:lnTo>
                    <a:pt x="168" y="39"/>
                  </a:lnTo>
                  <a:lnTo>
                    <a:pt x="140" y="46"/>
                  </a:lnTo>
                  <a:lnTo>
                    <a:pt x="113" y="56"/>
                  </a:lnTo>
                  <a:lnTo>
                    <a:pt x="86" y="65"/>
                  </a:lnTo>
                  <a:lnTo>
                    <a:pt x="58" y="76"/>
                  </a:lnTo>
                  <a:lnTo>
                    <a:pt x="32" y="86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6" y="155"/>
                  </a:lnTo>
                  <a:lnTo>
                    <a:pt x="12" y="202"/>
                  </a:lnTo>
                  <a:lnTo>
                    <a:pt x="22" y="248"/>
                  </a:lnTo>
                  <a:lnTo>
                    <a:pt x="33" y="294"/>
                  </a:lnTo>
                  <a:lnTo>
                    <a:pt x="46" y="340"/>
                  </a:lnTo>
                  <a:lnTo>
                    <a:pt x="61" y="383"/>
                  </a:lnTo>
                  <a:lnTo>
                    <a:pt x="78" y="428"/>
                  </a:lnTo>
                  <a:lnTo>
                    <a:pt x="97" y="472"/>
                  </a:lnTo>
                  <a:lnTo>
                    <a:pt x="118" y="514"/>
                  </a:lnTo>
                  <a:lnTo>
                    <a:pt x="140" y="555"/>
                  </a:lnTo>
                  <a:lnTo>
                    <a:pt x="165" y="595"/>
                  </a:lnTo>
                  <a:lnTo>
                    <a:pt x="191" y="635"/>
                  </a:lnTo>
                  <a:lnTo>
                    <a:pt x="220" y="673"/>
                  </a:lnTo>
                  <a:lnTo>
                    <a:pt x="250" y="711"/>
                  </a:lnTo>
                  <a:lnTo>
                    <a:pt x="281" y="747"/>
                  </a:lnTo>
                  <a:lnTo>
                    <a:pt x="315" y="781"/>
                  </a:lnTo>
                  <a:lnTo>
                    <a:pt x="315" y="781"/>
                  </a:lnTo>
                  <a:lnTo>
                    <a:pt x="347" y="813"/>
                  </a:lnTo>
                  <a:lnTo>
                    <a:pt x="379" y="842"/>
                  </a:lnTo>
                  <a:lnTo>
                    <a:pt x="414" y="870"/>
                  </a:lnTo>
                  <a:lnTo>
                    <a:pt x="449" y="896"/>
                  </a:lnTo>
                  <a:lnTo>
                    <a:pt x="449" y="896"/>
                  </a:lnTo>
                  <a:lnTo>
                    <a:pt x="454" y="900"/>
                  </a:lnTo>
                  <a:lnTo>
                    <a:pt x="454" y="900"/>
                  </a:lnTo>
                  <a:lnTo>
                    <a:pt x="454" y="893"/>
                  </a:lnTo>
                  <a:lnTo>
                    <a:pt x="454" y="893"/>
                  </a:lnTo>
                  <a:lnTo>
                    <a:pt x="465" y="834"/>
                  </a:lnTo>
                  <a:lnTo>
                    <a:pt x="479" y="777"/>
                  </a:lnTo>
                  <a:lnTo>
                    <a:pt x="494" y="719"/>
                  </a:lnTo>
                  <a:lnTo>
                    <a:pt x="512" y="663"/>
                  </a:lnTo>
                  <a:lnTo>
                    <a:pt x="533" y="609"/>
                  </a:lnTo>
                  <a:lnTo>
                    <a:pt x="557" y="555"/>
                  </a:lnTo>
                  <a:lnTo>
                    <a:pt x="583" y="503"/>
                  </a:lnTo>
                  <a:lnTo>
                    <a:pt x="612" y="452"/>
                  </a:lnTo>
                  <a:lnTo>
                    <a:pt x="642" y="403"/>
                  </a:lnTo>
                  <a:lnTo>
                    <a:pt x="674" y="355"/>
                  </a:lnTo>
                  <a:lnTo>
                    <a:pt x="709" y="309"/>
                  </a:lnTo>
                  <a:lnTo>
                    <a:pt x="746" y="264"/>
                  </a:lnTo>
                  <a:lnTo>
                    <a:pt x="785" y="222"/>
                  </a:lnTo>
                  <a:lnTo>
                    <a:pt x="824" y="181"/>
                  </a:lnTo>
                  <a:lnTo>
                    <a:pt x="868" y="142"/>
                  </a:lnTo>
                  <a:lnTo>
                    <a:pt x="911" y="105"/>
                  </a:lnTo>
                  <a:lnTo>
                    <a:pt x="911" y="105"/>
                  </a:lnTo>
                  <a:lnTo>
                    <a:pt x="916" y="101"/>
                  </a:lnTo>
                  <a:lnTo>
                    <a:pt x="916" y="101"/>
                  </a:lnTo>
                  <a:lnTo>
                    <a:pt x="911" y="99"/>
                  </a:lnTo>
                  <a:lnTo>
                    <a:pt x="911" y="99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5"/>
            <p:cNvSpPr/>
            <p:nvPr/>
          </p:nvSpPr>
          <p:spPr bwMode="auto">
            <a:xfrm>
              <a:off x="8859424" y="3122540"/>
              <a:ext cx="2065811" cy="2644454"/>
            </a:xfrm>
            <a:custGeom>
              <a:avLst/>
              <a:gdLst>
                <a:gd name="T0" fmla="*/ 1105 w 1528"/>
                <a:gd name="T1" fmla="*/ 19 h 1956"/>
                <a:gd name="T2" fmla="*/ 1177 w 1528"/>
                <a:gd name="T3" fmla="*/ 80 h 1956"/>
                <a:gd name="T4" fmla="*/ 1243 w 1528"/>
                <a:gd name="T5" fmla="*/ 146 h 1956"/>
                <a:gd name="T6" fmla="*/ 1304 w 1528"/>
                <a:gd name="T7" fmla="*/ 218 h 1956"/>
                <a:gd name="T8" fmla="*/ 1357 w 1528"/>
                <a:gd name="T9" fmla="*/ 295 h 1956"/>
                <a:gd name="T10" fmla="*/ 1405 w 1528"/>
                <a:gd name="T11" fmla="*/ 377 h 1956"/>
                <a:gd name="T12" fmla="*/ 1446 w 1528"/>
                <a:gd name="T13" fmla="*/ 463 h 1956"/>
                <a:gd name="T14" fmla="*/ 1478 w 1528"/>
                <a:gd name="T15" fmla="*/ 553 h 1956"/>
                <a:gd name="T16" fmla="*/ 1503 w 1528"/>
                <a:gd name="T17" fmla="*/ 646 h 1956"/>
                <a:gd name="T18" fmla="*/ 1519 w 1528"/>
                <a:gd name="T19" fmla="*/ 743 h 1956"/>
                <a:gd name="T20" fmla="*/ 1527 w 1528"/>
                <a:gd name="T21" fmla="*/ 842 h 1956"/>
                <a:gd name="T22" fmla="*/ 1527 w 1528"/>
                <a:gd name="T23" fmla="*/ 931 h 1956"/>
                <a:gd name="T24" fmla="*/ 1505 w 1528"/>
                <a:gd name="T25" fmla="*/ 1092 h 1956"/>
                <a:gd name="T26" fmla="*/ 1462 w 1528"/>
                <a:gd name="T27" fmla="*/ 1247 h 1956"/>
                <a:gd name="T28" fmla="*/ 1397 w 1528"/>
                <a:gd name="T29" fmla="*/ 1390 h 1956"/>
                <a:gd name="T30" fmla="*/ 1313 w 1528"/>
                <a:gd name="T31" fmla="*/ 1522 h 1956"/>
                <a:gd name="T32" fmla="*/ 1211 w 1528"/>
                <a:gd name="T33" fmla="*/ 1639 h 1956"/>
                <a:gd name="T34" fmla="*/ 1094 w 1528"/>
                <a:gd name="T35" fmla="*/ 1741 h 1956"/>
                <a:gd name="T36" fmla="*/ 962 w 1528"/>
                <a:gd name="T37" fmla="*/ 1825 h 1956"/>
                <a:gd name="T38" fmla="*/ 819 w 1528"/>
                <a:gd name="T39" fmla="*/ 1890 h 1956"/>
                <a:gd name="T40" fmla="*/ 665 w 1528"/>
                <a:gd name="T41" fmla="*/ 1933 h 1956"/>
                <a:gd name="T42" fmla="*/ 503 w 1528"/>
                <a:gd name="T43" fmla="*/ 1955 h 1956"/>
                <a:gd name="T44" fmla="*/ 419 w 1528"/>
                <a:gd name="T45" fmla="*/ 1955 h 1956"/>
                <a:gd name="T46" fmla="*/ 330 w 1528"/>
                <a:gd name="T47" fmla="*/ 1950 h 1956"/>
                <a:gd name="T48" fmla="*/ 243 w 1528"/>
                <a:gd name="T49" fmla="*/ 1936 h 1956"/>
                <a:gd name="T50" fmla="*/ 160 w 1528"/>
                <a:gd name="T51" fmla="*/ 1916 h 1956"/>
                <a:gd name="T52" fmla="*/ 78 w 1528"/>
                <a:gd name="T53" fmla="*/ 1890 h 1956"/>
                <a:gd name="T54" fmla="*/ 0 w 1528"/>
                <a:gd name="T55" fmla="*/ 1858 h 1956"/>
                <a:gd name="T56" fmla="*/ 78 w 1528"/>
                <a:gd name="T57" fmla="*/ 1790 h 1956"/>
                <a:gd name="T58" fmla="*/ 145 w 1528"/>
                <a:gd name="T59" fmla="*/ 1721 h 1956"/>
                <a:gd name="T60" fmla="*/ 258 w 1528"/>
                <a:gd name="T61" fmla="*/ 1578 h 1956"/>
                <a:gd name="T62" fmla="*/ 348 w 1528"/>
                <a:gd name="T63" fmla="*/ 1421 h 1956"/>
                <a:gd name="T64" fmla="*/ 414 w 1528"/>
                <a:gd name="T65" fmla="*/ 1253 h 1956"/>
                <a:gd name="T66" fmla="*/ 456 w 1528"/>
                <a:gd name="T67" fmla="*/ 1076 h 1956"/>
                <a:gd name="T68" fmla="*/ 471 w 1528"/>
                <a:gd name="T69" fmla="*/ 893 h 1956"/>
                <a:gd name="T70" fmla="*/ 539 w 1528"/>
                <a:gd name="T71" fmla="*/ 851 h 1956"/>
                <a:gd name="T72" fmla="*/ 636 w 1528"/>
                <a:gd name="T73" fmla="*/ 778 h 1956"/>
                <a:gd name="T74" fmla="*/ 726 w 1528"/>
                <a:gd name="T75" fmla="*/ 696 h 1956"/>
                <a:gd name="T76" fmla="*/ 794 w 1528"/>
                <a:gd name="T77" fmla="*/ 622 h 1956"/>
                <a:gd name="T78" fmla="*/ 885 w 1528"/>
                <a:gd name="T79" fmla="*/ 503 h 1956"/>
                <a:gd name="T80" fmla="*/ 960 w 1528"/>
                <a:gd name="T81" fmla="*/ 375 h 1956"/>
                <a:gd name="T82" fmla="*/ 1018 w 1528"/>
                <a:gd name="T83" fmla="*/ 239 h 1956"/>
                <a:gd name="T84" fmla="*/ 1060 w 1528"/>
                <a:gd name="T85" fmla="*/ 99 h 1956"/>
                <a:gd name="T86" fmla="*/ 1080 w 1528"/>
                <a:gd name="T87" fmla="*/ 0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8" h="1956">
                  <a:moveTo>
                    <a:pt x="1080" y="0"/>
                  </a:moveTo>
                  <a:lnTo>
                    <a:pt x="1080" y="0"/>
                  </a:lnTo>
                  <a:lnTo>
                    <a:pt x="1105" y="19"/>
                  </a:lnTo>
                  <a:lnTo>
                    <a:pt x="1130" y="39"/>
                  </a:lnTo>
                  <a:lnTo>
                    <a:pt x="1154" y="59"/>
                  </a:lnTo>
                  <a:lnTo>
                    <a:pt x="1177" y="80"/>
                  </a:lnTo>
                  <a:lnTo>
                    <a:pt x="1200" y="101"/>
                  </a:lnTo>
                  <a:lnTo>
                    <a:pt x="1222" y="123"/>
                  </a:lnTo>
                  <a:lnTo>
                    <a:pt x="1243" y="146"/>
                  </a:lnTo>
                  <a:lnTo>
                    <a:pt x="1264" y="169"/>
                  </a:lnTo>
                  <a:lnTo>
                    <a:pt x="1284" y="193"/>
                  </a:lnTo>
                  <a:lnTo>
                    <a:pt x="1304" y="218"/>
                  </a:lnTo>
                  <a:lnTo>
                    <a:pt x="1323" y="243"/>
                  </a:lnTo>
                  <a:lnTo>
                    <a:pt x="1340" y="269"/>
                  </a:lnTo>
                  <a:lnTo>
                    <a:pt x="1357" y="295"/>
                  </a:lnTo>
                  <a:lnTo>
                    <a:pt x="1375" y="322"/>
                  </a:lnTo>
                  <a:lnTo>
                    <a:pt x="1390" y="349"/>
                  </a:lnTo>
                  <a:lnTo>
                    <a:pt x="1405" y="377"/>
                  </a:lnTo>
                  <a:lnTo>
                    <a:pt x="1420" y="405"/>
                  </a:lnTo>
                  <a:lnTo>
                    <a:pt x="1433" y="434"/>
                  </a:lnTo>
                  <a:lnTo>
                    <a:pt x="1446" y="463"/>
                  </a:lnTo>
                  <a:lnTo>
                    <a:pt x="1457" y="493"/>
                  </a:lnTo>
                  <a:lnTo>
                    <a:pt x="1468" y="523"/>
                  </a:lnTo>
                  <a:lnTo>
                    <a:pt x="1478" y="553"/>
                  </a:lnTo>
                  <a:lnTo>
                    <a:pt x="1487" y="584"/>
                  </a:lnTo>
                  <a:lnTo>
                    <a:pt x="1495" y="615"/>
                  </a:lnTo>
                  <a:lnTo>
                    <a:pt x="1503" y="646"/>
                  </a:lnTo>
                  <a:lnTo>
                    <a:pt x="1509" y="678"/>
                  </a:lnTo>
                  <a:lnTo>
                    <a:pt x="1515" y="711"/>
                  </a:lnTo>
                  <a:lnTo>
                    <a:pt x="1519" y="743"/>
                  </a:lnTo>
                  <a:lnTo>
                    <a:pt x="1523" y="775"/>
                  </a:lnTo>
                  <a:lnTo>
                    <a:pt x="1525" y="809"/>
                  </a:lnTo>
                  <a:lnTo>
                    <a:pt x="1527" y="842"/>
                  </a:lnTo>
                  <a:lnTo>
                    <a:pt x="1528" y="876"/>
                  </a:lnTo>
                  <a:lnTo>
                    <a:pt x="1528" y="876"/>
                  </a:lnTo>
                  <a:lnTo>
                    <a:pt x="1527" y="931"/>
                  </a:lnTo>
                  <a:lnTo>
                    <a:pt x="1522" y="985"/>
                  </a:lnTo>
                  <a:lnTo>
                    <a:pt x="1515" y="1040"/>
                  </a:lnTo>
                  <a:lnTo>
                    <a:pt x="1505" y="1092"/>
                  </a:lnTo>
                  <a:lnTo>
                    <a:pt x="1493" y="1145"/>
                  </a:lnTo>
                  <a:lnTo>
                    <a:pt x="1479" y="1197"/>
                  </a:lnTo>
                  <a:lnTo>
                    <a:pt x="1462" y="1247"/>
                  </a:lnTo>
                  <a:lnTo>
                    <a:pt x="1442" y="1295"/>
                  </a:lnTo>
                  <a:lnTo>
                    <a:pt x="1421" y="1344"/>
                  </a:lnTo>
                  <a:lnTo>
                    <a:pt x="1397" y="1390"/>
                  </a:lnTo>
                  <a:lnTo>
                    <a:pt x="1371" y="1435"/>
                  </a:lnTo>
                  <a:lnTo>
                    <a:pt x="1343" y="1479"/>
                  </a:lnTo>
                  <a:lnTo>
                    <a:pt x="1313" y="1522"/>
                  </a:lnTo>
                  <a:lnTo>
                    <a:pt x="1280" y="1561"/>
                  </a:lnTo>
                  <a:lnTo>
                    <a:pt x="1247" y="1601"/>
                  </a:lnTo>
                  <a:lnTo>
                    <a:pt x="1211" y="1639"/>
                  </a:lnTo>
                  <a:lnTo>
                    <a:pt x="1173" y="1675"/>
                  </a:lnTo>
                  <a:lnTo>
                    <a:pt x="1134" y="1708"/>
                  </a:lnTo>
                  <a:lnTo>
                    <a:pt x="1094" y="1741"/>
                  </a:lnTo>
                  <a:lnTo>
                    <a:pt x="1052" y="1770"/>
                  </a:lnTo>
                  <a:lnTo>
                    <a:pt x="1007" y="1799"/>
                  </a:lnTo>
                  <a:lnTo>
                    <a:pt x="962" y="1825"/>
                  </a:lnTo>
                  <a:lnTo>
                    <a:pt x="916" y="1849"/>
                  </a:lnTo>
                  <a:lnTo>
                    <a:pt x="868" y="1870"/>
                  </a:lnTo>
                  <a:lnTo>
                    <a:pt x="819" y="1890"/>
                  </a:lnTo>
                  <a:lnTo>
                    <a:pt x="768" y="1907"/>
                  </a:lnTo>
                  <a:lnTo>
                    <a:pt x="717" y="1921"/>
                  </a:lnTo>
                  <a:lnTo>
                    <a:pt x="665" y="1933"/>
                  </a:lnTo>
                  <a:lnTo>
                    <a:pt x="613" y="1943"/>
                  </a:lnTo>
                  <a:lnTo>
                    <a:pt x="558" y="1950"/>
                  </a:lnTo>
                  <a:lnTo>
                    <a:pt x="503" y="1955"/>
                  </a:lnTo>
                  <a:lnTo>
                    <a:pt x="448" y="1956"/>
                  </a:lnTo>
                  <a:lnTo>
                    <a:pt x="448" y="1956"/>
                  </a:lnTo>
                  <a:lnTo>
                    <a:pt x="419" y="1955"/>
                  </a:lnTo>
                  <a:lnTo>
                    <a:pt x="389" y="1953"/>
                  </a:lnTo>
                  <a:lnTo>
                    <a:pt x="359" y="1952"/>
                  </a:lnTo>
                  <a:lnTo>
                    <a:pt x="330" y="1950"/>
                  </a:lnTo>
                  <a:lnTo>
                    <a:pt x="301" y="1946"/>
                  </a:lnTo>
                  <a:lnTo>
                    <a:pt x="272" y="1941"/>
                  </a:lnTo>
                  <a:lnTo>
                    <a:pt x="243" y="1936"/>
                  </a:lnTo>
                  <a:lnTo>
                    <a:pt x="216" y="1930"/>
                  </a:lnTo>
                  <a:lnTo>
                    <a:pt x="187" y="1923"/>
                  </a:lnTo>
                  <a:lnTo>
                    <a:pt x="160" y="1916"/>
                  </a:lnTo>
                  <a:lnTo>
                    <a:pt x="133" y="1909"/>
                  </a:lnTo>
                  <a:lnTo>
                    <a:pt x="105" y="1900"/>
                  </a:lnTo>
                  <a:lnTo>
                    <a:pt x="78" y="1890"/>
                  </a:lnTo>
                  <a:lnTo>
                    <a:pt x="52" y="1880"/>
                  </a:lnTo>
                  <a:lnTo>
                    <a:pt x="0" y="1858"/>
                  </a:lnTo>
                  <a:lnTo>
                    <a:pt x="0" y="1858"/>
                  </a:lnTo>
                  <a:lnTo>
                    <a:pt x="27" y="1836"/>
                  </a:lnTo>
                  <a:lnTo>
                    <a:pt x="53" y="1814"/>
                  </a:lnTo>
                  <a:lnTo>
                    <a:pt x="78" y="1790"/>
                  </a:lnTo>
                  <a:lnTo>
                    <a:pt x="103" y="1765"/>
                  </a:lnTo>
                  <a:lnTo>
                    <a:pt x="103" y="1765"/>
                  </a:lnTo>
                  <a:lnTo>
                    <a:pt x="145" y="1721"/>
                  </a:lnTo>
                  <a:lnTo>
                    <a:pt x="185" y="1675"/>
                  </a:lnTo>
                  <a:lnTo>
                    <a:pt x="223" y="1627"/>
                  </a:lnTo>
                  <a:lnTo>
                    <a:pt x="258" y="1578"/>
                  </a:lnTo>
                  <a:lnTo>
                    <a:pt x="291" y="1527"/>
                  </a:lnTo>
                  <a:lnTo>
                    <a:pt x="320" y="1474"/>
                  </a:lnTo>
                  <a:lnTo>
                    <a:pt x="348" y="1421"/>
                  </a:lnTo>
                  <a:lnTo>
                    <a:pt x="373" y="1366"/>
                  </a:lnTo>
                  <a:lnTo>
                    <a:pt x="395" y="1310"/>
                  </a:lnTo>
                  <a:lnTo>
                    <a:pt x="414" y="1253"/>
                  </a:lnTo>
                  <a:lnTo>
                    <a:pt x="431" y="1194"/>
                  </a:lnTo>
                  <a:lnTo>
                    <a:pt x="445" y="1136"/>
                  </a:lnTo>
                  <a:lnTo>
                    <a:pt x="456" y="1076"/>
                  </a:lnTo>
                  <a:lnTo>
                    <a:pt x="463" y="1015"/>
                  </a:lnTo>
                  <a:lnTo>
                    <a:pt x="468" y="954"/>
                  </a:lnTo>
                  <a:lnTo>
                    <a:pt x="471" y="893"/>
                  </a:lnTo>
                  <a:lnTo>
                    <a:pt x="471" y="893"/>
                  </a:lnTo>
                  <a:lnTo>
                    <a:pt x="506" y="872"/>
                  </a:lnTo>
                  <a:lnTo>
                    <a:pt x="539" y="851"/>
                  </a:lnTo>
                  <a:lnTo>
                    <a:pt x="572" y="828"/>
                  </a:lnTo>
                  <a:lnTo>
                    <a:pt x="604" y="804"/>
                  </a:lnTo>
                  <a:lnTo>
                    <a:pt x="636" y="778"/>
                  </a:lnTo>
                  <a:lnTo>
                    <a:pt x="666" y="752"/>
                  </a:lnTo>
                  <a:lnTo>
                    <a:pt x="697" y="724"/>
                  </a:lnTo>
                  <a:lnTo>
                    <a:pt x="726" y="696"/>
                  </a:lnTo>
                  <a:lnTo>
                    <a:pt x="726" y="696"/>
                  </a:lnTo>
                  <a:lnTo>
                    <a:pt x="761" y="660"/>
                  </a:lnTo>
                  <a:lnTo>
                    <a:pt x="794" y="622"/>
                  </a:lnTo>
                  <a:lnTo>
                    <a:pt x="826" y="584"/>
                  </a:lnTo>
                  <a:lnTo>
                    <a:pt x="856" y="544"/>
                  </a:lnTo>
                  <a:lnTo>
                    <a:pt x="885" y="503"/>
                  </a:lnTo>
                  <a:lnTo>
                    <a:pt x="911" y="461"/>
                  </a:lnTo>
                  <a:lnTo>
                    <a:pt x="936" y="418"/>
                  </a:lnTo>
                  <a:lnTo>
                    <a:pt x="960" y="375"/>
                  </a:lnTo>
                  <a:lnTo>
                    <a:pt x="981" y="331"/>
                  </a:lnTo>
                  <a:lnTo>
                    <a:pt x="1001" y="285"/>
                  </a:lnTo>
                  <a:lnTo>
                    <a:pt x="1018" y="239"/>
                  </a:lnTo>
                  <a:lnTo>
                    <a:pt x="1034" y="193"/>
                  </a:lnTo>
                  <a:lnTo>
                    <a:pt x="1049" y="146"/>
                  </a:lnTo>
                  <a:lnTo>
                    <a:pt x="1060" y="99"/>
                  </a:lnTo>
                  <a:lnTo>
                    <a:pt x="1071" y="50"/>
                  </a:lnTo>
                  <a:lnTo>
                    <a:pt x="1080" y="0"/>
                  </a:lnTo>
                  <a:lnTo>
                    <a:pt x="1080" y="0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139700">
              <a:noFill/>
            </a:ln>
            <a:effectLst>
              <a:outerShdw blurRad="279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Freeform 6"/>
            <p:cNvSpPr/>
            <p:nvPr/>
          </p:nvSpPr>
          <p:spPr bwMode="auto">
            <a:xfrm>
              <a:off x="7185684" y="1400130"/>
              <a:ext cx="2905385" cy="1422273"/>
            </a:xfrm>
            <a:custGeom>
              <a:avLst/>
              <a:gdLst>
                <a:gd name="T0" fmla="*/ 1075 w 2149"/>
                <a:gd name="T1" fmla="*/ 0 h 1052"/>
                <a:gd name="T2" fmla="*/ 1178 w 2149"/>
                <a:gd name="T3" fmla="*/ 5 h 1052"/>
                <a:gd name="T4" fmla="*/ 1280 w 2149"/>
                <a:gd name="T5" fmla="*/ 19 h 1052"/>
                <a:gd name="T6" fmla="*/ 1377 w 2149"/>
                <a:gd name="T7" fmla="*/ 44 h 1052"/>
                <a:gd name="T8" fmla="*/ 1471 w 2149"/>
                <a:gd name="T9" fmla="*/ 76 h 1052"/>
                <a:gd name="T10" fmla="*/ 1562 w 2149"/>
                <a:gd name="T11" fmla="*/ 116 h 1052"/>
                <a:gd name="T12" fmla="*/ 1647 w 2149"/>
                <a:gd name="T13" fmla="*/ 165 h 1052"/>
                <a:gd name="T14" fmla="*/ 1728 w 2149"/>
                <a:gd name="T15" fmla="*/ 221 h 1052"/>
                <a:gd name="T16" fmla="*/ 1802 w 2149"/>
                <a:gd name="T17" fmla="*/ 284 h 1052"/>
                <a:gd name="T18" fmla="*/ 1872 w 2149"/>
                <a:gd name="T19" fmla="*/ 353 h 1052"/>
                <a:gd name="T20" fmla="*/ 1934 w 2149"/>
                <a:gd name="T21" fmla="*/ 428 h 1052"/>
                <a:gd name="T22" fmla="*/ 1990 w 2149"/>
                <a:gd name="T23" fmla="*/ 508 h 1052"/>
                <a:gd name="T24" fmla="*/ 2038 w 2149"/>
                <a:gd name="T25" fmla="*/ 594 h 1052"/>
                <a:gd name="T26" fmla="*/ 2078 w 2149"/>
                <a:gd name="T27" fmla="*/ 685 h 1052"/>
                <a:gd name="T28" fmla="*/ 2111 w 2149"/>
                <a:gd name="T29" fmla="*/ 779 h 1052"/>
                <a:gd name="T30" fmla="*/ 2134 w 2149"/>
                <a:gd name="T31" fmla="*/ 877 h 1052"/>
                <a:gd name="T32" fmla="*/ 2149 w 2149"/>
                <a:gd name="T33" fmla="*/ 978 h 1052"/>
                <a:gd name="T34" fmla="*/ 2094 w 2149"/>
                <a:gd name="T35" fmla="*/ 958 h 1052"/>
                <a:gd name="T36" fmla="*/ 1981 w 2149"/>
                <a:gd name="T37" fmla="*/ 925 h 1052"/>
                <a:gd name="T38" fmla="*/ 1864 w 2149"/>
                <a:gd name="T39" fmla="*/ 904 h 1052"/>
                <a:gd name="T40" fmla="*/ 1746 w 2149"/>
                <a:gd name="T41" fmla="*/ 892 h 1052"/>
                <a:gd name="T42" fmla="*/ 1686 w 2149"/>
                <a:gd name="T43" fmla="*/ 891 h 1052"/>
                <a:gd name="T44" fmla="*/ 1604 w 2149"/>
                <a:gd name="T45" fmla="*/ 894 h 1052"/>
                <a:gd name="T46" fmla="*/ 1524 w 2149"/>
                <a:gd name="T47" fmla="*/ 901 h 1052"/>
                <a:gd name="T48" fmla="*/ 1443 w 2149"/>
                <a:gd name="T49" fmla="*/ 914 h 1052"/>
                <a:gd name="T50" fmla="*/ 1364 w 2149"/>
                <a:gd name="T51" fmla="*/ 932 h 1052"/>
                <a:gd name="T52" fmla="*/ 1287 w 2149"/>
                <a:gd name="T53" fmla="*/ 955 h 1052"/>
                <a:gd name="T54" fmla="*/ 1213 w 2149"/>
                <a:gd name="T55" fmla="*/ 982 h 1052"/>
                <a:gd name="T56" fmla="*/ 1139 w 2149"/>
                <a:gd name="T57" fmla="*/ 1016 h 1052"/>
                <a:gd name="T58" fmla="*/ 1069 w 2149"/>
                <a:gd name="T59" fmla="*/ 1052 h 1052"/>
                <a:gd name="T60" fmla="*/ 1034 w 2149"/>
                <a:gd name="T61" fmla="*/ 1033 h 1052"/>
                <a:gd name="T62" fmla="*/ 962 w 2149"/>
                <a:gd name="T63" fmla="*/ 998 h 1052"/>
                <a:gd name="T64" fmla="*/ 887 w 2149"/>
                <a:gd name="T65" fmla="*/ 968 h 1052"/>
                <a:gd name="T66" fmla="*/ 811 w 2149"/>
                <a:gd name="T67" fmla="*/ 942 h 1052"/>
                <a:gd name="T68" fmla="*/ 733 w 2149"/>
                <a:gd name="T69" fmla="*/ 922 h 1052"/>
                <a:gd name="T70" fmla="*/ 654 w 2149"/>
                <a:gd name="T71" fmla="*/ 907 h 1052"/>
                <a:gd name="T72" fmla="*/ 574 w 2149"/>
                <a:gd name="T73" fmla="*/ 896 h 1052"/>
                <a:gd name="T74" fmla="*/ 492 w 2149"/>
                <a:gd name="T75" fmla="*/ 891 h 1052"/>
                <a:gd name="T76" fmla="*/ 451 w 2149"/>
                <a:gd name="T77" fmla="*/ 891 h 1052"/>
                <a:gd name="T78" fmla="*/ 335 w 2149"/>
                <a:gd name="T79" fmla="*/ 896 h 1052"/>
                <a:gd name="T80" fmla="*/ 220 w 2149"/>
                <a:gd name="T81" fmla="*/ 912 h 1052"/>
                <a:gd name="T82" fmla="*/ 109 w 2149"/>
                <a:gd name="T83" fmla="*/ 937 h 1052"/>
                <a:gd name="T84" fmla="*/ 0 w 2149"/>
                <a:gd name="T85" fmla="*/ 973 h 1052"/>
                <a:gd name="T86" fmla="*/ 7 w 2149"/>
                <a:gd name="T87" fmla="*/ 922 h 1052"/>
                <a:gd name="T88" fmla="*/ 25 w 2149"/>
                <a:gd name="T89" fmla="*/ 824 h 1052"/>
                <a:gd name="T90" fmla="*/ 54 w 2149"/>
                <a:gd name="T91" fmla="*/ 728 h 1052"/>
                <a:gd name="T92" fmla="*/ 91 w 2149"/>
                <a:gd name="T93" fmla="*/ 636 h 1052"/>
                <a:gd name="T94" fmla="*/ 135 w 2149"/>
                <a:gd name="T95" fmla="*/ 548 h 1052"/>
                <a:gd name="T96" fmla="*/ 187 w 2149"/>
                <a:gd name="T97" fmla="*/ 466 h 1052"/>
                <a:gd name="T98" fmla="*/ 247 w 2149"/>
                <a:gd name="T99" fmla="*/ 387 h 1052"/>
                <a:gd name="T100" fmla="*/ 312 w 2149"/>
                <a:gd name="T101" fmla="*/ 315 h 1052"/>
                <a:gd name="T102" fmla="*/ 385 w 2149"/>
                <a:gd name="T103" fmla="*/ 251 h 1052"/>
                <a:gd name="T104" fmla="*/ 462 w 2149"/>
                <a:gd name="T105" fmla="*/ 191 h 1052"/>
                <a:gd name="T106" fmla="*/ 545 w 2149"/>
                <a:gd name="T107" fmla="*/ 139 h 1052"/>
                <a:gd name="T108" fmla="*/ 632 w 2149"/>
                <a:gd name="T109" fmla="*/ 95 h 1052"/>
                <a:gd name="T110" fmla="*/ 724 w 2149"/>
                <a:gd name="T111" fmla="*/ 58 h 1052"/>
                <a:gd name="T112" fmla="*/ 821 w 2149"/>
                <a:gd name="T113" fmla="*/ 30 h 1052"/>
                <a:gd name="T114" fmla="*/ 919 w 2149"/>
                <a:gd name="T115" fmla="*/ 12 h 1052"/>
                <a:gd name="T116" fmla="*/ 1022 w 2149"/>
                <a:gd name="T117" fmla="*/ 2 h 1052"/>
                <a:gd name="T118" fmla="*/ 1075 w 2149"/>
                <a:gd name="T119" fmla="*/ 0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9" h="1052">
                  <a:moveTo>
                    <a:pt x="1075" y="0"/>
                  </a:moveTo>
                  <a:lnTo>
                    <a:pt x="1075" y="0"/>
                  </a:lnTo>
                  <a:lnTo>
                    <a:pt x="1127" y="2"/>
                  </a:lnTo>
                  <a:lnTo>
                    <a:pt x="1178" y="5"/>
                  </a:lnTo>
                  <a:lnTo>
                    <a:pt x="1229" y="12"/>
                  </a:lnTo>
                  <a:lnTo>
                    <a:pt x="1280" y="19"/>
                  </a:lnTo>
                  <a:lnTo>
                    <a:pt x="1328" y="30"/>
                  </a:lnTo>
                  <a:lnTo>
                    <a:pt x="1377" y="44"/>
                  </a:lnTo>
                  <a:lnTo>
                    <a:pt x="1425" y="59"/>
                  </a:lnTo>
                  <a:lnTo>
                    <a:pt x="1471" y="76"/>
                  </a:lnTo>
                  <a:lnTo>
                    <a:pt x="1517" y="95"/>
                  </a:lnTo>
                  <a:lnTo>
                    <a:pt x="1562" y="116"/>
                  </a:lnTo>
                  <a:lnTo>
                    <a:pt x="1606" y="140"/>
                  </a:lnTo>
                  <a:lnTo>
                    <a:pt x="1647" y="165"/>
                  </a:lnTo>
                  <a:lnTo>
                    <a:pt x="1688" y="192"/>
                  </a:lnTo>
                  <a:lnTo>
                    <a:pt x="1728" y="221"/>
                  </a:lnTo>
                  <a:lnTo>
                    <a:pt x="1766" y="252"/>
                  </a:lnTo>
                  <a:lnTo>
                    <a:pt x="1802" y="284"/>
                  </a:lnTo>
                  <a:lnTo>
                    <a:pt x="1838" y="318"/>
                  </a:lnTo>
                  <a:lnTo>
                    <a:pt x="1872" y="353"/>
                  </a:lnTo>
                  <a:lnTo>
                    <a:pt x="1904" y="390"/>
                  </a:lnTo>
                  <a:lnTo>
                    <a:pt x="1934" y="428"/>
                  </a:lnTo>
                  <a:lnTo>
                    <a:pt x="1963" y="468"/>
                  </a:lnTo>
                  <a:lnTo>
                    <a:pt x="1990" y="508"/>
                  </a:lnTo>
                  <a:lnTo>
                    <a:pt x="2015" y="550"/>
                  </a:lnTo>
                  <a:lnTo>
                    <a:pt x="2038" y="594"/>
                  </a:lnTo>
                  <a:lnTo>
                    <a:pt x="2060" y="639"/>
                  </a:lnTo>
                  <a:lnTo>
                    <a:pt x="2078" y="685"/>
                  </a:lnTo>
                  <a:lnTo>
                    <a:pt x="2096" y="731"/>
                  </a:lnTo>
                  <a:lnTo>
                    <a:pt x="2111" y="779"/>
                  </a:lnTo>
                  <a:lnTo>
                    <a:pt x="2124" y="828"/>
                  </a:lnTo>
                  <a:lnTo>
                    <a:pt x="2134" y="877"/>
                  </a:lnTo>
                  <a:lnTo>
                    <a:pt x="2143" y="927"/>
                  </a:lnTo>
                  <a:lnTo>
                    <a:pt x="2149" y="978"/>
                  </a:lnTo>
                  <a:lnTo>
                    <a:pt x="2149" y="978"/>
                  </a:lnTo>
                  <a:lnTo>
                    <a:pt x="2094" y="958"/>
                  </a:lnTo>
                  <a:lnTo>
                    <a:pt x="2038" y="941"/>
                  </a:lnTo>
                  <a:lnTo>
                    <a:pt x="1981" y="925"/>
                  </a:lnTo>
                  <a:lnTo>
                    <a:pt x="1923" y="914"/>
                  </a:lnTo>
                  <a:lnTo>
                    <a:pt x="1864" y="904"/>
                  </a:lnTo>
                  <a:lnTo>
                    <a:pt x="1806" y="896"/>
                  </a:lnTo>
                  <a:lnTo>
                    <a:pt x="1746" y="892"/>
                  </a:lnTo>
                  <a:lnTo>
                    <a:pt x="1686" y="891"/>
                  </a:lnTo>
                  <a:lnTo>
                    <a:pt x="1686" y="891"/>
                  </a:lnTo>
                  <a:lnTo>
                    <a:pt x="1645" y="891"/>
                  </a:lnTo>
                  <a:lnTo>
                    <a:pt x="1604" y="894"/>
                  </a:lnTo>
                  <a:lnTo>
                    <a:pt x="1563" y="896"/>
                  </a:lnTo>
                  <a:lnTo>
                    <a:pt x="1524" y="901"/>
                  </a:lnTo>
                  <a:lnTo>
                    <a:pt x="1483" y="907"/>
                  </a:lnTo>
                  <a:lnTo>
                    <a:pt x="1443" y="914"/>
                  </a:lnTo>
                  <a:lnTo>
                    <a:pt x="1404" y="922"/>
                  </a:lnTo>
                  <a:lnTo>
                    <a:pt x="1364" y="932"/>
                  </a:lnTo>
                  <a:lnTo>
                    <a:pt x="1326" y="942"/>
                  </a:lnTo>
                  <a:lnTo>
                    <a:pt x="1287" y="955"/>
                  </a:lnTo>
                  <a:lnTo>
                    <a:pt x="1250" y="968"/>
                  </a:lnTo>
                  <a:lnTo>
                    <a:pt x="1213" y="982"/>
                  </a:lnTo>
                  <a:lnTo>
                    <a:pt x="1175" y="998"/>
                  </a:lnTo>
                  <a:lnTo>
                    <a:pt x="1139" y="1016"/>
                  </a:lnTo>
                  <a:lnTo>
                    <a:pt x="1103" y="1033"/>
                  </a:lnTo>
                  <a:lnTo>
                    <a:pt x="1069" y="1052"/>
                  </a:lnTo>
                  <a:lnTo>
                    <a:pt x="1069" y="1052"/>
                  </a:lnTo>
                  <a:lnTo>
                    <a:pt x="1034" y="1033"/>
                  </a:lnTo>
                  <a:lnTo>
                    <a:pt x="998" y="1016"/>
                  </a:lnTo>
                  <a:lnTo>
                    <a:pt x="962" y="998"/>
                  </a:lnTo>
                  <a:lnTo>
                    <a:pt x="924" y="982"/>
                  </a:lnTo>
                  <a:lnTo>
                    <a:pt x="887" y="968"/>
                  </a:lnTo>
                  <a:lnTo>
                    <a:pt x="850" y="955"/>
                  </a:lnTo>
                  <a:lnTo>
                    <a:pt x="811" y="942"/>
                  </a:lnTo>
                  <a:lnTo>
                    <a:pt x="773" y="932"/>
                  </a:lnTo>
                  <a:lnTo>
                    <a:pt x="733" y="922"/>
                  </a:lnTo>
                  <a:lnTo>
                    <a:pt x="694" y="914"/>
                  </a:lnTo>
                  <a:lnTo>
                    <a:pt x="654" y="907"/>
                  </a:lnTo>
                  <a:lnTo>
                    <a:pt x="613" y="901"/>
                  </a:lnTo>
                  <a:lnTo>
                    <a:pt x="574" y="896"/>
                  </a:lnTo>
                  <a:lnTo>
                    <a:pt x="533" y="894"/>
                  </a:lnTo>
                  <a:lnTo>
                    <a:pt x="492" y="891"/>
                  </a:lnTo>
                  <a:lnTo>
                    <a:pt x="451" y="891"/>
                  </a:lnTo>
                  <a:lnTo>
                    <a:pt x="451" y="891"/>
                  </a:lnTo>
                  <a:lnTo>
                    <a:pt x="392" y="892"/>
                  </a:lnTo>
                  <a:lnTo>
                    <a:pt x="335" y="896"/>
                  </a:lnTo>
                  <a:lnTo>
                    <a:pt x="276" y="902"/>
                  </a:lnTo>
                  <a:lnTo>
                    <a:pt x="220" y="912"/>
                  </a:lnTo>
                  <a:lnTo>
                    <a:pt x="163" y="923"/>
                  </a:lnTo>
                  <a:lnTo>
                    <a:pt x="109" y="937"/>
                  </a:lnTo>
                  <a:lnTo>
                    <a:pt x="54" y="955"/>
                  </a:lnTo>
                  <a:lnTo>
                    <a:pt x="0" y="973"/>
                  </a:lnTo>
                  <a:lnTo>
                    <a:pt x="0" y="973"/>
                  </a:lnTo>
                  <a:lnTo>
                    <a:pt x="7" y="922"/>
                  </a:lnTo>
                  <a:lnTo>
                    <a:pt x="15" y="872"/>
                  </a:lnTo>
                  <a:lnTo>
                    <a:pt x="25" y="824"/>
                  </a:lnTo>
                  <a:lnTo>
                    <a:pt x="39" y="775"/>
                  </a:lnTo>
                  <a:lnTo>
                    <a:pt x="54" y="728"/>
                  </a:lnTo>
                  <a:lnTo>
                    <a:pt x="71" y="681"/>
                  </a:lnTo>
                  <a:lnTo>
                    <a:pt x="91" y="636"/>
                  </a:lnTo>
                  <a:lnTo>
                    <a:pt x="112" y="591"/>
                  </a:lnTo>
                  <a:lnTo>
                    <a:pt x="135" y="548"/>
                  </a:lnTo>
                  <a:lnTo>
                    <a:pt x="161" y="506"/>
                  </a:lnTo>
                  <a:lnTo>
                    <a:pt x="187" y="466"/>
                  </a:lnTo>
                  <a:lnTo>
                    <a:pt x="215" y="426"/>
                  </a:lnTo>
                  <a:lnTo>
                    <a:pt x="247" y="387"/>
                  </a:lnTo>
                  <a:lnTo>
                    <a:pt x="279" y="351"/>
                  </a:lnTo>
                  <a:lnTo>
                    <a:pt x="312" y="315"/>
                  </a:lnTo>
                  <a:lnTo>
                    <a:pt x="347" y="282"/>
                  </a:lnTo>
                  <a:lnTo>
                    <a:pt x="385" y="251"/>
                  </a:lnTo>
                  <a:lnTo>
                    <a:pt x="422" y="219"/>
                  </a:lnTo>
                  <a:lnTo>
                    <a:pt x="462" y="191"/>
                  </a:lnTo>
                  <a:lnTo>
                    <a:pt x="503" y="165"/>
                  </a:lnTo>
                  <a:lnTo>
                    <a:pt x="545" y="139"/>
                  </a:lnTo>
                  <a:lnTo>
                    <a:pt x="589" y="116"/>
                  </a:lnTo>
                  <a:lnTo>
                    <a:pt x="632" y="95"/>
                  </a:lnTo>
                  <a:lnTo>
                    <a:pt x="678" y="75"/>
                  </a:lnTo>
                  <a:lnTo>
                    <a:pt x="724" y="58"/>
                  </a:lnTo>
                  <a:lnTo>
                    <a:pt x="773" y="43"/>
                  </a:lnTo>
                  <a:lnTo>
                    <a:pt x="821" y="30"/>
                  </a:lnTo>
                  <a:lnTo>
                    <a:pt x="870" y="19"/>
                  </a:lnTo>
                  <a:lnTo>
                    <a:pt x="919" y="12"/>
                  </a:lnTo>
                  <a:lnTo>
                    <a:pt x="970" y="5"/>
                  </a:lnTo>
                  <a:lnTo>
                    <a:pt x="1022" y="2"/>
                  </a:lnTo>
                  <a:lnTo>
                    <a:pt x="1075" y="0"/>
                  </a:lnTo>
                  <a:lnTo>
                    <a:pt x="1075" y="0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>
              <a:outerShdw blurRad="279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Freeform 10"/>
            <p:cNvSpPr/>
            <p:nvPr/>
          </p:nvSpPr>
          <p:spPr bwMode="auto">
            <a:xfrm>
              <a:off x="6335295" y="3113076"/>
              <a:ext cx="2065811" cy="2653918"/>
            </a:xfrm>
            <a:custGeom>
              <a:avLst/>
              <a:gdLst>
                <a:gd name="T0" fmla="*/ 1450 w 1528"/>
                <a:gd name="T1" fmla="*/ 1797 h 1963"/>
                <a:gd name="T2" fmla="*/ 1528 w 1528"/>
                <a:gd name="T3" fmla="*/ 1865 h 1963"/>
                <a:gd name="T4" fmla="*/ 1450 w 1528"/>
                <a:gd name="T5" fmla="*/ 1897 h 1963"/>
                <a:gd name="T6" fmla="*/ 1368 w 1528"/>
                <a:gd name="T7" fmla="*/ 1923 h 1963"/>
                <a:gd name="T8" fmla="*/ 1285 w 1528"/>
                <a:gd name="T9" fmla="*/ 1943 h 1963"/>
                <a:gd name="T10" fmla="*/ 1198 w 1528"/>
                <a:gd name="T11" fmla="*/ 1957 h 1963"/>
                <a:gd name="T12" fmla="*/ 1109 w 1528"/>
                <a:gd name="T13" fmla="*/ 1962 h 1963"/>
                <a:gd name="T14" fmla="*/ 1025 w 1528"/>
                <a:gd name="T15" fmla="*/ 1962 h 1963"/>
                <a:gd name="T16" fmla="*/ 863 w 1528"/>
                <a:gd name="T17" fmla="*/ 1940 h 1963"/>
                <a:gd name="T18" fmla="*/ 709 w 1528"/>
                <a:gd name="T19" fmla="*/ 1897 h 1963"/>
                <a:gd name="T20" fmla="*/ 566 w 1528"/>
                <a:gd name="T21" fmla="*/ 1832 h 1963"/>
                <a:gd name="T22" fmla="*/ 434 w 1528"/>
                <a:gd name="T23" fmla="*/ 1748 h 1963"/>
                <a:gd name="T24" fmla="*/ 317 w 1528"/>
                <a:gd name="T25" fmla="*/ 1646 h 1963"/>
                <a:gd name="T26" fmla="*/ 215 w 1528"/>
                <a:gd name="T27" fmla="*/ 1529 h 1963"/>
                <a:gd name="T28" fmla="*/ 131 w 1528"/>
                <a:gd name="T29" fmla="*/ 1397 h 1963"/>
                <a:gd name="T30" fmla="*/ 66 w 1528"/>
                <a:gd name="T31" fmla="*/ 1254 h 1963"/>
                <a:gd name="T32" fmla="*/ 23 w 1528"/>
                <a:gd name="T33" fmla="*/ 1099 h 1963"/>
                <a:gd name="T34" fmla="*/ 1 w 1528"/>
                <a:gd name="T35" fmla="*/ 938 h 1963"/>
                <a:gd name="T36" fmla="*/ 1 w 1528"/>
                <a:gd name="T37" fmla="*/ 848 h 1963"/>
                <a:gd name="T38" fmla="*/ 9 w 1528"/>
                <a:gd name="T39" fmla="*/ 749 h 1963"/>
                <a:gd name="T40" fmla="*/ 26 w 1528"/>
                <a:gd name="T41" fmla="*/ 650 h 1963"/>
                <a:gd name="T42" fmla="*/ 51 w 1528"/>
                <a:gd name="T43" fmla="*/ 556 h 1963"/>
                <a:gd name="T44" fmla="*/ 85 w 1528"/>
                <a:gd name="T45" fmla="*/ 465 h 1963"/>
                <a:gd name="T46" fmla="*/ 126 w 1528"/>
                <a:gd name="T47" fmla="*/ 378 h 1963"/>
                <a:gd name="T48" fmla="*/ 174 w 1528"/>
                <a:gd name="T49" fmla="*/ 296 h 1963"/>
                <a:gd name="T50" fmla="*/ 230 w 1528"/>
                <a:gd name="T51" fmla="*/ 219 h 1963"/>
                <a:gd name="T52" fmla="*/ 291 w 1528"/>
                <a:gd name="T53" fmla="*/ 145 h 1963"/>
                <a:gd name="T54" fmla="*/ 360 w 1528"/>
                <a:gd name="T55" fmla="*/ 79 h 1963"/>
                <a:gd name="T56" fmla="*/ 433 w 1528"/>
                <a:gd name="T57" fmla="*/ 18 h 1963"/>
                <a:gd name="T58" fmla="*/ 466 w 1528"/>
                <a:gd name="T59" fmla="*/ 50 h 1963"/>
                <a:gd name="T60" fmla="*/ 504 w 1528"/>
                <a:gd name="T61" fmla="*/ 195 h 1963"/>
                <a:gd name="T62" fmla="*/ 557 w 1528"/>
                <a:gd name="T63" fmla="*/ 333 h 1963"/>
                <a:gd name="T64" fmla="*/ 627 w 1528"/>
                <a:gd name="T65" fmla="*/ 465 h 1963"/>
                <a:gd name="T66" fmla="*/ 713 w 1528"/>
                <a:gd name="T67" fmla="*/ 589 h 1963"/>
                <a:gd name="T68" fmla="*/ 813 w 1528"/>
                <a:gd name="T69" fmla="*/ 703 h 1963"/>
                <a:gd name="T70" fmla="*/ 871 w 1528"/>
                <a:gd name="T71" fmla="*/ 756 h 1963"/>
                <a:gd name="T72" fmla="*/ 961 w 1528"/>
                <a:gd name="T73" fmla="*/ 830 h 1963"/>
                <a:gd name="T74" fmla="*/ 1057 w 1528"/>
                <a:gd name="T75" fmla="*/ 893 h 1963"/>
                <a:gd name="T76" fmla="*/ 1058 w 1528"/>
                <a:gd name="T77" fmla="*/ 955 h 1963"/>
                <a:gd name="T78" fmla="*/ 1072 w 1528"/>
                <a:gd name="T79" fmla="*/ 1078 h 1963"/>
                <a:gd name="T80" fmla="*/ 1113 w 1528"/>
                <a:gd name="T81" fmla="*/ 1256 h 1963"/>
                <a:gd name="T82" fmla="*/ 1179 w 1528"/>
                <a:gd name="T83" fmla="*/ 1425 h 1963"/>
                <a:gd name="T84" fmla="*/ 1269 w 1528"/>
                <a:gd name="T85" fmla="*/ 1583 h 1963"/>
                <a:gd name="T86" fmla="*/ 1362 w 1528"/>
                <a:gd name="T87" fmla="*/ 1705 h 1963"/>
                <a:gd name="T88" fmla="*/ 1425 w 1528"/>
                <a:gd name="T89" fmla="*/ 1772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8" h="1963">
                  <a:moveTo>
                    <a:pt x="1425" y="1772"/>
                  </a:moveTo>
                  <a:lnTo>
                    <a:pt x="1425" y="1772"/>
                  </a:lnTo>
                  <a:lnTo>
                    <a:pt x="1450" y="1797"/>
                  </a:lnTo>
                  <a:lnTo>
                    <a:pt x="1475" y="1821"/>
                  </a:lnTo>
                  <a:lnTo>
                    <a:pt x="1501" y="1843"/>
                  </a:lnTo>
                  <a:lnTo>
                    <a:pt x="1528" y="1865"/>
                  </a:lnTo>
                  <a:lnTo>
                    <a:pt x="1528" y="1865"/>
                  </a:lnTo>
                  <a:lnTo>
                    <a:pt x="1476" y="1887"/>
                  </a:lnTo>
                  <a:lnTo>
                    <a:pt x="1450" y="1897"/>
                  </a:lnTo>
                  <a:lnTo>
                    <a:pt x="1423" y="1907"/>
                  </a:lnTo>
                  <a:lnTo>
                    <a:pt x="1395" y="1916"/>
                  </a:lnTo>
                  <a:lnTo>
                    <a:pt x="1368" y="1923"/>
                  </a:lnTo>
                  <a:lnTo>
                    <a:pt x="1341" y="1930"/>
                  </a:lnTo>
                  <a:lnTo>
                    <a:pt x="1312" y="1937"/>
                  </a:lnTo>
                  <a:lnTo>
                    <a:pt x="1285" y="1943"/>
                  </a:lnTo>
                  <a:lnTo>
                    <a:pt x="1256" y="1948"/>
                  </a:lnTo>
                  <a:lnTo>
                    <a:pt x="1227" y="1953"/>
                  </a:lnTo>
                  <a:lnTo>
                    <a:pt x="1198" y="1957"/>
                  </a:lnTo>
                  <a:lnTo>
                    <a:pt x="1169" y="1959"/>
                  </a:lnTo>
                  <a:lnTo>
                    <a:pt x="1139" y="1960"/>
                  </a:lnTo>
                  <a:lnTo>
                    <a:pt x="1109" y="1962"/>
                  </a:lnTo>
                  <a:lnTo>
                    <a:pt x="1080" y="1963"/>
                  </a:lnTo>
                  <a:lnTo>
                    <a:pt x="1080" y="1963"/>
                  </a:lnTo>
                  <a:lnTo>
                    <a:pt x="1025" y="1962"/>
                  </a:lnTo>
                  <a:lnTo>
                    <a:pt x="970" y="1957"/>
                  </a:lnTo>
                  <a:lnTo>
                    <a:pt x="915" y="1950"/>
                  </a:lnTo>
                  <a:lnTo>
                    <a:pt x="863" y="1940"/>
                  </a:lnTo>
                  <a:lnTo>
                    <a:pt x="811" y="1928"/>
                  </a:lnTo>
                  <a:lnTo>
                    <a:pt x="759" y="1914"/>
                  </a:lnTo>
                  <a:lnTo>
                    <a:pt x="709" y="1897"/>
                  </a:lnTo>
                  <a:lnTo>
                    <a:pt x="660" y="1877"/>
                  </a:lnTo>
                  <a:lnTo>
                    <a:pt x="612" y="1856"/>
                  </a:lnTo>
                  <a:lnTo>
                    <a:pt x="566" y="1832"/>
                  </a:lnTo>
                  <a:lnTo>
                    <a:pt x="521" y="1806"/>
                  </a:lnTo>
                  <a:lnTo>
                    <a:pt x="476" y="1777"/>
                  </a:lnTo>
                  <a:lnTo>
                    <a:pt x="434" y="1748"/>
                  </a:lnTo>
                  <a:lnTo>
                    <a:pt x="394" y="1715"/>
                  </a:lnTo>
                  <a:lnTo>
                    <a:pt x="355" y="1682"/>
                  </a:lnTo>
                  <a:lnTo>
                    <a:pt x="317" y="1646"/>
                  </a:lnTo>
                  <a:lnTo>
                    <a:pt x="281" y="1608"/>
                  </a:lnTo>
                  <a:lnTo>
                    <a:pt x="248" y="1568"/>
                  </a:lnTo>
                  <a:lnTo>
                    <a:pt x="215" y="1529"/>
                  </a:lnTo>
                  <a:lnTo>
                    <a:pt x="185" y="1486"/>
                  </a:lnTo>
                  <a:lnTo>
                    <a:pt x="157" y="1442"/>
                  </a:lnTo>
                  <a:lnTo>
                    <a:pt x="131" y="1397"/>
                  </a:lnTo>
                  <a:lnTo>
                    <a:pt x="107" y="1351"/>
                  </a:lnTo>
                  <a:lnTo>
                    <a:pt x="86" y="1302"/>
                  </a:lnTo>
                  <a:lnTo>
                    <a:pt x="66" y="1254"/>
                  </a:lnTo>
                  <a:lnTo>
                    <a:pt x="49" y="1204"/>
                  </a:lnTo>
                  <a:lnTo>
                    <a:pt x="35" y="1152"/>
                  </a:lnTo>
                  <a:lnTo>
                    <a:pt x="23" y="1099"/>
                  </a:lnTo>
                  <a:lnTo>
                    <a:pt x="13" y="1047"/>
                  </a:lnTo>
                  <a:lnTo>
                    <a:pt x="6" y="992"/>
                  </a:lnTo>
                  <a:lnTo>
                    <a:pt x="1" y="938"/>
                  </a:lnTo>
                  <a:lnTo>
                    <a:pt x="0" y="883"/>
                  </a:lnTo>
                  <a:lnTo>
                    <a:pt x="0" y="883"/>
                  </a:lnTo>
                  <a:lnTo>
                    <a:pt x="1" y="848"/>
                  </a:lnTo>
                  <a:lnTo>
                    <a:pt x="3" y="815"/>
                  </a:lnTo>
                  <a:lnTo>
                    <a:pt x="5" y="781"/>
                  </a:lnTo>
                  <a:lnTo>
                    <a:pt x="9" y="749"/>
                  </a:lnTo>
                  <a:lnTo>
                    <a:pt x="14" y="715"/>
                  </a:lnTo>
                  <a:lnTo>
                    <a:pt x="19" y="683"/>
                  </a:lnTo>
                  <a:lnTo>
                    <a:pt x="26" y="650"/>
                  </a:lnTo>
                  <a:lnTo>
                    <a:pt x="34" y="618"/>
                  </a:lnTo>
                  <a:lnTo>
                    <a:pt x="41" y="587"/>
                  </a:lnTo>
                  <a:lnTo>
                    <a:pt x="51" y="556"/>
                  </a:lnTo>
                  <a:lnTo>
                    <a:pt x="61" y="525"/>
                  </a:lnTo>
                  <a:lnTo>
                    <a:pt x="72" y="495"/>
                  </a:lnTo>
                  <a:lnTo>
                    <a:pt x="85" y="465"/>
                  </a:lnTo>
                  <a:lnTo>
                    <a:pt x="97" y="435"/>
                  </a:lnTo>
                  <a:lnTo>
                    <a:pt x="111" y="407"/>
                  </a:lnTo>
                  <a:lnTo>
                    <a:pt x="126" y="378"/>
                  </a:lnTo>
                  <a:lnTo>
                    <a:pt x="141" y="351"/>
                  </a:lnTo>
                  <a:lnTo>
                    <a:pt x="157" y="323"/>
                  </a:lnTo>
                  <a:lnTo>
                    <a:pt x="174" y="296"/>
                  </a:lnTo>
                  <a:lnTo>
                    <a:pt x="192" y="270"/>
                  </a:lnTo>
                  <a:lnTo>
                    <a:pt x="210" y="244"/>
                  </a:lnTo>
                  <a:lnTo>
                    <a:pt x="230" y="219"/>
                  </a:lnTo>
                  <a:lnTo>
                    <a:pt x="250" y="194"/>
                  </a:lnTo>
                  <a:lnTo>
                    <a:pt x="270" y="169"/>
                  </a:lnTo>
                  <a:lnTo>
                    <a:pt x="291" y="145"/>
                  </a:lnTo>
                  <a:lnTo>
                    <a:pt x="314" y="123"/>
                  </a:lnTo>
                  <a:lnTo>
                    <a:pt x="336" y="101"/>
                  </a:lnTo>
                  <a:lnTo>
                    <a:pt x="360" y="79"/>
                  </a:lnTo>
                  <a:lnTo>
                    <a:pt x="383" y="58"/>
                  </a:lnTo>
                  <a:lnTo>
                    <a:pt x="408" y="38"/>
                  </a:lnTo>
                  <a:lnTo>
                    <a:pt x="433" y="18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66" y="50"/>
                  </a:lnTo>
                  <a:lnTo>
                    <a:pt x="478" y="98"/>
                  </a:lnTo>
                  <a:lnTo>
                    <a:pt x="489" y="147"/>
                  </a:lnTo>
                  <a:lnTo>
                    <a:pt x="504" y="195"/>
                  </a:lnTo>
                  <a:lnTo>
                    <a:pt x="520" y="241"/>
                  </a:lnTo>
                  <a:lnTo>
                    <a:pt x="537" y="288"/>
                  </a:lnTo>
                  <a:lnTo>
                    <a:pt x="557" y="333"/>
                  </a:lnTo>
                  <a:lnTo>
                    <a:pt x="578" y="378"/>
                  </a:lnTo>
                  <a:lnTo>
                    <a:pt x="602" y="423"/>
                  </a:lnTo>
                  <a:lnTo>
                    <a:pt x="627" y="465"/>
                  </a:lnTo>
                  <a:lnTo>
                    <a:pt x="653" y="507"/>
                  </a:lnTo>
                  <a:lnTo>
                    <a:pt x="682" y="548"/>
                  </a:lnTo>
                  <a:lnTo>
                    <a:pt x="713" y="589"/>
                  </a:lnTo>
                  <a:lnTo>
                    <a:pt x="745" y="628"/>
                  </a:lnTo>
                  <a:lnTo>
                    <a:pt x="779" y="667"/>
                  </a:lnTo>
                  <a:lnTo>
                    <a:pt x="813" y="703"/>
                  </a:lnTo>
                  <a:lnTo>
                    <a:pt x="813" y="703"/>
                  </a:lnTo>
                  <a:lnTo>
                    <a:pt x="842" y="730"/>
                  </a:lnTo>
                  <a:lnTo>
                    <a:pt x="871" y="756"/>
                  </a:lnTo>
                  <a:lnTo>
                    <a:pt x="900" y="782"/>
                  </a:lnTo>
                  <a:lnTo>
                    <a:pt x="930" y="806"/>
                  </a:lnTo>
                  <a:lnTo>
                    <a:pt x="961" y="830"/>
                  </a:lnTo>
                  <a:lnTo>
                    <a:pt x="992" y="852"/>
                  </a:lnTo>
                  <a:lnTo>
                    <a:pt x="1025" y="873"/>
                  </a:lnTo>
                  <a:lnTo>
                    <a:pt x="1057" y="893"/>
                  </a:lnTo>
                  <a:lnTo>
                    <a:pt x="1057" y="893"/>
                  </a:lnTo>
                  <a:lnTo>
                    <a:pt x="1057" y="924"/>
                  </a:lnTo>
                  <a:lnTo>
                    <a:pt x="1058" y="955"/>
                  </a:lnTo>
                  <a:lnTo>
                    <a:pt x="1061" y="986"/>
                  </a:lnTo>
                  <a:lnTo>
                    <a:pt x="1063" y="1017"/>
                  </a:lnTo>
                  <a:lnTo>
                    <a:pt x="1072" y="1078"/>
                  </a:lnTo>
                  <a:lnTo>
                    <a:pt x="1082" y="1138"/>
                  </a:lnTo>
                  <a:lnTo>
                    <a:pt x="1096" y="1198"/>
                  </a:lnTo>
                  <a:lnTo>
                    <a:pt x="1113" y="1256"/>
                  </a:lnTo>
                  <a:lnTo>
                    <a:pt x="1132" y="1313"/>
                  </a:lnTo>
                  <a:lnTo>
                    <a:pt x="1154" y="1369"/>
                  </a:lnTo>
                  <a:lnTo>
                    <a:pt x="1179" y="1425"/>
                  </a:lnTo>
                  <a:lnTo>
                    <a:pt x="1206" y="1479"/>
                  </a:lnTo>
                  <a:lnTo>
                    <a:pt x="1236" y="1531"/>
                  </a:lnTo>
                  <a:lnTo>
                    <a:pt x="1269" y="1583"/>
                  </a:lnTo>
                  <a:lnTo>
                    <a:pt x="1305" y="1633"/>
                  </a:lnTo>
                  <a:lnTo>
                    <a:pt x="1342" y="1682"/>
                  </a:lnTo>
                  <a:lnTo>
                    <a:pt x="1362" y="1705"/>
                  </a:lnTo>
                  <a:lnTo>
                    <a:pt x="1383" y="1728"/>
                  </a:lnTo>
                  <a:lnTo>
                    <a:pt x="1404" y="1750"/>
                  </a:lnTo>
                  <a:lnTo>
                    <a:pt x="1425" y="1772"/>
                  </a:lnTo>
                  <a:lnTo>
                    <a:pt x="1425" y="1772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>
              <a:outerShdw blurRad="279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12"/>
            <p:cNvSpPr/>
            <p:nvPr/>
          </p:nvSpPr>
          <p:spPr bwMode="auto">
            <a:xfrm>
              <a:off x="7929267" y="3015734"/>
              <a:ext cx="1401993" cy="1381714"/>
            </a:xfrm>
            <a:custGeom>
              <a:avLst/>
              <a:gdLst>
                <a:gd name="T0" fmla="*/ 1033 w 1037"/>
                <a:gd name="T1" fmla="*/ 843 h 1022"/>
                <a:gd name="T2" fmla="*/ 1032 w 1037"/>
                <a:gd name="T3" fmla="*/ 837 h 1022"/>
                <a:gd name="T4" fmla="*/ 1025 w 1037"/>
                <a:gd name="T5" fmla="*/ 776 h 1022"/>
                <a:gd name="T6" fmla="*/ 1013 w 1037"/>
                <a:gd name="T7" fmla="*/ 716 h 1022"/>
                <a:gd name="T8" fmla="*/ 998 w 1037"/>
                <a:gd name="T9" fmla="*/ 656 h 1022"/>
                <a:gd name="T10" fmla="*/ 981 w 1037"/>
                <a:gd name="T11" fmla="*/ 599 h 1022"/>
                <a:gd name="T12" fmla="*/ 961 w 1037"/>
                <a:gd name="T13" fmla="*/ 543 h 1022"/>
                <a:gd name="T14" fmla="*/ 938 w 1037"/>
                <a:gd name="T15" fmla="*/ 489 h 1022"/>
                <a:gd name="T16" fmla="*/ 913 w 1037"/>
                <a:gd name="T17" fmla="*/ 435 h 1022"/>
                <a:gd name="T18" fmla="*/ 884 w 1037"/>
                <a:gd name="T19" fmla="*/ 383 h 1022"/>
                <a:gd name="T20" fmla="*/ 853 w 1037"/>
                <a:gd name="T21" fmla="*/ 332 h 1022"/>
                <a:gd name="T22" fmla="*/ 819 w 1037"/>
                <a:gd name="T23" fmla="*/ 283 h 1022"/>
                <a:gd name="T24" fmla="*/ 783 w 1037"/>
                <a:gd name="T25" fmla="*/ 237 h 1022"/>
                <a:gd name="T26" fmla="*/ 745 w 1037"/>
                <a:gd name="T27" fmla="*/ 192 h 1022"/>
                <a:gd name="T28" fmla="*/ 704 w 1037"/>
                <a:gd name="T29" fmla="*/ 150 h 1022"/>
                <a:gd name="T30" fmla="*/ 661 w 1037"/>
                <a:gd name="T31" fmla="*/ 109 h 1022"/>
                <a:gd name="T32" fmla="*/ 617 w 1037"/>
                <a:gd name="T33" fmla="*/ 72 h 1022"/>
                <a:gd name="T34" fmla="*/ 571 w 1037"/>
                <a:gd name="T35" fmla="*/ 36 h 1022"/>
                <a:gd name="T36" fmla="*/ 566 w 1037"/>
                <a:gd name="T37" fmla="*/ 32 h 1022"/>
                <a:gd name="T38" fmla="*/ 542 w 1037"/>
                <a:gd name="T39" fmla="*/ 16 h 1022"/>
                <a:gd name="T40" fmla="*/ 519 w 1037"/>
                <a:gd name="T41" fmla="*/ 0 h 1022"/>
                <a:gd name="T42" fmla="*/ 471 w 1037"/>
                <a:gd name="T43" fmla="*/ 32 h 1022"/>
                <a:gd name="T44" fmla="*/ 466 w 1037"/>
                <a:gd name="T45" fmla="*/ 36 h 1022"/>
                <a:gd name="T46" fmla="*/ 443 w 1037"/>
                <a:gd name="T47" fmla="*/ 53 h 1022"/>
                <a:gd name="T48" fmla="*/ 376 w 1037"/>
                <a:gd name="T49" fmla="*/ 109 h 1022"/>
                <a:gd name="T50" fmla="*/ 293 w 1037"/>
                <a:gd name="T51" fmla="*/ 191 h 1022"/>
                <a:gd name="T52" fmla="*/ 236 w 1037"/>
                <a:gd name="T53" fmla="*/ 258 h 1022"/>
                <a:gd name="T54" fmla="*/ 203 w 1037"/>
                <a:gd name="T55" fmla="*/ 306 h 1022"/>
                <a:gd name="T56" fmla="*/ 170 w 1037"/>
                <a:gd name="T57" fmla="*/ 355 h 1022"/>
                <a:gd name="T58" fmla="*/ 140 w 1037"/>
                <a:gd name="T59" fmla="*/ 405 h 1022"/>
                <a:gd name="T60" fmla="*/ 113 w 1037"/>
                <a:gd name="T61" fmla="*/ 457 h 1022"/>
                <a:gd name="T62" fmla="*/ 88 w 1037"/>
                <a:gd name="T63" fmla="*/ 512 h 1022"/>
                <a:gd name="T64" fmla="*/ 67 w 1037"/>
                <a:gd name="T65" fmla="*/ 567 h 1022"/>
                <a:gd name="T66" fmla="*/ 47 w 1037"/>
                <a:gd name="T67" fmla="*/ 624 h 1022"/>
                <a:gd name="T68" fmla="*/ 32 w 1037"/>
                <a:gd name="T69" fmla="*/ 681 h 1022"/>
                <a:gd name="T70" fmla="*/ 19 w 1037"/>
                <a:gd name="T71" fmla="*/ 741 h 1022"/>
                <a:gd name="T72" fmla="*/ 9 w 1037"/>
                <a:gd name="T73" fmla="*/ 801 h 1022"/>
                <a:gd name="T74" fmla="*/ 5 w 1037"/>
                <a:gd name="T75" fmla="*/ 832 h 1022"/>
                <a:gd name="T76" fmla="*/ 5 w 1037"/>
                <a:gd name="T77" fmla="*/ 838 h 1022"/>
                <a:gd name="T78" fmla="*/ 0 w 1037"/>
                <a:gd name="T79" fmla="*/ 894 h 1022"/>
                <a:gd name="T80" fmla="*/ 52 w 1037"/>
                <a:gd name="T81" fmla="*/ 920 h 1022"/>
                <a:gd name="T82" fmla="*/ 57 w 1037"/>
                <a:gd name="T83" fmla="*/ 923 h 1022"/>
                <a:gd name="T84" fmla="*/ 85 w 1037"/>
                <a:gd name="T85" fmla="*/ 934 h 1022"/>
                <a:gd name="T86" fmla="*/ 139 w 1037"/>
                <a:gd name="T87" fmla="*/ 955 h 1022"/>
                <a:gd name="T88" fmla="*/ 195 w 1037"/>
                <a:gd name="T89" fmla="*/ 974 h 1022"/>
                <a:gd name="T90" fmla="*/ 252 w 1037"/>
                <a:gd name="T91" fmla="*/ 990 h 1022"/>
                <a:gd name="T92" fmla="*/ 311 w 1037"/>
                <a:gd name="T93" fmla="*/ 1002 h 1022"/>
                <a:gd name="T94" fmla="*/ 371 w 1037"/>
                <a:gd name="T95" fmla="*/ 1012 h 1022"/>
                <a:gd name="T96" fmla="*/ 431 w 1037"/>
                <a:gd name="T97" fmla="*/ 1018 h 1022"/>
                <a:gd name="T98" fmla="*/ 494 w 1037"/>
                <a:gd name="T99" fmla="*/ 1022 h 1022"/>
                <a:gd name="T100" fmla="*/ 525 w 1037"/>
                <a:gd name="T101" fmla="*/ 1022 h 1022"/>
                <a:gd name="T102" fmla="*/ 584 w 1037"/>
                <a:gd name="T103" fmla="*/ 1021 h 1022"/>
                <a:gd name="T104" fmla="*/ 644 w 1037"/>
                <a:gd name="T105" fmla="*/ 1016 h 1022"/>
                <a:gd name="T106" fmla="*/ 703 w 1037"/>
                <a:gd name="T107" fmla="*/ 1009 h 1022"/>
                <a:gd name="T108" fmla="*/ 761 w 1037"/>
                <a:gd name="T109" fmla="*/ 997 h 1022"/>
                <a:gd name="T110" fmla="*/ 817 w 1037"/>
                <a:gd name="T111" fmla="*/ 985 h 1022"/>
                <a:gd name="T112" fmla="*/ 926 w 1037"/>
                <a:gd name="T113" fmla="*/ 949 h 1022"/>
                <a:gd name="T114" fmla="*/ 980 w 1037"/>
                <a:gd name="T115" fmla="*/ 928 h 1022"/>
                <a:gd name="T116" fmla="*/ 985 w 1037"/>
                <a:gd name="T117" fmla="*/ 925 h 1022"/>
                <a:gd name="T118" fmla="*/ 1037 w 1037"/>
                <a:gd name="T119" fmla="*/ 900 h 1022"/>
                <a:gd name="T120" fmla="*/ 1033 w 1037"/>
                <a:gd name="T121" fmla="*/ 84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7" h="1022">
                  <a:moveTo>
                    <a:pt x="1033" y="843"/>
                  </a:moveTo>
                  <a:lnTo>
                    <a:pt x="1033" y="843"/>
                  </a:lnTo>
                  <a:lnTo>
                    <a:pt x="1032" y="837"/>
                  </a:lnTo>
                  <a:lnTo>
                    <a:pt x="1032" y="837"/>
                  </a:lnTo>
                  <a:lnTo>
                    <a:pt x="1028" y="807"/>
                  </a:lnTo>
                  <a:lnTo>
                    <a:pt x="1025" y="776"/>
                  </a:lnTo>
                  <a:lnTo>
                    <a:pt x="1020" y="746"/>
                  </a:lnTo>
                  <a:lnTo>
                    <a:pt x="1013" y="716"/>
                  </a:lnTo>
                  <a:lnTo>
                    <a:pt x="1006" y="686"/>
                  </a:lnTo>
                  <a:lnTo>
                    <a:pt x="998" y="656"/>
                  </a:lnTo>
                  <a:lnTo>
                    <a:pt x="991" y="628"/>
                  </a:lnTo>
                  <a:lnTo>
                    <a:pt x="981" y="599"/>
                  </a:lnTo>
                  <a:lnTo>
                    <a:pt x="972" y="571"/>
                  </a:lnTo>
                  <a:lnTo>
                    <a:pt x="961" y="543"/>
                  </a:lnTo>
                  <a:lnTo>
                    <a:pt x="950" y="515"/>
                  </a:lnTo>
                  <a:lnTo>
                    <a:pt x="938" y="489"/>
                  </a:lnTo>
                  <a:lnTo>
                    <a:pt x="925" y="461"/>
                  </a:lnTo>
                  <a:lnTo>
                    <a:pt x="913" y="435"/>
                  </a:lnTo>
                  <a:lnTo>
                    <a:pt x="898" y="408"/>
                  </a:lnTo>
                  <a:lnTo>
                    <a:pt x="884" y="383"/>
                  </a:lnTo>
                  <a:lnTo>
                    <a:pt x="869" y="357"/>
                  </a:lnTo>
                  <a:lnTo>
                    <a:pt x="853" y="332"/>
                  </a:lnTo>
                  <a:lnTo>
                    <a:pt x="837" y="308"/>
                  </a:lnTo>
                  <a:lnTo>
                    <a:pt x="819" y="283"/>
                  </a:lnTo>
                  <a:lnTo>
                    <a:pt x="802" y="261"/>
                  </a:lnTo>
                  <a:lnTo>
                    <a:pt x="783" y="237"/>
                  </a:lnTo>
                  <a:lnTo>
                    <a:pt x="765" y="215"/>
                  </a:lnTo>
                  <a:lnTo>
                    <a:pt x="745" y="192"/>
                  </a:lnTo>
                  <a:lnTo>
                    <a:pt x="725" y="171"/>
                  </a:lnTo>
                  <a:lnTo>
                    <a:pt x="704" y="150"/>
                  </a:lnTo>
                  <a:lnTo>
                    <a:pt x="684" y="129"/>
                  </a:lnTo>
                  <a:lnTo>
                    <a:pt x="661" y="109"/>
                  </a:lnTo>
                  <a:lnTo>
                    <a:pt x="639" y="90"/>
                  </a:lnTo>
                  <a:lnTo>
                    <a:pt x="617" y="72"/>
                  </a:lnTo>
                  <a:lnTo>
                    <a:pt x="594" y="53"/>
                  </a:lnTo>
                  <a:lnTo>
                    <a:pt x="571" y="36"/>
                  </a:lnTo>
                  <a:lnTo>
                    <a:pt x="571" y="36"/>
                  </a:lnTo>
                  <a:lnTo>
                    <a:pt x="566" y="32"/>
                  </a:lnTo>
                  <a:lnTo>
                    <a:pt x="566" y="32"/>
                  </a:lnTo>
                  <a:lnTo>
                    <a:pt x="542" y="16"/>
                  </a:lnTo>
                  <a:lnTo>
                    <a:pt x="519" y="0"/>
                  </a:lnTo>
                  <a:lnTo>
                    <a:pt x="519" y="0"/>
                  </a:lnTo>
                  <a:lnTo>
                    <a:pt x="495" y="16"/>
                  </a:lnTo>
                  <a:lnTo>
                    <a:pt x="471" y="32"/>
                  </a:lnTo>
                  <a:lnTo>
                    <a:pt x="471" y="32"/>
                  </a:lnTo>
                  <a:lnTo>
                    <a:pt x="466" y="36"/>
                  </a:lnTo>
                  <a:lnTo>
                    <a:pt x="466" y="36"/>
                  </a:lnTo>
                  <a:lnTo>
                    <a:pt x="443" y="53"/>
                  </a:lnTo>
                  <a:lnTo>
                    <a:pt x="420" y="71"/>
                  </a:lnTo>
                  <a:lnTo>
                    <a:pt x="376" y="109"/>
                  </a:lnTo>
                  <a:lnTo>
                    <a:pt x="333" y="149"/>
                  </a:lnTo>
                  <a:lnTo>
                    <a:pt x="293" y="191"/>
                  </a:lnTo>
                  <a:lnTo>
                    <a:pt x="255" y="236"/>
                  </a:lnTo>
                  <a:lnTo>
                    <a:pt x="236" y="258"/>
                  </a:lnTo>
                  <a:lnTo>
                    <a:pt x="219" y="282"/>
                  </a:lnTo>
                  <a:lnTo>
                    <a:pt x="203" y="306"/>
                  </a:lnTo>
                  <a:lnTo>
                    <a:pt x="185" y="331"/>
                  </a:lnTo>
                  <a:lnTo>
                    <a:pt x="170" y="355"/>
                  </a:lnTo>
                  <a:lnTo>
                    <a:pt x="154" y="380"/>
                  </a:lnTo>
                  <a:lnTo>
                    <a:pt x="140" y="405"/>
                  </a:lnTo>
                  <a:lnTo>
                    <a:pt x="126" y="431"/>
                  </a:lnTo>
                  <a:lnTo>
                    <a:pt x="113" y="457"/>
                  </a:lnTo>
                  <a:lnTo>
                    <a:pt x="101" y="485"/>
                  </a:lnTo>
                  <a:lnTo>
                    <a:pt x="88" y="512"/>
                  </a:lnTo>
                  <a:lnTo>
                    <a:pt x="77" y="540"/>
                  </a:lnTo>
                  <a:lnTo>
                    <a:pt x="67" y="567"/>
                  </a:lnTo>
                  <a:lnTo>
                    <a:pt x="57" y="596"/>
                  </a:lnTo>
                  <a:lnTo>
                    <a:pt x="47" y="624"/>
                  </a:lnTo>
                  <a:lnTo>
                    <a:pt x="40" y="653"/>
                  </a:lnTo>
                  <a:lnTo>
                    <a:pt x="32" y="681"/>
                  </a:lnTo>
                  <a:lnTo>
                    <a:pt x="25" y="711"/>
                  </a:lnTo>
                  <a:lnTo>
                    <a:pt x="19" y="741"/>
                  </a:lnTo>
                  <a:lnTo>
                    <a:pt x="14" y="771"/>
                  </a:lnTo>
                  <a:lnTo>
                    <a:pt x="9" y="801"/>
                  </a:lnTo>
                  <a:lnTo>
                    <a:pt x="5" y="832"/>
                  </a:lnTo>
                  <a:lnTo>
                    <a:pt x="5" y="832"/>
                  </a:lnTo>
                  <a:lnTo>
                    <a:pt x="5" y="838"/>
                  </a:lnTo>
                  <a:lnTo>
                    <a:pt x="5" y="838"/>
                  </a:lnTo>
                  <a:lnTo>
                    <a:pt x="0" y="894"/>
                  </a:lnTo>
                  <a:lnTo>
                    <a:pt x="0" y="894"/>
                  </a:lnTo>
                  <a:lnTo>
                    <a:pt x="26" y="908"/>
                  </a:lnTo>
                  <a:lnTo>
                    <a:pt x="52" y="920"/>
                  </a:lnTo>
                  <a:lnTo>
                    <a:pt x="52" y="920"/>
                  </a:lnTo>
                  <a:lnTo>
                    <a:pt x="57" y="923"/>
                  </a:lnTo>
                  <a:lnTo>
                    <a:pt x="57" y="923"/>
                  </a:lnTo>
                  <a:lnTo>
                    <a:pt x="85" y="934"/>
                  </a:lnTo>
                  <a:lnTo>
                    <a:pt x="112" y="945"/>
                  </a:lnTo>
                  <a:lnTo>
                    <a:pt x="139" y="955"/>
                  </a:lnTo>
                  <a:lnTo>
                    <a:pt x="167" y="965"/>
                  </a:lnTo>
                  <a:lnTo>
                    <a:pt x="195" y="974"/>
                  </a:lnTo>
                  <a:lnTo>
                    <a:pt x="224" y="982"/>
                  </a:lnTo>
                  <a:lnTo>
                    <a:pt x="252" y="990"/>
                  </a:lnTo>
                  <a:lnTo>
                    <a:pt x="282" y="996"/>
                  </a:lnTo>
                  <a:lnTo>
                    <a:pt x="311" y="1002"/>
                  </a:lnTo>
                  <a:lnTo>
                    <a:pt x="341" y="1007"/>
                  </a:lnTo>
                  <a:lnTo>
                    <a:pt x="371" y="1012"/>
                  </a:lnTo>
                  <a:lnTo>
                    <a:pt x="402" y="1016"/>
                  </a:lnTo>
                  <a:lnTo>
                    <a:pt x="431" y="1018"/>
                  </a:lnTo>
                  <a:lnTo>
                    <a:pt x="463" y="1021"/>
                  </a:lnTo>
                  <a:lnTo>
                    <a:pt x="494" y="1022"/>
                  </a:lnTo>
                  <a:lnTo>
                    <a:pt x="525" y="1022"/>
                  </a:lnTo>
                  <a:lnTo>
                    <a:pt x="525" y="1022"/>
                  </a:lnTo>
                  <a:lnTo>
                    <a:pt x="555" y="1022"/>
                  </a:lnTo>
                  <a:lnTo>
                    <a:pt x="584" y="1021"/>
                  </a:lnTo>
                  <a:lnTo>
                    <a:pt x="614" y="1018"/>
                  </a:lnTo>
                  <a:lnTo>
                    <a:pt x="644" y="1016"/>
                  </a:lnTo>
                  <a:lnTo>
                    <a:pt x="674" y="1012"/>
                  </a:lnTo>
                  <a:lnTo>
                    <a:pt x="703" y="1009"/>
                  </a:lnTo>
                  <a:lnTo>
                    <a:pt x="731" y="1004"/>
                  </a:lnTo>
                  <a:lnTo>
                    <a:pt x="761" y="997"/>
                  </a:lnTo>
                  <a:lnTo>
                    <a:pt x="788" y="991"/>
                  </a:lnTo>
                  <a:lnTo>
                    <a:pt x="817" y="985"/>
                  </a:lnTo>
                  <a:lnTo>
                    <a:pt x="873" y="967"/>
                  </a:lnTo>
                  <a:lnTo>
                    <a:pt x="926" y="949"/>
                  </a:lnTo>
                  <a:lnTo>
                    <a:pt x="980" y="928"/>
                  </a:lnTo>
                  <a:lnTo>
                    <a:pt x="980" y="928"/>
                  </a:lnTo>
                  <a:lnTo>
                    <a:pt x="985" y="925"/>
                  </a:lnTo>
                  <a:lnTo>
                    <a:pt x="985" y="925"/>
                  </a:lnTo>
                  <a:lnTo>
                    <a:pt x="1011" y="913"/>
                  </a:lnTo>
                  <a:lnTo>
                    <a:pt x="1037" y="900"/>
                  </a:lnTo>
                  <a:lnTo>
                    <a:pt x="1037" y="900"/>
                  </a:lnTo>
                  <a:lnTo>
                    <a:pt x="1033" y="843"/>
                  </a:lnTo>
                  <a:lnTo>
                    <a:pt x="1033" y="843"/>
                  </a:lnTo>
                  <a:close/>
                </a:path>
              </a:pathLst>
            </a:cu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>
              <a:noFill/>
            </a:ln>
            <a:effectLst>
              <a:outerShdw blurRad="4064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28"/>
            <p:cNvSpPr>
              <a:spLocks noEditPoints="1"/>
            </p:cNvSpPr>
            <p:nvPr/>
          </p:nvSpPr>
          <p:spPr bwMode="auto">
            <a:xfrm>
              <a:off x="8448088" y="1659599"/>
              <a:ext cx="380576" cy="351791"/>
            </a:xfrm>
            <a:custGeom>
              <a:avLst/>
              <a:gdLst>
                <a:gd name="T0" fmla="*/ 8 w 200"/>
                <a:gd name="T1" fmla="*/ 35 h 184"/>
                <a:gd name="T2" fmla="*/ 33 w 200"/>
                <a:gd name="T3" fmla="*/ 11 h 184"/>
                <a:gd name="T4" fmla="*/ 38 w 200"/>
                <a:gd name="T5" fmla="*/ 12 h 184"/>
                <a:gd name="T6" fmla="*/ 44 w 200"/>
                <a:gd name="T7" fmla="*/ 6 h 184"/>
                <a:gd name="T8" fmla="*/ 33 w 200"/>
                <a:gd name="T9" fmla="*/ 4 h 184"/>
                <a:gd name="T10" fmla="*/ 0 w 200"/>
                <a:gd name="T11" fmla="*/ 35 h 184"/>
                <a:gd name="T12" fmla="*/ 3 w 200"/>
                <a:gd name="T13" fmla="*/ 48 h 184"/>
                <a:gd name="T14" fmla="*/ 9 w 200"/>
                <a:gd name="T15" fmla="*/ 42 h 184"/>
                <a:gd name="T16" fmla="*/ 8 w 200"/>
                <a:gd name="T17" fmla="*/ 35 h 184"/>
                <a:gd name="T18" fmla="*/ 100 w 200"/>
                <a:gd name="T19" fmla="*/ 0 h 184"/>
                <a:gd name="T20" fmla="*/ 8 w 200"/>
                <a:gd name="T21" fmla="*/ 92 h 184"/>
                <a:gd name="T22" fmla="*/ 100 w 200"/>
                <a:gd name="T23" fmla="*/ 184 h 184"/>
                <a:gd name="T24" fmla="*/ 192 w 200"/>
                <a:gd name="T25" fmla="*/ 92 h 184"/>
                <a:gd name="T26" fmla="*/ 100 w 200"/>
                <a:gd name="T27" fmla="*/ 0 h 184"/>
                <a:gd name="T28" fmla="*/ 100 w 200"/>
                <a:gd name="T29" fmla="*/ 176 h 184"/>
                <a:gd name="T30" fmla="*/ 16 w 200"/>
                <a:gd name="T31" fmla="*/ 92 h 184"/>
                <a:gd name="T32" fmla="*/ 100 w 200"/>
                <a:gd name="T33" fmla="*/ 8 h 184"/>
                <a:gd name="T34" fmla="*/ 184 w 200"/>
                <a:gd name="T35" fmla="*/ 92 h 184"/>
                <a:gd name="T36" fmla="*/ 100 w 200"/>
                <a:gd name="T37" fmla="*/ 176 h 184"/>
                <a:gd name="T38" fmla="*/ 167 w 200"/>
                <a:gd name="T39" fmla="*/ 4 h 184"/>
                <a:gd name="T40" fmla="*/ 156 w 200"/>
                <a:gd name="T41" fmla="*/ 6 h 184"/>
                <a:gd name="T42" fmla="*/ 162 w 200"/>
                <a:gd name="T43" fmla="*/ 12 h 184"/>
                <a:gd name="T44" fmla="*/ 167 w 200"/>
                <a:gd name="T45" fmla="*/ 11 h 184"/>
                <a:gd name="T46" fmla="*/ 192 w 200"/>
                <a:gd name="T47" fmla="*/ 35 h 184"/>
                <a:gd name="T48" fmla="*/ 191 w 200"/>
                <a:gd name="T49" fmla="*/ 42 h 184"/>
                <a:gd name="T50" fmla="*/ 197 w 200"/>
                <a:gd name="T51" fmla="*/ 48 h 184"/>
                <a:gd name="T52" fmla="*/ 200 w 200"/>
                <a:gd name="T53" fmla="*/ 35 h 184"/>
                <a:gd name="T54" fmla="*/ 167 w 200"/>
                <a:gd name="T55" fmla="*/ 4 h 184"/>
                <a:gd name="T56" fmla="*/ 100 w 200"/>
                <a:gd name="T57" fmla="*/ 92 h 184"/>
                <a:gd name="T58" fmla="*/ 64 w 200"/>
                <a:gd name="T59" fmla="*/ 92 h 184"/>
                <a:gd name="T60" fmla="*/ 64 w 200"/>
                <a:gd name="T61" fmla="*/ 100 h 184"/>
                <a:gd name="T62" fmla="*/ 108 w 200"/>
                <a:gd name="T63" fmla="*/ 100 h 184"/>
                <a:gd name="T64" fmla="*/ 108 w 200"/>
                <a:gd name="T65" fmla="*/ 28 h 184"/>
                <a:gd name="T66" fmla="*/ 100 w 200"/>
                <a:gd name="T67" fmla="*/ 28 h 184"/>
                <a:gd name="T68" fmla="*/ 100 w 200"/>
                <a:gd name="T69" fmla="*/ 9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184">
                  <a:moveTo>
                    <a:pt x="8" y="35"/>
                  </a:moveTo>
                  <a:cubicBezTo>
                    <a:pt x="8" y="22"/>
                    <a:pt x="19" y="11"/>
                    <a:pt x="33" y="11"/>
                  </a:cubicBezTo>
                  <a:cubicBezTo>
                    <a:pt x="34" y="11"/>
                    <a:pt x="36" y="12"/>
                    <a:pt x="38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0" y="4"/>
                    <a:pt x="37" y="4"/>
                    <a:pt x="33" y="4"/>
                  </a:cubicBezTo>
                  <a:cubicBezTo>
                    <a:pt x="15" y="4"/>
                    <a:pt x="0" y="18"/>
                    <a:pt x="0" y="35"/>
                  </a:cubicBezTo>
                  <a:cubicBezTo>
                    <a:pt x="0" y="39"/>
                    <a:pt x="1" y="44"/>
                    <a:pt x="3" y="48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39"/>
                    <a:pt x="8" y="37"/>
                    <a:pt x="8" y="35"/>
                  </a:cubicBezTo>
                  <a:close/>
                  <a:moveTo>
                    <a:pt x="100" y="0"/>
                  </a:moveTo>
                  <a:cubicBezTo>
                    <a:pt x="49" y="0"/>
                    <a:pt x="8" y="41"/>
                    <a:pt x="8" y="92"/>
                  </a:cubicBezTo>
                  <a:cubicBezTo>
                    <a:pt x="8" y="142"/>
                    <a:pt x="49" y="184"/>
                    <a:pt x="100" y="184"/>
                  </a:cubicBezTo>
                  <a:cubicBezTo>
                    <a:pt x="151" y="184"/>
                    <a:pt x="192" y="142"/>
                    <a:pt x="192" y="92"/>
                  </a:cubicBezTo>
                  <a:cubicBezTo>
                    <a:pt x="192" y="41"/>
                    <a:pt x="151" y="0"/>
                    <a:pt x="100" y="0"/>
                  </a:cubicBezTo>
                  <a:close/>
                  <a:moveTo>
                    <a:pt x="100" y="176"/>
                  </a:moveTo>
                  <a:cubicBezTo>
                    <a:pt x="54" y="176"/>
                    <a:pt x="16" y="138"/>
                    <a:pt x="16" y="92"/>
                  </a:cubicBezTo>
                  <a:cubicBezTo>
                    <a:pt x="16" y="45"/>
                    <a:pt x="54" y="8"/>
                    <a:pt x="100" y="8"/>
                  </a:cubicBezTo>
                  <a:cubicBezTo>
                    <a:pt x="146" y="8"/>
                    <a:pt x="184" y="45"/>
                    <a:pt x="184" y="92"/>
                  </a:cubicBezTo>
                  <a:cubicBezTo>
                    <a:pt x="184" y="138"/>
                    <a:pt x="146" y="176"/>
                    <a:pt x="100" y="176"/>
                  </a:cubicBezTo>
                  <a:close/>
                  <a:moveTo>
                    <a:pt x="167" y="4"/>
                  </a:moveTo>
                  <a:cubicBezTo>
                    <a:pt x="163" y="4"/>
                    <a:pt x="160" y="4"/>
                    <a:pt x="156" y="6"/>
                  </a:cubicBezTo>
                  <a:cubicBezTo>
                    <a:pt x="162" y="12"/>
                    <a:pt x="162" y="12"/>
                    <a:pt x="162" y="12"/>
                  </a:cubicBezTo>
                  <a:cubicBezTo>
                    <a:pt x="164" y="12"/>
                    <a:pt x="166" y="11"/>
                    <a:pt x="167" y="11"/>
                  </a:cubicBezTo>
                  <a:cubicBezTo>
                    <a:pt x="181" y="11"/>
                    <a:pt x="192" y="22"/>
                    <a:pt x="192" y="35"/>
                  </a:cubicBezTo>
                  <a:cubicBezTo>
                    <a:pt x="192" y="37"/>
                    <a:pt x="192" y="39"/>
                    <a:pt x="191" y="42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9" y="44"/>
                    <a:pt x="200" y="39"/>
                    <a:pt x="200" y="35"/>
                  </a:cubicBezTo>
                  <a:cubicBezTo>
                    <a:pt x="200" y="18"/>
                    <a:pt x="185" y="4"/>
                    <a:pt x="167" y="4"/>
                  </a:cubicBezTo>
                  <a:close/>
                  <a:moveTo>
                    <a:pt x="100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0" y="28"/>
                    <a:pt x="100" y="28"/>
                    <a:pt x="100" y="28"/>
                  </a:cubicBezTo>
                  <a:lnTo>
                    <a:pt x="100" y="9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Freeform 30"/>
            <p:cNvSpPr>
              <a:spLocks noEditPoints="1"/>
            </p:cNvSpPr>
            <p:nvPr/>
          </p:nvSpPr>
          <p:spPr bwMode="auto">
            <a:xfrm>
              <a:off x="7297894" y="4367216"/>
              <a:ext cx="396567" cy="402963"/>
            </a:xfrm>
            <a:custGeom>
              <a:avLst/>
              <a:gdLst>
                <a:gd name="T0" fmla="*/ 113 w 208"/>
                <a:gd name="T1" fmla="*/ 37 h 212"/>
                <a:gd name="T2" fmla="*/ 53 w 208"/>
                <a:gd name="T3" fmla="*/ 97 h 212"/>
                <a:gd name="T4" fmla="*/ 59 w 208"/>
                <a:gd name="T5" fmla="*/ 102 h 212"/>
                <a:gd name="T6" fmla="*/ 119 w 208"/>
                <a:gd name="T7" fmla="*/ 42 h 212"/>
                <a:gd name="T8" fmla="*/ 113 w 208"/>
                <a:gd name="T9" fmla="*/ 37 h 212"/>
                <a:gd name="T10" fmla="*/ 87 w 208"/>
                <a:gd name="T11" fmla="*/ 38 h 212"/>
                <a:gd name="T12" fmla="*/ 81 w 208"/>
                <a:gd name="T13" fmla="*/ 33 h 212"/>
                <a:gd name="T14" fmla="*/ 49 w 208"/>
                <a:gd name="T15" fmla="*/ 65 h 212"/>
                <a:gd name="T16" fmla="*/ 55 w 208"/>
                <a:gd name="T17" fmla="*/ 70 h 212"/>
                <a:gd name="T18" fmla="*/ 87 w 208"/>
                <a:gd name="T19" fmla="*/ 38 h 212"/>
                <a:gd name="T20" fmla="*/ 160 w 208"/>
                <a:gd name="T21" fmla="*/ 156 h 212"/>
                <a:gd name="T22" fmla="*/ 152 w 208"/>
                <a:gd name="T23" fmla="*/ 164 h 212"/>
                <a:gd name="T24" fmla="*/ 200 w 208"/>
                <a:gd name="T25" fmla="*/ 212 h 212"/>
                <a:gd name="T26" fmla="*/ 208 w 208"/>
                <a:gd name="T27" fmla="*/ 204 h 212"/>
                <a:gd name="T28" fmla="*/ 160 w 208"/>
                <a:gd name="T29" fmla="*/ 156 h 212"/>
                <a:gd name="T30" fmla="*/ 148 w 208"/>
                <a:gd name="T31" fmla="*/ 32 h 212"/>
                <a:gd name="T32" fmla="*/ 32 w 208"/>
                <a:gd name="T33" fmla="*/ 32 h 212"/>
                <a:gd name="T34" fmla="*/ 32 w 208"/>
                <a:gd name="T35" fmla="*/ 148 h 212"/>
                <a:gd name="T36" fmla="*/ 148 w 208"/>
                <a:gd name="T37" fmla="*/ 148 h 212"/>
                <a:gd name="T38" fmla="*/ 148 w 208"/>
                <a:gd name="T39" fmla="*/ 32 h 212"/>
                <a:gd name="T40" fmla="*/ 142 w 208"/>
                <a:gd name="T41" fmla="*/ 142 h 212"/>
                <a:gd name="T42" fmla="*/ 38 w 208"/>
                <a:gd name="T43" fmla="*/ 142 h 212"/>
                <a:gd name="T44" fmla="*/ 38 w 208"/>
                <a:gd name="T45" fmla="*/ 37 h 212"/>
                <a:gd name="T46" fmla="*/ 142 w 208"/>
                <a:gd name="T47" fmla="*/ 37 h 212"/>
                <a:gd name="T48" fmla="*/ 142 w 208"/>
                <a:gd name="T49" fmla="*/ 142 h 212"/>
                <a:gd name="T50" fmla="*/ 108 w 208"/>
                <a:gd name="T51" fmla="*/ 80 h 212"/>
                <a:gd name="T52" fmla="*/ 112 w 208"/>
                <a:gd name="T53" fmla="*/ 88 h 212"/>
                <a:gd name="T54" fmla="*/ 135 w 208"/>
                <a:gd name="T55" fmla="*/ 62 h 212"/>
                <a:gd name="T56" fmla="*/ 129 w 208"/>
                <a:gd name="T57" fmla="*/ 57 h 212"/>
                <a:gd name="T58" fmla="*/ 108 w 208"/>
                <a:gd name="T59" fmla="*/ 8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212">
                  <a:moveTo>
                    <a:pt x="113" y="37"/>
                  </a:moveTo>
                  <a:cubicBezTo>
                    <a:pt x="53" y="97"/>
                    <a:pt x="53" y="97"/>
                    <a:pt x="53" y="97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119" y="42"/>
                    <a:pt x="119" y="42"/>
                    <a:pt x="119" y="42"/>
                  </a:cubicBezTo>
                  <a:lnTo>
                    <a:pt x="113" y="37"/>
                  </a:lnTo>
                  <a:close/>
                  <a:moveTo>
                    <a:pt x="87" y="38"/>
                  </a:moveTo>
                  <a:cubicBezTo>
                    <a:pt x="81" y="33"/>
                    <a:pt x="81" y="33"/>
                    <a:pt x="81" y="33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5" y="70"/>
                    <a:pt x="55" y="70"/>
                    <a:pt x="55" y="70"/>
                  </a:cubicBezTo>
                  <a:lnTo>
                    <a:pt x="87" y="38"/>
                  </a:lnTo>
                  <a:close/>
                  <a:moveTo>
                    <a:pt x="160" y="156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8" y="204"/>
                    <a:pt x="208" y="204"/>
                    <a:pt x="208" y="204"/>
                  </a:cubicBezTo>
                  <a:lnTo>
                    <a:pt x="160" y="156"/>
                  </a:lnTo>
                  <a:close/>
                  <a:moveTo>
                    <a:pt x="148" y="32"/>
                  </a:moveTo>
                  <a:cubicBezTo>
                    <a:pt x="116" y="0"/>
                    <a:pt x="64" y="0"/>
                    <a:pt x="32" y="32"/>
                  </a:cubicBezTo>
                  <a:cubicBezTo>
                    <a:pt x="0" y="64"/>
                    <a:pt x="0" y="116"/>
                    <a:pt x="32" y="148"/>
                  </a:cubicBezTo>
                  <a:cubicBezTo>
                    <a:pt x="64" y="180"/>
                    <a:pt x="116" y="180"/>
                    <a:pt x="148" y="148"/>
                  </a:cubicBezTo>
                  <a:cubicBezTo>
                    <a:pt x="180" y="116"/>
                    <a:pt x="180" y="64"/>
                    <a:pt x="148" y="32"/>
                  </a:cubicBezTo>
                  <a:close/>
                  <a:moveTo>
                    <a:pt x="142" y="142"/>
                  </a:moveTo>
                  <a:cubicBezTo>
                    <a:pt x="113" y="171"/>
                    <a:pt x="67" y="171"/>
                    <a:pt x="38" y="142"/>
                  </a:cubicBezTo>
                  <a:cubicBezTo>
                    <a:pt x="9" y="113"/>
                    <a:pt x="9" y="66"/>
                    <a:pt x="38" y="37"/>
                  </a:cubicBezTo>
                  <a:cubicBezTo>
                    <a:pt x="67" y="8"/>
                    <a:pt x="113" y="8"/>
                    <a:pt x="142" y="37"/>
                  </a:cubicBezTo>
                  <a:cubicBezTo>
                    <a:pt x="171" y="66"/>
                    <a:pt x="171" y="113"/>
                    <a:pt x="142" y="142"/>
                  </a:cubicBezTo>
                  <a:close/>
                  <a:moveTo>
                    <a:pt x="108" y="80"/>
                  </a:moveTo>
                  <a:cubicBezTo>
                    <a:pt x="112" y="88"/>
                    <a:pt x="112" y="88"/>
                    <a:pt x="112" y="88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29" y="57"/>
                    <a:pt x="129" y="57"/>
                    <a:pt x="129" y="57"/>
                  </a:cubicBezTo>
                  <a:lnTo>
                    <a:pt x="108" y="8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Freeform 153"/>
            <p:cNvSpPr>
              <a:spLocks noEditPoints="1"/>
            </p:cNvSpPr>
            <p:nvPr/>
          </p:nvSpPr>
          <p:spPr bwMode="auto">
            <a:xfrm>
              <a:off x="9594988" y="4367216"/>
              <a:ext cx="434943" cy="383774"/>
            </a:xfrm>
            <a:custGeom>
              <a:avLst/>
              <a:gdLst>
                <a:gd name="T0" fmla="*/ 194 w 228"/>
                <a:gd name="T1" fmla="*/ 0 h 200"/>
                <a:gd name="T2" fmla="*/ 39 w 228"/>
                <a:gd name="T3" fmla="*/ 0 h 200"/>
                <a:gd name="T4" fmla="*/ 0 w 228"/>
                <a:gd name="T5" fmla="*/ 41 h 200"/>
                <a:gd name="T6" fmla="*/ 0 w 228"/>
                <a:gd name="T7" fmla="*/ 68 h 200"/>
                <a:gd name="T8" fmla="*/ 12 w 228"/>
                <a:gd name="T9" fmla="*/ 68 h 200"/>
                <a:gd name="T10" fmla="*/ 12 w 228"/>
                <a:gd name="T11" fmla="*/ 200 h 200"/>
                <a:gd name="T12" fmla="*/ 220 w 228"/>
                <a:gd name="T13" fmla="*/ 200 h 200"/>
                <a:gd name="T14" fmla="*/ 220 w 228"/>
                <a:gd name="T15" fmla="*/ 68 h 200"/>
                <a:gd name="T16" fmla="*/ 228 w 228"/>
                <a:gd name="T17" fmla="*/ 68 h 200"/>
                <a:gd name="T18" fmla="*/ 228 w 228"/>
                <a:gd name="T19" fmla="*/ 41 h 200"/>
                <a:gd name="T20" fmla="*/ 194 w 228"/>
                <a:gd name="T21" fmla="*/ 0 h 200"/>
                <a:gd name="T22" fmla="*/ 212 w 228"/>
                <a:gd name="T23" fmla="*/ 192 h 200"/>
                <a:gd name="T24" fmla="*/ 20 w 228"/>
                <a:gd name="T25" fmla="*/ 192 h 200"/>
                <a:gd name="T26" fmla="*/ 20 w 228"/>
                <a:gd name="T27" fmla="*/ 68 h 200"/>
                <a:gd name="T28" fmla="*/ 212 w 228"/>
                <a:gd name="T29" fmla="*/ 68 h 200"/>
                <a:gd name="T30" fmla="*/ 212 w 228"/>
                <a:gd name="T31" fmla="*/ 192 h 200"/>
                <a:gd name="T32" fmla="*/ 220 w 228"/>
                <a:gd name="T33" fmla="*/ 60 h 200"/>
                <a:gd name="T34" fmla="*/ 8 w 228"/>
                <a:gd name="T35" fmla="*/ 60 h 200"/>
                <a:gd name="T36" fmla="*/ 8 w 228"/>
                <a:gd name="T37" fmla="*/ 44 h 200"/>
                <a:gd name="T38" fmla="*/ 42 w 228"/>
                <a:gd name="T39" fmla="*/ 8 h 200"/>
                <a:gd name="T40" fmla="*/ 190 w 228"/>
                <a:gd name="T41" fmla="*/ 8 h 200"/>
                <a:gd name="T42" fmla="*/ 220 w 228"/>
                <a:gd name="T43" fmla="*/ 44 h 200"/>
                <a:gd name="T44" fmla="*/ 220 w 228"/>
                <a:gd name="T45" fmla="*/ 60 h 200"/>
                <a:gd name="T46" fmla="*/ 60 w 228"/>
                <a:gd name="T47" fmla="*/ 124 h 200"/>
                <a:gd name="T48" fmla="*/ 172 w 228"/>
                <a:gd name="T49" fmla="*/ 124 h 200"/>
                <a:gd name="T50" fmla="*/ 184 w 228"/>
                <a:gd name="T51" fmla="*/ 112 h 200"/>
                <a:gd name="T52" fmla="*/ 184 w 228"/>
                <a:gd name="T53" fmla="*/ 104 h 200"/>
                <a:gd name="T54" fmla="*/ 172 w 228"/>
                <a:gd name="T55" fmla="*/ 92 h 200"/>
                <a:gd name="T56" fmla="*/ 60 w 228"/>
                <a:gd name="T57" fmla="*/ 92 h 200"/>
                <a:gd name="T58" fmla="*/ 48 w 228"/>
                <a:gd name="T59" fmla="*/ 104 h 200"/>
                <a:gd name="T60" fmla="*/ 48 w 228"/>
                <a:gd name="T61" fmla="*/ 112 h 200"/>
                <a:gd name="T62" fmla="*/ 60 w 228"/>
                <a:gd name="T63" fmla="*/ 124 h 200"/>
                <a:gd name="T64" fmla="*/ 56 w 228"/>
                <a:gd name="T65" fmla="*/ 104 h 200"/>
                <a:gd name="T66" fmla="*/ 60 w 228"/>
                <a:gd name="T67" fmla="*/ 100 h 200"/>
                <a:gd name="T68" fmla="*/ 172 w 228"/>
                <a:gd name="T69" fmla="*/ 100 h 200"/>
                <a:gd name="T70" fmla="*/ 176 w 228"/>
                <a:gd name="T71" fmla="*/ 104 h 200"/>
                <a:gd name="T72" fmla="*/ 176 w 228"/>
                <a:gd name="T73" fmla="*/ 112 h 200"/>
                <a:gd name="T74" fmla="*/ 172 w 228"/>
                <a:gd name="T75" fmla="*/ 116 h 200"/>
                <a:gd name="T76" fmla="*/ 60 w 228"/>
                <a:gd name="T77" fmla="*/ 116 h 200"/>
                <a:gd name="T78" fmla="*/ 56 w 228"/>
                <a:gd name="T79" fmla="*/ 112 h 200"/>
                <a:gd name="T80" fmla="*/ 56 w 228"/>
                <a:gd name="T81" fmla="*/ 10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200">
                  <a:moveTo>
                    <a:pt x="19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220" y="200"/>
                    <a:pt x="220" y="200"/>
                    <a:pt x="220" y="200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8" y="68"/>
                    <a:pt x="228" y="68"/>
                    <a:pt x="228" y="68"/>
                  </a:cubicBezTo>
                  <a:cubicBezTo>
                    <a:pt x="228" y="41"/>
                    <a:pt x="228" y="41"/>
                    <a:pt x="228" y="41"/>
                  </a:cubicBezTo>
                  <a:lnTo>
                    <a:pt x="194" y="0"/>
                  </a:lnTo>
                  <a:close/>
                  <a:moveTo>
                    <a:pt x="212" y="192"/>
                  </a:moveTo>
                  <a:cubicBezTo>
                    <a:pt x="20" y="192"/>
                    <a:pt x="20" y="192"/>
                    <a:pt x="20" y="192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2" y="68"/>
                    <a:pt x="212" y="68"/>
                    <a:pt x="212" y="68"/>
                  </a:cubicBezTo>
                  <a:lnTo>
                    <a:pt x="212" y="192"/>
                  </a:lnTo>
                  <a:close/>
                  <a:moveTo>
                    <a:pt x="220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220" y="44"/>
                    <a:pt x="220" y="44"/>
                    <a:pt x="220" y="44"/>
                  </a:cubicBezTo>
                  <a:lnTo>
                    <a:pt x="220" y="60"/>
                  </a:lnTo>
                  <a:close/>
                  <a:moveTo>
                    <a:pt x="60" y="124"/>
                  </a:moveTo>
                  <a:cubicBezTo>
                    <a:pt x="172" y="124"/>
                    <a:pt x="172" y="124"/>
                    <a:pt x="172" y="124"/>
                  </a:cubicBezTo>
                  <a:cubicBezTo>
                    <a:pt x="179" y="124"/>
                    <a:pt x="184" y="119"/>
                    <a:pt x="184" y="112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97"/>
                    <a:pt x="179" y="92"/>
                    <a:pt x="172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3" y="92"/>
                    <a:pt x="48" y="97"/>
                    <a:pt x="48" y="104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8" y="119"/>
                    <a:pt x="53" y="124"/>
                    <a:pt x="60" y="124"/>
                  </a:cubicBezTo>
                  <a:close/>
                  <a:moveTo>
                    <a:pt x="56" y="104"/>
                  </a:moveTo>
                  <a:cubicBezTo>
                    <a:pt x="56" y="102"/>
                    <a:pt x="58" y="100"/>
                    <a:pt x="60" y="100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74" y="100"/>
                    <a:pt x="176" y="102"/>
                    <a:pt x="176" y="104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6" y="114"/>
                    <a:pt x="174" y="116"/>
                    <a:pt x="172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58" y="116"/>
                    <a:pt x="56" y="114"/>
                    <a:pt x="56" y="112"/>
                  </a:cubicBezTo>
                  <a:lnTo>
                    <a:pt x="56" y="10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TextBox 232"/>
            <p:cNvSpPr txBox="1"/>
            <p:nvPr/>
          </p:nvSpPr>
          <p:spPr>
            <a:xfrm>
              <a:off x="9259051" y="3045451"/>
              <a:ext cx="6489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TextBox 233"/>
            <p:cNvSpPr txBox="1"/>
            <p:nvPr/>
          </p:nvSpPr>
          <p:spPr>
            <a:xfrm>
              <a:off x="8313905" y="4653117"/>
              <a:ext cx="6489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TextBox 234"/>
            <p:cNvSpPr txBox="1"/>
            <p:nvPr/>
          </p:nvSpPr>
          <p:spPr>
            <a:xfrm>
              <a:off x="7340604" y="3045451"/>
              <a:ext cx="6489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Freeform 39"/>
            <p:cNvSpPr>
              <a:spLocks noEditPoints="1"/>
            </p:cNvSpPr>
            <p:nvPr/>
          </p:nvSpPr>
          <p:spPr bwMode="auto">
            <a:xfrm>
              <a:off x="8432966" y="3579337"/>
              <a:ext cx="395698" cy="375053"/>
            </a:xfrm>
            <a:custGeom>
              <a:avLst/>
              <a:gdLst>
                <a:gd name="T0" fmla="*/ 152 w 192"/>
                <a:gd name="T1" fmla="*/ 184 h 184"/>
                <a:gd name="T2" fmla="*/ 151 w 192"/>
                <a:gd name="T3" fmla="*/ 183 h 184"/>
                <a:gd name="T4" fmla="*/ 96 w 192"/>
                <a:gd name="T5" fmla="*/ 154 h 184"/>
                <a:gd name="T6" fmla="*/ 41 w 192"/>
                <a:gd name="T7" fmla="*/ 183 h 184"/>
                <a:gd name="T8" fmla="*/ 37 w 192"/>
                <a:gd name="T9" fmla="*/ 183 h 184"/>
                <a:gd name="T10" fmla="*/ 35 w 192"/>
                <a:gd name="T11" fmla="*/ 179 h 184"/>
                <a:gd name="T12" fmla="*/ 46 w 192"/>
                <a:gd name="T13" fmla="*/ 118 h 184"/>
                <a:gd name="T14" fmla="*/ 1 w 192"/>
                <a:gd name="T15" fmla="*/ 74 h 184"/>
                <a:gd name="T16" fmla="*/ 0 w 192"/>
                <a:gd name="T17" fmla="*/ 70 h 184"/>
                <a:gd name="T18" fmla="*/ 3 w 192"/>
                <a:gd name="T19" fmla="*/ 67 h 184"/>
                <a:gd name="T20" fmla="*/ 65 w 192"/>
                <a:gd name="T21" fmla="*/ 58 h 184"/>
                <a:gd name="T22" fmla="*/ 92 w 192"/>
                <a:gd name="T23" fmla="*/ 3 h 184"/>
                <a:gd name="T24" fmla="*/ 99 w 192"/>
                <a:gd name="T25" fmla="*/ 3 h 184"/>
                <a:gd name="T26" fmla="*/ 127 w 192"/>
                <a:gd name="T27" fmla="*/ 58 h 184"/>
                <a:gd name="T28" fmla="*/ 188 w 192"/>
                <a:gd name="T29" fmla="*/ 67 h 184"/>
                <a:gd name="T30" fmla="*/ 191 w 192"/>
                <a:gd name="T31" fmla="*/ 70 h 184"/>
                <a:gd name="T32" fmla="*/ 190 w 192"/>
                <a:gd name="T33" fmla="*/ 74 h 184"/>
                <a:gd name="T34" fmla="*/ 146 w 192"/>
                <a:gd name="T35" fmla="*/ 118 h 184"/>
                <a:gd name="T36" fmla="*/ 156 w 192"/>
                <a:gd name="T37" fmla="*/ 179 h 184"/>
                <a:gd name="T38" fmla="*/ 155 w 192"/>
                <a:gd name="T39" fmla="*/ 183 h 184"/>
                <a:gd name="T40" fmla="*/ 152 w 192"/>
                <a:gd name="T41" fmla="*/ 184 h 184"/>
                <a:gd name="T42" fmla="*/ 96 w 192"/>
                <a:gd name="T43" fmla="*/ 146 h 184"/>
                <a:gd name="T44" fmla="*/ 98 w 192"/>
                <a:gd name="T45" fmla="*/ 146 h 184"/>
                <a:gd name="T46" fmla="*/ 147 w 192"/>
                <a:gd name="T47" fmla="*/ 172 h 184"/>
                <a:gd name="T48" fmla="*/ 138 w 192"/>
                <a:gd name="T49" fmla="*/ 117 h 184"/>
                <a:gd name="T50" fmla="*/ 139 w 192"/>
                <a:gd name="T51" fmla="*/ 113 h 184"/>
                <a:gd name="T52" fmla="*/ 179 w 192"/>
                <a:gd name="T53" fmla="*/ 74 h 184"/>
                <a:gd name="T54" fmla="*/ 123 w 192"/>
                <a:gd name="T55" fmla="*/ 66 h 184"/>
                <a:gd name="T56" fmla="*/ 120 w 192"/>
                <a:gd name="T57" fmla="*/ 64 h 184"/>
                <a:gd name="T58" fmla="*/ 96 w 192"/>
                <a:gd name="T59" fmla="*/ 14 h 184"/>
                <a:gd name="T60" fmla="*/ 71 w 192"/>
                <a:gd name="T61" fmla="*/ 64 h 184"/>
                <a:gd name="T62" fmla="*/ 68 w 192"/>
                <a:gd name="T63" fmla="*/ 66 h 184"/>
                <a:gd name="T64" fmla="*/ 13 w 192"/>
                <a:gd name="T65" fmla="*/ 74 h 184"/>
                <a:gd name="T66" fmla="*/ 53 w 192"/>
                <a:gd name="T67" fmla="*/ 113 h 184"/>
                <a:gd name="T68" fmla="*/ 54 w 192"/>
                <a:gd name="T69" fmla="*/ 117 h 184"/>
                <a:gd name="T70" fmla="*/ 44 w 192"/>
                <a:gd name="T71" fmla="*/ 172 h 184"/>
                <a:gd name="T72" fmla="*/ 94 w 192"/>
                <a:gd name="T73" fmla="*/ 146 h 184"/>
                <a:gd name="T74" fmla="*/ 96 w 192"/>
                <a:gd name="T75" fmla="*/ 14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84">
                  <a:moveTo>
                    <a:pt x="152" y="184"/>
                  </a:moveTo>
                  <a:cubicBezTo>
                    <a:pt x="152" y="184"/>
                    <a:pt x="151" y="183"/>
                    <a:pt x="151" y="183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4"/>
                    <a:pt x="38" y="184"/>
                    <a:pt x="37" y="183"/>
                  </a:cubicBezTo>
                  <a:cubicBezTo>
                    <a:pt x="35" y="182"/>
                    <a:pt x="35" y="180"/>
                    <a:pt x="35" y="17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3"/>
                    <a:pt x="0" y="72"/>
                    <a:pt x="0" y="70"/>
                  </a:cubicBezTo>
                  <a:cubicBezTo>
                    <a:pt x="1" y="69"/>
                    <a:pt x="2" y="68"/>
                    <a:pt x="3" y="67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8" y="0"/>
                    <a:pt x="99" y="3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90" y="68"/>
                    <a:pt x="191" y="69"/>
                    <a:pt x="191" y="70"/>
                  </a:cubicBezTo>
                  <a:cubicBezTo>
                    <a:pt x="192" y="72"/>
                    <a:pt x="191" y="73"/>
                    <a:pt x="190" y="74"/>
                  </a:cubicBezTo>
                  <a:cubicBezTo>
                    <a:pt x="146" y="118"/>
                    <a:pt x="146" y="118"/>
                    <a:pt x="146" y="118"/>
                  </a:cubicBezTo>
                  <a:cubicBezTo>
                    <a:pt x="156" y="179"/>
                    <a:pt x="156" y="179"/>
                    <a:pt x="156" y="179"/>
                  </a:cubicBezTo>
                  <a:cubicBezTo>
                    <a:pt x="157" y="180"/>
                    <a:pt x="156" y="182"/>
                    <a:pt x="155" y="183"/>
                  </a:cubicBezTo>
                  <a:cubicBezTo>
                    <a:pt x="154" y="183"/>
                    <a:pt x="153" y="184"/>
                    <a:pt x="152" y="184"/>
                  </a:cubicBezTo>
                  <a:close/>
                  <a:moveTo>
                    <a:pt x="96" y="146"/>
                  </a:moveTo>
                  <a:cubicBezTo>
                    <a:pt x="96" y="146"/>
                    <a:pt x="97" y="146"/>
                    <a:pt x="98" y="146"/>
                  </a:cubicBezTo>
                  <a:cubicBezTo>
                    <a:pt x="147" y="172"/>
                    <a:pt x="147" y="172"/>
                    <a:pt x="147" y="172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6"/>
                    <a:pt x="138" y="114"/>
                    <a:pt x="139" y="113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2" y="66"/>
                    <a:pt x="121" y="65"/>
                    <a:pt x="120" y="6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0" y="65"/>
                    <a:pt x="69" y="66"/>
                    <a:pt x="68" y="66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4" y="114"/>
                    <a:pt x="54" y="116"/>
                    <a:pt x="54" y="11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4" y="146"/>
                    <a:pt x="95" y="146"/>
                    <a:pt x="96" y="1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01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13" name="组合 44"/>
          <p:cNvGrpSpPr/>
          <p:nvPr/>
        </p:nvGrpSpPr>
        <p:grpSpPr bwMode="auto">
          <a:xfrm>
            <a:off x="719403" y="2724531"/>
            <a:ext cx="10707075" cy="2028253"/>
            <a:chOff x="1278168" y="2752056"/>
            <a:chExt cx="9402532" cy="1781844"/>
          </a:xfrm>
        </p:grpSpPr>
        <p:sp>
          <p:nvSpPr>
            <p:cNvPr id="14" name="椭圆 28"/>
            <p:cNvSpPr/>
            <p:nvPr/>
          </p:nvSpPr>
          <p:spPr>
            <a:xfrm>
              <a:off x="2406852" y="3641390"/>
              <a:ext cx="1785894" cy="892510"/>
            </a:xfrm>
            <a:custGeom>
              <a:avLst/>
              <a:gdLst>
                <a:gd name="connsiteX0" fmla="*/ 0 w 2307304"/>
                <a:gd name="connsiteY0" fmla="*/ 1153652 h 2307304"/>
                <a:gd name="connsiteX1" fmla="*/ 1153652 w 2307304"/>
                <a:gd name="connsiteY1" fmla="*/ 0 h 2307304"/>
                <a:gd name="connsiteX2" fmla="*/ 2307304 w 2307304"/>
                <a:gd name="connsiteY2" fmla="*/ 1153652 h 2307304"/>
                <a:gd name="connsiteX3" fmla="*/ 1153652 w 2307304"/>
                <a:gd name="connsiteY3" fmla="*/ 2307304 h 2307304"/>
                <a:gd name="connsiteX4" fmla="*/ 0 w 2307304"/>
                <a:gd name="connsiteY4" fmla="*/ 1153652 h 2307304"/>
                <a:gd name="connsiteX0-1" fmla="*/ 2307304 w 2398744"/>
                <a:gd name="connsiteY0-2" fmla="*/ 1153652 h 2307304"/>
                <a:gd name="connsiteX1-3" fmla="*/ 1153652 w 2398744"/>
                <a:gd name="connsiteY1-4" fmla="*/ 2307304 h 2307304"/>
                <a:gd name="connsiteX2-5" fmla="*/ 0 w 2398744"/>
                <a:gd name="connsiteY2-6" fmla="*/ 1153652 h 2307304"/>
                <a:gd name="connsiteX3-7" fmla="*/ 1153652 w 2398744"/>
                <a:gd name="connsiteY3-8" fmla="*/ 0 h 2307304"/>
                <a:gd name="connsiteX4-9" fmla="*/ 2398744 w 2398744"/>
                <a:gd name="connsiteY4-10" fmla="*/ 1245092 h 2307304"/>
                <a:gd name="connsiteX0-11" fmla="*/ 2307304 w 2307304"/>
                <a:gd name="connsiteY0-12" fmla="*/ 1153652 h 2307304"/>
                <a:gd name="connsiteX1-13" fmla="*/ 1153652 w 2307304"/>
                <a:gd name="connsiteY1-14" fmla="*/ 2307304 h 2307304"/>
                <a:gd name="connsiteX2-15" fmla="*/ 0 w 2307304"/>
                <a:gd name="connsiteY2-16" fmla="*/ 1153652 h 2307304"/>
                <a:gd name="connsiteX3-17" fmla="*/ 1153652 w 2307304"/>
                <a:gd name="connsiteY3-18" fmla="*/ 0 h 2307304"/>
                <a:gd name="connsiteX0-19" fmla="*/ 2307304 w 2307304"/>
                <a:gd name="connsiteY0-20" fmla="*/ 0 h 1153652"/>
                <a:gd name="connsiteX1-21" fmla="*/ 1153652 w 2307304"/>
                <a:gd name="connsiteY1-22" fmla="*/ 1153652 h 1153652"/>
                <a:gd name="connsiteX2-23" fmla="*/ 0 w 2307304"/>
                <a:gd name="connsiteY2-24" fmla="*/ 0 h 11536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307304" h="1153652">
                  <a:moveTo>
                    <a:pt x="2307304" y="0"/>
                  </a:moveTo>
                  <a:cubicBezTo>
                    <a:pt x="2307304" y="637144"/>
                    <a:pt x="1790796" y="1153652"/>
                    <a:pt x="1153652" y="1153652"/>
                  </a:cubicBezTo>
                  <a:cubicBezTo>
                    <a:pt x="516508" y="1153652"/>
                    <a:pt x="0" y="637144"/>
                    <a:pt x="0" y="0"/>
                  </a:cubicBezTo>
                </a:path>
              </a:pathLst>
            </a:custGeom>
            <a:noFill/>
            <a:ln w="9525">
              <a:solidFill>
                <a:srgbClr val="5E36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28"/>
            <p:cNvSpPr/>
            <p:nvPr/>
          </p:nvSpPr>
          <p:spPr>
            <a:xfrm flipV="1">
              <a:off x="4191159" y="2752056"/>
              <a:ext cx="1785894" cy="892510"/>
            </a:xfrm>
            <a:custGeom>
              <a:avLst/>
              <a:gdLst>
                <a:gd name="connsiteX0" fmla="*/ 0 w 2307304"/>
                <a:gd name="connsiteY0" fmla="*/ 1153652 h 2307304"/>
                <a:gd name="connsiteX1" fmla="*/ 1153652 w 2307304"/>
                <a:gd name="connsiteY1" fmla="*/ 0 h 2307304"/>
                <a:gd name="connsiteX2" fmla="*/ 2307304 w 2307304"/>
                <a:gd name="connsiteY2" fmla="*/ 1153652 h 2307304"/>
                <a:gd name="connsiteX3" fmla="*/ 1153652 w 2307304"/>
                <a:gd name="connsiteY3" fmla="*/ 2307304 h 2307304"/>
                <a:gd name="connsiteX4" fmla="*/ 0 w 2307304"/>
                <a:gd name="connsiteY4" fmla="*/ 1153652 h 2307304"/>
                <a:gd name="connsiteX0-1" fmla="*/ 2307304 w 2398744"/>
                <a:gd name="connsiteY0-2" fmla="*/ 1153652 h 2307304"/>
                <a:gd name="connsiteX1-3" fmla="*/ 1153652 w 2398744"/>
                <a:gd name="connsiteY1-4" fmla="*/ 2307304 h 2307304"/>
                <a:gd name="connsiteX2-5" fmla="*/ 0 w 2398744"/>
                <a:gd name="connsiteY2-6" fmla="*/ 1153652 h 2307304"/>
                <a:gd name="connsiteX3-7" fmla="*/ 1153652 w 2398744"/>
                <a:gd name="connsiteY3-8" fmla="*/ 0 h 2307304"/>
                <a:gd name="connsiteX4-9" fmla="*/ 2398744 w 2398744"/>
                <a:gd name="connsiteY4-10" fmla="*/ 1245092 h 2307304"/>
                <a:gd name="connsiteX0-11" fmla="*/ 2307304 w 2307304"/>
                <a:gd name="connsiteY0-12" fmla="*/ 1153652 h 2307304"/>
                <a:gd name="connsiteX1-13" fmla="*/ 1153652 w 2307304"/>
                <a:gd name="connsiteY1-14" fmla="*/ 2307304 h 2307304"/>
                <a:gd name="connsiteX2-15" fmla="*/ 0 w 2307304"/>
                <a:gd name="connsiteY2-16" fmla="*/ 1153652 h 2307304"/>
                <a:gd name="connsiteX3-17" fmla="*/ 1153652 w 2307304"/>
                <a:gd name="connsiteY3-18" fmla="*/ 0 h 2307304"/>
                <a:gd name="connsiteX0-19" fmla="*/ 2307304 w 2307304"/>
                <a:gd name="connsiteY0-20" fmla="*/ 0 h 1153652"/>
                <a:gd name="connsiteX1-21" fmla="*/ 1153652 w 2307304"/>
                <a:gd name="connsiteY1-22" fmla="*/ 1153652 h 1153652"/>
                <a:gd name="connsiteX2-23" fmla="*/ 0 w 2307304"/>
                <a:gd name="connsiteY2-24" fmla="*/ 0 h 11536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307304" h="1153652">
                  <a:moveTo>
                    <a:pt x="2307304" y="0"/>
                  </a:moveTo>
                  <a:cubicBezTo>
                    <a:pt x="2307304" y="637144"/>
                    <a:pt x="1790796" y="1153652"/>
                    <a:pt x="1153652" y="1153652"/>
                  </a:cubicBezTo>
                  <a:cubicBezTo>
                    <a:pt x="516508" y="1153652"/>
                    <a:pt x="0" y="637144"/>
                    <a:pt x="0" y="0"/>
                  </a:cubicBezTo>
                </a:path>
              </a:pathLst>
            </a:custGeom>
            <a:noFill/>
            <a:ln w="9525">
              <a:solidFill>
                <a:srgbClr val="5E36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28"/>
            <p:cNvSpPr/>
            <p:nvPr/>
          </p:nvSpPr>
          <p:spPr>
            <a:xfrm>
              <a:off x="5978640" y="3641390"/>
              <a:ext cx="1785894" cy="892510"/>
            </a:xfrm>
            <a:custGeom>
              <a:avLst/>
              <a:gdLst>
                <a:gd name="connsiteX0" fmla="*/ 0 w 2307304"/>
                <a:gd name="connsiteY0" fmla="*/ 1153652 h 2307304"/>
                <a:gd name="connsiteX1" fmla="*/ 1153652 w 2307304"/>
                <a:gd name="connsiteY1" fmla="*/ 0 h 2307304"/>
                <a:gd name="connsiteX2" fmla="*/ 2307304 w 2307304"/>
                <a:gd name="connsiteY2" fmla="*/ 1153652 h 2307304"/>
                <a:gd name="connsiteX3" fmla="*/ 1153652 w 2307304"/>
                <a:gd name="connsiteY3" fmla="*/ 2307304 h 2307304"/>
                <a:gd name="connsiteX4" fmla="*/ 0 w 2307304"/>
                <a:gd name="connsiteY4" fmla="*/ 1153652 h 2307304"/>
                <a:gd name="connsiteX0-1" fmla="*/ 2307304 w 2398744"/>
                <a:gd name="connsiteY0-2" fmla="*/ 1153652 h 2307304"/>
                <a:gd name="connsiteX1-3" fmla="*/ 1153652 w 2398744"/>
                <a:gd name="connsiteY1-4" fmla="*/ 2307304 h 2307304"/>
                <a:gd name="connsiteX2-5" fmla="*/ 0 w 2398744"/>
                <a:gd name="connsiteY2-6" fmla="*/ 1153652 h 2307304"/>
                <a:gd name="connsiteX3-7" fmla="*/ 1153652 w 2398744"/>
                <a:gd name="connsiteY3-8" fmla="*/ 0 h 2307304"/>
                <a:gd name="connsiteX4-9" fmla="*/ 2398744 w 2398744"/>
                <a:gd name="connsiteY4-10" fmla="*/ 1245092 h 2307304"/>
                <a:gd name="connsiteX0-11" fmla="*/ 2307304 w 2307304"/>
                <a:gd name="connsiteY0-12" fmla="*/ 1153652 h 2307304"/>
                <a:gd name="connsiteX1-13" fmla="*/ 1153652 w 2307304"/>
                <a:gd name="connsiteY1-14" fmla="*/ 2307304 h 2307304"/>
                <a:gd name="connsiteX2-15" fmla="*/ 0 w 2307304"/>
                <a:gd name="connsiteY2-16" fmla="*/ 1153652 h 2307304"/>
                <a:gd name="connsiteX3-17" fmla="*/ 1153652 w 2307304"/>
                <a:gd name="connsiteY3-18" fmla="*/ 0 h 2307304"/>
                <a:gd name="connsiteX0-19" fmla="*/ 2307304 w 2307304"/>
                <a:gd name="connsiteY0-20" fmla="*/ 0 h 1153652"/>
                <a:gd name="connsiteX1-21" fmla="*/ 1153652 w 2307304"/>
                <a:gd name="connsiteY1-22" fmla="*/ 1153652 h 1153652"/>
                <a:gd name="connsiteX2-23" fmla="*/ 0 w 2307304"/>
                <a:gd name="connsiteY2-24" fmla="*/ 0 h 11536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307304" h="1153652">
                  <a:moveTo>
                    <a:pt x="2307304" y="0"/>
                  </a:moveTo>
                  <a:cubicBezTo>
                    <a:pt x="2307304" y="637144"/>
                    <a:pt x="1790796" y="1153652"/>
                    <a:pt x="1153652" y="1153652"/>
                  </a:cubicBezTo>
                  <a:cubicBezTo>
                    <a:pt x="516508" y="1153652"/>
                    <a:pt x="0" y="637144"/>
                    <a:pt x="0" y="0"/>
                  </a:cubicBezTo>
                </a:path>
              </a:pathLst>
            </a:custGeom>
            <a:noFill/>
            <a:ln w="9525">
              <a:solidFill>
                <a:srgbClr val="5E36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28"/>
            <p:cNvSpPr/>
            <p:nvPr/>
          </p:nvSpPr>
          <p:spPr>
            <a:xfrm flipV="1">
              <a:off x="7764534" y="2752056"/>
              <a:ext cx="1785893" cy="892510"/>
            </a:xfrm>
            <a:custGeom>
              <a:avLst/>
              <a:gdLst>
                <a:gd name="connsiteX0" fmla="*/ 0 w 2307304"/>
                <a:gd name="connsiteY0" fmla="*/ 1153652 h 2307304"/>
                <a:gd name="connsiteX1" fmla="*/ 1153652 w 2307304"/>
                <a:gd name="connsiteY1" fmla="*/ 0 h 2307304"/>
                <a:gd name="connsiteX2" fmla="*/ 2307304 w 2307304"/>
                <a:gd name="connsiteY2" fmla="*/ 1153652 h 2307304"/>
                <a:gd name="connsiteX3" fmla="*/ 1153652 w 2307304"/>
                <a:gd name="connsiteY3" fmla="*/ 2307304 h 2307304"/>
                <a:gd name="connsiteX4" fmla="*/ 0 w 2307304"/>
                <a:gd name="connsiteY4" fmla="*/ 1153652 h 2307304"/>
                <a:gd name="connsiteX0-1" fmla="*/ 2307304 w 2398744"/>
                <a:gd name="connsiteY0-2" fmla="*/ 1153652 h 2307304"/>
                <a:gd name="connsiteX1-3" fmla="*/ 1153652 w 2398744"/>
                <a:gd name="connsiteY1-4" fmla="*/ 2307304 h 2307304"/>
                <a:gd name="connsiteX2-5" fmla="*/ 0 w 2398744"/>
                <a:gd name="connsiteY2-6" fmla="*/ 1153652 h 2307304"/>
                <a:gd name="connsiteX3-7" fmla="*/ 1153652 w 2398744"/>
                <a:gd name="connsiteY3-8" fmla="*/ 0 h 2307304"/>
                <a:gd name="connsiteX4-9" fmla="*/ 2398744 w 2398744"/>
                <a:gd name="connsiteY4-10" fmla="*/ 1245092 h 2307304"/>
                <a:gd name="connsiteX0-11" fmla="*/ 2307304 w 2307304"/>
                <a:gd name="connsiteY0-12" fmla="*/ 1153652 h 2307304"/>
                <a:gd name="connsiteX1-13" fmla="*/ 1153652 w 2307304"/>
                <a:gd name="connsiteY1-14" fmla="*/ 2307304 h 2307304"/>
                <a:gd name="connsiteX2-15" fmla="*/ 0 w 2307304"/>
                <a:gd name="connsiteY2-16" fmla="*/ 1153652 h 2307304"/>
                <a:gd name="connsiteX3-17" fmla="*/ 1153652 w 2307304"/>
                <a:gd name="connsiteY3-18" fmla="*/ 0 h 2307304"/>
                <a:gd name="connsiteX0-19" fmla="*/ 2307304 w 2307304"/>
                <a:gd name="connsiteY0-20" fmla="*/ 0 h 1153652"/>
                <a:gd name="connsiteX1-21" fmla="*/ 1153652 w 2307304"/>
                <a:gd name="connsiteY1-22" fmla="*/ 1153652 h 1153652"/>
                <a:gd name="connsiteX2-23" fmla="*/ 0 w 2307304"/>
                <a:gd name="connsiteY2-24" fmla="*/ 0 h 11536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307304" h="1153652">
                  <a:moveTo>
                    <a:pt x="2307304" y="0"/>
                  </a:moveTo>
                  <a:cubicBezTo>
                    <a:pt x="2307304" y="637144"/>
                    <a:pt x="1790796" y="1153652"/>
                    <a:pt x="1153652" y="1153652"/>
                  </a:cubicBezTo>
                  <a:cubicBezTo>
                    <a:pt x="516508" y="1153652"/>
                    <a:pt x="0" y="637144"/>
                    <a:pt x="0" y="0"/>
                  </a:cubicBezTo>
                </a:path>
              </a:pathLst>
            </a:custGeom>
            <a:noFill/>
            <a:ln w="9525">
              <a:solidFill>
                <a:srgbClr val="5E36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9552016" y="3641390"/>
              <a:ext cx="1128684" cy="0"/>
            </a:xfrm>
            <a:prstGeom prst="line">
              <a:avLst/>
            </a:prstGeom>
            <a:ln w="9525">
              <a:solidFill>
                <a:srgbClr val="5E368F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278168" y="3642979"/>
              <a:ext cx="1128684" cy="0"/>
            </a:xfrm>
            <a:prstGeom prst="line">
              <a:avLst/>
            </a:prstGeom>
            <a:ln w="9525">
              <a:solidFill>
                <a:srgbClr val="5E368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1954431" y="2712962"/>
            <a:ext cx="2067300" cy="2067300"/>
            <a:chOff x="2389188" y="2700655"/>
            <a:chExt cx="1815465" cy="1815465"/>
          </a:xfrm>
        </p:grpSpPr>
        <p:sp>
          <p:nvSpPr>
            <p:cNvPr id="21" name="矩形 20"/>
            <p:cNvSpPr/>
            <p:nvPr/>
          </p:nvSpPr>
          <p:spPr>
            <a:xfrm rot="16200000">
              <a:off x="2389188" y="2700655"/>
              <a:ext cx="1815465" cy="18154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空心弧 21"/>
            <p:cNvSpPr/>
            <p:nvPr/>
          </p:nvSpPr>
          <p:spPr>
            <a:xfrm rot="19800000">
              <a:off x="2398394" y="2704383"/>
              <a:ext cx="1797050" cy="1797050"/>
            </a:xfrm>
            <a:prstGeom prst="blockArc">
              <a:avLst>
                <a:gd name="adj1" fmla="val 10782304"/>
                <a:gd name="adj2" fmla="val 12569082"/>
                <a:gd name="adj3" fmla="val 2151"/>
              </a:avLst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08666" y="2701393"/>
            <a:ext cx="2067300" cy="2067301"/>
            <a:chOff x="4166508" y="2732405"/>
            <a:chExt cx="1815465" cy="1815465"/>
          </a:xfrm>
        </p:grpSpPr>
        <p:sp>
          <p:nvSpPr>
            <p:cNvPr id="24" name="矩形 23"/>
            <p:cNvSpPr/>
            <p:nvPr/>
          </p:nvSpPr>
          <p:spPr>
            <a:xfrm rot="16200000">
              <a:off x="4166508" y="2732405"/>
              <a:ext cx="1815465" cy="18154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空心弧 24"/>
            <p:cNvSpPr/>
            <p:nvPr/>
          </p:nvSpPr>
          <p:spPr>
            <a:xfrm>
              <a:off x="4178300" y="2746375"/>
              <a:ext cx="1797050" cy="1797050"/>
            </a:xfrm>
            <a:prstGeom prst="blockArc">
              <a:avLst>
                <a:gd name="adj1" fmla="val 10861918"/>
                <a:gd name="adj2" fmla="val 12575204"/>
                <a:gd name="adj3" fmla="val 212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68422" y="2710069"/>
            <a:ext cx="2067300" cy="2067301"/>
            <a:chOff x="5975350" y="2740024"/>
            <a:chExt cx="1815465" cy="1815465"/>
          </a:xfrm>
        </p:grpSpPr>
        <p:sp>
          <p:nvSpPr>
            <p:cNvPr id="27" name="矩形 26"/>
            <p:cNvSpPr/>
            <p:nvPr/>
          </p:nvSpPr>
          <p:spPr>
            <a:xfrm rot="14400000">
              <a:off x="5975350" y="2740024"/>
              <a:ext cx="1815465" cy="18154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19800000">
              <a:off x="5983288" y="2751138"/>
              <a:ext cx="1797050" cy="1797050"/>
            </a:xfrm>
            <a:prstGeom prst="blockArc">
              <a:avLst>
                <a:gd name="adj1" fmla="val 10800000"/>
                <a:gd name="adj2" fmla="val 12569082"/>
                <a:gd name="adj3" fmla="val 2151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094143" y="2708624"/>
            <a:ext cx="2067300" cy="2067301"/>
            <a:chOff x="7754303" y="2738755"/>
            <a:chExt cx="1815465" cy="1815465"/>
          </a:xfrm>
        </p:grpSpPr>
        <p:sp>
          <p:nvSpPr>
            <p:cNvPr id="30" name="矩形 29"/>
            <p:cNvSpPr/>
            <p:nvPr/>
          </p:nvSpPr>
          <p:spPr>
            <a:xfrm rot="10800000">
              <a:off x="7754303" y="2738755"/>
              <a:ext cx="1815465" cy="18154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空心弧 30"/>
            <p:cNvSpPr/>
            <p:nvPr/>
          </p:nvSpPr>
          <p:spPr>
            <a:xfrm>
              <a:off x="7759700" y="2746375"/>
              <a:ext cx="1797050" cy="1797050"/>
            </a:xfrm>
            <a:prstGeom prst="blockArc">
              <a:avLst>
                <a:gd name="adj1" fmla="val 10861918"/>
                <a:gd name="adj2" fmla="val 12575204"/>
                <a:gd name="adj3" fmla="val 2129"/>
              </a:avLst>
            </a:prstGeom>
            <a:gradFill>
              <a:gsLst>
                <a:gs pos="0">
                  <a:srgbClr val="5E368F"/>
                </a:gs>
                <a:gs pos="100000">
                  <a:srgbClr val="E1C1EA"/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4282401" y="2945071"/>
            <a:ext cx="1552824" cy="1552825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243303" y="2945071"/>
            <a:ext cx="1552824" cy="1552825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310655" y="2945071"/>
            <a:ext cx="1552824" cy="1552825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351560" y="2945071"/>
            <a:ext cx="1552824" cy="1552825"/>
          </a:xfrm>
          <a:prstGeom prst="ellipse">
            <a:avLst/>
          </a:prstGeom>
          <a:gradFill>
            <a:gsLst>
              <a:gs pos="0">
                <a:srgbClr val="5E368F"/>
              </a:gs>
              <a:gs pos="100000">
                <a:srgbClr val="E1C1EA"/>
              </a:gs>
            </a:gsLst>
            <a:lin ang="5400000" scaled="1"/>
          </a:gradFill>
          <a:ln w="9525">
            <a:solidFill>
              <a:schemeClr val="bg1">
                <a:alpha val="65000"/>
              </a:schemeClr>
            </a:solidFill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575767" y="3459873"/>
            <a:ext cx="938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594855" y="3459873"/>
            <a:ext cx="938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624897" y="3459873"/>
            <a:ext cx="938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70775" y="3459873"/>
            <a:ext cx="938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920534" y="1727745"/>
            <a:ext cx="2133781" cy="1099967"/>
            <a:chOff x="647417" y="3604707"/>
            <a:chExt cx="2133781" cy="1099967"/>
          </a:xfrm>
        </p:grpSpPr>
        <p:sp>
          <p:nvSpPr>
            <p:cNvPr id="41" name="文本框 40"/>
            <p:cNvSpPr txBox="1"/>
            <p:nvPr/>
          </p:nvSpPr>
          <p:spPr>
            <a:xfrm>
              <a:off x="647417" y="3604707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83233" y="3919844"/>
              <a:ext cx="206214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14394" y="1739034"/>
            <a:ext cx="2133781" cy="1088678"/>
            <a:chOff x="647417" y="3807909"/>
            <a:chExt cx="2133781" cy="1088678"/>
          </a:xfrm>
        </p:grpSpPr>
        <p:sp>
          <p:nvSpPr>
            <p:cNvPr id="44" name="文本框 43"/>
            <p:cNvSpPr txBox="1"/>
            <p:nvPr/>
          </p:nvSpPr>
          <p:spPr>
            <a:xfrm>
              <a:off x="647417" y="3807909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83233" y="4111757"/>
              <a:ext cx="206214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60236" y="4701283"/>
            <a:ext cx="2133781" cy="1077389"/>
            <a:chOff x="647417" y="3807909"/>
            <a:chExt cx="2133781" cy="1077389"/>
          </a:xfrm>
        </p:grpSpPr>
        <p:sp>
          <p:nvSpPr>
            <p:cNvPr id="47" name="文本框 46"/>
            <p:cNvSpPr txBox="1"/>
            <p:nvPr/>
          </p:nvSpPr>
          <p:spPr>
            <a:xfrm>
              <a:off x="647417" y="3807909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83233" y="4100468"/>
              <a:ext cx="206214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054096" y="4701283"/>
            <a:ext cx="2133781" cy="1088678"/>
            <a:chOff x="647417" y="3807909"/>
            <a:chExt cx="2133781" cy="1088678"/>
          </a:xfrm>
        </p:grpSpPr>
        <p:sp>
          <p:nvSpPr>
            <p:cNvPr id="50" name="文本框 49"/>
            <p:cNvSpPr txBox="1"/>
            <p:nvPr/>
          </p:nvSpPr>
          <p:spPr>
            <a:xfrm>
              <a:off x="647417" y="3807909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添加文字内容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83233" y="4111757"/>
              <a:ext cx="206214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7640" y="280336"/>
            <a:ext cx="1873665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0" kern="800" spc="800" dirty="0">
                <a:gradFill flip="none" rotWithShape="1">
                  <a:gsLst>
                    <a:gs pos="100000">
                      <a:srgbClr val="9E9EF8"/>
                    </a:gs>
                    <a:gs pos="0">
                      <a:srgbClr val="5E368F"/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2</a:t>
            </a:r>
            <a:endParaRPr lang="zh-CN" altLang="en-US" sz="35000" kern="800" spc="800" dirty="0">
              <a:gradFill flip="none" rotWithShape="1">
                <a:gsLst>
                  <a:gs pos="100000">
                    <a:srgbClr val="9E9EF8"/>
                  </a:gs>
                  <a:gs pos="0">
                    <a:srgbClr val="5E368F"/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89931" y="4756361"/>
            <a:ext cx="197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9890" y="5385435"/>
            <a:ext cx="5106035" cy="5118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>
              <a:lnSpc>
                <a:spcPct val="114000"/>
              </a:lnSpc>
            </a:pP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The user can demonstrate on a projector or </a:t>
            </a:r>
            <a:r>
              <a:rPr lang="en-US" altLang="zh-CN" sz="1200" dirty="0" err="1">
                <a:solidFill>
                  <a:srgbClr val="323037"/>
                </a:solidFill>
                <a:cs typeface="+mn-ea"/>
                <a:sym typeface="+mn-lt"/>
              </a:rPr>
              <a:t>computer.or</a:t>
            </a:r>
            <a:r>
              <a:rPr lang="en-US" altLang="zh-CN" sz="1200" dirty="0">
                <a:solidFill>
                  <a:srgbClr val="323037"/>
                </a:solidFill>
                <a:cs typeface="+mn-ea"/>
                <a:sym typeface="+mn-lt"/>
              </a:rPr>
              <a:t> presentation and make it film</a:t>
            </a:r>
            <a:endParaRPr lang="en-US" altLang="zh-CN" sz="12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6398" y="988656"/>
            <a:ext cx="4880688" cy="4880688"/>
            <a:chOff x="2733676" y="-3284219"/>
            <a:chExt cx="6772274" cy="677227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130431" y="-1192882"/>
            <a:ext cx="2446656" cy="2446656"/>
            <a:chOff x="2733676" y="-3284219"/>
            <a:chExt cx="6772274" cy="67722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733676" y="-3284219"/>
              <a:ext cx="6772274" cy="677227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118658" y="-1521678"/>
              <a:ext cx="2392833" cy="239283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765568" y="1807689"/>
              <a:ext cx="745923" cy="79975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70138" y="-276381"/>
              <a:ext cx="952499" cy="95249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8794394" y="433062"/>
              <a:ext cx="315535" cy="338306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9381" y="-1628931"/>
              <a:ext cx="847881" cy="84788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5306478" y="-2034187"/>
              <a:ext cx="478013" cy="5125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8108868" y="-733425"/>
              <a:ext cx="266568" cy="266568"/>
            </a:xfrm>
            <a:prstGeom prst="rect">
              <a:avLst/>
            </a:prstGeom>
          </p:spPr>
        </p:pic>
      </p:grpSp>
      <p:sp>
        <p:nvSpPr>
          <p:cNvPr id="62" name="文本框 61"/>
          <p:cNvSpPr txBox="1"/>
          <p:nvPr/>
        </p:nvSpPr>
        <p:spPr>
          <a:xfrm>
            <a:off x="1316225" y="344745"/>
            <a:ext cx="398355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rgbClr val="323037"/>
                </a:solidFill>
                <a:cs typeface="+mn-ea"/>
                <a:sym typeface="+mn-lt"/>
              </a:rPr>
              <a:t>02 </a:t>
            </a:r>
            <a:r>
              <a:rPr lang="zh-CN" altLang="en-US" sz="3000" dirty="0" smtClean="0">
                <a:solidFill>
                  <a:srgbClr val="323037"/>
                </a:solidFill>
                <a:cs typeface="+mn-ea"/>
                <a:sym typeface="+mn-lt"/>
              </a:rPr>
              <a:t>标题文字</a:t>
            </a:r>
            <a:endParaRPr lang="zh-CN" altLang="en-US" sz="3000" dirty="0">
              <a:solidFill>
                <a:srgbClr val="323037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366058" y="4069080"/>
            <a:ext cx="851874" cy="851874"/>
            <a:chOff x="5731058" y="2070100"/>
            <a:chExt cx="851874" cy="851874"/>
          </a:xfrm>
        </p:grpSpPr>
        <p:sp>
          <p:nvSpPr>
            <p:cNvPr id="63" name="椭圆 62"/>
            <p:cNvSpPr/>
            <p:nvPr/>
          </p:nvSpPr>
          <p:spPr>
            <a:xfrm>
              <a:off x="5731058" y="2070100"/>
              <a:ext cx="851874" cy="851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椭圆 13"/>
            <p:cNvSpPr/>
            <p:nvPr/>
          </p:nvSpPr>
          <p:spPr>
            <a:xfrm>
              <a:off x="5976921" y="2303294"/>
              <a:ext cx="360149" cy="385486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696804" y="4069080"/>
            <a:ext cx="851874" cy="851874"/>
            <a:chOff x="8148329" y="2070100"/>
            <a:chExt cx="851874" cy="851874"/>
          </a:xfrm>
        </p:grpSpPr>
        <p:sp>
          <p:nvSpPr>
            <p:cNvPr id="66" name="椭圆 65"/>
            <p:cNvSpPr/>
            <p:nvPr/>
          </p:nvSpPr>
          <p:spPr>
            <a:xfrm>
              <a:off x="8148329" y="2070100"/>
              <a:ext cx="851874" cy="851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椭圆 15"/>
            <p:cNvSpPr/>
            <p:nvPr/>
          </p:nvSpPr>
          <p:spPr>
            <a:xfrm>
              <a:off x="8381524" y="2303294"/>
              <a:ext cx="385486" cy="385486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026915" y="4069080"/>
            <a:ext cx="851874" cy="851874"/>
            <a:chOff x="10565600" y="2070100"/>
            <a:chExt cx="851874" cy="851874"/>
          </a:xfrm>
        </p:grpSpPr>
        <p:sp>
          <p:nvSpPr>
            <p:cNvPr id="69" name="椭圆 68"/>
            <p:cNvSpPr/>
            <p:nvPr/>
          </p:nvSpPr>
          <p:spPr>
            <a:xfrm>
              <a:off x="10565600" y="2070100"/>
              <a:ext cx="851874" cy="851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椭圆 17"/>
            <p:cNvSpPr/>
            <p:nvPr/>
          </p:nvSpPr>
          <p:spPr>
            <a:xfrm>
              <a:off x="10798795" y="2319098"/>
              <a:ext cx="385486" cy="353878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rgbClr val="5E36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806144" y="2288478"/>
            <a:ext cx="5050769" cy="1380548"/>
            <a:chOff x="6959890" y="2082463"/>
            <a:chExt cx="5050769" cy="1380548"/>
          </a:xfrm>
        </p:grpSpPr>
        <p:sp>
          <p:nvSpPr>
            <p:cNvPr id="72" name="TextBox 19"/>
            <p:cNvSpPr txBox="1"/>
            <p:nvPr/>
          </p:nvSpPr>
          <p:spPr>
            <a:xfrm>
              <a:off x="6959890" y="2082463"/>
              <a:ext cx="2444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标题文字添加</a:t>
              </a:r>
              <a:endPara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59891" y="2452413"/>
              <a:ext cx="5050768" cy="10105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sp>
        <p:nvSpPr>
          <p:cNvPr id="74" name="TextBox 19"/>
          <p:cNvSpPr txBox="1"/>
          <p:nvPr/>
        </p:nvSpPr>
        <p:spPr>
          <a:xfrm>
            <a:off x="6105361" y="5048185"/>
            <a:ext cx="13732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文字添加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5" name="TextBox 19"/>
          <p:cNvSpPr txBox="1"/>
          <p:nvPr/>
        </p:nvSpPr>
        <p:spPr>
          <a:xfrm>
            <a:off x="7436107" y="5048185"/>
            <a:ext cx="13732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文字添加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6" name="TextBox 19"/>
          <p:cNvSpPr txBox="1"/>
          <p:nvPr/>
        </p:nvSpPr>
        <p:spPr>
          <a:xfrm>
            <a:off x="8766853" y="5048185"/>
            <a:ext cx="13732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文字添加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37115" y="2432095"/>
            <a:ext cx="4244060" cy="2785367"/>
          </a:xfrm>
          <a:prstGeom prst="rect">
            <a:avLst/>
          </a:prstGeom>
          <a:blipFill>
            <a:blip r:embed="rId9" cstate="screen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934" y="662114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75" grpId="0"/>
      <p:bldP spid="76" grpId="0"/>
      <p:bldP spid="77" grpId="0" animBg="1"/>
    </p:bldLst>
  </p:timing>
</p:sld>
</file>

<file path=ppt/tags/tag1.xml><?xml version="1.0" encoding="utf-8"?>
<p:tagLst xmlns:p="http://schemas.openxmlformats.org/presentationml/2006/main">
  <p:tag name="ISPRING_PRESENTATION_TITLE" val="科技星球"/>
  <p:tag name="ISPRING_SCORM_RATE_SLIDES" val="0"/>
  <p:tag name="ISPRING_SCORM_RATE_QUIZZES" val="0"/>
  <p:tag name="ISPRING_SCORM_PASSING_SCORE" val="0.000000"/>
  <p:tag name="ISPRING_ULTRA_SCORM_COURSE_ID" val="3950E055-DA1A-4D9A-80CD-59430F30013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D:\ppt\第15批\921819"/>
  <p:tag name="ISPRING_FIRST_PUBLISH" val="1"/>
</p:tagLst>
</file>

<file path=ppt/theme/theme1.xml><?xml version="1.0" encoding="utf-8"?>
<a:theme xmlns:a="http://schemas.openxmlformats.org/drawingml/2006/main" name="商务PP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1dhyld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4199</Words>
  <Application>WPS 演示</Application>
  <PresentationFormat>自定义</PresentationFormat>
  <Paragraphs>398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思源黑体 CN Regular</vt:lpstr>
      <vt:lpstr>黑体</vt:lpstr>
      <vt:lpstr>方正黑体简体</vt:lpstr>
      <vt:lpstr>微软雅黑</vt:lpstr>
      <vt:lpstr>Aharoni</vt:lpstr>
      <vt:lpstr>EngraversGothic BT</vt:lpstr>
      <vt:lpstr>Segoe Print</vt:lpstr>
      <vt:lpstr>Arial Unicode MS</vt:lpstr>
      <vt:lpstr>等线</vt:lpstr>
      <vt:lpstr>Arial Narrow</vt:lpstr>
      <vt:lpstr>Bebas Neue</vt:lpstr>
      <vt:lpstr>★日文毛笔</vt:lpstr>
      <vt:lpstr>Roboto condensed</vt:lpstr>
      <vt:lpstr>汉仪中圆简</vt:lpstr>
      <vt:lpstr>Arial</vt:lpstr>
      <vt:lpstr>Calibri</vt:lpstr>
      <vt:lpstr>商务PPT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紫色渐变科技星球</dc:title>
  <dc:creator>第一PPT</dc:creator>
  <cp:keywords>www.1ppt.com</cp:keywords>
  <dc:description>www.1ppt.com</dc:description>
  <cp:lastModifiedBy>铭</cp:lastModifiedBy>
  <cp:revision>43</cp:revision>
  <dcterms:created xsi:type="dcterms:W3CDTF">2018-09-01T03:28:00Z</dcterms:created>
  <dcterms:modified xsi:type="dcterms:W3CDTF">2022-01-26T09:03:58Z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202CD9B01BB948C199A8B65D410F691B</vt:lpwstr>
  </property>
  <property fmtid="{D5CDD505-2E9C-101B-9397-08002B2CF9AE}" pid="3" name="KSOProductBuildVer">
    <vt:lpwstr>2052-11.1.0.11045</vt:lpwstr>
  </property>
</Properties>
</file>