
<file path=[Content_Types].xml><?xml version="1.0" encoding="utf-8"?>
<Types xmlns="http://schemas.openxmlformats.org/package/2006/content-types">
  <Default Extension="jpeg" ContentType="image/jpeg"/>
  <Default Extension="xlsx" ContentType="application/vnd.openxmlformats-officedocument.spreadsheetml.sheet"/>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harts/chart1.xml" ContentType="application/vnd.openxmlformats-officedocument.drawingml.chart+xml"/>
  <Override PartName="/ppt/charts/colors1.xml" ContentType="application/vnd.ms-office.chartcolorstyle+xml"/>
  <Override PartName="/ppt/charts/style1.xml" ContentType="application/vnd.ms-office.chartstyle+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78" r:id="rId3"/>
    <p:sldId id="257" r:id="rId5"/>
    <p:sldId id="258" r:id="rId6"/>
    <p:sldId id="259" r:id="rId7"/>
    <p:sldId id="296" r:id="rId8"/>
    <p:sldId id="260" r:id="rId9"/>
    <p:sldId id="261" r:id="rId10"/>
    <p:sldId id="262" r:id="rId11"/>
    <p:sldId id="264" r:id="rId12"/>
    <p:sldId id="275" r:id="rId13"/>
    <p:sldId id="265" r:id="rId14"/>
    <p:sldId id="266" r:id="rId15"/>
    <p:sldId id="293" r:id="rId16"/>
    <p:sldId id="295" r:id="rId17"/>
    <p:sldId id="267" r:id="rId18"/>
    <p:sldId id="268" r:id="rId19"/>
    <p:sldId id="290" r:id="rId20"/>
    <p:sldId id="269" r:id="rId21"/>
    <p:sldId id="276" r:id="rId22"/>
    <p:sldId id="291" r:id="rId23"/>
    <p:sldId id="286" r:id="rId24"/>
    <p:sldId id="273" r:id="rId25"/>
    <p:sldId id="274" r:id="rId26"/>
    <p:sldId id="285" r:id="rId27"/>
    <p:sldId id="277" r:id="rId28"/>
    <p:sldId id="287" r:id="rId29"/>
    <p:sldId id="288" r:id="rId30"/>
    <p:sldId id="289" r:id="rId31"/>
    <p:sldId id="292" r:id="rId32"/>
    <p:sldId id="297" r:id="rId33"/>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F487C"/>
    <a:srgbClr val="FF9900"/>
    <a:srgbClr val="CC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p:scale>
          <a:sx n="50" d="100"/>
          <a:sy n="50" d="100"/>
        </p:scale>
        <p:origin x="-420" y="-1746"/>
      </p:cViewPr>
      <p:guideLst>
        <p:guide orient="horz" pos="2160"/>
        <p:guide pos="3840"/>
      </p:guideLst>
    </p:cSldViewPr>
  </p:slideViewPr>
  <p:notesTextViewPr>
    <p:cViewPr>
      <p:scale>
        <a:sx n="1" d="1"/>
        <a:sy n="1" d="1"/>
      </p:scale>
      <p:origin x="0" y="0"/>
    </p:cViewPr>
  </p:notesTextViewPr>
  <p:sorterViewPr>
    <p:cViewPr>
      <p:scale>
        <a:sx n="90" d="100"/>
        <a:sy n="90" d="100"/>
      </p:scale>
      <p:origin x="0" y="7482"/>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6" Type="http://schemas.openxmlformats.org/officeDocument/2006/relationships/tableStyles" Target="tableStyles.xml"/><Relationship Id="rId35" Type="http://schemas.openxmlformats.org/officeDocument/2006/relationships/viewProps" Target="viewProps.xml"/><Relationship Id="rId34" Type="http://schemas.openxmlformats.org/officeDocument/2006/relationships/presProps" Target="presProps.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charts/_rels/chart1.xml.rels><?xml version="1.0" encoding="UTF-8" standalone="yes"?>
<Relationships xmlns="http://schemas.openxmlformats.org/package/2006/relationships"><Relationship Id="rId3" Type="http://schemas.microsoft.com/office/2011/relationships/chartColorStyle" Target="colors1.xml"/><Relationship Id="rId2" Type="http://schemas.microsoft.com/office/2011/relationships/chartStyle" Target="style1.xml"/><Relationship Id="rId1" Type="http://schemas.openxmlformats.org/officeDocument/2006/relationships/package" Target="../embeddings/Workbook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1"/>
          <c:order val="0"/>
          <c:tx>
            <c:strRef>
              <c:f>Sheet1!$C$1</c:f>
              <c:strCache>
                <c:ptCount val="1"/>
                <c:pt idx="0">
                  <c:v>系列 2</c:v>
                </c:pt>
              </c:strCache>
            </c:strRef>
          </c:tx>
          <c:spPr>
            <a:solidFill>
              <a:srgbClr val="1F487C"/>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lang="zh-CN" sz="1200" b="0" i="0" u="none" strike="noStrike" kern="1200" baseline="0">
                    <a:solidFill>
                      <a:schemeClr val="tx1">
                        <a:lumMod val="75000"/>
                        <a:lumOff val="25000"/>
                      </a:schemeClr>
                    </a:solidFill>
                    <a:latin typeface="+mn-lt"/>
                    <a:ea typeface="+mn-ea"/>
                    <a:cs typeface="+mn-cs"/>
                  </a:defRPr>
                </a:pPr>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类别 1</c:v>
                </c:pt>
                <c:pt idx="1">
                  <c:v>类别 2</c:v>
                </c:pt>
                <c:pt idx="2">
                  <c:v>类别 3</c:v>
                </c:pt>
                <c:pt idx="3">
                  <c:v>类别 4</c:v>
                </c:pt>
              </c:strCache>
            </c:strRef>
          </c:cat>
          <c:val>
            <c:numRef>
              <c:f>Sheet1!$C$2:$C$5</c:f>
              <c:numCache>
                <c:formatCode>General</c:formatCode>
                <c:ptCount val="4"/>
                <c:pt idx="0">
                  <c:v>2.4</c:v>
                </c:pt>
                <c:pt idx="1">
                  <c:v>4.4</c:v>
                </c:pt>
                <c:pt idx="2">
                  <c:v>1.8</c:v>
                </c:pt>
                <c:pt idx="3">
                  <c:v>2.8</c:v>
                </c:pt>
              </c:numCache>
            </c:numRef>
          </c:val>
        </c:ser>
        <c:ser>
          <c:idx val="2"/>
          <c:order val="1"/>
          <c:tx>
            <c:strRef>
              <c:f>Sheet1!$D$1</c:f>
              <c:strCache>
                <c:ptCount val="1"/>
                <c:pt idx="0">
                  <c:v>系列 3</c:v>
                </c:pt>
              </c:strCache>
            </c:strRef>
          </c:tx>
          <c:spPr>
            <a:solidFill>
              <a:srgbClr val="FF9900"/>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lang="zh-CN" sz="1200" b="0" i="0" u="none" strike="noStrike" kern="1200" baseline="0">
                    <a:solidFill>
                      <a:schemeClr val="tx1">
                        <a:lumMod val="75000"/>
                        <a:lumOff val="25000"/>
                      </a:schemeClr>
                    </a:solidFill>
                    <a:latin typeface="+mn-lt"/>
                    <a:ea typeface="+mn-ea"/>
                    <a:cs typeface="+mn-cs"/>
                  </a:defRPr>
                </a:pPr>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类别 1</c:v>
                </c:pt>
                <c:pt idx="1">
                  <c:v>类别 2</c:v>
                </c:pt>
                <c:pt idx="2">
                  <c:v>类别 3</c:v>
                </c:pt>
                <c:pt idx="3">
                  <c:v>类别 4</c:v>
                </c:pt>
              </c:strCache>
            </c:strRef>
          </c:cat>
          <c:val>
            <c:numRef>
              <c:f>Sheet1!$D$2:$D$5</c:f>
              <c:numCache>
                <c:formatCode>General</c:formatCode>
                <c:ptCount val="4"/>
                <c:pt idx="0">
                  <c:v>2</c:v>
                </c:pt>
                <c:pt idx="1">
                  <c:v>2</c:v>
                </c:pt>
                <c:pt idx="2">
                  <c:v>3</c:v>
                </c:pt>
                <c:pt idx="3">
                  <c:v>5</c:v>
                </c:pt>
              </c:numCache>
            </c:numRef>
          </c:val>
        </c:ser>
        <c:dLbls>
          <c:showLegendKey val="0"/>
          <c:showVal val="1"/>
          <c:showCatName val="0"/>
          <c:showSerName val="0"/>
          <c:showPercent val="0"/>
          <c:showBubbleSize val="0"/>
        </c:dLbls>
        <c:gapWidth val="219"/>
        <c:overlap val="-27"/>
        <c:axId val="244325376"/>
        <c:axId val="244856320"/>
      </c:barChart>
      <c:catAx>
        <c:axId val="244325376"/>
        <c:scaling>
          <c:orientation val="minMax"/>
        </c:scaling>
        <c:delete val="1"/>
        <c:axPos val="b"/>
        <c:numFmt formatCode="General" sourceLinked="1"/>
        <c:majorTickMark val="none"/>
        <c:minorTickMark val="none"/>
        <c:tickLblPos val="nextTo"/>
        <c:txPr>
          <a:bodyPr rot="-60000000" spcFirstLastPara="0" vertOverflow="ellipsis" vert="horz" wrap="square" anchor="ctr" anchorCtr="1"/>
          <a:lstStyle/>
          <a:p>
            <a:pPr>
              <a:defRPr lang="zh-CN" sz="1195" b="0" i="0" u="none" strike="noStrike" kern="1200" baseline="0">
                <a:solidFill>
                  <a:schemeClr val="tx1">
                    <a:lumMod val="65000"/>
                    <a:lumOff val="35000"/>
                  </a:schemeClr>
                </a:solidFill>
                <a:latin typeface="+mn-lt"/>
                <a:ea typeface="+mn-ea"/>
                <a:cs typeface="+mn-cs"/>
              </a:defRPr>
            </a:pPr>
          </a:p>
        </c:txPr>
        <c:crossAx val="244856320"/>
        <c:crosses val="autoZero"/>
        <c:auto val="1"/>
        <c:lblAlgn val="ctr"/>
        <c:lblOffset val="100"/>
        <c:noMultiLvlLbl val="0"/>
      </c:catAx>
      <c:valAx>
        <c:axId val="244856320"/>
        <c:scaling>
          <c:orientation val="minMax"/>
        </c:scaling>
        <c:delete val="1"/>
        <c:axPos val="l"/>
        <c:numFmt formatCode="General" sourceLinked="1"/>
        <c:majorTickMark val="none"/>
        <c:minorTickMark val="none"/>
        <c:tickLblPos val="nextTo"/>
        <c:txPr>
          <a:bodyPr rot="-60000000" spcFirstLastPara="0" vertOverflow="ellipsis" vert="horz" wrap="square" anchor="ctr" anchorCtr="1"/>
          <a:lstStyle/>
          <a:p>
            <a:pPr>
              <a:defRPr lang="zh-CN" sz="1195" b="0" i="0" u="none" strike="noStrike" kern="1200" baseline="0">
                <a:solidFill>
                  <a:schemeClr val="tx1">
                    <a:lumMod val="65000"/>
                    <a:lumOff val="35000"/>
                  </a:schemeClr>
                </a:solidFill>
                <a:latin typeface="+mn-lt"/>
                <a:ea typeface="+mn-ea"/>
                <a:cs typeface="+mn-cs"/>
              </a:defRPr>
            </a:pPr>
          </a:p>
        </c:txPr>
        <c:crossAx val="244325376"/>
        <c:crosses val="autoZero"/>
        <c:crossBetween val="between"/>
      </c:valAx>
      <c:spPr>
        <a:noFill/>
        <a:ln>
          <a:noFill/>
        </a:ln>
        <a:effectLst/>
      </c:spPr>
    </c:plotArea>
    <c:plotVisOnly val="1"/>
    <c:dispBlanksAs val="gap"/>
    <c:showDLblsOverMax val="0"/>
  </c:chart>
  <c:spPr>
    <a:noFill/>
    <a:ln>
      <a:noFill/>
    </a:ln>
    <a:effectLst/>
  </c:spPr>
  <c:txPr>
    <a:bodyPr/>
    <a:lstStyle/>
    <a:p>
      <a:pPr>
        <a:defRPr lang="zh-CN"/>
      </a:pPr>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5"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5"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5"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5"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5"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5"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5"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5"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790943B-BE32-4C9B-BD97-5013231ED9B4}"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5742EBB-6C3A-411E-B6A0-C87CA677A31C}"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fld>
            <a:endParaRPr lang="en-US" altLang="zh-CN"/>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361F446-BF86-40DA-AFB2-B558F1209CAC}"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361F446-BF86-40DA-AFB2-B558F1209CAC}"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E361F446-BF86-40DA-AFB2-B558F1209CAC}" type="slidenum">
              <a:rPr lang="zh-CN" altLang="en-US"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fld>
            <a:endParaRPr lang="en-US" altLang="zh-CN"/>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E361F446-BF86-40DA-AFB2-B558F1209CAC}"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E361F446-BF86-40DA-AFB2-B558F1209CAC}"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E361F446-BF86-40DA-AFB2-B558F1209CAC}"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E361F446-BF86-40DA-AFB2-B558F1209CAC}"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E361F446-BF86-40DA-AFB2-B558F1209CAC}"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361F446-BF86-40DA-AFB2-B558F1209CAC}"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fld>
            <a:endParaRPr lang="en-US" altLang="zh-CN"/>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E361F446-BF86-40DA-AFB2-B558F1209CAC}"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showMasterSp="0">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DAF6B169-E305-4F7B-8A65-ACE2B101B8FD}"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D88EFB3-8ED2-4592-A1CC-D9AB00905366}"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showMasterSp="0">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AF6B169-E305-4F7B-8A65-ACE2B101B8FD}"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D88EFB3-8ED2-4592-A1CC-D9AB00905366}"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showMasterSp="0">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AF6B169-E305-4F7B-8A65-ACE2B101B8FD}"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D88EFB3-8ED2-4592-A1CC-D9AB00905366}" type="slidenum">
              <a:rPr lang="zh-CN" altLang="en-US" smtClean="0"/>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userDrawn="1">
  <p:cSld name="1_标题和内容">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750" advClick="0" advTm="2000">
        <p14:gallery dir="l"/>
      </p:transition>
    </mc:Choice>
    <mc:Fallback>
      <p:transition spd="slow" advClick="0" advTm="2000">
        <p:fade/>
      </p:transition>
    </mc:Fallback>
  </mc:AlternateContent>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userDrawn="1">
  <p:cSld name="5_标题和内容">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750" advClick="0" advTm="2000">
        <p14:gallery dir="l"/>
      </p:transition>
    </mc:Choice>
    <mc:Fallback>
      <p:transition spd="slow" advClick="0" advTm="2000">
        <p:fade/>
      </p:transition>
    </mc:Fallback>
  </mc:AlternateContent>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userDrawn="1">
  <p:cSld name="1_节标题">
    <p:spTree>
      <p:nvGrpSpPr>
        <p:cNvPr id="1" name=""/>
        <p:cNvGrpSpPr/>
        <p:nvPr/>
      </p:nvGrpSpPr>
      <p:grpSpPr>
        <a:xfrm>
          <a:off x="0" y="0"/>
          <a:ext cx="0" cy="0"/>
          <a:chOff x="0" y="0"/>
          <a:chExt cx="0" cy="0"/>
        </a:xfrm>
      </p:grpSpPr>
      <p:sp>
        <p:nvSpPr>
          <p:cNvPr id="7" name="矩形 6"/>
          <p:cNvSpPr/>
          <p:nvPr userDrawn="1"/>
        </p:nvSpPr>
        <p:spPr>
          <a:xfrm>
            <a:off x="-94129" y="1008530"/>
            <a:ext cx="12286129" cy="55536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spd="slow">
    <p:wipe/>
  </p:transition>
  <p:timing>
    <p:tnLst>
      <p:par>
        <p:cTn id="1" dur="indefinite" restart="never" nodeType="tmRoot"/>
      </p:par>
    </p:tnLst>
  </p:timing>
  <p:hf sldNum="0"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userDrawn="1">
  <p:cSld name="2_节标题">
    <p:spTree>
      <p:nvGrpSpPr>
        <p:cNvPr id="1" name=""/>
        <p:cNvGrpSpPr/>
        <p:nvPr/>
      </p:nvGrpSpPr>
      <p:grpSpPr>
        <a:xfrm>
          <a:off x="0" y="0"/>
          <a:ext cx="0" cy="0"/>
          <a:chOff x="0" y="0"/>
          <a:chExt cx="0" cy="0"/>
        </a:xfrm>
      </p:grpSpPr>
      <p:sp>
        <p:nvSpPr>
          <p:cNvPr id="7" name="矩形 6"/>
          <p:cNvSpPr/>
          <p:nvPr userDrawn="1"/>
        </p:nvSpPr>
        <p:spPr>
          <a:xfrm>
            <a:off x="-94129" y="1008530"/>
            <a:ext cx="12286129" cy="55536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spd="slow">
    <p:wipe/>
  </p:transition>
  <p:timing>
    <p:tnLst>
      <p:par>
        <p:cTn id="1" dur="indefinite" restart="never" nodeType="tmRoot"/>
      </p:par>
    </p:tnLst>
  </p:timing>
  <p:hf sldNum="0"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userDrawn="1">
  <p:cSld name="3_节标题">
    <p:spTree>
      <p:nvGrpSpPr>
        <p:cNvPr id="1" name=""/>
        <p:cNvGrpSpPr/>
        <p:nvPr/>
      </p:nvGrpSpPr>
      <p:grpSpPr>
        <a:xfrm>
          <a:off x="0" y="0"/>
          <a:ext cx="0" cy="0"/>
          <a:chOff x="0" y="0"/>
          <a:chExt cx="0" cy="0"/>
        </a:xfrm>
      </p:grpSpPr>
      <p:sp>
        <p:nvSpPr>
          <p:cNvPr id="7" name="矩形 6"/>
          <p:cNvSpPr/>
          <p:nvPr userDrawn="1"/>
        </p:nvSpPr>
        <p:spPr>
          <a:xfrm>
            <a:off x="-94129" y="1008530"/>
            <a:ext cx="12286129" cy="55536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spd="slow">
    <p:wipe/>
  </p:transition>
  <p:timing>
    <p:tnLst>
      <p:par>
        <p:cTn id="1" dur="indefinite" restart="never" nodeType="tmRoot"/>
      </p:par>
    </p:tnLst>
  </p:timing>
  <p:hf sldNum="0" hdr="0" ftr="0" dt="0"/>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userDrawn="1">
  <p:cSld name="4_节标题">
    <p:spTree>
      <p:nvGrpSpPr>
        <p:cNvPr id="1" name=""/>
        <p:cNvGrpSpPr/>
        <p:nvPr/>
      </p:nvGrpSpPr>
      <p:grpSpPr>
        <a:xfrm>
          <a:off x="0" y="0"/>
          <a:ext cx="0" cy="0"/>
          <a:chOff x="0" y="0"/>
          <a:chExt cx="0" cy="0"/>
        </a:xfrm>
      </p:grpSpPr>
      <p:sp>
        <p:nvSpPr>
          <p:cNvPr id="7" name="矩形 6"/>
          <p:cNvSpPr/>
          <p:nvPr userDrawn="1"/>
        </p:nvSpPr>
        <p:spPr>
          <a:xfrm>
            <a:off x="-94129" y="1008530"/>
            <a:ext cx="12286129" cy="55536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spd="slow">
    <p:wipe/>
  </p:transition>
  <p:timing>
    <p:tnLst>
      <p:par>
        <p:cTn id="1" dur="indefinite" restart="never" nodeType="tmRoot"/>
      </p:par>
    </p:tnLst>
  </p:timing>
  <p:hf sldNum="0" hdr="0" ftr="0" dt="0"/>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userDrawn="1">
  <p:cSld name="5_节标题">
    <p:spTree>
      <p:nvGrpSpPr>
        <p:cNvPr id="1" name=""/>
        <p:cNvGrpSpPr/>
        <p:nvPr/>
      </p:nvGrpSpPr>
      <p:grpSpPr>
        <a:xfrm>
          <a:off x="0" y="0"/>
          <a:ext cx="0" cy="0"/>
          <a:chOff x="0" y="0"/>
          <a:chExt cx="0" cy="0"/>
        </a:xfrm>
      </p:grpSpPr>
      <p:sp>
        <p:nvSpPr>
          <p:cNvPr id="7" name="矩形 6"/>
          <p:cNvSpPr/>
          <p:nvPr userDrawn="1"/>
        </p:nvSpPr>
        <p:spPr>
          <a:xfrm>
            <a:off x="-94129" y="1008530"/>
            <a:ext cx="12286129" cy="55536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spd="slow">
    <p:wipe/>
  </p:transition>
  <p:timing>
    <p:tnLst>
      <p:par>
        <p:cTn id="1" dur="indefinite" restart="never" nodeType="tmRoot"/>
      </p:par>
    </p:tnLst>
  </p:timing>
  <p:hf sldNum="0" hdr="0" ftr="0" dt="0"/>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userDrawn="1">
  <p:cSld name="6_节标题">
    <p:spTree>
      <p:nvGrpSpPr>
        <p:cNvPr id="1" name=""/>
        <p:cNvGrpSpPr/>
        <p:nvPr/>
      </p:nvGrpSpPr>
      <p:grpSpPr>
        <a:xfrm>
          <a:off x="0" y="0"/>
          <a:ext cx="0" cy="0"/>
          <a:chOff x="0" y="0"/>
          <a:chExt cx="0" cy="0"/>
        </a:xfrm>
      </p:grpSpPr>
      <p:sp>
        <p:nvSpPr>
          <p:cNvPr id="7" name="矩形 6"/>
          <p:cNvSpPr/>
          <p:nvPr userDrawn="1"/>
        </p:nvSpPr>
        <p:spPr>
          <a:xfrm>
            <a:off x="-94129" y="1008530"/>
            <a:ext cx="12286129" cy="55536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spd="slow">
    <p:wipe/>
  </p:transition>
  <p:timing>
    <p:tnLst>
      <p:par>
        <p:cTn id="1" dur="indefinite" restart="never" nodeType="tmRoot"/>
      </p:par>
    </p:tnLst>
  </p:timing>
  <p:hf sldNum="0"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showMasterSp="0">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AF6B169-E305-4F7B-8A65-ACE2B101B8FD}"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D88EFB3-8ED2-4592-A1CC-D9AB00905366}" type="slidenum">
              <a:rPr lang="zh-CN" altLang="en-US" smtClean="0"/>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userDrawn="1">
  <p:cSld name="7_节标题">
    <p:spTree>
      <p:nvGrpSpPr>
        <p:cNvPr id="1" name=""/>
        <p:cNvGrpSpPr/>
        <p:nvPr/>
      </p:nvGrpSpPr>
      <p:grpSpPr>
        <a:xfrm>
          <a:off x="0" y="0"/>
          <a:ext cx="0" cy="0"/>
          <a:chOff x="0" y="0"/>
          <a:chExt cx="0" cy="0"/>
        </a:xfrm>
      </p:grpSpPr>
      <p:sp>
        <p:nvSpPr>
          <p:cNvPr id="7" name="矩形 6"/>
          <p:cNvSpPr/>
          <p:nvPr userDrawn="1"/>
        </p:nvSpPr>
        <p:spPr>
          <a:xfrm>
            <a:off x="-94129" y="1008530"/>
            <a:ext cx="12286129" cy="55536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spd="slow">
    <p:wipe/>
  </p:transition>
  <p:timing>
    <p:tnLst>
      <p:par>
        <p:cTn id="1" dur="indefinite" restart="never" nodeType="tmRoot"/>
      </p:par>
    </p:tnLst>
  </p:timing>
  <p:hf sldNum="0" hdr="0" ftr="0" dt="0"/>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userDrawn="1">
  <p:cSld name="8_节标题">
    <p:spTree>
      <p:nvGrpSpPr>
        <p:cNvPr id="1" name=""/>
        <p:cNvGrpSpPr/>
        <p:nvPr/>
      </p:nvGrpSpPr>
      <p:grpSpPr>
        <a:xfrm>
          <a:off x="0" y="0"/>
          <a:ext cx="0" cy="0"/>
          <a:chOff x="0" y="0"/>
          <a:chExt cx="0" cy="0"/>
        </a:xfrm>
      </p:grpSpPr>
      <p:sp>
        <p:nvSpPr>
          <p:cNvPr id="7" name="矩形 6"/>
          <p:cNvSpPr/>
          <p:nvPr userDrawn="1"/>
        </p:nvSpPr>
        <p:spPr>
          <a:xfrm>
            <a:off x="-94129" y="1008530"/>
            <a:ext cx="12286129" cy="55536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spd="slow">
    <p:wipe/>
  </p:transition>
  <p:timing>
    <p:tnLst>
      <p:par>
        <p:cTn id="1" dur="indefinite" restart="never" nodeType="tmRoot"/>
      </p:par>
    </p:tnLst>
  </p:timing>
  <p:hf sldNum="0" hdr="0" ftr="0" dt="0"/>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userDrawn="1">
  <p:cSld name="10_节标题">
    <p:spTree>
      <p:nvGrpSpPr>
        <p:cNvPr id="1" name=""/>
        <p:cNvGrpSpPr/>
        <p:nvPr/>
      </p:nvGrpSpPr>
      <p:grpSpPr>
        <a:xfrm>
          <a:off x="0" y="0"/>
          <a:ext cx="0" cy="0"/>
          <a:chOff x="0" y="0"/>
          <a:chExt cx="0" cy="0"/>
        </a:xfrm>
      </p:grpSpPr>
      <p:sp>
        <p:nvSpPr>
          <p:cNvPr id="7" name="矩形 6"/>
          <p:cNvSpPr/>
          <p:nvPr userDrawn="1"/>
        </p:nvSpPr>
        <p:spPr>
          <a:xfrm>
            <a:off x="-94129" y="1008530"/>
            <a:ext cx="12286129" cy="55536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spd="slow">
    <p:wipe/>
  </p:transition>
  <p:timing>
    <p:tnLst>
      <p:par>
        <p:cTn id="1" dur="indefinite" restart="never" nodeType="tmRoot"/>
      </p:par>
    </p:tnLst>
  </p:timing>
  <p:hf sldNum="0" hdr="0" ftr="0" dt="0"/>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userDrawn="1">
  <p:cSld name="11_节标题">
    <p:spTree>
      <p:nvGrpSpPr>
        <p:cNvPr id="1" name=""/>
        <p:cNvGrpSpPr/>
        <p:nvPr/>
      </p:nvGrpSpPr>
      <p:grpSpPr>
        <a:xfrm>
          <a:off x="0" y="0"/>
          <a:ext cx="0" cy="0"/>
          <a:chOff x="0" y="0"/>
          <a:chExt cx="0" cy="0"/>
        </a:xfrm>
      </p:grpSpPr>
      <p:sp>
        <p:nvSpPr>
          <p:cNvPr id="7" name="矩形 6"/>
          <p:cNvSpPr/>
          <p:nvPr userDrawn="1"/>
        </p:nvSpPr>
        <p:spPr>
          <a:xfrm>
            <a:off x="-94129" y="1008530"/>
            <a:ext cx="12286129" cy="55536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spd="slow">
    <p:wipe/>
  </p:transition>
  <p:timing>
    <p:tnLst>
      <p:par>
        <p:cTn id="1" dur="indefinite" restart="never" nodeType="tmRoot"/>
      </p:par>
    </p:tnLst>
  </p:timing>
  <p:hf sldNum="0"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showMasterSp="0">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fld id="{DAF6B169-E305-4F7B-8A65-ACE2B101B8FD}"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D88EFB3-8ED2-4592-A1CC-D9AB00905366}"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showMasterSp="0">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DAF6B169-E305-4F7B-8A65-ACE2B101B8FD}"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9D88EFB3-8ED2-4592-A1CC-D9AB00905366}"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showMasterSp="0">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DAF6B169-E305-4F7B-8A65-ACE2B101B8FD}"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9D88EFB3-8ED2-4592-A1CC-D9AB00905366}"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showMasterSp="0">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DAF6B169-E305-4F7B-8A65-ACE2B101B8FD}"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9D88EFB3-8ED2-4592-A1CC-D9AB00905366}"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showMasterSp="0">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DAF6B169-E305-4F7B-8A65-ACE2B101B8FD}"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9D88EFB3-8ED2-4592-A1CC-D9AB00905366}" type="slidenum">
              <a:rPr lang="zh-CN" altLang="en-US" smtClean="0"/>
            </a:fld>
            <a:endParaRPr lang="zh-CN" altLang="en-US"/>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showMasterSp="0">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DAF6B169-E305-4F7B-8A65-ACE2B101B8FD}"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9D88EFB3-8ED2-4592-A1CC-D9AB00905366}"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showMasterSp="0">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DAF6B169-E305-4F7B-8A65-ACE2B101B8FD}"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9D88EFB3-8ED2-4592-A1CC-D9AB00905366}"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4" Type="http://schemas.openxmlformats.org/officeDocument/2006/relationships/theme" Target="../theme/theme1.xml"/><Relationship Id="rId23" Type="http://schemas.openxmlformats.org/officeDocument/2006/relationships/slideLayout" Target="../slideLayouts/slideLayout23.xml"/><Relationship Id="rId22" Type="http://schemas.openxmlformats.org/officeDocument/2006/relationships/slideLayout" Target="../slideLayouts/slideLayout22.xml"/><Relationship Id="rId21" Type="http://schemas.openxmlformats.org/officeDocument/2006/relationships/slideLayout" Target="../slideLayouts/slideLayout21.xml"/><Relationship Id="rId20" Type="http://schemas.openxmlformats.org/officeDocument/2006/relationships/slideLayout" Target="../slideLayouts/slideLayout20.xml"/><Relationship Id="rId2" Type="http://schemas.openxmlformats.org/officeDocument/2006/relationships/slideLayout" Target="../slideLayouts/slideLayout2.xml"/><Relationship Id="rId19" Type="http://schemas.openxmlformats.org/officeDocument/2006/relationships/slideLayout" Target="../slideLayouts/slideLayout19.xml"/><Relationship Id="rId18" Type="http://schemas.openxmlformats.org/officeDocument/2006/relationships/slideLayout" Target="../slideLayouts/slideLayout18.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AF6B169-E305-4F7B-8A65-ACE2B101B8FD}"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D88EFB3-8ED2-4592-A1CC-D9AB00905366}"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5" Type="http://schemas.openxmlformats.org/officeDocument/2006/relationships/notesSlide" Target="../notesSlides/notesSlide1.xml"/><Relationship Id="rId4" Type="http://schemas.openxmlformats.org/officeDocument/2006/relationships/slideLayout" Target="../slideLayouts/slideLayout12.xml"/><Relationship Id="rId3" Type="http://schemas.openxmlformats.org/officeDocument/2006/relationships/tags" Target="../tags/tag1.xml"/><Relationship Id="rId2" Type="http://schemas.openxmlformats.org/officeDocument/2006/relationships/image" Target="../media/image2.png"/><Relationship Id="rId1" Type="http://schemas.openxmlformats.org/officeDocument/2006/relationships/image" Target="../media/image1.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chart" Target="../charts/char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1.xml"/></Relationships>
</file>

<file path=ppt/slides/_rels/slide14.xml.rels><?xml version="1.0" encoding="UTF-8" standalone="yes"?>
<Relationships xmlns="http://schemas.openxmlformats.org/package/2006/relationships"><Relationship Id="rId5" Type="http://schemas.openxmlformats.org/officeDocument/2006/relationships/notesSlide" Target="../notesSlides/notesSlide4.xml"/><Relationship Id="rId4" Type="http://schemas.openxmlformats.org/officeDocument/2006/relationships/slideLayout" Target="../slideLayouts/slideLayout22.xml"/><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image" Target="../media/image11.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5" Type="http://schemas.openxmlformats.org/officeDocument/2006/relationships/notesSlide" Target="../notesSlides/notesSlide5.xml"/><Relationship Id="rId4" Type="http://schemas.openxmlformats.org/officeDocument/2006/relationships/slideLayout" Target="../slideLayouts/slideLayout18.xml"/><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image" Target="../media/image14.jpe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9.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4.xml"/><Relationship Id="rId1" Type="http://schemas.openxmlformats.org/officeDocument/2006/relationships/image" Target="../media/image17.jpe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6" Type="http://schemas.openxmlformats.org/officeDocument/2006/relationships/notesSlide" Target="../notesSlides/notesSlide8.xml"/><Relationship Id="rId5" Type="http://schemas.openxmlformats.org/officeDocument/2006/relationships/slideLayout" Target="../slideLayouts/slideLayout13.xml"/><Relationship Id="rId4" Type="http://schemas.openxmlformats.org/officeDocument/2006/relationships/image" Target="../media/image21.jpeg"/><Relationship Id="rId3" Type="http://schemas.openxmlformats.org/officeDocument/2006/relationships/image" Target="../media/image20.png"/><Relationship Id="rId2" Type="http://schemas.openxmlformats.org/officeDocument/2006/relationships/image" Target="../media/image19.jpeg"/><Relationship Id="rId1" Type="http://schemas.openxmlformats.org/officeDocument/2006/relationships/image" Target="../media/image18.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6" Type="http://schemas.openxmlformats.org/officeDocument/2006/relationships/notesSlide" Target="../notesSlides/notesSlide9.xml"/><Relationship Id="rId5" Type="http://schemas.openxmlformats.org/officeDocument/2006/relationships/slideLayout" Target="../slideLayouts/slideLayout15.xml"/><Relationship Id="rId4" Type="http://schemas.openxmlformats.org/officeDocument/2006/relationships/image" Target="../media/image25.jpeg"/><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image" Target="../media/image22.jpeg"/></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6.xml"/><Relationship Id="rId1" Type="http://schemas.openxmlformats.org/officeDocument/2006/relationships/image" Target="../media/image26.jpeg"/></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0.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4" Type="http://schemas.openxmlformats.org/officeDocument/2006/relationships/notesSlide" Target="../notesSlides/notesSlide13.xml"/><Relationship Id="rId3" Type="http://schemas.openxmlformats.org/officeDocument/2006/relationships/slideLayout" Target="../slideLayouts/slideLayout12.xml"/><Relationship Id="rId2" Type="http://schemas.openxmlformats.org/officeDocument/2006/relationships/image" Target="../media/image2.png"/><Relationship Id="rId1" Type="http://schemas.openxmlformats.org/officeDocument/2006/relationships/image" Target="../media/image1.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4" Type="http://schemas.openxmlformats.org/officeDocument/2006/relationships/notesSlide" Target="../notesSlides/notesSlide2.xml"/><Relationship Id="rId3" Type="http://schemas.openxmlformats.org/officeDocument/2006/relationships/slideLayout" Target="../slideLayouts/slideLayout23.xml"/><Relationship Id="rId2" Type="http://schemas.openxmlformats.org/officeDocument/2006/relationships/image" Target="../media/image4.jpeg"/><Relationship Id="rId1" Type="http://schemas.openxmlformats.org/officeDocument/2006/relationships/image" Target="../media/image3.png"/></Relationships>
</file>

<file path=ppt/slides/_rels/slide6.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image" Target="../media/image5.jpeg"/></Relationships>
</file>

<file path=ppt/slides/_rels/slide7.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image" Target="../media/image8.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2" name="图片 23"/>
          <p:cNvPicPr>
            <a:picLocks noChangeAspect="1"/>
          </p:cNvPicPr>
          <p:nvPr/>
        </p:nvPicPr>
        <p:blipFill rotWithShape="1">
          <a:blip r:embed="rId1" cstate="screen"/>
          <a:srcRect/>
          <a:stretch>
            <a:fillRect/>
          </a:stretch>
        </p:blipFill>
        <p:spPr bwMode="auto">
          <a:xfrm>
            <a:off x="1" y="838203"/>
            <a:ext cx="12192001" cy="6030312"/>
          </a:xfrm>
          <a:prstGeom prst="rect">
            <a:avLst/>
          </a:prstGeom>
          <a:noFill/>
          <a:ln w="9525">
            <a:noFill/>
            <a:miter lim="800000"/>
            <a:headEnd/>
            <a:tailEnd/>
          </a:ln>
        </p:spPr>
      </p:pic>
      <p:sp>
        <p:nvSpPr>
          <p:cNvPr id="13" name="矩形 12"/>
          <p:cNvSpPr/>
          <p:nvPr/>
        </p:nvSpPr>
        <p:spPr>
          <a:xfrm>
            <a:off x="0" y="1"/>
            <a:ext cx="12192000" cy="869951"/>
          </a:xfrm>
          <a:prstGeom prst="rect">
            <a:avLst/>
          </a:pr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anchor="ctr"/>
          <a:lstStyle/>
          <a:p>
            <a:pPr algn="ctr">
              <a:lnSpc>
                <a:spcPct val="150000"/>
              </a:lnSpc>
              <a:defRPr/>
            </a:pPr>
            <a:endParaRPr lang="zh-CN" altLang="en-US" sz="2400"/>
          </a:p>
        </p:txBody>
      </p:sp>
      <p:grpSp>
        <p:nvGrpSpPr>
          <p:cNvPr id="14" name="组合 7"/>
          <p:cNvGrpSpPr/>
          <p:nvPr/>
        </p:nvGrpSpPr>
        <p:grpSpPr bwMode="auto">
          <a:xfrm>
            <a:off x="1195919" y="771527"/>
            <a:ext cx="1631949" cy="1236663"/>
            <a:chOff x="1541925" y="466165"/>
            <a:chExt cx="1165412" cy="1237128"/>
          </a:xfrm>
        </p:grpSpPr>
        <p:sp>
          <p:nvSpPr>
            <p:cNvPr id="15" name="矩形 14"/>
            <p:cNvSpPr/>
            <p:nvPr/>
          </p:nvSpPr>
          <p:spPr>
            <a:xfrm>
              <a:off x="1541925" y="466165"/>
              <a:ext cx="1165412" cy="717820"/>
            </a:xfrm>
            <a:prstGeom prst="rect">
              <a:avLst/>
            </a:pr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50000"/>
                </a:lnSpc>
                <a:defRPr/>
              </a:pPr>
              <a:endParaRPr lang="zh-CN" altLang="en-US" sz="2400"/>
            </a:p>
          </p:txBody>
        </p:sp>
        <p:sp>
          <p:nvSpPr>
            <p:cNvPr id="16" name="等腰三角形 15"/>
            <p:cNvSpPr/>
            <p:nvPr/>
          </p:nvSpPr>
          <p:spPr>
            <a:xfrm rot="10800000">
              <a:off x="1541925" y="1183985"/>
              <a:ext cx="1165412" cy="519308"/>
            </a:xfrm>
            <a:prstGeom prst="triangle">
              <a:avLst/>
            </a:pr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50000"/>
                </a:lnSpc>
                <a:defRPr/>
              </a:pPr>
              <a:endParaRPr lang="zh-CN" altLang="en-US" sz="2400"/>
            </a:p>
          </p:txBody>
        </p:sp>
      </p:grpSp>
      <p:grpSp>
        <p:nvGrpSpPr>
          <p:cNvPr id="17" name="组合 20"/>
          <p:cNvGrpSpPr/>
          <p:nvPr/>
        </p:nvGrpSpPr>
        <p:grpSpPr bwMode="auto">
          <a:xfrm>
            <a:off x="1731433" y="623473"/>
            <a:ext cx="552451" cy="554400"/>
            <a:chOff x="1748114" y="358590"/>
            <a:chExt cx="708215" cy="708215"/>
          </a:xfrm>
        </p:grpSpPr>
        <p:sp>
          <p:nvSpPr>
            <p:cNvPr id="18" name="椭圆 17"/>
            <p:cNvSpPr/>
            <p:nvPr/>
          </p:nvSpPr>
          <p:spPr>
            <a:xfrm>
              <a:off x="1748114" y="358590"/>
              <a:ext cx="708215" cy="708215"/>
            </a:xfrm>
            <a:prstGeom prst="ellipse">
              <a:avLst/>
            </a:prstGeom>
            <a:noFill/>
            <a:ln w="285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50000"/>
                </a:lnSpc>
                <a:defRPr/>
              </a:pPr>
              <a:endParaRPr lang="zh-CN" altLang="en-US" sz="2400"/>
            </a:p>
          </p:txBody>
        </p:sp>
        <p:grpSp>
          <p:nvGrpSpPr>
            <p:cNvPr id="19" name="组合 19"/>
            <p:cNvGrpSpPr/>
            <p:nvPr/>
          </p:nvGrpSpPr>
          <p:grpSpPr bwMode="auto">
            <a:xfrm>
              <a:off x="2088740" y="502024"/>
              <a:ext cx="98647" cy="380070"/>
              <a:chOff x="2124631" y="466165"/>
              <a:chExt cx="233081" cy="717175"/>
            </a:xfrm>
          </p:grpSpPr>
          <p:cxnSp>
            <p:nvCxnSpPr>
              <p:cNvPr id="20" name="直接连接符 19"/>
              <p:cNvCxnSpPr/>
              <p:nvPr/>
            </p:nvCxnSpPr>
            <p:spPr>
              <a:xfrm>
                <a:off x="2127632" y="468433"/>
                <a:ext cx="0" cy="484670"/>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a:off x="2127632" y="953103"/>
                <a:ext cx="230807" cy="230569"/>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grpSp>
      </p:grpSp>
      <p:sp>
        <p:nvSpPr>
          <p:cNvPr id="22" name="文本框 21"/>
          <p:cNvSpPr txBox="1">
            <a:spLocks noChangeArrowheads="1"/>
          </p:cNvSpPr>
          <p:nvPr/>
        </p:nvSpPr>
        <p:spPr bwMode="auto">
          <a:xfrm>
            <a:off x="1551884" y="1144590"/>
            <a:ext cx="1060691" cy="581057"/>
          </a:xfrm>
          <a:prstGeom prst="rect">
            <a:avLst/>
          </a:prstGeom>
          <a:noFill/>
          <a:ln w="9525">
            <a:noFill/>
            <a:miter lim="800000"/>
          </a:ln>
        </p:spPr>
        <p:txBody>
          <a:bodyPr wrap="square" lIns="91440" tIns="45720" rIns="91440" bIns="45720">
            <a:spAutoFit/>
          </a:bodyPr>
          <a:lstStyle/>
          <a:p>
            <a:pPr>
              <a:lnSpc>
                <a:spcPct val="150000"/>
              </a:lnSpc>
            </a:pPr>
            <a:r>
              <a:rPr lang="en-US" altLang="zh-CN" sz="2400" dirty="0" smtClean="0">
                <a:solidFill>
                  <a:schemeClr val="bg1"/>
                </a:solidFill>
                <a:latin typeface="微软雅黑" panose="020B0503020204020204" pitchFamily="34" charset="-122"/>
                <a:ea typeface="微软雅黑" panose="020B0503020204020204" pitchFamily="34" charset="-122"/>
              </a:rPr>
              <a:t>2019</a:t>
            </a:r>
            <a:endParaRPr lang="zh-CN" altLang="en-US" sz="2400" dirty="0">
              <a:solidFill>
                <a:schemeClr val="bg1"/>
              </a:solidFill>
              <a:latin typeface="微软雅黑" panose="020B0503020204020204" pitchFamily="34" charset="-122"/>
              <a:ea typeface="微软雅黑" panose="020B0503020204020204" pitchFamily="34" charset="-122"/>
            </a:endParaRPr>
          </a:p>
        </p:txBody>
      </p:sp>
      <p:pic>
        <p:nvPicPr>
          <p:cNvPr id="38" name="图片 37"/>
          <p:cNvPicPr>
            <a:picLocks noChangeAspect="1"/>
          </p:cNvPicPr>
          <p:nvPr/>
        </p:nvPicPr>
        <p:blipFill>
          <a:blip r:embed="rId2">
            <a:biLevel thresh="25000"/>
          </a:blip>
          <a:stretch>
            <a:fillRect/>
          </a:stretch>
        </p:blipFill>
        <p:spPr>
          <a:xfrm>
            <a:off x="8478978" y="-27384"/>
            <a:ext cx="1928001" cy="1258557"/>
          </a:xfrm>
          <a:prstGeom prst="rect">
            <a:avLst/>
          </a:prstGeom>
        </p:spPr>
      </p:pic>
      <p:sp>
        <p:nvSpPr>
          <p:cNvPr id="39" name="文本框 14"/>
          <p:cNvSpPr txBox="1"/>
          <p:nvPr/>
        </p:nvSpPr>
        <p:spPr>
          <a:xfrm>
            <a:off x="10030499" y="444705"/>
            <a:ext cx="1826141" cy="338554"/>
          </a:xfrm>
          <a:prstGeom prst="rect">
            <a:avLst/>
          </a:prstGeom>
          <a:noFill/>
        </p:spPr>
        <p:txBody>
          <a:bodyPr wrap="none" lIns="91440" tIns="45720" rIns="91440" bIns="45720" rtlCol="0">
            <a:spAutoFit/>
          </a:bodyPr>
          <a:lstStyle/>
          <a:p>
            <a:r>
              <a:rPr lang="zh-CN" altLang="en-US" sz="1600" dirty="0">
                <a:solidFill>
                  <a:schemeClr val="bg1"/>
                </a:solidFill>
                <a:latin typeface="时尚中黑简体" pitchFamily="2" charset="-122"/>
                <a:ea typeface="时尚中黑简体" pitchFamily="2" charset="-122"/>
              </a:rPr>
              <a:t>请在此处添加公司</a:t>
            </a:r>
            <a:endParaRPr lang="zh-CN" altLang="en-US" sz="1600" dirty="0">
              <a:solidFill>
                <a:schemeClr val="bg1"/>
              </a:solidFill>
              <a:latin typeface="时尚中黑简体" pitchFamily="2" charset="-122"/>
              <a:ea typeface="时尚中黑简体" pitchFamily="2" charset="-122"/>
            </a:endParaRPr>
          </a:p>
        </p:txBody>
      </p:sp>
      <p:sp>
        <p:nvSpPr>
          <p:cNvPr id="52" name="文本框 22"/>
          <p:cNvSpPr>
            <a:spLocks noChangeArrowheads="1"/>
          </p:cNvSpPr>
          <p:nvPr/>
        </p:nvSpPr>
        <p:spPr bwMode="auto">
          <a:xfrm>
            <a:off x="4158498" y="1321875"/>
            <a:ext cx="8640960"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spAutoFit/>
          </a:bodyPr>
          <a:lstStyle/>
          <a:p>
            <a:r>
              <a:rPr lang="zh-CN" altLang="en-US" sz="4800" dirty="0" smtClean="0">
                <a:latin typeface="时尚中黑简体" pitchFamily="2" charset="-122"/>
                <a:ea typeface="时尚中黑简体" pitchFamily="2" charset="-122"/>
              </a:rPr>
              <a:t>年终</a:t>
            </a:r>
            <a:r>
              <a:rPr lang="zh-CN" altLang="en-US" sz="4800" dirty="0">
                <a:latin typeface="时尚中黑简体" pitchFamily="2" charset="-122"/>
                <a:ea typeface="时尚中黑简体" pitchFamily="2" charset="-122"/>
              </a:rPr>
              <a:t>总结新年计划</a:t>
            </a:r>
            <a:r>
              <a:rPr lang="en-US" altLang="zh-CN" sz="4800" dirty="0">
                <a:latin typeface="时尚中黑简体" pitchFamily="2" charset="-122"/>
                <a:ea typeface="时尚中黑简体" pitchFamily="2" charset="-122"/>
              </a:rPr>
              <a:t>PPT</a:t>
            </a:r>
            <a:endParaRPr lang="zh-CN" altLang="zh-CN" sz="4800" dirty="0">
              <a:latin typeface="时尚中黑简体" pitchFamily="2" charset="-122"/>
              <a:ea typeface="时尚中黑简体" pitchFamily="2" charset="-122"/>
            </a:endParaRPr>
          </a:p>
        </p:txBody>
      </p:sp>
      <p:sp>
        <p:nvSpPr>
          <p:cNvPr id="53" name="TextBox 7"/>
          <p:cNvSpPr>
            <a:spLocks noChangeArrowheads="1"/>
          </p:cNvSpPr>
          <p:nvPr/>
        </p:nvSpPr>
        <p:spPr bwMode="auto">
          <a:xfrm>
            <a:off x="4030801" y="2306752"/>
            <a:ext cx="6912768"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defRPr/>
            </a:pPr>
            <a:r>
              <a:rPr lang="zh-CN" altLang="en-US" sz="1400" dirty="0">
                <a:latin typeface="时尚中黑简体" pitchFamily="2" charset="-122"/>
                <a:ea typeface="时尚中黑简体" pitchFamily="2" charset="-122"/>
                <a:sym typeface="微软雅黑" panose="020B0503020204020204" pitchFamily="34" charset="-122"/>
              </a:rPr>
              <a:t>框架完整</a:t>
            </a:r>
            <a:r>
              <a:rPr lang="en-US" altLang="zh-CN" sz="1400" dirty="0">
                <a:latin typeface="时尚中黑简体" pitchFamily="2" charset="-122"/>
                <a:ea typeface="时尚中黑简体" pitchFamily="2" charset="-122"/>
                <a:sym typeface="微软雅黑" panose="020B0503020204020204" pitchFamily="34" charset="-122"/>
              </a:rPr>
              <a:t>PPT</a:t>
            </a:r>
            <a:r>
              <a:rPr lang="zh-CN" altLang="en-US" sz="1400" dirty="0">
                <a:latin typeface="时尚中黑简体" pitchFamily="2" charset="-122"/>
                <a:ea typeface="时尚中黑简体" pitchFamily="2" charset="-122"/>
                <a:sym typeface="微软雅黑" panose="020B0503020204020204" pitchFamily="34" charset="-122"/>
              </a:rPr>
              <a:t>模板，适用于年终总结、新年计划、工作汇报等</a:t>
            </a:r>
            <a:endParaRPr lang="zh-CN" altLang="en-US" sz="1400" dirty="0">
              <a:latin typeface="时尚中黑简体" pitchFamily="2" charset="-122"/>
              <a:ea typeface="时尚中黑简体" pitchFamily="2" charset="-122"/>
              <a:sym typeface="微软雅黑" panose="020B0503020204020204" pitchFamily="34" charset="-122"/>
            </a:endParaRPr>
          </a:p>
        </p:txBody>
      </p:sp>
      <p:sp>
        <p:nvSpPr>
          <p:cNvPr id="54" name="Freeform 10"/>
          <p:cNvSpPr>
            <a:spLocks noEditPoints="1"/>
          </p:cNvSpPr>
          <p:nvPr/>
        </p:nvSpPr>
        <p:spPr bwMode="auto">
          <a:xfrm>
            <a:off x="5706832" y="2708437"/>
            <a:ext cx="414501" cy="416404"/>
          </a:xfrm>
          <a:custGeom>
            <a:avLst/>
            <a:gdLst>
              <a:gd name="T0" fmla="*/ 245 w 490"/>
              <a:gd name="T1" fmla="*/ 0 h 490"/>
              <a:gd name="T2" fmla="*/ 490 w 490"/>
              <a:gd name="T3" fmla="*/ 245 h 490"/>
              <a:gd name="T4" fmla="*/ 245 w 490"/>
              <a:gd name="T5" fmla="*/ 490 h 490"/>
              <a:gd name="T6" fmla="*/ 0 w 490"/>
              <a:gd name="T7" fmla="*/ 245 h 490"/>
              <a:gd name="T8" fmla="*/ 245 w 490"/>
              <a:gd name="T9" fmla="*/ 0 h 490"/>
              <a:gd name="T10" fmla="*/ 436 w 490"/>
              <a:gd name="T11" fmla="*/ 250 h 490"/>
              <a:gd name="T12" fmla="*/ 427 w 490"/>
              <a:gd name="T13" fmla="*/ 256 h 490"/>
              <a:gd name="T14" fmla="*/ 394 w 490"/>
              <a:gd name="T15" fmla="*/ 256 h 490"/>
              <a:gd name="T16" fmla="*/ 386 w 490"/>
              <a:gd name="T17" fmla="*/ 253 h 490"/>
              <a:gd name="T18" fmla="*/ 245 w 490"/>
              <a:gd name="T19" fmla="*/ 105 h 490"/>
              <a:gd name="T20" fmla="*/ 104 w 490"/>
              <a:gd name="T21" fmla="*/ 253 h 490"/>
              <a:gd name="T22" fmla="*/ 96 w 490"/>
              <a:gd name="T23" fmla="*/ 256 h 490"/>
              <a:gd name="T24" fmla="*/ 63 w 490"/>
              <a:gd name="T25" fmla="*/ 256 h 490"/>
              <a:gd name="T26" fmla="*/ 54 w 490"/>
              <a:gd name="T27" fmla="*/ 250 h 490"/>
              <a:gd name="T28" fmla="*/ 56 w 490"/>
              <a:gd name="T29" fmla="*/ 239 h 490"/>
              <a:gd name="T30" fmla="*/ 236 w 490"/>
              <a:gd name="T31" fmla="*/ 52 h 490"/>
              <a:gd name="T32" fmla="*/ 245 w 490"/>
              <a:gd name="T33" fmla="*/ 48 h 490"/>
              <a:gd name="T34" fmla="*/ 254 w 490"/>
              <a:gd name="T35" fmla="*/ 52 h 490"/>
              <a:gd name="T36" fmla="*/ 434 w 490"/>
              <a:gd name="T37" fmla="*/ 239 h 490"/>
              <a:gd name="T38" fmla="*/ 436 w 490"/>
              <a:gd name="T39" fmla="*/ 250 h 490"/>
              <a:gd name="T40" fmla="*/ 113 w 490"/>
              <a:gd name="T41" fmla="*/ 267 h 490"/>
              <a:gd name="T42" fmla="*/ 113 w 490"/>
              <a:gd name="T43" fmla="*/ 267 h 490"/>
              <a:gd name="T44" fmla="*/ 113 w 490"/>
              <a:gd name="T45" fmla="*/ 379 h 490"/>
              <a:gd name="T46" fmla="*/ 129 w 490"/>
              <a:gd name="T47" fmla="*/ 398 h 490"/>
              <a:gd name="T48" fmla="*/ 202 w 490"/>
              <a:gd name="T49" fmla="*/ 398 h 490"/>
              <a:gd name="T50" fmla="*/ 202 w 490"/>
              <a:gd name="T51" fmla="*/ 276 h 490"/>
              <a:gd name="T52" fmla="*/ 221 w 490"/>
              <a:gd name="T53" fmla="*/ 257 h 490"/>
              <a:gd name="T54" fmla="*/ 269 w 490"/>
              <a:gd name="T55" fmla="*/ 257 h 490"/>
              <a:gd name="T56" fmla="*/ 288 w 490"/>
              <a:gd name="T57" fmla="*/ 276 h 490"/>
              <a:gd name="T58" fmla="*/ 288 w 490"/>
              <a:gd name="T59" fmla="*/ 398 h 490"/>
              <a:gd name="T60" fmla="*/ 361 w 490"/>
              <a:gd name="T61" fmla="*/ 398 h 490"/>
              <a:gd name="T62" fmla="*/ 377 w 490"/>
              <a:gd name="T63" fmla="*/ 379 h 490"/>
              <a:gd name="T64" fmla="*/ 377 w 490"/>
              <a:gd name="T65" fmla="*/ 268 h 490"/>
              <a:gd name="T66" fmla="*/ 245 w 490"/>
              <a:gd name="T67" fmla="*/ 130 h 490"/>
              <a:gd name="T68" fmla="*/ 113 w 490"/>
              <a:gd name="T69" fmla="*/ 267 h 4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90" h="490">
                <a:moveTo>
                  <a:pt x="245" y="0"/>
                </a:moveTo>
                <a:cubicBezTo>
                  <a:pt x="380" y="0"/>
                  <a:pt x="490" y="110"/>
                  <a:pt x="490" y="245"/>
                </a:cubicBezTo>
                <a:cubicBezTo>
                  <a:pt x="490" y="381"/>
                  <a:pt x="380" y="490"/>
                  <a:pt x="245" y="490"/>
                </a:cubicBezTo>
                <a:cubicBezTo>
                  <a:pt x="110" y="490"/>
                  <a:pt x="0" y="381"/>
                  <a:pt x="0" y="245"/>
                </a:cubicBezTo>
                <a:cubicBezTo>
                  <a:pt x="0" y="110"/>
                  <a:pt x="110" y="0"/>
                  <a:pt x="245" y="0"/>
                </a:cubicBezTo>
                <a:close/>
                <a:moveTo>
                  <a:pt x="436" y="250"/>
                </a:moveTo>
                <a:cubicBezTo>
                  <a:pt x="435" y="254"/>
                  <a:pt x="431" y="256"/>
                  <a:pt x="427" y="256"/>
                </a:cubicBezTo>
                <a:lnTo>
                  <a:pt x="394" y="256"/>
                </a:lnTo>
                <a:cubicBezTo>
                  <a:pt x="391" y="256"/>
                  <a:pt x="388" y="255"/>
                  <a:pt x="386" y="253"/>
                </a:cubicBezTo>
                <a:lnTo>
                  <a:pt x="245" y="105"/>
                </a:lnTo>
                <a:lnTo>
                  <a:pt x="104" y="253"/>
                </a:lnTo>
                <a:cubicBezTo>
                  <a:pt x="102" y="255"/>
                  <a:pt x="99" y="256"/>
                  <a:pt x="96" y="256"/>
                </a:cubicBezTo>
                <a:lnTo>
                  <a:pt x="63" y="256"/>
                </a:lnTo>
                <a:cubicBezTo>
                  <a:pt x="59" y="256"/>
                  <a:pt x="55" y="254"/>
                  <a:pt x="54" y="250"/>
                </a:cubicBezTo>
                <a:cubicBezTo>
                  <a:pt x="52" y="246"/>
                  <a:pt x="53" y="242"/>
                  <a:pt x="56" y="239"/>
                </a:cubicBezTo>
                <a:lnTo>
                  <a:pt x="236" y="52"/>
                </a:lnTo>
                <a:cubicBezTo>
                  <a:pt x="238" y="49"/>
                  <a:pt x="242" y="48"/>
                  <a:pt x="245" y="48"/>
                </a:cubicBezTo>
                <a:cubicBezTo>
                  <a:pt x="248" y="48"/>
                  <a:pt x="252" y="49"/>
                  <a:pt x="254" y="52"/>
                </a:cubicBezTo>
                <a:lnTo>
                  <a:pt x="434" y="239"/>
                </a:lnTo>
                <a:cubicBezTo>
                  <a:pt x="437" y="242"/>
                  <a:pt x="438" y="246"/>
                  <a:pt x="436" y="250"/>
                </a:cubicBezTo>
                <a:close/>
                <a:moveTo>
                  <a:pt x="113" y="267"/>
                </a:moveTo>
                <a:lnTo>
                  <a:pt x="113" y="267"/>
                </a:lnTo>
                <a:lnTo>
                  <a:pt x="113" y="379"/>
                </a:lnTo>
                <a:cubicBezTo>
                  <a:pt x="113" y="389"/>
                  <a:pt x="120" y="398"/>
                  <a:pt x="129" y="398"/>
                </a:cubicBezTo>
                <a:lnTo>
                  <a:pt x="202" y="398"/>
                </a:lnTo>
                <a:lnTo>
                  <a:pt x="202" y="276"/>
                </a:lnTo>
                <a:cubicBezTo>
                  <a:pt x="202" y="266"/>
                  <a:pt x="211" y="257"/>
                  <a:pt x="221" y="257"/>
                </a:cubicBezTo>
                <a:lnTo>
                  <a:pt x="269" y="257"/>
                </a:lnTo>
                <a:cubicBezTo>
                  <a:pt x="279" y="257"/>
                  <a:pt x="288" y="266"/>
                  <a:pt x="288" y="276"/>
                </a:cubicBezTo>
                <a:lnTo>
                  <a:pt x="288" y="398"/>
                </a:lnTo>
                <a:lnTo>
                  <a:pt x="361" y="398"/>
                </a:lnTo>
                <a:cubicBezTo>
                  <a:pt x="370" y="398"/>
                  <a:pt x="377" y="389"/>
                  <a:pt x="377" y="379"/>
                </a:cubicBezTo>
                <a:lnTo>
                  <a:pt x="377" y="268"/>
                </a:lnTo>
                <a:lnTo>
                  <a:pt x="245" y="130"/>
                </a:lnTo>
                <a:lnTo>
                  <a:pt x="113" y="267"/>
                </a:lnTo>
                <a:close/>
              </a:path>
            </a:pathLst>
          </a:custGeom>
          <a:solidFill>
            <a:srgbClr val="1F487C"/>
          </a:solidFill>
          <a:ln>
            <a:noFill/>
          </a:ln>
        </p:spPr>
        <p:txBody>
          <a:bodyPr vert="horz" wrap="square" lIns="91416" tIns="45708" rIns="91416" bIns="45708" numCol="1" anchor="t" anchorCtr="0" compatLnSpc="1"/>
          <a:lstStyle/>
          <a:p>
            <a:endParaRPr lang="zh-CN" altLang="en-US" sz="2400">
              <a:latin typeface="时尚中黑简体" pitchFamily="2" charset="-122"/>
              <a:ea typeface="时尚中黑简体" pitchFamily="2" charset="-122"/>
            </a:endParaRPr>
          </a:p>
        </p:txBody>
      </p:sp>
      <p:sp>
        <p:nvSpPr>
          <p:cNvPr id="55" name="Rectangle 4"/>
          <p:cNvSpPr txBox="1">
            <a:spLocks noChangeArrowheads="1"/>
          </p:cNvSpPr>
          <p:nvPr/>
        </p:nvSpPr>
        <p:spPr bwMode="auto">
          <a:xfrm>
            <a:off x="6186885" y="2740799"/>
            <a:ext cx="4892803" cy="3421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16" tIns="45708" rIns="91416" bIns="45708"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gn="l"/>
            <a:r>
              <a:rPr lang="zh-CN" altLang="en-US" b="0" dirty="0">
                <a:solidFill>
                  <a:schemeClr val="tx1"/>
                </a:solidFill>
                <a:latin typeface="时尚中黑简体" pitchFamily="2" charset="-122"/>
                <a:ea typeface="时尚中黑简体" pitchFamily="2" charset="-122"/>
              </a:rPr>
              <a:t>这里可以输入公司</a:t>
            </a:r>
            <a:r>
              <a:rPr lang="en-US" altLang="zh-CN" b="0" dirty="0">
                <a:solidFill>
                  <a:schemeClr val="tx1"/>
                </a:solidFill>
                <a:latin typeface="时尚中黑简体" pitchFamily="2" charset="-122"/>
                <a:ea typeface="时尚中黑简体" pitchFamily="2" charset="-122"/>
              </a:rPr>
              <a:t>/</a:t>
            </a:r>
            <a:r>
              <a:rPr lang="zh-CN" altLang="en-US" b="0" dirty="0">
                <a:solidFill>
                  <a:schemeClr val="tx1"/>
                </a:solidFill>
                <a:latin typeface="时尚中黑简体" pitchFamily="2" charset="-122"/>
                <a:ea typeface="时尚中黑简体" pitchFamily="2" charset="-122"/>
              </a:rPr>
              <a:t>团队名称</a:t>
            </a:r>
            <a:endParaRPr lang="zh-CN" altLang="en-US" b="0" dirty="0">
              <a:solidFill>
                <a:schemeClr val="tx1"/>
              </a:solidFill>
              <a:latin typeface="时尚中黑简体" pitchFamily="2" charset="-122"/>
              <a:ea typeface="时尚中黑简体" pitchFamily="2" charset="-122"/>
            </a:endParaRPr>
          </a:p>
        </p:txBody>
      </p:sp>
    </p:spTree>
    <p:custDataLst>
      <p:tags r:id="rId3"/>
    </p:custDataLst>
  </p:cSld>
  <p:clrMapOvr>
    <a:masterClrMapping/>
  </p:clrMapOvr>
  <mc:AlternateContent xmlns:mc="http://schemas.openxmlformats.org/markup-compatibility/2006">
    <mc:Choice xmlns:p14="http://schemas.microsoft.com/office/powerpoint/2010/main" Requires="p14">
      <p:transition spd="slow" p14:dur="2500" advClick="0" advTm="12000">
        <p:checker/>
      </p:transition>
    </mc:Choice>
    <mc:Fallback>
      <p:transition spd="slow" advClick="0" advTm="12000">
        <p:check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left)">
                                      <p:cBhvr>
                                        <p:cTn id="7" dur="500"/>
                                        <p:tgtEl>
                                          <p:spTgt spid="13"/>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wipe(up)">
                                      <p:cBhvr>
                                        <p:cTn id="11" dur="500"/>
                                        <p:tgtEl>
                                          <p:spTgt spid="14"/>
                                        </p:tgtEl>
                                      </p:cBhvr>
                                    </p:animEffect>
                                  </p:childTnLst>
                                </p:cTn>
                              </p:par>
                            </p:childTnLst>
                          </p:cTn>
                        </p:par>
                        <p:par>
                          <p:cTn id="12" fill="hold">
                            <p:stCondLst>
                              <p:cond delay="1000"/>
                            </p:stCondLst>
                            <p:childTnLst>
                              <p:par>
                                <p:cTn id="13" presetID="53" presetClass="entr" presetSubtype="16" fill="hold" nodeType="afterEffect">
                                  <p:stCondLst>
                                    <p:cond delay="0"/>
                                  </p:stCondLst>
                                  <p:childTnLst>
                                    <p:set>
                                      <p:cBhvr>
                                        <p:cTn id="14" dur="1" fill="hold">
                                          <p:stCondLst>
                                            <p:cond delay="0"/>
                                          </p:stCondLst>
                                        </p:cTn>
                                        <p:tgtEl>
                                          <p:spTgt spid="17"/>
                                        </p:tgtEl>
                                        <p:attrNameLst>
                                          <p:attrName>style.visibility</p:attrName>
                                        </p:attrNameLst>
                                      </p:cBhvr>
                                      <p:to>
                                        <p:strVal val="visible"/>
                                      </p:to>
                                    </p:set>
                                    <p:anim calcmode="lin" valueType="num">
                                      <p:cBhvr>
                                        <p:cTn id="15" dur="500" fill="hold"/>
                                        <p:tgtEl>
                                          <p:spTgt spid="17"/>
                                        </p:tgtEl>
                                        <p:attrNameLst>
                                          <p:attrName>ppt_w</p:attrName>
                                        </p:attrNameLst>
                                      </p:cBhvr>
                                      <p:tavLst>
                                        <p:tav tm="0">
                                          <p:val>
                                            <p:fltVal val="0"/>
                                          </p:val>
                                        </p:tav>
                                        <p:tav tm="100000">
                                          <p:val>
                                            <p:strVal val="#ppt_w"/>
                                          </p:val>
                                        </p:tav>
                                      </p:tavLst>
                                    </p:anim>
                                    <p:anim calcmode="lin" valueType="num">
                                      <p:cBhvr>
                                        <p:cTn id="16" dur="500" fill="hold"/>
                                        <p:tgtEl>
                                          <p:spTgt spid="17"/>
                                        </p:tgtEl>
                                        <p:attrNameLst>
                                          <p:attrName>ppt_h</p:attrName>
                                        </p:attrNameLst>
                                      </p:cBhvr>
                                      <p:tavLst>
                                        <p:tav tm="0">
                                          <p:val>
                                            <p:fltVal val="0"/>
                                          </p:val>
                                        </p:tav>
                                        <p:tav tm="100000">
                                          <p:val>
                                            <p:strVal val="#ppt_h"/>
                                          </p:val>
                                        </p:tav>
                                      </p:tavLst>
                                    </p:anim>
                                    <p:animEffect transition="in" filter="fade">
                                      <p:cBhvr>
                                        <p:cTn id="17" dur="500"/>
                                        <p:tgtEl>
                                          <p:spTgt spid="17"/>
                                        </p:tgtEl>
                                      </p:cBhvr>
                                    </p:animEffect>
                                  </p:childTnLst>
                                </p:cTn>
                              </p:par>
                              <p:par>
                                <p:cTn id="18" presetID="53" presetClass="entr" presetSubtype="16" fill="hold" grpId="0" nodeType="withEffect">
                                  <p:stCondLst>
                                    <p:cond delay="0"/>
                                  </p:stCondLst>
                                  <p:childTnLst>
                                    <p:set>
                                      <p:cBhvr>
                                        <p:cTn id="19" dur="1" fill="hold">
                                          <p:stCondLst>
                                            <p:cond delay="0"/>
                                          </p:stCondLst>
                                        </p:cTn>
                                        <p:tgtEl>
                                          <p:spTgt spid="22"/>
                                        </p:tgtEl>
                                        <p:attrNameLst>
                                          <p:attrName>style.visibility</p:attrName>
                                        </p:attrNameLst>
                                      </p:cBhvr>
                                      <p:to>
                                        <p:strVal val="visible"/>
                                      </p:to>
                                    </p:set>
                                    <p:anim calcmode="lin" valueType="num">
                                      <p:cBhvr>
                                        <p:cTn id="20" dur="500" fill="hold"/>
                                        <p:tgtEl>
                                          <p:spTgt spid="22"/>
                                        </p:tgtEl>
                                        <p:attrNameLst>
                                          <p:attrName>ppt_w</p:attrName>
                                        </p:attrNameLst>
                                      </p:cBhvr>
                                      <p:tavLst>
                                        <p:tav tm="0">
                                          <p:val>
                                            <p:fltVal val="0"/>
                                          </p:val>
                                        </p:tav>
                                        <p:tav tm="100000">
                                          <p:val>
                                            <p:strVal val="#ppt_w"/>
                                          </p:val>
                                        </p:tav>
                                      </p:tavLst>
                                    </p:anim>
                                    <p:anim calcmode="lin" valueType="num">
                                      <p:cBhvr>
                                        <p:cTn id="21" dur="500" fill="hold"/>
                                        <p:tgtEl>
                                          <p:spTgt spid="22"/>
                                        </p:tgtEl>
                                        <p:attrNameLst>
                                          <p:attrName>ppt_h</p:attrName>
                                        </p:attrNameLst>
                                      </p:cBhvr>
                                      <p:tavLst>
                                        <p:tav tm="0">
                                          <p:val>
                                            <p:fltVal val="0"/>
                                          </p:val>
                                        </p:tav>
                                        <p:tav tm="100000">
                                          <p:val>
                                            <p:strVal val="#ppt_h"/>
                                          </p:val>
                                        </p:tav>
                                      </p:tavLst>
                                    </p:anim>
                                    <p:animEffect transition="in" filter="fade">
                                      <p:cBhvr>
                                        <p:cTn id="22" dur="500"/>
                                        <p:tgtEl>
                                          <p:spTgt spid="22"/>
                                        </p:tgtEl>
                                      </p:cBhvr>
                                    </p:animEffect>
                                  </p:childTnLst>
                                </p:cTn>
                              </p:par>
                            </p:childTnLst>
                          </p:cTn>
                        </p:par>
                        <p:par>
                          <p:cTn id="23" fill="hold">
                            <p:stCondLst>
                              <p:cond delay="1500"/>
                            </p:stCondLst>
                            <p:childTnLst>
                              <p:par>
                                <p:cTn id="24" presetID="18" presetClass="entr" presetSubtype="6" fill="hold" nodeType="afterEffect">
                                  <p:stCondLst>
                                    <p:cond delay="0"/>
                                  </p:stCondLst>
                                  <p:childTnLst>
                                    <p:set>
                                      <p:cBhvr>
                                        <p:cTn id="25" dur="1" fill="hold">
                                          <p:stCondLst>
                                            <p:cond delay="0"/>
                                          </p:stCondLst>
                                        </p:cTn>
                                        <p:tgtEl>
                                          <p:spTgt spid="12"/>
                                        </p:tgtEl>
                                        <p:attrNameLst>
                                          <p:attrName>style.visibility</p:attrName>
                                        </p:attrNameLst>
                                      </p:cBhvr>
                                      <p:to>
                                        <p:strVal val="visible"/>
                                      </p:to>
                                    </p:set>
                                    <p:animEffect transition="in" filter="strips(downRight)">
                                      <p:cBhvr>
                                        <p:cTn id="26" dur="500"/>
                                        <p:tgtEl>
                                          <p:spTgt spid="12"/>
                                        </p:tgtEl>
                                      </p:cBhvr>
                                    </p:animEffect>
                                  </p:childTnLst>
                                </p:cTn>
                              </p:par>
                            </p:childTnLst>
                          </p:cTn>
                        </p:par>
                        <p:par>
                          <p:cTn id="27" fill="hold">
                            <p:stCondLst>
                              <p:cond delay="2000"/>
                            </p:stCondLst>
                            <p:childTnLst>
                              <p:par>
                                <p:cTn id="28" presetID="2" presetClass="entr" presetSubtype="9" fill="hold" grpId="0" nodeType="afterEffect">
                                  <p:stCondLst>
                                    <p:cond delay="0"/>
                                  </p:stCondLst>
                                  <p:childTnLst>
                                    <p:set>
                                      <p:cBhvr>
                                        <p:cTn id="29" dur="1" fill="hold">
                                          <p:stCondLst>
                                            <p:cond delay="0"/>
                                          </p:stCondLst>
                                        </p:cTn>
                                        <p:tgtEl>
                                          <p:spTgt spid="39"/>
                                        </p:tgtEl>
                                        <p:attrNameLst>
                                          <p:attrName>style.visibility</p:attrName>
                                        </p:attrNameLst>
                                      </p:cBhvr>
                                      <p:to>
                                        <p:strVal val="visible"/>
                                      </p:to>
                                    </p:set>
                                    <p:anim calcmode="lin" valueType="num">
                                      <p:cBhvr additive="base">
                                        <p:cTn id="30" dur="500" fill="hold"/>
                                        <p:tgtEl>
                                          <p:spTgt spid="39"/>
                                        </p:tgtEl>
                                        <p:attrNameLst>
                                          <p:attrName>ppt_x</p:attrName>
                                        </p:attrNameLst>
                                      </p:cBhvr>
                                      <p:tavLst>
                                        <p:tav tm="0">
                                          <p:val>
                                            <p:strVal val="0-#ppt_w/2"/>
                                          </p:val>
                                        </p:tav>
                                        <p:tav tm="100000">
                                          <p:val>
                                            <p:strVal val="#ppt_x"/>
                                          </p:val>
                                        </p:tav>
                                      </p:tavLst>
                                    </p:anim>
                                    <p:anim calcmode="lin" valueType="num">
                                      <p:cBhvr additive="base">
                                        <p:cTn id="31" dur="500" fill="hold"/>
                                        <p:tgtEl>
                                          <p:spTgt spid="39"/>
                                        </p:tgtEl>
                                        <p:attrNameLst>
                                          <p:attrName>ppt_y</p:attrName>
                                        </p:attrNameLst>
                                      </p:cBhvr>
                                      <p:tavLst>
                                        <p:tav tm="0">
                                          <p:val>
                                            <p:strVal val="0-#ppt_h/2"/>
                                          </p:val>
                                        </p:tav>
                                        <p:tav tm="100000">
                                          <p:val>
                                            <p:strVal val="#ppt_y"/>
                                          </p:val>
                                        </p:tav>
                                      </p:tavLst>
                                    </p:anim>
                                  </p:childTnLst>
                                </p:cTn>
                              </p:par>
                              <p:par>
                                <p:cTn id="32" presetID="2" presetClass="entr" presetSubtype="9" fill="hold" nodeType="withEffect">
                                  <p:stCondLst>
                                    <p:cond delay="0"/>
                                  </p:stCondLst>
                                  <p:childTnLst>
                                    <p:set>
                                      <p:cBhvr>
                                        <p:cTn id="33" dur="1" fill="hold">
                                          <p:stCondLst>
                                            <p:cond delay="0"/>
                                          </p:stCondLst>
                                        </p:cTn>
                                        <p:tgtEl>
                                          <p:spTgt spid="38"/>
                                        </p:tgtEl>
                                        <p:attrNameLst>
                                          <p:attrName>style.visibility</p:attrName>
                                        </p:attrNameLst>
                                      </p:cBhvr>
                                      <p:to>
                                        <p:strVal val="visible"/>
                                      </p:to>
                                    </p:set>
                                    <p:anim calcmode="lin" valueType="num">
                                      <p:cBhvr additive="base">
                                        <p:cTn id="34" dur="500" fill="hold"/>
                                        <p:tgtEl>
                                          <p:spTgt spid="38"/>
                                        </p:tgtEl>
                                        <p:attrNameLst>
                                          <p:attrName>ppt_x</p:attrName>
                                        </p:attrNameLst>
                                      </p:cBhvr>
                                      <p:tavLst>
                                        <p:tav tm="0">
                                          <p:val>
                                            <p:strVal val="0-#ppt_w/2"/>
                                          </p:val>
                                        </p:tav>
                                        <p:tav tm="100000">
                                          <p:val>
                                            <p:strVal val="#ppt_x"/>
                                          </p:val>
                                        </p:tav>
                                      </p:tavLst>
                                    </p:anim>
                                    <p:anim calcmode="lin" valueType="num">
                                      <p:cBhvr additive="base">
                                        <p:cTn id="35" dur="500" fill="hold"/>
                                        <p:tgtEl>
                                          <p:spTgt spid="38"/>
                                        </p:tgtEl>
                                        <p:attrNameLst>
                                          <p:attrName>ppt_y</p:attrName>
                                        </p:attrNameLst>
                                      </p:cBhvr>
                                      <p:tavLst>
                                        <p:tav tm="0">
                                          <p:val>
                                            <p:strVal val="0-#ppt_h/2"/>
                                          </p:val>
                                        </p:tav>
                                        <p:tav tm="100000">
                                          <p:val>
                                            <p:strVal val="#ppt_y"/>
                                          </p:val>
                                        </p:tav>
                                      </p:tavLst>
                                    </p:anim>
                                  </p:childTnLst>
                                </p:cTn>
                              </p:par>
                            </p:childTnLst>
                          </p:cTn>
                        </p:par>
                        <p:par>
                          <p:cTn id="36" fill="hold">
                            <p:stCondLst>
                              <p:cond delay="2500"/>
                            </p:stCondLst>
                            <p:childTnLst>
                              <p:par>
                                <p:cTn id="37" presetID="2" presetClass="entr" presetSubtype="2" fill="hold" grpId="0" nodeType="afterEffect">
                                  <p:stCondLst>
                                    <p:cond delay="0"/>
                                  </p:stCondLst>
                                  <p:iterate type="lt">
                                    <p:tmPct val="10000"/>
                                  </p:iterate>
                                  <p:childTnLst>
                                    <p:set>
                                      <p:cBhvr>
                                        <p:cTn id="38" dur="1" fill="hold">
                                          <p:stCondLst>
                                            <p:cond delay="0"/>
                                          </p:stCondLst>
                                        </p:cTn>
                                        <p:tgtEl>
                                          <p:spTgt spid="52"/>
                                        </p:tgtEl>
                                        <p:attrNameLst>
                                          <p:attrName>style.visibility</p:attrName>
                                        </p:attrNameLst>
                                      </p:cBhvr>
                                      <p:to>
                                        <p:strVal val="visible"/>
                                      </p:to>
                                    </p:set>
                                    <p:anim calcmode="lin" valueType="num">
                                      <p:cBhvr>
                                        <p:cTn id="39" dur="500" fill="hold"/>
                                        <p:tgtEl>
                                          <p:spTgt spid="52"/>
                                        </p:tgtEl>
                                        <p:attrNameLst>
                                          <p:attrName>ppt_x</p:attrName>
                                        </p:attrNameLst>
                                      </p:cBhvr>
                                      <p:tavLst>
                                        <p:tav tm="0">
                                          <p:val>
                                            <p:strVal val="1+#ppt_w/2"/>
                                          </p:val>
                                        </p:tav>
                                        <p:tav tm="100000">
                                          <p:val>
                                            <p:strVal val="#ppt_x"/>
                                          </p:val>
                                        </p:tav>
                                      </p:tavLst>
                                    </p:anim>
                                    <p:anim calcmode="lin" valueType="num">
                                      <p:cBhvr>
                                        <p:cTn id="40" dur="500" fill="hold"/>
                                        <p:tgtEl>
                                          <p:spTgt spid="52"/>
                                        </p:tgtEl>
                                        <p:attrNameLst>
                                          <p:attrName>ppt_y</p:attrName>
                                        </p:attrNameLst>
                                      </p:cBhvr>
                                      <p:tavLst>
                                        <p:tav tm="0">
                                          <p:val>
                                            <p:strVal val="#ppt_y"/>
                                          </p:val>
                                        </p:tav>
                                        <p:tav tm="100000">
                                          <p:val>
                                            <p:strVal val="#ppt_y"/>
                                          </p:val>
                                        </p:tav>
                                      </p:tavLst>
                                    </p:anim>
                                  </p:childTnLst>
                                </p:cTn>
                              </p:par>
                            </p:childTnLst>
                          </p:cTn>
                        </p:par>
                        <p:par>
                          <p:cTn id="41" fill="hold">
                            <p:stCondLst>
                              <p:cond delay="3500"/>
                            </p:stCondLst>
                            <p:childTnLst>
                              <p:par>
                                <p:cTn id="42" presetID="52" presetClass="entr" presetSubtype="0" fill="hold" grpId="0" nodeType="afterEffect">
                                  <p:stCondLst>
                                    <p:cond delay="0"/>
                                  </p:stCondLst>
                                  <p:iterate type="lt">
                                    <p:tmPct val="10000"/>
                                  </p:iterate>
                                  <p:childTnLst>
                                    <p:set>
                                      <p:cBhvr>
                                        <p:cTn id="43" dur="1" fill="hold">
                                          <p:stCondLst>
                                            <p:cond delay="0"/>
                                          </p:stCondLst>
                                        </p:cTn>
                                        <p:tgtEl>
                                          <p:spTgt spid="53"/>
                                        </p:tgtEl>
                                        <p:attrNameLst>
                                          <p:attrName>style.visibility</p:attrName>
                                        </p:attrNameLst>
                                      </p:cBhvr>
                                      <p:to>
                                        <p:strVal val="visible"/>
                                      </p:to>
                                    </p:set>
                                    <p:animScale>
                                      <p:cBhvr>
                                        <p:cTn id="44" dur="1000" decel="50000" fill="hold">
                                          <p:stCondLst>
                                            <p:cond delay="0"/>
                                          </p:stCondLst>
                                        </p:cTn>
                                        <p:tgtEl>
                                          <p:spTgt spid="5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5" dur="1000" decel="50000" fill="hold">
                                          <p:stCondLst>
                                            <p:cond delay="0"/>
                                          </p:stCondLst>
                                        </p:cTn>
                                        <p:tgtEl>
                                          <p:spTgt spid="53"/>
                                        </p:tgtEl>
                                        <p:attrNameLst>
                                          <p:attrName>ppt_x</p:attrName>
                                          <p:attrName>ppt_y</p:attrName>
                                        </p:attrNameLst>
                                      </p:cBhvr>
                                    </p:animMotion>
                                    <p:animEffect transition="in" filter="fade">
                                      <p:cBhvr>
                                        <p:cTn id="46" dur="1000"/>
                                        <p:tgtEl>
                                          <p:spTgt spid="53"/>
                                        </p:tgtEl>
                                      </p:cBhvr>
                                    </p:animEffect>
                                  </p:childTnLst>
                                </p:cTn>
                              </p:par>
                            </p:childTnLst>
                          </p:cTn>
                        </p:par>
                        <p:par>
                          <p:cTn id="47" fill="hold">
                            <p:stCondLst>
                              <p:cond delay="7199"/>
                            </p:stCondLst>
                            <p:childTnLst>
                              <p:par>
                                <p:cTn id="48" presetID="2" presetClass="entr" presetSubtype="6" fill="hold" grpId="0" nodeType="afterEffect">
                                  <p:stCondLst>
                                    <p:cond delay="0"/>
                                  </p:stCondLst>
                                  <p:childTnLst>
                                    <p:set>
                                      <p:cBhvr>
                                        <p:cTn id="49" dur="1" fill="hold">
                                          <p:stCondLst>
                                            <p:cond delay="0"/>
                                          </p:stCondLst>
                                        </p:cTn>
                                        <p:tgtEl>
                                          <p:spTgt spid="54"/>
                                        </p:tgtEl>
                                        <p:attrNameLst>
                                          <p:attrName>style.visibility</p:attrName>
                                        </p:attrNameLst>
                                      </p:cBhvr>
                                      <p:to>
                                        <p:strVal val="visible"/>
                                      </p:to>
                                    </p:set>
                                    <p:anim calcmode="lin" valueType="num">
                                      <p:cBhvr additive="base">
                                        <p:cTn id="50" dur="500" fill="hold"/>
                                        <p:tgtEl>
                                          <p:spTgt spid="54"/>
                                        </p:tgtEl>
                                        <p:attrNameLst>
                                          <p:attrName>ppt_x</p:attrName>
                                        </p:attrNameLst>
                                      </p:cBhvr>
                                      <p:tavLst>
                                        <p:tav tm="0">
                                          <p:val>
                                            <p:strVal val="1+#ppt_w/2"/>
                                          </p:val>
                                        </p:tav>
                                        <p:tav tm="100000">
                                          <p:val>
                                            <p:strVal val="#ppt_x"/>
                                          </p:val>
                                        </p:tav>
                                      </p:tavLst>
                                    </p:anim>
                                    <p:anim calcmode="lin" valueType="num">
                                      <p:cBhvr additive="base">
                                        <p:cTn id="51" dur="500" fill="hold"/>
                                        <p:tgtEl>
                                          <p:spTgt spid="54"/>
                                        </p:tgtEl>
                                        <p:attrNameLst>
                                          <p:attrName>ppt_y</p:attrName>
                                        </p:attrNameLst>
                                      </p:cBhvr>
                                      <p:tavLst>
                                        <p:tav tm="0">
                                          <p:val>
                                            <p:strVal val="1+#ppt_h/2"/>
                                          </p:val>
                                        </p:tav>
                                        <p:tav tm="100000">
                                          <p:val>
                                            <p:strVal val="#ppt_y"/>
                                          </p:val>
                                        </p:tav>
                                      </p:tavLst>
                                    </p:anim>
                                  </p:childTnLst>
                                </p:cTn>
                              </p:par>
                            </p:childTnLst>
                          </p:cTn>
                        </p:par>
                        <p:par>
                          <p:cTn id="52" fill="hold">
                            <p:stCondLst>
                              <p:cond delay="7699"/>
                            </p:stCondLst>
                            <p:childTnLst>
                              <p:par>
                                <p:cTn id="53" presetID="22" presetClass="entr" presetSubtype="8" fill="hold" grpId="0" nodeType="afterEffect">
                                  <p:stCondLst>
                                    <p:cond delay="0"/>
                                  </p:stCondLst>
                                  <p:childTnLst>
                                    <p:set>
                                      <p:cBhvr>
                                        <p:cTn id="54" dur="1" fill="hold">
                                          <p:stCondLst>
                                            <p:cond delay="0"/>
                                          </p:stCondLst>
                                        </p:cTn>
                                        <p:tgtEl>
                                          <p:spTgt spid="55"/>
                                        </p:tgtEl>
                                        <p:attrNameLst>
                                          <p:attrName>style.visibility</p:attrName>
                                        </p:attrNameLst>
                                      </p:cBhvr>
                                      <p:to>
                                        <p:strVal val="visible"/>
                                      </p:to>
                                    </p:set>
                                    <p:animEffect transition="in" filter="wipe(left)">
                                      <p:cBhvr>
                                        <p:cTn id="55" dur="5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22" grpId="0"/>
      <p:bldP spid="39" grpId="0"/>
      <p:bldP spid="52" grpId="0" bldLvl="0" autoUpdateAnimBg="0"/>
      <p:bldP spid="53" grpId="0"/>
      <p:bldP spid="54" grpId="0" animBg="1"/>
      <p:bldP spid="55" grpId="0"/>
    </p:bld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梯形 1"/>
          <p:cNvSpPr/>
          <p:nvPr/>
        </p:nvSpPr>
        <p:spPr>
          <a:xfrm>
            <a:off x="569997" y="1458351"/>
            <a:ext cx="3524250" cy="704850"/>
          </a:xfrm>
          <a:prstGeom prst="trapezoid">
            <a:avLst/>
          </a:prstGeom>
          <a:solidFill>
            <a:srgbClr val="CC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0" y="1801906"/>
            <a:ext cx="12192000" cy="1524343"/>
          </a:xfrm>
          <a:prstGeom prst="rect">
            <a:avLst/>
          </a:pr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梯形 3"/>
          <p:cNvSpPr/>
          <p:nvPr/>
        </p:nvSpPr>
        <p:spPr>
          <a:xfrm flipV="1">
            <a:off x="739205" y="1458351"/>
            <a:ext cx="3185832" cy="948571"/>
          </a:xfrm>
          <a:prstGeom prst="trapezoid">
            <a:avLst>
              <a:gd name="adj" fmla="val 19870"/>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2283608" y="3979068"/>
            <a:ext cx="8494633" cy="923330"/>
          </a:xfrm>
          <a:prstGeom prst="rect">
            <a:avLst/>
          </a:prstGeom>
        </p:spPr>
        <p:txBody>
          <a:bodyPr wrap="none">
            <a:spAutoFit/>
          </a:bodyPr>
          <a:lstStyle/>
          <a:p>
            <a:r>
              <a:rPr lang="zh-CN" altLang="en-US" sz="5400" dirty="0">
                <a:solidFill>
                  <a:srgbClr val="1F487C"/>
                </a:solidFill>
              </a:rPr>
              <a:t>就是</a:t>
            </a:r>
            <a:r>
              <a:rPr lang="zh-CN" altLang="en-US" sz="5400" dirty="0" smtClean="0">
                <a:solidFill>
                  <a:srgbClr val="1F487C"/>
                </a:solidFill>
              </a:rPr>
              <a:t>在此添加标题内容文本</a:t>
            </a:r>
            <a:endParaRPr lang="zh-CN" altLang="en-US" sz="5400" dirty="0">
              <a:solidFill>
                <a:srgbClr val="1F487C"/>
              </a:solidFill>
            </a:endParaRPr>
          </a:p>
        </p:txBody>
      </p:sp>
      <p:sp>
        <p:nvSpPr>
          <p:cNvPr id="6" name="矩形 5"/>
          <p:cNvSpPr/>
          <p:nvPr/>
        </p:nvSpPr>
        <p:spPr>
          <a:xfrm>
            <a:off x="1316504" y="4148578"/>
            <a:ext cx="967104" cy="662907"/>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800" b="1" dirty="0" smtClean="0">
                <a:solidFill>
                  <a:schemeClr val="bg1"/>
                </a:solidFill>
              </a:rPr>
              <a:t>02</a:t>
            </a:r>
            <a:endParaRPr lang="zh-CN" altLang="en-US" sz="4800" b="1" dirty="0">
              <a:solidFill>
                <a:schemeClr val="bg1"/>
              </a:solidFill>
            </a:endParaRPr>
          </a:p>
        </p:txBody>
      </p:sp>
      <p:sp>
        <p:nvSpPr>
          <p:cNvPr id="14" name="文本框 13"/>
          <p:cNvSpPr txBox="1"/>
          <p:nvPr/>
        </p:nvSpPr>
        <p:spPr>
          <a:xfrm>
            <a:off x="618525" y="383633"/>
            <a:ext cx="1999265" cy="830997"/>
          </a:xfrm>
          <a:prstGeom prst="rect">
            <a:avLst/>
          </a:prstGeom>
          <a:noFill/>
        </p:spPr>
        <p:txBody>
          <a:bodyPr wrap="none" rtlCol="0">
            <a:spAutoFit/>
          </a:bodyPr>
          <a:lstStyle/>
          <a:p>
            <a:r>
              <a:rPr lang="en-US" altLang="zh-CN" sz="4800" b="1" dirty="0" smtClean="0">
                <a:solidFill>
                  <a:srgbClr val="1F487C"/>
                </a:solidFill>
              </a:rPr>
              <a:t>LOGO</a:t>
            </a:r>
            <a:endParaRPr lang="zh-CN" altLang="en-US" sz="4800" b="1" dirty="0">
              <a:solidFill>
                <a:srgbClr val="1F487C"/>
              </a:solidFill>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梯形 1"/>
          <p:cNvSpPr/>
          <p:nvPr/>
        </p:nvSpPr>
        <p:spPr>
          <a:xfrm>
            <a:off x="142240" y="281406"/>
            <a:ext cx="2067560" cy="483303"/>
          </a:xfrm>
          <a:prstGeom prst="trapezoid">
            <a:avLst/>
          </a:prstGeom>
          <a:solidFill>
            <a:srgbClr val="CC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0" y="463025"/>
            <a:ext cx="6877050" cy="784750"/>
          </a:xfrm>
          <a:custGeom>
            <a:avLst/>
            <a:gdLst>
              <a:gd name="connsiteX0" fmla="*/ 0 w 6877050"/>
              <a:gd name="connsiteY0" fmla="*/ 0 h 783320"/>
              <a:gd name="connsiteX1" fmla="*/ 6877050 w 6877050"/>
              <a:gd name="connsiteY1" fmla="*/ 0 h 783320"/>
              <a:gd name="connsiteX2" fmla="*/ 6877050 w 6877050"/>
              <a:gd name="connsiteY2" fmla="*/ 783320 h 783320"/>
              <a:gd name="connsiteX3" fmla="*/ 0 w 6877050"/>
              <a:gd name="connsiteY3" fmla="*/ 783320 h 783320"/>
              <a:gd name="connsiteX4" fmla="*/ 0 w 6877050"/>
              <a:gd name="connsiteY4" fmla="*/ 0 h 783320"/>
              <a:gd name="connsiteX0-1" fmla="*/ 0 w 6877050"/>
              <a:gd name="connsiteY0-2" fmla="*/ 0 h 784750"/>
              <a:gd name="connsiteX1-3" fmla="*/ 6877050 w 6877050"/>
              <a:gd name="connsiteY1-4" fmla="*/ 0 h 784750"/>
              <a:gd name="connsiteX2-5" fmla="*/ 6877050 w 6877050"/>
              <a:gd name="connsiteY2-6" fmla="*/ 783320 h 784750"/>
              <a:gd name="connsiteX3-7" fmla="*/ 6505575 w 6877050"/>
              <a:gd name="connsiteY3-8" fmla="*/ 784750 h 784750"/>
              <a:gd name="connsiteX4-9" fmla="*/ 0 w 6877050"/>
              <a:gd name="connsiteY4-10" fmla="*/ 783320 h 784750"/>
              <a:gd name="connsiteX5" fmla="*/ 0 w 6877050"/>
              <a:gd name="connsiteY5" fmla="*/ 0 h 784750"/>
              <a:gd name="connsiteX0-11" fmla="*/ 0 w 6877050"/>
              <a:gd name="connsiteY0-12" fmla="*/ 0 h 784750"/>
              <a:gd name="connsiteX1-13" fmla="*/ 6877050 w 6877050"/>
              <a:gd name="connsiteY1-14" fmla="*/ 0 h 784750"/>
              <a:gd name="connsiteX2-15" fmla="*/ 6505575 w 6877050"/>
              <a:gd name="connsiteY2-16" fmla="*/ 784750 h 784750"/>
              <a:gd name="connsiteX3-17" fmla="*/ 0 w 6877050"/>
              <a:gd name="connsiteY3-18" fmla="*/ 783320 h 784750"/>
              <a:gd name="connsiteX4-19" fmla="*/ 0 w 6877050"/>
              <a:gd name="connsiteY4-20" fmla="*/ 0 h 78475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77050" h="784750">
                <a:moveTo>
                  <a:pt x="0" y="0"/>
                </a:moveTo>
                <a:lnTo>
                  <a:pt x="6877050" y="0"/>
                </a:lnTo>
                <a:lnTo>
                  <a:pt x="6505575" y="784750"/>
                </a:lnTo>
                <a:lnTo>
                  <a:pt x="0" y="783320"/>
                </a:lnTo>
                <a:lnTo>
                  <a:pt x="0" y="0"/>
                </a:lnTo>
                <a:close/>
              </a:path>
            </a:pathLst>
          </a:cu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梯形 3"/>
          <p:cNvSpPr/>
          <p:nvPr/>
        </p:nvSpPr>
        <p:spPr>
          <a:xfrm flipV="1">
            <a:off x="260350" y="274373"/>
            <a:ext cx="1827530" cy="490336"/>
          </a:xfrm>
          <a:prstGeom prst="trapezoid">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TextBox 17"/>
          <p:cNvSpPr txBox="1"/>
          <p:nvPr/>
        </p:nvSpPr>
        <p:spPr>
          <a:xfrm>
            <a:off x="2205990" y="609181"/>
            <a:ext cx="3939534" cy="492438"/>
          </a:xfrm>
          <a:prstGeom prst="rect">
            <a:avLst/>
          </a:prstGeom>
          <a:noFill/>
        </p:spPr>
        <p:txBody>
          <a:bodyPr wrap="none" lIns="121917" tIns="60958" rIns="121917" bIns="60958" rtlCol="0">
            <a:spAutoFit/>
          </a:bodyPr>
          <a:lstStyle/>
          <a:p>
            <a:r>
              <a:rPr lang="zh-CN" altLang="en-US" sz="2400" dirty="0">
                <a:solidFill>
                  <a:schemeClr val="bg1"/>
                </a:solidFill>
              </a:rPr>
              <a:t>单击此处添加</a:t>
            </a:r>
            <a:r>
              <a:rPr lang="zh-CN" altLang="en-US" sz="2400" dirty="0" smtClean="0">
                <a:solidFill>
                  <a:schemeClr val="bg1"/>
                </a:solidFill>
              </a:rPr>
              <a:t>标题文本内容</a:t>
            </a:r>
            <a:endParaRPr lang="en-US" sz="2400" dirty="0">
              <a:solidFill>
                <a:schemeClr val="bg1"/>
              </a:solidFill>
            </a:endParaRPr>
          </a:p>
        </p:txBody>
      </p:sp>
      <p:sp>
        <p:nvSpPr>
          <p:cNvPr id="7" name="五边形 6"/>
          <p:cNvSpPr/>
          <p:nvPr/>
        </p:nvSpPr>
        <p:spPr>
          <a:xfrm flipH="1">
            <a:off x="7512424" y="2393577"/>
            <a:ext cx="4679576" cy="605117"/>
          </a:xfrm>
          <a:prstGeom prst="homePlate">
            <a:avLst/>
          </a:pr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五边形 7"/>
          <p:cNvSpPr/>
          <p:nvPr/>
        </p:nvSpPr>
        <p:spPr>
          <a:xfrm flipH="1">
            <a:off x="8252012" y="3112995"/>
            <a:ext cx="3939988" cy="605117"/>
          </a:xfrm>
          <a:prstGeom prst="homePlate">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五边形 8"/>
          <p:cNvSpPr/>
          <p:nvPr/>
        </p:nvSpPr>
        <p:spPr>
          <a:xfrm flipH="1">
            <a:off x="8884024" y="3832413"/>
            <a:ext cx="3307976" cy="605117"/>
          </a:xfrm>
          <a:prstGeom prst="homePlate">
            <a:avLst/>
          </a:pr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五边形 9"/>
          <p:cNvSpPr/>
          <p:nvPr/>
        </p:nvSpPr>
        <p:spPr>
          <a:xfrm flipH="1">
            <a:off x="9529482" y="4551831"/>
            <a:ext cx="2662518" cy="605117"/>
          </a:xfrm>
          <a:prstGeom prst="homePlate">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flipH="1">
            <a:off x="7901075" y="2494233"/>
            <a:ext cx="1800493" cy="369332"/>
          </a:xfrm>
          <a:prstGeom prst="rect">
            <a:avLst/>
          </a:prstGeom>
        </p:spPr>
        <p:txBody>
          <a:bodyPr wrap="none">
            <a:spAutoFit/>
          </a:bodyPr>
          <a:lstStyle/>
          <a:p>
            <a:pPr algn="r"/>
            <a:r>
              <a:rPr lang="zh-CN" altLang="en-US" b="1" dirty="0">
                <a:solidFill>
                  <a:schemeClr val="bg1"/>
                </a:solidFill>
              </a:rPr>
              <a:t>在此添加关键字</a:t>
            </a:r>
            <a:endParaRPr lang="zh-CN" altLang="en-US" b="1" dirty="0">
              <a:solidFill>
                <a:schemeClr val="bg1"/>
              </a:solidFill>
            </a:endParaRPr>
          </a:p>
        </p:txBody>
      </p:sp>
      <p:sp>
        <p:nvSpPr>
          <p:cNvPr id="12" name="矩形 11"/>
          <p:cNvSpPr/>
          <p:nvPr/>
        </p:nvSpPr>
        <p:spPr>
          <a:xfrm flipH="1">
            <a:off x="8629235" y="3217063"/>
            <a:ext cx="1800493" cy="369332"/>
          </a:xfrm>
          <a:prstGeom prst="rect">
            <a:avLst/>
          </a:prstGeom>
        </p:spPr>
        <p:txBody>
          <a:bodyPr wrap="none">
            <a:spAutoFit/>
          </a:bodyPr>
          <a:lstStyle/>
          <a:p>
            <a:pPr algn="r"/>
            <a:r>
              <a:rPr lang="zh-CN" altLang="en-US" b="1" dirty="0">
                <a:solidFill>
                  <a:schemeClr val="bg1"/>
                </a:solidFill>
              </a:rPr>
              <a:t>在此添加关键字</a:t>
            </a:r>
            <a:endParaRPr lang="zh-CN" altLang="en-US" b="1" dirty="0">
              <a:solidFill>
                <a:schemeClr val="bg1"/>
              </a:solidFill>
            </a:endParaRPr>
          </a:p>
        </p:txBody>
      </p:sp>
      <p:sp>
        <p:nvSpPr>
          <p:cNvPr id="13" name="矩形 12"/>
          <p:cNvSpPr/>
          <p:nvPr/>
        </p:nvSpPr>
        <p:spPr>
          <a:xfrm flipH="1">
            <a:off x="9150456" y="3936481"/>
            <a:ext cx="1800493" cy="369332"/>
          </a:xfrm>
          <a:prstGeom prst="rect">
            <a:avLst/>
          </a:prstGeom>
        </p:spPr>
        <p:txBody>
          <a:bodyPr wrap="none">
            <a:spAutoFit/>
          </a:bodyPr>
          <a:lstStyle/>
          <a:p>
            <a:pPr algn="r"/>
            <a:r>
              <a:rPr lang="zh-CN" altLang="en-US" b="1" dirty="0">
                <a:solidFill>
                  <a:schemeClr val="bg1"/>
                </a:solidFill>
              </a:rPr>
              <a:t>在此添加关键字</a:t>
            </a:r>
            <a:endParaRPr lang="zh-CN" altLang="en-US" b="1" dirty="0">
              <a:solidFill>
                <a:schemeClr val="bg1"/>
              </a:solidFill>
            </a:endParaRPr>
          </a:p>
        </p:txBody>
      </p:sp>
      <p:sp>
        <p:nvSpPr>
          <p:cNvPr id="14" name="矩形 13"/>
          <p:cNvSpPr/>
          <p:nvPr/>
        </p:nvSpPr>
        <p:spPr>
          <a:xfrm flipH="1">
            <a:off x="9752772" y="4674535"/>
            <a:ext cx="1800493" cy="369332"/>
          </a:xfrm>
          <a:prstGeom prst="rect">
            <a:avLst/>
          </a:prstGeom>
        </p:spPr>
        <p:txBody>
          <a:bodyPr wrap="none">
            <a:spAutoFit/>
          </a:bodyPr>
          <a:lstStyle/>
          <a:p>
            <a:pPr algn="r"/>
            <a:r>
              <a:rPr lang="zh-CN" altLang="en-US" b="1" dirty="0">
                <a:solidFill>
                  <a:schemeClr val="bg1"/>
                </a:solidFill>
              </a:rPr>
              <a:t>在此添加关键字</a:t>
            </a:r>
            <a:endParaRPr lang="zh-CN" altLang="en-US" b="1" dirty="0">
              <a:solidFill>
                <a:schemeClr val="bg1"/>
              </a:solidFill>
            </a:endParaRPr>
          </a:p>
        </p:txBody>
      </p:sp>
      <p:sp>
        <p:nvSpPr>
          <p:cNvPr id="15" name="TextBox 17"/>
          <p:cNvSpPr txBox="1"/>
          <p:nvPr/>
        </p:nvSpPr>
        <p:spPr>
          <a:xfrm>
            <a:off x="624312" y="1692257"/>
            <a:ext cx="3836942" cy="553994"/>
          </a:xfrm>
          <a:prstGeom prst="rect">
            <a:avLst/>
          </a:prstGeom>
          <a:noFill/>
        </p:spPr>
        <p:txBody>
          <a:bodyPr wrap="none" lIns="121917" tIns="60958" rIns="121917" bIns="60958" rtlCol="0">
            <a:spAutoFit/>
          </a:bodyPr>
          <a:lstStyle/>
          <a:p>
            <a:r>
              <a:rPr lang="zh-CN" altLang="en-US" sz="2800" b="1" dirty="0">
                <a:solidFill>
                  <a:srgbClr val="1F487C"/>
                </a:solidFill>
              </a:rPr>
              <a:t>单击此处</a:t>
            </a:r>
            <a:r>
              <a:rPr lang="zh-CN" altLang="en-US" sz="2800" b="1" dirty="0" smtClean="0">
                <a:solidFill>
                  <a:srgbClr val="1F487C"/>
                </a:solidFill>
              </a:rPr>
              <a:t>添加文本内容</a:t>
            </a:r>
            <a:endParaRPr lang="en-US" sz="2800" b="1" dirty="0">
              <a:solidFill>
                <a:srgbClr val="1F487C"/>
              </a:solidFill>
            </a:endParaRPr>
          </a:p>
        </p:txBody>
      </p:sp>
      <p:sp>
        <p:nvSpPr>
          <p:cNvPr id="16" name="矩形 15"/>
          <p:cNvSpPr/>
          <p:nvPr/>
        </p:nvSpPr>
        <p:spPr>
          <a:xfrm>
            <a:off x="624312" y="2228321"/>
            <a:ext cx="5125840" cy="1708160"/>
          </a:xfrm>
          <a:prstGeom prst="rect">
            <a:avLst/>
          </a:prstGeom>
        </p:spPr>
        <p:txBody>
          <a:bodyPr wrap="square">
            <a:spAutoFit/>
          </a:bodyPr>
          <a:lstStyle/>
          <a:p>
            <a:pPr>
              <a:lnSpc>
                <a:spcPct val="150000"/>
              </a:lnSpc>
            </a:pPr>
            <a:r>
              <a:rPr lang="en-US" altLang="zh-CN" sz="1400" i="0" dirty="0" smtClean="0">
                <a:solidFill>
                  <a:srgbClr val="1B2831"/>
                </a:solidFill>
                <a:effectLst/>
                <a:latin typeface="Helvetica" panose="020B0604020202020204" pitchFamily="34" charset="0"/>
              </a:rPr>
              <a:t>When tomorrow turns in today, yesterday, and someday that no more important in your memory, we suddenly realize that we are pushed forward by time. This is not a train in still in which you may feel forward when another train goes by. It is the truth that we've all grown up. And we become different. </a:t>
            </a:r>
            <a:endParaRPr lang="zh-CN" altLang="en-US" sz="1400" dirty="0">
              <a:solidFill>
                <a:srgbClr val="1B2831"/>
              </a:solidFill>
            </a:endParaRPr>
          </a:p>
        </p:txBody>
      </p:sp>
      <p:graphicFrame>
        <p:nvGraphicFramePr>
          <p:cNvPr id="20" name="图表 19"/>
          <p:cNvGraphicFramePr/>
          <p:nvPr/>
        </p:nvGraphicFramePr>
        <p:xfrm>
          <a:off x="142240" y="3718112"/>
          <a:ext cx="8128000" cy="2420221"/>
        </p:xfrm>
        <a:graphic>
          <a:graphicData uri="http://schemas.openxmlformats.org/drawingml/2006/chart">
            <c:chart xmlns:c="http://schemas.openxmlformats.org/drawingml/2006/chart" xmlns:r="http://schemas.openxmlformats.org/officeDocument/2006/relationships" r:id="rId1"/>
          </a:graphicData>
        </a:graphic>
      </p:graphicFrame>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梯形 1"/>
          <p:cNvSpPr/>
          <p:nvPr/>
        </p:nvSpPr>
        <p:spPr>
          <a:xfrm>
            <a:off x="142240" y="281406"/>
            <a:ext cx="2067560" cy="483303"/>
          </a:xfrm>
          <a:prstGeom prst="trapezoid">
            <a:avLst/>
          </a:prstGeom>
          <a:solidFill>
            <a:srgbClr val="CC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0" y="463025"/>
            <a:ext cx="6877050" cy="784750"/>
          </a:xfrm>
          <a:custGeom>
            <a:avLst/>
            <a:gdLst>
              <a:gd name="connsiteX0" fmla="*/ 0 w 6877050"/>
              <a:gd name="connsiteY0" fmla="*/ 0 h 783320"/>
              <a:gd name="connsiteX1" fmla="*/ 6877050 w 6877050"/>
              <a:gd name="connsiteY1" fmla="*/ 0 h 783320"/>
              <a:gd name="connsiteX2" fmla="*/ 6877050 w 6877050"/>
              <a:gd name="connsiteY2" fmla="*/ 783320 h 783320"/>
              <a:gd name="connsiteX3" fmla="*/ 0 w 6877050"/>
              <a:gd name="connsiteY3" fmla="*/ 783320 h 783320"/>
              <a:gd name="connsiteX4" fmla="*/ 0 w 6877050"/>
              <a:gd name="connsiteY4" fmla="*/ 0 h 783320"/>
              <a:gd name="connsiteX0-1" fmla="*/ 0 w 6877050"/>
              <a:gd name="connsiteY0-2" fmla="*/ 0 h 784750"/>
              <a:gd name="connsiteX1-3" fmla="*/ 6877050 w 6877050"/>
              <a:gd name="connsiteY1-4" fmla="*/ 0 h 784750"/>
              <a:gd name="connsiteX2-5" fmla="*/ 6877050 w 6877050"/>
              <a:gd name="connsiteY2-6" fmla="*/ 783320 h 784750"/>
              <a:gd name="connsiteX3-7" fmla="*/ 6505575 w 6877050"/>
              <a:gd name="connsiteY3-8" fmla="*/ 784750 h 784750"/>
              <a:gd name="connsiteX4-9" fmla="*/ 0 w 6877050"/>
              <a:gd name="connsiteY4-10" fmla="*/ 783320 h 784750"/>
              <a:gd name="connsiteX5" fmla="*/ 0 w 6877050"/>
              <a:gd name="connsiteY5" fmla="*/ 0 h 784750"/>
              <a:gd name="connsiteX0-11" fmla="*/ 0 w 6877050"/>
              <a:gd name="connsiteY0-12" fmla="*/ 0 h 784750"/>
              <a:gd name="connsiteX1-13" fmla="*/ 6877050 w 6877050"/>
              <a:gd name="connsiteY1-14" fmla="*/ 0 h 784750"/>
              <a:gd name="connsiteX2-15" fmla="*/ 6505575 w 6877050"/>
              <a:gd name="connsiteY2-16" fmla="*/ 784750 h 784750"/>
              <a:gd name="connsiteX3-17" fmla="*/ 0 w 6877050"/>
              <a:gd name="connsiteY3-18" fmla="*/ 783320 h 784750"/>
              <a:gd name="connsiteX4-19" fmla="*/ 0 w 6877050"/>
              <a:gd name="connsiteY4-20" fmla="*/ 0 h 78475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77050" h="784750">
                <a:moveTo>
                  <a:pt x="0" y="0"/>
                </a:moveTo>
                <a:lnTo>
                  <a:pt x="6877050" y="0"/>
                </a:lnTo>
                <a:lnTo>
                  <a:pt x="6505575" y="784750"/>
                </a:lnTo>
                <a:lnTo>
                  <a:pt x="0" y="783320"/>
                </a:lnTo>
                <a:lnTo>
                  <a:pt x="0" y="0"/>
                </a:lnTo>
                <a:close/>
              </a:path>
            </a:pathLst>
          </a:cu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梯形 3"/>
          <p:cNvSpPr/>
          <p:nvPr/>
        </p:nvSpPr>
        <p:spPr>
          <a:xfrm flipV="1">
            <a:off x="260350" y="274373"/>
            <a:ext cx="1827530" cy="490336"/>
          </a:xfrm>
          <a:prstGeom prst="trapezoid">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TextBox 17"/>
          <p:cNvSpPr txBox="1"/>
          <p:nvPr/>
        </p:nvSpPr>
        <p:spPr>
          <a:xfrm>
            <a:off x="2205990" y="609181"/>
            <a:ext cx="3939534" cy="492438"/>
          </a:xfrm>
          <a:prstGeom prst="rect">
            <a:avLst/>
          </a:prstGeom>
          <a:noFill/>
        </p:spPr>
        <p:txBody>
          <a:bodyPr wrap="none" lIns="121917" tIns="60958" rIns="121917" bIns="60958" rtlCol="0">
            <a:spAutoFit/>
          </a:bodyPr>
          <a:lstStyle/>
          <a:p>
            <a:r>
              <a:rPr lang="zh-CN" altLang="en-US" sz="2400" dirty="0">
                <a:solidFill>
                  <a:schemeClr val="bg1"/>
                </a:solidFill>
              </a:rPr>
              <a:t>单击此处添加</a:t>
            </a:r>
            <a:r>
              <a:rPr lang="zh-CN" altLang="en-US" sz="2400" dirty="0" smtClean="0">
                <a:solidFill>
                  <a:schemeClr val="bg1"/>
                </a:solidFill>
              </a:rPr>
              <a:t>标题文本内容</a:t>
            </a:r>
            <a:endParaRPr lang="en-US" sz="2400" dirty="0">
              <a:solidFill>
                <a:schemeClr val="bg1"/>
              </a:solidFill>
            </a:endParaRPr>
          </a:p>
        </p:txBody>
      </p:sp>
      <p:sp>
        <p:nvSpPr>
          <p:cNvPr id="19" name="六边形 16"/>
          <p:cNvSpPr/>
          <p:nvPr/>
        </p:nvSpPr>
        <p:spPr>
          <a:xfrm>
            <a:off x="5468057" y="5906030"/>
            <a:ext cx="913704" cy="1050233"/>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95250" tIns="95250" rIns="95250" bIns="95250" numCol="1" spcCol="1270" anchor="ctr" anchorCtr="0">
            <a:noAutofit/>
          </a:bodyPr>
          <a:lstStyle/>
          <a:p>
            <a:pPr lvl="0" algn="ctr" defTabSz="1111250">
              <a:lnSpc>
                <a:spcPct val="90000"/>
              </a:lnSpc>
              <a:spcBef>
                <a:spcPct val="0"/>
              </a:spcBef>
              <a:spcAft>
                <a:spcPct val="35000"/>
              </a:spcAft>
            </a:pPr>
            <a:endParaRPr lang="zh-CN" altLang="en-US" sz="2500" kern="1200" dirty="0"/>
          </a:p>
        </p:txBody>
      </p:sp>
      <p:sp>
        <p:nvSpPr>
          <p:cNvPr id="30" name="六边形 29"/>
          <p:cNvSpPr/>
          <p:nvPr/>
        </p:nvSpPr>
        <p:spPr>
          <a:xfrm rot="5400000">
            <a:off x="6247517" y="2232783"/>
            <a:ext cx="1112792" cy="968126"/>
          </a:xfrm>
          <a:prstGeom prst="hexagon">
            <a:avLst>
              <a:gd name="adj" fmla="val 25000"/>
              <a:gd name="vf" fmla="val 115470"/>
            </a:avLst>
          </a:prstGeom>
          <a:solidFill>
            <a:srgbClr val="1F487C"/>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8" name="六边形 27"/>
          <p:cNvSpPr/>
          <p:nvPr/>
        </p:nvSpPr>
        <p:spPr>
          <a:xfrm rot="5400000">
            <a:off x="4911661" y="2232783"/>
            <a:ext cx="1112792" cy="968126"/>
          </a:xfrm>
          <a:prstGeom prst="hexagon">
            <a:avLst>
              <a:gd name="adj" fmla="val 25000"/>
              <a:gd name="vf" fmla="val 115470"/>
            </a:avLst>
          </a:prstGeom>
          <a:solidFill>
            <a:srgbClr val="1F487C"/>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4" name="六边形 23"/>
          <p:cNvSpPr/>
          <p:nvPr/>
        </p:nvSpPr>
        <p:spPr>
          <a:xfrm rot="5400000">
            <a:off x="6826358" y="3351490"/>
            <a:ext cx="1112792" cy="968126"/>
          </a:xfrm>
          <a:prstGeom prst="hexagon">
            <a:avLst>
              <a:gd name="adj" fmla="val 25000"/>
              <a:gd name="vf" fmla="val 115470"/>
            </a:avLst>
          </a:prstGeom>
          <a:solidFill>
            <a:srgbClr val="1F487C"/>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2" name="六边形 21"/>
          <p:cNvSpPr/>
          <p:nvPr/>
        </p:nvSpPr>
        <p:spPr>
          <a:xfrm rot="5400000">
            <a:off x="6247517" y="4455682"/>
            <a:ext cx="1112792" cy="968126"/>
          </a:xfrm>
          <a:prstGeom prst="hexagon">
            <a:avLst>
              <a:gd name="adj" fmla="val 25000"/>
              <a:gd name="vf" fmla="val 115470"/>
            </a:avLst>
          </a:prstGeom>
          <a:solidFill>
            <a:srgbClr val="1F487C"/>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0" name="六边形 19"/>
          <p:cNvSpPr/>
          <p:nvPr/>
        </p:nvSpPr>
        <p:spPr>
          <a:xfrm rot="5400000">
            <a:off x="4882633" y="4426654"/>
            <a:ext cx="1112792" cy="968126"/>
          </a:xfrm>
          <a:prstGeom prst="hexagon">
            <a:avLst>
              <a:gd name="adj" fmla="val 25000"/>
              <a:gd name="vf" fmla="val 115470"/>
            </a:avLst>
          </a:prstGeom>
          <a:solidFill>
            <a:srgbClr val="1F487C"/>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1" name="六边形 14"/>
          <p:cNvSpPr/>
          <p:nvPr/>
        </p:nvSpPr>
        <p:spPr>
          <a:xfrm>
            <a:off x="5280000" y="4397105"/>
            <a:ext cx="666394" cy="765971"/>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0" tIns="0" rIns="0" bIns="0" numCol="1" spcCol="1270" anchor="ctr" anchorCtr="0">
            <a:noAutofit/>
          </a:bodyPr>
          <a:lstStyle/>
          <a:p>
            <a:pPr lvl="0" algn="ctr" defTabSz="1600200">
              <a:lnSpc>
                <a:spcPct val="90000"/>
              </a:lnSpc>
              <a:spcBef>
                <a:spcPct val="0"/>
              </a:spcBef>
              <a:spcAft>
                <a:spcPct val="35000"/>
              </a:spcAft>
            </a:pPr>
            <a:endParaRPr lang="zh-CN" altLang="en-US" sz="3600" kern="1200"/>
          </a:p>
        </p:txBody>
      </p:sp>
      <p:sp>
        <p:nvSpPr>
          <p:cNvPr id="16" name="六边形 15"/>
          <p:cNvSpPr/>
          <p:nvPr/>
        </p:nvSpPr>
        <p:spPr>
          <a:xfrm rot="5400000">
            <a:off x="4277578" y="3346333"/>
            <a:ext cx="1112792" cy="968126"/>
          </a:xfrm>
          <a:prstGeom prst="hexagon">
            <a:avLst>
              <a:gd name="adj" fmla="val 25000"/>
              <a:gd name="vf" fmla="val 115470"/>
            </a:avLst>
          </a:prstGeom>
          <a:solidFill>
            <a:srgbClr val="1F487C"/>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7" name="六边形 18"/>
          <p:cNvSpPr/>
          <p:nvPr/>
        </p:nvSpPr>
        <p:spPr>
          <a:xfrm>
            <a:off x="6901665" y="5906030"/>
            <a:ext cx="913704" cy="1050233"/>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0" tIns="0" rIns="0" bIns="0" numCol="1" spcCol="1270" anchor="ctr" anchorCtr="0">
            <a:noAutofit/>
          </a:bodyPr>
          <a:lstStyle/>
          <a:p>
            <a:pPr lvl="0" algn="ctr" defTabSz="1600200">
              <a:lnSpc>
                <a:spcPct val="90000"/>
              </a:lnSpc>
              <a:spcBef>
                <a:spcPct val="0"/>
              </a:spcBef>
              <a:spcAft>
                <a:spcPct val="35000"/>
              </a:spcAft>
            </a:pPr>
            <a:endParaRPr lang="zh-CN" altLang="en-US" sz="3600" kern="1200"/>
          </a:p>
        </p:txBody>
      </p:sp>
      <p:sp>
        <p:nvSpPr>
          <p:cNvPr id="32" name="六边形 31"/>
          <p:cNvSpPr/>
          <p:nvPr/>
        </p:nvSpPr>
        <p:spPr>
          <a:xfrm rot="5400000">
            <a:off x="5373103" y="3164210"/>
            <a:ext cx="1525763" cy="1327414"/>
          </a:xfrm>
          <a:prstGeom prst="hexagon">
            <a:avLst>
              <a:gd name="adj" fmla="val 25000"/>
              <a:gd name="vf" fmla="val 115470"/>
            </a:avLst>
          </a:prstGeom>
          <a:solidFill>
            <a:srgbClr val="FF9900"/>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34" name="Freeform 902"/>
          <p:cNvSpPr>
            <a:spLocks noEditPoints="1"/>
          </p:cNvSpPr>
          <p:nvPr/>
        </p:nvSpPr>
        <p:spPr bwMode="auto">
          <a:xfrm>
            <a:off x="5801815" y="3569533"/>
            <a:ext cx="668338" cy="517525"/>
          </a:xfrm>
          <a:custGeom>
            <a:avLst/>
            <a:gdLst>
              <a:gd name="T0" fmla="*/ 51 w 178"/>
              <a:gd name="T1" fmla="*/ 100 h 138"/>
              <a:gd name="T2" fmla="*/ 63 w 178"/>
              <a:gd name="T3" fmla="*/ 112 h 138"/>
              <a:gd name="T4" fmla="*/ 89 w 178"/>
              <a:gd name="T5" fmla="*/ 101 h 138"/>
              <a:gd name="T6" fmla="*/ 115 w 178"/>
              <a:gd name="T7" fmla="*/ 112 h 138"/>
              <a:gd name="T8" fmla="*/ 127 w 178"/>
              <a:gd name="T9" fmla="*/ 100 h 138"/>
              <a:gd name="T10" fmla="*/ 89 w 178"/>
              <a:gd name="T11" fmla="*/ 84 h 138"/>
              <a:gd name="T12" fmla="*/ 51 w 178"/>
              <a:gd name="T13" fmla="*/ 100 h 138"/>
              <a:gd name="T14" fmla="*/ 89 w 178"/>
              <a:gd name="T15" fmla="*/ 120 h 138"/>
              <a:gd name="T16" fmla="*/ 76 w 178"/>
              <a:gd name="T17" fmla="*/ 125 h 138"/>
              <a:gd name="T18" fmla="*/ 89 w 178"/>
              <a:gd name="T19" fmla="*/ 138 h 138"/>
              <a:gd name="T20" fmla="*/ 102 w 178"/>
              <a:gd name="T21" fmla="*/ 125 h 138"/>
              <a:gd name="T22" fmla="*/ 89 w 178"/>
              <a:gd name="T23" fmla="*/ 120 h 138"/>
              <a:gd name="T24" fmla="*/ 177 w 178"/>
              <a:gd name="T25" fmla="*/ 49 h 138"/>
              <a:gd name="T26" fmla="*/ 1 w 178"/>
              <a:gd name="T27" fmla="*/ 49 h 138"/>
              <a:gd name="T28" fmla="*/ 0 w 178"/>
              <a:gd name="T29" fmla="*/ 49 h 138"/>
              <a:gd name="T30" fmla="*/ 13 w 178"/>
              <a:gd name="T31" fmla="*/ 62 h 138"/>
              <a:gd name="T32" fmla="*/ 89 w 178"/>
              <a:gd name="T33" fmla="*/ 29 h 138"/>
              <a:gd name="T34" fmla="*/ 165 w 178"/>
              <a:gd name="T35" fmla="*/ 62 h 138"/>
              <a:gd name="T36" fmla="*/ 178 w 178"/>
              <a:gd name="T37" fmla="*/ 49 h 138"/>
              <a:gd name="T38" fmla="*/ 177 w 178"/>
              <a:gd name="T39" fmla="*/ 49 h 138"/>
              <a:gd name="T40" fmla="*/ 89 w 178"/>
              <a:gd name="T41" fmla="*/ 48 h 138"/>
              <a:gd name="T42" fmla="*/ 26 w 178"/>
              <a:gd name="T43" fmla="*/ 74 h 138"/>
              <a:gd name="T44" fmla="*/ 26 w 178"/>
              <a:gd name="T45" fmla="*/ 75 h 138"/>
              <a:gd name="T46" fmla="*/ 38 w 178"/>
              <a:gd name="T47" fmla="*/ 87 h 138"/>
              <a:gd name="T48" fmla="*/ 89 w 178"/>
              <a:gd name="T49" fmla="*/ 66 h 138"/>
              <a:gd name="T50" fmla="*/ 140 w 178"/>
              <a:gd name="T51" fmla="*/ 87 h 138"/>
              <a:gd name="T52" fmla="*/ 152 w 178"/>
              <a:gd name="T53" fmla="*/ 75 h 138"/>
              <a:gd name="T54" fmla="*/ 152 w 178"/>
              <a:gd name="T55" fmla="*/ 74 h 138"/>
              <a:gd name="T56" fmla="*/ 89 w 178"/>
              <a:gd name="T57" fmla="*/ 48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8" h="138">
                <a:moveTo>
                  <a:pt x="51" y="100"/>
                </a:moveTo>
                <a:cubicBezTo>
                  <a:pt x="63" y="112"/>
                  <a:pt x="63" y="112"/>
                  <a:pt x="63" y="112"/>
                </a:cubicBezTo>
                <a:cubicBezTo>
                  <a:pt x="70" y="106"/>
                  <a:pt x="79" y="101"/>
                  <a:pt x="89" y="101"/>
                </a:cubicBezTo>
                <a:cubicBezTo>
                  <a:pt x="99" y="101"/>
                  <a:pt x="108" y="106"/>
                  <a:pt x="115" y="112"/>
                </a:cubicBezTo>
                <a:cubicBezTo>
                  <a:pt x="127" y="100"/>
                  <a:pt x="127" y="100"/>
                  <a:pt x="127" y="100"/>
                </a:cubicBezTo>
                <a:cubicBezTo>
                  <a:pt x="117" y="90"/>
                  <a:pt x="104" y="84"/>
                  <a:pt x="89" y="84"/>
                </a:cubicBezTo>
                <a:cubicBezTo>
                  <a:pt x="74" y="84"/>
                  <a:pt x="61" y="90"/>
                  <a:pt x="51" y="100"/>
                </a:cubicBezTo>
                <a:close/>
                <a:moveTo>
                  <a:pt x="89" y="120"/>
                </a:moveTo>
                <a:cubicBezTo>
                  <a:pt x="84" y="120"/>
                  <a:pt x="79" y="122"/>
                  <a:pt x="76" y="125"/>
                </a:cubicBezTo>
                <a:cubicBezTo>
                  <a:pt x="89" y="138"/>
                  <a:pt x="89" y="138"/>
                  <a:pt x="89" y="138"/>
                </a:cubicBezTo>
                <a:cubicBezTo>
                  <a:pt x="102" y="125"/>
                  <a:pt x="102" y="125"/>
                  <a:pt x="102" y="125"/>
                </a:cubicBezTo>
                <a:cubicBezTo>
                  <a:pt x="99" y="122"/>
                  <a:pt x="94" y="120"/>
                  <a:pt x="89" y="120"/>
                </a:cubicBezTo>
                <a:close/>
                <a:moveTo>
                  <a:pt x="177" y="49"/>
                </a:moveTo>
                <a:cubicBezTo>
                  <a:pt x="128" y="0"/>
                  <a:pt x="50" y="0"/>
                  <a:pt x="1" y="49"/>
                </a:cubicBezTo>
                <a:cubicBezTo>
                  <a:pt x="1" y="49"/>
                  <a:pt x="1" y="49"/>
                  <a:pt x="0" y="49"/>
                </a:cubicBezTo>
                <a:cubicBezTo>
                  <a:pt x="13" y="62"/>
                  <a:pt x="13" y="62"/>
                  <a:pt x="13" y="62"/>
                </a:cubicBezTo>
                <a:cubicBezTo>
                  <a:pt x="32" y="42"/>
                  <a:pt x="59" y="29"/>
                  <a:pt x="89" y="29"/>
                </a:cubicBezTo>
                <a:cubicBezTo>
                  <a:pt x="119" y="29"/>
                  <a:pt x="146" y="42"/>
                  <a:pt x="165" y="62"/>
                </a:cubicBezTo>
                <a:cubicBezTo>
                  <a:pt x="178" y="49"/>
                  <a:pt x="178" y="49"/>
                  <a:pt x="178" y="49"/>
                </a:cubicBezTo>
                <a:cubicBezTo>
                  <a:pt x="177" y="49"/>
                  <a:pt x="177" y="49"/>
                  <a:pt x="177" y="49"/>
                </a:cubicBezTo>
                <a:close/>
                <a:moveTo>
                  <a:pt x="89" y="48"/>
                </a:moveTo>
                <a:cubicBezTo>
                  <a:pt x="65" y="48"/>
                  <a:pt x="43" y="57"/>
                  <a:pt x="26" y="74"/>
                </a:cubicBezTo>
                <a:cubicBezTo>
                  <a:pt x="26" y="74"/>
                  <a:pt x="26" y="74"/>
                  <a:pt x="26" y="75"/>
                </a:cubicBezTo>
                <a:cubicBezTo>
                  <a:pt x="38" y="87"/>
                  <a:pt x="38" y="87"/>
                  <a:pt x="38" y="87"/>
                </a:cubicBezTo>
                <a:cubicBezTo>
                  <a:pt x="51" y="74"/>
                  <a:pt x="69" y="66"/>
                  <a:pt x="89" y="66"/>
                </a:cubicBezTo>
                <a:cubicBezTo>
                  <a:pt x="109" y="66"/>
                  <a:pt x="127" y="74"/>
                  <a:pt x="140" y="87"/>
                </a:cubicBezTo>
                <a:cubicBezTo>
                  <a:pt x="152" y="75"/>
                  <a:pt x="152" y="75"/>
                  <a:pt x="152" y="75"/>
                </a:cubicBezTo>
                <a:cubicBezTo>
                  <a:pt x="152" y="74"/>
                  <a:pt x="152" y="74"/>
                  <a:pt x="152" y="74"/>
                </a:cubicBezTo>
                <a:cubicBezTo>
                  <a:pt x="135" y="57"/>
                  <a:pt x="113" y="48"/>
                  <a:pt x="89" y="48"/>
                </a:cubicBezTo>
                <a:close/>
              </a:path>
            </a:pathLst>
          </a:custGeom>
          <a:solidFill>
            <a:schemeClr val="bg1"/>
          </a:solidFill>
          <a:ln>
            <a:noFill/>
          </a:ln>
        </p:spPr>
        <p:txBody>
          <a:bodyPr vert="horz" wrap="square" lIns="91440" tIns="45720" rIns="91440" bIns="45720" numCol="1" anchor="t" anchorCtr="0" compatLnSpc="1"/>
          <a:lstStyle/>
          <a:p>
            <a:endParaRPr lang="en-US"/>
          </a:p>
        </p:txBody>
      </p:sp>
      <p:sp>
        <p:nvSpPr>
          <p:cNvPr id="35" name="Freeform 97"/>
          <p:cNvSpPr>
            <a:spLocks noEditPoints="1"/>
          </p:cNvSpPr>
          <p:nvPr/>
        </p:nvSpPr>
        <p:spPr bwMode="auto">
          <a:xfrm>
            <a:off x="4691105" y="3662817"/>
            <a:ext cx="330200" cy="330200"/>
          </a:xfrm>
          <a:custGeom>
            <a:avLst/>
            <a:gdLst>
              <a:gd name="T0" fmla="*/ 44 w 88"/>
              <a:gd name="T1" fmla="*/ 0 h 88"/>
              <a:gd name="T2" fmla="*/ 0 w 88"/>
              <a:gd name="T3" fmla="*/ 44 h 88"/>
              <a:gd name="T4" fmla="*/ 44 w 88"/>
              <a:gd name="T5" fmla="*/ 88 h 88"/>
              <a:gd name="T6" fmla="*/ 88 w 88"/>
              <a:gd name="T7" fmla="*/ 44 h 88"/>
              <a:gd name="T8" fmla="*/ 44 w 88"/>
              <a:gd name="T9" fmla="*/ 0 h 88"/>
              <a:gd name="T10" fmla="*/ 61 w 88"/>
              <a:gd name="T11" fmla="*/ 52 h 88"/>
              <a:gd name="T12" fmla="*/ 52 w 88"/>
              <a:gd name="T13" fmla="*/ 52 h 88"/>
              <a:gd name="T14" fmla="*/ 52 w 88"/>
              <a:gd name="T15" fmla="*/ 61 h 88"/>
              <a:gd name="T16" fmla="*/ 44 w 88"/>
              <a:gd name="T17" fmla="*/ 69 h 88"/>
              <a:gd name="T18" fmla="*/ 36 w 88"/>
              <a:gd name="T19" fmla="*/ 61 h 88"/>
              <a:gd name="T20" fmla="*/ 36 w 88"/>
              <a:gd name="T21" fmla="*/ 52 h 88"/>
              <a:gd name="T22" fmla="*/ 28 w 88"/>
              <a:gd name="T23" fmla="*/ 52 h 88"/>
              <a:gd name="T24" fmla="*/ 20 w 88"/>
              <a:gd name="T25" fmla="*/ 44 h 88"/>
              <a:gd name="T26" fmla="*/ 28 w 88"/>
              <a:gd name="T27" fmla="*/ 36 h 88"/>
              <a:gd name="T28" fmla="*/ 36 w 88"/>
              <a:gd name="T29" fmla="*/ 36 h 88"/>
              <a:gd name="T30" fmla="*/ 36 w 88"/>
              <a:gd name="T31" fmla="*/ 28 h 88"/>
              <a:gd name="T32" fmla="*/ 44 w 88"/>
              <a:gd name="T33" fmla="*/ 20 h 88"/>
              <a:gd name="T34" fmla="*/ 52 w 88"/>
              <a:gd name="T35" fmla="*/ 28 h 88"/>
              <a:gd name="T36" fmla="*/ 52 w 88"/>
              <a:gd name="T37" fmla="*/ 36 h 88"/>
              <a:gd name="T38" fmla="*/ 61 w 88"/>
              <a:gd name="T39" fmla="*/ 36 h 88"/>
              <a:gd name="T40" fmla="*/ 69 w 88"/>
              <a:gd name="T41" fmla="*/ 44 h 88"/>
              <a:gd name="T42" fmla="*/ 61 w 88"/>
              <a:gd name="T43" fmla="*/ 52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8" h="88">
                <a:moveTo>
                  <a:pt x="44" y="0"/>
                </a:moveTo>
                <a:cubicBezTo>
                  <a:pt x="20" y="0"/>
                  <a:pt x="0" y="20"/>
                  <a:pt x="0" y="44"/>
                </a:cubicBezTo>
                <a:cubicBezTo>
                  <a:pt x="0" y="69"/>
                  <a:pt x="20" y="88"/>
                  <a:pt x="44" y="88"/>
                </a:cubicBezTo>
                <a:cubicBezTo>
                  <a:pt x="69" y="88"/>
                  <a:pt x="88" y="69"/>
                  <a:pt x="88" y="44"/>
                </a:cubicBezTo>
                <a:cubicBezTo>
                  <a:pt x="88" y="20"/>
                  <a:pt x="69" y="0"/>
                  <a:pt x="44" y="0"/>
                </a:cubicBezTo>
                <a:close/>
                <a:moveTo>
                  <a:pt x="61" y="52"/>
                </a:moveTo>
                <a:cubicBezTo>
                  <a:pt x="52" y="52"/>
                  <a:pt x="52" y="52"/>
                  <a:pt x="52" y="52"/>
                </a:cubicBezTo>
                <a:cubicBezTo>
                  <a:pt x="52" y="61"/>
                  <a:pt x="52" y="61"/>
                  <a:pt x="52" y="61"/>
                </a:cubicBezTo>
                <a:cubicBezTo>
                  <a:pt x="52" y="65"/>
                  <a:pt x="49" y="69"/>
                  <a:pt x="44" y="69"/>
                </a:cubicBezTo>
                <a:cubicBezTo>
                  <a:pt x="40" y="69"/>
                  <a:pt x="36" y="65"/>
                  <a:pt x="36" y="61"/>
                </a:cubicBezTo>
                <a:cubicBezTo>
                  <a:pt x="36" y="52"/>
                  <a:pt x="36" y="52"/>
                  <a:pt x="36" y="52"/>
                </a:cubicBezTo>
                <a:cubicBezTo>
                  <a:pt x="28" y="52"/>
                  <a:pt x="28" y="52"/>
                  <a:pt x="28" y="52"/>
                </a:cubicBezTo>
                <a:cubicBezTo>
                  <a:pt x="23" y="52"/>
                  <a:pt x="20" y="49"/>
                  <a:pt x="20" y="44"/>
                </a:cubicBezTo>
                <a:cubicBezTo>
                  <a:pt x="20" y="40"/>
                  <a:pt x="23" y="36"/>
                  <a:pt x="28" y="36"/>
                </a:cubicBezTo>
                <a:cubicBezTo>
                  <a:pt x="36" y="36"/>
                  <a:pt x="36" y="36"/>
                  <a:pt x="36" y="36"/>
                </a:cubicBezTo>
                <a:cubicBezTo>
                  <a:pt x="36" y="28"/>
                  <a:pt x="36" y="28"/>
                  <a:pt x="36" y="28"/>
                </a:cubicBezTo>
                <a:cubicBezTo>
                  <a:pt x="36" y="23"/>
                  <a:pt x="40" y="20"/>
                  <a:pt x="44" y="20"/>
                </a:cubicBezTo>
                <a:cubicBezTo>
                  <a:pt x="49" y="20"/>
                  <a:pt x="52" y="23"/>
                  <a:pt x="52" y="28"/>
                </a:cubicBezTo>
                <a:cubicBezTo>
                  <a:pt x="52" y="36"/>
                  <a:pt x="52" y="36"/>
                  <a:pt x="52" y="36"/>
                </a:cubicBezTo>
                <a:cubicBezTo>
                  <a:pt x="61" y="36"/>
                  <a:pt x="61" y="36"/>
                  <a:pt x="61" y="36"/>
                </a:cubicBezTo>
                <a:cubicBezTo>
                  <a:pt x="65" y="36"/>
                  <a:pt x="69" y="40"/>
                  <a:pt x="69" y="44"/>
                </a:cubicBezTo>
                <a:cubicBezTo>
                  <a:pt x="69" y="49"/>
                  <a:pt x="65" y="52"/>
                  <a:pt x="61" y="52"/>
                </a:cubicBezTo>
                <a:close/>
              </a:path>
            </a:pathLst>
          </a:custGeom>
          <a:solidFill>
            <a:schemeClr val="bg1"/>
          </a:solidFill>
          <a:ln>
            <a:noFill/>
          </a:ln>
        </p:spPr>
        <p:txBody>
          <a:bodyPr vert="horz" wrap="square" lIns="91440" tIns="45720" rIns="91440" bIns="45720" numCol="1" anchor="t" anchorCtr="0" compatLnSpc="1"/>
          <a:lstStyle/>
          <a:p>
            <a:endParaRPr lang="en-US"/>
          </a:p>
        </p:txBody>
      </p:sp>
      <p:sp>
        <p:nvSpPr>
          <p:cNvPr id="36" name="Freeform 98"/>
          <p:cNvSpPr>
            <a:spLocks noEditPoints="1"/>
          </p:cNvSpPr>
          <p:nvPr/>
        </p:nvSpPr>
        <p:spPr bwMode="auto">
          <a:xfrm>
            <a:off x="6617129" y="4779357"/>
            <a:ext cx="365125" cy="363538"/>
          </a:xfrm>
          <a:custGeom>
            <a:avLst/>
            <a:gdLst>
              <a:gd name="T0" fmla="*/ 17 w 97"/>
              <a:gd name="T1" fmla="*/ 17 h 97"/>
              <a:gd name="T2" fmla="*/ 17 w 97"/>
              <a:gd name="T3" fmla="*/ 79 h 97"/>
              <a:gd name="T4" fmla="*/ 80 w 97"/>
              <a:gd name="T5" fmla="*/ 79 h 97"/>
              <a:gd name="T6" fmla="*/ 80 w 97"/>
              <a:gd name="T7" fmla="*/ 17 h 97"/>
              <a:gd name="T8" fmla="*/ 17 w 97"/>
              <a:gd name="T9" fmla="*/ 17 h 97"/>
              <a:gd name="T10" fmla="*/ 66 w 97"/>
              <a:gd name="T11" fmla="*/ 42 h 97"/>
              <a:gd name="T12" fmla="*/ 60 w 97"/>
              <a:gd name="T13" fmla="*/ 48 h 97"/>
              <a:gd name="T14" fmla="*/ 66 w 97"/>
              <a:gd name="T15" fmla="*/ 54 h 97"/>
              <a:gd name="T16" fmla="*/ 66 w 97"/>
              <a:gd name="T17" fmla="*/ 66 h 97"/>
              <a:gd name="T18" fmla="*/ 55 w 97"/>
              <a:gd name="T19" fmla="*/ 66 h 97"/>
              <a:gd name="T20" fmla="*/ 49 w 97"/>
              <a:gd name="T21" fmla="*/ 59 h 97"/>
              <a:gd name="T22" fmla="*/ 42 w 97"/>
              <a:gd name="T23" fmla="*/ 66 h 97"/>
              <a:gd name="T24" fmla="*/ 31 w 97"/>
              <a:gd name="T25" fmla="*/ 66 h 97"/>
              <a:gd name="T26" fmla="*/ 31 w 97"/>
              <a:gd name="T27" fmla="*/ 54 h 97"/>
              <a:gd name="T28" fmla="*/ 37 w 97"/>
              <a:gd name="T29" fmla="*/ 48 h 97"/>
              <a:gd name="T30" fmla="*/ 31 w 97"/>
              <a:gd name="T31" fmla="*/ 42 h 97"/>
              <a:gd name="T32" fmla="*/ 31 w 97"/>
              <a:gd name="T33" fmla="*/ 31 h 97"/>
              <a:gd name="T34" fmla="*/ 42 w 97"/>
              <a:gd name="T35" fmla="*/ 31 h 97"/>
              <a:gd name="T36" fmla="*/ 49 w 97"/>
              <a:gd name="T37" fmla="*/ 37 h 97"/>
              <a:gd name="T38" fmla="*/ 55 w 97"/>
              <a:gd name="T39" fmla="*/ 31 h 97"/>
              <a:gd name="T40" fmla="*/ 66 w 97"/>
              <a:gd name="T41" fmla="*/ 31 h 97"/>
              <a:gd name="T42" fmla="*/ 66 w 97"/>
              <a:gd name="T43" fmla="*/ 42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7" h="97">
                <a:moveTo>
                  <a:pt x="17" y="17"/>
                </a:moveTo>
                <a:cubicBezTo>
                  <a:pt x="0" y="34"/>
                  <a:pt x="0" y="62"/>
                  <a:pt x="17" y="79"/>
                </a:cubicBezTo>
                <a:cubicBezTo>
                  <a:pt x="35" y="97"/>
                  <a:pt x="62" y="97"/>
                  <a:pt x="80" y="79"/>
                </a:cubicBezTo>
                <a:cubicBezTo>
                  <a:pt x="97" y="62"/>
                  <a:pt x="97" y="34"/>
                  <a:pt x="80" y="17"/>
                </a:cubicBezTo>
                <a:cubicBezTo>
                  <a:pt x="62" y="0"/>
                  <a:pt x="35" y="0"/>
                  <a:pt x="17" y="17"/>
                </a:cubicBezTo>
                <a:close/>
                <a:moveTo>
                  <a:pt x="66" y="42"/>
                </a:moveTo>
                <a:cubicBezTo>
                  <a:pt x="60" y="48"/>
                  <a:pt x="60" y="48"/>
                  <a:pt x="60" y="48"/>
                </a:cubicBezTo>
                <a:cubicBezTo>
                  <a:pt x="66" y="54"/>
                  <a:pt x="66" y="54"/>
                  <a:pt x="66" y="54"/>
                </a:cubicBezTo>
                <a:cubicBezTo>
                  <a:pt x="69" y="58"/>
                  <a:pt x="69" y="63"/>
                  <a:pt x="66" y="66"/>
                </a:cubicBezTo>
                <a:cubicBezTo>
                  <a:pt x="63" y="69"/>
                  <a:pt x="58" y="69"/>
                  <a:pt x="55" y="66"/>
                </a:cubicBezTo>
                <a:cubicBezTo>
                  <a:pt x="49" y="59"/>
                  <a:pt x="49" y="59"/>
                  <a:pt x="49" y="59"/>
                </a:cubicBezTo>
                <a:cubicBezTo>
                  <a:pt x="42" y="66"/>
                  <a:pt x="42" y="66"/>
                  <a:pt x="42" y="66"/>
                </a:cubicBezTo>
                <a:cubicBezTo>
                  <a:pt x="39" y="69"/>
                  <a:pt x="34" y="69"/>
                  <a:pt x="31" y="66"/>
                </a:cubicBezTo>
                <a:cubicBezTo>
                  <a:pt x="28" y="63"/>
                  <a:pt x="28" y="58"/>
                  <a:pt x="31" y="54"/>
                </a:cubicBezTo>
                <a:cubicBezTo>
                  <a:pt x="37" y="48"/>
                  <a:pt x="37" y="48"/>
                  <a:pt x="37" y="48"/>
                </a:cubicBezTo>
                <a:cubicBezTo>
                  <a:pt x="31" y="42"/>
                  <a:pt x="31" y="42"/>
                  <a:pt x="31" y="42"/>
                </a:cubicBezTo>
                <a:cubicBezTo>
                  <a:pt x="28" y="39"/>
                  <a:pt x="28" y="34"/>
                  <a:pt x="31" y="31"/>
                </a:cubicBezTo>
                <a:cubicBezTo>
                  <a:pt x="34" y="28"/>
                  <a:pt x="39" y="28"/>
                  <a:pt x="42" y="31"/>
                </a:cubicBezTo>
                <a:cubicBezTo>
                  <a:pt x="49" y="37"/>
                  <a:pt x="49" y="37"/>
                  <a:pt x="49" y="37"/>
                </a:cubicBezTo>
                <a:cubicBezTo>
                  <a:pt x="55" y="31"/>
                  <a:pt x="55" y="31"/>
                  <a:pt x="55" y="31"/>
                </a:cubicBezTo>
                <a:cubicBezTo>
                  <a:pt x="58" y="28"/>
                  <a:pt x="63" y="28"/>
                  <a:pt x="66" y="31"/>
                </a:cubicBezTo>
                <a:cubicBezTo>
                  <a:pt x="69" y="34"/>
                  <a:pt x="69" y="39"/>
                  <a:pt x="66" y="42"/>
                </a:cubicBezTo>
                <a:close/>
              </a:path>
            </a:pathLst>
          </a:custGeom>
          <a:solidFill>
            <a:schemeClr val="bg1"/>
          </a:solidFill>
          <a:ln>
            <a:noFill/>
          </a:ln>
        </p:spPr>
        <p:txBody>
          <a:bodyPr vert="horz" wrap="square" lIns="91440" tIns="45720" rIns="91440" bIns="45720" numCol="1" anchor="t" anchorCtr="0" compatLnSpc="1"/>
          <a:lstStyle/>
          <a:p>
            <a:endParaRPr lang="en-US"/>
          </a:p>
        </p:txBody>
      </p:sp>
      <p:sp>
        <p:nvSpPr>
          <p:cNvPr id="37" name="Freeform 100"/>
          <p:cNvSpPr>
            <a:spLocks noEditPoints="1"/>
          </p:cNvSpPr>
          <p:nvPr/>
        </p:nvSpPr>
        <p:spPr bwMode="auto">
          <a:xfrm>
            <a:off x="5238610" y="4741685"/>
            <a:ext cx="363538" cy="363538"/>
          </a:xfrm>
          <a:custGeom>
            <a:avLst/>
            <a:gdLst>
              <a:gd name="T0" fmla="*/ 80 w 97"/>
              <a:gd name="T1" fmla="*/ 17 h 97"/>
              <a:gd name="T2" fmla="*/ 17 w 97"/>
              <a:gd name="T3" fmla="*/ 17 h 97"/>
              <a:gd name="T4" fmla="*/ 17 w 97"/>
              <a:gd name="T5" fmla="*/ 79 h 97"/>
              <a:gd name="T6" fmla="*/ 80 w 97"/>
              <a:gd name="T7" fmla="*/ 79 h 97"/>
              <a:gd name="T8" fmla="*/ 80 w 97"/>
              <a:gd name="T9" fmla="*/ 17 h 97"/>
              <a:gd name="T10" fmla="*/ 79 w 97"/>
              <a:gd name="T11" fmla="*/ 43 h 97"/>
              <a:gd name="T12" fmla="*/ 50 w 97"/>
              <a:gd name="T13" fmla="*/ 72 h 97"/>
              <a:gd name="T14" fmla="*/ 50 w 97"/>
              <a:gd name="T15" fmla="*/ 72 h 97"/>
              <a:gd name="T16" fmla="*/ 44 w 97"/>
              <a:gd name="T17" fmla="*/ 75 h 97"/>
              <a:gd name="T18" fmla="*/ 38 w 97"/>
              <a:gd name="T19" fmla="*/ 72 h 97"/>
              <a:gd name="T20" fmla="*/ 38 w 97"/>
              <a:gd name="T21" fmla="*/ 72 h 97"/>
              <a:gd name="T22" fmla="*/ 21 w 97"/>
              <a:gd name="T23" fmla="*/ 55 h 97"/>
              <a:gd name="T24" fmla="*/ 21 w 97"/>
              <a:gd name="T25" fmla="*/ 44 h 97"/>
              <a:gd name="T26" fmla="*/ 32 w 97"/>
              <a:gd name="T27" fmla="*/ 44 h 97"/>
              <a:gd name="T28" fmla="*/ 44 w 97"/>
              <a:gd name="T29" fmla="*/ 55 h 97"/>
              <a:gd name="T30" fmla="*/ 68 w 97"/>
              <a:gd name="T31" fmla="*/ 32 h 97"/>
              <a:gd name="T32" fmla="*/ 79 w 97"/>
              <a:gd name="T33" fmla="*/ 32 h 97"/>
              <a:gd name="T34" fmla="*/ 79 w 97"/>
              <a:gd name="T35" fmla="*/ 43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7" h="97">
                <a:moveTo>
                  <a:pt x="80" y="17"/>
                </a:moveTo>
                <a:cubicBezTo>
                  <a:pt x="62" y="0"/>
                  <a:pt x="34" y="0"/>
                  <a:pt x="17" y="17"/>
                </a:cubicBezTo>
                <a:cubicBezTo>
                  <a:pt x="0" y="34"/>
                  <a:pt x="0" y="62"/>
                  <a:pt x="17" y="79"/>
                </a:cubicBezTo>
                <a:cubicBezTo>
                  <a:pt x="34" y="97"/>
                  <a:pt x="62" y="97"/>
                  <a:pt x="80" y="79"/>
                </a:cubicBezTo>
                <a:cubicBezTo>
                  <a:pt x="97" y="62"/>
                  <a:pt x="97" y="34"/>
                  <a:pt x="80" y="17"/>
                </a:cubicBezTo>
                <a:close/>
                <a:moveTo>
                  <a:pt x="79" y="43"/>
                </a:moveTo>
                <a:cubicBezTo>
                  <a:pt x="50" y="72"/>
                  <a:pt x="50" y="72"/>
                  <a:pt x="50" y="72"/>
                </a:cubicBezTo>
                <a:cubicBezTo>
                  <a:pt x="50" y="72"/>
                  <a:pt x="50" y="72"/>
                  <a:pt x="50" y="72"/>
                </a:cubicBezTo>
                <a:cubicBezTo>
                  <a:pt x="48" y="74"/>
                  <a:pt x="46" y="75"/>
                  <a:pt x="44" y="75"/>
                </a:cubicBezTo>
                <a:cubicBezTo>
                  <a:pt x="42" y="75"/>
                  <a:pt x="40" y="74"/>
                  <a:pt x="38" y="72"/>
                </a:cubicBezTo>
                <a:cubicBezTo>
                  <a:pt x="38" y="72"/>
                  <a:pt x="38" y="72"/>
                  <a:pt x="38" y="72"/>
                </a:cubicBezTo>
                <a:cubicBezTo>
                  <a:pt x="21" y="55"/>
                  <a:pt x="21" y="55"/>
                  <a:pt x="21" y="55"/>
                </a:cubicBezTo>
                <a:cubicBezTo>
                  <a:pt x="18" y="52"/>
                  <a:pt x="18" y="47"/>
                  <a:pt x="21" y="44"/>
                </a:cubicBezTo>
                <a:cubicBezTo>
                  <a:pt x="24" y="41"/>
                  <a:pt x="29" y="41"/>
                  <a:pt x="32" y="44"/>
                </a:cubicBezTo>
                <a:cubicBezTo>
                  <a:pt x="44" y="55"/>
                  <a:pt x="44" y="55"/>
                  <a:pt x="44" y="55"/>
                </a:cubicBezTo>
                <a:cubicBezTo>
                  <a:pt x="68" y="32"/>
                  <a:pt x="68" y="32"/>
                  <a:pt x="68" y="32"/>
                </a:cubicBezTo>
                <a:cubicBezTo>
                  <a:pt x="71" y="29"/>
                  <a:pt x="76" y="29"/>
                  <a:pt x="79" y="32"/>
                </a:cubicBezTo>
                <a:cubicBezTo>
                  <a:pt x="82" y="35"/>
                  <a:pt x="82" y="40"/>
                  <a:pt x="79" y="43"/>
                </a:cubicBezTo>
                <a:close/>
              </a:path>
            </a:pathLst>
          </a:custGeom>
          <a:solidFill>
            <a:schemeClr val="bg1"/>
          </a:solidFill>
          <a:ln>
            <a:noFill/>
          </a:ln>
        </p:spPr>
        <p:txBody>
          <a:bodyPr vert="horz" wrap="square" lIns="91440" tIns="45720" rIns="91440" bIns="45720" numCol="1" anchor="t" anchorCtr="0" compatLnSpc="1"/>
          <a:lstStyle/>
          <a:p>
            <a:endParaRPr lang="en-US"/>
          </a:p>
        </p:txBody>
      </p:sp>
      <p:sp>
        <p:nvSpPr>
          <p:cNvPr id="38" name="Freeform 148"/>
          <p:cNvSpPr>
            <a:spLocks noEditPoints="1"/>
          </p:cNvSpPr>
          <p:nvPr/>
        </p:nvSpPr>
        <p:spPr bwMode="auto">
          <a:xfrm>
            <a:off x="6694487" y="2516771"/>
            <a:ext cx="365125" cy="363538"/>
          </a:xfrm>
          <a:custGeom>
            <a:avLst/>
            <a:gdLst>
              <a:gd name="T0" fmla="*/ 79 w 97"/>
              <a:gd name="T1" fmla="*/ 17 h 97"/>
              <a:gd name="T2" fmla="*/ 17 w 97"/>
              <a:gd name="T3" fmla="*/ 17 h 97"/>
              <a:gd name="T4" fmla="*/ 17 w 97"/>
              <a:gd name="T5" fmla="*/ 80 h 97"/>
              <a:gd name="T6" fmla="*/ 79 w 97"/>
              <a:gd name="T7" fmla="*/ 80 h 97"/>
              <a:gd name="T8" fmla="*/ 79 w 97"/>
              <a:gd name="T9" fmla="*/ 17 h 97"/>
              <a:gd name="T10" fmla="*/ 75 w 97"/>
              <a:gd name="T11" fmla="*/ 53 h 97"/>
              <a:gd name="T12" fmla="*/ 59 w 97"/>
              <a:gd name="T13" fmla="*/ 66 h 97"/>
              <a:gd name="T14" fmla="*/ 54 w 97"/>
              <a:gd name="T15" fmla="*/ 63 h 97"/>
              <a:gd name="T16" fmla="*/ 53 w 97"/>
              <a:gd name="T17" fmla="*/ 58 h 97"/>
              <a:gd name="T18" fmla="*/ 48 w 97"/>
              <a:gd name="T19" fmla="*/ 57 h 97"/>
              <a:gd name="T20" fmla="*/ 27 w 97"/>
              <a:gd name="T21" fmla="*/ 57 h 97"/>
              <a:gd name="T22" fmla="*/ 18 w 97"/>
              <a:gd name="T23" fmla="*/ 48 h 97"/>
              <a:gd name="T24" fmla="*/ 27 w 97"/>
              <a:gd name="T25" fmla="*/ 39 h 97"/>
              <a:gd name="T26" fmla="*/ 49 w 97"/>
              <a:gd name="T27" fmla="*/ 39 h 97"/>
              <a:gd name="T28" fmla="*/ 53 w 97"/>
              <a:gd name="T29" fmla="*/ 39 h 97"/>
              <a:gd name="T30" fmla="*/ 54 w 97"/>
              <a:gd name="T31" fmla="*/ 34 h 97"/>
              <a:gd name="T32" fmla="*/ 59 w 97"/>
              <a:gd name="T33" fmla="*/ 31 h 97"/>
              <a:gd name="T34" fmla="*/ 75 w 97"/>
              <a:gd name="T35" fmla="*/ 44 h 97"/>
              <a:gd name="T36" fmla="*/ 75 w 97"/>
              <a:gd name="T37" fmla="*/ 53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97" h="97">
                <a:moveTo>
                  <a:pt x="79" y="17"/>
                </a:moveTo>
                <a:cubicBezTo>
                  <a:pt x="62" y="0"/>
                  <a:pt x="34" y="0"/>
                  <a:pt x="17" y="17"/>
                </a:cubicBezTo>
                <a:cubicBezTo>
                  <a:pt x="0" y="34"/>
                  <a:pt x="0" y="62"/>
                  <a:pt x="17" y="80"/>
                </a:cubicBezTo>
                <a:cubicBezTo>
                  <a:pt x="34" y="97"/>
                  <a:pt x="62" y="97"/>
                  <a:pt x="79" y="80"/>
                </a:cubicBezTo>
                <a:cubicBezTo>
                  <a:pt x="97" y="62"/>
                  <a:pt x="97" y="34"/>
                  <a:pt x="79" y="17"/>
                </a:cubicBezTo>
                <a:close/>
                <a:moveTo>
                  <a:pt x="75" y="53"/>
                </a:moveTo>
                <a:cubicBezTo>
                  <a:pt x="59" y="66"/>
                  <a:pt x="59" y="66"/>
                  <a:pt x="59" y="66"/>
                </a:cubicBezTo>
                <a:cubicBezTo>
                  <a:pt x="56" y="68"/>
                  <a:pt x="54" y="67"/>
                  <a:pt x="54" y="63"/>
                </a:cubicBezTo>
                <a:cubicBezTo>
                  <a:pt x="54" y="63"/>
                  <a:pt x="54" y="59"/>
                  <a:pt x="53" y="58"/>
                </a:cubicBezTo>
                <a:cubicBezTo>
                  <a:pt x="52" y="57"/>
                  <a:pt x="48" y="57"/>
                  <a:pt x="48" y="57"/>
                </a:cubicBezTo>
                <a:cubicBezTo>
                  <a:pt x="27" y="57"/>
                  <a:pt x="27" y="57"/>
                  <a:pt x="27" y="57"/>
                </a:cubicBezTo>
                <a:cubicBezTo>
                  <a:pt x="22" y="57"/>
                  <a:pt x="18" y="53"/>
                  <a:pt x="18" y="48"/>
                </a:cubicBezTo>
                <a:cubicBezTo>
                  <a:pt x="18" y="43"/>
                  <a:pt x="22" y="39"/>
                  <a:pt x="27" y="39"/>
                </a:cubicBezTo>
                <a:cubicBezTo>
                  <a:pt x="49" y="39"/>
                  <a:pt x="49" y="39"/>
                  <a:pt x="49" y="39"/>
                </a:cubicBezTo>
                <a:cubicBezTo>
                  <a:pt x="49" y="39"/>
                  <a:pt x="52" y="40"/>
                  <a:pt x="53" y="39"/>
                </a:cubicBezTo>
                <a:cubicBezTo>
                  <a:pt x="54" y="38"/>
                  <a:pt x="54" y="34"/>
                  <a:pt x="54" y="34"/>
                </a:cubicBezTo>
                <a:cubicBezTo>
                  <a:pt x="54" y="30"/>
                  <a:pt x="56" y="29"/>
                  <a:pt x="59" y="31"/>
                </a:cubicBezTo>
                <a:cubicBezTo>
                  <a:pt x="75" y="44"/>
                  <a:pt x="75" y="44"/>
                  <a:pt x="75" y="44"/>
                </a:cubicBezTo>
                <a:cubicBezTo>
                  <a:pt x="79" y="46"/>
                  <a:pt x="79" y="50"/>
                  <a:pt x="75" y="53"/>
                </a:cubicBezTo>
                <a:close/>
              </a:path>
            </a:pathLst>
          </a:custGeom>
          <a:solidFill>
            <a:schemeClr val="bg1"/>
          </a:solidFill>
          <a:ln>
            <a:noFill/>
          </a:ln>
        </p:spPr>
        <p:txBody>
          <a:bodyPr vert="horz" wrap="square" lIns="91440" tIns="45720" rIns="91440" bIns="45720" numCol="1" anchor="t" anchorCtr="0" compatLnSpc="1"/>
          <a:lstStyle/>
          <a:p>
            <a:endParaRPr lang="en-US"/>
          </a:p>
        </p:txBody>
      </p:sp>
      <p:sp>
        <p:nvSpPr>
          <p:cNvPr id="39" name="Freeform 149"/>
          <p:cNvSpPr>
            <a:spLocks noEditPoints="1"/>
          </p:cNvSpPr>
          <p:nvPr/>
        </p:nvSpPr>
        <p:spPr bwMode="auto">
          <a:xfrm>
            <a:off x="7169824" y="3646148"/>
            <a:ext cx="360363" cy="363538"/>
          </a:xfrm>
          <a:custGeom>
            <a:avLst/>
            <a:gdLst>
              <a:gd name="T0" fmla="*/ 79 w 96"/>
              <a:gd name="T1" fmla="*/ 17 h 97"/>
              <a:gd name="T2" fmla="*/ 17 w 96"/>
              <a:gd name="T3" fmla="*/ 17 h 97"/>
              <a:gd name="T4" fmla="*/ 17 w 96"/>
              <a:gd name="T5" fmla="*/ 80 h 97"/>
              <a:gd name="T6" fmla="*/ 79 w 96"/>
              <a:gd name="T7" fmla="*/ 80 h 97"/>
              <a:gd name="T8" fmla="*/ 79 w 96"/>
              <a:gd name="T9" fmla="*/ 17 h 97"/>
              <a:gd name="T10" fmla="*/ 69 w 96"/>
              <a:gd name="T11" fmla="*/ 57 h 97"/>
              <a:gd name="T12" fmla="*/ 47 w 96"/>
              <a:gd name="T13" fmla="*/ 57 h 97"/>
              <a:gd name="T14" fmla="*/ 43 w 96"/>
              <a:gd name="T15" fmla="*/ 58 h 97"/>
              <a:gd name="T16" fmla="*/ 42 w 96"/>
              <a:gd name="T17" fmla="*/ 63 h 97"/>
              <a:gd name="T18" fmla="*/ 37 w 96"/>
              <a:gd name="T19" fmla="*/ 66 h 97"/>
              <a:gd name="T20" fmla="*/ 21 w 96"/>
              <a:gd name="T21" fmla="*/ 53 h 97"/>
              <a:gd name="T22" fmla="*/ 21 w 96"/>
              <a:gd name="T23" fmla="*/ 44 h 97"/>
              <a:gd name="T24" fmla="*/ 37 w 96"/>
              <a:gd name="T25" fmla="*/ 31 h 97"/>
              <a:gd name="T26" fmla="*/ 42 w 96"/>
              <a:gd name="T27" fmla="*/ 34 h 97"/>
              <a:gd name="T28" fmla="*/ 43 w 96"/>
              <a:gd name="T29" fmla="*/ 39 h 97"/>
              <a:gd name="T30" fmla="*/ 48 w 96"/>
              <a:gd name="T31" fmla="*/ 39 h 97"/>
              <a:gd name="T32" fmla="*/ 69 w 96"/>
              <a:gd name="T33" fmla="*/ 39 h 97"/>
              <a:gd name="T34" fmla="*/ 78 w 96"/>
              <a:gd name="T35" fmla="*/ 48 h 97"/>
              <a:gd name="T36" fmla="*/ 69 w 96"/>
              <a:gd name="T37" fmla="*/ 57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96" h="97">
                <a:moveTo>
                  <a:pt x="79" y="17"/>
                </a:moveTo>
                <a:cubicBezTo>
                  <a:pt x="62" y="0"/>
                  <a:pt x="34" y="0"/>
                  <a:pt x="17" y="17"/>
                </a:cubicBezTo>
                <a:cubicBezTo>
                  <a:pt x="0" y="34"/>
                  <a:pt x="0" y="62"/>
                  <a:pt x="17" y="80"/>
                </a:cubicBezTo>
                <a:cubicBezTo>
                  <a:pt x="34" y="97"/>
                  <a:pt x="62" y="97"/>
                  <a:pt x="79" y="80"/>
                </a:cubicBezTo>
                <a:cubicBezTo>
                  <a:pt x="96" y="62"/>
                  <a:pt x="96" y="34"/>
                  <a:pt x="79" y="17"/>
                </a:cubicBezTo>
                <a:close/>
                <a:moveTo>
                  <a:pt x="69" y="57"/>
                </a:moveTo>
                <a:cubicBezTo>
                  <a:pt x="47" y="57"/>
                  <a:pt x="47" y="57"/>
                  <a:pt x="47" y="57"/>
                </a:cubicBezTo>
                <a:cubicBezTo>
                  <a:pt x="47" y="57"/>
                  <a:pt x="44" y="57"/>
                  <a:pt x="43" y="58"/>
                </a:cubicBezTo>
                <a:cubicBezTo>
                  <a:pt x="42" y="59"/>
                  <a:pt x="42" y="63"/>
                  <a:pt x="42" y="63"/>
                </a:cubicBezTo>
                <a:cubicBezTo>
                  <a:pt x="42" y="67"/>
                  <a:pt x="40" y="68"/>
                  <a:pt x="37" y="66"/>
                </a:cubicBezTo>
                <a:cubicBezTo>
                  <a:pt x="21" y="53"/>
                  <a:pt x="21" y="53"/>
                  <a:pt x="21" y="53"/>
                </a:cubicBezTo>
                <a:cubicBezTo>
                  <a:pt x="18" y="50"/>
                  <a:pt x="18" y="46"/>
                  <a:pt x="21" y="44"/>
                </a:cubicBezTo>
                <a:cubicBezTo>
                  <a:pt x="37" y="31"/>
                  <a:pt x="37" y="31"/>
                  <a:pt x="37" y="31"/>
                </a:cubicBezTo>
                <a:cubicBezTo>
                  <a:pt x="40" y="29"/>
                  <a:pt x="42" y="30"/>
                  <a:pt x="42" y="34"/>
                </a:cubicBezTo>
                <a:cubicBezTo>
                  <a:pt x="42" y="34"/>
                  <a:pt x="42" y="37"/>
                  <a:pt x="43" y="39"/>
                </a:cubicBezTo>
                <a:cubicBezTo>
                  <a:pt x="44" y="40"/>
                  <a:pt x="48" y="39"/>
                  <a:pt x="48" y="39"/>
                </a:cubicBezTo>
                <a:cubicBezTo>
                  <a:pt x="69" y="39"/>
                  <a:pt x="69" y="39"/>
                  <a:pt x="69" y="39"/>
                </a:cubicBezTo>
                <a:cubicBezTo>
                  <a:pt x="74" y="39"/>
                  <a:pt x="78" y="43"/>
                  <a:pt x="78" y="48"/>
                </a:cubicBezTo>
                <a:cubicBezTo>
                  <a:pt x="78" y="53"/>
                  <a:pt x="74" y="57"/>
                  <a:pt x="69" y="57"/>
                </a:cubicBezTo>
                <a:close/>
              </a:path>
            </a:pathLst>
          </a:custGeom>
          <a:solidFill>
            <a:schemeClr val="bg1"/>
          </a:solidFill>
          <a:ln>
            <a:noFill/>
          </a:ln>
        </p:spPr>
        <p:txBody>
          <a:bodyPr vert="horz" wrap="square" lIns="91440" tIns="45720" rIns="91440" bIns="45720" numCol="1" anchor="t" anchorCtr="0" compatLnSpc="1"/>
          <a:lstStyle/>
          <a:p>
            <a:endParaRPr lang="en-US"/>
          </a:p>
        </p:txBody>
      </p:sp>
      <p:sp>
        <p:nvSpPr>
          <p:cNvPr id="40" name="Freeform 99"/>
          <p:cNvSpPr>
            <a:spLocks noEditPoints="1"/>
          </p:cNvSpPr>
          <p:nvPr/>
        </p:nvSpPr>
        <p:spPr bwMode="auto">
          <a:xfrm>
            <a:off x="5300977" y="2510662"/>
            <a:ext cx="330200" cy="330200"/>
          </a:xfrm>
          <a:custGeom>
            <a:avLst/>
            <a:gdLst>
              <a:gd name="T0" fmla="*/ 44 w 88"/>
              <a:gd name="T1" fmla="*/ 0 h 88"/>
              <a:gd name="T2" fmla="*/ 0 w 88"/>
              <a:gd name="T3" fmla="*/ 44 h 88"/>
              <a:gd name="T4" fmla="*/ 44 w 88"/>
              <a:gd name="T5" fmla="*/ 88 h 88"/>
              <a:gd name="T6" fmla="*/ 88 w 88"/>
              <a:gd name="T7" fmla="*/ 44 h 88"/>
              <a:gd name="T8" fmla="*/ 44 w 88"/>
              <a:gd name="T9" fmla="*/ 0 h 88"/>
              <a:gd name="T10" fmla="*/ 61 w 88"/>
              <a:gd name="T11" fmla="*/ 52 h 88"/>
              <a:gd name="T12" fmla="*/ 27 w 88"/>
              <a:gd name="T13" fmla="*/ 52 h 88"/>
              <a:gd name="T14" fmla="*/ 19 w 88"/>
              <a:gd name="T15" fmla="*/ 44 h 88"/>
              <a:gd name="T16" fmla="*/ 27 w 88"/>
              <a:gd name="T17" fmla="*/ 36 h 88"/>
              <a:gd name="T18" fmla="*/ 61 w 88"/>
              <a:gd name="T19" fmla="*/ 36 h 88"/>
              <a:gd name="T20" fmla="*/ 68 w 88"/>
              <a:gd name="T21" fmla="*/ 44 h 88"/>
              <a:gd name="T22" fmla="*/ 61 w 88"/>
              <a:gd name="T23" fmla="*/ 52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8" h="88">
                <a:moveTo>
                  <a:pt x="44" y="0"/>
                </a:moveTo>
                <a:cubicBezTo>
                  <a:pt x="20" y="0"/>
                  <a:pt x="0" y="20"/>
                  <a:pt x="0" y="44"/>
                </a:cubicBezTo>
                <a:cubicBezTo>
                  <a:pt x="0" y="68"/>
                  <a:pt x="20" y="88"/>
                  <a:pt x="44" y="88"/>
                </a:cubicBezTo>
                <a:cubicBezTo>
                  <a:pt x="68" y="88"/>
                  <a:pt x="88" y="68"/>
                  <a:pt x="88" y="44"/>
                </a:cubicBezTo>
                <a:cubicBezTo>
                  <a:pt x="88" y="20"/>
                  <a:pt x="68" y="0"/>
                  <a:pt x="44" y="0"/>
                </a:cubicBezTo>
                <a:close/>
                <a:moveTo>
                  <a:pt x="61" y="52"/>
                </a:moveTo>
                <a:cubicBezTo>
                  <a:pt x="27" y="52"/>
                  <a:pt x="27" y="52"/>
                  <a:pt x="27" y="52"/>
                </a:cubicBezTo>
                <a:cubicBezTo>
                  <a:pt x="23" y="52"/>
                  <a:pt x="19" y="48"/>
                  <a:pt x="19" y="44"/>
                </a:cubicBezTo>
                <a:cubicBezTo>
                  <a:pt x="19" y="39"/>
                  <a:pt x="23" y="36"/>
                  <a:pt x="27" y="36"/>
                </a:cubicBezTo>
                <a:cubicBezTo>
                  <a:pt x="61" y="36"/>
                  <a:pt x="61" y="36"/>
                  <a:pt x="61" y="36"/>
                </a:cubicBezTo>
                <a:cubicBezTo>
                  <a:pt x="65" y="36"/>
                  <a:pt x="68" y="39"/>
                  <a:pt x="68" y="44"/>
                </a:cubicBezTo>
                <a:cubicBezTo>
                  <a:pt x="68" y="48"/>
                  <a:pt x="65" y="52"/>
                  <a:pt x="61" y="52"/>
                </a:cubicBezTo>
                <a:close/>
              </a:path>
            </a:pathLst>
          </a:custGeom>
          <a:solidFill>
            <a:schemeClr val="bg1"/>
          </a:solidFill>
          <a:ln>
            <a:noFill/>
          </a:ln>
        </p:spPr>
        <p:txBody>
          <a:bodyPr vert="horz" wrap="square" lIns="91440" tIns="45720" rIns="91440" bIns="45720" numCol="1" anchor="t" anchorCtr="0" compatLnSpc="1"/>
          <a:lstStyle/>
          <a:p>
            <a:endParaRPr lang="en-US"/>
          </a:p>
        </p:txBody>
      </p:sp>
      <p:sp>
        <p:nvSpPr>
          <p:cNvPr id="41" name="矩形 40"/>
          <p:cNvSpPr/>
          <p:nvPr/>
        </p:nvSpPr>
        <p:spPr>
          <a:xfrm>
            <a:off x="1361504" y="2267889"/>
            <a:ext cx="3593462" cy="707882"/>
          </a:xfrm>
          <a:prstGeom prst="rect">
            <a:avLst/>
          </a:prstGeom>
        </p:spPr>
        <p:txBody>
          <a:bodyPr wrap="square" lIns="121917" tIns="60958" rIns="121917" bIns="60958">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zh-CN" altLang="en-US" sz="1400" b="1" dirty="0">
                <a:solidFill>
                  <a:schemeClr val="bg2">
                    <a:lumMod val="25000"/>
                  </a:schemeClr>
                </a:solidFill>
              </a:rPr>
              <a:t>在此添加关键字</a:t>
            </a:r>
            <a:endParaRPr lang="zh-CN" altLang="en-US" sz="1400" b="1" dirty="0">
              <a:solidFill>
                <a:schemeClr val="bg2">
                  <a:lumMod val="25000"/>
                </a:schemeClr>
              </a:solidFill>
            </a:endParaRPr>
          </a:p>
          <a:p>
            <a:pPr algn="r"/>
            <a:r>
              <a:rPr lang="en-US" altLang="zh-CN" sz="1200" dirty="0">
                <a:solidFill>
                  <a:schemeClr val="bg2">
                    <a:lumMod val="25000"/>
                  </a:schemeClr>
                </a:solidFill>
              </a:rPr>
              <a:t>Lorem ipsum dolor sit amet, consectetuer adipiscing elit. Maecenas porttitor congue massa. </a:t>
            </a:r>
            <a:endParaRPr lang="en-US" altLang="zh-CN" sz="1200" dirty="0">
              <a:solidFill>
                <a:schemeClr val="bg2">
                  <a:lumMod val="25000"/>
                </a:schemeClr>
              </a:solidFill>
            </a:endParaRPr>
          </a:p>
        </p:txBody>
      </p:sp>
      <p:sp>
        <p:nvSpPr>
          <p:cNvPr id="42" name="矩形 41"/>
          <p:cNvSpPr/>
          <p:nvPr/>
        </p:nvSpPr>
        <p:spPr>
          <a:xfrm>
            <a:off x="620883" y="3473976"/>
            <a:ext cx="3593462" cy="707882"/>
          </a:xfrm>
          <a:prstGeom prst="rect">
            <a:avLst/>
          </a:prstGeom>
        </p:spPr>
        <p:txBody>
          <a:bodyPr wrap="square" lIns="121917" tIns="60958" rIns="121917" bIns="60958">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zh-CN" altLang="en-US" sz="1400" b="1" dirty="0">
                <a:solidFill>
                  <a:schemeClr val="bg2">
                    <a:lumMod val="25000"/>
                  </a:schemeClr>
                </a:solidFill>
              </a:rPr>
              <a:t>在此添加关键字</a:t>
            </a:r>
            <a:endParaRPr lang="zh-CN" altLang="en-US" sz="1400" b="1" dirty="0">
              <a:solidFill>
                <a:schemeClr val="bg2">
                  <a:lumMod val="25000"/>
                </a:schemeClr>
              </a:solidFill>
            </a:endParaRPr>
          </a:p>
          <a:p>
            <a:pPr algn="r"/>
            <a:r>
              <a:rPr lang="en-US" altLang="zh-CN" sz="1200" dirty="0">
                <a:solidFill>
                  <a:schemeClr val="bg2">
                    <a:lumMod val="25000"/>
                  </a:schemeClr>
                </a:solidFill>
              </a:rPr>
              <a:t>Lorem ipsum dolor sit amet, consectetuer adipiscing elit. Maecenas porttitor congue massa. </a:t>
            </a:r>
            <a:endParaRPr lang="en-US" altLang="zh-CN" sz="1200" dirty="0">
              <a:solidFill>
                <a:schemeClr val="bg2">
                  <a:lumMod val="25000"/>
                </a:schemeClr>
              </a:solidFill>
            </a:endParaRPr>
          </a:p>
        </p:txBody>
      </p:sp>
      <p:sp>
        <p:nvSpPr>
          <p:cNvPr id="43" name="矩形 42"/>
          <p:cNvSpPr/>
          <p:nvPr/>
        </p:nvSpPr>
        <p:spPr>
          <a:xfrm>
            <a:off x="1198254" y="4570675"/>
            <a:ext cx="3593462" cy="707882"/>
          </a:xfrm>
          <a:prstGeom prst="rect">
            <a:avLst/>
          </a:prstGeom>
        </p:spPr>
        <p:txBody>
          <a:bodyPr wrap="square" lIns="121917" tIns="60958" rIns="121917" bIns="60958">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zh-CN" altLang="en-US" sz="1400" b="1" dirty="0">
                <a:solidFill>
                  <a:schemeClr val="bg2">
                    <a:lumMod val="25000"/>
                  </a:schemeClr>
                </a:solidFill>
              </a:rPr>
              <a:t>在此添加关键字</a:t>
            </a:r>
            <a:endParaRPr lang="zh-CN" altLang="en-US" sz="1400" b="1" dirty="0">
              <a:solidFill>
                <a:schemeClr val="bg2">
                  <a:lumMod val="25000"/>
                </a:schemeClr>
              </a:solidFill>
            </a:endParaRPr>
          </a:p>
          <a:p>
            <a:pPr algn="r"/>
            <a:r>
              <a:rPr lang="en-US" altLang="zh-CN" sz="1200" dirty="0">
                <a:solidFill>
                  <a:schemeClr val="bg2">
                    <a:lumMod val="25000"/>
                  </a:schemeClr>
                </a:solidFill>
              </a:rPr>
              <a:t>Lorem ipsum dolor sit amet, consectetuer adipiscing elit. Maecenas porttitor congue massa. </a:t>
            </a:r>
            <a:endParaRPr lang="en-US" altLang="zh-CN" sz="1200" dirty="0">
              <a:solidFill>
                <a:schemeClr val="bg2">
                  <a:lumMod val="25000"/>
                </a:schemeClr>
              </a:solidFill>
            </a:endParaRPr>
          </a:p>
        </p:txBody>
      </p:sp>
      <p:sp>
        <p:nvSpPr>
          <p:cNvPr id="44" name="矩形 43"/>
          <p:cNvSpPr/>
          <p:nvPr/>
        </p:nvSpPr>
        <p:spPr>
          <a:xfrm>
            <a:off x="7965816" y="3481612"/>
            <a:ext cx="3593462" cy="707882"/>
          </a:xfrm>
          <a:prstGeom prst="rect">
            <a:avLst/>
          </a:prstGeom>
        </p:spPr>
        <p:txBody>
          <a:bodyPr wrap="square" lIns="121917" tIns="60958" rIns="121917" bIns="60958">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400" b="1" dirty="0">
                <a:solidFill>
                  <a:schemeClr val="bg2">
                    <a:lumMod val="25000"/>
                  </a:schemeClr>
                </a:solidFill>
              </a:rPr>
              <a:t>在此添加关键字</a:t>
            </a:r>
            <a:endParaRPr lang="zh-CN" altLang="en-US" sz="1400" b="1" dirty="0">
              <a:solidFill>
                <a:schemeClr val="bg2">
                  <a:lumMod val="25000"/>
                </a:schemeClr>
              </a:solidFill>
            </a:endParaRPr>
          </a:p>
          <a:p>
            <a:r>
              <a:rPr lang="en-US" altLang="zh-CN" sz="1200" dirty="0">
                <a:solidFill>
                  <a:schemeClr val="bg2">
                    <a:lumMod val="25000"/>
                  </a:schemeClr>
                </a:solidFill>
              </a:rPr>
              <a:t>Lorem ipsum dolor sit amet, consectetuer adipiscing elit. Maecenas porttitor congue massa. </a:t>
            </a:r>
            <a:endParaRPr lang="en-US" altLang="zh-CN" sz="1200" dirty="0">
              <a:solidFill>
                <a:schemeClr val="bg2">
                  <a:lumMod val="25000"/>
                </a:schemeClr>
              </a:solidFill>
            </a:endParaRPr>
          </a:p>
        </p:txBody>
      </p:sp>
      <p:sp>
        <p:nvSpPr>
          <p:cNvPr id="45" name="矩形 44"/>
          <p:cNvSpPr/>
          <p:nvPr/>
        </p:nvSpPr>
        <p:spPr>
          <a:xfrm>
            <a:off x="7382754" y="2362905"/>
            <a:ext cx="3593462" cy="707882"/>
          </a:xfrm>
          <a:prstGeom prst="rect">
            <a:avLst/>
          </a:prstGeom>
        </p:spPr>
        <p:txBody>
          <a:bodyPr wrap="square" lIns="121917" tIns="60958" rIns="121917" bIns="60958">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400" b="1" dirty="0">
                <a:solidFill>
                  <a:schemeClr val="bg2">
                    <a:lumMod val="25000"/>
                  </a:schemeClr>
                </a:solidFill>
              </a:rPr>
              <a:t>在此添加关键字</a:t>
            </a:r>
            <a:endParaRPr lang="zh-CN" altLang="en-US" sz="1400" b="1" dirty="0">
              <a:solidFill>
                <a:schemeClr val="bg2">
                  <a:lumMod val="25000"/>
                </a:schemeClr>
              </a:solidFill>
            </a:endParaRPr>
          </a:p>
          <a:p>
            <a:r>
              <a:rPr lang="en-US" altLang="zh-CN" sz="1200" dirty="0">
                <a:solidFill>
                  <a:schemeClr val="bg2">
                    <a:lumMod val="25000"/>
                  </a:schemeClr>
                </a:solidFill>
              </a:rPr>
              <a:t>Lorem ipsum dolor sit amet, consectetuer adipiscing elit. Maecenas porttitor congue massa. </a:t>
            </a:r>
            <a:endParaRPr lang="en-US" altLang="zh-CN" sz="1200" dirty="0">
              <a:solidFill>
                <a:schemeClr val="bg2">
                  <a:lumMod val="25000"/>
                </a:schemeClr>
              </a:solidFill>
            </a:endParaRPr>
          </a:p>
        </p:txBody>
      </p:sp>
      <p:sp>
        <p:nvSpPr>
          <p:cNvPr id="46" name="矩形 45"/>
          <p:cNvSpPr/>
          <p:nvPr/>
        </p:nvSpPr>
        <p:spPr>
          <a:xfrm>
            <a:off x="7397342" y="4599383"/>
            <a:ext cx="3593462" cy="707882"/>
          </a:xfrm>
          <a:prstGeom prst="rect">
            <a:avLst/>
          </a:prstGeom>
        </p:spPr>
        <p:txBody>
          <a:bodyPr wrap="square" lIns="121917" tIns="60958" rIns="121917" bIns="60958">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400" b="1" dirty="0">
                <a:solidFill>
                  <a:schemeClr val="bg2">
                    <a:lumMod val="25000"/>
                  </a:schemeClr>
                </a:solidFill>
              </a:rPr>
              <a:t>在此添加关键字</a:t>
            </a:r>
            <a:endParaRPr lang="zh-CN" altLang="en-US" sz="1400" b="1" dirty="0">
              <a:solidFill>
                <a:schemeClr val="bg2">
                  <a:lumMod val="25000"/>
                </a:schemeClr>
              </a:solidFill>
            </a:endParaRPr>
          </a:p>
          <a:p>
            <a:r>
              <a:rPr lang="en-US" altLang="zh-CN" sz="1200" dirty="0">
                <a:solidFill>
                  <a:schemeClr val="bg2">
                    <a:lumMod val="25000"/>
                  </a:schemeClr>
                </a:solidFill>
              </a:rPr>
              <a:t>Lorem ipsum dolor sit amet, consectetuer adipiscing elit. Maecenas porttitor congue massa. </a:t>
            </a:r>
            <a:endParaRPr lang="en-US" altLang="zh-CN" sz="1200" dirty="0">
              <a:solidFill>
                <a:schemeClr val="bg2">
                  <a:lumMod val="25000"/>
                </a:schemeClr>
              </a:solidFill>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99" name="TextBox 43"/>
          <p:cNvSpPr txBox="1"/>
          <p:nvPr/>
        </p:nvSpPr>
        <p:spPr>
          <a:xfrm>
            <a:off x="581295" y="366190"/>
            <a:ext cx="4905103" cy="923330"/>
          </a:xfrm>
          <a:prstGeom prst="rect">
            <a:avLst/>
          </a:prstGeom>
          <a:noFill/>
        </p:spPr>
        <p:txBody>
          <a:bodyPr wrap="square" lIns="0" tIns="0" rIns="0" bIns="0" rtlCol="0">
            <a:spAutoFit/>
          </a:bodyPr>
          <a:lstStyle/>
          <a:p>
            <a:pPr fontAlgn="base">
              <a:spcBef>
                <a:spcPct val="0"/>
              </a:spcBef>
              <a:spcAft>
                <a:spcPct val="0"/>
              </a:spcAft>
            </a:pPr>
            <a:r>
              <a:rPr lang="zh-CN" altLang="en-US" sz="2400" b="1" dirty="0" smtClean="0">
                <a:solidFill>
                  <a:schemeClr val="bg1"/>
                </a:solidFill>
                <a:latin typeface="微软雅黑" panose="020B0503020204020204" pitchFamily="34" charset="-122"/>
                <a:ea typeface="微软雅黑" panose="020B0503020204020204" pitchFamily="34" charset="-122"/>
              </a:rPr>
              <a:t>业务介绍 </a:t>
            </a:r>
            <a:r>
              <a:rPr lang="en-US" altLang="zh-CN" sz="1600" b="1" dirty="0" smtClean="0">
                <a:solidFill>
                  <a:schemeClr val="bg1"/>
                </a:solidFill>
                <a:latin typeface="微软雅黑" panose="020B0503020204020204" pitchFamily="34" charset="-122"/>
                <a:ea typeface="微软雅黑" panose="020B0503020204020204" pitchFamily="34" charset="-122"/>
              </a:rPr>
              <a:t>Business </a:t>
            </a:r>
            <a:r>
              <a:rPr lang="en-US" altLang="zh-CN" sz="1600" b="1" dirty="0">
                <a:solidFill>
                  <a:schemeClr val="bg1"/>
                </a:solidFill>
                <a:latin typeface="微软雅黑" panose="020B0503020204020204" pitchFamily="34" charset="-122"/>
                <a:ea typeface="微软雅黑" panose="020B0503020204020204" pitchFamily="34" charset="-122"/>
              </a:rPr>
              <a:t>introduction</a:t>
            </a:r>
            <a:endParaRPr lang="en-US" altLang="zh-CN" sz="1600" b="1" dirty="0">
              <a:solidFill>
                <a:schemeClr val="bg1"/>
              </a:solidFill>
              <a:latin typeface="微软雅黑" panose="020B0503020204020204" pitchFamily="34" charset="-122"/>
              <a:ea typeface="微软雅黑" panose="020B0503020204020204" pitchFamily="34" charset="-122"/>
            </a:endParaRPr>
          </a:p>
          <a:p>
            <a:pPr fontAlgn="base">
              <a:spcBef>
                <a:spcPct val="0"/>
              </a:spcBef>
              <a:spcAft>
                <a:spcPct val="0"/>
              </a:spcAft>
            </a:pPr>
            <a:endParaRPr lang="en-US" altLang="zh-CN" b="1" dirty="0">
              <a:solidFill>
                <a:schemeClr val="bg1"/>
              </a:solidFill>
              <a:latin typeface="微软雅黑" panose="020B0503020204020204" pitchFamily="34" charset="-122"/>
              <a:ea typeface="微软雅黑" panose="020B0503020204020204" pitchFamily="34" charset="-122"/>
            </a:endParaRPr>
          </a:p>
          <a:p>
            <a:pPr fontAlgn="base">
              <a:spcBef>
                <a:spcPct val="0"/>
              </a:spcBef>
              <a:spcAft>
                <a:spcPct val="0"/>
              </a:spcAft>
            </a:pPr>
            <a:endParaRPr lang="en-US" altLang="zh-CN" b="1" dirty="0">
              <a:solidFill>
                <a:schemeClr val="bg1"/>
              </a:solidFill>
              <a:latin typeface="微软雅黑" panose="020B0503020204020204" pitchFamily="34" charset="-122"/>
              <a:ea typeface="微软雅黑" panose="020B0503020204020204" pitchFamily="34" charset="-122"/>
            </a:endParaRPr>
          </a:p>
        </p:txBody>
      </p:sp>
      <p:sp>
        <p:nvSpPr>
          <p:cNvPr id="34" name="Rectangle 33"/>
          <p:cNvSpPr>
            <a:spLocks noChangeArrowheads="1"/>
          </p:cNvSpPr>
          <p:nvPr/>
        </p:nvSpPr>
        <p:spPr bwMode="auto">
          <a:xfrm>
            <a:off x="7538818" y="1377954"/>
            <a:ext cx="4100449" cy="1108900"/>
          </a:xfrm>
          <a:prstGeom prst="rect">
            <a:avLst/>
          </a:prstGeom>
          <a:noFill/>
          <a:ln w="9525">
            <a:noFill/>
            <a:miter lim="800000"/>
          </a:ln>
          <a:effectLst/>
        </p:spPr>
        <p:txBody>
          <a:bodyPr wrap="square" lIns="115196" tIns="57598" rIns="115196" bIns="57598">
            <a:spAutoFit/>
          </a:bodyPr>
          <a:lstStyle/>
          <a:p>
            <a:pPr marL="332105" indent="-332105">
              <a:lnSpc>
                <a:spcPct val="150000"/>
              </a:lnSpc>
              <a:buClr>
                <a:schemeClr val="accent2"/>
              </a:buClr>
              <a:buFont typeface="Wingdings" panose="05000000000000000000" pitchFamily="2" charset="2"/>
              <a:buChar char="n"/>
            </a:pPr>
            <a:endParaRPr lang="zh-CN" altLang="en-US" sz="1100" b="0" i="0" dirty="0"/>
          </a:p>
          <a:p>
            <a:pPr>
              <a:lnSpc>
                <a:spcPct val="150000"/>
              </a:lnSpc>
              <a:buClr>
                <a:schemeClr val="accent2"/>
              </a:buClr>
            </a:pPr>
            <a:r>
              <a:rPr lang="zh-CN" altLang="en-US" sz="1600" b="0" i="0" dirty="0">
                <a:latin typeface="微软雅黑" panose="020B0503020204020204" pitchFamily="34" charset="-122"/>
                <a:ea typeface="微软雅黑" panose="020B0503020204020204" pitchFamily="34" charset="-122"/>
              </a:rPr>
              <a:t>单击添加段落文字单击添加段落</a:t>
            </a:r>
            <a:r>
              <a:rPr lang="zh-CN" altLang="en-US" sz="1600" b="0" i="0" dirty="0" smtClean="0">
                <a:latin typeface="微软雅黑" panose="020B0503020204020204" pitchFamily="34" charset="-122"/>
                <a:ea typeface="微软雅黑" panose="020B0503020204020204" pitchFamily="34" charset="-122"/>
              </a:rPr>
              <a:t>文字</a:t>
            </a:r>
            <a:endParaRPr lang="zh-CN" altLang="en-US" sz="1600" b="0" i="0" dirty="0">
              <a:latin typeface="微软雅黑" panose="020B0503020204020204" pitchFamily="34" charset="-122"/>
              <a:ea typeface="微软雅黑" panose="020B0503020204020204" pitchFamily="34" charset="-122"/>
            </a:endParaRPr>
          </a:p>
          <a:p>
            <a:pPr>
              <a:lnSpc>
                <a:spcPct val="150000"/>
              </a:lnSpc>
              <a:buClr>
                <a:schemeClr val="accent2"/>
              </a:buClr>
            </a:pPr>
            <a:r>
              <a:rPr lang="zh-CN" altLang="en-US" sz="1600" b="0" i="0" dirty="0" smtClean="0">
                <a:latin typeface="微软雅黑" panose="020B0503020204020204" pitchFamily="34" charset="-122"/>
                <a:ea typeface="微软雅黑" panose="020B0503020204020204" pitchFamily="34" charset="-122"/>
              </a:rPr>
              <a:t>单击</a:t>
            </a:r>
            <a:r>
              <a:rPr lang="zh-CN" altLang="en-US" sz="1600" b="0" i="0" dirty="0">
                <a:latin typeface="微软雅黑" panose="020B0503020204020204" pitchFamily="34" charset="-122"/>
                <a:ea typeface="微软雅黑" panose="020B0503020204020204" pitchFamily="34" charset="-122"/>
              </a:rPr>
              <a:t>添加段落文字单击添加段落</a:t>
            </a:r>
            <a:r>
              <a:rPr lang="zh-CN" altLang="en-US" sz="1600" b="0" i="0" dirty="0" smtClean="0">
                <a:latin typeface="微软雅黑" panose="020B0503020204020204" pitchFamily="34" charset="-122"/>
                <a:ea typeface="微软雅黑" panose="020B0503020204020204" pitchFamily="34" charset="-122"/>
              </a:rPr>
              <a:t>文字</a:t>
            </a:r>
            <a:endParaRPr lang="en-US" altLang="zh-CN" sz="1600" b="0" i="0" dirty="0" smtClean="0">
              <a:latin typeface="微软雅黑" panose="020B0503020204020204" pitchFamily="34" charset="-122"/>
              <a:ea typeface="微软雅黑" panose="020B0503020204020204" pitchFamily="34" charset="-122"/>
            </a:endParaRPr>
          </a:p>
        </p:txBody>
      </p:sp>
      <p:sp>
        <p:nvSpPr>
          <p:cNvPr id="35" name="矩形 34"/>
          <p:cNvSpPr/>
          <p:nvPr/>
        </p:nvSpPr>
        <p:spPr>
          <a:xfrm>
            <a:off x="1246517" y="2679870"/>
            <a:ext cx="541346" cy="2183705"/>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矩形 35"/>
          <p:cNvSpPr/>
          <p:nvPr/>
        </p:nvSpPr>
        <p:spPr>
          <a:xfrm>
            <a:off x="1885512" y="2194406"/>
            <a:ext cx="541346" cy="266917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矩形 36"/>
          <p:cNvSpPr/>
          <p:nvPr/>
        </p:nvSpPr>
        <p:spPr>
          <a:xfrm>
            <a:off x="2511060" y="3306559"/>
            <a:ext cx="541346" cy="1557016"/>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矩形 37"/>
          <p:cNvSpPr/>
          <p:nvPr/>
        </p:nvSpPr>
        <p:spPr>
          <a:xfrm>
            <a:off x="3150055" y="4196282"/>
            <a:ext cx="541346" cy="667293"/>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矩形 38"/>
          <p:cNvSpPr/>
          <p:nvPr/>
        </p:nvSpPr>
        <p:spPr>
          <a:xfrm>
            <a:off x="3789050" y="2972913"/>
            <a:ext cx="541346" cy="189066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矩形 39"/>
          <p:cNvSpPr/>
          <p:nvPr/>
        </p:nvSpPr>
        <p:spPr>
          <a:xfrm>
            <a:off x="4441492" y="3528990"/>
            <a:ext cx="541346" cy="1334585"/>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矩形 40"/>
          <p:cNvSpPr/>
          <p:nvPr/>
        </p:nvSpPr>
        <p:spPr>
          <a:xfrm>
            <a:off x="5080487" y="2750482"/>
            <a:ext cx="541346" cy="2113093"/>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矩形 41"/>
          <p:cNvSpPr/>
          <p:nvPr/>
        </p:nvSpPr>
        <p:spPr>
          <a:xfrm>
            <a:off x="5732929" y="3973852"/>
            <a:ext cx="541346" cy="889723"/>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矩形 42"/>
          <p:cNvSpPr/>
          <p:nvPr/>
        </p:nvSpPr>
        <p:spPr>
          <a:xfrm>
            <a:off x="6358477" y="3751421"/>
            <a:ext cx="541346" cy="1112154"/>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矩形 43"/>
          <p:cNvSpPr/>
          <p:nvPr/>
        </p:nvSpPr>
        <p:spPr>
          <a:xfrm>
            <a:off x="6997472" y="3306559"/>
            <a:ext cx="541346" cy="1557016"/>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矩形 44"/>
          <p:cNvSpPr/>
          <p:nvPr/>
        </p:nvSpPr>
        <p:spPr>
          <a:xfrm>
            <a:off x="7623020" y="2972913"/>
            <a:ext cx="541346" cy="189066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矩形 45"/>
          <p:cNvSpPr/>
          <p:nvPr/>
        </p:nvSpPr>
        <p:spPr>
          <a:xfrm>
            <a:off x="8262015" y="3528990"/>
            <a:ext cx="541346" cy="1334585"/>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矩形 46"/>
          <p:cNvSpPr/>
          <p:nvPr/>
        </p:nvSpPr>
        <p:spPr>
          <a:xfrm>
            <a:off x="8874116" y="2679869"/>
            <a:ext cx="541346" cy="2183707"/>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矩形 47"/>
          <p:cNvSpPr/>
          <p:nvPr/>
        </p:nvSpPr>
        <p:spPr>
          <a:xfrm>
            <a:off x="9513111" y="3084128"/>
            <a:ext cx="541346" cy="1779447"/>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矩形 48"/>
          <p:cNvSpPr/>
          <p:nvPr/>
        </p:nvSpPr>
        <p:spPr>
          <a:xfrm>
            <a:off x="10165551" y="3306559"/>
            <a:ext cx="541346" cy="1557016"/>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矩形 49"/>
          <p:cNvSpPr/>
          <p:nvPr/>
        </p:nvSpPr>
        <p:spPr>
          <a:xfrm>
            <a:off x="1246517" y="4863574"/>
            <a:ext cx="541346" cy="640121"/>
          </a:xfrm>
          <a:prstGeom prst="rect">
            <a:avLst/>
          </a:prstGeom>
          <a:solidFill>
            <a:srgbClr val="9EA6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矩形 50"/>
          <p:cNvSpPr/>
          <p:nvPr/>
        </p:nvSpPr>
        <p:spPr>
          <a:xfrm>
            <a:off x="2511060" y="4863574"/>
            <a:ext cx="541346" cy="1280243"/>
          </a:xfrm>
          <a:prstGeom prst="rect">
            <a:avLst/>
          </a:prstGeom>
          <a:solidFill>
            <a:srgbClr val="9EA6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矩形 51"/>
          <p:cNvSpPr/>
          <p:nvPr/>
        </p:nvSpPr>
        <p:spPr>
          <a:xfrm>
            <a:off x="3150055" y="4863575"/>
            <a:ext cx="541346" cy="1629400"/>
          </a:xfrm>
          <a:prstGeom prst="rect">
            <a:avLst/>
          </a:prstGeom>
          <a:solidFill>
            <a:srgbClr val="9EA6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矩形 52"/>
          <p:cNvSpPr/>
          <p:nvPr/>
        </p:nvSpPr>
        <p:spPr>
          <a:xfrm>
            <a:off x="3789050" y="4863574"/>
            <a:ext cx="541346" cy="1047471"/>
          </a:xfrm>
          <a:prstGeom prst="rect">
            <a:avLst/>
          </a:prstGeom>
          <a:solidFill>
            <a:srgbClr val="9EA6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矩形 53"/>
          <p:cNvSpPr/>
          <p:nvPr/>
        </p:nvSpPr>
        <p:spPr>
          <a:xfrm>
            <a:off x="4441492" y="4863575"/>
            <a:ext cx="541346" cy="1513014"/>
          </a:xfrm>
          <a:prstGeom prst="rect">
            <a:avLst/>
          </a:prstGeom>
          <a:solidFill>
            <a:srgbClr val="9EA6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矩形 54"/>
          <p:cNvSpPr/>
          <p:nvPr/>
        </p:nvSpPr>
        <p:spPr>
          <a:xfrm>
            <a:off x="5080487" y="4863574"/>
            <a:ext cx="541346" cy="640121"/>
          </a:xfrm>
          <a:prstGeom prst="rect">
            <a:avLst/>
          </a:prstGeom>
          <a:solidFill>
            <a:srgbClr val="9EA6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矩形 55"/>
          <p:cNvSpPr/>
          <p:nvPr/>
        </p:nvSpPr>
        <p:spPr>
          <a:xfrm>
            <a:off x="5732929" y="4863575"/>
            <a:ext cx="541346" cy="1629400"/>
          </a:xfrm>
          <a:prstGeom prst="rect">
            <a:avLst/>
          </a:prstGeom>
          <a:solidFill>
            <a:srgbClr val="9EA6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矩形 56"/>
          <p:cNvSpPr/>
          <p:nvPr/>
        </p:nvSpPr>
        <p:spPr>
          <a:xfrm>
            <a:off x="6358477" y="4863574"/>
            <a:ext cx="541346" cy="1396629"/>
          </a:xfrm>
          <a:prstGeom prst="rect">
            <a:avLst/>
          </a:prstGeom>
          <a:solidFill>
            <a:srgbClr val="9EA6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矩形 57"/>
          <p:cNvSpPr/>
          <p:nvPr/>
        </p:nvSpPr>
        <p:spPr>
          <a:xfrm>
            <a:off x="6997472" y="4863574"/>
            <a:ext cx="541346" cy="1047471"/>
          </a:xfrm>
          <a:prstGeom prst="rect">
            <a:avLst/>
          </a:prstGeom>
          <a:solidFill>
            <a:srgbClr val="9EA6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矩形 58"/>
          <p:cNvSpPr/>
          <p:nvPr/>
        </p:nvSpPr>
        <p:spPr>
          <a:xfrm>
            <a:off x="7623020" y="4863575"/>
            <a:ext cx="541346" cy="814700"/>
          </a:xfrm>
          <a:prstGeom prst="rect">
            <a:avLst/>
          </a:prstGeom>
          <a:solidFill>
            <a:srgbClr val="9EA6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矩形 59"/>
          <p:cNvSpPr/>
          <p:nvPr/>
        </p:nvSpPr>
        <p:spPr>
          <a:xfrm>
            <a:off x="8262015" y="4863574"/>
            <a:ext cx="541346" cy="1280243"/>
          </a:xfrm>
          <a:prstGeom prst="rect">
            <a:avLst/>
          </a:prstGeom>
          <a:solidFill>
            <a:srgbClr val="9EA6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矩形 60"/>
          <p:cNvSpPr/>
          <p:nvPr/>
        </p:nvSpPr>
        <p:spPr>
          <a:xfrm>
            <a:off x="8874116" y="4863574"/>
            <a:ext cx="541346" cy="640121"/>
          </a:xfrm>
          <a:prstGeom prst="rect">
            <a:avLst/>
          </a:prstGeom>
          <a:solidFill>
            <a:srgbClr val="9EA6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矩形 61"/>
          <p:cNvSpPr/>
          <p:nvPr/>
        </p:nvSpPr>
        <p:spPr>
          <a:xfrm>
            <a:off x="9513111" y="4863574"/>
            <a:ext cx="541346" cy="1047473"/>
          </a:xfrm>
          <a:prstGeom prst="rect">
            <a:avLst/>
          </a:prstGeom>
          <a:solidFill>
            <a:srgbClr val="9EA6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矩形 62"/>
          <p:cNvSpPr/>
          <p:nvPr/>
        </p:nvSpPr>
        <p:spPr>
          <a:xfrm>
            <a:off x="10165551" y="4863575"/>
            <a:ext cx="541346" cy="814700"/>
          </a:xfrm>
          <a:prstGeom prst="rect">
            <a:avLst/>
          </a:prstGeom>
          <a:solidFill>
            <a:srgbClr val="9EA6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矩形 63"/>
          <p:cNvSpPr/>
          <p:nvPr/>
        </p:nvSpPr>
        <p:spPr>
          <a:xfrm>
            <a:off x="1885512" y="4863574"/>
            <a:ext cx="541346" cy="465543"/>
          </a:xfrm>
          <a:prstGeom prst="rect">
            <a:avLst/>
          </a:prstGeom>
          <a:solidFill>
            <a:srgbClr val="9EA6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5" name="组合 64"/>
          <p:cNvGrpSpPr/>
          <p:nvPr/>
        </p:nvGrpSpPr>
        <p:grpSpPr>
          <a:xfrm>
            <a:off x="728518" y="4770289"/>
            <a:ext cx="10598501" cy="175947"/>
            <a:chOff x="647998" y="3052946"/>
            <a:chExt cx="7847348" cy="45719"/>
          </a:xfrm>
        </p:grpSpPr>
        <p:cxnSp>
          <p:nvCxnSpPr>
            <p:cNvPr id="66" name="直接连接符 65"/>
            <p:cNvCxnSpPr/>
            <p:nvPr/>
          </p:nvCxnSpPr>
          <p:spPr>
            <a:xfrm>
              <a:off x="683568" y="3075806"/>
              <a:ext cx="7776864" cy="0"/>
            </a:xfrm>
            <a:prstGeom prst="line">
              <a:avLst/>
            </a:prstGeom>
            <a:ln w="19050">
              <a:solidFill>
                <a:srgbClr val="464646"/>
              </a:solidFill>
            </a:ln>
          </p:spPr>
          <p:style>
            <a:lnRef idx="1">
              <a:schemeClr val="accent1"/>
            </a:lnRef>
            <a:fillRef idx="0">
              <a:schemeClr val="accent1"/>
            </a:fillRef>
            <a:effectRef idx="0">
              <a:schemeClr val="accent1"/>
            </a:effectRef>
            <a:fontRef idx="minor">
              <a:schemeClr val="tx1"/>
            </a:fontRef>
          </p:style>
        </p:cxnSp>
        <p:sp>
          <p:nvSpPr>
            <p:cNvPr id="67" name="椭圆 66"/>
            <p:cNvSpPr/>
            <p:nvPr/>
          </p:nvSpPr>
          <p:spPr>
            <a:xfrm>
              <a:off x="647998" y="3052946"/>
              <a:ext cx="45719" cy="45719"/>
            </a:xfrm>
            <a:prstGeom prst="ellipse">
              <a:avLst/>
            </a:prstGeom>
            <a:solidFill>
              <a:srgbClr val="464646"/>
            </a:solidFill>
            <a:ln w="6350">
              <a:solidFill>
                <a:srgbClr val="46464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 name="椭圆 67"/>
            <p:cNvSpPr/>
            <p:nvPr/>
          </p:nvSpPr>
          <p:spPr>
            <a:xfrm>
              <a:off x="8449627" y="3052946"/>
              <a:ext cx="45719" cy="45719"/>
            </a:xfrm>
            <a:prstGeom prst="ellipse">
              <a:avLst/>
            </a:prstGeom>
            <a:solidFill>
              <a:srgbClr val="464646"/>
            </a:solidFill>
            <a:ln w="6350">
              <a:solidFill>
                <a:srgbClr val="46464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9" name="文本框 68"/>
          <p:cNvSpPr txBox="1"/>
          <p:nvPr/>
        </p:nvSpPr>
        <p:spPr>
          <a:xfrm>
            <a:off x="1138901" y="2341799"/>
            <a:ext cx="888798" cy="307777"/>
          </a:xfrm>
          <a:prstGeom prst="rect">
            <a:avLst/>
          </a:prstGeom>
          <a:noFill/>
        </p:spPr>
        <p:txBody>
          <a:bodyPr wrap="square" rtlCol="0">
            <a:spAutoFit/>
          </a:bodyPr>
          <a:lstStyle/>
          <a:p>
            <a:r>
              <a:rPr lang="en-US" altLang="zh-CN" sz="1400" b="1" dirty="0" smtClean="0">
                <a:solidFill>
                  <a:srgbClr val="6A7682"/>
                </a:solidFill>
                <a:latin typeface="Microsoft YaHei UI" panose="020B0503020204020204" pitchFamily="34" charset="-122"/>
                <a:ea typeface="Microsoft YaHei UI" panose="020B0503020204020204" pitchFamily="34" charset="-122"/>
              </a:rPr>
              <a:t>50%</a:t>
            </a:r>
            <a:endParaRPr lang="zh-CN" altLang="en-US" sz="1400" b="1" dirty="0">
              <a:solidFill>
                <a:srgbClr val="6A7682"/>
              </a:solidFill>
              <a:latin typeface="Microsoft YaHei UI" panose="020B0503020204020204" pitchFamily="34" charset="-122"/>
              <a:ea typeface="Microsoft YaHei UI" panose="020B0503020204020204" pitchFamily="34" charset="-122"/>
            </a:endParaRPr>
          </a:p>
        </p:txBody>
      </p:sp>
      <p:grpSp>
        <p:nvGrpSpPr>
          <p:cNvPr id="70" name="组合 69"/>
          <p:cNvGrpSpPr/>
          <p:nvPr/>
        </p:nvGrpSpPr>
        <p:grpSpPr>
          <a:xfrm>
            <a:off x="10071347" y="2514630"/>
            <a:ext cx="288852" cy="292983"/>
            <a:chOff x="8208225" y="1683871"/>
            <a:chExt cx="172543" cy="292983"/>
          </a:xfrm>
        </p:grpSpPr>
        <p:sp>
          <p:nvSpPr>
            <p:cNvPr id="71" name="圆角矩形 70"/>
            <p:cNvSpPr/>
            <p:nvPr/>
          </p:nvSpPr>
          <p:spPr>
            <a:xfrm>
              <a:off x="8247093" y="1818282"/>
              <a:ext cx="133675" cy="142436"/>
            </a:xfrm>
            <a:prstGeom prst="roundRect">
              <a:avLst/>
            </a:prstGeom>
            <a:solidFill>
              <a:schemeClr val="bg1"/>
            </a:solidFill>
            <a:ln w="1270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2" name="圆角矩形 71"/>
            <p:cNvSpPr/>
            <p:nvPr/>
          </p:nvSpPr>
          <p:spPr>
            <a:xfrm>
              <a:off x="8240400" y="1730913"/>
              <a:ext cx="45719" cy="167700"/>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3" name="圆角矩形 72"/>
            <p:cNvSpPr/>
            <p:nvPr/>
          </p:nvSpPr>
          <p:spPr>
            <a:xfrm rot="19113535">
              <a:off x="8221496" y="1818394"/>
              <a:ext cx="45719" cy="158460"/>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4" name="空心弧 73"/>
            <p:cNvSpPr/>
            <p:nvPr/>
          </p:nvSpPr>
          <p:spPr>
            <a:xfrm rot="2811771">
              <a:off x="8208225" y="1683871"/>
              <a:ext cx="114817" cy="114817"/>
            </a:xfrm>
            <a:prstGeom prst="blockArc">
              <a:avLst>
                <a:gd name="adj1" fmla="val 5178167"/>
                <a:gd name="adj2" fmla="val 169719"/>
                <a:gd name="adj3" fmla="val 15629"/>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75" name="TextBox 5"/>
          <p:cNvSpPr txBox="1"/>
          <p:nvPr/>
        </p:nvSpPr>
        <p:spPr>
          <a:xfrm>
            <a:off x="7572207" y="1289520"/>
            <a:ext cx="1723549" cy="461665"/>
          </a:xfrm>
          <a:prstGeom prst="rect">
            <a:avLst/>
          </a:prstGeom>
          <a:noFill/>
        </p:spPr>
        <p:txBody>
          <a:bodyPr wrap="none" rtlCol="0">
            <a:spAutoFit/>
          </a:bodyPr>
          <a:lstStyle/>
          <a:p>
            <a:r>
              <a:rPr lang="zh-CN" altLang="en-US" sz="2400" dirty="0" smtClean="0">
                <a:latin typeface="微软雅黑" panose="020B0503020204020204" pitchFamily="34" charset="-122"/>
                <a:ea typeface="微软雅黑" panose="020B0503020204020204" pitchFamily="34" charset="-122"/>
              </a:rPr>
              <a:t>添加关键字</a:t>
            </a:r>
            <a:endParaRPr lang="zh-CN" altLang="en-US" sz="2400" dirty="0">
              <a:latin typeface="微软雅黑" panose="020B0503020204020204" pitchFamily="34" charset="-122"/>
              <a:ea typeface="微软雅黑" panose="020B0503020204020204" pitchFamily="34" charset="-122"/>
            </a:endParaRPr>
          </a:p>
        </p:txBody>
      </p:sp>
      <p:sp>
        <p:nvSpPr>
          <p:cNvPr id="76" name="文本框 75"/>
          <p:cNvSpPr txBox="1"/>
          <p:nvPr/>
        </p:nvSpPr>
        <p:spPr>
          <a:xfrm>
            <a:off x="1872543" y="1888754"/>
            <a:ext cx="888798" cy="307777"/>
          </a:xfrm>
          <a:prstGeom prst="rect">
            <a:avLst/>
          </a:prstGeom>
          <a:noFill/>
        </p:spPr>
        <p:txBody>
          <a:bodyPr wrap="square" rtlCol="0">
            <a:spAutoFit/>
          </a:bodyPr>
          <a:lstStyle/>
          <a:p>
            <a:r>
              <a:rPr lang="en-US" altLang="zh-CN" sz="1400" b="1" dirty="0" smtClean="0">
                <a:solidFill>
                  <a:srgbClr val="6A7682"/>
                </a:solidFill>
                <a:latin typeface="Microsoft YaHei UI" panose="020B0503020204020204" pitchFamily="34" charset="-122"/>
                <a:ea typeface="Microsoft YaHei UI" panose="020B0503020204020204" pitchFamily="34" charset="-122"/>
              </a:rPr>
              <a:t>60%</a:t>
            </a:r>
            <a:endParaRPr lang="zh-CN" altLang="en-US" sz="1400" b="1" dirty="0">
              <a:solidFill>
                <a:srgbClr val="6A7682"/>
              </a:solidFill>
              <a:latin typeface="Microsoft YaHei UI" panose="020B0503020204020204" pitchFamily="34" charset="-122"/>
              <a:ea typeface="Microsoft YaHei UI" panose="020B0503020204020204" pitchFamily="34" charset="-122"/>
            </a:endParaRPr>
          </a:p>
        </p:txBody>
      </p:sp>
      <p:sp>
        <p:nvSpPr>
          <p:cNvPr id="77" name="文本框 76"/>
          <p:cNvSpPr txBox="1"/>
          <p:nvPr/>
        </p:nvSpPr>
        <p:spPr>
          <a:xfrm>
            <a:off x="2497183" y="2995845"/>
            <a:ext cx="888798" cy="307777"/>
          </a:xfrm>
          <a:prstGeom prst="rect">
            <a:avLst/>
          </a:prstGeom>
          <a:noFill/>
        </p:spPr>
        <p:txBody>
          <a:bodyPr wrap="square" rtlCol="0">
            <a:spAutoFit/>
          </a:bodyPr>
          <a:lstStyle/>
          <a:p>
            <a:r>
              <a:rPr lang="en-US" altLang="zh-CN" sz="1400" b="1" dirty="0" smtClean="0">
                <a:solidFill>
                  <a:srgbClr val="6A7682"/>
                </a:solidFill>
                <a:latin typeface="Microsoft YaHei UI" panose="020B0503020204020204" pitchFamily="34" charset="-122"/>
                <a:ea typeface="Microsoft YaHei UI" panose="020B0503020204020204" pitchFamily="34" charset="-122"/>
              </a:rPr>
              <a:t>40%</a:t>
            </a:r>
            <a:endParaRPr lang="zh-CN" altLang="en-US" sz="1400" b="1" dirty="0">
              <a:solidFill>
                <a:srgbClr val="6A7682"/>
              </a:solidFill>
              <a:latin typeface="Microsoft YaHei UI" panose="020B0503020204020204" pitchFamily="34" charset="-122"/>
              <a:ea typeface="Microsoft YaHei UI" panose="020B0503020204020204" pitchFamily="34" charset="-122"/>
            </a:endParaRPr>
          </a:p>
        </p:txBody>
      </p:sp>
      <p:sp>
        <p:nvSpPr>
          <p:cNvPr id="78" name="文本框 77"/>
          <p:cNvSpPr txBox="1"/>
          <p:nvPr/>
        </p:nvSpPr>
        <p:spPr>
          <a:xfrm>
            <a:off x="3133555" y="3918244"/>
            <a:ext cx="888798" cy="307777"/>
          </a:xfrm>
          <a:prstGeom prst="rect">
            <a:avLst/>
          </a:prstGeom>
          <a:noFill/>
        </p:spPr>
        <p:txBody>
          <a:bodyPr wrap="square" rtlCol="0">
            <a:spAutoFit/>
          </a:bodyPr>
          <a:lstStyle/>
          <a:p>
            <a:r>
              <a:rPr lang="en-US" altLang="zh-CN" sz="1400" b="1" dirty="0" smtClean="0">
                <a:solidFill>
                  <a:srgbClr val="6A7682"/>
                </a:solidFill>
                <a:latin typeface="Microsoft YaHei UI" panose="020B0503020204020204" pitchFamily="34" charset="-122"/>
                <a:ea typeface="Microsoft YaHei UI" panose="020B0503020204020204" pitchFamily="34" charset="-122"/>
              </a:rPr>
              <a:t>18%</a:t>
            </a:r>
            <a:endParaRPr lang="zh-CN" altLang="en-US" sz="1400" b="1" dirty="0">
              <a:solidFill>
                <a:srgbClr val="6A7682"/>
              </a:solidFill>
              <a:latin typeface="Microsoft YaHei UI" panose="020B0503020204020204" pitchFamily="34" charset="-122"/>
              <a:ea typeface="Microsoft YaHei UI" panose="020B0503020204020204" pitchFamily="34" charset="-122"/>
            </a:endParaRPr>
          </a:p>
        </p:txBody>
      </p:sp>
      <p:sp>
        <p:nvSpPr>
          <p:cNvPr id="79" name="文本框 78"/>
          <p:cNvSpPr txBox="1"/>
          <p:nvPr/>
        </p:nvSpPr>
        <p:spPr>
          <a:xfrm>
            <a:off x="3755520" y="2700218"/>
            <a:ext cx="888798" cy="307777"/>
          </a:xfrm>
          <a:prstGeom prst="rect">
            <a:avLst/>
          </a:prstGeom>
          <a:noFill/>
        </p:spPr>
        <p:txBody>
          <a:bodyPr wrap="square" rtlCol="0">
            <a:spAutoFit/>
          </a:bodyPr>
          <a:lstStyle/>
          <a:p>
            <a:r>
              <a:rPr lang="en-US" altLang="zh-CN" sz="1400" b="1" dirty="0" smtClean="0">
                <a:solidFill>
                  <a:srgbClr val="6A7682"/>
                </a:solidFill>
                <a:latin typeface="Microsoft YaHei UI" panose="020B0503020204020204" pitchFamily="34" charset="-122"/>
                <a:ea typeface="Microsoft YaHei UI" panose="020B0503020204020204" pitchFamily="34" charset="-122"/>
              </a:rPr>
              <a:t>46%</a:t>
            </a:r>
            <a:endParaRPr lang="zh-CN" altLang="en-US" sz="1400" b="1" dirty="0">
              <a:solidFill>
                <a:srgbClr val="6A7682"/>
              </a:solidFill>
              <a:latin typeface="Microsoft YaHei UI" panose="020B0503020204020204" pitchFamily="34" charset="-122"/>
              <a:ea typeface="Microsoft YaHei UI" panose="020B0503020204020204" pitchFamily="34" charset="-122"/>
            </a:endParaRPr>
          </a:p>
        </p:txBody>
      </p:sp>
      <p:sp>
        <p:nvSpPr>
          <p:cNvPr id="80" name="文本框 79"/>
          <p:cNvSpPr txBox="1"/>
          <p:nvPr/>
        </p:nvSpPr>
        <p:spPr>
          <a:xfrm>
            <a:off x="4421797" y="3228863"/>
            <a:ext cx="888798" cy="307777"/>
          </a:xfrm>
          <a:prstGeom prst="rect">
            <a:avLst/>
          </a:prstGeom>
          <a:noFill/>
        </p:spPr>
        <p:txBody>
          <a:bodyPr wrap="square" rtlCol="0">
            <a:spAutoFit/>
          </a:bodyPr>
          <a:lstStyle/>
          <a:p>
            <a:r>
              <a:rPr lang="en-US" altLang="zh-CN" sz="1400" b="1" dirty="0" smtClean="0">
                <a:solidFill>
                  <a:srgbClr val="6A7682"/>
                </a:solidFill>
                <a:latin typeface="Microsoft YaHei UI" panose="020B0503020204020204" pitchFamily="34" charset="-122"/>
                <a:ea typeface="Microsoft YaHei UI" panose="020B0503020204020204" pitchFamily="34" charset="-122"/>
              </a:rPr>
              <a:t>38%</a:t>
            </a:r>
            <a:endParaRPr lang="zh-CN" altLang="en-US" sz="1400" b="1" dirty="0">
              <a:solidFill>
                <a:srgbClr val="6A7682"/>
              </a:solidFill>
              <a:latin typeface="Microsoft YaHei UI" panose="020B0503020204020204" pitchFamily="34" charset="-122"/>
              <a:ea typeface="Microsoft YaHei UI" panose="020B0503020204020204" pitchFamily="34" charset="-122"/>
            </a:endParaRPr>
          </a:p>
        </p:txBody>
      </p:sp>
      <p:sp>
        <p:nvSpPr>
          <p:cNvPr id="81" name="文本框 80"/>
          <p:cNvSpPr txBox="1"/>
          <p:nvPr/>
        </p:nvSpPr>
        <p:spPr>
          <a:xfrm>
            <a:off x="5068308" y="2479061"/>
            <a:ext cx="888798" cy="307777"/>
          </a:xfrm>
          <a:prstGeom prst="rect">
            <a:avLst/>
          </a:prstGeom>
          <a:noFill/>
        </p:spPr>
        <p:txBody>
          <a:bodyPr wrap="square" rtlCol="0">
            <a:spAutoFit/>
          </a:bodyPr>
          <a:lstStyle/>
          <a:p>
            <a:r>
              <a:rPr lang="en-US" altLang="zh-CN" sz="1400" b="1" dirty="0" smtClean="0">
                <a:solidFill>
                  <a:srgbClr val="6A7682"/>
                </a:solidFill>
                <a:latin typeface="Microsoft YaHei UI" panose="020B0503020204020204" pitchFamily="34" charset="-122"/>
                <a:ea typeface="Microsoft YaHei UI" panose="020B0503020204020204" pitchFamily="34" charset="-122"/>
              </a:rPr>
              <a:t>50%</a:t>
            </a:r>
            <a:endParaRPr lang="zh-CN" altLang="en-US" sz="1400" b="1" dirty="0">
              <a:solidFill>
                <a:srgbClr val="6A7682"/>
              </a:solidFill>
              <a:latin typeface="Microsoft YaHei UI" panose="020B0503020204020204" pitchFamily="34" charset="-122"/>
              <a:ea typeface="Microsoft YaHei UI" panose="020B0503020204020204" pitchFamily="34" charset="-122"/>
            </a:endParaRPr>
          </a:p>
        </p:txBody>
      </p:sp>
      <p:sp>
        <p:nvSpPr>
          <p:cNvPr id="82" name="文本框 81"/>
          <p:cNvSpPr txBox="1"/>
          <p:nvPr/>
        </p:nvSpPr>
        <p:spPr>
          <a:xfrm>
            <a:off x="5706035" y="3653139"/>
            <a:ext cx="888798" cy="307777"/>
          </a:xfrm>
          <a:prstGeom prst="rect">
            <a:avLst/>
          </a:prstGeom>
          <a:noFill/>
        </p:spPr>
        <p:txBody>
          <a:bodyPr wrap="square" rtlCol="0">
            <a:spAutoFit/>
          </a:bodyPr>
          <a:lstStyle/>
          <a:p>
            <a:r>
              <a:rPr lang="en-US" altLang="zh-CN" sz="1400" b="1" dirty="0" smtClean="0">
                <a:solidFill>
                  <a:srgbClr val="6A7682"/>
                </a:solidFill>
                <a:latin typeface="Microsoft YaHei UI" panose="020B0503020204020204" pitchFamily="34" charset="-122"/>
                <a:ea typeface="Microsoft YaHei UI" panose="020B0503020204020204" pitchFamily="34" charset="-122"/>
              </a:rPr>
              <a:t>25%</a:t>
            </a:r>
            <a:endParaRPr lang="zh-CN" altLang="en-US" sz="1400" b="1" dirty="0">
              <a:solidFill>
                <a:srgbClr val="6A7682"/>
              </a:solidFill>
              <a:latin typeface="Microsoft YaHei UI" panose="020B0503020204020204" pitchFamily="34" charset="-122"/>
              <a:ea typeface="Microsoft YaHei UI" panose="020B0503020204020204" pitchFamily="34" charset="-122"/>
            </a:endParaRPr>
          </a:p>
        </p:txBody>
      </p:sp>
      <p:sp>
        <p:nvSpPr>
          <p:cNvPr id="83" name="文本框 82"/>
          <p:cNvSpPr txBox="1"/>
          <p:nvPr/>
        </p:nvSpPr>
        <p:spPr>
          <a:xfrm>
            <a:off x="6386177" y="3482337"/>
            <a:ext cx="888798" cy="307777"/>
          </a:xfrm>
          <a:prstGeom prst="rect">
            <a:avLst/>
          </a:prstGeom>
          <a:noFill/>
        </p:spPr>
        <p:txBody>
          <a:bodyPr wrap="square" rtlCol="0">
            <a:spAutoFit/>
          </a:bodyPr>
          <a:lstStyle/>
          <a:p>
            <a:r>
              <a:rPr lang="en-US" altLang="zh-CN" sz="1400" b="1" dirty="0" smtClean="0">
                <a:solidFill>
                  <a:srgbClr val="6A7682"/>
                </a:solidFill>
                <a:latin typeface="Microsoft YaHei UI" panose="020B0503020204020204" pitchFamily="34" charset="-122"/>
                <a:ea typeface="Microsoft YaHei UI" panose="020B0503020204020204" pitchFamily="34" charset="-122"/>
              </a:rPr>
              <a:t>29%</a:t>
            </a:r>
            <a:endParaRPr lang="zh-CN" altLang="en-US" sz="1400" b="1" dirty="0">
              <a:solidFill>
                <a:srgbClr val="6A7682"/>
              </a:solidFill>
              <a:latin typeface="Microsoft YaHei UI" panose="020B0503020204020204" pitchFamily="34" charset="-122"/>
              <a:ea typeface="Microsoft YaHei UI" panose="020B0503020204020204" pitchFamily="34" charset="-122"/>
            </a:endParaRPr>
          </a:p>
        </p:txBody>
      </p:sp>
      <p:sp>
        <p:nvSpPr>
          <p:cNvPr id="84" name="文本框 83"/>
          <p:cNvSpPr txBox="1"/>
          <p:nvPr/>
        </p:nvSpPr>
        <p:spPr>
          <a:xfrm>
            <a:off x="6971212" y="3003758"/>
            <a:ext cx="888798" cy="307777"/>
          </a:xfrm>
          <a:prstGeom prst="rect">
            <a:avLst/>
          </a:prstGeom>
          <a:noFill/>
        </p:spPr>
        <p:txBody>
          <a:bodyPr wrap="square" rtlCol="0">
            <a:spAutoFit/>
          </a:bodyPr>
          <a:lstStyle/>
          <a:p>
            <a:r>
              <a:rPr lang="en-US" altLang="zh-CN" sz="1400" b="1" dirty="0" smtClean="0">
                <a:solidFill>
                  <a:srgbClr val="6A7682"/>
                </a:solidFill>
                <a:latin typeface="Microsoft YaHei UI" panose="020B0503020204020204" pitchFamily="34" charset="-122"/>
                <a:ea typeface="Microsoft YaHei UI" panose="020B0503020204020204" pitchFamily="34" charset="-122"/>
              </a:rPr>
              <a:t>40%</a:t>
            </a:r>
            <a:endParaRPr lang="zh-CN" altLang="en-US" sz="1400" b="1" dirty="0">
              <a:solidFill>
                <a:srgbClr val="6A7682"/>
              </a:solidFill>
              <a:latin typeface="Microsoft YaHei UI" panose="020B0503020204020204" pitchFamily="34" charset="-122"/>
              <a:ea typeface="Microsoft YaHei UI" panose="020B0503020204020204" pitchFamily="34" charset="-122"/>
            </a:endParaRPr>
          </a:p>
        </p:txBody>
      </p:sp>
      <p:sp>
        <p:nvSpPr>
          <p:cNvPr id="85" name="文本框 84"/>
          <p:cNvSpPr txBox="1"/>
          <p:nvPr/>
        </p:nvSpPr>
        <p:spPr>
          <a:xfrm>
            <a:off x="7606456" y="2687138"/>
            <a:ext cx="888798" cy="307777"/>
          </a:xfrm>
          <a:prstGeom prst="rect">
            <a:avLst/>
          </a:prstGeom>
          <a:noFill/>
        </p:spPr>
        <p:txBody>
          <a:bodyPr wrap="square" rtlCol="0">
            <a:spAutoFit/>
          </a:bodyPr>
          <a:lstStyle/>
          <a:p>
            <a:r>
              <a:rPr lang="en-US" altLang="zh-CN" sz="1400" b="1" dirty="0" smtClean="0">
                <a:solidFill>
                  <a:srgbClr val="6A7682"/>
                </a:solidFill>
                <a:latin typeface="Microsoft YaHei UI" panose="020B0503020204020204" pitchFamily="34" charset="-122"/>
                <a:ea typeface="Microsoft YaHei UI" panose="020B0503020204020204" pitchFamily="34" charset="-122"/>
              </a:rPr>
              <a:t>46%</a:t>
            </a:r>
            <a:endParaRPr lang="zh-CN" altLang="en-US" sz="1400" b="1" dirty="0">
              <a:solidFill>
                <a:srgbClr val="6A7682"/>
              </a:solidFill>
              <a:latin typeface="Microsoft YaHei UI" panose="020B0503020204020204" pitchFamily="34" charset="-122"/>
              <a:ea typeface="Microsoft YaHei UI" panose="020B0503020204020204" pitchFamily="34" charset="-122"/>
            </a:endParaRPr>
          </a:p>
        </p:txBody>
      </p:sp>
      <p:sp>
        <p:nvSpPr>
          <p:cNvPr id="86" name="文本框 85"/>
          <p:cNvSpPr txBox="1"/>
          <p:nvPr/>
        </p:nvSpPr>
        <p:spPr>
          <a:xfrm>
            <a:off x="8874116" y="2380630"/>
            <a:ext cx="888798" cy="307777"/>
          </a:xfrm>
          <a:prstGeom prst="rect">
            <a:avLst/>
          </a:prstGeom>
          <a:noFill/>
        </p:spPr>
        <p:txBody>
          <a:bodyPr wrap="square" rtlCol="0">
            <a:spAutoFit/>
          </a:bodyPr>
          <a:lstStyle/>
          <a:p>
            <a:r>
              <a:rPr lang="en-US" altLang="zh-CN" sz="1400" b="1" dirty="0" smtClean="0">
                <a:solidFill>
                  <a:srgbClr val="6A7682"/>
                </a:solidFill>
                <a:latin typeface="Microsoft YaHei UI" panose="020B0503020204020204" pitchFamily="34" charset="-122"/>
                <a:ea typeface="Microsoft YaHei UI" panose="020B0503020204020204" pitchFamily="34" charset="-122"/>
              </a:rPr>
              <a:t>52%</a:t>
            </a:r>
            <a:endParaRPr lang="zh-CN" altLang="en-US" sz="1400" b="1" dirty="0">
              <a:solidFill>
                <a:srgbClr val="6A7682"/>
              </a:solidFill>
              <a:latin typeface="Microsoft YaHei UI" panose="020B0503020204020204" pitchFamily="34" charset="-122"/>
              <a:ea typeface="Microsoft YaHei UI" panose="020B0503020204020204" pitchFamily="34" charset="-122"/>
            </a:endParaRPr>
          </a:p>
        </p:txBody>
      </p:sp>
      <p:sp>
        <p:nvSpPr>
          <p:cNvPr id="87" name="文本框 86"/>
          <p:cNvSpPr txBox="1"/>
          <p:nvPr/>
        </p:nvSpPr>
        <p:spPr>
          <a:xfrm>
            <a:off x="9461164" y="2787979"/>
            <a:ext cx="888798" cy="307777"/>
          </a:xfrm>
          <a:prstGeom prst="rect">
            <a:avLst/>
          </a:prstGeom>
          <a:noFill/>
        </p:spPr>
        <p:txBody>
          <a:bodyPr wrap="square" rtlCol="0">
            <a:spAutoFit/>
          </a:bodyPr>
          <a:lstStyle/>
          <a:p>
            <a:r>
              <a:rPr lang="en-US" altLang="zh-CN" sz="1400" b="1" dirty="0" smtClean="0">
                <a:solidFill>
                  <a:srgbClr val="6A7682"/>
                </a:solidFill>
                <a:latin typeface="Microsoft YaHei UI" panose="020B0503020204020204" pitchFamily="34" charset="-122"/>
                <a:ea typeface="Microsoft YaHei UI" panose="020B0503020204020204" pitchFamily="34" charset="-122"/>
              </a:rPr>
              <a:t>46%</a:t>
            </a:r>
            <a:endParaRPr lang="zh-CN" altLang="en-US" sz="1400" b="1" dirty="0">
              <a:solidFill>
                <a:srgbClr val="6A7682"/>
              </a:solidFill>
              <a:latin typeface="Microsoft YaHei UI" panose="020B0503020204020204" pitchFamily="34" charset="-122"/>
              <a:ea typeface="Microsoft YaHei UI" panose="020B0503020204020204" pitchFamily="34" charset="-122"/>
            </a:endParaRPr>
          </a:p>
        </p:txBody>
      </p:sp>
      <p:sp>
        <p:nvSpPr>
          <p:cNvPr id="88" name="文本框 87"/>
          <p:cNvSpPr txBox="1"/>
          <p:nvPr/>
        </p:nvSpPr>
        <p:spPr>
          <a:xfrm>
            <a:off x="10152106" y="2969599"/>
            <a:ext cx="888798" cy="307777"/>
          </a:xfrm>
          <a:prstGeom prst="rect">
            <a:avLst/>
          </a:prstGeom>
          <a:noFill/>
        </p:spPr>
        <p:txBody>
          <a:bodyPr wrap="square" rtlCol="0">
            <a:spAutoFit/>
          </a:bodyPr>
          <a:lstStyle/>
          <a:p>
            <a:r>
              <a:rPr lang="en-US" altLang="zh-CN" sz="1400" b="1" dirty="0" smtClean="0">
                <a:solidFill>
                  <a:srgbClr val="6A7682"/>
                </a:solidFill>
                <a:latin typeface="Microsoft YaHei UI" panose="020B0503020204020204" pitchFamily="34" charset="-122"/>
                <a:ea typeface="Microsoft YaHei UI" panose="020B0503020204020204" pitchFamily="34" charset="-122"/>
              </a:rPr>
              <a:t>43%</a:t>
            </a:r>
            <a:endParaRPr lang="zh-CN" altLang="en-US" sz="1400" b="1" dirty="0">
              <a:solidFill>
                <a:srgbClr val="6A7682"/>
              </a:solidFill>
              <a:latin typeface="Microsoft YaHei UI" panose="020B0503020204020204" pitchFamily="34" charset="-122"/>
              <a:ea typeface="Microsoft YaHei UI" panose="020B0503020204020204" pitchFamily="34" charset="-122"/>
            </a:endParaRPr>
          </a:p>
        </p:txBody>
      </p:sp>
      <p:sp>
        <p:nvSpPr>
          <p:cNvPr id="89" name="文本框 88"/>
          <p:cNvSpPr txBox="1"/>
          <p:nvPr/>
        </p:nvSpPr>
        <p:spPr>
          <a:xfrm>
            <a:off x="8255991" y="3222482"/>
            <a:ext cx="888798" cy="307777"/>
          </a:xfrm>
          <a:prstGeom prst="rect">
            <a:avLst/>
          </a:prstGeom>
          <a:noFill/>
        </p:spPr>
        <p:txBody>
          <a:bodyPr wrap="square" rtlCol="0">
            <a:spAutoFit/>
          </a:bodyPr>
          <a:lstStyle/>
          <a:p>
            <a:r>
              <a:rPr lang="en-US" altLang="zh-CN" sz="1400" b="1" dirty="0" smtClean="0">
                <a:solidFill>
                  <a:srgbClr val="6A7682"/>
                </a:solidFill>
                <a:latin typeface="Microsoft YaHei UI" panose="020B0503020204020204" pitchFamily="34" charset="-122"/>
                <a:ea typeface="Microsoft YaHei UI" panose="020B0503020204020204" pitchFamily="34" charset="-122"/>
              </a:rPr>
              <a:t>30%</a:t>
            </a:r>
            <a:endParaRPr lang="zh-CN" altLang="en-US" sz="1400" b="1" dirty="0">
              <a:solidFill>
                <a:srgbClr val="6A7682"/>
              </a:solidFill>
              <a:latin typeface="Microsoft YaHei UI" panose="020B0503020204020204" pitchFamily="34" charset="-122"/>
              <a:ea typeface="Microsoft YaHei UI" panose="020B0503020204020204" pitchFamily="34" charset="-122"/>
            </a:endParaRPr>
          </a:p>
        </p:txBody>
      </p:sp>
      <p:sp>
        <p:nvSpPr>
          <p:cNvPr id="90" name="梯形 89"/>
          <p:cNvSpPr/>
          <p:nvPr/>
        </p:nvSpPr>
        <p:spPr>
          <a:xfrm>
            <a:off x="142240" y="281406"/>
            <a:ext cx="2067560" cy="483303"/>
          </a:xfrm>
          <a:prstGeom prst="trapezoid">
            <a:avLst/>
          </a:prstGeom>
          <a:solidFill>
            <a:srgbClr val="CC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1" name="矩形 2"/>
          <p:cNvSpPr/>
          <p:nvPr/>
        </p:nvSpPr>
        <p:spPr>
          <a:xfrm>
            <a:off x="0" y="463025"/>
            <a:ext cx="6877050" cy="784750"/>
          </a:xfrm>
          <a:custGeom>
            <a:avLst/>
            <a:gdLst>
              <a:gd name="connsiteX0" fmla="*/ 0 w 6877050"/>
              <a:gd name="connsiteY0" fmla="*/ 0 h 783320"/>
              <a:gd name="connsiteX1" fmla="*/ 6877050 w 6877050"/>
              <a:gd name="connsiteY1" fmla="*/ 0 h 783320"/>
              <a:gd name="connsiteX2" fmla="*/ 6877050 w 6877050"/>
              <a:gd name="connsiteY2" fmla="*/ 783320 h 783320"/>
              <a:gd name="connsiteX3" fmla="*/ 0 w 6877050"/>
              <a:gd name="connsiteY3" fmla="*/ 783320 h 783320"/>
              <a:gd name="connsiteX4" fmla="*/ 0 w 6877050"/>
              <a:gd name="connsiteY4" fmla="*/ 0 h 783320"/>
              <a:gd name="connsiteX0-1" fmla="*/ 0 w 6877050"/>
              <a:gd name="connsiteY0-2" fmla="*/ 0 h 784750"/>
              <a:gd name="connsiteX1-3" fmla="*/ 6877050 w 6877050"/>
              <a:gd name="connsiteY1-4" fmla="*/ 0 h 784750"/>
              <a:gd name="connsiteX2-5" fmla="*/ 6877050 w 6877050"/>
              <a:gd name="connsiteY2-6" fmla="*/ 783320 h 784750"/>
              <a:gd name="connsiteX3-7" fmla="*/ 6505575 w 6877050"/>
              <a:gd name="connsiteY3-8" fmla="*/ 784750 h 784750"/>
              <a:gd name="connsiteX4-9" fmla="*/ 0 w 6877050"/>
              <a:gd name="connsiteY4-10" fmla="*/ 783320 h 784750"/>
              <a:gd name="connsiteX5" fmla="*/ 0 w 6877050"/>
              <a:gd name="connsiteY5" fmla="*/ 0 h 784750"/>
              <a:gd name="connsiteX0-11" fmla="*/ 0 w 6877050"/>
              <a:gd name="connsiteY0-12" fmla="*/ 0 h 784750"/>
              <a:gd name="connsiteX1-13" fmla="*/ 6877050 w 6877050"/>
              <a:gd name="connsiteY1-14" fmla="*/ 0 h 784750"/>
              <a:gd name="connsiteX2-15" fmla="*/ 6505575 w 6877050"/>
              <a:gd name="connsiteY2-16" fmla="*/ 784750 h 784750"/>
              <a:gd name="connsiteX3-17" fmla="*/ 0 w 6877050"/>
              <a:gd name="connsiteY3-18" fmla="*/ 783320 h 784750"/>
              <a:gd name="connsiteX4-19" fmla="*/ 0 w 6877050"/>
              <a:gd name="connsiteY4-20" fmla="*/ 0 h 78475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77050" h="784750">
                <a:moveTo>
                  <a:pt x="0" y="0"/>
                </a:moveTo>
                <a:lnTo>
                  <a:pt x="6877050" y="0"/>
                </a:lnTo>
                <a:lnTo>
                  <a:pt x="6505575" y="784750"/>
                </a:lnTo>
                <a:lnTo>
                  <a:pt x="0" y="783320"/>
                </a:lnTo>
                <a:lnTo>
                  <a:pt x="0" y="0"/>
                </a:lnTo>
                <a:close/>
              </a:path>
            </a:pathLst>
          </a:cu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2" name="梯形 91"/>
          <p:cNvSpPr/>
          <p:nvPr/>
        </p:nvSpPr>
        <p:spPr>
          <a:xfrm flipV="1">
            <a:off x="260350" y="274373"/>
            <a:ext cx="1827530" cy="490336"/>
          </a:xfrm>
          <a:prstGeom prst="trapezoid">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3" name="TextBox 17"/>
          <p:cNvSpPr txBox="1"/>
          <p:nvPr/>
        </p:nvSpPr>
        <p:spPr>
          <a:xfrm>
            <a:off x="2205990" y="609181"/>
            <a:ext cx="3939534" cy="492438"/>
          </a:xfrm>
          <a:prstGeom prst="rect">
            <a:avLst/>
          </a:prstGeom>
          <a:noFill/>
        </p:spPr>
        <p:txBody>
          <a:bodyPr wrap="none" lIns="121917" tIns="60958" rIns="121917" bIns="60958" rtlCol="0">
            <a:spAutoFit/>
          </a:bodyPr>
          <a:lstStyle/>
          <a:p>
            <a:r>
              <a:rPr lang="zh-CN" altLang="en-US" sz="2400" dirty="0">
                <a:solidFill>
                  <a:schemeClr val="bg1"/>
                </a:solidFill>
              </a:rPr>
              <a:t>单击此处添加</a:t>
            </a:r>
            <a:r>
              <a:rPr lang="zh-CN" altLang="en-US" sz="2400" dirty="0" smtClean="0">
                <a:solidFill>
                  <a:schemeClr val="bg1"/>
                </a:solidFill>
              </a:rPr>
              <a:t>标题文本内容</a:t>
            </a:r>
            <a:endParaRPr lang="en-US" sz="2400" dirty="0">
              <a:solidFill>
                <a:schemeClr val="bg1"/>
              </a:solidFill>
            </a:endParaRPr>
          </a:p>
        </p:txBody>
      </p:sp>
    </p:spTree>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99">
                                            <p:txEl>
                                              <p:pRg st="0" end="0"/>
                                            </p:txEl>
                                          </p:spTgt>
                                        </p:tgtEl>
                                        <p:attrNameLst>
                                          <p:attrName>style.visibility</p:attrName>
                                        </p:attrNameLst>
                                      </p:cBhvr>
                                      <p:to>
                                        <p:strVal val="visible"/>
                                      </p:to>
                                    </p:set>
                                    <p:anim calcmode="lin" valueType="num">
                                      <p:cBhvr>
                                        <p:cTn id="7" dur="500" fill="hold"/>
                                        <p:tgtEl>
                                          <p:spTgt spid="99">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99">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99">
                                            <p:txEl>
                                              <p:pRg st="0" end="0"/>
                                            </p:txEl>
                                          </p:spTgt>
                                        </p:tgtEl>
                                      </p:cBhvr>
                                    </p:animEffect>
                                  </p:childTnLst>
                                </p:cTn>
                              </p:par>
                            </p:childTnLst>
                          </p:cTn>
                        </p:par>
                        <p:par>
                          <p:cTn id="10" fill="hold">
                            <p:stCondLst>
                              <p:cond delay="500"/>
                            </p:stCondLst>
                            <p:childTnLst>
                              <p:par>
                                <p:cTn id="11" presetID="14" presetClass="entr" presetSubtype="10" fill="hold" grpId="0" nodeType="afterEffect">
                                  <p:stCondLst>
                                    <p:cond delay="0"/>
                                  </p:stCondLst>
                                  <p:childTnLst>
                                    <p:set>
                                      <p:cBhvr>
                                        <p:cTn id="12" dur="1" fill="hold">
                                          <p:stCondLst>
                                            <p:cond delay="0"/>
                                          </p:stCondLst>
                                        </p:cTn>
                                        <p:tgtEl>
                                          <p:spTgt spid="75"/>
                                        </p:tgtEl>
                                        <p:attrNameLst>
                                          <p:attrName>style.visibility</p:attrName>
                                        </p:attrNameLst>
                                      </p:cBhvr>
                                      <p:to>
                                        <p:strVal val="visible"/>
                                      </p:to>
                                    </p:set>
                                    <p:animEffect transition="in" filter="randombar(horizontal)">
                                      <p:cBhvr>
                                        <p:cTn id="13" dur="500"/>
                                        <p:tgtEl>
                                          <p:spTgt spid="75"/>
                                        </p:tgtEl>
                                      </p:cBhvr>
                                    </p:animEffect>
                                  </p:childTnLst>
                                </p:cTn>
                              </p:par>
                              <p:par>
                                <p:cTn id="14" presetID="14" presetClass="entr" presetSubtype="10" fill="hold" grpId="0" nodeType="withEffect">
                                  <p:stCondLst>
                                    <p:cond delay="0"/>
                                  </p:stCondLst>
                                  <p:childTnLst>
                                    <p:set>
                                      <p:cBhvr>
                                        <p:cTn id="15" dur="1" fill="hold">
                                          <p:stCondLst>
                                            <p:cond delay="0"/>
                                          </p:stCondLst>
                                        </p:cTn>
                                        <p:tgtEl>
                                          <p:spTgt spid="34"/>
                                        </p:tgtEl>
                                        <p:attrNameLst>
                                          <p:attrName>style.visibility</p:attrName>
                                        </p:attrNameLst>
                                      </p:cBhvr>
                                      <p:to>
                                        <p:strVal val="visible"/>
                                      </p:to>
                                    </p:set>
                                    <p:animEffect transition="in" filter="randombar(horizontal)">
                                      <p:cBhvr>
                                        <p:cTn id="16" dur="500"/>
                                        <p:tgtEl>
                                          <p:spTgt spid="34"/>
                                        </p:tgtEl>
                                      </p:cBhvr>
                                    </p:animEffect>
                                  </p:childTnLst>
                                </p:cTn>
                              </p:par>
                            </p:childTnLst>
                          </p:cTn>
                        </p:par>
                        <p:par>
                          <p:cTn id="17" fill="hold">
                            <p:stCondLst>
                              <p:cond delay="1000"/>
                            </p:stCondLst>
                            <p:childTnLst>
                              <p:par>
                                <p:cTn id="18" presetID="16" presetClass="entr" presetSubtype="21" fill="hold" nodeType="afterEffect">
                                  <p:stCondLst>
                                    <p:cond delay="0"/>
                                  </p:stCondLst>
                                  <p:childTnLst>
                                    <p:set>
                                      <p:cBhvr>
                                        <p:cTn id="19" dur="1" fill="hold">
                                          <p:stCondLst>
                                            <p:cond delay="0"/>
                                          </p:stCondLst>
                                        </p:cTn>
                                        <p:tgtEl>
                                          <p:spTgt spid="65"/>
                                        </p:tgtEl>
                                        <p:attrNameLst>
                                          <p:attrName>style.visibility</p:attrName>
                                        </p:attrNameLst>
                                      </p:cBhvr>
                                      <p:to>
                                        <p:strVal val="visible"/>
                                      </p:to>
                                    </p:set>
                                    <p:animEffect transition="in" filter="barn(inVertical)">
                                      <p:cBhvr>
                                        <p:cTn id="20" dur="500"/>
                                        <p:tgtEl>
                                          <p:spTgt spid="65"/>
                                        </p:tgtEl>
                                      </p:cBhvr>
                                    </p:animEffect>
                                  </p:childTnLst>
                                </p:cTn>
                              </p:par>
                            </p:childTnLst>
                          </p:cTn>
                        </p:par>
                        <p:par>
                          <p:cTn id="21" fill="hold">
                            <p:stCondLst>
                              <p:cond delay="1500"/>
                            </p:stCondLst>
                            <p:childTnLst>
                              <p:par>
                                <p:cTn id="22" presetID="22" presetClass="entr" presetSubtype="4" fill="hold" grpId="0" nodeType="afterEffect">
                                  <p:stCondLst>
                                    <p:cond delay="0"/>
                                  </p:stCondLst>
                                  <p:childTnLst>
                                    <p:set>
                                      <p:cBhvr>
                                        <p:cTn id="23" dur="1" fill="hold">
                                          <p:stCondLst>
                                            <p:cond delay="0"/>
                                          </p:stCondLst>
                                        </p:cTn>
                                        <p:tgtEl>
                                          <p:spTgt spid="35"/>
                                        </p:tgtEl>
                                        <p:attrNameLst>
                                          <p:attrName>style.visibility</p:attrName>
                                        </p:attrNameLst>
                                      </p:cBhvr>
                                      <p:to>
                                        <p:strVal val="visible"/>
                                      </p:to>
                                    </p:set>
                                    <p:animEffect transition="in" filter="wipe(down)">
                                      <p:cBhvr>
                                        <p:cTn id="24" dur="500"/>
                                        <p:tgtEl>
                                          <p:spTgt spid="35"/>
                                        </p:tgtEl>
                                      </p:cBhvr>
                                    </p:animEffect>
                                  </p:childTnLst>
                                </p:cTn>
                              </p:par>
                              <p:par>
                                <p:cTn id="25" presetID="22" presetClass="entr" presetSubtype="4" fill="hold" grpId="0" nodeType="withEffect">
                                  <p:stCondLst>
                                    <p:cond delay="0"/>
                                  </p:stCondLst>
                                  <p:childTnLst>
                                    <p:set>
                                      <p:cBhvr>
                                        <p:cTn id="26" dur="1" fill="hold">
                                          <p:stCondLst>
                                            <p:cond delay="0"/>
                                          </p:stCondLst>
                                        </p:cTn>
                                        <p:tgtEl>
                                          <p:spTgt spid="36"/>
                                        </p:tgtEl>
                                        <p:attrNameLst>
                                          <p:attrName>style.visibility</p:attrName>
                                        </p:attrNameLst>
                                      </p:cBhvr>
                                      <p:to>
                                        <p:strVal val="visible"/>
                                      </p:to>
                                    </p:set>
                                    <p:animEffect transition="in" filter="wipe(down)">
                                      <p:cBhvr>
                                        <p:cTn id="27" dur="500"/>
                                        <p:tgtEl>
                                          <p:spTgt spid="36"/>
                                        </p:tgtEl>
                                      </p:cBhvr>
                                    </p:animEffect>
                                  </p:childTnLst>
                                </p:cTn>
                              </p:par>
                              <p:par>
                                <p:cTn id="28" presetID="22" presetClass="entr" presetSubtype="4" fill="hold" grpId="0" nodeType="withEffect">
                                  <p:stCondLst>
                                    <p:cond delay="0"/>
                                  </p:stCondLst>
                                  <p:childTnLst>
                                    <p:set>
                                      <p:cBhvr>
                                        <p:cTn id="29" dur="1" fill="hold">
                                          <p:stCondLst>
                                            <p:cond delay="0"/>
                                          </p:stCondLst>
                                        </p:cTn>
                                        <p:tgtEl>
                                          <p:spTgt spid="37"/>
                                        </p:tgtEl>
                                        <p:attrNameLst>
                                          <p:attrName>style.visibility</p:attrName>
                                        </p:attrNameLst>
                                      </p:cBhvr>
                                      <p:to>
                                        <p:strVal val="visible"/>
                                      </p:to>
                                    </p:set>
                                    <p:animEffect transition="in" filter="wipe(down)">
                                      <p:cBhvr>
                                        <p:cTn id="30" dur="500"/>
                                        <p:tgtEl>
                                          <p:spTgt spid="37"/>
                                        </p:tgtEl>
                                      </p:cBhvr>
                                    </p:animEffect>
                                  </p:childTnLst>
                                </p:cTn>
                              </p:par>
                              <p:par>
                                <p:cTn id="31" presetID="22" presetClass="entr" presetSubtype="4" fill="hold" grpId="0" nodeType="withEffect">
                                  <p:stCondLst>
                                    <p:cond delay="0"/>
                                  </p:stCondLst>
                                  <p:childTnLst>
                                    <p:set>
                                      <p:cBhvr>
                                        <p:cTn id="32" dur="1" fill="hold">
                                          <p:stCondLst>
                                            <p:cond delay="0"/>
                                          </p:stCondLst>
                                        </p:cTn>
                                        <p:tgtEl>
                                          <p:spTgt spid="38"/>
                                        </p:tgtEl>
                                        <p:attrNameLst>
                                          <p:attrName>style.visibility</p:attrName>
                                        </p:attrNameLst>
                                      </p:cBhvr>
                                      <p:to>
                                        <p:strVal val="visible"/>
                                      </p:to>
                                    </p:set>
                                    <p:animEffect transition="in" filter="wipe(down)">
                                      <p:cBhvr>
                                        <p:cTn id="33" dur="500"/>
                                        <p:tgtEl>
                                          <p:spTgt spid="38"/>
                                        </p:tgtEl>
                                      </p:cBhvr>
                                    </p:animEffect>
                                  </p:childTnLst>
                                </p:cTn>
                              </p:par>
                              <p:par>
                                <p:cTn id="34" presetID="22" presetClass="entr" presetSubtype="4" fill="hold" grpId="0" nodeType="withEffect">
                                  <p:stCondLst>
                                    <p:cond delay="0"/>
                                  </p:stCondLst>
                                  <p:childTnLst>
                                    <p:set>
                                      <p:cBhvr>
                                        <p:cTn id="35" dur="1" fill="hold">
                                          <p:stCondLst>
                                            <p:cond delay="0"/>
                                          </p:stCondLst>
                                        </p:cTn>
                                        <p:tgtEl>
                                          <p:spTgt spid="39"/>
                                        </p:tgtEl>
                                        <p:attrNameLst>
                                          <p:attrName>style.visibility</p:attrName>
                                        </p:attrNameLst>
                                      </p:cBhvr>
                                      <p:to>
                                        <p:strVal val="visible"/>
                                      </p:to>
                                    </p:set>
                                    <p:animEffect transition="in" filter="wipe(down)">
                                      <p:cBhvr>
                                        <p:cTn id="36" dur="500"/>
                                        <p:tgtEl>
                                          <p:spTgt spid="39"/>
                                        </p:tgtEl>
                                      </p:cBhvr>
                                    </p:animEffect>
                                  </p:childTnLst>
                                </p:cTn>
                              </p:par>
                              <p:par>
                                <p:cTn id="37" presetID="22" presetClass="entr" presetSubtype="4" fill="hold" grpId="0" nodeType="withEffect">
                                  <p:stCondLst>
                                    <p:cond delay="0"/>
                                  </p:stCondLst>
                                  <p:childTnLst>
                                    <p:set>
                                      <p:cBhvr>
                                        <p:cTn id="38" dur="1" fill="hold">
                                          <p:stCondLst>
                                            <p:cond delay="0"/>
                                          </p:stCondLst>
                                        </p:cTn>
                                        <p:tgtEl>
                                          <p:spTgt spid="40"/>
                                        </p:tgtEl>
                                        <p:attrNameLst>
                                          <p:attrName>style.visibility</p:attrName>
                                        </p:attrNameLst>
                                      </p:cBhvr>
                                      <p:to>
                                        <p:strVal val="visible"/>
                                      </p:to>
                                    </p:set>
                                    <p:animEffect transition="in" filter="wipe(down)">
                                      <p:cBhvr>
                                        <p:cTn id="39" dur="500"/>
                                        <p:tgtEl>
                                          <p:spTgt spid="40"/>
                                        </p:tgtEl>
                                      </p:cBhvr>
                                    </p:animEffect>
                                  </p:childTnLst>
                                </p:cTn>
                              </p:par>
                              <p:par>
                                <p:cTn id="40" presetID="22" presetClass="entr" presetSubtype="4" fill="hold" grpId="0" nodeType="withEffect">
                                  <p:stCondLst>
                                    <p:cond delay="0"/>
                                  </p:stCondLst>
                                  <p:childTnLst>
                                    <p:set>
                                      <p:cBhvr>
                                        <p:cTn id="41" dur="1" fill="hold">
                                          <p:stCondLst>
                                            <p:cond delay="0"/>
                                          </p:stCondLst>
                                        </p:cTn>
                                        <p:tgtEl>
                                          <p:spTgt spid="41"/>
                                        </p:tgtEl>
                                        <p:attrNameLst>
                                          <p:attrName>style.visibility</p:attrName>
                                        </p:attrNameLst>
                                      </p:cBhvr>
                                      <p:to>
                                        <p:strVal val="visible"/>
                                      </p:to>
                                    </p:set>
                                    <p:animEffect transition="in" filter="wipe(down)">
                                      <p:cBhvr>
                                        <p:cTn id="42" dur="500"/>
                                        <p:tgtEl>
                                          <p:spTgt spid="41"/>
                                        </p:tgtEl>
                                      </p:cBhvr>
                                    </p:animEffect>
                                  </p:childTnLst>
                                </p:cTn>
                              </p:par>
                              <p:par>
                                <p:cTn id="43" presetID="22" presetClass="entr" presetSubtype="4" fill="hold" grpId="0" nodeType="withEffect">
                                  <p:stCondLst>
                                    <p:cond delay="0"/>
                                  </p:stCondLst>
                                  <p:childTnLst>
                                    <p:set>
                                      <p:cBhvr>
                                        <p:cTn id="44" dur="1" fill="hold">
                                          <p:stCondLst>
                                            <p:cond delay="0"/>
                                          </p:stCondLst>
                                        </p:cTn>
                                        <p:tgtEl>
                                          <p:spTgt spid="42"/>
                                        </p:tgtEl>
                                        <p:attrNameLst>
                                          <p:attrName>style.visibility</p:attrName>
                                        </p:attrNameLst>
                                      </p:cBhvr>
                                      <p:to>
                                        <p:strVal val="visible"/>
                                      </p:to>
                                    </p:set>
                                    <p:animEffect transition="in" filter="wipe(down)">
                                      <p:cBhvr>
                                        <p:cTn id="45" dur="500"/>
                                        <p:tgtEl>
                                          <p:spTgt spid="42"/>
                                        </p:tgtEl>
                                      </p:cBhvr>
                                    </p:animEffect>
                                  </p:childTnLst>
                                </p:cTn>
                              </p:par>
                              <p:par>
                                <p:cTn id="46" presetID="22" presetClass="entr" presetSubtype="4" fill="hold" grpId="0" nodeType="withEffect">
                                  <p:stCondLst>
                                    <p:cond delay="0"/>
                                  </p:stCondLst>
                                  <p:childTnLst>
                                    <p:set>
                                      <p:cBhvr>
                                        <p:cTn id="47" dur="1" fill="hold">
                                          <p:stCondLst>
                                            <p:cond delay="0"/>
                                          </p:stCondLst>
                                        </p:cTn>
                                        <p:tgtEl>
                                          <p:spTgt spid="43"/>
                                        </p:tgtEl>
                                        <p:attrNameLst>
                                          <p:attrName>style.visibility</p:attrName>
                                        </p:attrNameLst>
                                      </p:cBhvr>
                                      <p:to>
                                        <p:strVal val="visible"/>
                                      </p:to>
                                    </p:set>
                                    <p:animEffect transition="in" filter="wipe(down)">
                                      <p:cBhvr>
                                        <p:cTn id="48" dur="500"/>
                                        <p:tgtEl>
                                          <p:spTgt spid="43"/>
                                        </p:tgtEl>
                                      </p:cBhvr>
                                    </p:animEffect>
                                  </p:childTnLst>
                                </p:cTn>
                              </p:par>
                              <p:par>
                                <p:cTn id="49" presetID="22" presetClass="entr" presetSubtype="4" fill="hold" grpId="0" nodeType="withEffect">
                                  <p:stCondLst>
                                    <p:cond delay="0"/>
                                  </p:stCondLst>
                                  <p:childTnLst>
                                    <p:set>
                                      <p:cBhvr>
                                        <p:cTn id="50" dur="1" fill="hold">
                                          <p:stCondLst>
                                            <p:cond delay="0"/>
                                          </p:stCondLst>
                                        </p:cTn>
                                        <p:tgtEl>
                                          <p:spTgt spid="44"/>
                                        </p:tgtEl>
                                        <p:attrNameLst>
                                          <p:attrName>style.visibility</p:attrName>
                                        </p:attrNameLst>
                                      </p:cBhvr>
                                      <p:to>
                                        <p:strVal val="visible"/>
                                      </p:to>
                                    </p:set>
                                    <p:animEffect transition="in" filter="wipe(down)">
                                      <p:cBhvr>
                                        <p:cTn id="51" dur="500"/>
                                        <p:tgtEl>
                                          <p:spTgt spid="44"/>
                                        </p:tgtEl>
                                      </p:cBhvr>
                                    </p:animEffect>
                                  </p:childTnLst>
                                </p:cTn>
                              </p:par>
                              <p:par>
                                <p:cTn id="52" presetID="22" presetClass="entr" presetSubtype="4" fill="hold" grpId="0" nodeType="withEffect">
                                  <p:stCondLst>
                                    <p:cond delay="0"/>
                                  </p:stCondLst>
                                  <p:childTnLst>
                                    <p:set>
                                      <p:cBhvr>
                                        <p:cTn id="53" dur="1" fill="hold">
                                          <p:stCondLst>
                                            <p:cond delay="0"/>
                                          </p:stCondLst>
                                        </p:cTn>
                                        <p:tgtEl>
                                          <p:spTgt spid="45"/>
                                        </p:tgtEl>
                                        <p:attrNameLst>
                                          <p:attrName>style.visibility</p:attrName>
                                        </p:attrNameLst>
                                      </p:cBhvr>
                                      <p:to>
                                        <p:strVal val="visible"/>
                                      </p:to>
                                    </p:set>
                                    <p:animEffect transition="in" filter="wipe(down)">
                                      <p:cBhvr>
                                        <p:cTn id="54" dur="500"/>
                                        <p:tgtEl>
                                          <p:spTgt spid="45"/>
                                        </p:tgtEl>
                                      </p:cBhvr>
                                    </p:animEffect>
                                  </p:childTnLst>
                                </p:cTn>
                              </p:par>
                              <p:par>
                                <p:cTn id="55" presetID="22" presetClass="entr" presetSubtype="4" fill="hold" grpId="0" nodeType="withEffect">
                                  <p:stCondLst>
                                    <p:cond delay="0"/>
                                  </p:stCondLst>
                                  <p:childTnLst>
                                    <p:set>
                                      <p:cBhvr>
                                        <p:cTn id="56" dur="1" fill="hold">
                                          <p:stCondLst>
                                            <p:cond delay="0"/>
                                          </p:stCondLst>
                                        </p:cTn>
                                        <p:tgtEl>
                                          <p:spTgt spid="46"/>
                                        </p:tgtEl>
                                        <p:attrNameLst>
                                          <p:attrName>style.visibility</p:attrName>
                                        </p:attrNameLst>
                                      </p:cBhvr>
                                      <p:to>
                                        <p:strVal val="visible"/>
                                      </p:to>
                                    </p:set>
                                    <p:animEffect transition="in" filter="wipe(down)">
                                      <p:cBhvr>
                                        <p:cTn id="57" dur="500"/>
                                        <p:tgtEl>
                                          <p:spTgt spid="46"/>
                                        </p:tgtEl>
                                      </p:cBhvr>
                                    </p:animEffect>
                                  </p:childTnLst>
                                </p:cTn>
                              </p:par>
                              <p:par>
                                <p:cTn id="58" presetID="22" presetClass="entr" presetSubtype="4" fill="hold" grpId="0" nodeType="withEffect">
                                  <p:stCondLst>
                                    <p:cond delay="0"/>
                                  </p:stCondLst>
                                  <p:childTnLst>
                                    <p:set>
                                      <p:cBhvr>
                                        <p:cTn id="59" dur="1" fill="hold">
                                          <p:stCondLst>
                                            <p:cond delay="0"/>
                                          </p:stCondLst>
                                        </p:cTn>
                                        <p:tgtEl>
                                          <p:spTgt spid="47"/>
                                        </p:tgtEl>
                                        <p:attrNameLst>
                                          <p:attrName>style.visibility</p:attrName>
                                        </p:attrNameLst>
                                      </p:cBhvr>
                                      <p:to>
                                        <p:strVal val="visible"/>
                                      </p:to>
                                    </p:set>
                                    <p:animEffect transition="in" filter="wipe(down)">
                                      <p:cBhvr>
                                        <p:cTn id="60" dur="500"/>
                                        <p:tgtEl>
                                          <p:spTgt spid="47"/>
                                        </p:tgtEl>
                                      </p:cBhvr>
                                    </p:animEffect>
                                  </p:childTnLst>
                                </p:cTn>
                              </p:par>
                              <p:par>
                                <p:cTn id="61" presetID="22" presetClass="entr" presetSubtype="4" fill="hold" grpId="0" nodeType="withEffect">
                                  <p:stCondLst>
                                    <p:cond delay="0"/>
                                  </p:stCondLst>
                                  <p:childTnLst>
                                    <p:set>
                                      <p:cBhvr>
                                        <p:cTn id="62" dur="1" fill="hold">
                                          <p:stCondLst>
                                            <p:cond delay="0"/>
                                          </p:stCondLst>
                                        </p:cTn>
                                        <p:tgtEl>
                                          <p:spTgt spid="48"/>
                                        </p:tgtEl>
                                        <p:attrNameLst>
                                          <p:attrName>style.visibility</p:attrName>
                                        </p:attrNameLst>
                                      </p:cBhvr>
                                      <p:to>
                                        <p:strVal val="visible"/>
                                      </p:to>
                                    </p:set>
                                    <p:animEffect transition="in" filter="wipe(down)">
                                      <p:cBhvr>
                                        <p:cTn id="63" dur="500"/>
                                        <p:tgtEl>
                                          <p:spTgt spid="48"/>
                                        </p:tgtEl>
                                      </p:cBhvr>
                                    </p:animEffect>
                                  </p:childTnLst>
                                </p:cTn>
                              </p:par>
                              <p:par>
                                <p:cTn id="64" presetID="22" presetClass="entr" presetSubtype="4" fill="hold" grpId="0" nodeType="withEffect">
                                  <p:stCondLst>
                                    <p:cond delay="0"/>
                                  </p:stCondLst>
                                  <p:childTnLst>
                                    <p:set>
                                      <p:cBhvr>
                                        <p:cTn id="65" dur="1" fill="hold">
                                          <p:stCondLst>
                                            <p:cond delay="0"/>
                                          </p:stCondLst>
                                        </p:cTn>
                                        <p:tgtEl>
                                          <p:spTgt spid="49"/>
                                        </p:tgtEl>
                                        <p:attrNameLst>
                                          <p:attrName>style.visibility</p:attrName>
                                        </p:attrNameLst>
                                      </p:cBhvr>
                                      <p:to>
                                        <p:strVal val="visible"/>
                                      </p:to>
                                    </p:set>
                                    <p:animEffect transition="in" filter="wipe(down)">
                                      <p:cBhvr>
                                        <p:cTn id="66" dur="500"/>
                                        <p:tgtEl>
                                          <p:spTgt spid="49"/>
                                        </p:tgtEl>
                                      </p:cBhvr>
                                    </p:animEffect>
                                  </p:childTnLst>
                                </p:cTn>
                              </p:par>
                            </p:childTnLst>
                          </p:cTn>
                        </p:par>
                        <p:par>
                          <p:cTn id="67" fill="hold">
                            <p:stCondLst>
                              <p:cond delay="2000"/>
                            </p:stCondLst>
                            <p:childTnLst>
                              <p:par>
                                <p:cTn id="68" presetID="22" presetClass="entr" presetSubtype="1" fill="hold" grpId="0" nodeType="afterEffect">
                                  <p:stCondLst>
                                    <p:cond delay="0"/>
                                  </p:stCondLst>
                                  <p:childTnLst>
                                    <p:set>
                                      <p:cBhvr>
                                        <p:cTn id="69" dur="1" fill="hold">
                                          <p:stCondLst>
                                            <p:cond delay="0"/>
                                          </p:stCondLst>
                                        </p:cTn>
                                        <p:tgtEl>
                                          <p:spTgt spid="50"/>
                                        </p:tgtEl>
                                        <p:attrNameLst>
                                          <p:attrName>style.visibility</p:attrName>
                                        </p:attrNameLst>
                                      </p:cBhvr>
                                      <p:to>
                                        <p:strVal val="visible"/>
                                      </p:to>
                                    </p:set>
                                    <p:animEffect transition="in" filter="wipe(up)">
                                      <p:cBhvr>
                                        <p:cTn id="70" dur="250"/>
                                        <p:tgtEl>
                                          <p:spTgt spid="50"/>
                                        </p:tgtEl>
                                      </p:cBhvr>
                                    </p:animEffect>
                                  </p:childTnLst>
                                </p:cTn>
                              </p:par>
                              <p:par>
                                <p:cTn id="71" presetID="22" presetClass="entr" presetSubtype="1" fill="hold" grpId="0" nodeType="withEffect">
                                  <p:stCondLst>
                                    <p:cond delay="0"/>
                                  </p:stCondLst>
                                  <p:childTnLst>
                                    <p:set>
                                      <p:cBhvr>
                                        <p:cTn id="72" dur="1" fill="hold">
                                          <p:stCondLst>
                                            <p:cond delay="0"/>
                                          </p:stCondLst>
                                        </p:cTn>
                                        <p:tgtEl>
                                          <p:spTgt spid="64"/>
                                        </p:tgtEl>
                                        <p:attrNameLst>
                                          <p:attrName>style.visibility</p:attrName>
                                        </p:attrNameLst>
                                      </p:cBhvr>
                                      <p:to>
                                        <p:strVal val="visible"/>
                                      </p:to>
                                    </p:set>
                                    <p:animEffect transition="in" filter="wipe(up)">
                                      <p:cBhvr>
                                        <p:cTn id="73" dur="500"/>
                                        <p:tgtEl>
                                          <p:spTgt spid="64"/>
                                        </p:tgtEl>
                                      </p:cBhvr>
                                    </p:animEffect>
                                  </p:childTnLst>
                                </p:cTn>
                              </p:par>
                              <p:par>
                                <p:cTn id="74" presetID="22" presetClass="entr" presetSubtype="1" fill="hold" grpId="0" nodeType="withEffect">
                                  <p:stCondLst>
                                    <p:cond delay="0"/>
                                  </p:stCondLst>
                                  <p:childTnLst>
                                    <p:set>
                                      <p:cBhvr>
                                        <p:cTn id="75" dur="1" fill="hold">
                                          <p:stCondLst>
                                            <p:cond delay="0"/>
                                          </p:stCondLst>
                                        </p:cTn>
                                        <p:tgtEl>
                                          <p:spTgt spid="51"/>
                                        </p:tgtEl>
                                        <p:attrNameLst>
                                          <p:attrName>style.visibility</p:attrName>
                                        </p:attrNameLst>
                                      </p:cBhvr>
                                      <p:to>
                                        <p:strVal val="visible"/>
                                      </p:to>
                                    </p:set>
                                    <p:animEffect transition="in" filter="wipe(up)">
                                      <p:cBhvr>
                                        <p:cTn id="76" dur="500"/>
                                        <p:tgtEl>
                                          <p:spTgt spid="51"/>
                                        </p:tgtEl>
                                      </p:cBhvr>
                                    </p:animEffect>
                                  </p:childTnLst>
                                </p:cTn>
                              </p:par>
                              <p:par>
                                <p:cTn id="77" presetID="22" presetClass="entr" presetSubtype="1" fill="hold" grpId="0" nodeType="withEffect">
                                  <p:stCondLst>
                                    <p:cond delay="0"/>
                                  </p:stCondLst>
                                  <p:childTnLst>
                                    <p:set>
                                      <p:cBhvr>
                                        <p:cTn id="78" dur="1" fill="hold">
                                          <p:stCondLst>
                                            <p:cond delay="0"/>
                                          </p:stCondLst>
                                        </p:cTn>
                                        <p:tgtEl>
                                          <p:spTgt spid="52"/>
                                        </p:tgtEl>
                                        <p:attrNameLst>
                                          <p:attrName>style.visibility</p:attrName>
                                        </p:attrNameLst>
                                      </p:cBhvr>
                                      <p:to>
                                        <p:strVal val="visible"/>
                                      </p:to>
                                    </p:set>
                                    <p:animEffect transition="in" filter="wipe(up)">
                                      <p:cBhvr>
                                        <p:cTn id="79" dur="500"/>
                                        <p:tgtEl>
                                          <p:spTgt spid="52"/>
                                        </p:tgtEl>
                                      </p:cBhvr>
                                    </p:animEffect>
                                  </p:childTnLst>
                                </p:cTn>
                              </p:par>
                              <p:par>
                                <p:cTn id="80" presetID="22" presetClass="entr" presetSubtype="1" fill="hold" grpId="0" nodeType="withEffect">
                                  <p:stCondLst>
                                    <p:cond delay="0"/>
                                  </p:stCondLst>
                                  <p:childTnLst>
                                    <p:set>
                                      <p:cBhvr>
                                        <p:cTn id="81" dur="1" fill="hold">
                                          <p:stCondLst>
                                            <p:cond delay="0"/>
                                          </p:stCondLst>
                                        </p:cTn>
                                        <p:tgtEl>
                                          <p:spTgt spid="53"/>
                                        </p:tgtEl>
                                        <p:attrNameLst>
                                          <p:attrName>style.visibility</p:attrName>
                                        </p:attrNameLst>
                                      </p:cBhvr>
                                      <p:to>
                                        <p:strVal val="visible"/>
                                      </p:to>
                                    </p:set>
                                    <p:animEffect transition="in" filter="wipe(up)">
                                      <p:cBhvr>
                                        <p:cTn id="82" dur="500"/>
                                        <p:tgtEl>
                                          <p:spTgt spid="53"/>
                                        </p:tgtEl>
                                      </p:cBhvr>
                                    </p:animEffect>
                                  </p:childTnLst>
                                </p:cTn>
                              </p:par>
                              <p:par>
                                <p:cTn id="83" presetID="22" presetClass="entr" presetSubtype="1" fill="hold" grpId="0" nodeType="withEffect">
                                  <p:stCondLst>
                                    <p:cond delay="0"/>
                                  </p:stCondLst>
                                  <p:childTnLst>
                                    <p:set>
                                      <p:cBhvr>
                                        <p:cTn id="84" dur="1" fill="hold">
                                          <p:stCondLst>
                                            <p:cond delay="0"/>
                                          </p:stCondLst>
                                        </p:cTn>
                                        <p:tgtEl>
                                          <p:spTgt spid="54"/>
                                        </p:tgtEl>
                                        <p:attrNameLst>
                                          <p:attrName>style.visibility</p:attrName>
                                        </p:attrNameLst>
                                      </p:cBhvr>
                                      <p:to>
                                        <p:strVal val="visible"/>
                                      </p:to>
                                    </p:set>
                                    <p:animEffect transition="in" filter="wipe(up)">
                                      <p:cBhvr>
                                        <p:cTn id="85" dur="500"/>
                                        <p:tgtEl>
                                          <p:spTgt spid="54"/>
                                        </p:tgtEl>
                                      </p:cBhvr>
                                    </p:animEffect>
                                  </p:childTnLst>
                                </p:cTn>
                              </p:par>
                              <p:par>
                                <p:cTn id="86" presetID="22" presetClass="entr" presetSubtype="1" fill="hold" grpId="0" nodeType="withEffect">
                                  <p:stCondLst>
                                    <p:cond delay="0"/>
                                  </p:stCondLst>
                                  <p:childTnLst>
                                    <p:set>
                                      <p:cBhvr>
                                        <p:cTn id="87" dur="1" fill="hold">
                                          <p:stCondLst>
                                            <p:cond delay="0"/>
                                          </p:stCondLst>
                                        </p:cTn>
                                        <p:tgtEl>
                                          <p:spTgt spid="55"/>
                                        </p:tgtEl>
                                        <p:attrNameLst>
                                          <p:attrName>style.visibility</p:attrName>
                                        </p:attrNameLst>
                                      </p:cBhvr>
                                      <p:to>
                                        <p:strVal val="visible"/>
                                      </p:to>
                                    </p:set>
                                    <p:animEffect transition="in" filter="wipe(up)">
                                      <p:cBhvr>
                                        <p:cTn id="88" dur="500"/>
                                        <p:tgtEl>
                                          <p:spTgt spid="55"/>
                                        </p:tgtEl>
                                      </p:cBhvr>
                                    </p:animEffect>
                                  </p:childTnLst>
                                </p:cTn>
                              </p:par>
                              <p:par>
                                <p:cTn id="89" presetID="22" presetClass="entr" presetSubtype="1" fill="hold" grpId="0" nodeType="withEffect">
                                  <p:stCondLst>
                                    <p:cond delay="0"/>
                                  </p:stCondLst>
                                  <p:childTnLst>
                                    <p:set>
                                      <p:cBhvr>
                                        <p:cTn id="90" dur="1" fill="hold">
                                          <p:stCondLst>
                                            <p:cond delay="0"/>
                                          </p:stCondLst>
                                        </p:cTn>
                                        <p:tgtEl>
                                          <p:spTgt spid="56"/>
                                        </p:tgtEl>
                                        <p:attrNameLst>
                                          <p:attrName>style.visibility</p:attrName>
                                        </p:attrNameLst>
                                      </p:cBhvr>
                                      <p:to>
                                        <p:strVal val="visible"/>
                                      </p:to>
                                    </p:set>
                                    <p:animEffect transition="in" filter="wipe(up)">
                                      <p:cBhvr>
                                        <p:cTn id="91" dur="500"/>
                                        <p:tgtEl>
                                          <p:spTgt spid="56"/>
                                        </p:tgtEl>
                                      </p:cBhvr>
                                    </p:animEffect>
                                  </p:childTnLst>
                                </p:cTn>
                              </p:par>
                              <p:par>
                                <p:cTn id="92" presetID="22" presetClass="entr" presetSubtype="1" fill="hold" grpId="0" nodeType="withEffect">
                                  <p:stCondLst>
                                    <p:cond delay="0"/>
                                  </p:stCondLst>
                                  <p:childTnLst>
                                    <p:set>
                                      <p:cBhvr>
                                        <p:cTn id="93" dur="1" fill="hold">
                                          <p:stCondLst>
                                            <p:cond delay="0"/>
                                          </p:stCondLst>
                                        </p:cTn>
                                        <p:tgtEl>
                                          <p:spTgt spid="57"/>
                                        </p:tgtEl>
                                        <p:attrNameLst>
                                          <p:attrName>style.visibility</p:attrName>
                                        </p:attrNameLst>
                                      </p:cBhvr>
                                      <p:to>
                                        <p:strVal val="visible"/>
                                      </p:to>
                                    </p:set>
                                    <p:animEffect transition="in" filter="wipe(up)">
                                      <p:cBhvr>
                                        <p:cTn id="94" dur="500"/>
                                        <p:tgtEl>
                                          <p:spTgt spid="57"/>
                                        </p:tgtEl>
                                      </p:cBhvr>
                                    </p:animEffect>
                                  </p:childTnLst>
                                </p:cTn>
                              </p:par>
                              <p:par>
                                <p:cTn id="95" presetID="22" presetClass="entr" presetSubtype="1" fill="hold" grpId="0" nodeType="withEffect">
                                  <p:stCondLst>
                                    <p:cond delay="0"/>
                                  </p:stCondLst>
                                  <p:childTnLst>
                                    <p:set>
                                      <p:cBhvr>
                                        <p:cTn id="96" dur="1" fill="hold">
                                          <p:stCondLst>
                                            <p:cond delay="0"/>
                                          </p:stCondLst>
                                        </p:cTn>
                                        <p:tgtEl>
                                          <p:spTgt spid="58"/>
                                        </p:tgtEl>
                                        <p:attrNameLst>
                                          <p:attrName>style.visibility</p:attrName>
                                        </p:attrNameLst>
                                      </p:cBhvr>
                                      <p:to>
                                        <p:strVal val="visible"/>
                                      </p:to>
                                    </p:set>
                                    <p:animEffect transition="in" filter="wipe(up)">
                                      <p:cBhvr>
                                        <p:cTn id="97" dur="500"/>
                                        <p:tgtEl>
                                          <p:spTgt spid="58"/>
                                        </p:tgtEl>
                                      </p:cBhvr>
                                    </p:animEffect>
                                  </p:childTnLst>
                                </p:cTn>
                              </p:par>
                              <p:par>
                                <p:cTn id="98" presetID="22" presetClass="entr" presetSubtype="1" fill="hold" grpId="0" nodeType="withEffect">
                                  <p:stCondLst>
                                    <p:cond delay="0"/>
                                  </p:stCondLst>
                                  <p:childTnLst>
                                    <p:set>
                                      <p:cBhvr>
                                        <p:cTn id="99" dur="1" fill="hold">
                                          <p:stCondLst>
                                            <p:cond delay="0"/>
                                          </p:stCondLst>
                                        </p:cTn>
                                        <p:tgtEl>
                                          <p:spTgt spid="59"/>
                                        </p:tgtEl>
                                        <p:attrNameLst>
                                          <p:attrName>style.visibility</p:attrName>
                                        </p:attrNameLst>
                                      </p:cBhvr>
                                      <p:to>
                                        <p:strVal val="visible"/>
                                      </p:to>
                                    </p:set>
                                    <p:animEffect transition="in" filter="wipe(up)">
                                      <p:cBhvr>
                                        <p:cTn id="100" dur="500"/>
                                        <p:tgtEl>
                                          <p:spTgt spid="59"/>
                                        </p:tgtEl>
                                      </p:cBhvr>
                                    </p:animEffect>
                                  </p:childTnLst>
                                </p:cTn>
                              </p:par>
                              <p:par>
                                <p:cTn id="101" presetID="22" presetClass="entr" presetSubtype="1" fill="hold" grpId="0" nodeType="withEffect">
                                  <p:stCondLst>
                                    <p:cond delay="0"/>
                                  </p:stCondLst>
                                  <p:childTnLst>
                                    <p:set>
                                      <p:cBhvr>
                                        <p:cTn id="102" dur="1" fill="hold">
                                          <p:stCondLst>
                                            <p:cond delay="0"/>
                                          </p:stCondLst>
                                        </p:cTn>
                                        <p:tgtEl>
                                          <p:spTgt spid="60"/>
                                        </p:tgtEl>
                                        <p:attrNameLst>
                                          <p:attrName>style.visibility</p:attrName>
                                        </p:attrNameLst>
                                      </p:cBhvr>
                                      <p:to>
                                        <p:strVal val="visible"/>
                                      </p:to>
                                    </p:set>
                                    <p:animEffect transition="in" filter="wipe(up)">
                                      <p:cBhvr>
                                        <p:cTn id="103" dur="500"/>
                                        <p:tgtEl>
                                          <p:spTgt spid="60"/>
                                        </p:tgtEl>
                                      </p:cBhvr>
                                    </p:animEffect>
                                  </p:childTnLst>
                                </p:cTn>
                              </p:par>
                              <p:par>
                                <p:cTn id="104" presetID="22" presetClass="entr" presetSubtype="1" fill="hold" grpId="0" nodeType="withEffect">
                                  <p:stCondLst>
                                    <p:cond delay="0"/>
                                  </p:stCondLst>
                                  <p:childTnLst>
                                    <p:set>
                                      <p:cBhvr>
                                        <p:cTn id="105" dur="1" fill="hold">
                                          <p:stCondLst>
                                            <p:cond delay="0"/>
                                          </p:stCondLst>
                                        </p:cTn>
                                        <p:tgtEl>
                                          <p:spTgt spid="61"/>
                                        </p:tgtEl>
                                        <p:attrNameLst>
                                          <p:attrName>style.visibility</p:attrName>
                                        </p:attrNameLst>
                                      </p:cBhvr>
                                      <p:to>
                                        <p:strVal val="visible"/>
                                      </p:to>
                                    </p:set>
                                    <p:animEffect transition="in" filter="wipe(up)">
                                      <p:cBhvr>
                                        <p:cTn id="106" dur="500"/>
                                        <p:tgtEl>
                                          <p:spTgt spid="61"/>
                                        </p:tgtEl>
                                      </p:cBhvr>
                                    </p:animEffect>
                                  </p:childTnLst>
                                </p:cTn>
                              </p:par>
                              <p:par>
                                <p:cTn id="107" presetID="22" presetClass="entr" presetSubtype="1" fill="hold" grpId="0" nodeType="withEffect">
                                  <p:stCondLst>
                                    <p:cond delay="0"/>
                                  </p:stCondLst>
                                  <p:childTnLst>
                                    <p:set>
                                      <p:cBhvr>
                                        <p:cTn id="108" dur="1" fill="hold">
                                          <p:stCondLst>
                                            <p:cond delay="0"/>
                                          </p:stCondLst>
                                        </p:cTn>
                                        <p:tgtEl>
                                          <p:spTgt spid="62"/>
                                        </p:tgtEl>
                                        <p:attrNameLst>
                                          <p:attrName>style.visibility</p:attrName>
                                        </p:attrNameLst>
                                      </p:cBhvr>
                                      <p:to>
                                        <p:strVal val="visible"/>
                                      </p:to>
                                    </p:set>
                                    <p:animEffect transition="in" filter="wipe(up)">
                                      <p:cBhvr>
                                        <p:cTn id="109" dur="500"/>
                                        <p:tgtEl>
                                          <p:spTgt spid="62"/>
                                        </p:tgtEl>
                                      </p:cBhvr>
                                    </p:animEffect>
                                  </p:childTnLst>
                                </p:cTn>
                              </p:par>
                              <p:par>
                                <p:cTn id="110" presetID="22" presetClass="entr" presetSubtype="1" fill="hold" grpId="0" nodeType="withEffect">
                                  <p:stCondLst>
                                    <p:cond delay="0"/>
                                  </p:stCondLst>
                                  <p:childTnLst>
                                    <p:set>
                                      <p:cBhvr>
                                        <p:cTn id="111" dur="1" fill="hold">
                                          <p:stCondLst>
                                            <p:cond delay="0"/>
                                          </p:stCondLst>
                                        </p:cTn>
                                        <p:tgtEl>
                                          <p:spTgt spid="63"/>
                                        </p:tgtEl>
                                        <p:attrNameLst>
                                          <p:attrName>style.visibility</p:attrName>
                                        </p:attrNameLst>
                                      </p:cBhvr>
                                      <p:to>
                                        <p:strVal val="visible"/>
                                      </p:to>
                                    </p:set>
                                    <p:animEffect transition="in" filter="wipe(up)">
                                      <p:cBhvr>
                                        <p:cTn id="112" dur="500"/>
                                        <p:tgtEl>
                                          <p:spTgt spid="63"/>
                                        </p:tgtEl>
                                      </p:cBhvr>
                                    </p:animEffect>
                                  </p:childTnLst>
                                </p:cTn>
                              </p:par>
                            </p:childTnLst>
                          </p:cTn>
                        </p:par>
                        <p:par>
                          <p:cTn id="113" fill="hold">
                            <p:stCondLst>
                              <p:cond delay="2500"/>
                            </p:stCondLst>
                            <p:childTnLst>
                              <p:par>
                                <p:cTn id="114" presetID="14" presetClass="entr" presetSubtype="10" fill="hold" grpId="0" nodeType="afterEffect">
                                  <p:stCondLst>
                                    <p:cond delay="0"/>
                                  </p:stCondLst>
                                  <p:childTnLst>
                                    <p:set>
                                      <p:cBhvr>
                                        <p:cTn id="115" dur="1" fill="hold">
                                          <p:stCondLst>
                                            <p:cond delay="0"/>
                                          </p:stCondLst>
                                        </p:cTn>
                                        <p:tgtEl>
                                          <p:spTgt spid="69"/>
                                        </p:tgtEl>
                                        <p:attrNameLst>
                                          <p:attrName>style.visibility</p:attrName>
                                        </p:attrNameLst>
                                      </p:cBhvr>
                                      <p:to>
                                        <p:strVal val="visible"/>
                                      </p:to>
                                    </p:set>
                                    <p:animEffect transition="in" filter="randombar(horizontal)">
                                      <p:cBhvr>
                                        <p:cTn id="116" dur="250"/>
                                        <p:tgtEl>
                                          <p:spTgt spid="69"/>
                                        </p:tgtEl>
                                      </p:cBhvr>
                                    </p:animEffect>
                                  </p:childTnLst>
                                </p:cTn>
                              </p:par>
                            </p:childTnLst>
                          </p:cTn>
                        </p:par>
                        <p:par>
                          <p:cTn id="117" fill="hold">
                            <p:stCondLst>
                              <p:cond delay="3000"/>
                            </p:stCondLst>
                            <p:childTnLst>
                              <p:par>
                                <p:cTn id="118" presetID="14" presetClass="entr" presetSubtype="10" fill="hold" grpId="0" nodeType="afterEffect">
                                  <p:stCondLst>
                                    <p:cond delay="0"/>
                                  </p:stCondLst>
                                  <p:childTnLst>
                                    <p:set>
                                      <p:cBhvr>
                                        <p:cTn id="119" dur="1" fill="hold">
                                          <p:stCondLst>
                                            <p:cond delay="0"/>
                                          </p:stCondLst>
                                        </p:cTn>
                                        <p:tgtEl>
                                          <p:spTgt spid="76"/>
                                        </p:tgtEl>
                                        <p:attrNameLst>
                                          <p:attrName>style.visibility</p:attrName>
                                        </p:attrNameLst>
                                      </p:cBhvr>
                                      <p:to>
                                        <p:strVal val="visible"/>
                                      </p:to>
                                    </p:set>
                                    <p:animEffect transition="in" filter="randombar(horizontal)">
                                      <p:cBhvr>
                                        <p:cTn id="120" dur="250"/>
                                        <p:tgtEl>
                                          <p:spTgt spid="76"/>
                                        </p:tgtEl>
                                      </p:cBhvr>
                                    </p:animEffect>
                                  </p:childTnLst>
                                </p:cTn>
                              </p:par>
                            </p:childTnLst>
                          </p:cTn>
                        </p:par>
                        <p:par>
                          <p:cTn id="121" fill="hold">
                            <p:stCondLst>
                              <p:cond delay="3500"/>
                            </p:stCondLst>
                            <p:childTnLst>
                              <p:par>
                                <p:cTn id="122" presetID="14" presetClass="entr" presetSubtype="10" fill="hold" grpId="0" nodeType="afterEffect">
                                  <p:stCondLst>
                                    <p:cond delay="0"/>
                                  </p:stCondLst>
                                  <p:childTnLst>
                                    <p:set>
                                      <p:cBhvr>
                                        <p:cTn id="123" dur="1" fill="hold">
                                          <p:stCondLst>
                                            <p:cond delay="0"/>
                                          </p:stCondLst>
                                        </p:cTn>
                                        <p:tgtEl>
                                          <p:spTgt spid="77"/>
                                        </p:tgtEl>
                                        <p:attrNameLst>
                                          <p:attrName>style.visibility</p:attrName>
                                        </p:attrNameLst>
                                      </p:cBhvr>
                                      <p:to>
                                        <p:strVal val="visible"/>
                                      </p:to>
                                    </p:set>
                                    <p:animEffect transition="in" filter="randombar(horizontal)">
                                      <p:cBhvr>
                                        <p:cTn id="124" dur="250"/>
                                        <p:tgtEl>
                                          <p:spTgt spid="77"/>
                                        </p:tgtEl>
                                      </p:cBhvr>
                                    </p:animEffect>
                                  </p:childTnLst>
                                </p:cTn>
                              </p:par>
                            </p:childTnLst>
                          </p:cTn>
                        </p:par>
                        <p:par>
                          <p:cTn id="125" fill="hold">
                            <p:stCondLst>
                              <p:cond delay="4000"/>
                            </p:stCondLst>
                            <p:childTnLst>
                              <p:par>
                                <p:cTn id="126" presetID="14" presetClass="entr" presetSubtype="10" fill="hold" grpId="0" nodeType="afterEffect">
                                  <p:stCondLst>
                                    <p:cond delay="0"/>
                                  </p:stCondLst>
                                  <p:childTnLst>
                                    <p:set>
                                      <p:cBhvr>
                                        <p:cTn id="127" dur="1" fill="hold">
                                          <p:stCondLst>
                                            <p:cond delay="0"/>
                                          </p:stCondLst>
                                        </p:cTn>
                                        <p:tgtEl>
                                          <p:spTgt spid="78"/>
                                        </p:tgtEl>
                                        <p:attrNameLst>
                                          <p:attrName>style.visibility</p:attrName>
                                        </p:attrNameLst>
                                      </p:cBhvr>
                                      <p:to>
                                        <p:strVal val="visible"/>
                                      </p:to>
                                    </p:set>
                                    <p:animEffect transition="in" filter="randombar(horizontal)">
                                      <p:cBhvr>
                                        <p:cTn id="128" dur="250"/>
                                        <p:tgtEl>
                                          <p:spTgt spid="78"/>
                                        </p:tgtEl>
                                      </p:cBhvr>
                                    </p:animEffect>
                                  </p:childTnLst>
                                </p:cTn>
                              </p:par>
                            </p:childTnLst>
                          </p:cTn>
                        </p:par>
                        <p:par>
                          <p:cTn id="129" fill="hold">
                            <p:stCondLst>
                              <p:cond delay="4500"/>
                            </p:stCondLst>
                            <p:childTnLst>
                              <p:par>
                                <p:cTn id="130" presetID="14" presetClass="entr" presetSubtype="10" fill="hold" grpId="0" nodeType="afterEffect">
                                  <p:stCondLst>
                                    <p:cond delay="0"/>
                                  </p:stCondLst>
                                  <p:childTnLst>
                                    <p:set>
                                      <p:cBhvr>
                                        <p:cTn id="131" dur="1" fill="hold">
                                          <p:stCondLst>
                                            <p:cond delay="0"/>
                                          </p:stCondLst>
                                        </p:cTn>
                                        <p:tgtEl>
                                          <p:spTgt spid="79"/>
                                        </p:tgtEl>
                                        <p:attrNameLst>
                                          <p:attrName>style.visibility</p:attrName>
                                        </p:attrNameLst>
                                      </p:cBhvr>
                                      <p:to>
                                        <p:strVal val="visible"/>
                                      </p:to>
                                    </p:set>
                                    <p:animEffect transition="in" filter="randombar(horizontal)">
                                      <p:cBhvr>
                                        <p:cTn id="132" dur="250"/>
                                        <p:tgtEl>
                                          <p:spTgt spid="79"/>
                                        </p:tgtEl>
                                      </p:cBhvr>
                                    </p:animEffect>
                                  </p:childTnLst>
                                </p:cTn>
                              </p:par>
                            </p:childTnLst>
                          </p:cTn>
                        </p:par>
                        <p:par>
                          <p:cTn id="133" fill="hold">
                            <p:stCondLst>
                              <p:cond delay="5000"/>
                            </p:stCondLst>
                            <p:childTnLst>
                              <p:par>
                                <p:cTn id="134" presetID="14" presetClass="entr" presetSubtype="10" fill="hold" grpId="0" nodeType="afterEffect">
                                  <p:stCondLst>
                                    <p:cond delay="0"/>
                                  </p:stCondLst>
                                  <p:childTnLst>
                                    <p:set>
                                      <p:cBhvr>
                                        <p:cTn id="135" dur="1" fill="hold">
                                          <p:stCondLst>
                                            <p:cond delay="0"/>
                                          </p:stCondLst>
                                        </p:cTn>
                                        <p:tgtEl>
                                          <p:spTgt spid="80"/>
                                        </p:tgtEl>
                                        <p:attrNameLst>
                                          <p:attrName>style.visibility</p:attrName>
                                        </p:attrNameLst>
                                      </p:cBhvr>
                                      <p:to>
                                        <p:strVal val="visible"/>
                                      </p:to>
                                    </p:set>
                                    <p:animEffect transition="in" filter="randombar(horizontal)">
                                      <p:cBhvr>
                                        <p:cTn id="136" dur="250"/>
                                        <p:tgtEl>
                                          <p:spTgt spid="80"/>
                                        </p:tgtEl>
                                      </p:cBhvr>
                                    </p:animEffect>
                                  </p:childTnLst>
                                </p:cTn>
                              </p:par>
                            </p:childTnLst>
                          </p:cTn>
                        </p:par>
                        <p:par>
                          <p:cTn id="137" fill="hold">
                            <p:stCondLst>
                              <p:cond delay="5500"/>
                            </p:stCondLst>
                            <p:childTnLst>
                              <p:par>
                                <p:cTn id="138" presetID="14" presetClass="entr" presetSubtype="10" fill="hold" grpId="0" nodeType="afterEffect">
                                  <p:stCondLst>
                                    <p:cond delay="0"/>
                                  </p:stCondLst>
                                  <p:childTnLst>
                                    <p:set>
                                      <p:cBhvr>
                                        <p:cTn id="139" dur="1" fill="hold">
                                          <p:stCondLst>
                                            <p:cond delay="0"/>
                                          </p:stCondLst>
                                        </p:cTn>
                                        <p:tgtEl>
                                          <p:spTgt spid="81"/>
                                        </p:tgtEl>
                                        <p:attrNameLst>
                                          <p:attrName>style.visibility</p:attrName>
                                        </p:attrNameLst>
                                      </p:cBhvr>
                                      <p:to>
                                        <p:strVal val="visible"/>
                                      </p:to>
                                    </p:set>
                                    <p:animEffect transition="in" filter="randombar(horizontal)">
                                      <p:cBhvr>
                                        <p:cTn id="140" dur="250"/>
                                        <p:tgtEl>
                                          <p:spTgt spid="81"/>
                                        </p:tgtEl>
                                      </p:cBhvr>
                                    </p:animEffect>
                                  </p:childTnLst>
                                </p:cTn>
                              </p:par>
                            </p:childTnLst>
                          </p:cTn>
                        </p:par>
                        <p:par>
                          <p:cTn id="141" fill="hold">
                            <p:stCondLst>
                              <p:cond delay="6000"/>
                            </p:stCondLst>
                            <p:childTnLst>
                              <p:par>
                                <p:cTn id="142" presetID="14" presetClass="entr" presetSubtype="10" fill="hold" grpId="0" nodeType="afterEffect">
                                  <p:stCondLst>
                                    <p:cond delay="0"/>
                                  </p:stCondLst>
                                  <p:childTnLst>
                                    <p:set>
                                      <p:cBhvr>
                                        <p:cTn id="143" dur="1" fill="hold">
                                          <p:stCondLst>
                                            <p:cond delay="0"/>
                                          </p:stCondLst>
                                        </p:cTn>
                                        <p:tgtEl>
                                          <p:spTgt spid="82"/>
                                        </p:tgtEl>
                                        <p:attrNameLst>
                                          <p:attrName>style.visibility</p:attrName>
                                        </p:attrNameLst>
                                      </p:cBhvr>
                                      <p:to>
                                        <p:strVal val="visible"/>
                                      </p:to>
                                    </p:set>
                                    <p:animEffect transition="in" filter="randombar(horizontal)">
                                      <p:cBhvr>
                                        <p:cTn id="144" dur="250"/>
                                        <p:tgtEl>
                                          <p:spTgt spid="82"/>
                                        </p:tgtEl>
                                      </p:cBhvr>
                                    </p:animEffect>
                                  </p:childTnLst>
                                </p:cTn>
                              </p:par>
                            </p:childTnLst>
                          </p:cTn>
                        </p:par>
                        <p:par>
                          <p:cTn id="145" fill="hold">
                            <p:stCondLst>
                              <p:cond delay="6500"/>
                            </p:stCondLst>
                            <p:childTnLst>
                              <p:par>
                                <p:cTn id="146" presetID="14" presetClass="entr" presetSubtype="10" fill="hold" grpId="0" nodeType="afterEffect">
                                  <p:stCondLst>
                                    <p:cond delay="0"/>
                                  </p:stCondLst>
                                  <p:childTnLst>
                                    <p:set>
                                      <p:cBhvr>
                                        <p:cTn id="147" dur="1" fill="hold">
                                          <p:stCondLst>
                                            <p:cond delay="0"/>
                                          </p:stCondLst>
                                        </p:cTn>
                                        <p:tgtEl>
                                          <p:spTgt spid="83"/>
                                        </p:tgtEl>
                                        <p:attrNameLst>
                                          <p:attrName>style.visibility</p:attrName>
                                        </p:attrNameLst>
                                      </p:cBhvr>
                                      <p:to>
                                        <p:strVal val="visible"/>
                                      </p:to>
                                    </p:set>
                                    <p:animEffect transition="in" filter="randombar(horizontal)">
                                      <p:cBhvr>
                                        <p:cTn id="148" dur="250"/>
                                        <p:tgtEl>
                                          <p:spTgt spid="83"/>
                                        </p:tgtEl>
                                      </p:cBhvr>
                                    </p:animEffect>
                                  </p:childTnLst>
                                </p:cTn>
                              </p:par>
                            </p:childTnLst>
                          </p:cTn>
                        </p:par>
                        <p:par>
                          <p:cTn id="149" fill="hold">
                            <p:stCondLst>
                              <p:cond delay="7000"/>
                            </p:stCondLst>
                            <p:childTnLst>
                              <p:par>
                                <p:cTn id="150" presetID="14" presetClass="entr" presetSubtype="10" fill="hold" grpId="0" nodeType="afterEffect">
                                  <p:stCondLst>
                                    <p:cond delay="0"/>
                                  </p:stCondLst>
                                  <p:childTnLst>
                                    <p:set>
                                      <p:cBhvr>
                                        <p:cTn id="151" dur="1" fill="hold">
                                          <p:stCondLst>
                                            <p:cond delay="0"/>
                                          </p:stCondLst>
                                        </p:cTn>
                                        <p:tgtEl>
                                          <p:spTgt spid="84"/>
                                        </p:tgtEl>
                                        <p:attrNameLst>
                                          <p:attrName>style.visibility</p:attrName>
                                        </p:attrNameLst>
                                      </p:cBhvr>
                                      <p:to>
                                        <p:strVal val="visible"/>
                                      </p:to>
                                    </p:set>
                                    <p:animEffect transition="in" filter="randombar(horizontal)">
                                      <p:cBhvr>
                                        <p:cTn id="152" dur="250"/>
                                        <p:tgtEl>
                                          <p:spTgt spid="84"/>
                                        </p:tgtEl>
                                      </p:cBhvr>
                                    </p:animEffect>
                                  </p:childTnLst>
                                </p:cTn>
                              </p:par>
                            </p:childTnLst>
                          </p:cTn>
                        </p:par>
                        <p:par>
                          <p:cTn id="153" fill="hold">
                            <p:stCondLst>
                              <p:cond delay="7500"/>
                            </p:stCondLst>
                            <p:childTnLst>
                              <p:par>
                                <p:cTn id="154" presetID="14" presetClass="entr" presetSubtype="10" fill="hold" grpId="0" nodeType="afterEffect">
                                  <p:stCondLst>
                                    <p:cond delay="0"/>
                                  </p:stCondLst>
                                  <p:childTnLst>
                                    <p:set>
                                      <p:cBhvr>
                                        <p:cTn id="155" dur="1" fill="hold">
                                          <p:stCondLst>
                                            <p:cond delay="0"/>
                                          </p:stCondLst>
                                        </p:cTn>
                                        <p:tgtEl>
                                          <p:spTgt spid="85"/>
                                        </p:tgtEl>
                                        <p:attrNameLst>
                                          <p:attrName>style.visibility</p:attrName>
                                        </p:attrNameLst>
                                      </p:cBhvr>
                                      <p:to>
                                        <p:strVal val="visible"/>
                                      </p:to>
                                    </p:set>
                                    <p:animEffect transition="in" filter="randombar(horizontal)">
                                      <p:cBhvr>
                                        <p:cTn id="156" dur="250"/>
                                        <p:tgtEl>
                                          <p:spTgt spid="85"/>
                                        </p:tgtEl>
                                      </p:cBhvr>
                                    </p:animEffect>
                                  </p:childTnLst>
                                </p:cTn>
                              </p:par>
                            </p:childTnLst>
                          </p:cTn>
                        </p:par>
                        <p:par>
                          <p:cTn id="157" fill="hold">
                            <p:stCondLst>
                              <p:cond delay="8000"/>
                            </p:stCondLst>
                            <p:childTnLst>
                              <p:par>
                                <p:cTn id="158" presetID="14" presetClass="entr" presetSubtype="10" fill="hold" grpId="0" nodeType="afterEffect">
                                  <p:stCondLst>
                                    <p:cond delay="0"/>
                                  </p:stCondLst>
                                  <p:childTnLst>
                                    <p:set>
                                      <p:cBhvr>
                                        <p:cTn id="159" dur="1" fill="hold">
                                          <p:stCondLst>
                                            <p:cond delay="0"/>
                                          </p:stCondLst>
                                        </p:cTn>
                                        <p:tgtEl>
                                          <p:spTgt spid="89"/>
                                        </p:tgtEl>
                                        <p:attrNameLst>
                                          <p:attrName>style.visibility</p:attrName>
                                        </p:attrNameLst>
                                      </p:cBhvr>
                                      <p:to>
                                        <p:strVal val="visible"/>
                                      </p:to>
                                    </p:set>
                                    <p:animEffect transition="in" filter="randombar(horizontal)">
                                      <p:cBhvr>
                                        <p:cTn id="160" dur="250"/>
                                        <p:tgtEl>
                                          <p:spTgt spid="89"/>
                                        </p:tgtEl>
                                      </p:cBhvr>
                                    </p:animEffect>
                                  </p:childTnLst>
                                </p:cTn>
                              </p:par>
                            </p:childTnLst>
                          </p:cTn>
                        </p:par>
                        <p:par>
                          <p:cTn id="161" fill="hold">
                            <p:stCondLst>
                              <p:cond delay="8500"/>
                            </p:stCondLst>
                            <p:childTnLst>
                              <p:par>
                                <p:cTn id="162" presetID="14" presetClass="entr" presetSubtype="10" fill="hold" grpId="0" nodeType="afterEffect">
                                  <p:stCondLst>
                                    <p:cond delay="0"/>
                                  </p:stCondLst>
                                  <p:childTnLst>
                                    <p:set>
                                      <p:cBhvr>
                                        <p:cTn id="163" dur="1" fill="hold">
                                          <p:stCondLst>
                                            <p:cond delay="0"/>
                                          </p:stCondLst>
                                        </p:cTn>
                                        <p:tgtEl>
                                          <p:spTgt spid="86"/>
                                        </p:tgtEl>
                                        <p:attrNameLst>
                                          <p:attrName>style.visibility</p:attrName>
                                        </p:attrNameLst>
                                      </p:cBhvr>
                                      <p:to>
                                        <p:strVal val="visible"/>
                                      </p:to>
                                    </p:set>
                                    <p:animEffect transition="in" filter="randombar(horizontal)">
                                      <p:cBhvr>
                                        <p:cTn id="164" dur="250"/>
                                        <p:tgtEl>
                                          <p:spTgt spid="86"/>
                                        </p:tgtEl>
                                      </p:cBhvr>
                                    </p:animEffect>
                                  </p:childTnLst>
                                </p:cTn>
                              </p:par>
                            </p:childTnLst>
                          </p:cTn>
                        </p:par>
                        <p:par>
                          <p:cTn id="165" fill="hold">
                            <p:stCondLst>
                              <p:cond delay="9000"/>
                            </p:stCondLst>
                            <p:childTnLst>
                              <p:par>
                                <p:cTn id="166" presetID="14" presetClass="entr" presetSubtype="10" fill="hold" grpId="0" nodeType="afterEffect">
                                  <p:stCondLst>
                                    <p:cond delay="0"/>
                                  </p:stCondLst>
                                  <p:childTnLst>
                                    <p:set>
                                      <p:cBhvr>
                                        <p:cTn id="167" dur="1" fill="hold">
                                          <p:stCondLst>
                                            <p:cond delay="0"/>
                                          </p:stCondLst>
                                        </p:cTn>
                                        <p:tgtEl>
                                          <p:spTgt spid="87"/>
                                        </p:tgtEl>
                                        <p:attrNameLst>
                                          <p:attrName>style.visibility</p:attrName>
                                        </p:attrNameLst>
                                      </p:cBhvr>
                                      <p:to>
                                        <p:strVal val="visible"/>
                                      </p:to>
                                    </p:set>
                                    <p:animEffect transition="in" filter="randombar(horizontal)">
                                      <p:cBhvr>
                                        <p:cTn id="168" dur="250"/>
                                        <p:tgtEl>
                                          <p:spTgt spid="87"/>
                                        </p:tgtEl>
                                      </p:cBhvr>
                                    </p:animEffect>
                                  </p:childTnLst>
                                </p:cTn>
                              </p:par>
                            </p:childTnLst>
                          </p:cTn>
                        </p:par>
                        <p:par>
                          <p:cTn id="169" fill="hold">
                            <p:stCondLst>
                              <p:cond delay="9500"/>
                            </p:stCondLst>
                            <p:childTnLst>
                              <p:par>
                                <p:cTn id="170" presetID="14" presetClass="entr" presetSubtype="10" fill="hold" grpId="0" nodeType="afterEffect">
                                  <p:stCondLst>
                                    <p:cond delay="0"/>
                                  </p:stCondLst>
                                  <p:childTnLst>
                                    <p:set>
                                      <p:cBhvr>
                                        <p:cTn id="171" dur="1" fill="hold">
                                          <p:stCondLst>
                                            <p:cond delay="0"/>
                                          </p:stCondLst>
                                        </p:cTn>
                                        <p:tgtEl>
                                          <p:spTgt spid="88"/>
                                        </p:tgtEl>
                                        <p:attrNameLst>
                                          <p:attrName>style.visibility</p:attrName>
                                        </p:attrNameLst>
                                      </p:cBhvr>
                                      <p:to>
                                        <p:strVal val="visible"/>
                                      </p:to>
                                    </p:set>
                                    <p:animEffect transition="in" filter="randombar(horizontal)">
                                      <p:cBhvr>
                                        <p:cTn id="172" dur="250"/>
                                        <p:tgtEl>
                                          <p:spTgt spid="8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35" grpId="0" animBg="1"/>
      <p:bldP spid="36" grpId="0" animBg="1"/>
      <p:bldP spid="37" grpId="0" animBg="1"/>
      <p:bldP spid="38" grpId="0" animBg="1"/>
      <p:bldP spid="39" grpId="0" animBg="1"/>
      <p:bldP spid="40" grpId="0" animBg="1"/>
      <p:bldP spid="41" grpId="0" animBg="1"/>
      <p:bldP spid="42" grpId="0" animBg="1"/>
      <p:bldP spid="43" grpId="0" animBg="1"/>
      <p:bldP spid="44" grpId="0" animBg="1"/>
      <p:bldP spid="45" grpId="0" animBg="1"/>
      <p:bldP spid="46" grpId="0" animBg="1"/>
      <p:bldP spid="47" grpId="0" animBg="1"/>
      <p:bldP spid="48" grpId="0" animBg="1"/>
      <p:bldP spid="49" grpId="0" animBg="1"/>
      <p:bldP spid="50" grpId="0" animBg="1"/>
      <p:bldP spid="51" grpId="0" animBg="1"/>
      <p:bldP spid="52" grpId="0" animBg="1"/>
      <p:bldP spid="53" grpId="0" animBg="1"/>
      <p:bldP spid="54" grpId="0" animBg="1"/>
      <p:bldP spid="55" grpId="0" animBg="1"/>
      <p:bldP spid="56" grpId="0" animBg="1"/>
      <p:bldP spid="57" grpId="0" animBg="1"/>
      <p:bldP spid="58" grpId="0" animBg="1"/>
      <p:bldP spid="59" grpId="0" animBg="1"/>
      <p:bldP spid="60" grpId="0" animBg="1"/>
      <p:bldP spid="61" grpId="0" animBg="1"/>
      <p:bldP spid="62" grpId="0" animBg="1"/>
      <p:bldP spid="63" grpId="0" animBg="1"/>
      <p:bldP spid="64" grpId="0" animBg="1"/>
      <p:bldP spid="69" grpId="0"/>
      <p:bldP spid="75" grpId="0"/>
      <p:bldP spid="76" grpId="0"/>
      <p:bldP spid="77" grpId="0"/>
      <p:bldP spid="78" grpId="0"/>
      <p:bldP spid="79" grpId="0"/>
      <p:bldP spid="80" grpId="0"/>
      <p:bldP spid="81" grpId="0"/>
      <p:bldP spid="82" grpId="0"/>
      <p:bldP spid="83" grpId="0"/>
      <p:bldP spid="84" grpId="0"/>
      <p:bldP spid="85" grpId="0"/>
      <p:bldP spid="86" grpId="0"/>
      <p:bldP spid="87" grpId="0"/>
      <p:bldP spid="88" grpId="0"/>
      <p:bldP spid="89" grpId="0"/>
    </p:bldLst>
  </p:timing>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99" name="TextBox 43"/>
          <p:cNvSpPr txBox="1"/>
          <p:nvPr/>
        </p:nvSpPr>
        <p:spPr>
          <a:xfrm>
            <a:off x="581295" y="366190"/>
            <a:ext cx="4905103" cy="923330"/>
          </a:xfrm>
          <a:prstGeom prst="rect">
            <a:avLst/>
          </a:prstGeom>
          <a:noFill/>
        </p:spPr>
        <p:txBody>
          <a:bodyPr wrap="square" lIns="0" tIns="0" rIns="0" bIns="0" rtlCol="0">
            <a:spAutoFit/>
          </a:bodyPr>
          <a:lstStyle/>
          <a:p>
            <a:pPr fontAlgn="base">
              <a:spcBef>
                <a:spcPct val="0"/>
              </a:spcBef>
              <a:spcAft>
                <a:spcPct val="0"/>
              </a:spcAft>
            </a:pPr>
            <a:r>
              <a:rPr lang="zh-CN" altLang="en-US" sz="2400" b="1" dirty="0" smtClean="0">
                <a:solidFill>
                  <a:schemeClr val="bg1"/>
                </a:solidFill>
                <a:latin typeface="微软雅黑" panose="020B0503020204020204" pitchFamily="34" charset="-122"/>
                <a:ea typeface="微软雅黑" panose="020B0503020204020204" pitchFamily="34" charset="-122"/>
              </a:rPr>
              <a:t>业务介绍 </a:t>
            </a:r>
            <a:r>
              <a:rPr lang="en-US" altLang="zh-CN" sz="1600" b="1" dirty="0" smtClean="0">
                <a:solidFill>
                  <a:schemeClr val="bg1"/>
                </a:solidFill>
                <a:latin typeface="微软雅黑" panose="020B0503020204020204" pitchFamily="34" charset="-122"/>
                <a:ea typeface="微软雅黑" panose="020B0503020204020204" pitchFamily="34" charset="-122"/>
              </a:rPr>
              <a:t>Business </a:t>
            </a:r>
            <a:r>
              <a:rPr lang="en-US" altLang="zh-CN" sz="1600" b="1" dirty="0">
                <a:solidFill>
                  <a:schemeClr val="bg1"/>
                </a:solidFill>
                <a:latin typeface="微软雅黑" panose="020B0503020204020204" pitchFamily="34" charset="-122"/>
                <a:ea typeface="微软雅黑" panose="020B0503020204020204" pitchFamily="34" charset="-122"/>
              </a:rPr>
              <a:t>introduction</a:t>
            </a:r>
            <a:endParaRPr lang="en-US" altLang="zh-CN" sz="1600" b="1" dirty="0">
              <a:solidFill>
                <a:schemeClr val="bg1"/>
              </a:solidFill>
              <a:latin typeface="微软雅黑" panose="020B0503020204020204" pitchFamily="34" charset="-122"/>
              <a:ea typeface="微软雅黑" panose="020B0503020204020204" pitchFamily="34" charset="-122"/>
            </a:endParaRPr>
          </a:p>
          <a:p>
            <a:pPr fontAlgn="base">
              <a:spcBef>
                <a:spcPct val="0"/>
              </a:spcBef>
              <a:spcAft>
                <a:spcPct val="0"/>
              </a:spcAft>
            </a:pPr>
            <a:endParaRPr lang="en-US" altLang="zh-CN" b="1" dirty="0">
              <a:solidFill>
                <a:schemeClr val="bg1"/>
              </a:solidFill>
              <a:latin typeface="微软雅黑" panose="020B0503020204020204" pitchFamily="34" charset="-122"/>
              <a:ea typeface="微软雅黑" panose="020B0503020204020204" pitchFamily="34" charset="-122"/>
            </a:endParaRPr>
          </a:p>
          <a:p>
            <a:pPr fontAlgn="base">
              <a:spcBef>
                <a:spcPct val="0"/>
              </a:spcBef>
              <a:spcAft>
                <a:spcPct val="0"/>
              </a:spcAft>
            </a:pPr>
            <a:endParaRPr lang="en-US" altLang="zh-CN" b="1" dirty="0">
              <a:solidFill>
                <a:schemeClr val="bg1"/>
              </a:solidFill>
              <a:latin typeface="微软雅黑" panose="020B0503020204020204" pitchFamily="34" charset="-122"/>
              <a:ea typeface="微软雅黑" panose="020B0503020204020204" pitchFamily="34" charset="-122"/>
            </a:endParaRPr>
          </a:p>
        </p:txBody>
      </p:sp>
      <p:sp>
        <p:nvSpPr>
          <p:cNvPr id="3" name="矩形 37"/>
          <p:cNvSpPr>
            <a:spLocks noChangeArrowheads="1"/>
          </p:cNvSpPr>
          <p:nvPr/>
        </p:nvSpPr>
        <p:spPr bwMode="auto">
          <a:xfrm>
            <a:off x="5128799" y="3880412"/>
            <a:ext cx="5635424" cy="2229807"/>
          </a:xfrm>
          <a:prstGeom prst="rect">
            <a:avLst/>
          </a:prstGeom>
          <a:solidFill>
            <a:srgbClr val="0070C0"/>
          </a:solidFill>
          <a:ln>
            <a:noFill/>
          </a:ln>
        </p:spPr>
        <p:txBody>
          <a:bodyPr anchor="ctr"/>
          <a:lstStyle/>
          <a:p>
            <a:pPr algn="ctr"/>
            <a:endParaRPr lang="zh-CN" altLang="zh-CN">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 name="矩形 46"/>
          <p:cNvSpPr>
            <a:spLocks noChangeAspect="1" noChangeArrowheads="1"/>
          </p:cNvSpPr>
          <p:nvPr/>
        </p:nvSpPr>
        <p:spPr bwMode="auto">
          <a:xfrm>
            <a:off x="1558734" y="3866941"/>
            <a:ext cx="3342621" cy="2229806"/>
          </a:xfrm>
          <a:prstGeom prst="rect">
            <a:avLst/>
          </a:prstGeom>
          <a:blipFill dpi="0" rotWithShape="1">
            <a:blip r:embed="rId1"/>
            <a:srcRect/>
            <a:stretch>
              <a:fillRect/>
            </a:stretch>
          </a:blipFill>
          <a:ln>
            <a:noFill/>
          </a:ln>
          <a:extLst>
            <a:ext uri="{91240B29-F687-4F45-9708-019B960494DF}">
              <a14:hiddenLine xmlns:a14="http://schemas.microsoft.com/office/drawing/2010/main" w="3175">
                <a:solidFill>
                  <a:srgbClr val="395E8A"/>
                </a:solidFill>
                <a:bevel/>
              </a14:hiddenLine>
            </a:ext>
          </a:extLst>
        </p:spPr>
        <p:txBody>
          <a:bodyPr anchor="ctr"/>
          <a:lstStyle/>
          <a:p>
            <a:pPr algn="ctr"/>
            <a:endParaRPr lang="zh-CN" altLang="zh-CN">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5" name="矩形 47"/>
          <p:cNvSpPr>
            <a:spLocks noChangeAspect="1" noChangeArrowheads="1"/>
          </p:cNvSpPr>
          <p:nvPr/>
        </p:nvSpPr>
        <p:spPr bwMode="auto">
          <a:xfrm>
            <a:off x="3881887" y="1477587"/>
            <a:ext cx="3340534" cy="2227718"/>
          </a:xfrm>
          <a:prstGeom prst="rect">
            <a:avLst/>
          </a:prstGeom>
          <a:blipFill dpi="0" rotWithShape="1">
            <a:blip r:embed="rId2"/>
            <a:srcRect/>
            <a:stretch>
              <a:fillRect/>
            </a:stretch>
          </a:blipFill>
          <a:ln>
            <a:noFill/>
          </a:ln>
          <a:extLst>
            <a:ext uri="{91240B29-F687-4F45-9708-019B960494DF}">
              <a14:hiddenLine xmlns:a14="http://schemas.microsoft.com/office/drawing/2010/main" w="3175">
                <a:solidFill>
                  <a:srgbClr val="395E8A"/>
                </a:solidFill>
                <a:bevel/>
              </a14:hiddenLine>
            </a:ext>
          </a:extLst>
        </p:spPr>
        <p:txBody>
          <a:bodyPr anchor="ctr"/>
          <a:lstStyle/>
          <a:p>
            <a:pPr algn="ctr"/>
            <a:endParaRPr lang="zh-CN" altLang="zh-CN">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nvGrpSpPr>
          <p:cNvPr id="6" name="Group 12"/>
          <p:cNvGrpSpPr/>
          <p:nvPr/>
        </p:nvGrpSpPr>
        <p:grpSpPr bwMode="auto">
          <a:xfrm>
            <a:off x="10991667" y="3482261"/>
            <a:ext cx="450972" cy="524047"/>
            <a:chOff x="0" y="0"/>
            <a:chExt cx="343086" cy="397851"/>
          </a:xfrm>
        </p:grpSpPr>
        <p:sp>
          <p:nvSpPr>
            <p:cNvPr id="7" name="燕尾形 5"/>
            <p:cNvSpPr>
              <a:spLocks noChangeArrowheads="1"/>
            </p:cNvSpPr>
            <p:nvPr/>
          </p:nvSpPr>
          <p:spPr bwMode="auto">
            <a:xfrm>
              <a:off x="0" y="3903"/>
              <a:ext cx="216024" cy="393948"/>
            </a:xfrm>
            <a:prstGeom prst="chevron">
              <a:avLst>
                <a:gd name="adj" fmla="val 64505"/>
              </a:avLst>
            </a:prstGeom>
            <a:solidFill>
              <a:srgbClr val="C0C0C0"/>
            </a:solidFill>
            <a:ln>
              <a:noFill/>
            </a:ln>
            <a:extLst>
              <a:ext uri="{91240B29-F687-4F45-9708-019B960494DF}">
                <a14:hiddenLine xmlns:a14="http://schemas.microsoft.com/office/drawing/2010/main" w="25400">
                  <a:solidFill>
                    <a:srgbClr val="395E8A"/>
                  </a:solidFill>
                  <a:bevel/>
                </a14:hiddenLine>
              </a:ext>
            </a:extLst>
          </p:spPr>
          <p:txBody>
            <a:bodyPr anchor="ctr"/>
            <a:lstStyle/>
            <a:p>
              <a:pPr algn="ctr"/>
              <a:endParaRPr lang="zh-CN" altLang="zh-CN">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8" name="燕尾形 51"/>
            <p:cNvSpPr>
              <a:spLocks noChangeArrowheads="1"/>
            </p:cNvSpPr>
            <p:nvPr/>
          </p:nvSpPr>
          <p:spPr bwMode="auto">
            <a:xfrm>
              <a:off x="127062" y="0"/>
              <a:ext cx="216024" cy="393948"/>
            </a:xfrm>
            <a:prstGeom prst="chevron">
              <a:avLst>
                <a:gd name="adj" fmla="val 64505"/>
              </a:avLst>
            </a:prstGeom>
            <a:solidFill>
              <a:srgbClr val="C0C0C0"/>
            </a:solidFill>
            <a:ln>
              <a:noFill/>
            </a:ln>
            <a:extLst>
              <a:ext uri="{91240B29-F687-4F45-9708-019B960494DF}">
                <a14:hiddenLine xmlns:a14="http://schemas.microsoft.com/office/drawing/2010/main" w="25400">
                  <a:solidFill>
                    <a:srgbClr val="395E8A"/>
                  </a:solidFill>
                  <a:bevel/>
                </a14:hiddenLine>
              </a:ext>
            </a:extLst>
          </p:spPr>
          <p:txBody>
            <a:bodyPr anchor="ctr"/>
            <a:lstStyle/>
            <a:p>
              <a:pPr algn="ctr"/>
              <a:endParaRPr lang="zh-CN" altLang="zh-CN">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9" name="Group 15"/>
          <p:cNvGrpSpPr/>
          <p:nvPr/>
        </p:nvGrpSpPr>
        <p:grpSpPr bwMode="auto">
          <a:xfrm>
            <a:off x="642638" y="3543866"/>
            <a:ext cx="448885" cy="517783"/>
            <a:chOff x="0" y="0"/>
            <a:chExt cx="340415" cy="393948"/>
          </a:xfrm>
        </p:grpSpPr>
        <p:sp>
          <p:nvSpPr>
            <p:cNvPr id="10" name="燕尾形 50"/>
            <p:cNvSpPr>
              <a:spLocks noChangeArrowheads="1"/>
            </p:cNvSpPr>
            <p:nvPr/>
          </p:nvSpPr>
          <p:spPr bwMode="auto">
            <a:xfrm flipH="1">
              <a:off x="124391" y="0"/>
              <a:ext cx="216024" cy="393948"/>
            </a:xfrm>
            <a:prstGeom prst="chevron">
              <a:avLst>
                <a:gd name="adj" fmla="val 64505"/>
              </a:avLst>
            </a:prstGeom>
            <a:solidFill>
              <a:srgbClr val="C0C0C0"/>
            </a:solidFill>
            <a:ln>
              <a:noFill/>
            </a:ln>
            <a:extLst>
              <a:ext uri="{91240B29-F687-4F45-9708-019B960494DF}">
                <a14:hiddenLine xmlns:a14="http://schemas.microsoft.com/office/drawing/2010/main" w="25400">
                  <a:solidFill>
                    <a:srgbClr val="395E8A"/>
                  </a:solidFill>
                  <a:bevel/>
                </a14:hiddenLine>
              </a:ext>
            </a:extLst>
          </p:spPr>
          <p:txBody>
            <a:bodyPr anchor="ctr"/>
            <a:lstStyle/>
            <a:p>
              <a:pPr algn="ctr"/>
              <a:endParaRPr lang="zh-CN" altLang="zh-CN">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1" name="燕尾形 52"/>
            <p:cNvSpPr>
              <a:spLocks noChangeArrowheads="1"/>
            </p:cNvSpPr>
            <p:nvPr/>
          </p:nvSpPr>
          <p:spPr bwMode="auto">
            <a:xfrm flipH="1">
              <a:off x="0" y="0"/>
              <a:ext cx="216024" cy="393948"/>
            </a:xfrm>
            <a:prstGeom prst="chevron">
              <a:avLst>
                <a:gd name="adj" fmla="val 64505"/>
              </a:avLst>
            </a:prstGeom>
            <a:solidFill>
              <a:srgbClr val="C0C0C0"/>
            </a:solidFill>
            <a:ln>
              <a:noFill/>
            </a:ln>
            <a:extLst>
              <a:ext uri="{91240B29-F687-4F45-9708-019B960494DF}">
                <a14:hiddenLine xmlns:a14="http://schemas.microsoft.com/office/drawing/2010/main" w="25400">
                  <a:solidFill>
                    <a:srgbClr val="395E8A"/>
                  </a:solidFill>
                  <a:bevel/>
                </a14:hiddenLine>
              </a:ext>
            </a:extLst>
          </p:spPr>
          <p:txBody>
            <a:bodyPr anchor="ctr"/>
            <a:lstStyle/>
            <a:p>
              <a:pPr algn="ctr"/>
              <a:endParaRPr lang="zh-CN" altLang="zh-CN">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12" name="Group 18"/>
          <p:cNvGrpSpPr/>
          <p:nvPr/>
        </p:nvGrpSpPr>
        <p:grpSpPr bwMode="auto">
          <a:xfrm>
            <a:off x="1558734" y="1475500"/>
            <a:ext cx="2229806" cy="2229806"/>
            <a:chOff x="0" y="0"/>
            <a:chExt cx="1695710" cy="1827648"/>
          </a:xfrm>
          <a:solidFill>
            <a:srgbClr val="0070C0"/>
          </a:solidFill>
        </p:grpSpPr>
        <p:sp>
          <p:nvSpPr>
            <p:cNvPr id="13" name="矩形 1"/>
            <p:cNvSpPr>
              <a:spLocks noChangeArrowheads="1"/>
            </p:cNvSpPr>
            <p:nvPr/>
          </p:nvSpPr>
          <p:spPr bwMode="auto">
            <a:xfrm>
              <a:off x="1" y="0"/>
              <a:ext cx="1695709" cy="1694573"/>
            </a:xfrm>
            <a:prstGeom prst="rect">
              <a:avLst/>
            </a:prstGeom>
            <a:grpFill/>
            <a:ln>
              <a:noFill/>
            </a:ln>
            <a:extLst>
              <a:ext uri="{91240B29-F687-4F45-9708-019B960494DF}">
                <a14:hiddenLine xmlns:a14="http://schemas.microsoft.com/office/drawing/2010/main" w="25400">
                  <a:solidFill>
                    <a:srgbClr val="395E8A"/>
                  </a:solidFill>
                  <a:bevel/>
                </a14:hiddenLine>
              </a:ext>
            </a:extLst>
          </p:spPr>
          <p:txBody>
            <a:bodyPr anchor="ctr"/>
            <a:lstStyle/>
            <a:p>
              <a:pPr algn="ctr"/>
              <a:endParaRPr lang="zh-CN" altLang="zh-CN">
                <a:solidFill>
                  <a:srgbClr val="FF8607"/>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nvGrpSpPr>
            <p:cNvPr id="14" name="Group 20"/>
            <p:cNvGrpSpPr/>
            <p:nvPr/>
          </p:nvGrpSpPr>
          <p:grpSpPr bwMode="auto">
            <a:xfrm>
              <a:off x="0" y="81532"/>
              <a:ext cx="1614340" cy="1746116"/>
              <a:chOff x="0" y="0"/>
              <a:chExt cx="2125340" cy="1746116"/>
            </a:xfrm>
            <a:grpFill/>
          </p:grpSpPr>
          <p:sp>
            <p:nvSpPr>
              <p:cNvPr id="15" name="矩形 56"/>
              <p:cNvSpPr>
                <a:spLocks noChangeArrowheads="1"/>
              </p:cNvSpPr>
              <p:nvPr/>
            </p:nvSpPr>
            <p:spPr bwMode="auto">
              <a:xfrm>
                <a:off x="0" y="0"/>
                <a:ext cx="2125338" cy="30407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a:r>
                  <a:rPr lang="zh-CN" altLang="en-US" sz="2000" b="1" dirty="0" smtClean="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添加标题</a:t>
                </a:r>
                <a:endParaRPr lang="zh-CN" altLang="en-US" sz="2000" dirty="0"/>
              </a:p>
            </p:txBody>
          </p:sp>
          <p:sp>
            <p:nvSpPr>
              <p:cNvPr id="16" name="矩形 57"/>
              <p:cNvSpPr>
                <a:spLocks noChangeArrowheads="1"/>
              </p:cNvSpPr>
              <p:nvPr/>
            </p:nvSpPr>
            <p:spPr bwMode="auto">
              <a:xfrm>
                <a:off x="0" y="272552"/>
                <a:ext cx="2125340" cy="147356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a:lnSpc>
                    <a:spcPts val="1600"/>
                  </a:lnSpc>
                </a:pPr>
                <a:r>
                  <a:rPr lang="zh-CN" altLang="en-US" sz="1400" dirty="0" smtClean="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添加文字内容</a:t>
                </a:r>
                <a:endParaRPr lang="en-US" altLang="zh-CN" sz="1400" dirty="0" smtClean="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algn="r">
                  <a:lnSpc>
                    <a:spcPts val="1600"/>
                  </a:lnSpc>
                </a:pPr>
                <a:r>
                  <a:rPr lang="zh-CN" altLang="en-US" sz="1400" dirty="0" smtClean="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添加</a:t>
                </a:r>
                <a:r>
                  <a:rPr lang="zh-CN" altLang="en-US" sz="14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文字内容</a:t>
                </a:r>
                <a:endParaRPr lang="zh-CN" altLang="en-US" sz="14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algn="r">
                  <a:lnSpc>
                    <a:spcPts val="1600"/>
                  </a:lnSpc>
                </a:pPr>
                <a:r>
                  <a:rPr lang="zh-CN" altLang="en-US" sz="14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添加文字内容</a:t>
                </a:r>
                <a:endParaRPr lang="zh-CN" altLang="en-US" sz="14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algn="r">
                  <a:lnSpc>
                    <a:spcPts val="1600"/>
                  </a:lnSpc>
                </a:pPr>
                <a:r>
                  <a:rPr lang="zh-CN" altLang="en-US" sz="14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添加文字内容</a:t>
                </a:r>
                <a:endParaRPr lang="zh-CN" altLang="en-US" sz="14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algn="r">
                  <a:lnSpc>
                    <a:spcPts val="1600"/>
                  </a:lnSpc>
                </a:pPr>
                <a:r>
                  <a:rPr lang="zh-CN" altLang="en-US" sz="14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添加文字内容</a:t>
                </a:r>
                <a:endParaRPr lang="zh-CN" altLang="en-US" sz="14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algn="r">
                  <a:lnSpc>
                    <a:spcPts val="1600"/>
                  </a:lnSpc>
                </a:pPr>
                <a:r>
                  <a:rPr lang="zh-CN" altLang="en-US" sz="14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添加文字内容</a:t>
                </a:r>
                <a:endParaRPr lang="zh-CN" altLang="en-US" sz="14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algn="r">
                  <a:lnSpc>
                    <a:spcPts val="1600"/>
                  </a:lnSpc>
                </a:pPr>
                <a:r>
                  <a:rPr lang="zh-CN" altLang="en-US" sz="14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添加文字内容</a:t>
                </a:r>
                <a:endParaRPr lang="zh-CN" altLang="en-US" sz="14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algn="r">
                  <a:lnSpc>
                    <a:spcPts val="1600"/>
                  </a:lnSpc>
                </a:pPr>
                <a:r>
                  <a:rPr lang="zh-CN" altLang="en-US" sz="14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添加文字内容</a:t>
                </a:r>
                <a:endParaRPr lang="zh-CN" altLang="en-US" sz="14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algn="r">
                  <a:lnSpc>
                    <a:spcPts val="1600"/>
                  </a:lnSpc>
                </a:pPr>
                <a:endParaRPr lang="zh-CN" altLang="en-US" sz="14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sp>
        <p:nvSpPr>
          <p:cNvPr id="17" name="矩形 59"/>
          <p:cNvSpPr>
            <a:spLocks noChangeAspect="1" noChangeArrowheads="1"/>
          </p:cNvSpPr>
          <p:nvPr/>
        </p:nvSpPr>
        <p:spPr bwMode="auto">
          <a:xfrm>
            <a:off x="7302321" y="1475499"/>
            <a:ext cx="3342621" cy="2229806"/>
          </a:xfrm>
          <a:prstGeom prst="rect">
            <a:avLst/>
          </a:prstGeom>
          <a:blipFill dpi="0" rotWithShape="1">
            <a:blip r:embed="rId3"/>
            <a:srcRect/>
            <a:stretch>
              <a:fillRect/>
            </a:stretch>
          </a:blipFill>
          <a:ln>
            <a:noFill/>
          </a:ln>
          <a:extLst>
            <a:ext uri="{91240B29-F687-4F45-9708-019B960494DF}">
              <a14:hiddenLine xmlns:a14="http://schemas.microsoft.com/office/drawing/2010/main" w="25400">
                <a:solidFill>
                  <a:srgbClr val="395E8A"/>
                </a:solidFill>
                <a:bevel/>
              </a14:hiddenLine>
            </a:ext>
          </a:extLst>
        </p:spPr>
        <p:txBody>
          <a:bodyPr anchor="ctr"/>
          <a:lstStyle/>
          <a:p>
            <a:pPr algn="ctr"/>
            <a:endParaRPr lang="zh-CN" altLang="zh-CN">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8" name="矩形 56"/>
          <p:cNvSpPr>
            <a:spLocks noChangeArrowheads="1"/>
          </p:cNvSpPr>
          <p:nvPr/>
        </p:nvSpPr>
        <p:spPr bwMode="auto">
          <a:xfrm>
            <a:off x="8401649" y="4001167"/>
            <a:ext cx="2122805" cy="400111"/>
          </a:xfrm>
          <a:prstGeom prst="rect">
            <a:avLst/>
          </a:prstGeom>
          <a:noFill/>
          <a:ln>
            <a:noFill/>
          </a:ln>
        </p:spPr>
        <p:txBody>
          <a:bodyPr>
            <a:spAutoFit/>
          </a:bodyPr>
          <a:lstStyle/>
          <a:p>
            <a:pPr algn="r"/>
            <a:r>
              <a:rPr lang="zh-CN" altLang="en-US" sz="2000" b="1" dirty="0" smtClean="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添加标题</a:t>
            </a:r>
            <a:endParaRPr lang="zh-CN" altLang="en-US" sz="2000" dirty="0"/>
          </a:p>
        </p:txBody>
      </p:sp>
      <p:sp>
        <p:nvSpPr>
          <p:cNvPr id="19" name="矩形 57"/>
          <p:cNvSpPr>
            <a:spLocks noChangeArrowheads="1"/>
          </p:cNvSpPr>
          <p:nvPr/>
        </p:nvSpPr>
        <p:spPr bwMode="auto">
          <a:xfrm>
            <a:off x="6925235" y="4359805"/>
            <a:ext cx="3599221" cy="2144177"/>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r">
              <a:lnSpc>
                <a:spcPts val="1600"/>
              </a:lnSpc>
            </a:pPr>
            <a:r>
              <a:rPr lang="zh-CN" altLang="en-US" sz="1400" dirty="0" smtClean="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添加文字内容添加</a:t>
            </a:r>
            <a:r>
              <a:rPr lang="zh-CN" altLang="en-US" sz="14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文字内容</a:t>
            </a:r>
            <a:endParaRPr lang="zh-CN" altLang="en-US" sz="14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algn="r">
              <a:lnSpc>
                <a:spcPts val="1600"/>
              </a:lnSpc>
            </a:pPr>
            <a:r>
              <a:rPr lang="zh-CN" altLang="en-US" sz="14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添加文字</a:t>
            </a:r>
            <a:r>
              <a:rPr lang="zh-CN" altLang="en-US" sz="1400" dirty="0" smtClean="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内容添加</a:t>
            </a:r>
            <a:r>
              <a:rPr lang="zh-CN" altLang="en-US" sz="14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文字</a:t>
            </a:r>
            <a:r>
              <a:rPr lang="zh-CN" altLang="en-US" sz="1400" dirty="0" smtClean="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内容添加</a:t>
            </a:r>
            <a:r>
              <a:rPr lang="zh-CN" altLang="en-US" sz="14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文字内容</a:t>
            </a:r>
            <a:endParaRPr lang="zh-CN" altLang="en-US" sz="14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algn="r">
              <a:lnSpc>
                <a:spcPts val="1600"/>
              </a:lnSpc>
            </a:pPr>
            <a:r>
              <a:rPr lang="zh-CN" altLang="en-US" sz="14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添加文字</a:t>
            </a:r>
            <a:r>
              <a:rPr lang="zh-CN" altLang="en-US" sz="1400" dirty="0" smtClean="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内容添加</a:t>
            </a:r>
            <a:r>
              <a:rPr lang="zh-CN" altLang="en-US" sz="14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文字</a:t>
            </a:r>
            <a:r>
              <a:rPr lang="zh-CN" altLang="en-US" sz="1400" dirty="0" smtClean="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内容添加</a:t>
            </a:r>
            <a:r>
              <a:rPr lang="zh-CN" altLang="en-US" sz="14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文字</a:t>
            </a:r>
            <a:r>
              <a:rPr lang="zh-CN" altLang="en-US" sz="1400" dirty="0" smtClean="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内容</a:t>
            </a:r>
            <a:endParaRPr lang="en-US" altLang="zh-CN" sz="1400" dirty="0" smtClean="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algn="r">
              <a:lnSpc>
                <a:spcPts val="1600"/>
              </a:lnSpc>
            </a:pPr>
            <a:r>
              <a:rPr lang="zh-CN" altLang="en-US" sz="14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添加文字内容添加文字内容添加文字内容</a:t>
            </a:r>
            <a:endParaRPr lang="zh-CN" altLang="en-US" sz="14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algn="r">
              <a:lnSpc>
                <a:spcPts val="1600"/>
              </a:lnSpc>
            </a:pPr>
            <a:r>
              <a:rPr lang="zh-CN" altLang="en-US" sz="14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添加文字内容添加文字内容添加文字内容</a:t>
            </a:r>
            <a:endParaRPr lang="zh-CN" altLang="en-US" sz="14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algn="r">
              <a:lnSpc>
                <a:spcPts val="1600"/>
              </a:lnSpc>
            </a:pPr>
            <a:r>
              <a:rPr lang="zh-CN" altLang="en-US" sz="1400" dirty="0" smtClean="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添加</a:t>
            </a:r>
            <a:r>
              <a:rPr lang="zh-CN" altLang="en-US" sz="14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文字内容添加文字内容添加文字内容</a:t>
            </a:r>
            <a:endParaRPr lang="zh-CN" altLang="en-US" sz="14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algn="r">
              <a:lnSpc>
                <a:spcPts val="1600"/>
              </a:lnSpc>
            </a:pPr>
            <a:r>
              <a:rPr lang="zh-CN" altLang="en-US" sz="14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添加文字内容添加文字内容添加文字内容</a:t>
            </a:r>
            <a:endParaRPr lang="zh-CN" altLang="en-US" sz="14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algn="r">
              <a:lnSpc>
                <a:spcPts val="1600"/>
              </a:lnSpc>
            </a:pPr>
            <a:endParaRPr lang="zh-CN" altLang="en-US" sz="14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algn="r">
              <a:lnSpc>
                <a:spcPts val="1600"/>
              </a:lnSpc>
            </a:pPr>
            <a:endParaRPr lang="zh-CN" altLang="en-US" sz="14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algn="r">
              <a:lnSpc>
                <a:spcPts val="1600"/>
              </a:lnSpc>
            </a:pPr>
            <a:endParaRPr lang="zh-CN" altLang="en-US" sz="14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0" name="梯形 19"/>
          <p:cNvSpPr/>
          <p:nvPr/>
        </p:nvSpPr>
        <p:spPr>
          <a:xfrm>
            <a:off x="142240" y="281406"/>
            <a:ext cx="2067560" cy="483303"/>
          </a:xfrm>
          <a:prstGeom prst="trapezoid">
            <a:avLst/>
          </a:prstGeom>
          <a:solidFill>
            <a:srgbClr val="CC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矩形 2"/>
          <p:cNvSpPr/>
          <p:nvPr/>
        </p:nvSpPr>
        <p:spPr>
          <a:xfrm>
            <a:off x="0" y="463025"/>
            <a:ext cx="6877050" cy="784750"/>
          </a:xfrm>
          <a:custGeom>
            <a:avLst/>
            <a:gdLst>
              <a:gd name="connsiteX0" fmla="*/ 0 w 6877050"/>
              <a:gd name="connsiteY0" fmla="*/ 0 h 783320"/>
              <a:gd name="connsiteX1" fmla="*/ 6877050 w 6877050"/>
              <a:gd name="connsiteY1" fmla="*/ 0 h 783320"/>
              <a:gd name="connsiteX2" fmla="*/ 6877050 w 6877050"/>
              <a:gd name="connsiteY2" fmla="*/ 783320 h 783320"/>
              <a:gd name="connsiteX3" fmla="*/ 0 w 6877050"/>
              <a:gd name="connsiteY3" fmla="*/ 783320 h 783320"/>
              <a:gd name="connsiteX4" fmla="*/ 0 w 6877050"/>
              <a:gd name="connsiteY4" fmla="*/ 0 h 783320"/>
              <a:gd name="connsiteX0-1" fmla="*/ 0 w 6877050"/>
              <a:gd name="connsiteY0-2" fmla="*/ 0 h 784750"/>
              <a:gd name="connsiteX1-3" fmla="*/ 6877050 w 6877050"/>
              <a:gd name="connsiteY1-4" fmla="*/ 0 h 784750"/>
              <a:gd name="connsiteX2-5" fmla="*/ 6877050 w 6877050"/>
              <a:gd name="connsiteY2-6" fmla="*/ 783320 h 784750"/>
              <a:gd name="connsiteX3-7" fmla="*/ 6505575 w 6877050"/>
              <a:gd name="connsiteY3-8" fmla="*/ 784750 h 784750"/>
              <a:gd name="connsiteX4-9" fmla="*/ 0 w 6877050"/>
              <a:gd name="connsiteY4-10" fmla="*/ 783320 h 784750"/>
              <a:gd name="connsiteX5" fmla="*/ 0 w 6877050"/>
              <a:gd name="connsiteY5" fmla="*/ 0 h 784750"/>
              <a:gd name="connsiteX0-11" fmla="*/ 0 w 6877050"/>
              <a:gd name="connsiteY0-12" fmla="*/ 0 h 784750"/>
              <a:gd name="connsiteX1-13" fmla="*/ 6877050 w 6877050"/>
              <a:gd name="connsiteY1-14" fmla="*/ 0 h 784750"/>
              <a:gd name="connsiteX2-15" fmla="*/ 6505575 w 6877050"/>
              <a:gd name="connsiteY2-16" fmla="*/ 784750 h 784750"/>
              <a:gd name="connsiteX3-17" fmla="*/ 0 w 6877050"/>
              <a:gd name="connsiteY3-18" fmla="*/ 783320 h 784750"/>
              <a:gd name="connsiteX4-19" fmla="*/ 0 w 6877050"/>
              <a:gd name="connsiteY4-20" fmla="*/ 0 h 78475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77050" h="784750">
                <a:moveTo>
                  <a:pt x="0" y="0"/>
                </a:moveTo>
                <a:lnTo>
                  <a:pt x="6877050" y="0"/>
                </a:lnTo>
                <a:lnTo>
                  <a:pt x="6505575" y="784750"/>
                </a:lnTo>
                <a:lnTo>
                  <a:pt x="0" y="783320"/>
                </a:lnTo>
                <a:lnTo>
                  <a:pt x="0" y="0"/>
                </a:lnTo>
                <a:close/>
              </a:path>
            </a:pathLst>
          </a:cu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梯形 21"/>
          <p:cNvSpPr/>
          <p:nvPr/>
        </p:nvSpPr>
        <p:spPr>
          <a:xfrm flipV="1">
            <a:off x="260350" y="274373"/>
            <a:ext cx="1827530" cy="490336"/>
          </a:xfrm>
          <a:prstGeom prst="trapezoid">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TextBox 17"/>
          <p:cNvSpPr txBox="1"/>
          <p:nvPr/>
        </p:nvSpPr>
        <p:spPr>
          <a:xfrm>
            <a:off x="2205990" y="609181"/>
            <a:ext cx="3939534" cy="492438"/>
          </a:xfrm>
          <a:prstGeom prst="rect">
            <a:avLst/>
          </a:prstGeom>
          <a:noFill/>
        </p:spPr>
        <p:txBody>
          <a:bodyPr wrap="none" lIns="121917" tIns="60958" rIns="121917" bIns="60958" rtlCol="0">
            <a:spAutoFit/>
          </a:bodyPr>
          <a:lstStyle/>
          <a:p>
            <a:r>
              <a:rPr lang="zh-CN" altLang="en-US" sz="2400" dirty="0">
                <a:solidFill>
                  <a:schemeClr val="bg1"/>
                </a:solidFill>
              </a:rPr>
              <a:t>单击此处添加</a:t>
            </a:r>
            <a:r>
              <a:rPr lang="zh-CN" altLang="en-US" sz="2400" dirty="0" smtClean="0">
                <a:solidFill>
                  <a:schemeClr val="bg1"/>
                </a:solidFill>
              </a:rPr>
              <a:t>标题文本内容</a:t>
            </a:r>
            <a:endParaRPr lang="en-US" sz="2400" dirty="0">
              <a:solidFill>
                <a:schemeClr val="bg1"/>
              </a:solidFill>
            </a:endParaRPr>
          </a:p>
        </p:txBody>
      </p:sp>
    </p:spTree>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99"/>
                                        </p:tgtEl>
                                        <p:attrNameLst>
                                          <p:attrName>style.visibility</p:attrName>
                                        </p:attrNameLst>
                                      </p:cBhvr>
                                      <p:to>
                                        <p:strVal val="visible"/>
                                      </p:to>
                                    </p:set>
                                    <p:anim calcmode="lin" valueType="num">
                                      <p:cBhvr>
                                        <p:cTn id="7" dur="500" fill="hold"/>
                                        <p:tgtEl>
                                          <p:spTgt spid="99"/>
                                        </p:tgtEl>
                                        <p:attrNameLst>
                                          <p:attrName>ppt_w</p:attrName>
                                        </p:attrNameLst>
                                      </p:cBhvr>
                                      <p:tavLst>
                                        <p:tav tm="0">
                                          <p:val>
                                            <p:fltVal val="0"/>
                                          </p:val>
                                        </p:tav>
                                        <p:tav tm="100000">
                                          <p:val>
                                            <p:strVal val="#ppt_w"/>
                                          </p:val>
                                        </p:tav>
                                      </p:tavLst>
                                    </p:anim>
                                    <p:anim calcmode="lin" valueType="num">
                                      <p:cBhvr>
                                        <p:cTn id="8" dur="500" fill="hold"/>
                                        <p:tgtEl>
                                          <p:spTgt spid="99"/>
                                        </p:tgtEl>
                                        <p:attrNameLst>
                                          <p:attrName>ppt_h</p:attrName>
                                        </p:attrNameLst>
                                      </p:cBhvr>
                                      <p:tavLst>
                                        <p:tav tm="0">
                                          <p:val>
                                            <p:fltVal val="0"/>
                                          </p:val>
                                        </p:tav>
                                        <p:tav tm="100000">
                                          <p:val>
                                            <p:strVal val="#ppt_h"/>
                                          </p:val>
                                        </p:tav>
                                      </p:tavLst>
                                    </p:anim>
                                    <p:animEffect transition="in" filter="fade">
                                      <p:cBhvr>
                                        <p:cTn id="9" dur="500"/>
                                        <p:tgtEl>
                                          <p:spTgt spid="99"/>
                                        </p:tgtEl>
                                      </p:cBhvr>
                                    </p:animEffect>
                                  </p:childTnLst>
                                </p:cTn>
                              </p:par>
                            </p:childTnLst>
                          </p:cTn>
                        </p:par>
                        <p:par>
                          <p:cTn id="10" fill="hold">
                            <p:stCondLst>
                              <p:cond delay="500"/>
                            </p:stCondLst>
                            <p:childTnLst>
                              <p:par>
                                <p:cTn id="11" presetID="6" presetClass="entr" presetSubtype="16" fill="hold" nodeType="after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circle(in)">
                                      <p:cBhvr>
                                        <p:cTn id="13" dur="500"/>
                                        <p:tgtEl>
                                          <p:spTgt spid="9"/>
                                        </p:tgtEl>
                                      </p:cBhvr>
                                    </p:animEffect>
                                  </p:childTnLst>
                                </p:cTn>
                              </p:par>
                            </p:childTnLst>
                          </p:cTn>
                        </p:par>
                        <p:par>
                          <p:cTn id="14" fill="hold">
                            <p:stCondLst>
                              <p:cond delay="1000"/>
                            </p:stCondLst>
                            <p:childTnLst>
                              <p:par>
                                <p:cTn id="15" presetID="14" presetClass="entr" presetSubtype="10" fill="hold" nodeType="after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randombar(horizontal)">
                                      <p:cBhvr>
                                        <p:cTn id="17" dur="500"/>
                                        <p:tgtEl>
                                          <p:spTgt spid="12"/>
                                        </p:tgtEl>
                                      </p:cBhvr>
                                    </p:animEffect>
                                  </p:childTnLst>
                                </p:cTn>
                              </p:par>
                            </p:childTnLst>
                          </p:cTn>
                        </p:par>
                        <p:par>
                          <p:cTn id="18" fill="hold">
                            <p:stCondLst>
                              <p:cond delay="1500"/>
                            </p:stCondLst>
                            <p:childTnLst>
                              <p:par>
                                <p:cTn id="19" presetID="14" presetClass="entr" presetSubtype="10" fill="hold" grpId="0" nodeType="after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randombar(horizontal)">
                                      <p:cBhvr>
                                        <p:cTn id="21" dur="500"/>
                                        <p:tgtEl>
                                          <p:spTgt spid="5"/>
                                        </p:tgtEl>
                                      </p:cBhvr>
                                    </p:animEffect>
                                  </p:childTnLst>
                                </p:cTn>
                              </p:par>
                            </p:childTnLst>
                          </p:cTn>
                        </p:par>
                        <p:par>
                          <p:cTn id="22" fill="hold">
                            <p:stCondLst>
                              <p:cond delay="2000"/>
                            </p:stCondLst>
                            <p:childTnLst>
                              <p:par>
                                <p:cTn id="23" presetID="14" presetClass="entr" presetSubtype="10" fill="hold" grpId="0" nodeType="afterEffect">
                                  <p:stCondLst>
                                    <p:cond delay="0"/>
                                  </p:stCondLst>
                                  <p:childTnLst>
                                    <p:set>
                                      <p:cBhvr>
                                        <p:cTn id="24" dur="1" fill="hold">
                                          <p:stCondLst>
                                            <p:cond delay="0"/>
                                          </p:stCondLst>
                                        </p:cTn>
                                        <p:tgtEl>
                                          <p:spTgt spid="17"/>
                                        </p:tgtEl>
                                        <p:attrNameLst>
                                          <p:attrName>style.visibility</p:attrName>
                                        </p:attrNameLst>
                                      </p:cBhvr>
                                      <p:to>
                                        <p:strVal val="visible"/>
                                      </p:to>
                                    </p:set>
                                    <p:animEffect transition="in" filter="randombar(horizontal)">
                                      <p:cBhvr>
                                        <p:cTn id="25" dur="500"/>
                                        <p:tgtEl>
                                          <p:spTgt spid="17"/>
                                        </p:tgtEl>
                                      </p:cBhvr>
                                    </p:animEffect>
                                  </p:childTnLst>
                                </p:cTn>
                              </p:par>
                            </p:childTnLst>
                          </p:cTn>
                        </p:par>
                        <p:par>
                          <p:cTn id="26" fill="hold">
                            <p:stCondLst>
                              <p:cond delay="2500"/>
                            </p:stCondLst>
                            <p:childTnLst>
                              <p:par>
                                <p:cTn id="27" presetID="14" presetClass="entr" presetSubtype="10" fill="hold" grpId="0" nodeType="afterEffect">
                                  <p:stCondLst>
                                    <p:cond delay="0"/>
                                  </p:stCondLst>
                                  <p:childTnLst>
                                    <p:set>
                                      <p:cBhvr>
                                        <p:cTn id="28" dur="1" fill="hold">
                                          <p:stCondLst>
                                            <p:cond delay="0"/>
                                          </p:stCondLst>
                                        </p:cTn>
                                        <p:tgtEl>
                                          <p:spTgt spid="4"/>
                                        </p:tgtEl>
                                        <p:attrNameLst>
                                          <p:attrName>style.visibility</p:attrName>
                                        </p:attrNameLst>
                                      </p:cBhvr>
                                      <p:to>
                                        <p:strVal val="visible"/>
                                      </p:to>
                                    </p:set>
                                    <p:animEffect transition="in" filter="randombar(horizontal)">
                                      <p:cBhvr>
                                        <p:cTn id="29" dur="500"/>
                                        <p:tgtEl>
                                          <p:spTgt spid="4"/>
                                        </p:tgtEl>
                                      </p:cBhvr>
                                    </p:animEffect>
                                  </p:childTnLst>
                                </p:cTn>
                              </p:par>
                            </p:childTnLst>
                          </p:cTn>
                        </p:par>
                        <p:par>
                          <p:cTn id="30" fill="hold">
                            <p:stCondLst>
                              <p:cond delay="3000"/>
                            </p:stCondLst>
                            <p:childTnLst>
                              <p:par>
                                <p:cTn id="31" presetID="14" presetClass="entr" presetSubtype="10" fill="hold" grpId="0" nodeType="afterEffect">
                                  <p:stCondLst>
                                    <p:cond delay="0"/>
                                  </p:stCondLst>
                                  <p:childTnLst>
                                    <p:set>
                                      <p:cBhvr>
                                        <p:cTn id="32" dur="1" fill="hold">
                                          <p:stCondLst>
                                            <p:cond delay="0"/>
                                          </p:stCondLst>
                                        </p:cTn>
                                        <p:tgtEl>
                                          <p:spTgt spid="3"/>
                                        </p:tgtEl>
                                        <p:attrNameLst>
                                          <p:attrName>style.visibility</p:attrName>
                                        </p:attrNameLst>
                                      </p:cBhvr>
                                      <p:to>
                                        <p:strVal val="visible"/>
                                      </p:to>
                                    </p:set>
                                    <p:animEffect transition="in" filter="randombar(horizontal)">
                                      <p:cBhvr>
                                        <p:cTn id="33" dur="500"/>
                                        <p:tgtEl>
                                          <p:spTgt spid="3"/>
                                        </p:tgtEl>
                                      </p:cBhvr>
                                    </p:animEffect>
                                  </p:childTnLst>
                                </p:cTn>
                              </p:par>
                            </p:childTnLst>
                          </p:cTn>
                        </p:par>
                        <p:par>
                          <p:cTn id="34" fill="hold">
                            <p:stCondLst>
                              <p:cond delay="3500"/>
                            </p:stCondLst>
                            <p:childTnLst>
                              <p:par>
                                <p:cTn id="35" presetID="6" presetClass="entr" presetSubtype="16" fill="hold" nodeType="afterEffect">
                                  <p:stCondLst>
                                    <p:cond delay="0"/>
                                  </p:stCondLst>
                                  <p:childTnLst>
                                    <p:set>
                                      <p:cBhvr>
                                        <p:cTn id="36" dur="1" fill="hold">
                                          <p:stCondLst>
                                            <p:cond delay="0"/>
                                          </p:stCondLst>
                                        </p:cTn>
                                        <p:tgtEl>
                                          <p:spTgt spid="6"/>
                                        </p:tgtEl>
                                        <p:attrNameLst>
                                          <p:attrName>style.visibility</p:attrName>
                                        </p:attrNameLst>
                                      </p:cBhvr>
                                      <p:to>
                                        <p:strVal val="visible"/>
                                      </p:to>
                                    </p:set>
                                    <p:animEffect transition="in" filter="circle(in)">
                                      <p:cBhvr>
                                        <p:cTn id="3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9" grpId="0"/>
      <p:bldP spid="3" grpId="0" animBg="1"/>
      <p:bldP spid="4" grpId="0" animBg="1"/>
      <p:bldP spid="5" grpId="0" animBg="1"/>
      <p:bldP spid="17" grpId="0" animBg="1"/>
    </p:bldLst>
  </p:timing>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梯形 1"/>
          <p:cNvSpPr/>
          <p:nvPr/>
        </p:nvSpPr>
        <p:spPr>
          <a:xfrm>
            <a:off x="142240" y="281406"/>
            <a:ext cx="2067560" cy="483303"/>
          </a:xfrm>
          <a:prstGeom prst="trapezoid">
            <a:avLst/>
          </a:prstGeom>
          <a:solidFill>
            <a:srgbClr val="CC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0" y="463025"/>
            <a:ext cx="6877050" cy="784750"/>
          </a:xfrm>
          <a:custGeom>
            <a:avLst/>
            <a:gdLst>
              <a:gd name="connsiteX0" fmla="*/ 0 w 6877050"/>
              <a:gd name="connsiteY0" fmla="*/ 0 h 783320"/>
              <a:gd name="connsiteX1" fmla="*/ 6877050 w 6877050"/>
              <a:gd name="connsiteY1" fmla="*/ 0 h 783320"/>
              <a:gd name="connsiteX2" fmla="*/ 6877050 w 6877050"/>
              <a:gd name="connsiteY2" fmla="*/ 783320 h 783320"/>
              <a:gd name="connsiteX3" fmla="*/ 0 w 6877050"/>
              <a:gd name="connsiteY3" fmla="*/ 783320 h 783320"/>
              <a:gd name="connsiteX4" fmla="*/ 0 w 6877050"/>
              <a:gd name="connsiteY4" fmla="*/ 0 h 783320"/>
              <a:gd name="connsiteX0-1" fmla="*/ 0 w 6877050"/>
              <a:gd name="connsiteY0-2" fmla="*/ 0 h 784750"/>
              <a:gd name="connsiteX1-3" fmla="*/ 6877050 w 6877050"/>
              <a:gd name="connsiteY1-4" fmla="*/ 0 h 784750"/>
              <a:gd name="connsiteX2-5" fmla="*/ 6877050 w 6877050"/>
              <a:gd name="connsiteY2-6" fmla="*/ 783320 h 784750"/>
              <a:gd name="connsiteX3-7" fmla="*/ 6505575 w 6877050"/>
              <a:gd name="connsiteY3-8" fmla="*/ 784750 h 784750"/>
              <a:gd name="connsiteX4-9" fmla="*/ 0 w 6877050"/>
              <a:gd name="connsiteY4-10" fmla="*/ 783320 h 784750"/>
              <a:gd name="connsiteX5" fmla="*/ 0 w 6877050"/>
              <a:gd name="connsiteY5" fmla="*/ 0 h 784750"/>
              <a:gd name="connsiteX0-11" fmla="*/ 0 w 6877050"/>
              <a:gd name="connsiteY0-12" fmla="*/ 0 h 784750"/>
              <a:gd name="connsiteX1-13" fmla="*/ 6877050 w 6877050"/>
              <a:gd name="connsiteY1-14" fmla="*/ 0 h 784750"/>
              <a:gd name="connsiteX2-15" fmla="*/ 6505575 w 6877050"/>
              <a:gd name="connsiteY2-16" fmla="*/ 784750 h 784750"/>
              <a:gd name="connsiteX3-17" fmla="*/ 0 w 6877050"/>
              <a:gd name="connsiteY3-18" fmla="*/ 783320 h 784750"/>
              <a:gd name="connsiteX4-19" fmla="*/ 0 w 6877050"/>
              <a:gd name="connsiteY4-20" fmla="*/ 0 h 78475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77050" h="784750">
                <a:moveTo>
                  <a:pt x="0" y="0"/>
                </a:moveTo>
                <a:lnTo>
                  <a:pt x="6877050" y="0"/>
                </a:lnTo>
                <a:lnTo>
                  <a:pt x="6505575" y="784750"/>
                </a:lnTo>
                <a:lnTo>
                  <a:pt x="0" y="783320"/>
                </a:lnTo>
                <a:lnTo>
                  <a:pt x="0" y="0"/>
                </a:lnTo>
                <a:close/>
              </a:path>
            </a:pathLst>
          </a:cu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梯形 3"/>
          <p:cNvSpPr/>
          <p:nvPr/>
        </p:nvSpPr>
        <p:spPr>
          <a:xfrm flipV="1">
            <a:off x="260350" y="274373"/>
            <a:ext cx="1827530" cy="490336"/>
          </a:xfrm>
          <a:prstGeom prst="trapezoid">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椭圆 15"/>
          <p:cNvSpPr/>
          <p:nvPr/>
        </p:nvSpPr>
        <p:spPr>
          <a:xfrm>
            <a:off x="4720586" y="5616224"/>
            <a:ext cx="2552727" cy="438150"/>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TextBox 17"/>
          <p:cNvSpPr txBox="1"/>
          <p:nvPr/>
        </p:nvSpPr>
        <p:spPr>
          <a:xfrm>
            <a:off x="2205990" y="609181"/>
            <a:ext cx="3939534" cy="492438"/>
          </a:xfrm>
          <a:prstGeom prst="rect">
            <a:avLst/>
          </a:prstGeom>
          <a:noFill/>
        </p:spPr>
        <p:txBody>
          <a:bodyPr wrap="none" lIns="121917" tIns="60958" rIns="121917" bIns="60958" rtlCol="0">
            <a:spAutoFit/>
          </a:bodyPr>
          <a:lstStyle/>
          <a:p>
            <a:r>
              <a:rPr lang="zh-CN" altLang="en-US" sz="2400" dirty="0">
                <a:solidFill>
                  <a:schemeClr val="bg1"/>
                </a:solidFill>
              </a:rPr>
              <a:t>单击此处添加</a:t>
            </a:r>
            <a:r>
              <a:rPr lang="zh-CN" altLang="en-US" sz="2400" dirty="0" smtClean="0">
                <a:solidFill>
                  <a:schemeClr val="bg1"/>
                </a:solidFill>
              </a:rPr>
              <a:t>标题文本内容</a:t>
            </a:r>
            <a:endParaRPr lang="en-US" sz="2400" dirty="0">
              <a:solidFill>
                <a:schemeClr val="bg1"/>
              </a:solidFill>
            </a:endParaRPr>
          </a:p>
        </p:txBody>
      </p:sp>
      <p:grpSp>
        <p:nvGrpSpPr>
          <p:cNvPr id="15" name="组合 14"/>
          <p:cNvGrpSpPr/>
          <p:nvPr/>
        </p:nvGrpSpPr>
        <p:grpSpPr>
          <a:xfrm>
            <a:off x="4490077" y="1893537"/>
            <a:ext cx="3310893" cy="3941762"/>
            <a:chOff x="3684588" y="-10437812"/>
            <a:chExt cx="495300" cy="628650"/>
          </a:xfrm>
          <a:solidFill>
            <a:schemeClr val="tx1">
              <a:lumMod val="75000"/>
              <a:lumOff val="25000"/>
            </a:schemeClr>
          </a:solidFill>
        </p:grpSpPr>
        <p:sp>
          <p:nvSpPr>
            <p:cNvPr id="12" name="Rectangle 192"/>
            <p:cNvSpPr>
              <a:spLocks noChangeArrowheads="1"/>
            </p:cNvSpPr>
            <p:nvPr/>
          </p:nvSpPr>
          <p:spPr bwMode="auto">
            <a:xfrm>
              <a:off x="3887787" y="-10437812"/>
              <a:ext cx="44450" cy="2016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13" name="Rectangle 193"/>
            <p:cNvSpPr>
              <a:spLocks noChangeArrowheads="1"/>
            </p:cNvSpPr>
            <p:nvPr/>
          </p:nvSpPr>
          <p:spPr bwMode="auto">
            <a:xfrm>
              <a:off x="3887787" y="-10213975"/>
              <a:ext cx="44450" cy="1809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14" name="Rectangle 194"/>
            <p:cNvSpPr>
              <a:spLocks noChangeArrowheads="1"/>
            </p:cNvSpPr>
            <p:nvPr/>
          </p:nvSpPr>
          <p:spPr bwMode="auto">
            <a:xfrm>
              <a:off x="3887787" y="-10010775"/>
              <a:ext cx="44450" cy="2016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11" name="Freeform 191"/>
            <p:cNvSpPr/>
            <p:nvPr/>
          </p:nvSpPr>
          <p:spPr bwMode="auto">
            <a:xfrm>
              <a:off x="3684588" y="-10145712"/>
              <a:ext cx="473075" cy="112713"/>
            </a:xfrm>
            <a:custGeom>
              <a:avLst/>
              <a:gdLst>
                <a:gd name="T0" fmla="*/ 0 w 298"/>
                <a:gd name="T1" fmla="*/ 35 h 71"/>
                <a:gd name="T2" fmla="*/ 43 w 298"/>
                <a:gd name="T3" fmla="*/ 0 h 71"/>
                <a:gd name="T4" fmla="*/ 298 w 298"/>
                <a:gd name="T5" fmla="*/ 0 h 71"/>
                <a:gd name="T6" fmla="*/ 298 w 298"/>
                <a:gd name="T7" fmla="*/ 71 h 71"/>
                <a:gd name="T8" fmla="*/ 43 w 298"/>
                <a:gd name="T9" fmla="*/ 71 h 71"/>
                <a:gd name="T10" fmla="*/ 0 w 298"/>
                <a:gd name="T11" fmla="*/ 35 h 71"/>
              </a:gdLst>
              <a:ahLst/>
              <a:cxnLst>
                <a:cxn ang="0">
                  <a:pos x="T0" y="T1"/>
                </a:cxn>
                <a:cxn ang="0">
                  <a:pos x="T2" y="T3"/>
                </a:cxn>
                <a:cxn ang="0">
                  <a:pos x="T4" y="T5"/>
                </a:cxn>
                <a:cxn ang="0">
                  <a:pos x="T6" y="T7"/>
                </a:cxn>
                <a:cxn ang="0">
                  <a:pos x="T8" y="T9"/>
                </a:cxn>
                <a:cxn ang="0">
                  <a:pos x="T10" y="T11"/>
                </a:cxn>
              </a:cxnLst>
              <a:rect l="0" t="0" r="r" b="b"/>
              <a:pathLst>
                <a:path w="298" h="71">
                  <a:moveTo>
                    <a:pt x="0" y="35"/>
                  </a:moveTo>
                  <a:lnTo>
                    <a:pt x="43" y="0"/>
                  </a:lnTo>
                  <a:lnTo>
                    <a:pt x="298" y="0"/>
                  </a:lnTo>
                  <a:lnTo>
                    <a:pt x="298" y="71"/>
                  </a:lnTo>
                  <a:lnTo>
                    <a:pt x="43" y="71"/>
                  </a:lnTo>
                  <a:lnTo>
                    <a:pt x="0" y="35"/>
                  </a:lnTo>
                  <a:close/>
                </a:path>
              </a:pathLst>
            </a:custGeom>
            <a:solidFill>
              <a:srgbClr val="1F487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0" name="Freeform 190"/>
            <p:cNvSpPr/>
            <p:nvPr/>
          </p:nvSpPr>
          <p:spPr bwMode="auto">
            <a:xfrm>
              <a:off x="3706813" y="-10348912"/>
              <a:ext cx="473075" cy="112713"/>
            </a:xfrm>
            <a:custGeom>
              <a:avLst/>
              <a:gdLst>
                <a:gd name="T0" fmla="*/ 298 w 298"/>
                <a:gd name="T1" fmla="*/ 36 h 71"/>
                <a:gd name="T2" fmla="*/ 256 w 298"/>
                <a:gd name="T3" fmla="*/ 71 h 71"/>
                <a:gd name="T4" fmla="*/ 0 w 298"/>
                <a:gd name="T5" fmla="*/ 71 h 71"/>
                <a:gd name="T6" fmla="*/ 0 w 298"/>
                <a:gd name="T7" fmla="*/ 0 h 71"/>
                <a:gd name="T8" fmla="*/ 256 w 298"/>
                <a:gd name="T9" fmla="*/ 0 h 71"/>
                <a:gd name="T10" fmla="*/ 298 w 298"/>
                <a:gd name="T11" fmla="*/ 36 h 71"/>
              </a:gdLst>
              <a:ahLst/>
              <a:cxnLst>
                <a:cxn ang="0">
                  <a:pos x="T0" y="T1"/>
                </a:cxn>
                <a:cxn ang="0">
                  <a:pos x="T2" y="T3"/>
                </a:cxn>
                <a:cxn ang="0">
                  <a:pos x="T4" y="T5"/>
                </a:cxn>
                <a:cxn ang="0">
                  <a:pos x="T6" y="T7"/>
                </a:cxn>
                <a:cxn ang="0">
                  <a:pos x="T8" y="T9"/>
                </a:cxn>
                <a:cxn ang="0">
                  <a:pos x="T10" y="T11"/>
                </a:cxn>
              </a:cxnLst>
              <a:rect l="0" t="0" r="r" b="b"/>
              <a:pathLst>
                <a:path w="298" h="71">
                  <a:moveTo>
                    <a:pt x="298" y="36"/>
                  </a:moveTo>
                  <a:lnTo>
                    <a:pt x="256" y="71"/>
                  </a:lnTo>
                  <a:lnTo>
                    <a:pt x="0" y="71"/>
                  </a:lnTo>
                  <a:lnTo>
                    <a:pt x="0" y="0"/>
                  </a:lnTo>
                  <a:lnTo>
                    <a:pt x="256" y="0"/>
                  </a:lnTo>
                  <a:lnTo>
                    <a:pt x="298" y="36"/>
                  </a:lnTo>
                  <a:close/>
                </a:path>
              </a:pathLst>
            </a:custGeom>
            <a:solidFill>
              <a:srgbClr val="FF99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grpSp>
      <p:sp>
        <p:nvSpPr>
          <p:cNvPr id="17" name="TextBox 17"/>
          <p:cNvSpPr txBox="1"/>
          <p:nvPr/>
        </p:nvSpPr>
        <p:spPr>
          <a:xfrm>
            <a:off x="7977612" y="2173961"/>
            <a:ext cx="2400651" cy="492438"/>
          </a:xfrm>
          <a:prstGeom prst="rect">
            <a:avLst/>
          </a:prstGeom>
          <a:solidFill>
            <a:srgbClr val="FF9900"/>
          </a:solidFill>
        </p:spPr>
        <p:txBody>
          <a:bodyPr wrap="none" lIns="121917" tIns="60958" rIns="121917" bIns="60958" rtlCol="0">
            <a:spAutoFit/>
          </a:bodyPr>
          <a:lstStyle/>
          <a:p>
            <a:r>
              <a:rPr lang="zh-CN" altLang="en-US" sz="2400" b="1" dirty="0">
                <a:solidFill>
                  <a:schemeClr val="bg1"/>
                </a:solidFill>
              </a:rPr>
              <a:t>单击</a:t>
            </a:r>
            <a:r>
              <a:rPr lang="zh-CN" altLang="en-US" sz="2400" b="1" dirty="0" smtClean="0">
                <a:solidFill>
                  <a:schemeClr val="bg1"/>
                </a:solidFill>
              </a:rPr>
              <a:t>此添加文本</a:t>
            </a:r>
            <a:endParaRPr lang="en-US" sz="2400" b="1" dirty="0">
              <a:solidFill>
                <a:schemeClr val="bg1"/>
              </a:solidFill>
            </a:endParaRPr>
          </a:p>
        </p:txBody>
      </p:sp>
      <p:sp>
        <p:nvSpPr>
          <p:cNvPr id="18" name="矩形 17"/>
          <p:cNvSpPr/>
          <p:nvPr/>
        </p:nvSpPr>
        <p:spPr>
          <a:xfrm>
            <a:off x="7977612" y="2710025"/>
            <a:ext cx="3661938" cy="2677656"/>
          </a:xfrm>
          <a:prstGeom prst="rect">
            <a:avLst/>
          </a:prstGeom>
        </p:spPr>
        <p:txBody>
          <a:bodyPr wrap="square">
            <a:spAutoFit/>
          </a:bodyPr>
          <a:lstStyle/>
          <a:p>
            <a:pPr>
              <a:lnSpc>
                <a:spcPct val="150000"/>
              </a:lnSpc>
            </a:pPr>
            <a:r>
              <a:rPr lang="en-US" altLang="zh-CN" sz="1400" i="0" dirty="0" smtClean="0">
                <a:solidFill>
                  <a:srgbClr val="1B2831"/>
                </a:solidFill>
                <a:effectLst/>
                <a:latin typeface="Helvetica" panose="020B0604020202020204" pitchFamily="34" charset="0"/>
              </a:rPr>
              <a:t>When tomorrow turns in today, yesterday, and someday that no more important in your memory, we suddenly realize that we are pushed forward by time. This is not a train in still in which you may feel forward when another train goes by. It is the truth that we've all grown up. And we become different. </a:t>
            </a:r>
            <a:endParaRPr lang="zh-CN" altLang="en-US" sz="1400" dirty="0">
              <a:solidFill>
                <a:srgbClr val="1B2831"/>
              </a:solidFill>
            </a:endParaRPr>
          </a:p>
        </p:txBody>
      </p:sp>
      <p:sp>
        <p:nvSpPr>
          <p:cNvPr id="19" name="TextBox 17"/>
          <p:cNvSpPr txBox="1"/>
          <p:nvPr/>
        </p:nvSpPr>
        <p:spPr>
          <a:xfrm>
            <a:off x="1945203" y="2173961"/>
            <a:ext cx="2400651" cy="492438"/>
          </a:xfrm>
          <a:prstGeom prst="rect">
            <a:avLst/>
          </a:prstGeom>
          <a:solidFill>
            <a:srgbClr val="1F487C"/>
          </a:solidFill>
        </p:spPr>
        <p:txBody>
          <a:bodyPr wrap="none" lIns="121917" tIns="60958" rIns="121917" bIns="60958" rtlCol="0">
            <a:spAutoFit/>
          </a:bodyPr>
          <a:lstStyle/>
          <a:p>
            <a:pPr algn="r"/>
            <a:r>
              <a:rPr lang="zh-CN" altLang="en-US" sz="2400" b="1" dirty="0">
                <a:solidFill>
                  <a:schemeClr val="bg1"/>
                </a:solidFill>
              </a:rPr>
              <a:t>单击</a:t>
            </a:r>
            <a:r>
              <a:rPr lang="zh-CN" altLang="en-US" sz="2400" b="1" dirty="0" smtClean="0">
                <a:solidFill>
                  <a:schemeClr val="bg1"/>
                </a:solidFill>
              </a:rPr>
              <a:t>此添加文本</a:t>
            </a:r>
            <a:endParaRPr lang="en-US" sz="2400" b="1" dirty="0">
              <a:solidFill>
                <a:schemeClr val="bg1"/>
              </a:solidFill>
            </a:endParaRPr>
          </a:p>
        </p:txBody>
      </p:sp>
      <p:sp>
        <p:nvSpPr>
          <p:cNvPr id="20" name="矩形 19"/>
          <p:cNvSpPr/>
          <p:nvPr/>
        </p:nvSpPr>
        <p:spPr>
          <a:xfrm>
            <a:off x="683916" y="2710025"/>
            <a:ext cx="3661938" cy="2677656"/>
          </a:xfrm>
          <a:prstGeom prst="rect">
            <a:avLst/>
          </a:prstGeom>
        </p:spPr>
        <p:txBody>
          <a:bodyPr wrap="square">
            <a:spAutoFit/>
          </a:bodyPr>
          <a:lstStyle/>
          <a:p>
            <a:pPr algn="r">
              <a:lnSpc>
                <a:spcPct val="150000"/>
              </a:lnSpc>
            </a:pPr>
            <a:r>
              <a:rPr lang="en-US" altLang="zh-CN" sz="1400" i="0" dirty="0" smtClean="0">
                <a:solidFill>
                  <a:srgbClr val="1B2831"/>
                </a:solidFill>
                <a:effectLst/>
                <a:latin typeface="Helvetica" panose="020B0604020202020204" pitchFamily="34" charset="0"/>
              </a:rPr>
              <a:t>When tomorrow turns in today, yesterday, and someday that no more important in your memory, we suddenly realize that we are pushed forward by time. This is not a train in still in which you may feel forward when another train goes by. It is the truth that we've all grown up. And we become different. </a:t>
            </a:r>
            <a:endParaRPr lang="zh-CN" altLang="en-US" sz="1400" dirty="0">
              <a:solidFill>
                <a:srgbClr val="1B2831"/>
              </a:solidFill>
            </a:endParaRPr>
          </a:p>
        </p:txBody>
      </p:sp>
      <p:sp>
        <p:nvSpPr>
          <p:cNvPr id="21" name="矩形 20"/>
          <p:cNvSpPr/>
          <p:nvPr/>
        </p:nvSpPr>
        <p:spPr>
          <a:xfrm flipH="1">
            <a:off x="5076557" y="2589835"/>
            <a:ext cx="1800493" cy="369332"/>
          </a:xfrm>
          <a:prstGeom prst="rect">
            <a:avLst/>
          </a:prstGeom>
        </p:spPr>
        <p:txBody>
          <a:bodyPr wrap="none">
            <a:spAutoFit/>
          </a:bodyPr>
          <a:lstStyle/>
          <a:p>
            <a:pPr algn="r"/>
            <a:r>
              <a:rPr lang="zh-CN" altLang="en-US" b="1" dirty="0">
                <a:solidFill>
                  <a:schemeClr val="bg1"/>
                </a:solidFill>
              </a:rPr>
              <a:t>在此添加关键字</a:t>
            </a:r>
            <a:endParaRPr lang="zh-CN" altLang="en-US" b="1" dirty="0">
              <a:solidFill>
                <a:schemeClr val="bg1"/>
              </a:solidFill>
            </a:endParaRPr>
          </a:p>
        </p:txBody>
      </p:sp>
      <p:sp>
        <p:nvSpPr>
          <p:cNvPr id="22" name="矩形 21"/>
          <p:cNvSpPr/>
          <p:nvPr/>
        </p:nvSpPr>
        <p:spPr>
          <a:xfrm flipH="1">
            <a:off x="5114269" y="3893763"/>
            <a:ext cx="1800493" cy="369332"/>
          </a:xfrm>
          <a:prstGeom prst="rect">
            <a:avLst/>
          </a:prstGeom>
        </p:spPr>
        <p:txBody>
          <a:bodyPr wrap="none">
            <a:spAutoFit/>
          </a:bodyPr>
          <a:lstStyle/>
          <a:p>
            <a:pPr algn="r"/>
            <a:r>
              <a:rPr lang="zh-CN" altLang="en-US" b="1" dirty="0">
                <a:solidFill>
                  <a:schemeClr val="bg1"/>
                </a:solidFill>
              </a:rPr>
              <a:t>在此添加关键字</a:t>
            </a:r>
            <a:endParaRPr lang="zh-CN" altLang="en-US" b="1" dirty="0">
              <a:solidFill>
                <a:schemeClr val="bg1"/>
              </a:solidFill>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梯形 1"/>
          <p:cNvSpPr/>
          <p:nvPr/>
        </p:nvSpPr>
        <p:spPr>
          <a:xfrm>
            <a:off x="142240" y="281406"/>
            <a:ext cx="2067560" cy="483303"/>
          </a:xfrm>
          <a:prstGeom prst="trapezoid">
            <a:avLst/>
          </a:prstGeom>
          <a:solidFill>
            <a:srgbClr val="CC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0" y="463025"/>
            <a:ext cx="6877050" cy="784750"/>
          </a:xfrm>
          <a:custGeom>
            <a:avLst/>
            <a:gdLst>
              <a:gd name="connsiteX0" fmla="*/ 0 w 6877050"/>
              <a:gd name="connsiteY0" fmla="*/ 0 h 783320"/>
              <a:gd name="connsiteX1" fmla="*/ 6877050 w 6877050"/>
              <a:gd name="connsiteY1" fmla="*/ 0 h 783320"/>
              <a:gd name="connsiteX2" fmla="*/ 6877050 w 6877050"/>
              <a:gd name="connsiteY2" fmla="*/ 783320 h 783320"/>
              <a:gd name="connsiteX3" fmla="*/ 0 w 6877050"/>
              <a:gd name="connsiteY3" fmla="*/ 783320 h 783320"/>
              <a:gd name="connsiteX4" fmla="*/ 0 w 6877050"/>
              <a:gd name="connsiteY4" fmla="*/ 0 h 783320"/>
              <a:gd name="connsiteX0-1" fmla="*/ 0 w 6877050"/>
              <a:gd name="connsiteY0-2" fmla="*/ 0 h 784750"/>
              <a:gd name="connsiteX1-3" fmla="*/ 6877050 w 6877050"/>
              <a:gd name="connsiteY1-4" fmla="*/ 0 h 784750"/>
              <a:gd name="connsiteX2-5" fmla="*/ 6877050 w 6877050"/>
              <a:gd name="connsiteY2-6" fmla="*/ 783320 h 784750"/>
              <a:gd name="connsiteX3-7" fmla="*/ 6505575 w 6877050"/>
              <a:gd name="connsiteY3-8" fmla="*/ 784750 h 784750"/>
              <a:gd name="connsiteX4-9" fmla="*/ 0 w 6877050"/>
              <a:gd name="connsiteY4-10" fmla="*/ 783320 h 784750"/>
              <a:gd name="connsiteX5" fmla="*/ 0 w 6877050"/>
              <a:gd name="connsiteY5" fmla="*/ 0 h 784750"/>
              <a:gd name="connsiteX0-11" fmla="*/ 0 w 6877050"/>
              <a:gd name="connsiteY0-12" fmla="*/ 0 h 784750"/>
              <a:gd name="connsiteX1-13" fmla="*/ 6877050 w 6877050"/>
              <a:gd name="connsiteY1-14" fmla="*/ 0 h 784750"/>
              <a:gd name="connsiteX2-15" fmla="*/ 6505575 w 6877050"/>
              <a:gd name="connsiteY2-16" fmla="*/ 784750 h 784750"/>
              <a:gd name="connsiteX3-17" fmla="*/ 0 w 6877050"/>
              <a:gd name="connsiteY3-18" fmla="*/ 783320 h 784750"/>
              <a:gd name="connsiteX4-19" fmla="*/ 0 w 6877050"/>
              <a:gd name="connsiteY4-20" fmla="*/ 0 h 78475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77050" h="784750">
                <a:moveTo>
                  <a:pt x="0" y="0"/>
                </a:moveTo>
                <a:lnTo>
                  <a:pt x="6877050" y="0"/>
                </a:lnTo>
                <a:lnTo>
                  <a:pt x="6505575" y="784750"/>
                </a:lnTo>
                <a:lnTo>
                  <a:pt x="0" y="783320"/>
                </a:lnTo>
                <a:lnTo>
                  <a:pt x="0" y="0"/>
                </a:lnTo>
                <a:close/>
              </a:path>
            </a:pathLst>
          </a:cu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梯形 3"/>
          <p:cNvSpPr/>
          <p:nvPr/>
        </p:nvSpPr>
        <p:spPr>
          <a:xfrm flipV="1">
            <a:off x="260350" y="274373"/>
            <a:ext cx="1827530" cy="490336"/>
          </a:xfrm>
          <a:prstGeom prst="trapezoid">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TextBox 17"/>
          <p:cNvSpPr txBox="1"/>
          <p:nvPr/>
        </p:nvSpPr>
        <p:spPr>
          <a:xfrm>
            <a:off x="2205990" y="609181"/>
            <a:ext cx="3939534" cy="492438"/>
          </a:xfrm>
          <a:prstGeom prst="rect">
            <a:avLst/>
          </a:prstGeom>
          <a:noFill/>
        </p:spPr>
        <p:txBody>
          <a:bodyPr wrap="none" lIns="121917" tIns="60958" rIns="121917" bIns="60958" rtlCol="0">
            <a:spAutoFit/>
          </a:bodyPr>
          <a:lstStyle/>
          <a:p>
            <a:r>
              <a:rPr lang="zh-CN" altLang="en-US" sz="2400" dirty="0">
                <a:solidFill>
                  <a:schemeClr val="bg1"/>
                </a:solidFill>
              </a:rPr>
              <a:t>单击此处添加</a:t>
            </a:r>
            <a:r>
              <a:rPr lang="zh-CN" altLang="en-US" sz="2400" dirty="0" smtClean="0">
                <a:solidFill>
                  <a:schemeClr val="bg1"/>
                </a:solidFill>
              </a:rPr>
              <a:t>标题文本内容</a:t>
            </a:r>
            <a:endParaRPr lang="en-US" sz="2400" dirty="0">
              <a:solidFill>
                <a:schemeClr val="bg1"/>
              </a:solidFill>
            </a:endParaRPr>
          </a:p>
        </p:txBody>
      </p:sp>
      <p:sp>
        <p:nvSpPr>
          <p:cNvPr id="12" name="矩形 11"/>
          <p:cNvSpPr/>
          <p:nvPr/>
        </p:nvSpPr>
        <p:spPr>
          <a:xfrm>
            <a:off x="698741" y="2438400"/>
            <a:ext cx="3982065" cy="658761"/>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直角三角形 12"/>
          <p:cNvSpPr/>
          <p:nvPr/>
        </p:nvSpPr>
        <p:spPr>
          <a:xfrm>
            <a:off x="4680474" y="2438401"/>
            <a:ext cx="1421885" cy="1430286"/>
          </a:xfrm>
          <a:custGeom>
            <a:avLst/>
            <a:gdLst>
              <a:gd name="connsiteX0" fmla="*/ 0 w 591715"/>
              <a:gd name="connsiteY0" fmla="*/ 658761 h 658761"/>
              <a:gd name="connsiteX1" fmla="*/ 0 w 591715"/>
              <a:gd name="connsiteY1" fmla="*/ 0 h 658761"/>
              <a:gd name="connsiteX2" fmla="*/ 591715 w 591715"/>
              <a:gd name="connsiteY2" fmla="*/ 658761 h 658761"/>
              <a:gd name="connsiteX3" fmla="*/ 0 w 591715"/>
              <a:gd name="connsiteY3" fmla="*/ 658761 h 658761"/>
              <a:gd name="connsiteX0-1" fmla="*/ 0 w 1429915"/>
              <a:gd name="connsiteY0-2" fmla="*/ 658761 h 1135011"/>
              <a:gd name="connsiteX1-3" fmla="*/ 0 w 1429915"/>
              <a:gd name="connsiteY1-4" fmla="*/ 0 h 1135011"/>
              <a:gd name="connsiteX2-5" fmla="*/ 1429915 w 1429915"/>
              <a:gd name="connsiteY2-6" fmla="*/ 1135011 h 1135011"/>
              <a:gd name="connsiteX3-7" fmla="*/ 0 w 1429915"/>
              <a:gd name="connsiteY3-8" fmla="*/ 658761 h 1135011"/>
              <a:gd name="connsiteX0-9" fmla="*/ 0 w 1420390"/>
              <a:gd name="connsiteY0-10" fmla="*/ 658761 h 1430286"/>
              <a:gd name="connsiteX1-11" fmla="*/ 0 w 1420390"/>
              <a:gd name="connsiteY1-12" fmla="*/ 0 h 1430286"/>
              <a:gd name="connsiteX2-13" fmla="*/ 1420390 w 1420390"/>
              <a:gd name="connsiteY2-14" fmla="*/ 1430286 h 1430286"/>
              <a:gd name="connsiteX3-15" fmla="*/ 0 w 1420390"/>
              <a:gd name="connsiteY3-16" fmla="*/ 658761 h 1430286"/>
            </a:gdLst>
            <a:ahLst/>
            <a:cxnLst>
              <a:cxn ang="0">
                <a:pos x="connsiteX0-1" y="connsiteY0-2"/>
              </a:cxn>
              <a:cxn ang="0">
                <a:pos x="connsiteX1-3" y="connsiteY1-4"/>
              </a:cxn>
              <a:cxn ang="0">
                <a:pos x="connsiteX2-5" y="connsiteY2-6"/>
              </a:cxn>
              <a:cxn ang="0">
                <a:pos x="connsiteX3-7" y="connsiteY3-8"/>
              </a:cxn>
            </a:cxnLst>
            <a:rect l="l" t="t" r="r" b="b"/>
            <a:pathLst>
              <a:path w="1420390" h="1430286">
                <a:moveTo>
                  <a:pt x="0" y="658761"/>
                </a:moveTo>
                <a:lnTo>
                  <a:pt x="0" y="0"/>
                </a:lnTo>
                <a:lnTo>
                  <a:pt x="1420390" y="1430286"/>
                </a:lnTo>
                <a:lnTo>
                  <a:pt x="0" y="658761"/>
                </a:lnTo>
                <a:close/>
              </a:path>
            </a:pathLst>
          </a:custGeom>
          <a:solidFill>
            <a:srgbClr val="CC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698741" y="3434417"/>
            <a:ext cx="3982065" cy="658761"/>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直角三角形 14"/>
          <p:cNvSpPr/>
          <p:nvPr/>
        </p:nvSpPr>
        <p:spPr>
          <a:xfrm>
            <a:off x="4680806" y="3434417"/>
            <a:ext cx="1429915" cy="658761"/>
          </a:xfrm>
          <a:custGeom>
            <a:avLst/>
            <a:gdLst>
              <a:gd name="connsiteX0" fmla="*/ 0 w 591715"/>
              <a:gd name="connsiteY0" fmla="*/ 658761 h 658761"/>
              <a:gd name="connsiteX1" fmla="*/ 0 w 591715"/>
              <a:gd name="connsiteY1" fmla="*/ 0 h 658761"/>
              <a:gd name="connsiteX2" fmla="*/ 591715 w 591715"/>
              <a:gd name="connsiteY2" fmla="*/ 658761 h 658761"/>
              <a:gd name="connsiteX3" fmla="*/ 0 w 591715"/>
              <a:gd name="connsiteY3" fmla="*/ 658761 h 658761"/>
              <a:gd name="connsiteX0-1" fmla="*/ 0 w 1372765"/>
              <a:gd name="connsiteY0-2" fmla="*/ 658761 h 811161"/>
              <a:gd name="connsiteX1-3" fmla="*/ 0 w 1372765"/>
              <a:gd name="connsiteY1-4" fmla="*/ 0 h 811161"/>
              <a:gd name="connsiteX2-5" fmla="*/ 1372765 w 1372765"/>
              <a:gd name="connsiteY2-6" fmla="*/ 811161 h 811161"/>
              <a:gd name="connsiteX3-7" fmla="*/ 0 w 1372765"/>
              <a:gd name="connsiteY3-8" fmla="*/ 658761 h 811161"/>
              <a:gd name="connsiteX0-9" fmla="*/ 0 w 1429915"/>
              <a:gd name="connsiteY0-10" fmla="*/ 658761 h 658761"/>
              <a:gd name="connsiteX1-11" fmla="*/ 0 w 1429915"/>
              <a:gd name="connsiteY1-12" fmla="*/ 0 h 658761"/>
              <a:gd name="connsiteX2-13" fmla="*/ 1429915 w 1429915"/>
              <a:gd name="connsiteY2-14" fmla="*/ 430161 h 658761"/>
              <a:gd name="connsiteX3-15" fmla="*/ 0 w 1429915"/>
              <a:gd name="connsiteY3-16" fmla="*/ 658761 h 658761"/>
            </a:gdLst>
            <a:ahLst/>
            <a:cxnLst>
              <a:cxn ang="0">
                <a:pos x="connsiteX0-1" y="connsiteY0-2"/>
              </a:cxn>
              <a:cxn ang="0">
                <a:pos x="connsiteX1-3" y="connsiteY1-4"/>
              </a:cxn>
              <a:cxn ang="0">
                <a:pos x="connsiteX2-5" y="connsiteY2-6"/>
              </a:cxn>
              <a:cxn ang="0">
                <a:pos x="connsiteX3-7" y="connsiteY3-8"/>
              </a:cxn>
            </a:cxnLst>
            <a:rect l="l" t="t" r="r" b="b"/>
            <a:pathLst>
              <a:path w="1429915" h="658761">
                <a:moveTo>
                  <a:pt x="0" y="658761"/>
                </a:moveTo>
                <a:lnTo>
                  <a:pt x="0" y="0"/>
                </a:lnTo>
                <a:lnTo>
                  <a:pt x="1429915" y="430161"/>
                </a:lnTo>
                <a:lnTo>
                  <a:pt x="0" y="658761"/>
                </a:lnTo>
                <a:close/>
              </a:path>
            </a:pathLst>
          </a:custGeom>
          <a:solidFill>
            <a:srgbClr val="CC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698741" y="4430435"/>
            <a:ext cx="3982065" cy="658761"/>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直角三角形 16"/>
          <p:cNvSpPr/>
          <p:nvPr/>
        </p:nvSpPr>
        <p:spPr>
          <a:xfrm flipV="1">
            <a:off x="4680806" y="3868460"/>
            <a:ext cx="1395257" cy="1220736"/>
          </a:xfrm>
          <a:custGeom>
            <a:avLst/>
            <a:gdLst>
              <a:gd name="connsiteX0" fmla="*/ 0 w 1271432"/>
              <a:gd name="connsiteY0" fmla="*/ 658761 h 658761"/>
              <a:gd name="connsiteX1" fmla="*/ 0 w 1271432"/>
              <a:gd name="connsiteY1" fmla="*/ 0 h 658761"/>
              <a:gd name="connsiteX2" fmla="*/ 1271432 w 1271432"/>
              <a:gd name="connsiteY2" fmla="*/ 658761 h 658761"/>
              <a:gd name="connsiteX3" fmla="*/ 0 w 1271432"/>
              <a:gd name="connsiteY3" fmla="*/ 658761 h 658761"/>
              <a:gd name="connsiteX0-1" fmla="*/ 0 w 1395257"/>
              <a:gd name="connsiteY0-2" fmla="*/ 658761 h 1220736"/>
              <a:gd name="connsiteX1-3" fmla="*/ 0 w 1395257"/>
              <a:gd name="connsiteY1-4" fmla="*/ 0 h 1220736"/>
              <a:gd name="connsiteX2-5" fmla="*/ 1395257 w 1395257"/>
              <a:gd name="connsiteY2-6" fmla="*/ 1220736 h 1220736"/>
              <a:gd name="connsiteX3-7" fmla="*/ 0 w 1395257"/>
              <a:gd name="connsiteY3-8" fmla="*/ 658761 h 1220736"/>
            </a:gdLst>
            <a:ahLst/>
            <a:cxnLst>
              <a:cxn ang="0">
                <a:pos x="connsiteX0-1" y="connsiteY0-2"/>
              </a:cxn>
              <a:cxn ang="0">
                <a:pos x="connsiteX1-3" y="connsiteY1-4"/>
              </a:cxn>
              <a:cxn ang="0">
                <a:pos x="connsiteX2-5" y="connsiteY2-6"/>
              </a:cxn>
              <a:cxn ang="0">
                <a:pos x="connsiteX3-7" y="connsiteY3-8"/>
              </a:cxn>
            </a:cxnLst>
            <a:rect l="l" t="t" r="r" b="b"/>
            <a:pathLst>
              <a:path w="1395257" h="1220736">
                <a:moveTo>
                  <a:pt x="0" y="658761"/>
                </a:moveTo>
                <a:lnTo>
                  <a:pt x="0" y="0"/>
                </a:lnTo>
                <a:lnTo>
                  <a:pt x="1395257" y="1220736"/>
                </a:lnTo>
                <a:lnTo>
                  <a:pt x="0" y="658761"/>
                </a:lnTo>
                <a:close/>
              </a:path>
            </a:pathLst>
          </a:custGeom>
          <a:solidFill>
            <a:srgbClr val="CC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7383069" y="2438400"/>
            <a:ext cx="3982065" cy="658761"/>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a:off x="7383069" y="3434417"/>
            <a:ext cx="3982065" cy="658761"/>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p:cNvSpPr/>
          <p:nvPr/>
        </p:nvSpPr>
        <p:spPr>
          <a:xfrm>
            <a:off x="7383069" y="4430435"/>
            <a:ext cx="3982065" cy="658761"/>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直角三角形 20"/>
          <p:cNvSpPr/>
          <p:nvPr/>
        </p:nvSpPr>
        <p:spPr>
          <a:xfrm flipH="1">
            <a:off x="6111053" y="2438401"/>
            <a:ext cx="1285142" cy="1430286"/>
          </a:xfrm>
          <a:custGeom>
            <a:avLst/>
            <a:gdLst>
              <a:gd name="connsiteX0" fmla="*/ 0 w 1323242"/>
              <a:gd name="connsiteY0" fmla="*/ 658761 h 658761"/>
              <a:gd name="connsiteX1" fmla="*/ 0 w 1323242"/>
              <a:gd name="connsiteY1" fmla="*/ 0 h 658761"/>
              <a:gd name="connsiteX2" fmla="*/ 1323242 w 1323242"/>
              <a:gd name="connsiteY2" fmla="*/ 658761 h 658761"/>
              <a:gd name="connsiteX3" fmla="*/ 0 w 1323242"/>
              <a:gd name="connsiteY3" fmla="*/ 658761 h 658761"/>
              <a:gd name="connsiteX0-1" fmla="*/ 0 w 1285142"/>
              <a:gd name="connsiteY0-2" fmla="*/ 658761 h 1430286"/>
              <a:gd name="connsiteX1-3" fmla="*/ 0 w 1285142"/>
              <a:gd name="connsiteY1-4" fmla="*/ 0 h 1430286"/>
              <a:gd name="connsiteX2-5" fmla="*/ 1285142 w 1285142"/>
              <a:gd name="connsiteY2-6" fmla="*/ 1430286 h 1430286"/>
              <a:gd name="connsiteX3-7" fmla="*/ 0 w 1285142"/>
              <a:gd name="connsiteY3-8" fmla="*/ 658761 h 1430286"/>
            </a:gdLst>
            <a:ahLst/>
            <a:cxnLst>
              <a:cxn ang="0">
                <a:pos x="connsiteX0-1" y="connsiteY0-2"/>
              </a:cxn>
              <a:cxn ang="0">
                <a:pos x="connsiteX1-3" y="connsiteY1-4"/>
              </a:cxn>
              <a:cxn ang="0">
                <a:pos x="connsiteX2-5" y="connsiteY2-6"/>
              </a:cxn>
              <a:cxn ang="0">
                <a:pos x="connsiteX3-7" y="connsiteY3-8"/>
              </a:cxn>
            </a:cxnLst>
            <a:rect l="l" t="t" r="r" b="b"/>
            <a:pathLst>
              <a:path w="1285142" h="1430286">
                <a:moveTo>
                  <a:pt x="0" y="658761"/>
                </a:moveTo>
                <a:lnTo>
                  <a:pt x="0" y="0"/>
                </a:lnTo>
                <a:lnTo>
                  <a:pt x="1285142" y="1430286"/>
                </a:lnTo>
                <a:lnTo>
                  <a:pt x="0" y="658761"/>
                </a:lnTo>
                <a:close/>
              </a:path>
            </a:pathLst>
          </a:custGeom>
          <a:solidFill>
            <a:srgbClr val="CC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直角三角形 21"/>
          <p:cNvSpPr/>
          <p:nvPr/>
        </p:nvSpPr>
        <p:spPr>
          <a:xfrm flipH="1">
            <a:off x="6082479" y="3434416"/>
            <a:ext cx="1313716" cy="658761"/>
          </a:xfrm>
          <a:custGeom>
            <a:avLst/>
            <a:gdLst>
              <a:gd name="connsiteX0" fmla="*/ 0 w 1323241"/>
              <a:gd name="connsiteY0" fmla="*/ 658761 h 658761"/>
              <a:gd name="connsiteX1" fmla="*/ 0 w 1323241"/>
              <a:gd name="connsiteY1" fmla="*/ 0 h 658761"/>
              <a:gd name="connsiteX2" fmla="*/ 1323241 w 1323241"/>
              <a:gd name="connsiteY2" fmla="*/ 658761 h 658761"/>
              <a:gd name="connsiteX3" fmla="*/ 0 w 1323241"/>
              <a:gd name="connsiteY3" fmla="*/ 658761 h 658761"/>
              <a:gd name="connsiteX0-1" fmla="*/ 0 w 1313716"/>
              <a:gd name="connsiteY0-2" fmla="*/ 658761 h 658761"/>
              <a:gd name="connsiteX1-3" fmla="*/ 0 w 1313716"/>
              <a:gd name="connsiteY1-4" fmla="*/ 0 h 658761"/>
              <a:gd name="connsiteX2-5" fmla="*/ 1313716 w 1313716"/>
              <a:gd name="connsiteY2-6" fmla="*/ 439686 h 658761"/>
              <a:gd name="connsiteX3-7" fmla="*/ 0 w 1313716"/>
              <a:gd name="connsiteY3-8" fmla="*/ 658761 h 658761"/>
            </a:gdLst>
            <a:ahLst/>
            <a:cxnLst>
              <a:cxn ang="0">
                <a:pos x="connsiteX0-1" y="connsiteY0-2"/>
              </a:cxn>
              <a:cxn ang="0">
                <a:pos x="connsiteX1-3" y="connsiteY1-4"/>
              </a:cxn>
              <a:cxn ang="0">
                <a:pos x="connsiteX2-5" y="connsiteY2-6"/>
              </a:cxn>
              <a:cxn ang="0">
                <a:pos x="connsiteX3-7" y="connsiteY3-8"/>
              </a:cxn>
            </a:cxnLst>
            <a:rect l="l" t="t" r="r" b="b"/>
            <a:pathLst>
              <a:path w="1313716" h="658761">
                <a:moveTo>
                  <a:pt x="0" y="658761"/>
                </a:moveTo>
                <a:lnTo>
                  <a:pt x="0" y="0"/>
                </a:lnTo>
                <a:lnTo>
                  <a:pt x="1313716" y="439686"/>
                </a:lnTo>
                <a:lnTo>
                  <a:pt x="0" y="658761"/>
                </a:lnTo>
                <a:close/>
              </a:path>
            </a:pathLst>
          </a:custGeom>
          <a:solidFill>
            <a:srgbClr val="CC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直角三角形 22"/>
          <p:cNvSpPr/>
          <p:nvPr/>
        </p:nvSpPr>
        <p:spPr>
          <a:xfrm flipH="1" flipV="1">
            <a:off x="6103343" y="3887510"/>
            <a:ext cx="1292852" cy="1201686"/>
          </a:xfrm>
          <a:custGeom>
            <a:avLst/>
            <a:gdLst>
              <a:gd name="connsiteX0" fmla="*/ 0 w 1121402"/>
              <a:gd name="connsiteY0" fmla="*/ 658761 h 658761"/>
              <a:gd name="connsiteX1" fmla="*/ 0 w 1121402"/>
              <a:gd name="connsiteY1" fmla="*/ 0 h 658761"/>
              <a:gd name="connsiteX2" fmla="*/ 1121402 w 1121402"/>
              <a:gd name="connsiteY2" fmla="*/ 658761 h 658761"/>
              <a:gd name="connsiteX3" fmla="*/ 0 w 1121402"/>
              <a:gd name="connsiteY3" fmla="*/ 658761 h 658761"/>
              <a:gd name="connsiteX0-1" fmla="*/ 0 w 1292852"/>
              <a:gd name="connsiteY0-2" fmla="*/ 658761 h 1201686"/>
              <a:gd name="connsiteX1-3" fmla="*/ 0 w 1292852"/>
              <a:gd name="connsiteY1-4" fmla="*/ 0 h 1201686"/>
              <a:gd name="connsiteX2-5" fmla="*/ 1292852 w 1292852"/>
              <a:gd name="connsiteY2-6" fmla="*/ 1201686 h 1201686"/>
              <a:gd name="connsiteX3-7" fmla="*/ 0 w 1292852"/>
              <a:gd name="connsiteY3-8" fmla="*/ 658761 h 1201686"/>
            </a:gdLst>
            <a:ahLst/>
            <a:cxnLst>
              <a:cxn ang="0">
                <a:pos x="connsiteX0-1" y="connsiteY0-2"/>
              </a:cxn>
              <a:cxn ang="0">
                <a:pos x="connsiteX1-3" y="connsiteY1-4"/>
              </a:cxn>
              <a:cxn ang="0">
                <a:pos x="connsiteX2-5" y="connsiteY2-6"/>
              </a:cxn>
              <a:cxn ang="0">
                <a:pos x="connsiteX3-7" y="connsiteY3-8"/>
              </a:cxn>
            </a:cxnLst>
            <a:rect l="l" t="t" r="r" b="b"/>
            <a:pathLst>
              <a:path w="1292852" h="1201686">
                <a:moveTo>
                  <a:pt x="0" y="658761"/>
                </a:moveTo>
                <a:lnTo>
                  <a:pt x="0" y="0"/>
                </a:lnTo>
                <a:lnTo>
                  <a:pt x="1292852" y="1201686"/>
                </a:lnTo>
                <a:lnTo>
                  <a:pt x="0" y="658761"/>
                </a:lnTo>
                <a:close/>
              </a:path>
            </a:pathLst>
          </a:custGeom>
          <a:solidFill>
            <a:srgbClr val="CC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1" name="组合 10"/>
          <p:cNvGrpSpPr>
            <a:grpSpLocks noChangeAspect="1"/>
          </p:cNvGrpSpPr>
          <p:nvPr/>
        </p:nvGrpSpPr>
        <p:grpSpPr>
          <a:xfrm>
            <a:off x="4742191" y="2898000"/>
            <a:ext cx="2707618" cy="3960000"/>
            <a:chOff x="13665200" y="16497300"/>
            <a:chExt cx="487363" cy="712788"/>
          </a:xfrm>
          <a:solidFill>
            <a:srgbClr val="1F487C"/>
          </a:solidFill>
        </p:grpSpPr>
        <p:sp>
          <p:nvSpPr>
            <p:cNvPr id="7" name="Freeform 1517"/>
            <p:cNvSpPr/>
            <p:nvPr/>
          </p:nvSpPr>
          <p:spPr bwMode="auto">
            <a:xfrm>
              <a:off x="13795375" y="16497300"/>
              <a:ext cx="225425" cy="588963"/>
            </a:xfrm>
            <a:custGeom>
              <a:avLst/>
              <a:gdLst>
                <a:gd name="T0" fmla="*/ 0 w 60"/>
                <a:gd name="T1" fmla="*/ 152 h 157"/>
                <a:gd name="T2" fmla="*/ 1 w 60"/>
                <a:gd name="T3" fmla="*/ 151 h 157"/>
                <a:gd name="T4" fmla="*/ 1 w 60"/>
                <a:gd name="T5" fmla="*/ 151 h 157"/>
                <a:gd name="T6" fmla="*/ 4 w 60"/>
                <a:gd name="T7" fmla="*/ 147 h 157"/>
                <a:gd name="T8" fmla="*/ 4 w 60"/>
                <a:gd name="T9" fmla="*/ 147 h 157"/>
                <a:gd name="T10" fmla="*/ 12 w 60"/>
                <a:gd name="T11" fmla="*/ 125 h 157"/>
                <a:gd name="T12" fmla="*/ 12 w 60"/>
                <a:gd name="T13" fmla="*/ 125 h 157"/>
                <a:gd name="T14" fmla="*/ 25 w 60"/>
                <a:gd name="T15" fmla="*/ 4 h 157"/>
                <a:gd name="T16" fmla="*/ 25 w 60"/>
                <a:gd name="T17" fmla="*/ 4 h 157"/>
                <a:gd name="T18" fmla="*/ 25 w 60"/>
                <a:gd name="T19" fmla="*/ 0 h 157"/>
                <a:gd name="T20" fmla="*/ 28 w 60"/>
                <a:gd name="T21" fmla="*/ 0 h 157"/>
                <a:gd name="T22" fmla="*/ 35 w 60"/>
                <a:gd name="T23" fmla="*/ 0 h 157"/>
                <a:gd name="T24" fmla="*/ 35 w 60"/>
                <a:gd name="T25" fmla="*/ 4 h 157"/>
                <a:gd name="T26" fmla="*/ 59 w 60"/>
                <a:gd name="T27" fmla="*/ 151 h 157"/>
                <a:gd name="T28" fmla="*/ 59 w 60"/>
                <a:gd name="T29" fmla="*/ 151 h 157"/>
                <a:gd name="T30" fmla="*/ 60 w 60"/>
                <a:gd name="T31" fmla="*/ 152 h 157"/>
                <a:gd name="T32" fmla="*/ 60 w 60"/>
                <a:gd name="T33" fmla="*/ 152 h 157"/>
                <a:gd name="T34" fmla="*/ 60 w 60"/>
                <a:gd name="T35" fmla="*/ 152 h 157"/>
                <a:gd name="T36" fmla="*/ 55 w 60"/>
                <a:gd name="T37" fmla="*/ 157 h 157"/>
                <a:gd name="T38" fmla="*/ 30 w 60"/>
                <a:gd name="T39" fmla="*/ 47 h 157"/>
                <a:gd name="T40" fmla="*/ 30 w 60"/>
                <a:gd name="T41" fmla="*/ 47 h 157"/>
                <a:gd name="T42" fmla="*/ 5 w 60"/>
                <a:gd name="T43" fmla="*/ 157 h 157"/>
                <a:gd name="T44" fmla="*/ 5 w 60"/>
                <a:gd name="T45" fmla="*/ 157 h 157"/>
                <a:gd name="T46" fmla="*/ 0 w 60"/>
                <a:gd name="T47" fmla="*/ 152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60" h="157">
                  <a:moveTo>
                    <a:pt x="0" y="152"/>
                  </a:moveTo>
                  <a:cubicBezTo>
                    <a:pt x="0" y="152"/>
                    <a:pt x="1" y="152"/>
                    <a:pt x="1" y="151"/>
                  </a:cubicBezTo>
                  <a:cubicBezTo>
                    <a:pt x="1" y="151"/>
                    <a:pt x="1" y="151"/>
                    <a:pt x="1" y="151"/>
                  </a:cubicBezTo>
                  <a:cubicBezTo>
                    <a:pt x="2" y="150"/>
                    <a:pt x="3" y="149"/>
                    <a:pt x="4" y="147"/>
                  </a:cubicBezTo>
                  <a:cubicBezTo>
                    <a:pt x="4" y="147"/>
                    <a:pt x="4" y="147"/>
                    <a:pt x="4" y="147"/>
                  </a:cubicBezTo>
                  <a:cubicBezTo>
                    <a:pt x="6" y="143"/>
                    <a:pt x="9" y="136"/>
                    <a:pt x="12" y="125"/>
                  </a:cubicBezTo>
                  <a:cubicBezTo>
                    <a:pt x="12" y="125"/>
                    <a:pt x="12" y="125"/>
                    <a:pt x="12" y="125"/>
                  </a:cubicBezTo>
                  <a:cubicBezTo>
                    <a:pt x="18" y="104"/>
                    <a:pt x="25" y="66"/>
                    <a:pt x="25" y="4"/>
                  </a:cubicBezTo>
                  <a:cubicBezTo>
                    <a:pt x="25" y="4"/>
                    <a:pt x="25" y="4"/>
                    <a:pt x="25" y="4"/>
                  </a:cubicBezTo>
                  <a:cubicBezTo>
                    <a:pt x="25" y="0"/>
                    <a:pt x="25" y="0"/>
                    <a:pt x="25" y="0"/>
                  </a:cubicBezTo>
                  <a:cubicBezTo>
                    <a:pt x="28" y="0"/>
                    <a:pt x="28" y="0"/>
                    <a:pt x="28" y="0"/>
                  </a:cubicBezTo>
                  <a:cubicBezTo>
                    <a:pt x="35" y="0"/>
                    <a:pt x="35" y="0"/>
                    <a:pt x="35" y="0"/>
                  </a:cubicBezTo>
                  <a:cubicBezTo>
                    <a:pt x="35" y="4"/>
                    <a:pt x="35" y="4"/>
                    <a:pt x="35" y="4"/>
                  </a:cubicBezTo>
                  <a:cubicBezTo>
                    <a:pt x="35" y="113"/>
                    <a:pt x="55" y="145"/>
                    <a:pt x="59" y="151"/>
                  </a:cubicBezTo>
                  <a:cubicBezTo>
                    <a:pt x="59" y="151"/>
                    <a:pt x="59" y="151"/>
                    <a:pt x="59" y="151"/>
                  </a:cubicBezTo>
                  <a:cubicBezTo>
                    <a:pt x="59" y="152"/>
                    <a:pt x="60" y="152"/>
                    <a:pt x="60" y="152"/>
                  </a:cubicBezTo>
                  <a:cubicBezTo>
                    <a:pt x="60" y="152"/>
                    <a:pt x="60" y="152"/>
                    <a:pt x="60" y="152"/>
                  </a:cubicBezTo>
                  <a:cubicBezTo>
                    <a:pt x="60" y="152"/>
                    <a:pt x="60" y="152"/>
                    <a:pt x="60" y="152"/>
                  </a:cubicBezTo>
                  <a:cubicBezTo>
                    <a:pt x="55" y="157"/>
                    <a:pt x="55" y="157"/>
                    <a:pt x="55" y="157"/>
                  </a:cubicBezTo>
                  <a:cubicBezTo>
                    <a:pt x="54" y="156"/>
                    <a:pt x="35" y="136"/>
                    <a:pt x="30" y="47"/>
                  </a:cubicBezTo>
                  <a:cubicBezTo>
                    <a:pt x="30" y="47"/>
                    <a:pt x="30" y="47"/>
                    <a:pt x="30" y="47"/>
                  </a:cubicBezTo>
                  <a:cubicBezTo>
                    <a:pt x="25" y="136"/>
                    <a:pt x="6" y="156"/>
                    <a:pt x="5" y="157"/>
                  </a:cubicBezTo>
                  <a:cubicBezTo>
                    <a:pt x="5" y="157"/>
                    <a:pt x="5" y="157"/>
                    <a:pt x="5" y="157"/>
                  </a:cubicBezTo>
                  <a:cubicBezTo>
                    <a:pt x="0" y="152"/>
                    <a:pt x="0" y="152"/>
                    <a:pt x="0" y="15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8" name="Freeform 1518"/>
            <p:cNvSpPr>
              <a:spLocks noEditPoints="1"/>
            </p:cNvSpPr>
            <p:nvPr/>
          </p:nvSpPr>
          <p:spPr bwMode="auto">
            <a:xfrm>
              <a:off x="13665200" y="17041813"/>
              <a:ext cx="487363" cy="168275"/>
            </a:xfrm>
            <a:custGeom>
              <a:avLst/>
              <a:gdLst>
                <a:gd name="T0" fmla="*/ 97 w 130"/>
                <a:gd name="T1" fmla="*/ 45 h 45"/>
                <a:gd name="T2" fmla="*/ 97 w 130"/>
                <a:gd name="T3" fmla="*/ 43 h 45"/>
                <a:gd name="T4" fmla="*/ 65 w 130"/>
                <a:gd name="T5" fmla="*/ 28 h 45"/>
                <a:gd name="T6" fmla="*/ 65 w 130"/>
                <a:gd name="T7" fmla="*/ 28 h 45"/>
                <a:gd name="T8" fmla="*/ 34 w 130"/>
                <a:gd name="T9" fmla="*/ 43 h 45"/>
                <a:gd name="T10" fmla="*/ 34 w 130"/>
                <a:gd name="T11" fmla="*/ 43 h 45"/>
                <a:gd name="T12" fmla="*/ 33 w 130"/>
                <a:gd name="T13" fmla="*/ 45 h 45"/>
                <a:gd name="T14" fmla="*/ 0 w 130"/>
                <a:gd name="T15" fmla="*/ 45 h 45"/>
                <a:gd name="T16" fmla="*/ 3 w 130"/>
                <a:gd name="T17" fmla="*/ 40 h 45"/>
                <a:gd name="T18" fmla="*/ 65 w 130"/>
                <a:gd name="T19" fmla="*/ 0 h 45"/>
                <a:gd name="T20" fmla="*/ 65 w 130"/>
                <a:gd name="T21" fmla="*/ 0 h 45"/>
                <a:gd name="T22" fmla="*/ 127 w 130"/>
                <a:gd name="T23" fmla="*/ 40 h 45"/>
                <a:gd name="T24" fmla="*/ 127 w 130"/>
                <a:gd name="T25" fmla="*/ 40 h 45"/>
                <a:gd name="T26" fmla="*/ 130 w 130"/>
                <a:gd name="T27" fmla="*/ 45 h 45"/>
                <a:gd name="T28" fmla="*/ 97 w 130"/>
                <a:gd name="T29" fmla="*/ 45 h 45"/>
                <a:gd name="T30" fmla="*/ 31 w 130"/>
                <a:gd name="T31" fmla="*/ 41 h 45"/>
                <a:gd name="T32" fmla="*/ 31 w 130"/>
                <a:gd name="T33" fmla="*/ 38 h 45"/>
                <a:gd name="T34" fmla="*/ 31 w 130"/>
                <a:gd name="T35" fmla="*/ 41 h 45"/>
                <a:gd name="T36" fmla="*/ 119 w 130"/>
                <a:gd name="T37" fmla="*/ 38 h 45"/>
                <a:gd name="T38" fmla="*/ 65 w 130"/>
                <a:gd name="T39" fmla="*/ 6 h 45"/>
                <a:gd name="T40" fmla="*/ 65 w 130"/>
                <a:gd name="T41" fmla="*/ 6 h 45"/>
                <a:gd name="T42" fmla="*/ 11 w 130"/>
                <a:gd name="T43" fmla="*/ 38 h 45"/>
                <a:gd name="T44" fmla="*/ 11 w 130"/>
                <a:gd name="T45" fmla="*/ 38 h 45"/>
                <a:gd name="T46" fmla="*/ 29 w 130"/>
                <a:gd name="T47" fmla="*/ 38 h 45"/>
                <a:gd name="T48" fmla="*/ 65 w 130"/>
                <a:gd name="T49" fmla="*/ 22 h 45"/>
                <a:gd name="T50" fmla="*/ 65 w 130"/>
                <a:gd name="T51" fmla="*/ 22 h 45"/>
                <a:gd name="T52" fmla="*/ 101 w 130"/>
                <a:gd name="T53" fmla="*/ 38 h 45"/>
                <a:gd name="T54" fmla="*/ 101 w 130"/>
                <a:gd name="T55" fmla="*/ 38 h 45"/>
                <a:gd name="T56" fmla="*/ 119 w 130"/>
                <a:gd name="T57" fmla="*/ 38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30" h="45">
                  <a:moveTo>
                    <a:pt x="97" y="45"/>
                  </a:moveTo>
                  <a:cubicBezTo>
                    <a:pt x="97" y="43"/>
                    <a:pt x="97" y="43"/>
                    <a:pt x="97" y="43"/>
                  </a:cubicBezTo>
                  <a:cubicBezTo>
                    <a:pt x="89" y="34"/>
                    <a:pt x="78" y="28"/>
                    <a:pt x="65" y="28"/>
                  </a:cubicBezTo>
                  <a:cubicBezTo>
                    <a:pt x="65" y="28"/>
                    <a:pt x="65" y="28"/>
                    <a:pt x="65" y="28"/>
                  </a:cubicBezTo>
                  <a:cubicBezTo>
                    <a:pt x="52" y="28"/>
                    <a:pt x="41" y="34"/>
                    <a:pt x="34" y="43"/>
                  </a:cubicBezTo>
                  <a:cubicBezTo>
                    <a:pt x="34" y="43"/>
                    <a:pt x="34" y="43"/>
                    <a:pt x="34" y="43"/>
                  </a:cubicBezTo>
                  <a:cubicBezTo>
                    <a:pt x="33" y="45"/>
                    <a:pt x="33" y="45"/>
                    <a:pt x="33" y="45"/>
                  </a:cubicBezTo>
                  <a:cubicBezTo>
                    <a:pt x="0" y="45"/>
                    <a:pt x="0" y="45"/>
                    <a:pt x="0" y="45"/>
                  </a:cubicBezTo>
                  <a:cubicBezTo>
                    <a:pt x="3" y="40"/>
                    <a:pt x="3" y="40"/>
                    <a:pt x="3" y="40"/>
                  </a:cubicBezTo>
                  <a:cubicBezTo>
                    <a:pt x="13" y="16"/>
                    <a:pt x="37" y="0"/>
                    <a:pt x="65" y="0"/>
                  </a:cubicBezTo>
                  <a:cubicBezTo>
                    <a:pt x="65" y="0"/>
                    <a:pt x="65" y="0"/>
                    <a:pt x="65" y="0"/>
                  </a:cubicBezTo>
                  <a:cubicBezTo>
                    <a:pt x="93" y="0"/>
                    <a:pt x="117" y="16"/>
                    <a:pt x="127" y="40"/>
                  </a:cubicBezTo>
                  <a:cubicBezTo>
                    <a:pt x="127" y="40"/>
                    <a:pt x="127" y="40"/>
                    <a:pt x="127" y="40"/>
                  </a:cubicBezTo>
                  <a:cubicBezTo>
                    <a:pt x="130" y="45"/>
                    <a:pt x="130" y="45"/>
                    <a:pt x="130" y="45"/>
                  </a:cubicBezTo>
                  <a:cubicBezTo>
                    <a:pt x="97" y="45"/>
                    <a:pt x="97" y="45"/>
                    <a:pt x="97" y="45"/>
                  </a:cubicBezTo>
                  <a:close/>
                  <a:moveTo>
                    <a:pt x="31" y="41"/>
                  </a:moveTo>
                  <a:cubicBezTo>
                    <a:pt x="31" y="38"/>
                    <a:pt x="31" y="38"/>
                    <a:pt x="31" y="38"/>
                  </a:cubicBezTo>
                  <a:cubicBezTo>
                    <a:pt x="31" y="41"/>
                    <a:pt x="31" y="41"/>
                    <a:pt x="31" y="41"/>
                  </a:cubicBezTo>
                  <a:close/>
                  <a:moveTo>
                    <a:pt x="119" y="38"/>
                  </a:moveTo>
                  <a:cubicBezTo>
                    <a:pt x="108" y="19"/>
                    <a:pt x="88" y="6"/>
                    <a:pt x="65" y="6"/>
                  </a:cubicBezTo>
                  <a:cubicBezTo>
                    <a:pt x="65" y="6"/>
                    <a:pt x="65" y="6"/>
                    <a:pt x="65" y="6"/>
                  </a:cubicBezTo>
                  <a:cubicBezTo>
                    <a:pt x="42" y="6"/>
                    <a:pt x="22" y="19"/>
                    <a:pt x="11" y="38"/>
                  </a:cubicBezTo>
                  <a:cubicBezTo>
                    <a:pt x="11" y="38"/>
                    <a:pt x="11" y="38"/>
                    <a:pt x="11" y="38"/>
                  </a:cubicBezTo>
                  <a:cubicBezTo>
                    <a:pt x="29" y="38"/>
                    <a:pt x="29" y="38"/>
                    <a:pt x="29" y="38"/>
                  </a:cubicBezTo>
                  <a:cubicBezTo>
                    <a:pt x="38" y="28"/>
                    <a:pt x="51" y="22"/>
                    <a:pt x="65" y="22"/>
                  </a:cubicBezTo>
                  <a:cubicBezTo>
                    <a:pt x="65" y="22"/>
                    <a:pt x="65" y="22"/>
                    <a:pt x="65" y="22"/>
                  </a:cubicBezTo>
                  <a:cubicBezTo>
                    <a:pt x="79" y="22"/>
                    <a:pt x="92" y="28"/>
                    <a:pt x="101" y="38"/>
                  </a:cubicBezTo>
                  <a:cubicBezTo>
                    <a:pt x="101" y="38"/>
                    <a:pt x="101" y="38"/>
                    <a:pt x="101" y="38"/>
                  </a:cubicBezTo>
                  <a:cubicBezTo>
                    <a:pt x="119" y="38"/>
                    <a:pt x="119" y="38"/>
                    <a:pt x="119" y="3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9" name="Freeform 1519"/>
            <p:cNvSpPr/>
            <p:nvPr/>
          </p:nvSpPr>
          <p:spPr bwMode="auto">
            <a:xfrm>
              <a:off x="13863638" y="16940213"/>
              <a:ext cx="90488" cy="22225"/>
            </a:xfrm>
            <a:custGeom>
              <a:avLst/>
              <a:gdLst>
                <a:gd name="T0" fmla="*/ 0 w 57"/>
                <a:gd name="T1" fmla="*/ 14 h 14"/>
                <a:gd name="T2" fmla="*/ 0 w 57"/>
                <a:gd name="T3" fmla="*/ 0 h 14"/>
                <a:gd name="T4" fmla="*/ 57 w 57"/>
                <a:gd name="T5" fmla="*/ 0 h 14"/>
                <a:gd name="T6" fmla="*/ 57 w 57"/>
                <a:gd name="T7" fmla="*/ 14 h 14"/>
                <a:gd name="T8" fmla="*/ 0 w 57"/>
                <a:gd name="T9" fmla="*/ 14 h 14"/>
                <a:gd name="T10" fmla="*/ 0 w 57"/>
                <a:gd name="T11" fmla="*/ 14 h 14"/>
              </a:gdLst>
              <a:ahLst/>
              <a:cxnLst>
                <a:cxn ang="0">
                  <a:pos x="T0" y="T1"/>
                </a:cxn>
                <a:cxn ang="0">
                  <a:pos x="T2" y="T3"/>
                </a:cxn>
                <a:cxn ang="0">
                  <a:pos x="T4" y="T5"/>
                </a:cxn>
                <a:cxn ang="0">
                  <a:pos x="T6" y="T7"/>
                </a:cxn>
                <a:cxn ang="0">
                  <a:pos x="T8" y="T9"/>
                </a:cxn>
                <a:cxn ang="0">
                  <a:pos x="T10" y="T11"/>
                </a:cxn>
              </a:cxnLst>
              <a:rect l="0" t="0" r="r" b="b"/>
              <a:pathLst>
                <a:path w="57" h="14">
                  <a:moveTo>
                    <a:pt x="0" y="14"/>
                  </a:moveTo>
                  <a:lnTo>
                    <a:pt x="0" y="0"/>
                  </a:lnTo>
                  <a:lnTo>
                    <a:pt x="57" y="0"/>
                  </a:lnTo>
                  <a:lnTo>
                    <a:pt x="57" y="14"/>
                  </a:lnTo>
                  <a:lnTo>
                    <a:pt x="0" y="14"/>
                  </a:lnTo>
                  <a:lnTo>
                    <a:pt x="0" y="1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0" name="Freeform 1520"/>
            <p:cNvSpPr>
              <a:spLocks noEditPoints="1"/>
            </p:cNvSpPr>
            <p:nvPr/>
          </p:nvSpPr>
          <p:spPr bwMode="auto">
            <a:xfrm>
              <a:off x="13871575" y="16978313"/>
              <a:ext cx="77788" cy="52388"/>
            </a:xfrm>
            <a:custGeom>
              <a:avLst/>
              <a:gdLst>
                <a:gd name="T0" fmla="*/ 3 w 21"/>
                <a:gd name="T1" fmla="*/ 1 h 14"/>
                <a:gd name="T2" fmla="*/ 3 w 21"/>
                <a:gd name="T3" fmla="*/ 0 h 14"/>
                <a:gd name="T4" fmla="*/ 16 w 21"/>
                <a:gd name="T5" fmla="*/ 0 h 14"/>
                <a:gd name="T6" fmla="*/ 21 w 21"/>
                <a:gd name="T7" fmla="*/ 13 h 14"/>
                <a:gd name="T8" fmla="*/ 20 w 21"/>
                <a:gd name="T9" fmla="*/ 13 h 14"/>
                <a:gd name="T10" fmla="*/ 9 w 21"/>
                <a:gd name="T11" fmla="*/ 12 h 14"/>
                <a:gd name="T12" fmla="*/ 9 w 21"/>
                <a:gd name="T13" fmla="*/ 12 h 14"/>
                <a:gd name="T14" fmla="*/ 1 w 21"/>
                <a:gd name="T15" fmla="*/ 13 h 14"/>
                <a:gd name="T16" fmla="*/ 1 w 21"/>
                <a:gd name="T17" fmla="*/ 13 h 14"/>
                <a:gd name="T18" fmla="*/ 0 w 21"/>
                <a:gd name="T19" fmla="*/ 14 h 14"/>
                <a:gd name="T20" fmla="*/ 3 w 21"/>
                <a:gd name="T21" fmla="*/ 1 h 14"/>
                <a:gd name="T22" fmla="*/ 2 w 21"/>
                <a:gd name="T23" fmla="*/ 11 h 14"/>
                <a:gd name="T24" fmla="*/ 9 w 21"/>
                <a:gd name="T25" fmla="*/ 11 h 14"/>
                <a:gd name="T26" fmla="*/ 9 w 21"/>
                <a:gd name="T27" fmla="*/ 11 h 14"/>
                <a:gd name="T28" fmla="*/ 19 w 21"/>
                <a:gd name="T29" fmla="*/ 11 h 14"/>
                <a:gd name="T30" fmla="*/ 19 w 21"/>
                <a:gd name="T31" fmla="*/ 11 h 14"/>
                <a:gd name="T32" fmla="*/ 15 w 21"/>
                <a:gd name="T33" fmla="*/ 2 h 14"/>
                <a:gd name="T34" fmla="*/ 4 w 21"/>
                <a:gd name="T35" fmla="*/ 2 h 14"/>
                <a:gd name="T36" fmla="*/ 2 w 21"/>
                <a:gd name="T37" fmla="*/ 11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1" h="14">
                  <a:moveTo>
                    <a:pt x="3" y="1"/>
                  </a:moveTo>
                  <a:cubicBezTo>
                    <a:pt x="3" y="0"/>
                    <a:pt x="3" y="0"/>
                    <a:pt x="3" y="0"/>
                  </a:cubicBezTo>
                  <a:cubicBezTo>
                    <a:pt x="16" y="0"/>
                    <a:pt x="16" y="0"/>
                    <a:pt x="16" y="0"/>
                  </a:cubicBezTo>
                  <a:cubicBezTo>
                    <a:pt x="21" y="13"/>
                    <a:pt x="21" y="13"/>
                    <a:pt x="21" y="13"/>
                  </a:cubicBezTo>
                  <a:cubicBezTo>
                    <a:pt x="20" y="13"/>
                    <a:pt x="20" y="13"/>
                    <a:pt x="20" y="13"/>
                  </a:cubicBezTo>
                  <a:cubicBezTo>
                    <a:pt x="20" y="13"/>
                    <a:pt x="14" y="12"/>
                    <a:pt x="9" y="12"/>
                  </a:cubicBezTo>
                  <a:cubicBezTo>
                    <a:pt x="9" y="12"/>
                    <a:pt x="9" y="12"/>
                    <a:pt x="9" y="12"/>
                  </a:cubicBezTo>
                  <a:cubicBezTo>
                    <a:pt x="6" y="12"/>
                    <a:pt x="3" y="13"/>
                    <a:pt x="1" y="13"/>
                  </a:cubicBezTo>
                  <a:cubicBezTo>
                    <a:pt x="1" y="13"/>
                    <a:pt x="1" y="13"/>
                    <a:pt x="1" y="13"/>
                  </a:cubicBezTo>
                  <a:cubicBezTo>
                    <a:pt x="0" y="14"/>
                    <a:pt x="0" y="14"/>
                    <a:pt x="0" y="14"/>
                  </a:cubicBezTo>
                  <a:cubicBezTo>
                    <a:pt x="3" y="1"/>
                    <a:pt x="3" y="1"/>
                    <a:pt x="3" y="1"/>
                  </a:cubicBezTo>
                  <a:close/>
                  <a:moveTo>
                    <a:pt x="2" y="11"/>
                  </a:moveTo>
                  <a:cubicBezTo>
                    <a:pt x="4" y="11"/>
                    <a:pt x="7" y="11"/>
                    <a:pt x="9" y="11"/>
                  </a:cubicBezTo>
                  <a:cubicBezTo>
                    <a:pt x="9" y="11"/>
                    <a:pt x="9" y="11"/>
                    <a:pt x="9" y="11"/>
                  </a:cubicBezTo>
                  <a:cubicBezTo>
                    <a:pt x="13" y="11"/>
                    <a:pt x="17" y="11"/>
                    <a:pt x="19" y="11"/>
                  </a:cubicBezTo>
                  <a:cubicBezTo>
                    <a:pt x="19" y="11"/>
                    <a:pt x="19" y="11"/>
                    <a:pt x="19" y="11"/>
                  </a:cubicBezTo>
                  <a:cubicBezTo>
                    <a:pt x="15" y="2"/>
                    <a:pt x="15" y="2"/>
                    <a:pt x="15" y="2"/>
                  </a:cubicBezTo>
                  <a:cubicBezTo>
                    <a:pt x="4" y="2"/>
                    <a:pt x="4" y="2"/>
                    <a:pt x="4" y="2"/>
                  </a:cubicBezTo>
                  <a:cubicBezTo>
                    <a:pt x="2" y="11"/>
                    <a:pt x="2" y="11"/>
                    <a:pt x="2"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grpSp>
      <p:sp>
        <p:nvSpPr>
          <p:cNvPr id="24" name="矩形 23"/>
          <p:cNvSpPr/>
          <p:nvPr/>
        </p:nvSpPr>
        <p:spPr>
          <a:xfrm>
            <a:off x="7492139" y="2438399"/>
            <a:ext cx="3593462" cy="646327"/>
          </a:xfrm>
          <a:prstGeom prst="rect">
            <a:avLst/>
          </a:prstGeom>
        </p:spPr>
        <p:txBody>
          <a:bodyPr wrap="square" lIns="121917" tIns="60958" rIns="121917" bIns="60958">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200" b="1" dirty="0">
                <a:solidFill>
                  <a:schemeClr val="bg1"/>
                </a:solidFill>
              </a:rPr>
              <a:t>在此添加关键字</a:t>
            </a:r>
            <a:endParaRPr lang="zh-CN" altLang="en-US" sz="1200" b="1" dirty="0">
              <a:solidFill>
                <a:schemeClr val="bg1"/>
              </a:solidFill>
            </a:endParaRPr>
          </a:p>
          <a:p>
            <a:r>
              <a:rPr lang="en-US" altLang="zh-CN" sz="1100" dirty="0">
                <a:solidFill>
                  <a:schemeClr val="bg1"/>
                </a:solidFill>
              </a:rPr>
              <a:t>Lorem ipsum dolor sit amet, consectetuer adipiscing elit. Maecenas porttitor congue massa. </a:t>
            </a:r>
            <a:endParaRPr lang="en-US" altLang="zh-CN" sz="1100" dirty="0">
              <a:solidFill>
                <a:schemeClr val="bg1"/>
              </a:solidFill>
            </a:endParaRPr>
          </a:p>
        </p:txBody>
      </p:sp>
      <p:sp>
        <p:nvSpPr>
          <p:cNvPr id="25" name="矩形 24"/>
          <p:cNvSpPr/>
          <p:nvPr/>
        </p:nvSpPr>
        <p:spPr>
          <a:xfrm>
            <a:off x="7492139" y="3446850"/>
            <a:ext cx="3593462" cy="646327"/>
          </a:xfrm>
          <a:prstGeom prst="rect">
            <a:avLst/>
          </a:prstGeom>
        </p:spPr>
        <p:txBody>
          <a:bodyPr wrap="square" lIns="121917" tIns="60958" rIns="121917" bIns="60958">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200" b="1" dirty="0">
                <a:solidFill>
                  <a:schemeClr val="bg1"/>
                </a:solidFill>
              </a:rPr>
              <a:t>在此添加关键字</a:t>
            </a:r>
            <a:endParaRPr lang="zh-CN" altLang="en-US" sz="1200" b="1" dirty="0">
              <a:solidFill>
                <a:schemeClr val="bg1"/>
              </a:solidFill>
            </a:endParaRPr>
          </a:p>
          <a:p>
            <a:r>
              <a:rPr lang="en-US" altLang="zh-CN" sz="1100" dirty="0">
                <a:solidFill>
                  <a:schemeClr val="bg1"/>
                </a:solidFill>
              </a:rPr>
              <a:t>Lorem ipsum dolor sit amet, consectetuer adipiscing elit. Maecenas porttitor congue massa. </a:t>
            </a:r>
            <a:endParaRPr lang="en-US" altLang="zh-CN" sz="1100" dirty="0">
              <a:solidFill>
                <a:schemeClr val="bg1"/>
              </a:solidFill>
            </a:endParaRPr>
          </a:p>
        </p:txBody>
      </p:sp>
      <p:sp>
        <p:nvSpPr>
          <p:cNvPr id="26" name="矩形 25"/>
          <p:cNvSpPr/>
          <p:nvPr/>
        </p:nvSpPr>
        <p:spPr>
          <a:xfrm>
            <a:off x="7492139" y="4436651"/>
            <a:ext cx="3593462" cy="646327"/>
          </a:xfrm>
          <a:prstGeom prst="rect">
            <a:avLst/>
          </a:prstGeom>
        </p:spPr>
        <p:txBody>
          <a:bodyPr wrap="square" lIns="121917" tIns="60958" rIns="121917" bIns="60958">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200" b="1" dirty="0">
                <a:solidFill>
                  <a:schemeClr val="bg1"/>
                </a:solidFill>
              </a:rPr>
              <a:t>在此添加关键字</a:t>
            </a:r>
            <a:endParaRPr lang="zh-CN" altLang="en-US" sz="1200" b="1" dirty="0">
              <a:solidFill>
                <a:schemeClr val="bg1"/>
              </a:solidFill>
            </a:endParaRPr>
          </a:p>
          <a:p>
            <a:r>
              <a:rPr lang="en-US" altLang="zh-CN" sz="1100" dirty="0">
                <a:solidFill>
                  <a:schemeClr val="bg1"/>
                </a:solidFill>
              </a:rPr>
              <a:t>Lorem ipsum dolor sit amet, consectetuer adipiscing elit. Maecenas porttitor congue massa. </a:t>
            </a:r>
            <a:endParaRPr lang="en-US" altLang="zh-CN" sz="1100" dirty="0">
              <a:solidFill>
                <a:schemeClr val="bg1"/>
              </a:solidFill>
            </a:endParaRPr>
          </a:p>
        </p:txBody>
      </p:sp>
      <p:sp>
        <p:nvSpPr>
          <p:cNvPr id="27" name="矩形 26"/>
          <p:cNvSpPr/>
          <p:nvPr/>
        </p:nvSpPr>
        <p:spPr>
          <a:xfrm>
            <a:off x="858355" y="2450834"/>
            <a:ext cx="3593462" cy="646327"/>
          </a:xfrm>
          <a:prstGeom prst="rect">
            <a:avLst/>
          </a:prstGeom>
        </p:spPr>
        <p:txBody>
          <a:bodyPr wrap="square" lIns="121917" tIns="60958" rIns="121917" bIns="60958">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zh-CN" altLang="en-US" sz="1200" b="1" dirty="0">
                <a:solidFill>
                  <a:schemeClr val="bg1"/>
                </a:solidFill>
              </a:rPr>
              <a:t>在此添加关键字</a:t>
            </a:r>
            <a:endParaRPr lang="zh-CN" altLang="en-US" sz="1200" b="1" dirty="0">
              <a:solidFill>
                <a:schemeClr val="bg1"/>
              </a:solidFill>
            </a:endParaRPr>
          </a:p>
          <a:p>
            <a:pPr algn="r"/>
            <a:r>
              <a:rPr lang="en-US" altLang="zh-CN" sz="1100" dirty="0">
                <a:solidFill>
                  <a:schemeClr val="bg1"/>
                </a:solidFill>
              </a:rPr>
              <a:t>Lorem ipsum dolor sit amet, consectetuer adipiscing elit. Maecenas porttitor congue massa. </a:t>
            </a:r>
            <a:endParaRPr lang="en-US" altLang="zh-CN" sz="1100" dirty="0">
              <a:solidFill>
                <a:schemeClr val="bg1"/>
              </a:solidFill>
            </a:endParaRPr>
          </a:p>
        </p:txBody>
      </p:sp>
      <p:sp>
        <p:nvSpPr>
          <p:cNvPr id="28" name="矩形 27"/>
          <p:cNvSpPr/>
          <p:nvPr/>
        </p:nvSpPr>
        <p:spPr>
          <a:xfrm>
            <a:off x="858355" y="3446850"/>
            <a:ext cx="3593462" cy="646327"/>
          </a:xfrm>
          <a:prstGeom prst="rect">
            <a:avLst/>
          </a:prstGeom>
        </p:spPr>
        <p:txBody>
          <a:bodyPr wrap="square" lIns="121917" tIns="60958" rIns="121917" bIns="60958">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zh-CN" altLang="en-US" sz="1200" b="1" dirty="0">
                <a:solidFill>
                  <a:schemeClr val="bg1"/>
                </a:solidFill>
              </a:rPr>
              <a:t>在此添加关键字</a:t>
            </a:r>
            <a:endParaRPr lang="zh-CN" altLang="en-US" sz="1200" b="1" dirty="0">
              <a:solidFill>
                <a:schemeClr val="bg1"/>
              </a:solidFill>
            </a:endParaRPr>
          </a:p>
          <a:p>
            <a:pPr algn="r"/>
            <a:r>
              <a:rPr lang="en-US" altLang="zh-CN" sz="1100" dirty="0">
                <a:solidFill>
                  <a:schemeClr val="bg1"/>
                </a:solidFill>
              </a:rPr>
              <a:t>Lorem ipsum dolor sit amet, consectetuer adipiscing elit. Maecenas porttitor congue massa. </a:t>
            </a:r>
            <a:endParaRPr lang="en-US" altLang="zh-CN" sz="1100" dirty="0">
              <a:solidFill>
                <a:schemeClr val="bg1"/>
              </a:solidFill>
            </a:endParaRPr>
          </a:p>
        </p:txBody>
      </p:sp>
      <p:sp>
        <p:nvSpPr>
          <p:cNvPr id="29" name="矩形 28"/>
          <p:cNvSpPr/>
          <p:nvPr/>
        </p:nvSpPr>
        <p:spPr>
          <a:xfrm>
            <a:off x="858355" y="4436651"/>
            <a:ext cx="3593462" cy="646327"/>
          </a:xfrm>
          <a:prstGeom prst="rect">
            <a:avLst/>
          </a:prstGeom>
        </p:spPr>
        <p:txBody>
          <a:bodyPr wrap="square" lIns="121917" tIns="60958" rIns="121917" bIns="60958">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zh-CN" altLang="en-US" sz="1200" b="1" dirty="0">
                <a:solidFill>
                  <a:schemeClr val="bg1"/>
                </a:solidFill>
              </a:rPr>
              <a:t>在此添加关键字</a:t>
            </a:r>
            <a:endParaRPr lang="zh-CN" altLang="en-US" sz="1200" b="1" dirty="0">
              <a:solidFill>
                <a:schemeClr val="bg1"/>
              </a:solidFill>
            </a:endParaRPr>
          </a:p>
          <a:p>
            <a:pPr algn="r"/>
            <a:r>
              <a:rPr lang="en-US" altLang="zh-CN" sz="1100" dirty="0">
                <a:solidFill>
                  <a:schemeClr val="bg1"/>
                </a:solidFill>
              </a:rPr>
              <a:t>Lorem ipsum dolor sit amet, consectetuer adipiscing elit. Maecenas porttitor congue massa. </a:t>
            </a:r>
            <a:endParaRPr lang="en-US" altLang="zh-CN" sz="1100" dirty="0">
              <a:solidFill>
                <a:schemeClr val="bg1"/>
              </a:solidFill>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99" name="TextBox 43"/>
          <p:cNvSpPr txBox="1"/>
          <p:nvPr/>
        </p:nvSpPr>
        <p:spPr>
          <a:xfrm>
            <a:off x="581295" y="366190"/>
            <a:ext cx="4905103" cy="923330"/>
          </a:xfrm>
          <a:prstGeom prst="rect">
            <a:avLst/>
          </a:prstGeom>
          <a:noFill/>
        </p:spPr>
        <p:txBody>
          <a:bodyPr wrap="square" lIns="0" tIns="0" rIns="0" bIns="0" rtlCol="0">
            <a:spAutoFit/>
          </a:bodyPr>
          <a:lstStyle/>
          <a:p>
            <a:pPr fontAlgn="base">
              <a:spcBef>
                <a:spcPct val="0"/>
              </a:spcBef>
              <a:spcAft>
                <a:spcPct val="0"/>
              </a:spcAft>
            </a:pPr>
            <a:r>
              <a:rPr lang="zh-CN" altLang="en-US" sz="2400" b="1" dirty="0" smtClean="0">
                <a:solidFill>
                  <a:schemeClr val="bg1"/>
                </a:solidFill>
                <a:latin typeface="微软雅黑" panose="020B0503020204020204" pitchFamily="34" charset="-122"/>
                <a:ea typeface="微软雅黑" panose="020B0503020204020204" pitchFamily="34" charset="-122"/>
              </a:rPr>
              <a:t>业务介绍 </a:t>
            </a:r>
            <a:r>
              <a:rPr lang="en-US" altLang="zh-CN" sz="1600" b="1" dirty="0" smtClean="0">
                <a:solidFill>
                  <a:schemeClr val="bg1"/>
                </a:solidFill>
                <a:latin typeface="微软雅黑" panose="020B0503020204020204" pitchFamily="34" charset="-122"/>
                <a:ea typeface="微软雅黑" panose="020B0503020204020204" pitchFamily="34" charset="-122"/>
              </a:rPr>
              <a:t>Business </a:t>
            </a:r>
            <a:r>
              <a:rPr lang="en-US" altLang="zh-CN" sz="1600" b="1" dirty="0">
                <a:solidFill>
                  <a:schemeClr val="bg1"/>
                </a:solidFill>
                <a:latin typeface="微软雅黑" panose="020B0503020204020204" pitchFamily="34" charset="-122"/>
                <a:ea typeface="微软雅黑" panose="020B0503020204020204" pitchFamily="34" charset="-122"/>
              </a:rPr>
              <a:t>introduction</a:t>
            </a:r>
            <a:endParaRPr lang="en-US" altLang="zh-CN" sz="1600" b="1" dirty="0">
              <a:solidFill>
                <a:schemeClr val="bg1"/>
              </a:solidFill>
              <a:latin typeface="微软雅黑" panose="020B0503020204020204" pitchFamily="34" charset="-122"/>
              <a:ea typeface="微软雅黑" panose="020B0503020204020204" pitchFamily="34" charset="-122"/>
            </a:endParaRPr>
          </a:p>
          <a:p>
            <a:pPr fontAlgn="base">
              <a:spcBef>
                <a:spcPct val="0"/>
              </a:spcBef>
              <a:spcAft>
                <a:spcPct val="0"/>
              </a:spcAft>
            </a:pPr>
            <a:endParaRPr lang="en-US" altLang="zh-CN" b="1" dirty="0">
              <a:solidFill>
                <a:schemeClr val="bg1"/>
              </a:solidFill>
              <a:latin typeface="微软雅黑" panose="020B0503020204020204" pitchFamily="34" charset="-122"/>
              <a:ea typeface="微软雅黑" panose="020B0503020204020204" pitchFamily="34" charset="-122"/>
            </a:endParaRPr>
          </a:p>
          <a:p>
            <a:pPr fontAlgn="base">
              <a:spcBef>
                <a:spcPct val="0"/>
              </a:spcBef>
              <a:spcAft>
                <a:spcPct val="0"/>
              </a:spcAft>
            </a:pPr>
            <a:endParaRPr lang="en-US" altLang="zh-CN" b="1" dirty="0">
              <a:solidFill>
                <a:schemeClr val="bg1"/>
              </a:solidFill>
              <a:latin typeface="微软雅黑" panose="020B0503020204020204" pitchFamily="34" charset="-122"/>
              <a:ea typeface="微软雅黑" panose="020B0503020204020204" pitchFamily="34" charset="-122"/>
            </a:endParaRPr>
          </a:p>
        </p:txBody>
      </p:sp>
      <p:pic>
        <p:nvPicPr>
          <p:cNvPr id="346" name="Picture 3" descr="C:\Users\Administrator\Desktop\1.jpg"/>
          <p:cNvPicPr>
            <a:picLocks noChangeAspect="1" noChangeArrowheads="1"/>
          </p:cNvPicPr>
          <p:nvPr/>
        </p:nvPicPr>
        <p:blipFill>
          <a:blip r:embed="rId1" cstate="print"/>
          <a:srcRect/>
          <a:stretch>
            <a:fillRect/>
          </a:stretch>
        </p:blipFill>
        <p:spPr bwMode="auto">
          <a:xfrm>
            <a:off x="8088878" y="1387544"/>
            <a:ext cx="3734884" cy="2319204"/>
          </a:xfrm>
          <a:prstGeom prst="rect">
            <a:avLst/>
          </a:prstGeom>
          <a:noFill/>
          <a:extLst>
            <a:ext uri="{909E8E84-426E-40DD-AFC4-6F175D3DCCD1}">
              <a14:hiddenFill xmlns:a14="http://schemas.microsoft.com/office/drawing/2010/main">
                <a:solidFill>
                  <a:srgbClr val="FFFFFF"/>
                </a:solidFill>
              </a14:hiddenFill>
            </a:ext>
          </a:extLst>
        </p:spPr>
      </p:pic>
      <p:pic>
        <p:nvPicPr>
          <p:cNvPr id="347" name="Picture 4" descr="C:\Users\Administrator\Desktop\2.jpg"/>
          <p:cNvPicPr>
            <a:picLocks noChangeAspect="1" noChangeArrowheads="1"/>
          </p:cNvPicPr>
          <p:nvPr/>
        </p:nvPicPr>
        <p:blipFill>
          <a:blip r:embed="rId2" cstate="print"/>
          <a:srcRect/>
          <a:stretch>
            <a:fillRect/>
          </a:stretch>
        </p:blipFill>
        <p:spPr bwMode="auto">
          <a:xfrm>
            <a:off x="428596" y="1420465"/>
            <a:ext cx="3734884" cy="2319204"/>
          </a:xfrm>
          <a:prstGeom prst="rect">
            <a:avLst/>
          </a:prstGeom>
          <a:noFill/>
          <a:extLst>
            <a:ext uri="{909E8E84-426E-40DD-AFC4-6F175D3DCCD1}">
              <a14:hiddenFill xmlns:a14="http://schemas.microsoft.com/office/drawing/2010/main">
                <a:solidFill>
                  <a:srgbClr val="FFFFFF"/>
                </a:solidFill>
              </a14:hiddenFill>
            </a:ext>
          </a:extLst>
        </p:spPr>
      </p:pic>
      <p:pic>
        <p:nvPicPr>
          <p:cNvPr id="348" name="Picture 5" descr="C:\Users\Administrator\Desktop\3.jpg"/>
          <p:cNvPicPr>
            <a:picLocks noChangeAspect="1" noChangeArrowheads="1"/>
          </p:cNvPicPr>
          <p:nvPr/>
        </p:nvPicPr>
        <p:blipFill>
          <a:blip r:embed="rId3" cstate="print"/>
          <a:srcRect/>
          <a:stretch>
            <a:fillRect/>
          </a:stretch>
        </p:blipFill>
        <p:spPr bwMode="auto">
          <a:xfrm>
            <a:off x="4246418" y="1387546"/>
            <a:ext cx="3734884" cy="2319204"/>
          </a:xfrm>
          <a:prstGeom prst="rect">
            <a:avLst/>
          </a:prstGeom>
          <a:noFill/>
          <a:extLst>
            <a:ext uri="{909E8E84-426E-40DD-AFC4-6F175D3DCCD1}">
              <a14:hiddenFill xmlns:a14="http://schemas.microsoft.com/office/drawing/2010/main">
                <a:solidFill>
                  <a:srgbClr val="FFFFFF"/>
                </a:solidFill>
              </a14:hiddenFill>
            </a:ext>
          </a:extLst>
        </p:spPr>
      </p:pic>
      <p:sp>
        <p:nvSpPr>
          <p:cNvPr id="349" name="TextBox 8"/>
          <p:cNvSpPr txBox="1"/>
          <p:nvPr/>
        </p:nvSpPr>
        <p:spPr>
          <a:xfrm>
            <a:off x="403958" y="3991095"/>
            <a:ext cx="3988468" cy="1938992"/>
          </a:xfrm>
          <a:prstGeom prst="rect">
            <a:avLst/>
          </a:prstGeom>
          <a:noFill/>
        </p:spPr>
        <p:txBody>
          <a:bodyPr wrap="square" rtlCol="0">
            <a:spAutoFit/>
          </a:bodyPr>
          <a:lstStyle/>
          <a:p>
            <a:r>
              <a:rPr lang="zh-CN" altLang="en-US" sz="2000" b="1" dirty="0" smtClean="0">
                <a:solidFill>
                  <a:srgbClr val="0070C0"/>
                </a:solidFill>
                <a:latin typeface="微软雅黑" panose="020B0503020204020204" pitchFamily="34" charset="-122"/>
                <a:ea typeface="微软雅黑" panose="020B0503020204020204" pitchFamily="34" charset="-122"/>
              </a:rPr>
              <a:t>点击添加您的文字标题</a:t>
            </a:r>
            <a:endParaRPr lang="en-US" altLang="zh-CN" sz="2000" b="1" dirty="0" smtClean="0">
              <a:solidFill>
                <a:srgbClr val="0070C0"/>
              </a:solidFill>
              <a:latin typeface="微软雅黑" panose="020B0503020204020204" pitchFamily="34" charset="-122"/>
              <a:ea typeface="微软雅黑" panose="020B0503020204020204" pitchFamily="34" charset="-122"/>
            </a:endParaRPr>
          </a:p>
          <a:p>
            <a:endParaRPr lang="en-US" altLang="zh-CN" sz="2000" b="0" dirty="0" smtClean="0">
              <a:solidFill>
                <a:srgbClr val="0070C0"/>
              </a:solidFill>
              <a:latin typeface="微软雅黑" panose="020B0503020204020204" pitchFamily="34" charset="-122"/>
              <a:ea typeface="微软雅黑" panose="020B0503020204020204" pitchFamily="34" charset="-122"/>
            </a:endParaRPr>
          </a:p>
          <a:p>
            <a:pPr marL="342900" indent="-342900">
              <a:buFont typeface="Wingdings" panose="05000000000000000000" pitchFamily="2" charset="2"/>
              <a:buChar char="Ø"/>
            </a:pPr>
            <a:r>
              <a:rPr lang="zh-CN" altLang="en-US" sz="1600" b="0" dirty="0" smtClean="0">
                <a:latin typeface="微软雅黑" panose="020B0503020204020204" pitchFamily="34" charset="-122"/>
                <a:ea typeface="微软雅黑" panose="020B0503020204020204" pitchFamily="34" charset="-122"/>
              </a:rPr>
              <a:t>点击添加您的文字内容，添加</a:t>
            </a:r>
            <a:endParaRPr lang="en-US" altLang="zh-CN" sz="1600" b="0" dirty="0" smtClean="0">
              <a:latin typeface="微软雅黑" panose="020B0503020204020204" pitchFamily="34" charset="-122"/>
              <a:ea typeface="微软雅黑" panose="020B0503020204020204" pitchFamily="34" charset="-122"/>
            </a:endParaRPr>
          </a:p>
          <a:p>
            <a:pPr marL="342900" indent="-342900">
              <a:buFont typeface="Wingdings" panose="05000000000000000000" pitchFamily="2" charset="2"/>
              <a:buChar char="Ø"/>
            </a:pPr>
            <a:r>
              <a:rPr lang="zh-CN" altLang="en-US" sz="1600" b="0" dirty="0" smtClean="0">
                <a:latin typeface="微软雅黑" panose="020B0503020204020204" pitchFamily="34" charset="-122"/>
                <a:ea typeface="微软雅黑" panose="020B0503020204020204" pitchFamily="34" charset="-122"/>
              </a:rPr>
              <a:t>点击添加您的文字内容，添加</a:t>
            </a:r>
            <a:endParaRPr lang="zh-CN" altLang="en-US" sz="1600" b="0" dirty="0" smtClean="0">
              <a:latin typeface="微软雅黑" panose="020B0503020204020204" pitchFamily="34" charset="-122"/>
              <a:ea typeface="微软雅黑" panose="020B0503020204020204" pitchFamily="34" charset="-122"/>
            </a:endParaRPr>
          </a:p>
          <a:p>
            <a:pPr marL="342900" indent="-342900">
              <a:buFont typeface="Wingdings" panose="05000000000000000000" pitchFamily="2" charset="2"/>
              <a:buChar char="Ø"/>
            </a:pPr>
            <a:r>
              <a:rPr lang="zh-CN" altLang="en-US" sz="1600" b="0" dirty="0" smtClean="0">
                <a:latin typeface="微软雅黑" panose="020B0503020204020204" pitchFamily="34" charset="-122"/>
                <a:ea typeface="微软雅黑" panose="020B0503020204020204" pitchFamily="34" charset="-122"/>
              </a:rPr>
              <a:t>点击添加您的文字内容，添加</a:t>
            </a:r>
            <a:endParaRPr lang="en-US" altLang="zh-CN" sz="1600" b="0" dirty="0" smtClean="0">
              <a:latin typeface="微软雅黑" panose="020B0503020204020204" pitchFamily="34" charset="-122"/>
              <a:ea typeface="微软雅黑" panose="020B0503020204020204" pitchFamily="34" charset="-122"/>
            </a:endParaRPr>
          </a:p>
          <a:p>
            <a:pPr marL="342900" indent="-342900">
              <a:buFont typeface="Wingdings" panose="05000000000000000000" pitchFamily="2" charset="2"/>
              <a:buChar char="Ø"/>
            </a:pPr>
            <a:r>
              <a:rPr lang="zh-CN" altLang="en-US" sz="1600" b="0" dirty="0" smtClean="0">
                <a:latin typeface="微软雅黑" panose="020B0503020204020204" pitchFamily="34" charset="-122"/>
                <a:ea typeface="微软雅黑" panose="020B0503020204020204" pitchFamily="34" charset="-122"/>
              </a:rPr>
              <a:t>点击添加您的文字内容，添加</a:t>
            </a:r>
            <a:endParaRPr lang="en-US" altLang="zh-CN" sz="1600" b="0" dirty="0" smtClean="0">
              <a:latin typeface="微软雅黑" panose="020B0503020204020204" pitchFamily="34" charset="-122"/>
              <a:ea typeface="微软雅黑" panose="020B0503020204020204" pitchFamily="34" charset="-122"/>
            </a:endParaRPr>
          </a:p>
          <a:p>
            <a:pPr marL="342900" indent="-342900">
              <a:buFont typeface="Wingdings" panose="05000000000000000000" pitchFamily="2" charset="2"/>
              <a:buChar char="Ø"/>
            </a:pPr>
            <a:r>
              <a:rPr lang="zh-CN" altLang="en-US" sz="1600" b="0" dirty="0" smtClean="0">
                <a:latin typeface="微软雅黑" panose="020B0503020204020204" pitchFamily="34" charset="-122"/>
                <a:ea typeface="微软雅黑" panose="020B0503020204020204" pitchFamily="34" charset="-122"/>
              </a:rPr>
              <a:t>点击添加您的文字内容，添加</a:t>
            </a:r>
            <a:endParaRPr lang="zh-CN" altLang="en-US" sz="1600" b="0" dirty="0">
              <a:latin typeface="微软雅黑" panose="020B0503020204020204" pitchFamily="34" charset="-122"/>
              <a:ea typeface="微软雅黑" panose="020B0503020204020204" pitchFamily="34" charset="-122"/>
            </a:endParaRPr>
          </a:p>
        </p:txBody>
      </p:sp>
      <p:sp>
        <p:nvSpPr>
          <p:cNvPr id="350" name="TextBox 9"/>
          <p:cNvSpPr txBox="1"/>
          <p:nvPr/>
        </p:nvSpPr>
        <p:spPr>
          <a:xfrm>
            <a:off x="4246418" y="4007669"/>
            <a:ext cx="3988468" cy="1938992"/>
          </a:xfrm>
          <a:prstGeom prst="rect">
            <a:avLst/>
          </a:prstGeom>
          <a:noFill/>
        </p:spPr>
        <p:txBody>
          <a:bodyPr wrap="square" rtlCol="0">
            <a:spAutoFit/>
          </a:bodyPr>
          <a:lstStyle/>
          <a:p>
            <a:r>
              <a:rPr lang="zh-CN" altLang="en-US" sz="2000" b="1" dirty="0" smtClean="0">
                <a:solidFill>
                  <a:srgbClr val="0070C0"/>
                </a:solidFill>
                <a:latin typeface="微软雅黑" panose="020B0503020204020204" pitchFamily="34" charset="-122"/>
                <a:ea typeface="微软雅黑" panose="020B0503020204020204" pitchFamily="34" charset="-122"/>
              </a:rPr>
              <a:t>点击添加您的文字标题</a:t>
            </a:r>
            <a:endParaRPr lang="en-US" altLang="zh-CN" sz="2000" b="1" dirty="0" smtClean="0">
              <a:solidFill>
                <a:srgbClr val="0070C0"/>
              </a:solidFill>
              <a:latin typeface="微软雅黑" panose="020B0503020204020204" pitchFamily="34" charset="-122"/>
              <a:ea typeface="微软雅黑" panose="020B0503020204020204" pitchFamily="34" charset="-122"/>
            </a:endParaRPr>
          </a:p>
          <a:p>
            <a:endParaRPr lang="en-US" altLang="zh-CN" sz="2000" b="0" dirty="0" smtClean="0">
              <a:solidFill>
                <a:srgbClr val="0070C0"/>
              </a:solidFill>
              <a:latin typeface="微软雅黑" panose="020B0503020204020204" pitchFamily="34" charset="-122"/>
              <a:ea typeface="微软雅黑" panose="020B0503020204020204" pitchFamily="34" charset="-122"/>
            </a:endParaRPr>
          </a:p>
          <a:p>
            <a:pPr marL="342900" indent="-342900">
              <a:buFont typeface="Wingdings" panose="05000000000000000000" pitchFamily="2" charset="2"/>
              <a:buChar char="Ø"/>
            </a:pPr>
            <a:r>
              <a:rPr lang="zh-CN" altLang="en-US" sz="1600" b="0" dirty="0" smtClean="0">
                <a:latin typeface="微软雅黑" panose="020B0503020204020204" pitchFamily="34" charset="-122"/>
                <a:ea typeface="微软雅黑" panose="020B0503020204020204" pitchFamily="34" charset="-122"/>
              </a:rPr>
              <a:t>点击添加您的文字内容，添加</a:t>
            </a:r>
            <a:endParaRPr lang="en-US" altLang="zh-CN" sz="1600" b="0" dirty="0" smtClean="0">
              <a:latin typeface="微软雅黑" panose="020B0503020204020204" pitchFamily="34" charset="-122"/>
              <a:ea typeface="微软雅黑" panose="020B0503020204020204" pitchFamily="34" charset="-122"/>
            </a:endParaRPr>
          </a:p>
          <a:p>
            <a:pPr marL="342900" indent="-342900">
              <a:buFont typeface="Wingdings" panose="05000000000000000000" pitchFamily="2" charset="2"/>
              <a:buChar char="Ø"/>
            </a:pPr>
            <a:r>
              <a:rPr lang="zh-CN" altLang="en-US" sz="1600" b="0" dirty="0" smtClean="0">
                <a:latin typeface="微软雅黑" panose="020B0503020204020204" pitchFamily="34" charset="-122"/>
                <a:ea typeface="微软雅黑" panose="020B0503020204020204" pitchFamily="34" charset="-122"/>
              </a:rPr>
              <a:t>点击添加您的文字内容，添加</a:t>
            </a:r>
            <a:endParaRPr lang="zh-CN" altLang="en-US" sz="1600" b="0" dirty="0" smtClean="0">
              <a:latin typeface="微软雅黑" panose="020B0503020204020204" pitchFamily="34" charset="-122"/>
              <a:ea typeface="微软雅黑" panose="020B0503020204020204" pitchFamily="34" charset="-122"/>
            </a:endParaRPr>
          </a:p>
          <a:p>
            <a:pPr marL="342900" indent="-342900">
              <a:buFont typeface="Wingdings" panose="05000000000000000000" pitchFamily="2" charset="2"/>
              <a:buChar char="Ø"/>
            </a:pPr>
            <a:r>
              <a:rPr lang="zh-CN" altLang="en-US" sz="1600" b="0" dirty="0" smtClean="0">
                <a:latin typeface="微软雅黑" panose="020B0503020204020204" pitchFamily="34" charset="-122"/>
                <a:ea typeface="微软雅黑" panose="020B0503020204020204" pitchFamily="34" charset="-122"/>
              </a:rPr>
              <a:t>点击添加您的文字内容，添加</a:t>
            </a:r>
            <a:endParaRPr lang="en-US" altLang="zh-CN" sz="1600" b="0" dirty="0" smtClean="0">
              <a:latin typeface="微软雅黑" panose="020B0503020204020204" pitchFamily="34" charset="-122"/>
              <a:ea typeface="微软雅黑" panose="020B0503020204020204" pitchFamily="34" charset="-122"/>
            </a:endParaRPr>
          </a:p>
          <a:p>
            <a:pPr marL="342900" indent="-342900">
              <a:buFont typeface="Wingdings" panose="05000000000000000000" pitchFamily="2" charset="2"/>
              <a:buChar char="Ø"/>
            </a:pPr>
            <a:r>
              <a:rPr lang="zh-CN" altLang="en-US" sz="1600" b="0" dirty="0" smtClean="0">
                <a:latin typeface="微软雅黑" panose="020B0503020204020204" pitchFamily="34" charset="-122"/>
                <a:ea typeface="微软雅黑" panose="020B0503020204020204" pitchFamily="34" charset="-122"/>
              </a:rPr>
              <a:t>点击添加您的文字内容，添加</a:t>
            </a:r>
            <a:endParaRPr lang="en-US" altLang="zh-CN" sz="1600" b="0" dirty="0" smtClean="0">
              <a:latin typeface="微软雅黑" panose="020B0503020204020204" pitchFamily="34" charset="-122"/>
              <a:ea typeface="微软雅黑" panose="020B0503020204020204" pitchFamily="34" charset="-122"/>
            </a:endParaRPr>
          </a:p>
          <a:p>
            <a:pPr marL="342900" indent="-342900">
              <a:buFont typeface="Wingdings" panose="05000000000000000000" pitchFamily="2" charset="2"/>
              <a:buChar char="Ø"/>
            </a:pPr>
            <a:r>
              <a:rPr lang="zh-CN" altLang="en-US" sz="1600" b="0" dirty="0" smtClean="0">
                <a:latin typeface="微软雅黑" panose="020B0503020204020204" pitchFamily="34" charset="-122"/>
                <a:ea typeface="微软雅黑" panose="020B0503020204020204" pitchFamily="34" charset="-122"/>
              </a:rPr>
              <a:t>点击添加您的文字内容，添加</a:t>
            </a:r>
            <a:endParaRPr lang="zh-CN" altLang="en-US" sz="1600" b="0" dirty="0">
              <a:latin typeface="微软雅黑" panose="020B0503020204020204" pitchFamily="34" charset="-122"/>
              <a:ea typeface="微软雅黑" panose="020B0503020204020204" pitchFamily="34" charset="-122"/>
            </a:endParaRPr>
          </a:p>
        </p:txBody>
      </p:sp>
      <p:sp>
        <p:nvSpPr>
          <p:cNvPr id="351" name="TextBox 10"/>
          <p:cNvSpPr txBox="1"/>
          <p:nvPr/>
        </p:nvSpPr>
        <p:spPr>
          <a:xfrm>
            <a:off x="8088878" y="3963478"/>
            <a:ext cx="3988468" cy="1938992"/>
          </a:xfrm>
          <a:prstGeom prst="rect">
            <a:avLst/>
          </a:prstGeom>
          <a:noFill/>
        </p:spPr>
        <p:txBody>
          <a:bodyPr wrap="square" rtlCol="0">
            <a:spAutoFit/>
          </a:bodyPr>
          <a:lstStyle/>
          <a:p>
            <a:r>
              <a:rPr lang="zh-CN" altLang="en-US" sz="2000" b="1" dirty="0" smtClean="0">
                <a:solidFill>
                  <a:srgbClr val="0070C0"/>
                </a:solidFill>
                <a:latin typeface="微软雅黑" panose="020B0503020204020204" pitchFamily="34" charset="-122"/>
                <a:ea typeface="微软雅黑" panose="020B0503020204020204" pitchFamily="34" charset="-122"/>
              </a:rPr>
              <a:t>点击添加您的文字标题</a:t>
            </a:r>
            <a:endParaRPr lang="en-US" altLang="zh-CN" sz="2000" b="1" dirty="0" smtClean="0">
              <a:solidFill>
                <a:srgbClr val="0070C0"/>
              </a:solidFill>
              <a:latin typeface="微软雅黑" panose="020B0503020204020204" pitchFamily="34" charset="-122"/>
              <a:ea typeface="微软雅黑" panose="020B0503020204020204" pitchFamily="34" charset="-122"/>
            </a:endParaRPr>
          </a:p>
          <a:p>
            <a:endParaRPr lang="en-US" altLang="zh-CN" sz="2000" b="0" dirty="0" smtClean="0">
              <a:solidFill>
                <a:srgbClr val="0070C0"/>
              </a:solidFill>
              <a:latin typeface="微软雅黑" panose="020B0503020204020204" pitchFamily="34" charset="-122"/>
              <a:ea typeface="微软雅黑" panose="020B0503020204020204" pitchFamily="34" charset="-122"/>
            </a:endParaRPr>
          </a:p>
          <a:p>
            <a:pPr marL="342900" indent="-342900">
              <a:buFont typeface="Wingdings" panose="05000000000000000000" pitchFamily="2" charset="2"/>
              <a:buChar char="Ø"/>
            </a:pPr>
            <a:r>
              <a:rPr lang="zh-CN" altLang="en-US" sz="1600" b="0" dirty="0" smtClean="0">
                <a:latin typeface="微软雅黑" panose="020B0503020204020204" pitchFamily="34" charset="-122"/>
                <a:ea typeface="微软雅黑" panose="020B0503020204020204" pitchFamily="34" charset="-122"/>
              </a:rPr>
              <a:t>点击添加您的文字内容，添加</a:t>
            </a:r>
            <a:endParaRPr lang="en-US" altLang="zh-CN" sz="1600" b="0" dirty="0" smtClean="0">
              <a:latin typeface="微软雅黑" panose="020B0503020204020204" pitchFamily="34" charset="-122"/>
              <a:ea typeface="微软雅黑" panose="020B0503020204020204" pitchFamily="34" charset="-122"/>
            </a:endParaRPr>
          </a:p>
          <a:p>
            <a:pPr marL="342900" indent="-342900">
              <a:buFont typeface="Wingdings" panose="05000000000000000000" pitchFamily="2" charset="2"/>
              <a:buChar char="Ø"/>
            </a:pPr>
            <a:r>
              <a:rPr lang="zh-CN" altLang="en-US" sz="1600" b="0" dirty="0" smtClean="0">
                <a:latin typeface="微软雅黑" panose="020B0503020204020204" pitchFamily="34" charset="-122"/>
                <a:ea typeface="微软雅黑" panose="020B0503020204020204" pitchFamily="34" charset="-122"/>
              </a:rPr>
              <a:t>点击添加您的文字内容，添加</a:t>
            </a:r>
            <a:endParaRPr lang="zh-CN" altLang="en-US" sz="1600" b="0" dirty="0" smtClean="0">
              <a:latin typeface="微软雅黑" panose="020B0503020204020204" pitchFamily="34" charset="-122"/>
              <a:ea typeface="微软雅黑" panose="020B0503020204020204" pitchFamily="34" charset="-122"/>
            </a:endParaRPr>
          </a:p>
          <a:p>
            <a:pPr marL="342900" indent="-342900">
              <a:buFont typeface="Wingdings" panose="05000000000000000000" pitchFamily="2" charset="2"/>
              <a:buChar char="Ø"/>
            </a:pPr>
            <a:r>
              <a:rPr lang="zh-CN" altLang="en-US" sz="1600" b="0" dirty="0" smtClean="0">
                <a:latin typeface="微软雅黑" panose="020B0503020204020204" pitchFamily="34" charset="-122"/>
                <a:ea typeface="微软雅黑" panose="020B0503020204020204" pitchFamily="34" charset="-122"/>
              </a:rPr>
              <a:t>点击添加您的文字内容，添加</a:t>
            </a:r>
            <a:endParaRPr lang="en-US" altLang="zh-CN" sz="1600" b="0" dirty="0" smtClean="0">
              <a:latin typeface="微软雅黑" panose="020B0503020204020204" pitchFamily="34" charset="-122"/>
              <a:ea typeface="微软雅黑" panose="020B0503020204020204" pitchFamily="34" charset="-122"/>
            </a:endParaRPr>
          </a:p>
          <a:p>
            <a:pPr marL="342900" indent="-342900">
              <a:buFont typeface="Wingdings" panose="05000000000000000000" pitchFamily="2" charset="2"/>
              <a:buChar char="Ø"/>
            </a:pPr>
            <a:r>
              <a:rPr lang="zh-CN" altLang="en-US" sz="1600" b="0" dirty="0" smtClean="0">
                <a:latin typeface="微软雅黑" panose="020B0503020204020204" pitchFamily="34" charset="-122"/>
                <a:ea typeface="微软雅黑" panose="020B0503020204020204" pitchFamily="34" charset="-122"/>
              </a:rPr>
              <a:t>点击添加您的文字内容，添加</a:t>
            </a:r>
            <a:endParaRPr lang="en-US" altLang="zh-CN" sz="1600" b="0" dirty="0" smtClean="0">
              <a:latin typeface="微软雅黑" panose="020B0503020204020204" pitchFamily="34" charset="-122"/>
              <a:ea typeface="微软雅黑" panose="020B0503020204020204" pitchFamily="34" charset="-122"/>
            </a:endParaRPr>
          </a:p>
          <a:p>
            <a:pPr marL="342900" indent="-342900">
              <a:buFont typeface="Wingdings" panose="05000000000000000000" pitchFamily="2" charset="2"/>
              <a:buChar char="Ø"/>
            </a:pPr>
            <a:r>
              <a:rPr lang="zh-CN" altLang="en-US" sz="1600" b="0" dirty="0" smtClean="0">
                <a:latin typeface="微软雅黑" panose="020B0503020204020204" pitchFamily="34" charset="-122"/>
                <a:ea typeface="微软雅黑" panose="020B0503020204020204" pitchFamily="34" charset="-122"/>
              </a:rPr>
              <a:t>点击添加您的文字内容，添加</a:t>
            </a:r>
            <a:endParaRPr lang="zh-CN" altLang="en-US" sz="1600" b="0" dirty="0">
              <a:latin typeface="微软雅黑" panose="020B0503020204020204" pitchFamily="34" charset="-122"/>
              <a:ea typeface="微软雅黑" panose="020B0503020204020204" pitchFamily="34" charset="-122"/>
            </a:endParaRPr>
          </a:p>
        </p:txBody>
      </p:sp>
      <p:sp>
        <p:nvSpPr>
          <p:cNvPr id="9" name="梯形 8"/>
          <p:cNvSpPr/>
          <p:nvPr/>
        </p:nvSpPr>
        <p:spPr>
          <a:xfrm>
            <a:off x="142240" y="281406"/>
            <a:ext cx="2067560" cy="483303"/>
          </a:xfrm>
          <a:prstGeom prst="trapezoid">
            <a:avLst/>
          </a:prstGeom>
          <a:solidFill>
            <a:srgbClr val="CC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2"/>
          <p:cNvSpPr/>
          <p:nvPr/>
        </p:nvSpPr>
        <p:spPr>
          <a:xfrm>
            <a:off x="0" y="463025"/>
            <a:ext cx="6877050" cy="784750"/>
          </a:xfrm>
          <a:custGeom>
            <a:avLst/>
            <a:gdLst>
              <a:gd name="connsiteX0" fmla="*/ 0 w 6877050"/>
              <a:gd name="connsiteY0" fmla="*/ 0 h 783320"/>
              <a:gd name="connsiteX1" fmla="*/ 6877050 w 6877050"/>
              <a:gd name="connsiteY1" fmla="*/ 0 h 783320"/>
              <a:gd name="connsiteX2" fmla="*/ 6877050 w 6877050"/>
              <a:gd name="connsiteY2" fmla="*/ 783320 h 783320"/>
              <a:gd name="connsiteX3" fmla="*/ 0 w 6877050"/>
              <a:gd name="connsiteY3" fmla="*/ 783320 h 783320"/>
              <a:gd name="connsiteX4" fmla="*/ 0 w 6877050"/>
              <a:gd name="connsiteY4" fmla="*/ 0 h 783320"/>
              <a:gd name="connsiteX0-1" fmla="*/ 0 w 6877050"/>
              <a:gd name="connsiteY0-2" fmla="*/ 0 h 784750"/>
              <a:gd name="connsiteX1-3" fmla="*/ 6877050 w 6877050"/>
              <a:gd name="connsiteY1-4" fmla="*/ 0 h 784750"/>
              <a:gd name="connsiteX2-5" fmla="*/ 6877050 w 6877050"/>
              <a:gd name="connsiteY2-6" fmla="*/ 783320 h 784750"/>
              <a:gd name="connsiteX3-7" fmla="*/ 6505575 w 6877050"/>
              <a:gd name="connsiteY3-8" fmla="*/ 784750 h 784750"/>
              <a:gd name="connsiteX4-9" fmla="*/ 0 w 6877050"/>
              <a:gd name="connsiteY4-10" fmla="*/ 783320 h 784750"/>
              <a:gd name="connsiteX5" fmla="*/ 0 w 6877050"/>
              <a:gd name="connsiteY5" fmla="*/ 0 h 784750"/>
              <a:gd name="connsiteX0-11" fmla="*/ 0 w 6877050"/>
              <a:gd name="connsiteY0-12" fmla="*/ 0 h 784750"/>
              <a:gd name="connsiteX1-13" fmla="*/ 6877050 w 6877050"/>
              <a:gd name="connsiteY1-14" fmla="*/ 0 h 784750"/>
              <a:gd name="connsiteX2-15" fmla="*/ 6505575 w 6877050"/>
              <a:gd name="connsiteY2-16" fmla="*/ 784750 h 784750"/>
              <a:gd name="connsiteX3-17" fmla="*/ 0 w 6877050"/>
              <a:gd name="connsiteY3-18" fmla="*/ 783320 h 784750"/>
              <a:gd name="connsiteX4-19" fmla="*/ 0 w 6877050"/>
              <a:gd name="connsiteY4-20" fmla="*/ 0 h 78475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77050" h="784750">
                <a:moveTo>
                  <a:pt x="0" y="0"/>
                </a:moveTo>
                <a:lnTo>
                  <a:pt x="6877050" y="0"/>
                </a:lnTo>
                <a:lnTo>
                  <a:pt x="6505575" y="784750"/>
                </a:lnTo>
                <a:lnTo>
                  <a:pt x="0" y="783320"/>
                </a:lnTo>
                <a:lnTo>
                  <a:pt x="0" y="0"/>
                </a:lnTo>
                <a:close/>
              </a:path>
            </a:pathLst>
          </a:cu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梯形 10"/>
          <p:cNvSpPr/>
          <p:nvPr/>
        </p:nvSpPr>
        <p:spPr>
          <a:xfrm flipV="1">
            <a:off x="260350" y="274373"/>
            <a:ext cx="1827530" cy="490336"/>
          </a:xfrm>
          <a:prstGeom prst="trapezoid">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TextBox 17"/>
          <p:cNvSpPr txBox="1"/>
          <p:nvPr/>
        </p:nvSpPr>
        <p:spPr>
          <a:xfrm>
            <a:off x="2205990" y="609181"/>
            <a:ext cx="3939534" cy="492438"/>
          </a:xfrm>
          <a:prstGeom prst="rect">
            <a:avLst/>
          </a:prstGeom>
          <a:noFill/>
        </p:spPr>
        <p:txBody>
          <a:bodyPr wrap="none" lIns="121917" tIns="60958" rIns="121917" bIns="60958" rtlCol="0">
            <a:spAutoFit/>
          </a:bodyPr>
          <a:lstStyle/>
          <a:p>
            <a:r>
              <a:rPr lang="zh-CN" altLang="en-US" sz="2400" dirty="0">
                <a:solidFill>
                  <a:schemeClr val="bg1"/>
                </a:solidFill>
              </a:rPr>
              <a:t>单击此处添加</a:t>
            </a:r>
            <a:r>
              <a:rPr lang="zh-CN" altLang="en-US" sz="2400" dirty="0" smtClean="0">
                <a:solidFill>
                  <a:schemeClr val="bg1"/>
                </a:solidFill>
              </a:rPr>
              <a:t>标题文本内容</a:t>
            </a:r>
            <a:endParaRPr lang="en-US" sz="2400" dirty="0">
              <a:solidFill>
                <a:schemeClr val="bg1"/>
              </a:solidFill>
            </a:endParaRPr>
          </a:p>
        </p:txBody>
      </p:sp>
    </p:spTree>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99"/>
                                        </p:tgtEl>
                                        <p:attrNameLst>
                                          <p:attrName>style.visibility</p:attrName>
                                        </p:attrNameLst>
                                      </p:cBhvr>
                                      <p:to>
                                        <p:strVal val="visible"/>
                                      </p:to>
                                    </p:set>
                                    <p:anim calcmode="lin" valueType="num">
                                      <p:cBhvr>
                                        <p:cTn id="7" dur="500" fill="hold"/>
                                        <p:tgtEl>
                                          <p:spTgt spid="99"/>
                                        </p:tgtEl>
                                        <p:attrNameLst>
                                          <p:attrName>ppt_w</p:attrName>
                                        </p:attrNameLst>
                                      </p:cBhvr>
                                      <p:tavLst>
                                        <p:tav tm="0">
                                          <p:val>
                                            <p:fltVal val="0"/>
                                          </p:val>
                                        </p:tav>
                                        <p:tav tm="100000">
                                          <p:val>
                                            <p:strVal val="#ppt_w"/>
                                          </p:val>
                                        </p:tav>
                                      </p:tavLst>
                                    </p:anim>
                                    <p:anim calcmode="lin" valueType="num">
                                      <p:cBhvr>
                                        <p:cTn id="8" dur="500" fill="hold"/>
                                        <p:tgtEl>
                                          <p:spTgt spid="99"/>
                                        </p:tgtEl>
                                        <p:attrNameLst>
                                          <p:attrName>ppt_h</p:attrName>
                                        </p:attrNameLst>
                                      </p:cBhvr>
                                      <p:tavLst>
                                        <p:tav tm="0">
                                          <p:val>
                                            <p:fltVal val="0"/>
                                          </p:val>
                                        </p:tav>
                                        <p:tav tm="100000">
                                          <p:val>
                                            <p:strVal val="#ppt_h"/>
                                          </p:val>
                                        </p:tav>
                                      </p:tavLst>
                                    </p:anim>
                                    <p:animEffect transition="in" filter="fade">
                                      <p:cBhvr>
                                        <p:cTn id="9" dur="500"/>
                                        <p:tgtEl>
                                          <p:spTgt spid="99"/>
                                        </p:tgtEl>
                                      </p:cBhvr>
                                    </p:animEffect>
                                  </p:childTnLst>
                                </p:cTn>
                              </p:par>
                            </p:childTnLst>
                          </p:cTn>
                        </p:par>
                        <p:par>
                          <p:cTn id="10" fill="hold">
                            <p:stCondLst>
                              <p:cond delay="500"/>
                            </p:stCondLst>
                            <p:childTnLst>
                              <p:par>
                                <p:cTn id="11" presetID="47" presetClass="entr" presetSubtype="0" fill="hold" nodeType="afterEffect">
                                  <p:stCondLst>
                                    <p:cond delay="0"/>
                                  </p:stCondLst>
                                  <p:childTnLst>
                                    <p:set>
                                      <p:cBhvr>
                                        <p:cTn id="12" dur="1" fill="hold">
                                          <p:stCondLst>
                                            <p:cond delay="0"/>
                                          </p:stCondLst>
                                        </p:cTn>
                                        <p:tgtEl>
                                          <p:spTgt spid="347"/>
                                        </p:tgtEl>
                                        <p:attrNameLst>
                                          <p:attrName>style.visibility</p:attrName>
                                        </p:attrNameLst>
                                      </p:cBhvr>
                                      <p:to>
                                        <p:strVal val="visible"/>
                                      </p:to>
                                    </p:set>
                                    <p:animEffect transition="in" filter="fade">
                                      <p:cBhvr>
                                        <p:cTn id="13" dur="1000"/>
                                        <p:tgtEl>
                                          <p:spTgt spid="347"/>
                                        </p:tgtEl>
                                      </p:cBhvr>
                                    </p:animEffect>
                                    <p:anim calcmode="lin" valueType="num">
                                      <p:cBhvr>
                                        <p:cTn id="14" dur="1000" fill="hold"/>
                                        <p:tgtEl>
                                          <p:spTgt spid="347"/>
                                        </p:tgtEl>
                                        <p:attrNameLst>
                                          <p:attrName>ppt_x</p:attrName>
                                        </p:attrNameLst>
                                      </p:cBhvr>
                                      <p:tavLst>
                                        <p:tav tm="0">
                                          <p:val>
                                            <p:strVal val="#ppt_x"/>
                                          </p:val>
                                        </p:tav>
                                        <p:tav tm="100000">
                                          <p:val>
                                            <p:strVal val="#ppt_x"/>
                                          </p:val>
                                        </p:tav>
                                      </p:tavLst>
                                    </p:anim>
                                    <p:anim calcmode="lin" valueType="num">
                                      <p:cBhvr>
                                        <p:cTn id="15" dur="1000" fill="hold"/>
                                        <p:tgtEl>
                                          <p:spTgt spid="347"/>
                                        </p:tgtEl>
                                        <p:attrNameLst>
                                          <p:attrName>ppt_y</p:attrName>
                                        </p:attrNameLst>
                                      </p:cBhvr>
                                      <p:tavLst>
                                        <p:tav tm="0">
                                          <p:val>
                                            <p:strVal val="#ppt_y-.1"/>
                                          </p:val>
                                        </p:tav>
                                        <p:tav tm="100000">
                                          <p:val>
                                            <p:strVal val="#ppt_y"/>
                                          </p:val>
                                        </p:tav>
                                      </p:tavLst>
                                    </p:anim>
                                  </p:childTnLst>
                                </p:cTn>
                              </p:par>
                              <p:par>
                                <p:cTn id="16" presetID="42" presetClass="entr" presetSubtype="0" fill="hold" grpId="0" nodeType="withEffect">
                                  <p:stCondLst>
                                    <p:cond delay="0"/>
                                  </p:stCondLst>
                                  <p:childTnLst>
                                    <p:set>
                                      <p:cBhvr>
                                        <p:cTn id="17" dur="1" fill="hold">
                                          <p:stCondLst>
                                            <p:cond delay="0"/>
                                          </p:stCondLst>
                                        </p:cTn>
                                        <p:tgtEl>
                                          <p:spTgt spid="349"/>
                                        </p:tgtEl>
                                        <p:attrNameLst>
                                          <p:attrName>style.visibility</p:attrName>
                                        </p:attrNameLst>
                                      </p:cBhvr>
                                      <p:to>
                                        <p:strVal val="visible"/>
                                      </p:to>
                                    </p:set>
                                    <p:animEffect transition="in" filter="fade">
                                      <p:cBhvr>
                                        <p:cTn id="18" dur="1000"/>
                                        <p:tgtEl>
                                          <p:spTgt spid="349"/>
                                        </p:tgtEl>
                                      </p:cBhvr>
                                    </p:animEffect>
                                    <p:anim calcmode="lin" valueType="num">
                                      <p:cBhvr>
                                        <p:cTn id="19" dur="1000" fill="hold"/>
                                        <p:tgtEl>
                                          <p:spTgt spid="349"/>
                                        </p:tgtEl>
                                        <p:attrNameLst>
                                          <p:attrName>ppt_x</p:attrName>
                                        </p:attrNameLst>
                                      </p:cBhvr>
                                      <p:tavLst>
                                        <p:tav tm="0">
                                          <p:val>
                                            <p:strVal val="#ppt_x"/>
                                          </p:val>
                                        </p:tav>
                                        <p:tav tm="100000">
                                          <p:val>
                                            <p:strVal val="#ppt_x"/>
                                          </p:val>
                                        </p:tav>
                                      </p:tavLst>
                                    </p:anim>
                                    <p:anim calcmode="lin" valueType="num">
                                      <p:cBhvr>
                                        <p:cTn id="20" dur="1000" fill="hold"/>
                                        <p:tgtEl>
                                          <p:spTgt spid="349"/>
                                        </p:tgtEl>
                                        <p:attrNameLst>
                                          <p:attrName>ppt_y</p:attrName>
                                        </p:attrNameLst>
                                      </p:cBhvr>
                                      <p:tavLst>
                                        <p:tav tm="0">
                                          <p:val>
                                            <p:strVal val="#ppt_y+.1"/>
                                          </p:val>
                                        </p:tav>
                                        <p:tav tm="100000">
                                          <p:val>
                                            <p:strVal val="#ppt_y"/>
                                          </p:val>
                                        </p:tav>
                                      </p:tavLst>
                                    </p:anim>
                                  </p:childTnLst>
                                </p:cTn>
                              </p:par>
                              <p:par>
                                <p:cTn id="21" presetID="47" presetClass="entr" presetSubtype="0" fill="hold" nodeType="withEffect">
                                  <p:stCondLst>
                                    <p:cond delay="300"/>
                                  </p:stCondLst>
                                  <p:childTnLst>
                                    <p:set>
                                      <p:cBhvr>
                                        <p:cTn id="22" dur="1" fill="hold">
                                          <p:stCondLst>
                                            <p:cond delay="0"/>
                                          </p:stCondLst>
                                        </p:cTn>
                                        <p:tgtEl>
                                          <p:spTgt spid="348"/>
                                        </p:tgtEl>
                                        <p:attrNameLst>
                                          <p:attrName>style.visibility</p:attrName>
                                        </p:attrNameLst>
                                      </p:cBhvr>
                                      <p:to>
                                        <p:strVal val="visible"/>
                                      </p:to>
                                    </p:set>
                                    <p:animEffect transition="in" filter="fade">
                                      <p:cBhvr>
                                        <p:cTn id="23" dur="1000"/>
                                        <p:tgtEl>
                                          <p:spTgt spid="348"/>
                                        </p:tgtEl>
                                      </p:cBhvr>
                                    </p:animEffect>
                                    <p:anim calcmode="lin" valueType="num">
                                      <p:cBhvr>
                                        <p:cTn id="24" dur="1000" fill="hold"/>
                                        <p:tgtEl>
                                          <p:spTgt spid="348"/>
                                        </p:tgtEl>
                                        <p:attrNameLst>
                                          <p:attrName>ppt_x</p:attrName>
                                        </p:attrNameLst>
                                      </p:cBhvr>
                                      <p:tavLst>
                                        <p:tav tm="0">
                                          <p:val>
                                            <p:strVal val="#ppt_x"/>
                                          </p:val>
                                        </p:tav>
                                        <p:tav tm="100000">
                                          <p:val>
                                            <p:strVal val="#ppt_x"/>
                                          </p:val>
                                        </p:tav>
                                      </p:tavLst>
                                    </p:anim>
                                    <p:anim calcmode="lin" valueType="num">
                                      <p:cBhvr>
                                        <p:cTn id="25" dur="1000" fill="hold"/>
                                        <p:tgtEl>
                                          <p:spTgt spid="348"/>
                                        </p:tgtEl>
                                        <p:attrNameLst>
                                          <p:attrName>ppt_y</p:attrName>
                                        </p:attrNameLst>
                                      </p:cBhvr>
                                      <p:tavLst>
                                        <p:tav tm="0">
                                          <p:val>
                                            <p:strVal val="#ppt_y-.1"/>
                                          </p:val>
                                        </p:tav>
                                        <p:tav tm="100000">
                                          <p:val>
                                            <p:strVal val="#ppt_y"/>
                                          </p:val>
                                        </p:tav>
                                      </p:tavLst>
                                    </p:anim>
                                  </p:childTnLst>
                                </p:cTn>
                              </p:par>
                              <p:par>
                                <p:cTn id="26" presetID="42" presetClass="entr" presetSubtype="0" fill="hold" grpId="0" nodeType="withEffect">
                                  <p:stCondLst>
                                    <p:cond delay="300"/>
                                  </p:stCondLst>
                                  <p:childTnLst>
                                    <p:set>
                                      <p:cBhvr>
                                        <p:cTn id="27" dur="1" fill="hold">
                                          <p:stCondLst>
                                            <p:cond delay="0"/>
                                          </p:stCondLst>
                                        </p:cTn>
                                        <p:tgtEl>
                                          <p:spTgt spid="350"/>
                                        </p:tgtEl>
                                        <p:attrNameLst>
                                          <p:attrName>style.visibility</p:attrName>
                                        </p:attrNameLst>
                                      </p:cBhvr>
                                      <p:to>
                                        <p:strVal val="visible"/>
                                      </p:to>
                                    </p:set>
                                    <p:animEffect transition="in" filter="fade">
                                      <p:cBhvr>
                                        <p:cTn id="28" dur="1000"/>
                                        <p:tgtEl>
                                          <p:spTgt spid="350"/>
                                        </p:tgtEl>
                                      </p:cBhvr>
                                    </p:animEffect>
                                    <p:anim calcmode="lin" valueType="num">
                                      <p:cBhvr>
                                        <p:cTn id="29" dur="1000" fill="hold"/>
                                        <p:tgtEl>
                                          <p:spTgt spid="350"/>
                                        </p:tgtEl>
                                        <p:attrNameLst>
                                          <p:attrName>ppt_x</p:attrName>
                                        </p:attrNameLst>
                                      </p:cBhvr>
                                      <p:tavLst>
                                        <p:tav tm="0">
                                          <p:val>
                                            <p:strVal val="#ppt_x"/>
                                          </p:val>
                                        </p:tav>
                                        <p:tav tm="100000">
                                          <p:val>
                                            <p:strVal val="#ppt_x"/>
                                          </p:val>
                                        </p:tav>
                                      </p:tavLst>
                                    </p:anim>
                                    <p:anim calcmode="lin" valueType="num">
                                      <p:cBhvr>
                                        <p:cTn id="30" dur="1000" fill="hold"/>
                                        <p:tgtEl>
                                          <p:spTgt spid="350"/>
                                        </p:tgtEl>
                                        <p:attrNameLst>
                                          <p:attrName>ppt_y</p:attrName>
                                        </p:attrNameLst>
                                      </p:cBhvr>
                                      <p:tavLst>
                                        <p:tav tm="0">
                                          <p:val>
                                            <p:strVal val="#ppt_y+.1"/>
                                          </p:val>
                                        </p:tav>
                                        <p:tav tm="100000">
                                          <p:val>
                                            <p:strVal val="#ppt_y"/>
                                          </p:val>
                                        </p:tav>
                                      </p:tavLst>
                                    </p:anim>
                                  </p:childTnLst>
                                </p:cTn>
                              </p:par>
                              <p:par>
                                <p:cTn id="31" presetID="47" presetClass="entr" presetSubtype="0" fill="hold" nodeType="withEffect">
                                  <p:stCondLst>
                                    <p:cond delay="600"/>
                                  </p:stCondLst>
                                  <p:childTnLst>
                                    <p:set>
                                      <p:cBhvr>
                                        <p:cTn id="32" dur="1" fill="hold">
                                          <p:stCondLst>
                                            <p:cond delay="0"/>
                                          </p:stCondLst>
                                        </p:cTn>
                                        <p:tgtEl>
                                          <p:spTgt spid="346"/>
                                        </p:tgtEl>
                                        <p:attrNameLst>
                                          <p:attrName>style.visibility</p:attrName>
                                        </p:attrNameLst>
                                      </p:cBhvr>
                                      <p:to>
                                        <p:strVal val="visible"/>
                                      </p:to>
                                    </p:set>
                                    <p:animEffect transition="in" filter="fade">
                                      <p:cBhvr>
                                        <p:cTn id="33" dur="1000"/>
                                        <p:tgtEl>
                                          <p:spTgt spid="346"/>
                                        </p:tgtEl>
                                      </p:cBhvr>
                                    </p:animEffect>
                                    <p:anim calcmode="lin" valueType="num">
                                      <p:cBhvr>
                                        <p:cTn id="34" dur="1000" fill="hold"/>
                                        <p:tgtEl>
                                          <p:spTgt spid="346"/>
                                        </p:tgtEl>
                                        <p:attrNameLst>
                                          <p:attrName>ppt_x</p:attrName>
                                        </p:attrNameLst>
                                      </p:cBhvr>
                                      <p:tavLst>
                                        <p:tav tm="0">
                                          <p:val>
                                            <p:strVal val="#ppt_x"/>
                                          </p:val>
                                        </p:tav>
                                        <p:tav tm="100000">
                                          <p:val>
                                            <p:strVal val="#ppt_x"/>
                                          </p:val>
                                        </p:tav>
                                      </p:tavLst>
                                    </p:anim>
                                    <p:anim calcmode="lin" valueType="num">
                                      <p:cBhvr>
                                        <p:cTn id="35" dur="1000" fill="hold"/>
                                        <p:tgtEl>
                                          <p:spTgt spid="346"/>
                                        </p:tgtEl>
                                        <p:attrNameLst>
                                          <p:attrName>ppt_y</p:attrName>
                                        </p:attrNameLst>
                                      </p:cBhvr>
                                      <p:tavLst>
                                        <p:tav tm="0">
                                          <p:val>
                                            <p:strVal val="#ppt_y-.1"/>
                                          </p:val>
                                        </p:tav>
                                        <p:tav tm="100000">
                                          <p:val>
                                            <p:strVal val="#ppt_y"/>
                                          </p:val>
                                        </p:tav>
                                      </p:tavLst>
                                    </p:anim>
                                  </p:childTnLst>
                                </p:cTn>
                              </p:par>
                              <p:par>
                                <p:cTn id="36" presetID="42" presetClass="entr" presetSubtype="0" fill="hold" grpId="0" nodeType="withEffect">
                                  <p:stCondLst>
                                    <p:cond delay="600"/>
                                  </p:stCondLst>
                                  <p:childTnLst>
                                    <p:set>
                                      <p:cBhvr>
                                        <p:cTn id="37" dur="1" fill="hold">
                                          <p:stCondLst>
                                            <p:cond delay="0"/>
                                          </p:stCondLst>
                                        </p:cTn>
                                        <p:tgtEl>
                                          <p:spTgt spid="351"/>
                                        </p:tgtEl>
                                        <p:attrNameLst>
                                          <p:attrName>style.visibility</p:attrName>
                                        </p:attrNameLst>
                                      </p:cBhvr>
                                      <p:to>
                                        <p:strVal val="visible"/>
                                      </p:to>
                                    </p:set>
                                    <p:animEffect transition="in" filter="fade">
                                      <p:cBhvr>
                                        <p:cTn id="38" dur="1000"/>
                                        <p:tgtEl>
                                          <p:spTgt spid="351"/>
                                        </p:tgtEl>
                                      </p:cBhvr>
                                    </p:animEffect>
                                    <p:anim calcmode="lin" valueType="num">
                                      <p:cBhvr>
                                        <p:cTn id="39" dur="1000" fill="hold"/>
                                        <p:tgtEl>
                                          <p:spTgt spid="351"/>
                                        </p:tgtEl>
                                        <p:attrNameLst>
                                          <p:attrName>ppt_x</p:attrName>
                                        </p:attrNameLst>
                                      </p:cBhvr>
                                      <p:tavLst>
                                        <p:tav tm="0">
                                          <p:val>
                                            <p:strVal val="#ppt_x"/>
                                          </p:val>
                                        </p:tav>
                                        <p:tav tm="100000">
                                          <p:val>
                                            <p:strVal val="#ppt_x"/>
                                          </p:val>
                                        </p:tav>
                                      </p:tavLst>
                                    </p:anim>
                                    <p:anim calcmode="lin" valueType="num">
                                      <p:cBhvr>
                                        <p:cTn id="40" dur="1000" fill="hold"/>
                                        <p:tgtEl>
                                          <p:spTgt spid="35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9" grpId="0"/>
      <p:bldP spid="349" grpId="0"/>
      <p:bldP spid="350" grpId="0"/>
      <p:bldP spid="351" grpId="0"/>
    </p:bldLst>
  </p:timing>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梯形 1"/>
          <p:cNvSpPr/>
          <p:nvPr/>
        </p:nvSpPr>
        <p:spPr>
          <a:xfrm>
            <a:off x="142240" y="281406"/>
            <a:ext cx="2067560" cy="483303"/>
          </a:xfrm>
          <a:prstGeom prst="trapezoid">
            <a:avLst/>
          </a:prstGeom>
          <a:solidFill>
            <a:srgbClr val="CC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0" y="463025"/>
            <a:ext cx="6877050" cy="784750"/>
          </a:xfrm>
          <a:custGeom>
            <a:avLst/>
            <a:gdLst>
              <a:gd name="connsiteX0" fmla="*/ 0 w 6877050"/>
              <a:gd name="connsiteY0" fmla="*/ 0 h 783320"/>
              <a:gd name="connsiteX1" fmla="*/ 6877050 w 6877050"/>
              <a:gd name="connsiteY1" fmla="*/ 0 h 783320"/>
              <a:gd name="connsiteX2" fmla="*/ 6877050 w 6877050"/>
              <a:gd name="connsiteY2" fmla="*/ 783320 h 783320"/>
              <a:gd name="connsiteX3" fmla="*/ 0 w 6877050"/>
              <a:gd name="connsiteY3" fmla="*/ 783320 h 783320"/>
              <a:gd name="connsiteX4" fmla="*/ 0 w 6877050"/>
              <a:gd name="connsiteY4" fmla="*/ 0 h 783320"/>
              <a:gd name="connsiteX0-1" fmla="*/ 0 w 6877050"/>
              <a:gd name="connsiteY0-2" fmla="*/ 0 h 784750"/>
              <a:gd name="connsiteX1-3" fmla="*/ 6877050 w 6877050"/>
              <a:gd name="connsiteY1-4" fmla="*/ 0 h 784750"/>
              <a:gd name="connsiteX2-5" fmla="*/ 6877050 w 6877050"/>
              <a:gd name="connsiteY2-6" fmla="*/ 783320 h 784750"/>
              <a:gd name="connsiteX3-7" fmla="*/ 6505575 w 6877050"/>
              <a:gd name="connsiteY3-8" fmla="*/ 784750 h 784750"/>
              <a:gd name="connsiteX4-9" fmla="*/ 0 w 6877050"/>
              <a:gd name="connsiteY4-10" fmla="*/ 783320 h 784750"/>
              <a:gd name="connsiteX5" fmla="*/ 0 w 6877050"/>
              <a:gd name="connsiteY5" fmla="*/ 0 h 784750"/>
              <a:gd name="connsiteX0-11" fmla="*/ 0 w 6877050"/>
              <a:gd name="connsiteY0-12" fmla="*/ 0 h 784750"/>
              <a:gd name="connsiteX1-13" fmla="*/ 6877050 w 6877050"/>
              <a:gd name="connsiteY1-14" fmla="*/ 0 h 784750"/>
              <a:gd name="connsiteX2-15" fmla="*/ 6505575 w 6877050"/>
              <a:gd name="connsiteY2-16" fmla="*/ 784750 h 784750"/>
              <a:gd name="connsiteX3-17" fmla="*/ 0 w 6877050"/>
              <a:gd name="connsiteY3-18" fmla="*/ 783320 h 784750"/>
              <a:gd name="connsiteX4-19" fmla="*/ 0 w 6877050"/>
              <a:gd name="connsiteY4-20" fmla="*/ 0 h 78475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77050" h="784750">
                <a:moveTo>
                  <a:pt x="0" y="0"/>
                </a:moveTo>
                <a:lnTo>
                  <a:pt x="6877050" y="0"/>
                </a:lnTo>
                <a:lnTo>
                  <a:pt x="6505575" y="784750"/>
                </a:lnTo>
                <a:lnTo>
                  <a:pt x="0" y="783320"/>
                </a:lnTo>
                <a:lnTo>
                  <a:pt x="0" y="0"/>
                </a:lnTo>
                <a:close/>
              </a:path>
            </a:pathLst>
          </a:cu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梯形 3"/>
          <p:cNvSpPr/>
          <p:nvPr/>
        </p:nvSpPr>
        <p:spPr>
          <a:xfrm flipV="1">
            <a:off x="260350" y="274373"/>
            <a:ext cx="1827530" cy="490336"/>
          </a:xfrm>
          <a:prstGeom prst="trapezoid">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TextBox 17"/>
          <p:cNvSpPr txBox="1"/>
          <p:nvPr/>
        </p:nvSpPr>
        <p:spPr>
          <a:xfrm>
            <a:off x="2205990" y="609181"/>
            <a:ext cx="3939534" cy="492438"/>
          </a:xfrm>
          <a:prstGeom prst="rect">
            <a:avLst/>
          </a:prstGeom>
          <a:noFill/>
        </p:spPr>
        <p:txBody>
          <a:bodyPr wrap="none" lIns="121917" tIns="60958" rIns="121917" bIns="60958" rtlCol="0">
            <a:spAutoFit/>
          </a:bodyPr>
          <a:lstStyle/>
          <a:p>
            <a:r>
              <a:rPr lang="zh-CN" altLang="en-US" sz="2400" dirty="0">
                <a:solidFill>
                  <a:schemeClr val="bg1"/>
                </a:solidFill>
              </a:rPr>
              <a:t>单击此处添加</a:t>
            </a:r>
            <a:r>
              <a:rPr lang="zh-CN" altLang="en-US" sz="2400" dirty="0" smtClean="0">
                <a:solidFill>
                  <a:schemeClr val="bg1"/>
                </a:solidFill>
              </a:rPr>
              <a:t>标题文本内容</a:t>
            </a:r>
            <a:endParaRPr lang="en-US" sz="2400" dirty="0">
              <a:solidFill>
                <a:schemeClr val="bg1"/>
              </a:solidFill>
            </a:endParaRPr>
          </a:p>
        </p:txBody>
      </p:sp>
      <p:grpSp>
        <p:nvGrpSpPr>
          <p:cNvPr id="9" name="组合 8"/>
          <p:cNvGrpSpPr>
            <a:grpSpLocks noChangeAspect="1"/>
          </p:cNvGrpSpPr>
          <p:nvPr/>
        </p:nvGrpSpPr>
        <p:grpSpPr>
          <a:xfrm>
            <a:off x="918934" y="2088019"/>
            <a:ext cx="1619999" cy="2160000"/>
            <a:chOff x="5816601" y="-11436350"/>
            <a:chExt cx="404813" cy="539751"/>
          </a:xfrm>
          <a:solidFill>
            <a:schemeClr val="tx1">
              <a:lumMod val="75000"/>
              <a:lumOff val="25000"/>
            </a:schemeClr>
          </a:solidFill>
        </p:grpSpPr>
        <p:sp>
          <p:nvSpPr>
            <p:cNvPr id="7" name="Freeform 178"/>
            <p:cNvSpPr/>
            <p:nvPr/>
          </p:nvSpPr>
          <p:spPr bwMode="auto">
            <a:xfrm>
              <a:off x="5816601" y="-11345862"/>
              <a:ext cx="404813" cy="449263"/>
            </a:xfrm>
            <a:custGeom>
              <a:avLst/>
              <a:gdLst>
                <a:gd name="T0" fmla="*/ 43 w 255"/>
                <a:gd name="T1" fmla="*/ 92 h 283"/>
                <a:gd name="T2" fmla="*/ 99 w 255"/>
                <a:gd name="T3" fmla="*/ 35 h 283"/>
                <a:gd name="T4" fmla="*/ 128 w 255"/>
                <a:gd name="T5" fmla="*/ 35 h 283"/>
                <a:gd name="T6" fmla="*/ 85 w 255"/>
                <a:gd name="T7" fmla="*/ 113 h 283"/>
                <a:gd name="T8" fmla="*/ 85 w 255"/>
                <a:gd name="T9" fmla="*/ 198 h 283"/>
                <a:gd name="T10" fmla="*/ 0 w 255"/>
                <a:gd name="T11" fmla="*/ 198 h 283"/>
                <a:gd name="T12" fmla="*/ 0 w 255"/>
                <a:gd name="T13" fmla="*/ 227 h 283"/>
                <a:gd name="T14" fmla="*/ 113 w 255"/>
                <a:gd name="T15" fmla="*/ 227 h 283"/>
                <a:gd name="T16" fmla="*/ 113 w 255"/>
                <a:gd name="T17" fmla="*/ 141 h 283"/>
                <a:gd name="T18" fmla="*/ 170 w 255"/>
                <a:gd name="T19" fmla="*/ 191 h 283"/>
                <a:gd name="T20" fmla="*/ 170 w 255"/>
                <a:gd name="T21" fmla="*/ 283 h 283"/>
                <a:gd name="T22" fmla="*/ 199 w 255"/>
                <a:gd name="T23" fmla="*/ 283 h 283"/>
                <a:gd name="T24" fmla="*/ 199 w 255"/>
                <a:gd name="T25" fmla="*/ 170 h 283"/>
                <a:gd name="T26" fmla="*/ 142 w 255"/>
                <a:gd name="T27" fmla="*/ 120 h 283"/>
                <a:gd name="T28" fmla="*/ 156 w 255"/>
                <a:gd name="T29" fmla="*/ 85 h 283"/>
                <a:gd name="T30" fmla="*/ 170 w 255"/>
                <a:gd name="T31" fmla="*/ 99 h 283"/>
                <a:gd name="T32" fmla="*/ 255 w 255"/>
                <a:gd name="T33" fmla="*/ 99 h 283"/>
                <a:gd name="T34" fmla="*/ 255 w 255"/>
                <a:gd name="T35" fmla="*/ 71 h 283"/>
                <a:gd name="T36" fmla="*/ 184 w 255"/>
                <a:gd name="T37" fmla="*/ 71 h 283"/>
                <a:gd name="T38" fmla="*/ 184 w 255"/>
                <a:gd name="T39" fmla="*/ 0 h 283"/>
                <a:gd name="T40" fmla="*/ 85 w 255"/>
                <a:gd name="T41" fmla="*/ 0 h 283"/>
                <a:gd name="T42" fmla="*/ 28 w 255"/>
                <a:gd name="T43" fmla="*/ 78 h 283"/>
                <a:gd name="T44" fmla="*/ 43 w 255"/>
                <a:gd name="T45" fmla="*/ 92 h 2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55" h="283">
                  <a:moveTo>
                    <a:pt x="43" y="92"/>
                  </a:moveTo>
                  <a:lnTo>
                    <a:pt x="99" y="35"/>
                  </a:lnTo>
                  <a:lnTo>
                    <a:pt x="128" y="35"/>
                  </a:lnTo>
                  <a:lnTo>
                    <a:pt x="85" y="113"/>
                  </a:lnTo>
                  <a:lnTo>
                    <a:pt x="85" y="198"/>
                  </a:lnTo>
                  <a:lnTo>
                    <a:pt x="0" y="198"/>
                  </a:lnTo>
                  <a:lnTo>
                    <a:pt x="0" y="227"/>
                  </a:lnTo>
                  <a:lnTo>
                    <a:pt x="113" y="227"/>
                  </a:lnTo>
                  <a:lnTo>
                    <a:pt x="113" y="141"/>
                  </a:lnTo>
                  <a:lnTo>
                    <a:pt x="170" y="191"/>
                  </a:lnTo>
                  <a:lnTo>
                    <a:pt x="170" y="283"/>
                  </a:lnTo>
                  <a:lnTo>
                    <a:pt x="199" y="283"/>
                  </a:lnTo>
                  <a:lnTo>
                    <a:pt x="199" y="170"/>
                  </a:lnTo>
                  <a:lnTo>
                    <a:pt x="142" y="120"/>
                  </a:lnTo>
                  <a:lnTo>
                    <a:pt x="156" y="85"/>
                  </a:lnTo>
                  <a:lnTo>
                    <a:pt x="170" y="99"/>
                  </a:lnTo>
                  <a:lnTo>
                    <a:pt x="255" y="99"/>
                  </a:lnTo>
                  <a:lnTo>
                    <a:pt x="255" y="71"/>
                  </a:lnTo>
                  <a:lnTo>
                    <a:pt x="184" y="71"/>
                  </a:lnTo>
                  <a:lnTo>
                    <a:pt x="184" y="0"/>
                  </a:lnTo>
                  <a:lnTo>
                    <a:pt x="85" y="0"/>
                  </a:lnTo>
                  <a:lnTo>
                    <a:pt x="28" y="78"/>
                  </a:lnTo>
                  <a:lnTo>
                    <a:pt x="43" y="9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8" name="Oval 179"/>
            <p:cNvSpPr>
              <a:spLocks noChangeArrowheads="1"/>
            </p:cNvSpPr>
            <p:nvPr/>
          </p:nvSpPr>
          <p:spPr bwMode="auto">
            <a:xfrm>
              <a:off x="6086475" y="-11436350"/>
              <a:ext cx="90488" cy="90488"/>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grpSp>
      <p:sp>
        <p:nvSpPr>
          <p:cNvPr id="10" name="矩形 9"/>
          <p:cNvSpPr/>
          <p:nvPr/>
        </p:nvSpPr>
        <p:spPr>
          <a:xfrm>
            <a:off x="608362" y="4610138"/>
            <a:ext cx="3143250" cy="416844"/>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Step 01</a:t>
            </a:r>
            <a:endParaRPr lang="zh-CN" altLang="en-US" dirty="0"/>
          </a:p>
        </p:txBody>
      </p:sp>
      <p:sp>
        <p:nvSpPr>
          <p:cNvPr id="11" name="矩形 10"/>
          <p:cNvSpPr/>
          <p:nvPr/>
        </p:nvSpPr>
        <p:spPr>
          <a:xfrm>
            <a:off x="3421825" y="3699957"/>
            <a:ext cx="3143250" cy="416844"/>
          </a:xfrm>
          <a:prstGeom prst="rect">
            <a:avLst/>
          </a:pr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Step 02</a:t>
            </a:r>
            <a:endParaRPr lang="zh-CN" altLang="en-US" dirty="0"/>
          </a:p>
        </p:txBody>
      </p:sp>
      <p:sp>
        <p:nvSpPr>
          <p:cNvPr id="12" name="矩形 11"/>
          <p:cNvSpPr/>
          <p:nvPr/>
        </p:nvSpPr>
        <p:spPr>
          <a:xfrm>
            <a:off x="6235288" y="2789777"/>
            <a:ext cx="3143250" cy="416844"/>
          </a:xfrm>
          <a:prstGeom prst="rect">
            <a:avLst/>
          </a:pr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Step 03</a:t>
            </a:r>
            <a:endParaRPr lang="zh-CN" altLang="en-US" dirty="0"/>
          </a:p>
        </p:txBody>
      </p:sp>
      <p:sp>
        <p:nvSpPr>
          <p:cNvPr id="13" name="矩形 12"/>
          <p:cNvSpPr/>
          <p:nvPr/>
        </p:nvSpPr>
        <p:spPr>
          <a:xfrm>
            <a:off x="9048750" y="1879597"/>
            <a:ext cx="3143250" cy="416844"/>
          </a:xfrm>
          <a:prstGeom prst="rect">
            <a:avLst/>
          </a:pr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Step 04</a:t>
            </a:r>
            <a:endParaRPr lang="zh-CN" altLang="en-US" dirty="0"/>
          </a:p>
        </p:txBody>
      </p:sp>
      <p:sp>
        <p:nvSpPr>
          <p:cNvPr id="14" name="矩形 13"/>
          <p:cNvSpPr/>
          <p:nvPr/>
        </p:nvSpPr>
        <p:spPr>
          <a:xfrm>
            <a:off x="608361" y="5101134"/>
            <a:ext cx="3187297" cy="1277269"/>
          </a:xfrm>
          <a:prstGeom prst="rect">
            <a:avLst/>
          </a:prstGeom>
        </p:spPr>
        <p:txBody>
          <a:bodyPr wrap="square" lIns="121917" tIns="60958" rIns="121917" bIns="60958">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lnSpc>
                <a:spcPct val="150000"/>
              </a:lnSpc>
            </a:pPr>
            <a:r>
              <a:rPr lang="zh-CN" altLang="en-US" sz="1400" b="1" dirty="0">
                <a:solidFill>
                  <a:schemeClr val="bg2">
                    <a:lumMod val="25000"/>
                  </a:schemeClr>
                </a:solidFill>
              </a:rPr>
              <a:t>在此添加关键字</a:t>
            </a:r>
            <a:endParaRPr lang="zh-CN" altLang="en-US" sz="1400" b="1" dirty="0">
              <a:solidFill>
                <a:schemeClr val="bg2">
                  <a:lumMod val="25000"/>
                </a:schemeClr>
              </a:solidFill>
            </a:endParaRPr>
          </a:p>
          <a:p>
            <a:pPr algn="r">
              <a:lnSpc>
                <a:spcPct val="150000"/>
              </a:lnSpc>
            </a:pPr>
            <a:r>
              <a:rPr lang="en-US" altLang="zh-CN" sz="1200" dirty="0">
                <a:solidFill>
                  <a:schemeClr val="bg2">
                    <a:lumMod val="25000"/>
                  </a:schemeClr>
                </a:solidFill>
              </a:rPr>
              <a:t>Lorem ipsum dolor sit amet, consectetuer adipiscing elit. Maecenas porttitor congue massa. </a:t>
            </a:r>
            <a:endParaRPr lang="en-US" altLang="zh-CN" sz="1200" dirty="0">
              <a:solidFill>
                <a:schemeClr val="bg2">
                  <a:lumMod val="25000"/>
                </a:schemeClr>
              </a:solidFill>
            </a:endParaRPr>
          </a:p>
        </p:txBody>
      </p:sp>
      <p:sp>
        <p:nvSpPr>
          <p:cNvPr id="15" name="矩形 14"/>
          <p:cNvSpPr/>
          <p:nvPr/>
        </p:nvSpPr>
        <p:spPr>
          <a:xfrm>
            <a:off x="3962400" y="4116801"/>
            <a:ext cx="2602675" cy="1277269"/>
          </a:xfrm>
          <a:prstGeom prst="rect">
            <a:avLst/>
          </a:prstGeom>
        </p:spPr>
        <p:txBody>
          <a:bodyPr wrap="square" lIns="121917" tIns="60958" rIns="121917" bIns="60958">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lnSpc>
                <a:spcPct val="150000"/>
              </a:lnSpc>
            </a:pPr>
            <a:r>
              <a:rPr lang="zh-CN" altLang="en-US" sz="1400" b="1" dirty="0">
                <a:solidFill>
                  <a:schemeClr val="bg2">
                    <a:lumMod val="25000"/>
                  </a:schemeClr>
                </a:solidFill>
              </a:rPr>
              <a:t>在此添加关键字</a:t>
            </a:r>
            <a:endParaRPr lang="zh-CN" altLang="en-US" sz="1400" b="1" dirty="0">
              <a:solidFill>
                <a:schemeClr val="bg2">
                  <a:lumMod val="25000"/>
                </a:schemeClr>
              </a:solidFill>
            </a:endParaRPr>
          </a:p>
          <a:p>
            <a:pPr algn="r">
              <a:lnSpc>
                <a:spcPct val="150000"/>
              </a:lnSpc>
            </a:pPr>
            <a:r>
              <a:rPr lang="en-US" altLang="zh-CN" sz="1200" dirty="0">
                <a:solidFill>
                  <a:schemeClr val="bg2">
                    <a:lumMod val="25000"/>
                  </a:schemeClr>
                </a:solidFill>
              </a:rPr>
              <a:t>Lorem ipsum dolor sit amet, consectetuer adipiscing elit. Maecenas porttitor congue massa. </a:t>
            </a:r>
            <a:endParaRPr lang="en-US" altLang="zh-CN" sz="1200" dirty="0">
              <a:solidFill>
                <a:schemeClr val="bg2">
                  <a:lumMod val="25000"/>
                </a:schemeClr>
              </a:solidFill>
            </a:endParaRPr>
          </a:p>
        </p:txBody>
      </p:sp>
      <p:sp>
        <p:nvSpPr>
          <p:cNvPr id="16" name="矩形 15"/>
          <p:cNvSpPr/>
          <p:nvPr/>
        </p:nvSpPr>
        <p:spPr>
          <a:xfrm>
            <a:off x="6775863" y="3206621"/>
            <a:ext cx="2602675" cy="1277269"/>
          </a:xfrm>
          <a:prstGeom prst="rect">
            <a:avLst/>
          </a:prstGeom>
        </p:spPr>
        <p:txBody>
          <a:bodyPr wrap="square" lIns="121917" tIns="60958" rIns="121917" bIns="60958">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lnSpc>
                <a:spcPct val="150000"/>
              </a:lnSpc>
            </a:pPr>
            <a:r>
              <a:rPr lang="zh-CN" altLang="en-US" sz="1400" b="1" dirty="0">
                <a:solidFill>
                  <a:schemeClr val="bg2">
                    <a:lumMod val="25000"/>
                  </a:schemeClr>
                </a:solidFill>
              </a:rPr>
              <a:t>在此添加关键字</a:t>
            </a:r>
            <a:endParaRPr lang="zh-CN" altLang="en-US" sz="1400" b="1" dirty="0">
              <a:solidFill>
                <a:schemeClr val="bg2">
                  <a:lumMod val="25000"/>
                </a:schemeClr>
              </a:solidFill>
            </a:endParaRPr>
          </a:p>
          <a:p>
            <a:pPr algn="r">
              <a:lnSpc>
                <a:spcPct val="150000"/>
              </a:lnSpc>
            </a:pPr>
            <a:r>
              <a:rPr lang="en-US" altLang="zh-CN" sz="1200" dirty="0">
                <a:solidFill>
                  <a:schemeClr val="bg2">
                    <a:lumMod val="25000"/>
                  </a:schemeClr>
                </a:solidFill>
              </a:rPr>
              <a:t>Lorem ipsum dolor sit amet, consectetuer adipiscing elit. Maecenas porttitor congue massa. </a:t>
            </a:r>
            <a:endParaRPr lang="en-US" altLang="zh-CN" sz="1200" dirty="0">
              <a:solidFill>
                <a:schemeClr val="bg2">
                  <a:lumMod val="25000"/>
                </a:schemeClr>
              </a:solidFill>
            </a:endParaRPr>
          </a:p>
        </p:txBody>
      </p:sp>
      <p:sp>
        <p:nvSpPr>
          <p:cNvPr id="17" name="矩形 16"/>
          <p:cNvSpPr/>
          <p:nvPr/>
        </p:nvSpPr>
        <p:spPr>
          <a:xfrm>
            <a:off x="9589326" y="2296441"/>
            <a:ext cx="2391887" cy="1554268"/>
          </a:xfrm>
          <a:prstGeom prst="rect">
            <a:avLst/>
          </a:prstGeom>
        </p:spPr>
        <p:txBody>
          <a:bodyPr wrap="square" lIns="121917" tIns="60958" rIns="121917" bIns="60958">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lnSpc>
                <a:spcPct val="150000"/>
              </a:lnSpc>
            </a:pPr>
            <a:r>
              <a:rPr lang="zh-CN" altLang="en-US" sz="1400" b="1" dirty="0">
                <a:solidFill>
                  <a:schemeClr val="bg2">
                    <a:lumMod val="25000"/>
                  </a:schemeClr>
                </a:solidFill>
              </a:rPr>
              <a:t>在此添加关键字</a:t>
            </a:r>
            <a:endParaRPr lang="zh-CN" altLang="en-US" sz="1400" b="1" dirty="0">
              <a:solidFill>
                <a:schemeClr val="bg2">
                  <a:lumMod val="25000"/>
                </a:schemeClr>
              </a:solidFill>
            </a:endParaRPr>
          </a:p>
          <a:p>
            <a:pPr algn="r">
              <a:lnSpc>
                <a:spcPct val="150000"/>
              </a:lnSpc>
            </a:pPr>
            <a:r>
              <a:rPr lang="en-US" altLang="zh-CN" sz="1200" dirty="0">
                <a:solidFill>
                  <a:schemeClr val="bg2">
                    <a:lumMod val="25000"/>
                  </a:schemeClr>
                </a:solidFill>
              </a:rPr>
              <a:t>Lorem ipsum dolor sit amet, consectetuer adipiscing elit. Maecenas porttitor congue massa. </a:t>
            </a:r>
            <a:endParaRPr lang="en-US" altLang="zh-CN" sz="1200" dirty="0">
              <a:solidFill>
                <a:schemeClr val="bg2">
                  <a:lumMod val="25000"/>
                </a:schemeClr>
              </a:solidFill>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梯形 1"/>
          <p:cNvSpPr/>
          <p:nvPr/>
        </p:nvSpPr>
        <p:spPr>
          <a:xfrm>
            <a:off x="569997" y="1458351"/>
            <a:ext cx="3524250" cy="704850"/>
          </a:xfrm>
          <a:prstGeom prst="trapezoid">
            <a:avLst/>
          </a:prstGeom>
          <a:solidFill>
            <a:srgbClr val="CC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0" y="1801906"/>
            <a:ext cx="12192000" cy="1524343"/>
          </a:xfrm>
          <a:prstGeom prst="rect">
            <a:avLst/>
          </a:pr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梯形 3"/>
          <p:cNvSpPr/>
          <p:nvPr/>
        </p:nvSpPr>
        <p:spPr>
          <a:xfrm flipV="1">
            <a:off x="739205" y="1458351"/>
            <a:ext cx="3185832" cy="948571"/>
          </a:xfrm>
          <a:prstGeom prst="trapezoid">
            <a:avLst>
              <a:gd name="adj" fmla="val 19870"/>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2283608" y="3979068"/>
            <a:ext cx="8494633" cy="923330"/>
          </a:xfrm>
          <a:prstGeom prst="rect">
            <a:avLst/>
          </a:prstGeom>
        </p:spPr>
        <p:txBody>
          <a:bodyPr wrap="none">
            <a:spAutoFit/>
          </a:bodyPr>
          <a:lstStyle/>
          <a:p>
            <a:r>
              <a:rPr lang="zh-CN" altLang="en-US" sz="5400" dirty="0">
                <a:solidFill>
                  <a:srgbClr val="1F487C"/>
                </a:solidFill>
              </a:rPr>
              <a:t>就是</a:t>
            </a:r>
            <a:r>
              <a:rPr lang="zh-CN" altLang="en-US" sz="5400" dirty="0" smtClean="0">
                <a:solidFill>
                  <a:srgbClr val="1F487C"/>
                </a:solidFill>
              </a:rPr>
              <a:t>在此添加标题内容文本</a:t>
            </a:r>
            <a:endParaRPr lang="zh-CN" altLang="en-US" sz="5400" dirty="0">
              <a:solidFill>
                <a:srgbClr val="1F487C"/>
              </a:solidFill>
            </a:endParaRPr>
          </a:p>
        </p:txBody>
      </p:sp>
      <p:sp>
        <p:nvSpPr>
          <p:cNvPr id="6" name="矩形 5"/>
          <p:cNvSpPr/>
          <p:nvPr/>
        </p:nvSpPr>
        <p:spPr>
          <a:xfrm>
            <a:off x="1316504" y="4148578"/>
            <a:ext cx="967104" cy="662907"/>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800" b="1" dirty="0" smtClean="0">
                <a:solidFill>
                  <a:schemeClr val="bg1"/>
                </a:solidFill>
              </a:rPr>
              <a:t>03</a:t>
            </a:r>
            <a:endParaRPr lang="zh-CN" altLang="en-US" sz="4800" b="1" dirty="0">
              <a:solidFill>
                <a:schemeClr val="bg1"/>
              </a:solidFill>
            </a:endParaRPr>
          </a:p>
        </p:txBody>
      </p:sp>
      <p:sp>
        <p:nvSpPr>
          <p:cNvPr id="14" name="文本框 13"/>
          <p:cNvSpPr txBox="1"/>
          <p:nvPr/>
        </p:nvSpPr>
        <p:spPr>
          <a:xfrm>
            <a:off x="618525" y="383633"/>
            <a:ext cx="1999265" cy="830997"/>
          </a:xfrm>
          <a:prstGeom prst="rect">
            <a:avLst/>
          </a:prstGeom>
          <a:noFill/>
        </p:spPr>
        <p:txBody>
          <a:bodyPr wrap="none" rtlCol="0">
            <a:spAutoFit/>
          </a:bodyPr>
          <a:lstStyle/>
          <a:p>
            <a:r>
              <a:rPr lang="en-US" altLang="zh-CN" sz="4800" b="1" dirty="0" smtClean="0">
                <a:solidFill>
                  <a:srgbClr val="1F487C"/>
                </a:solidFill>
              </a:rPr>
              <a:t>LOGO</a:t>
            </a:r>
            <a:endParaRPr lang="zh-CN" altLang="en-US" sz="4800" b="1" dirty="0">
              <a:solidFill>
                <a:srgbClr val="1F487C"/>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梯形 1"/>
          <p:cNvSpPr/>
          <p:nvPr/>
        </p:nvSpPr>
        <p:spPr>
          <a:xfrm>
            <a:off x="569997" y="1458351"/>
            <a:ext cx="3524250" cy="704850"/>
          </a:xfrm>
          <a:prstGeom prst="trapezoid">
            <a:avLst/>
          </a:prstGeom>
          <a:solidFill>
            <a:srgbClr val="CC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0" y="1801906"/>
            <a:ext cx="12192000" cy="5056094"/>
          </a:xfrm>
          <a:prstGeom prst="rect">
            <a:avLst/>
          </a:pr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梯形 3"/>
          <p:cNvSpPr/>
          <p:nvPr/>
        </p:nvSpPr>
        <p:spPr>
          <a:xfrm flipV="1">
            <a:off x="739205" y="1458351"/>
            <a:ext cx="3185832" cy="1329578"/>
          </a:xfrm>
          <a:prstGeom prst="trapezoid">
            <a:avLst>
              <a:gd name="adj" fmla="val 9829"/>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5160158" y="2291783"/>
            <a:ext cx="4493538" cy="523220"/>
          </a:xfrm>
          <a:prstGeom prst="rect">
            <a:avLst/>
          </a:prstGeom>
        </p:spPr>
        <p:txBody>
          <a:bodyPr wrap="none">
            <a:spAutoFit/>
          </a:bodyPr>
          <a:lstStyle/>
          <a:p>
            <a:r>
              <a:rPr lang="zh-CN" altLang="en-US" sz="2800" dirty="0">
                <a:solidFill>
                  <a:schemeClr val="bg1"/>
                </a:solidFill>
              </a:rPr>
              <a:t>就是</a:t>
            </a:r>
            <a:r>
              <a:rPr lang="zh-CN" altLang="en-US" sz="2800" dirty="0" smtClean="0">
                <a:solidFill>
                  <a:schemeClr val="bg1"/>
                </a:solidFill>
              </a:rPr>
              <a:t>在此添加标题内容文本</a:t>
            </a:r>
            <a:endParaRPr lang="zh-CN" altLang="en-US" sz="2800" dirty="0">
              <a:solidFill>
                <a:schemeClr val="bg1"/>
              </a:solidFill>
            </a:endParaRPr>
          </a:p>
        </p:txBody>
      </p:sp>
      <p:sp>
        <p:nvSpPr>
          <p:cNvPr id="9" name="矩形 8"/>
          <p:cNvSpPr/>
          <p:nvPr/>
        </p:nvSpPr>
        <p:spPr>
          <a:xfrm>
            <a:off x="4419602" y="2365898"/>
            <a:ext cx="661182" cy="422031"/>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dirty="0" smtClean="0">
                <a:solidFill>
                  <a:schemeClr val="bg1"/>
                </a:solidFill>
              </a:rPr>
              <a:t>01</a:t>
            </a:r>
            <a:endParaRPr lang="zh-CN" altLang="en-US" sz="2800" dirty="0">
              <a:solidFill>
                <a:schemeClr val="bg1"/>
              </a:solidFill>
            </a:endParaRPr>
          </a:p>
        </p:txBody>
      </p:sp>
      <p:sp>
        <p:nvSpPr>
          <p:cNvPr id="10" name="矩形 9"/>
          <p:cNvSpPr/>
          <p:nvPr/>
        </p:nvSpPr>
        <p:spPr>
          <a:xfrm>
            <a:off x="5160158" y="3097989"/>
            <a:ext cx="4493538" cy="523220"/>
          </a:xfrm>
          <a:prstGeom prst="rect">
            <a:avLst/>
          </a:prstGeom>
        </p:spPr>
        <p:txBody>
          <a:bodyPr wrap="none">
            <a:spAutoFit/>
          </a:bodyPr>
          <a:lstStyle/>
          <a:p>
            <a:r>
              <a:rPr lang="zh-CN" altLang="en-US" sz="2800" dirty="0">
                <a:solidFill>
                  <a:schemeClr val="bg1"/>
                </a:solidFill>
              </a:rPr>
              <a:t>就是</a:t>
            </a:r>
            <a:r>
              <a:rPr lang="zh-CN" altLang="en-US" sz="2800" dirty="0" smtClean="0">
                <a:solidFill>
                  <a:schemeClr val="bg1"/>
                </a:solidFill>
              </a:rPr>
              <a:t>在此添加标题内容文本</a:t>
            </a:r>
            <a:endParaRPr lang="zh-CN" altLang="en-US" sz="2800" dirty="0">
              <a:solidFill>
                <a:schemeClr val="bg1"/>
              </a:solidFill>
            </a:endParaRPr>
          </a:p>
        </p:txBody>
      </p:sp>
      <p:sp>
        <p:nvSpPr>
          <p:cNvPr id="11" name="矩形 10"/>
          <p:cNvSpPr/>
          <p:nvPr/>
        </p:nvSpPr>
        <p:spPr>
          <a:xfrm>
            <a:off x="4419602" y="3172104"/>
            <a:ext cx="661182" cy="422031"/>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dirty="0" smtClean="0">
                <a:solidFill>
                  <a:schemeClr val="bg1"/>
                </a:solidFill>
              </a:rPr>
              <a:t>02</a:t>
            </a:r>
            <a:endParaRPr lang="zh-CN" altLang="en-US" sz="2800" dirty="0">
              <a:solidFill>
                <a:schemeClr val="bg1"/>
              </a:solidFill>
            </a:endParaRPr>
          </a:p>
        </p:txBody>
      </p:sp>
      <p:sp>
        <p:nvSpPr>
          <p:cNvPr id="12" name="矩形 11"/>
          <p:cNvSpPr/>
          <p:nvPr/>
        </p:nvSpPr>
        <p:spPr>
          <a:xfrm>
            <a:off x="5160158" y="3904195"/>
            <a:ext cx="4493538" cy="523220"/>
          </a:xfrm>
          <a:prstGeom prst="rect">
            <a:avLst/>
          </a:prstGeom>
        </p:spPr>
        <p:txBody>
          <a:bodyPr wrap="none">
            <a:spAutoFit/>
          </a:bodyPr>
          <a:lstStyle/>
          <a:p>
            <a:r>
              <a:rPr lang="zh-CN" altLang="en-US" sz="2800" dirty="0">
                <a:solidFill>
                  <a:schemeClr val="bg1"/>
                </a:solidFill>
              </a:rPr>
              <a:t>就是</a:t>
            </a:r>
            <a:r>
              <a:rPr lang="zh-CN" altLang="en-US" sz="2800" dirty="0" smtClean="0">
                <a:solidFill>
                  <a:schemeClr val="bg1"/>
                </a:solidFill>
              </a:rPr>
              <a:t>在此添加标题内容文本</a:t>
            </a:r>
            <a:endParaRPr lang="zh-CN" altLang="en-US" sz="2800" dirty="0">
              <a:solidFill>
                <a:schemeClr val="bg1"/>
              </a:solidFill>
            </a:endParaRPr>
          </a:p>
        </p:txBody>
      </p:sp>
      <p:sp>
        <p:nvSpPr>
          <p:cNvPr id="13" name="矩形 12"/>
          <p:cNvSpPr/>
          <p:nvPr/>
        </p:nvSpPr>
        <p:spPr>
          <a:xfrm>
            <a:off x="4419602" y="3978310"/>
            <a:ext cx="661182" cy="422031"/>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dirty="0" smtClean="0">
                <a:solidFill>
                  <a:schemeClr val="bg1"/>
                </a:solidFill>
              </a:rPr>
              <a:t>03</a:t>
            </a:r>
            <a:endParaRPr lang="zh-CN" altLang="en-US" sz="2800" dirty="0">
              <a:solidFill>
                <a:schemeClr val="bg1"/>
              </a:solidFill>
            </a:endParaRPr>
          </a:p>
        </p:txBody>
      </p:sp>
      <p:sp>
        <p:nvSpPr>
          <p:cNvPr id="14" name="矩形 13"/>
          <p:cNvSpPr/>
          <p:nvPr/>
        </p:nvSpPr>
        <p:spPr>
          <a:xfrm>
            <a:off x="5160158" y="4710401"/>
            <a:ext cx="4493538" cy="523220"/>
          </a:xfrm>
          <a:prstGeom prst="rect">
            <a:avLst/>
          </a:prstGeom>
        </p:spPr>
        <p:txBody>
          <a:bodyPr wrap="none">
            <a:spAutoFit/>
          </a:bodyPr>
          <a:lstStyle/>
          <a:p>
            <a:r>
              <a:rPr lang="zh-CN" altLang="en-US" sz="2800" dirty="0">
                <a:solidFill>
                  <a:schemeClr val="bg1"/>
                </a:solidFill>
              </a:rPr>
              <a:t>就是</a:t>
            </a:r>
            <a:r>
              <a:rPr lang="zh-CN" altLang="en-US" sz="2800" dirty="0" smtClean="0">
                <a:solidFill>
                  <a:schemeClr val="bg1"/>
                </a:solidFill>
              </a:rPr>
              <a:t>在此添加标题内容文本</a:t>
            </a:r>
            <a:endParaRPr lang="zh-CN" altLang="en-US" sz="2800" dirty="0">
              <a:solidFill>
                <a:schemeClr val="bg1"/>
              </a:solidFill>
            </a:endParaRPr>
          </a:p>
        </p:txBody>
      </p:sp>
      <p:sp>
        <p:nvSpPr>
          <p:cNvPr id="15" name="矩形 14"/>
          <p:cNvSpPr/>
          <p:nvPr/>
        </p:nvSpPr>
        <p:spPr>
          <a:xfrm>
            <a:off x="4419602" y="4784516"/>
            <a:ext cx="661182" cy="422031"/>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dirty="0" smtClean="0">
                <a:solidFill>
                  <a:schemeClr val="bg1"/>
                </a:solidFill>
              </a:rPr>
              <a:t>04</a:t>
            </a:r>
            <a:endParaRPr lang="zh-CN" altLang="en-US" sz="2800" dirty="0">
              <a:solidFill>
                <a:schemeClr val="bg1"/>
              </a:solidFill>
            </a:endParaRPr>
          </a:p>
        </p:txBody>
      </p:sp>
      <p:sp>
        <p:nvSpPr>
          <p:cNvPr id="16" name="TextBox 44"/>
          <p:cNvSpPr txBox="1"/>
          <p:nvPr/>
        </p:nvSpPr>
        <p:spPr>
          <a:xfrm>
            <a:off x="1310543" y="1458351"/>
            <a:ext cx="2614494" cy="1138773"/>
          </a:xfrm>
          <a:prstGeom prst="rect">
            <a:avLst/>
          </a:prstGeom>
          <a:noFill/>
        </p:spPr>
        <p:txBody>
          <a:bodyPr wrap="square" rtlCol="0">
            <a:spAutoFit/>
          </a:bodyPr>
          <a:lstStyle/>
          <a:p>
            <a:r>
              <a:rPr lang="zh-CN" altLang="en-US" sz="3600" b="1" dirty="0" smtClean="0">
                <a:solidFill>
                  <a:schemeClr val="bg1"/>
                </a:solidFill>
              </a:rPr>
              <a:t>目录</a:t>
            </a:r>
            <a:endParaRPr lang="en-US" altLang="zh-CN" sz="3600" b="1" dirty="0" smtClean="0">
              <a:solidFill>
                <a:schemeClr val="bg1"/>
              </a:solidFill>
            </a:endParaRPr>
          </a:p>
          <a:p>
            <a:r>
              <a:rPr lang="en-US" sz="3200" dirty="0" smtClean="0">
                <a:solidFill>
                  <a:schemeClr val="bg1"/>
                </a:solidFill>
              </a:rPr>
              <a:t>CONTENTE</a:t>
            </a:r>
            <a:endParaRPr lang="en-US" sz="3200" dirty="0">
              <a:solidFill>
                <a:schemeClr val="bg1"/>
              </a:solidFill>
            </a:endParaRPr>
          </a:p>
        </p:txBody>
      </p:sp>
      <p:sp>
        <p:nvSpPr>
          <p:cNvPr id="17" name="文本框 16"/>
          <p:cNvSpPr txBox="1"/>
          <p:nvPr/>
        </p:nvSpPr>
        <p:spPr>
          <a:xfrm>
            <a:off x="618525" y="383633"/>
            <a:ext cx="1999265" cy="830997"/>
          </a:xfrm>
          <a:prstGeom prst="rect">
            <a:avLst/>
          </a:prstGeom>
          <a:noFill/>
        </p:spPr>
        <p:txBody>
          <a:bodyPr wrap="none" rtlCol="0">
            <a:spAutoFit/>
          </a:bodyPr>
          <a:lstStyle/>
          <a:p>
            <a:r>
              <a:rPr lang="en-US" altLang="zh-CN" sz="4800" b="1" dirty="0" smtClean="0">
                <a:solidFill>
                  <a:srgbClr val="1F487C"/>
                </a:solidFill>
              </a:rPr>
              <a:t>LOGO</a:t>
            </a:r>
            <a:endParaRPr lang="zh-CN" altLang="en-US" sz="4800" b="1" dirty="0">
              <a:solidFill>
                <a:srgbClr val="1F487C"/>
              </a:solidFill>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99" name="TextBox 43"/>
          <p:cNvSpPr txBox="1"/>
          <p:nvPr/>
        </p:nvSpPr>
        <p:spPr>
          <a:xfrm>
            <a:off x="581295" y="366190"/>
            <a:ext cx="4905103" cy="923330"/>
          </a:xfrm>
          <a:prstGeom prst="rect">
            <a:avLst/>
          </a:prstGeom>
          <a:noFill/>
        </p:spPr>
        <p:txBody>
          <a:bodyPr wrap="square" lIns="0" tIns="0" rIns="0" bIns="0" rtlCol="0">
            <a:spAutoFit/>
          </a:bodyPr>
          <a:lstStyle/>
          <a:p>
            <a:pPr fontAlgn="base">
              <a:spcBef>
                <a:spcPct val="0"/>
              </a:spcBef>
              <a:spcAft>
                <a:spcPct val="0"/>
              </a:spcAft>
            </a:pPr>
            <a:r>
              <a:rPr lang="zh-CN" altLang="en-US" sz="2400" b="1" dirty="0" smtClean="0">
                <a:solidFill>
                  <a:schemeClr val="bg1"/>
                </a:solidFill>
                <a:latin typeface="微软雅黑" panose="020B0503020204020204" pitchFamily="34" charset="-122"/>
                <a:ea typeface="微软雅黑" panose="020B0503020204020204" pitchFamily="34" charset="-122"/>
              </a:rPr>
              <a:t>业务介绍 </a:t>
            </a:r>
            <a:r>
              <a:rPr lang="en-US" altLang="zh-CN" sz="1600" b="1" dirty="0" smtClean="0">
                <a:solidFill>
                  <a:schemeClr val="bg1"/>
                </a:solidFill>
                <a:latin typeface="微软雅黑" panose="020B0503020204020204" pitchFamily="34" charset="-122"/>
                <a:ea typeface="微软雅黑" panose="020B0503020204020204" pitchFamily="34" charset="-122"/>
              </a:rPr>
              <a:t>Business </a:t>
            </a:r>
            <a:r>
              <a:rPr lang="en-US" altLang="zh-CN" sz="1600" b="1" dirty="0">
                <a:solidFill>
                  <a:schemeClr val="bg1"/>
                </a:solidFill>
                <a:latin typeface="微软雅黑" panose="020B0503020204020204" pitchFamily="34" charset="-122"/>
                <a:ea typeface="微软雅黑" panose="020B0503020204020204" pitchFamily="34" charset="-122"/>
              </a:rPr>
              <a:t>introduction</a:t>
            </a:r>
            <a:endParaRPr lang="en-US" altLang="zh-CN" sz="1600" b="1" dirty="0">
              <a:solidFill>
                <a:schemeClr val="bg1"/>
              </a:solidFill>
              <a:latin typeface="微软雅黑" panose="020B0503020204020204" pitchFamily="34" charset="-122"/>
              <a:ea typeface="微软雅黑" panose="020B0503020204020204" pitchFamily="34" charset="-122"/>
            </a:endParaRPr>
          </a:p>
          <a:p>
            <a:pPr fontAlgn="base">
              <a:spcBef>
                <a:spcPct val="0"/>
              </a:spcBef>
              <a:spcAft>
                <a:spcPct val="0"/>
              </a:spcAft>
            </a:pPr>
            <a:endParaRPr lang="en-US" altLang="zh-CN" b="1" dirty="0">
              <a:solidFill>
                <a:schemeClr val="bg1"/>
              </a:solidFill>
              <a:latin typeface="微软雅黑" panose="020B0503020204020204" pitchFamily="34" charset="-122"/>
              <a:ea typeface="微软雅黑" panose="020B0503020204020204" pitchFamily="34" charset="-122"/>
            </a:endParaRPr>
          </a:p>
          <a:p>
            <a:pPr fontAlgn="base">
              <a:spcBef>
                <a:spcPct val="0"/>
              </a:spcBef>
              <a:spcAft>
                <a:spcPct val="0"/>
              </a:spcAft>
            </a:pPr>
            <a:endParaRPr lang="en-US" altLang="zh-CN" b="1" dirty="0">
              <a:solidFill>
                <a:schemeClr val="bg1"/>
              </a:solidFill>
              <a:latin typeface="微软雅黑" panose="020B0503020204020204" pitchFamily="34" charset="-122"/>
              <a:ea typeface="微软雅黑" panose="020B0503020204020204" pitchFamily="34" charset="-122"/>
            </a:endParaRPr>
          </a:p>
        </p:txBody>
      </p:sp>
      <p:grpSp>
        <p:nvGrpSpPr>
          <p:cNvPr id="9" name="组合 8"/>
          <p:cNvGrpSpPr/>
          <p:nvPr/>
        </p:nvGrpSpPr>
        <p:grpSpPr>
          <a:xfrm>
            <a:off x="6471312" y="2714688"/>
            <a:ext cx="1300958" cy="1113221"/>
            <a:chOff x="6659570" y="2849159"/>
            <a:chExt cx="1300958" cy="1113221"/>
          </a:xfrm>
        </p:grpSpPr>
        <p:grpSp>
          <p:nvGrpSpPr>
            <p:cNvPr id="10" name="组合 9"/>
            <p:cNvGrpSpPr/>
            <p:nvPr/>
          </p:nvGrpSpPr>
          <p:grpSpPr>
            <a:xfrm>
              <a:off x="6659570" y="2849159"/>
              <a:ext cx="1300958" cy="1113221"/>
              <a:chOff x="3183471" y="2060848"/>
              <a:chExt cx="1300958" cy="1113221"/>
            </a:xfrm>
          </p:grpSpPr>
          <p:sp>
            <p:nvSpPr>
              <p:cNvPr id="12" name="矩形 2"/>
              <p:cNvSpPr/>
              <p:nvPr/>
            </p:nvSpPr>
            <p:spPr>
              <a:xfrm>
                <a:off x="3183471" y="2060848"/>
                <a:ext cx="1300958" cy="1113221"/>
              </a:xfrm>
              <a:custGeom>
                <a:avLst/>
                <a:gdLst/>
                <a:ahLst/>
                <a:cxnLst/>
                <a:rect l="l" t="t" r="r" b="b"/>
                <a:pathLst>
                  <a:path w="1036365" h="886811">
                    <a:moveTo>
                      <a:pt x="754039" y="0"/>
                    </a:moveTo>
                    <a:lnTo>
                      <a:pt x="1036365" y="429554"/>
                    </a:lnTo>
                    <a:lnTo>
                      <a:pt x="784530" y="883036"/>
                    </a:lnTo>
                    <a:lnTo>
                      <a:pt x="783106" y="880650"/>
                    </a:lnTo>
                    <a:lnTo>
                      <a:pt x="264749" y="886811"/>
                    </a:lnTo>
                    <a:lnTo>
                      <a:pt x="0" y="443416"/>
                    </a:lnTo>
                    <a:lnTo>
                      <a:pt x="242827" y="5981"/>
                    </a:lnTo>
                    <a:lnTo>
                      <a:pt x="241773" y="4216"/>
                    </a:lnTo>
                    <a:lnTo>
                      <a:pt x="243839" y="4190"/>
                    </a:lnTo>
                    <a:close/>
                  </a:path>
                </a:pathLst>
              </a:custGeom>
              <a:gradFill flip="none" rotWithShape="1">
                <a:gsLst>
                  <a:gs pos="0">
                    <a:srgbClr val="C9CBC8"/>
                  </a:gs>
                  <a:gs pos="100000">
                    <a:srgbClr val="FCFCFC"/>
                  </a:gs>
                </a:gsLst>
                <a:lin ang="8100000" scaled="1"/>
                <a:tileRect/>
              </a:gradFill>
              <a:ln w="12700">
                <a:gradFill flip="none" rotWithShape="1">
                  <a:gsLst>
                    <a:gs pos="0">
                      <a:srgbClr val="FCFDFD"/>
                    </a:gs>
                    <a:gs pos="100000">
                      <a:srgbClr val="CFD4D0"/>
                    </a:gs>
                  </a:gsLst>
                  <a:lin ang="8100000" scaled="1"/>
                  <a:tileRect/>
                </a:gradFill>
              </a:ln>
              <a:effectLst>
                <a:outerShdw blurRad="342900" dist="1524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2"/>
              <p:cNvSpPr/>
              <p:nvPr/>
            </p:nvSpPr>
            <p:spPr>
              <a:xfrm>
                <a:off x="3396300" y="2242964"/>
                <a:ext cx="875300" cy="748988"/>
              </a:xfrm>
              <a:custGeom>
                <a:avLst/>
                <a:gdLst/>
                <a:ahLst/>
                <a:cxnLst/>
                <a:rect l="l" t="t" r="r" b="b"/>
                <a:pathLst>
                  <a:path w="1036365" h="886811">
                    <a:moveTo>
                      <a:pt x="754039" y="0"/>
                    </a:moveTo>
                    <a:lnTo>
                      <a:pt x="1036365" y="429554"/>
                    </a:lnTo>
                    <a:lnTo>
                      <a:pt x="784530" y="883036"/>
                    </a:lnTo>
                    <a:lnTo>
                      <a:pt x="783106" y="880650"/>
                    </a:lnTo>
                    <a:lnTo>
                      <a:pt x="264749" y="886811"/>
                    </a:lnTo>
                    <a:lnTo>
                      <a:pt x="0" y="443416"/>
                    </a:lnTo>
                    <a:lnTo>
                      <a:pt x="242827" y="5981"/>
                    </a:lnTo>
                    <a:lnTo>
                      <a:pt x="241773" y="4216"/>
                    </a:lnTo>
                    <a:lnTo>
                      <a:pt x="243839" y="4190"/>
                    </a:lnTo>
                    <a:close/>
                  </a:path>
                </a:pathLst>
              </a:custGeom>
              <a:solidFill>
                <a:srgbClr val="0070C0"/>
              </a:solidFill>
              <a:ln w="12700">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 name="Freeform 67"/>
            <p:cNvSpPr>
              <a:spLocks noEditPoints="1"/>
            </p:cNvSpPr>
            <p:nvPr/>
          </p:nvSpPr>
          <p:spPr bwMode="auto">
            <a:xfrm>
              <a:off x="7104467" y="3200982"/>
              <a:ext cx="411163" cy="409575"/>
            </a:xfrm>
            <a:custGeom>
              <a:avLst/>
              <a:gdLst>
                <a:gd name="T0" fmla="*/ 229 w 259"/>
                <a:gd name="T1" fmla="*/ 171 h 258"/>
                <a:gd name="T2" fmla="*/ 240 w 259"/>
                <a:gd name="T3" fmla="*/ 195 h 258"/>
                <a:gd name="T4" fmla="*/ 199 w 259"/>
                <a:gd name="T5" fmla="*/ 239 h 258"/>
                <a:gd name="T6" fmla="*/ 127 w 259"/>
                <a:gd name="T7" fmla="*/ 258 h 258"/>
                <a:gd name="T8" fmla="*/ 55 w 259"/>
                <a:gd name="T9" fmla="*/ 235 h 258"/>
                <a:gd name="T10" fmla="*/ 94 w 259"/>
                <a:gd name="T11" fmla="*/ 234 h 258"/>
                <a:gd name="T12" fmla="*/ 151 w 259"/>
                <a:gd name="T13" fmla="*/ 216 h 258"/>
                <a:gd name="T14" fmla="*/ 185 w 259"/>
                <a:gd name="T15" fmla="*/ 188 h 258"/>
                <a:gd name="T16" fmla="*/ 203 w 259"/>
                <a:gd name="T17" fmla="*/ 169 h 258"/>
                <a:gd name="T18" fmla="*/ 142 w 259"/>
                <a:gd name="T19" fmla="*/ 81 h 258"/>
                <a:gd name="T20" fmla="*/ 161 w 259"/>
                <a:gd name="T21" fmla="*/ 111 h 258"/>
                <a:gd name="T22" fmla="*/ 163 w 259"/>
                <a:gd name="T23" fmla="*/ 118 h 258"/>
                <a:gd name="T24" fmla="*/ 166 w 259"/>
                <a:gd name="T25" fmla="*/ 125 h 258"/>
                <a:gd name="T26" fmla="*/ 173 w 259"/>
                <a:gd name="T27" fmla="*/ 137 h 258"/>
                <a:gd name="T28" fmla="*/ 175 w 259"/>
                <a:gd name="T29" fmla="*/ 155 h 258"/>
                <a:gd name="T30" fmla="*/ 169 w 259"/>
                <a:gd name="T31" fmla="*/ 152 h 258"/>
                <a:gd name="T32" fmla="*/ 162 w 259"/>
                <a:gd name="T33" fmla="*/ 158 h 258"/>
                <a:gd name="T34" fmla="*/ 164 w 259"/>
                <a:gd name="T35" fmla="*/ 167 h 258"/>
                <a:gd name="T36" fmla="*/ 162 w 259"/>
                <a:gd name="T37" fmla="*/ 175 h 258"/>
                <a:gd name="T38" fmla="*/ 149 w 259"/>
                <a:gd name="T39" fmla="*/ 178 h 258"/>
                <a:gd name="T40" fmla="*/ 135 w 259"/>
                <a:gd name="T41" fmla="*/ 176 h 258"/>
                <a:gd name="T42" fmla="*/ 130 w 259"/>
                <a:gd name="T43" fmla="*/ 171 h 258"/>
                <a:gd name="T44" fmla="*/ 124 w 259"/>
                <a:gd name="T45" fmla="*/ 176 h 258"/>
                <a:gd name="T46" fmla="*/ 112 w 259"/>
                <a:gd name="T47" fmla="*/ 178 h 258"/>
                <a:gd name="T48" fmla="*/ 97 w 259"/>
                <a:gd name="T49" fmla="*/ 175 h 258"/>
                <a:gd name="T50" fmla="*/ 95 w 259"/>
                <a:gd name="T51" fmla="*/ 167 h 258"/>
                <a:gd name="T52" fmla="*/ 97 w 259"/>
                <a:gd name="T53" fmla="*/ 158 h 258"/>
                <a:gd name="T54" fmla="*/ 91 w 259"/>
                <a:gd name="T55" fmla="*/ 152 h 258"/>
                <a:gd name="T56" fmla="*/ 85 w 259"/>
                <a:gd name="T57" fmla="*/ 155 h 258"/>
                <a:gd name="T58" fmla="*/ 86 w 259"/>
                <a:gd name="T59" fmla="*/ 137 h 258"/>
                <a:gd name="T60" fmla="*/ 93 w 259"/>
                <a:gd name="T61" fmla="*/ 125 h 258"/>
                <a:gd name="T62" fmla="*/ 96 w 259"/>
                <a:gd name="T63" fmla="*/ 118 h 258"/>
                <a:gd name="T64" fmla="*/ 98 w 259"/>
                <a:gd name="T65" fmla="*/ 112 h 258"/>
                <a:gd name="T66" fmla="*/ 107 w 259"/>
                <a:gd name="T67" fmla="*/ 89 h 258"/>
                <a:gd name="T68" fmla="*/ 87 w 259"/>
                <a:gd name="T69" fmla="*/ 6 h 258"/>
                <a:gd name="T70" fmla="*/ 47 w 259"/>
                <a:gd name="T71" fmla="*/ 72 h 258"/>
                <a:gd name="T72" fmla="*/ 46 w 259"/>
                <a:gd name="T73" fmla="*/ 131 h 258"/>
                <a:gd name="T74" fmla="*/ 56 w 259"/>
                <a:gd name="T75" fmla="*/ 162 h 258"/>
                <a:gd name="T76" fmla="*/ 43 w 259"/>
                <a:gd name="T77" fmla="*/ 193 h 258"/>
                <a:gd name="T78" fmla="*/ 17 w 259"/>
                <a:gd name="T79" fmla="*/ 190 h 258"/>
                <a:gd name="T80" fmla="*/ 0 w 259"/>
                <a:gd name="T81" fmla="*/ 133 h 258"/>
                <a:gd name="T82" fmla="*/ 18 w 259"/>
                <a:gd name="T83" fmla="*/ 62 h 258"/>
                <a:gd name="T84" fmla="*/ 75 w 259"/>
                <a:gd name="T85" fmla="*/ 11 h 258"/>
                <a:gd name="T86" fmla="*/ 168 w 259"/>
                <a:gd name="T87" fmla="*/ 4 h 258"/>
                <a:gd name="T88" fmla="*/ 230 w 259"/>
                <a:gd name="T89" fmla="*/ 45 h 258"/>
                <a:gd name="T90" fmla="*/ 259 w 259"/>
                <a:gd name="T91" fmla="*/ 114 h 258"/>
                <a:gd name="T92" fmla="*/ 249 w 259"/>
                <a:gd name="T93" fmla="*/ 129 h 258"/>
                <a:gd name="T94" fmla="*/ 210 w 259"/>
                <a:gd name="T95" fmla="*/ 78 h 258"/>
                <a:gd name="T96" fmla="*/ 165 w 259"/>
                <a:gd name="T97" fmla="*/ 54 h 258"/>
                <a:gd name="T98" fmla="*/ 137 w 259"/>
                <a:gd name="T99" fmla="*/ 48 h 258"/>
                <a:gd name="T100" fmla="*/ 118 w 259"/>
                <a:gd name="T101" fmla="*/ 31 h 258"/>
                <a:gd name="T102" fmla="*/ 125 w 259"/>
                <a:gd name="T103" fmla="*/ 5 h 2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59" h="258">
                  <a:moveTo>
                    <a:pt x="211" y="167"/>
                  </a:moveTo>
                  <a:lnTo>
                    <a:pt x="220" y="167"/>
                  </a:lnTo>
                  <a:lnTo>
                    <a:pt x="229" y="171"/>
                  </a:lnTo>
                  <a:lnTo>
                    <a:pt x="236" y="178"/>
                  </a:lnTo>
                  <a:lnTo>
                    <a:pt x="239" y="186"/>
                  </a:lnTo>
                  <a:lnTo>
                    <a:pt x="240" y="195"/>
                  </a:lnTo>
                  <a:lnTo>
                    <a:pt x="236" y="204"/>
                  </a:lnTo>
                  <a:lnTo>
                    <a:pt x="219" y="224"/>
                  </a:lnTo>
                  <a:lnTo>
                    <a:pt x="199" y="239"/>
                  </a:lnTo>
                  <a:lnTo>
                    <a:pt x="176" y="251"/>
                  </a:lnTo>
                  <a:lnTo>
                    <a:pt x="152" y="257"/>
                  </a:lnTo>
                  <a:lnTo>
                    <a:pt x="127" y="258"/>
                  </a:lnTo>
                  <a:lnTo>
                    <a:pt x="102" y="256"/>
                  </a:lnTo>
                  <a:lnTo>
                    <a:pt x="78" y="248"/>
                  </a:lnTo>
                  <a:lnTo>
                    <a:pt x="55" y="235"/>
                  </a:lnTo>
                  <a:lnTo>
                    <a:pt x="44" y="227"/>
                  </a:lnTo>
                  <a:lnTo>
                    <a:pt x="71" y="233"/>
                  </a:lnTo>
                  <a:lnTo>
                    <a:pt x="94" y="234"/>
                  </a:lnTo>
                  <a:lnTo>
                    <a:pt x="115" y="230"/>
                  </a:lnTo>
                  <a:lnTo>
                    <a:pt x="134" y="224"/>
                  </a:lnTo>
                  <a:lnTo>
                    <a:pt x="151" y="216"/>
                  </a:lnTo>
                  <a:lnTo>
                    <a:pt x="165" y="206"/>
                  </a:lnTo>
                  <a:lnTo>
                    <a:pt x="176" y="197"/>
                  </a:lnTo>
                  <a:lnTo>
                    <a:pt x="185" y="188"/>
                  </a:lnTo>
                  <a:lnTo>
                    <a:pt x="192" y="180"/>
                  </a:lnTo>
                  <a:lnTo>
                    <a:pt x="197" y="176"/>
                  </a:lnTo>
                  <a:lnTo>
                    <a:pt x="203" y="169"/>
                  </a:lnTo>
                  <a:lnTo>
                    <a:pt x="211" y="167"/>
                  </a:lnTo>
                  <a:close/>
                  <a:moveTo>
                    <a:pt x="130" y="79"/>
                  </a:moveTo>
                  <a:lnTo>
                    <a:pt x="142" y="81"/>
                  </a:lnTo>
                  <a:lnTo>
                    <a:pt x="152" y="89"/>
                  </a:lnTo>
                  <a:lnTo>
                    <a:pt x="159" y="99"/>
                  </a:lnTo>
                  <a:lnTo>
                    <a:pt x="161" y="111"/>
                  </a:lnTo>
                  <a:lnTo>
                    <a:pt x="162" y="114"/>
                  </a:lnTo>
                  <a:lnTo>
                    <a:pt x="162" y="114"/>
                  </a:lnTo>
                  <a:lnTo>
                    <a:pt x="163" y="118"/>
                  </a:lnTo>
                  <a:lnTo>
                    <a:pt x="164" y="122"/>
                  </a:lnTo>
                  <a:lnTo>
                    <a:pt x="164" y="123"/>
                  </a:lnTo>
                  <a:lnTo>
                    <a:pt x="166" y="125"/>
                  </a:lnTo>
                  <a:lnTo>
                    <a:pt x="169" y="128"/>
                  </a:lnTo>
                  <a:lnTo>
                    <a:pt x="171" y="131"/>
                  </a:lnTo>
                  <a:lnTo>
                    <a:pt x="173" y="137"/>
                  </a:lnTo>
                  <a:lnTo>
                    <a:pt x="176" y="145"/>
                  </a:lnTo>
                  <a:lnTo>
                    <a:pt x="176" y="151"/>
                  </a:lnTo>
                  <a:lnTo>
                    <a:pt x="175" y="155"/>
                  </a:lnTo>
                  <a:lnTo>
                    <a:pt x="173" y="156"/>
                  </a:lnTo>
                  <a:lnTo>
                    <a:pt x="171" y="155"/>
                  </a:lnTo>
                  <a:lnTo>
                    <a:pt x="169" y="152"/>
                  </a:lnTo>
                  <a:lnTo>
                    <a:pt x="166" y="149"/>
                  </a:lnTo>
                  <a:lnTo>
                    <a:pt x="165" y="154"/>
                  </a:lnTo>
                  <a:lnTo>
                    <a:pt x="162" y="158"/>
                  </a:lnTo>
                  <a:lnTo>
                    <a:pt x="159" y="162"/>
                  </a:lnTo>
                  <a:lnTo>
                    <a:pt x="162" y="164"/>
                  </a:lnTo>
                  <a:lnTo>
                    <a:pt x="164" y="167"/>
                  </a:lnTo>
                  <a:lnTo>
                    <a:pt x="165" y="169"/>
                  </a:lnTo>
                  <a:lnTo>
                    <a:pt x="164" y="172"/>
                  </a:lnTo>
                  <a:lnTo>
                    <a:pt x="162" y="175"/>
                  </a:lnTo>
                  <a:lnTo>
                    <a:pt x="159" y="177"/>
                  </a:lnTo>
                  <a:lnTo>
                    <a:pt x="153" y="178"/>
                  </a:lnTo>
                  <a:lnTo>
                    <a:pt x="149" y="178"/>
                  </a:lnTo>
                  <a:lnTo>
                    <a:pt x="143" y="178"/>
                  </a:lnTo>
                  <a:lnTo>
                    <a:pt x="139" y="177"/>
                  </a:lnTo>
                  <a:lnTo>
                    <a:pt x="135" y="176"/>
                  </a:lnTo>
                  <a:lnTo>
                    <a:pt x="132" y="174"/>
                  </a:lnTo>
                  <a:lnTo>
                    <a:pt x="131" y="171"/>
                  </a:lnTo>
                  <a:lnTo>
                    <a:pt x="130" y="171"/>
                  </a:lnTo>
                  <a:lnTo>
                    <a:pt x="128" y="171"/>
                  </a:lnTo>
                  <a:lnTo>
                    <a:pt x="127" y="174"/>
                  </a:lnTo>
                  <a:lnTo>
                    <a:pt x="124" y="176"/>
                  </a:lnTo>
                  <a:lnTo>
                    <a:pt x="121" y="177"/>
                  </a:lnTo>
                  <a:lnTo>
                    <a:pt x="116" y="178"/>
                  </a:lnTo>
                  <a:lnTo>
                    <a:pt x="112" y="178"/>
                  </a:lnTo>
                  <a:lnTo>
                    <a:pt x="106" y="178"/>
                  </a:lnTo>
                  <a:lnTo>
                    <a:pt x="101" y="177"/>
                  </a:lnTo>
                  <a:lnTo>
                    <a:pt x="97" y="175"/>
                  </a:lnTo>
                  <a:lnTo>
                    <a:pt x="95" y="172"/>
                  </a:lnTo>
                  <a:lnTo>
                    <a:pt x="94" y="169"/>
                  </a:lnTo>
                  <a:lnTo>
                    <a:pt x="95" y="167"/>
                  </a:lnTo>
                  <a:lnTo>
                    <a:pt x="97" y="164"/>
                  </a:lnTo>
                  <a:lnTo>
                    <a:pt x="101" y="162"/>
                  </a:lnTo>
                  <a:lnTo>
                    <a:pt x="97" y="158"/>
                  </a:lnTo>
                  <a:lnTo>
                    <a:pt x="95" y="154"/>
                  </a:lnTo>
                  <a:lnTo>
                    <a:pt x="93" y="149"/>
                  </a:lnTo>
                  <a:lnTo>
                    <a:pt x="91" y="152"/>
                  </a:lnTo>
                  <a:lnTo>
                    <a:pt x="88" y="155"/>
                  </a:lnTo>
                  <a:lnTo>
                    <a:pt x="86" y="156"/>
                  </a:lnTo>
                  <a:lnTo>
                    <a:pt x="85" y="155"/>
                  </a:lnTo>
                  <a:lnTo>
                    <a:pt x="83" y="151"/>
                  </a:lnTo>
                  <a:lnTo>
                    <a:pt x="83" y="145"/>
                  </a:lnTo>
                  <a:lnTo>
                    <a:pt x="86" y="137"/>
                  </a:lnTo>
                  <a:lnTo>
                    <a:pt x="88" y="131"/>
                  </a:lnTo>
                  <a:lnTo>
                    <a:pt x="91" y="128"/>
                  </a:lnTo>
                  <a:lnTo>
                    <a:pt x="93" y="125"/>
                  </a:lnTo>
                  <a:lnTo>
                    <a:pt x="96" y="123"/>
                  </a:lnTo>
                  <a:lnTo>
                    <a:pt x="96" y="122"/>
                  </a:lnTo>
                  <a:lnTo>
                    <a:pt x="96" y="118"/>
                  </a:lnTo>
                  <a:lnTo>
                    <a:pt x="97" y="114"/>
                  </a:lnTo>
                  <a:lnTo>
                    <a:pt x="97" y="114"/>
                  </a:lnTo>
                  <a:lnTo>
                    <a:pt x="98" y="112"/>
                  </a:lnTo>
                  <a:lnTo>
                    <a:pt x="98" y="111"/>
                  </a:lnTo>
                  <a:lnTo>
                    <a:pt x="101" y="99"/>
                  </a:lnTo>
                  <a:lnTo>
                    <a:pt x="107" y="89"/>
                  </a:lnTo>
                  <a:lnTo>
                    <a:pt x="117" y="81"/>
                  </a:lnTo>
                  <a:lnTo>
                    <a:pt x="130" y="79"/>
                  </a:lnTo>
                  <a:close/>
                  <a:moveTo>
                    <a:pt x="87" y="6"/>
                  </a:moveTo>
                  <a:lnTo>
                    <a:pt x="68" y="27"/>
                  </a:lnTo>
                  <a:lnTo>
                    <a:pt x="55" y="50"/>
                  </a:lnTo>
                  <a:lnTo>
                    <a:pt x="47" y="72"/>
                  </a:lnTo>
                  <a:lnTo>
                    <a:pt x="44" y="93"/>
                  </a:lnTo>
                  <a:lnTo>
                    <a:pt x="44" y="113"/>
                  </a:lnTo>
                  <a:lnTo>
                    <a:pt x="46" y="131"/>
                  </a:lnTo>
                  <a:lnTo>
                    <a:pt x="49" y="146"/>
                  </a:lnTo>
                  <a:lnTo>
                    <a:pt x="54" y="157"/>
                  </a:lnTo>
                  <a:lnTo>
                    <a:pt x="56" y="162"/>
                  </a:lnTo>
                  <a:lnTo>
                    <a:pt x="58" y="175"/>
                  </a:lnTo>
                  <a:lnTo>
                    <a:pt x="53" y="186"/>
                  </a:lnTo>
                  <a:lnTo>
                    <a:pt x="43" y="193"/>
                  </a:lnTo>
                  <a:lnTo>
                    <a:pt x="34" y="196"/>
                  </a:lnTo>
                  <a:lnTo>
                    <a:pt x="25" y="195"/>
                  </a:lnTo>
                  <a:lnTo>
                    <a:pt x="17" y="190"/>
                  </a:lnTo>
                  <a:lnTo>
                    <a:pt x="11" y="184"/>
                  </a:lnTo>
                  <a:lnTo>
                    <a:pt x="4" y="158"/>
                  </a:lnTo>
                  <a:lnTo>
                    <a:pt x="0" y="133"/>
                  </a:lnTo>
                  <a:lnTo>
                    <a:pt x="1" y="108"/>
                  </a:lnTo>
                  <a:lnTo>
                    <a:pt x="8" y="84"/>
                  </a:lnTo>
                  <a:lnTo>
                    <a:pt x="18" y="62"/>
                  </a:lnTo>
                  <a:lnTo>
                    <a:pt x="34" y="41"/>
                  </a:lnTo>
                  <a:lnTo>
                    <a:pt x="53" y="24"/>
                  </a:lnTo>
                  <a:lnTo>
                    <a:pt x="75" y="11"/>
                  </a:lnTo>
                  <a:lnTo>
                    <a:pt x="87" y="6"/>
                  </a:lnTo>
                  <a:close/>
                  <a:moveTo>
                    <a:pt x="142" y="0"/>
                  </a:moveTo>
                  <a:lnTo>
                    <a:pt x="168" y="4"/>
                  </a:lnTo>
                  <a:lnTo>
                    <a:pt x="191" y="14"/>
                  </a:lnTo>
                  <a:lnTo>
                    <a:pt x="212" y="27"/>
                  </a:lnTo>
                  <a:lnTo>
                    <a:pt x="230" y="45"/>
                  </a:lnTo>
                  <a:lnTo>
                    <a:pt x="243" y="67"/>
                  </a:lnTo>
                  <a:lnTo>
                    <a:pt x="253" y="89"/>
                  </a:lnTo>
                  <a:lnTo>
                    <a:pt x="259" y="114"/>
                  </a:lnTo>
                  <a:lnTo>
                    <a:pt x="259" y="140"/>
                  </a:lnTo>
                  <a:lnTo>
                    <a:pt x="257" y="154"/>
                  </a:lnTo>
                  <a:lnTo>
                    <a:pt x="249" y="129"/>
                  </a:lnTo>
                  <a:lnTo>
                    <a:pt x="238" y="108"/>
                  </a:lnTo>
                  <a:lnTo>
                    <a:pt x="224" y="91"/>
                  </a:lnTo>
                  <a:lnTo>
                    <a:pt x="210" y="78"/>
                  </a:lnTo>
                  <a:lnTo>
                    <a:pt x="194" y="67"/>
                  </a:lnTo>
                  <a:lnTo>
                    <a:pt x="180" y="60"/>
                  </a:lnTo>
                  <a:lnTo>
                    <a:pt x="165" y="54"/>
                  </a:lnTo>
                  <a:lnTo>
                    <a:pt x="153" y="51"/>
                  </a:lnTo>
                  <a:lnTo>
                    <a:pt x="143" y="49"/>
                  </a:lnTo>
                  <a:lnTo>
                    <a:pt x="137" y="48"/>
                  </a:lnTo>
                  <a:lnTo>
                    <a:pt x="128" y="45"/>
                  </a:lnTo>
                  <a:lnTo>
                    <a:pt x="122" y="40"/>
                  </a:lnTo>
                  <a:lnTo>
                    <a:pt x="118" y="31"/>
                  </a:lnTo>
                  <a:lnTo>
                    <a:pt x="117" y="22"/>
                  </a:lnTo>
                  <a:lnTo>
                    <a:pt x="120" y="12"/>
                  </a:lnTo>
                  <a:lnTo>
                    <a:pt x="125" y="5"/>
                  </a:lnTo>
                  <a:lnTo>
                    <a:pt x="132" y="1"/>
                  </a:lnTo>
                  <a:lnTo>
                    <a:pt x="142" y="0"/>
                  </a:lnTo>
                  <a:close/>
                </a:path>
              </a:pathLst>
            </a:custGeom>
            <a:solidFill>
              <a:schemeClr val="bg1"/>
            </a:solidFill>
            <a:ln w="0">
              <a:noFill/>
              <a:prstDash val="solid"/>
              <a:round/>
            </a:ln>
          </p:spPr>
          <p:txBody>
            <a:bodyPr vert="horz" wrap="square" lIns="91440" tIns="45720" rIns="91440" bIns="45720" numCol="1" anchor="t" anchorCtr="0" compatLnSpc="1"/>
            <a:lstStyle/>
            <a:p>
              <a:endParaRPr lang="zh-CN" altLang="en-US"/>
            </a:p>
          </p:txBody>
        </p:sp>
      </p:grpSp>
      <p:grpSp>
        <p:nvGrpSpPr>
          <p:cNvPr id="14" name="组合 13"/>
          <p:cNvGrpSpPr/>
          <p:nvPr/>
        </p:nvGrpSpPr>
        <p:grpSpPr>
          <a:xfrm>
            <a:off x="5453177" y="3333083"/>
            <a:ext cx="1300958" cy="1113221"/>
            <a:chOff x="5641435" y="3467554"/>
            <a:chExt cx="1300958" cy="1113221"/>
          </a:xfrm>
        </p:grpSpPr>
        <p:grpSp>
          <p:nvGrpSpPr>
            <p:cNvPr id="15" name="组合 14"/>
            <p:cNvGrpSpPr/>
            <p:nvPr/>
          </p:nvGrpSpPr>
          <p:grpSpPr>
            <a:xfrm>
              <a:off x="5641435" y="3467554"/>
              <a:ext cx="1300958" cy="1113221"/>
              <a:chOff x="3183471" y="2060848"/>
              <a:chExt cx="1300958" cy="1113221"/>
            </a:xfrm>
          </p:grpSpPr>
          <p:sp>
            <p:nvSpPr>
              <p:cNvPr id="17" name="矩形 2"/>
              <p:cNvSpPr/>
              <p:nvPr/>
            </p:nvSpPr>
            <p:spPr>
              <a:xfrm>
                <a:off x="3183471" y="2060848"/>
                <a:ext cx="1300958" cy="1113221"/>
              </a:xfrm>
              <a:custGeom>
                <a:avLst/>
                <a:gdLst/>
                <a:ahLst/>
                <a:cxnLst/>
                <a:rect l="l" t="t" r="r" b="b"/>
                <a:pathLst>
                  <a:path w="1036365" h="886811">
                    <a:moveTo>
                      <a:pt x="754039" y="0"/>
                    </a:moveTo>
                    <a:lnTo>
                      <a:pt x="1036365" y="429554"/>
                    </a:lnTo>
                    <a:lnTo>
                      <a:pt x="784530" y="883036"/>
                    </a:lnTo>
                    <a:lnTo>
                      <a:pt x="783106" y="880650"/>
                    </a:lnTo>
                    <a:lnTo>
                      <a:pt x="264749" y="886811"/>
                    </a:lnTo>
                    <a:lnTo>
                      <a:pt x="0" y="443416"/>
                    </a:lnTo>
                    <a:lnTo>
                      <a:pt x="242827" y="5981"/>
                    </a:lnTo>
                    <a:lnTo>
                      <a:pt x="241773" y="4216"/>
                    </a:lnTo>
                    <a:lnTo>
                      <a:pt x="243839" y="4190"/>
                    </a:lnTo>
                    <a:close/>
                  </a:path>
                </a:pathLst>
              </a:custGeom>
              <a:gradFill flip="none" rotWithShape="1">
                <a:gsLst>
                  <a:gs pos="0">
                    <a:srgbClr val="C9CBC8"/>
                  </a:gs>
                  <a:gs pos="100000">
                    <a:srgbClr val="FCFCFC"/>
                  </a:gs>
                </a:gsLst>
                <a:lin ang="8100000" scaled="1"/>
                <a:tileRect/>
              </a:gradFill>
              <a:ln w="12700">
                <a:gradFill flip="none" rotWithShape="1">
                  <a:gsLst>
                    <a:gs pos="0">
                      <a:srgbClr val="FCFDFD"/>
                    </a:gs>
                    <a:gs pos="100000">
                      <a:srgbClr val="CFD4D0"/>
                    </a:gs>
                  </a:gsLst>
                  <a:lin ang="8100000" scaled="1"/>
                  <a:tileRect/>
                </a:gradFill>
              </a:ln>
              <a:effectLst>
                <a:outerShdw blurRad="342900" dist="1524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2"/>
              <p:cNvSpPr/>
              <p:nvPr/>
            </p:nvSpPr>
            <p:spPr>
              <a:xfrm>
                <a:off x="3396300" y="2242964"/>
                <a:ext cx="875300" cy="748988"/>
              </a:xfrm>
              <a:custGeom>
                <a:avLst/>
                <a:gdLst/>
                <a:ahLst/>
                <a:cxnLst/>
                <a:rect l="l" t="t" r="r" b="b"/>
                <a:pathLst>
                  <a:path w="1036365" h="886811">
                    <a:moveTo>
                      <a:pt x="754039" y="0"/>
                    </a:moveTo>
                    <a:lnTo>
                      <a:pt x="1036365" y="429554"/>
                    </a:lnTo>
                    <a:lnTo>
                      <a:pt x="784530" y="883036"/>
                    </a:lnTo>
                    <a:lnTo>
                      <a:pt x="783106" y="880650"/>
                    </a:lnTo>
                    <a:lnTo>
                      <a:pt x="264749" y="886811"/>
                    </a:lnTo>
                    <a:lnTo>
                      <a:pt x="0" y="443416"/>
                    </a:lnTo>
                    <a:lnTo>
                      <a:pt x="242827" y="5981"/>
                    </a:lnTo>
                    <a:lnTo>
                      <a:pt x="241773" y="4216"/>
                    </a:lnTo>
                    <a:lnTo>
                      <a:pt x="243839" y="4190"/>
                    </a:lnTo>
                    <a:close/>
                  </a:path>
                </a:pathLst>
              </a:custGeom>
              <a:solidFill>
                <a:srgbClr val="0070C0"/>
              </a:solidFill>
              <a:ln w="12700">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6" name="Freeform 102"/>
            <p:cNvSpPr/>
            <p:nvPr/>
          </p:nvSpPr>
          <p:spPr bwMode="auto">
            <a:xfrm>
              <a:off x="6091336" y="3856682"/>
              <a:ext cx="412750" cy="334963"/>
            </a:xfrm>
            <a:custGeom>
              <a:avLst/>
              <a:gdLst>
                <a:gd name="T0" fmla="*/ 179 w 260"/>
                <a:gd name="T1" fmla="*/ 0 h 211"/>
                <a:gd name="T2" fmla="*/ 195 w 260"/>
                <a:gd name="T3" fmla="*/ 1 h 211"/>
                <a:gd name="T4" fmla="*/ 207 w 260"/>
                <a:gd name="T5" fmla="*/ 7 h 211"/>
                <a:gd name="T6" fmla="*/ 219 w 260"/>
                <a:gd name="T7" fmla="*/ 16 h 211"/>
                <a:gd name="T8" fmla="*/ 236 w 260"/>
                <a:gd name="T9" fmla="*/ 11 h 211"/>
                <a:gd name="T10" fmla="*/ 252 w 260"/>
                <a:gd name="T11" fmla="*/ 4 h 211"/>
                <a:gd name="T12" fmla="*/ 243 w 260"/>
                <a:gd name="T13" fmla="*/ 20 h 211"/>
                <a:gd name="T14" fmla="*/ 229 w 260"/>
                <a:gd name="T15" fmla="*/ 33 h 211"/>
                <a:gd name="T16" fmla="*/ 245 w 260"/>
                <a:gd name="T17" fmla="*/ 29 h 211"/>
                <a:gd name="T18" fmla="*/ 260 w 260"/>
                <a:gd name="T19" fmla="*/ 24 h 211"/>
                <a:gd name="T20" fmla="*/ 247 w 260"/>
                <a:gd name="T21" fmla="*/ 40 h 211"/>
                <a:gd name="T22" fmla="*/ 233 w 260"/>
                <a:gd name="T23" fmla="*/ 52 h 211"/>
                <a:gd name="T24" fmla="*/ 233 w 260"/>
                <a:gd name="T25" fmla="*/ 59 h 211"/>
                <a:gd name="T26" fmla="*/ 232 w 260"/>
                <a:gd name="T27" fmla="*/ 83 h 211"/>
                <a:gd name="T28" fmla="*/ 225 w 260"/>
                <a:gd name="T29" fmla="*/ 106 h 211"/>
                <a:gd name="T30" fmla="*/ 215 w 260"/>
                <a:gd name="T31" fmla="*/ 129 h 211"/>
                <a:gd name="T32" fmla="*/ 202 w 260"/>
                <a:gd name="T33" fmla="*/ 151 h 211"/>
                <a:gd name="T34" fmla="*/ 186 w 260"/>
                <a:gd name="T35" fmla="*/ 170 h 211"/>
                <a:gd name="T36" fmla="*/ 164 w 260"/>
                <a:gd name="T37" fmla="*/ 187 h 211"/>
                <a:gd name="T38" fmla="*/ 140 w 260"/>
                <a:gd name="T39" fmla="*/ 200 h 211"/>
                <a:gd name="T40" fmla="*/ 113 w 260"/>
                <a:gd name="T41" fmla="*/ 207 h 211"/>
                <a:gd name="T42" fmla="*/ 82 w 260"/>
                <a:gd name="T43" fmla="*/ 211 h 211"/>
                <a:gd name="T44" fmla="*/ 52 w 260"/>
                <a:gd name="T45" fmla="*/ 207 h 211"/>
                <a:gd name="T46" fmla="*/ 24 w 260"/>
                <a:gd name="T47" fmla="*/ 200 h 211"/>
                <a:gd name="T48" fmla="*/ 0 w 260"/>
                <a:gd name="T49" fmla="*/ 187 h 211"/>
                <a:gd name="T50" fmla="*/ 13 w 260"/>
                <a:gd name="T51" fmla="*/ 187 h 211"/>
                <a:gd name="T52" fmla="*/ 37 w 260"/>
                <a:gd name="T53" fmla="*/ 184 h 211"/>
                <a:gd name="T54" fmla="*/ 59 w 260"/>
                <a:gd name="T55" fmla="*/ 177 h 211"/>
                <a:gd name="T56" fmla="*/ 78 w 260"/>
                <a:gd name="T57" fmla="*/ 165 h 211"/>
                <a:gd name="T58" fmla="*/ 61 w 260"/>
                <a:gd name="T59" fmla="*/ 161 h 211"/>
                <a:gd name="T60" fmla="*/ 47 w 260"/>
                <a:gd name="T61" fmla="*/ 154 h 211"/>
                <a:gd name="T62" fmla="*/ 36 w 260"/>
                <a:gd name="T63" fmla="*/ 142 h 211"/>
                <a:gd name="T64" fmla="*/ 29 w 260"/>
                <a:gd name="T65" fmla="*/ 128 h 211"/>
                <a:gd name="T66" fmla="*/ 33 w 260"/>
                <a:gd name="T67" fmla="*/ 128 h 211"/>
                <a:gd name="T68" fmla="*/ 38 w 260"/>
                <a:gd name="T69" fmla="*/ 129 h 211"/>
                <a:gd name="T70" fmla="*/ 46 w 260"/>
                <a:gd name="T71" fmla="*/ 128 h 211"/>
                <a:gd name="T72" fmla="*/ 52 w 260"/>
                <a:gd name="T73" fmla="*/ 127 h 211"/>
                <a:gd name="T74" fmla="*/ 36 w 260"/>
                <a:gd name="T75" fmla="*/ 120 h 211"/>
                <a:gd name="T76" fmla="*/ 22 w 260"/>
                <a:gd name="T77" fmla="*/ 109 h 211"/>
                <a:gd name="T78" fmla="*/ 13 w 260"/>
                <a:gd name="T79" fmla="*/ 93 h 211"/>
                <a:gd name="T80" fmla="*/ 10 w 260"/>
                <a:gd name="T81" fmla="*/ 74 h 211"/>
                <a:gd name="T82" fmla="*/ 10 w 260"/>
                <a:gd name="T83" fmla="*/ 74 h 211"/>
                <a:gd name="T84" fmla="*/ 22 w 260"/>
                <a:gd name="T85" fmla="*/ 78 h 211"/>
                <a:gd name="T86" fmla="*/ 34 w 260"/>
                <a:gd name="T87" fmla="*/ 81 h 211"/>
                <a:gd name="T88" fmla="*/ 22 w 260"/>
                <a:gd name="T89" fmla="*/ 69 h 211"/>
                <a:gd name="T90" fmla="*/ 14 w 260"/>
                <a:gd name="T91" fmla="*/ 54 h 211"/>
                <a:gd name="T92" fmla="*/ 10 w 260"/>
                <a:gd name="T93" fmla="*/ 36 h 211"/>
                <a:gd name="T94" fmla="*/ 13 w 260"/>
                <a:gd name="T95" fmla="*/ 22 h 211"/>
                <a:gd name="T96" fmla="*/ 18 w 260"/>
                <a:gd name="T97" fmla="*/ 9 h 211"/>
                <a:gd name="T98" fmla="*/ 40 w 260"/>
                <a:gd name="T99" fmla="*/ 31 h 211"/>
                <a:gd name="T100" fmla="*/ 66 w 260"/>
                <a:gd name="T101" fmla="*/ 48 h 211"/>
                <a:gd name="T102" fmla="*/ 96 w 260"/>
                <a:gd name="T103" fmla="*/ 60 h 211"/>
                <a:gd name="T104" fmla="*/ 128 w 260"/>
                <a:gd name="T105" fmla="*/ 65 h 211"/>
                <a:gd name="T106" fmla="*/ 127 w 260"/>
                <a:gd name="T107" fmla="*/ 59 h 211"/>
                <a:gd name="T108" fmla="*/ 127 w 260"/>
                <a:gd name="T109" fmla="*/ 52 h 211"/>
                <a:gd name="T110" fmla="*/ 129 w 260"/>
                <a:gd name="T111" fmla="*/ 36 h 211"/>
                <a:gd name="T112" fmla="*/ 137 w 260"/>
                <a:gd name="T113" fmla="*/ 22 h 211"/>
                <a:gd name="T114" fmla="*/ 149 w 260"/>
                <a:gd name="T115" fmla="*/ 10 h 211"/>
                <a:gd name="T116" fmla="*/ 163 w 260"/>
                <a:gd name="T117" fmla="*/ 2 h 211"/>
                <a:gd name="T118" fmla="*/ 179 w 260"/>
                <a:gd name="T119" fmla="*/ 0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60" h="211">
                  <a:moveTo>
                    <a:pt x="179" y="0"/>
                  </a:moveTo>
                  <a:lnTo>
                    <a:pt x="195" y="1"/>
                  </a:lnTo>
                  <a:lnTo>
                    <a:pt x="207" y="7"/>
                  </a:lnTo>
                  <a:lnTo>
                    <a:pt x="219" y="16"/>
                  </a:lnTo>
                  <a:lnTo>
                    <a:pt x="236" y="11"/>
                  </a:lnTo>
                  <a:lnTo>
                    <a:pt x="252" y="4"/>
                  </a:lnTo>
                  <a:lnTo>
                    <a:pt x="243" y="20"/>
                  </a:lnTo>
                  <a:lnTo>
                    <a:pt x="229" y="33"/>
                  </a:lnTo>
                  <a:lnTo>
                    <a:pt x="245" y="29"/>
                  </a:lnTo>
                  <a:lnTo>
                    <a:pt x="260" y="24"/>
                  </a:lnTo>
                  <a:lnTo>
                    <a:pt x="247" y="40"/>
                  </a:lnTo>
                  <a:lnTo>
                    <a:pt x="233" y="52"/>
                  </a:lnTo>
                  <a:lnTo>
                    <a:pt x="233" y="59"/>
                  </a:lnTo>
                  <a:lnTo>
                    <a:pt x="232" y="83"/>
                  </a:lnTo>
                  <a:lnTo>
                    <a:pt x="225" y="106"/>
                  </a:lnTo>
                  <a:lnTo>
                    <a:pt x="215" y="129"/>
                  </a:lnTo>
                  <a:lnTo>
                    <a:pt x="202" y="151"/>
                  </a:lnTo>
                  <a:lnTo>
                    <a:pt x="186" y="170"/>
                  </a:lnTo>
                  <a:lnTo>
                    <a:pt x="164" y="187"/>
                  </a:lnTo>
                  <a:lnTo>
                    <a:pt x="140" y="200"/>
                  </a:lnTo>
                  <a:lnTo>
                    <a:pt x="113" y="207"/>
                  </a:lnTo>
                  <a:lnTo>
                    <a:pt x="82" y="211"/>
                  </a:lnTo>
                  <a:lnTo>
                    <a:pt x="52" y="207"/>
                  </a:lnTo>
                  <a:lnTo>
                    <a:pt x="24" y="200"/>
                  </a:lnTo>
                  <a:lnTo>
                    <a:pt x="0" y="187"/>
                  </a:lnTo>
                  <a:lnTo>
                    <a:pt x="13" y="187"/>
                  </a:lnTo>
                  <a:lnTo>
                    <a:pt x="37" y="184"/>
                  </a:lnTo>
                  <a:lnTo>
                    <a:pt x="59" y="177"/>
                  </a:lnTo>
                  <a:lnTo>
                    <a:pt x="78" y="165"/>
                  </a:lnTo>
                  <a:lnTo>
                    <a:pt x="61" y="161"/>
                  </a:lnTo>
                  <a:lnTo>
                    <a:pt x="47" y="154"/>
                  </a:lnTo>
                  <a:lnTo>
                    <a:pt x="36" y="142"/>
                  </a:lnTo>
                  <a:lnTo>
                    <a:pt x="29" y="128"/>
                  </a:lnTo>
                  <a:lnTo>
                    <a:pt x="33" y="128"/>
                  </a:lnTo>
                  <a:lnTo>
                    <a:pt x="38" y="129"/>
                  </a:lnTo>
                  <a:lnTo>
                    <a:pt x="46" y="128"/>
                  </a:lnTo>
                  <a:lnTo>
                    <a:pt x="52" y="127"/>
                  </a:lnTo>
                  <a:lnTo>
                    <a:pt x="36" y="120"/>
                  </a:lnTo>
                  <a:lnTo>
                    <a:pt x="22" y="109"/>
                  </a:lnTo>
                  <a:lnTo>
                    <a:pt x="13" y="93"/>
                  </a:lnTo>
                  <a:lnTo>
                    <a:pt x="10" y="74"/>
                  </a:lnTo>
                  <a:lnTo>
                    <a:pt x="10" y="74"/>
                  </a:lnTo>
                  <a:lnTo>
                    <a:pt x="22" y="78"/>
                  </a:lnTo>
                  <a:lnTo>
                    <a:pt x="34" y="81"/>
                  </a:lnTo>
                  <a:lnTo>
                    <a:pt x="22" y="69"/>
                  </a:lnTo>
                  <a:lnTo>
                    <a:pt x="14" y="54"/>
                  </a:lnTo>
                  <a:lnTo>
                    <a:pt x="10" y="36"/>
                  </a:lnTo>
                  <a:lnTo>
                    <a:pt x="13" y="22"/>
                  </a:lnTo>
                  <a:lnTo>
                    <a:pt x="18" y="9"/>
                  </a:lnTo>
                  <a:lnTo>
                    <a:pt x="40" y="31"/>
                  </a:lnTo>
                  <a:lnTo>
                    <a:pt x="66" y="48"/>
                  </a:lnTo>
                  <a:lnTo>
                    <a:pt x="96" y="60"/>
                  </a:lnTo>
                  <a:lnTo>
                    <a:pt x="128" y="65"/>
                  </a:lnTo>
                  <a:lnTo>
                    <a:pt x="127" y="59"/>
                  </a:lnTo>
                  <a:lnTo>
                    <a:pt x="127" y="52"/>
                  </a:lnTo>
                  <a:lnTo>
                    <a:pt x="129" y="36"/>
                  </a:lnTo>
                  <a:lnTo>
                    <a:pt x="137" y="22"/>
                  </a:lnTo>
                  <a:lnTo>
                    <a:pt x="149" y="10"/>
                  </a:lnTo>
                  <a:lnTo>
                    <a:pt x="163" y="2"/>
                  </a:lnTo>
                  <a:lnTo>
                    <a:pt x="179" y="0"/>
                  </a:lnTo>
                  <a:close/>
                </a:path>
              </a:pathLst>
            </a:custGeom>
            <a:solidFill>
              <a:schemeClr val="bg1"/>
            </a:solidFill>
            <a:ln w="0">
              <a:noFill/>
              <a:prstDash val="solid"/>
              <a:round/>
            </a:ln>
          </p:spPr>
          <p:txBody>
            <a:bodyPr vert="horz" wrap="square" lIns="91440" tIns="45720" rIns="91440" bIns="45720" numCol="1" anchor="t" anchorCtr="0" compatLnSpc="1"/>
            <a:lstStyle/>
            <a:p>
              <a:endParaRPr lang="zh-CN" altLang="en-US"/>
            </a:p>
          </p:txBody>
        </p:sp>
      </p:grpSp>
      <p:grpSp>
        <p:nvGrpSpPr>
          <p:cNvPr id="19" name="组合 18"/>
          <p:cNvGrpSpPr/>
          <p:nvPr/>
        </p:nvGrpSpPr>
        <p:grpSpPr>
          <a:xfrm>
            <a:off x="4802698" y="4520446"/>
            <a:ext cx="1300958" cy="1113221"/>
            <a:chOff x="4990956" y="4654917"/>
            <a:chExt cx="1300958" cy="1113221"/>
          </a:xfrm>
        </p:grpSpPr>
        <p:grpSp>
          <p:nvGrpSpPr>
            <p:cNvPr id="20" name="组合 19"/>
            <p:cNvGrpSpPr/>
            <p:nvPr/>
          </p:nvGrpSpPr>
          <p:grpSpPr>
            <a:xfrm>
              <a:off x="4990956" y="4654917"/>
              <a:ext cx="1300958" cy="1113221"/>
              <a:chOff x="3183471" y="2060848"/>
              <a:chExt cx="1300958" cy="1113221"/>
            </a:xfrm>
          </p:grpSpPr>
          <p:sp>
            <p:nvSpPr>
              <p:cNvPr id="22" name="矩形 2"/>
              <p:cNvSpPr/>
              <p:nvPr/>
            </p:nvSpPr>
            <p:spPr>
              <a:xfrm>
                <a:off x="3183471" y="2060848"/>
                <a:ext cx="1300958" cy="1113221"/>
              </a:xfrm>
              <a:custGeom>
                <a:avLst/>
                <a:gdLst/>
                <a:ahLst/>
                <a:cxnLst/>
                <a:rect l="l" t="t" r="r" b="b"/>
                <a:pathLst>
                  <a:path w="1036365" h="886811">
                    <a:moveTo>
                      <a:pt x="754039" y="0"/>
                    </a:moveTo>
                    <a:lnTo>
                      <a:pt x="1036365" y="429554"/>
                    </a:lnTo>
                    <a:lnTo>
                      <a:pt x="784530" y="883036"/>
                    </a:lnTo>
                    <a:lnTo>
                      <a:pt x="783106" y="880650"/>
                    </a:lnTo>
                    <a:lnTo>
                      <a:pt x="264749" y="886811"/>
                    </a:lnTo>
                    <a:lnTo>
                      <a:pt x="0" y="443416"/>
                    </a:lnTo>
                    <a:lnTo>
                      <a:pt x="242827" y="5981"/>
                    </a:lnTo>
                    <a:lnTo>
                      <a:pt x="241773" y="4216"/>
                    </a:lnTo>
                    <a:lnTo>
                      <a:pt x="243839" y="4190"/>
                    </a:lnTo>
                    <a:close/>
                  </a:path>
                </a:pathLst>
              </a:custGeom>
              <a:gradFill flip="none" rotWithShape="1">
                <a:gsLst>
                  <a:gs pos="0">
                    <a:srgbClr val="C9CBC8"/>
                  </a:gs>
                  <a:gs pos="100000">
                    <a:srgbClr val="FCFCFC"/>
                  </a:gs>
                </a:gsLst>
                <a:lin ang="8100000" scaled="1"/>
                <a:tileRect/>
              </a:gradFill>
              <a:ln w="12700">
                <a:gradFill flip="none" rotWithShape="1">
                  <a:gsLst>
                    <a:gs pos="0">
                      <a:srgbClr val="FCFDFD"/>
                    </a:gs>
                    <a:gs pos="100000">
                      <a:srgbClr val="CFD4D0"/>
                    </a:gs>
                  </a:gsLst>
                  <a:lin ang="8100000" scaled="1"/>
                  <a:tileRect/>
                </a:gradFill>
              </a:ln>
              <a:effectLst>
                <a:outerShdw blurRad="342900" dist="1524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矩形 2"/>
              <p:cNvSpPr/>
              <p:nvPr/>
            </p:nvSpPr>
            <p:spPr>
              <a:xfrm>
                <a:off x="3396300" y="2242964"/>
                <a:ext cx="875300" cy="748988"/>
              </a:xfrm>
              <a:custGeom>
                <a:avLst/>
                <a:gdLst/>
                <a:ahLst/>
                <a:cxnLst/>
                <a:rect l="l" t="t" r="r" b="b"/>
                <a:pathLst>
                  <a:path w="1036365" h="886811">
                    <a:moveTo>
                      <a:pt x="754039" y="0"/>
                    </a:moveTo>
                    <a:lnTo>
                      <a:pt x="1036365" y="429554"/>
                    </a:lnTo>
                    <a:lnTo>
                      <a:pt x="784530" y="883036"/>
                    </a:lnTo>
                    <a:lnTo>
                      <a:pt x="783106" y="880650"/>
                    </a:lnTo>
                    <a:lnTo>
                      <a:pt x="264749" y="886811"/>
                    </a:lnTo>
                    <a:lnTo>
                      <a:pt x="0" y="443416"/>
                    </a:lnTo>
                    <a:lnTo>
                      <a:pt x="242827" y="5981"/>
                    </a:lnTo>
                    <a:lnTo>
                      <a:pt x="241773" y="4216"/>
                    </a:lnTo>
                    <a:lnTo>
                      <a:pt x="243839" y="4190"/>
                    </a:lnTo>
                    <a:close/>
                  </a:path>
                </a:pathLst>
              </a:custGeom>
              <a:solidFill>
                <a:srgbClr val="002060"/>
              </a:solidFill>
              <a:ln w="12700">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1" name="Freeform 121"/>
            <p:cNvSpPr>
              <a:spLocks noEditPoints="1"/>
            </p:cNvSpPr>
            <p:nvPr/>
          </p:nvSpPr>
          <p:spPr bwMode="auto">
            <a:xfrm>
              <a:off x="5468948" y="5036108"/>
              <a:ext cx="350838" cy="350838"/>
            </a:xfrm>
            <a:custGeom>
              <a:avLst/>
              <a:gdLst>
                <a:gd name="T0" fmla="*/ 119 w 221"/>
                <a:gd name="T1" fmla="*/ 73 h 221"/>
                <a:gd name="T2" fmla="*/ 134 w 221"/>
                <a:gd name="T3" fmla="*/ 85 h 221"/>
                <a:gd name="T4" fmla="*/ 136 w 221"/>
                <a:gd name="T5" fmla="*/ 93 h 221"/>
                <a:gd name="T6" fmla="*/ 132 w 221"/>
                <a:gd name="T7" fmla="*/ 101 h 221"/>
                <a:gd name="T8" fmla="*/ 124 w 221"/>
                <a:gd name="T9" fmla="*/ 105 h 221"/>
                <a:gd name="T10" fmla="*/ 116 w 221"/>
                <a:gd name="T11" fmla="*/ 103 h 221"/>
                <a:gd name="T12" fmla="*/ 105 w 221"/>
                <a:gd name="T13" fmla="*/ 97 h 221"/>
                <a:gd name="T14" fmla="*/ 89 w 221"/>
                <a:gd name="T15" fmla="*/ 101 h 221"/>
                <a:gd name="T16" fmla="*/ 75 w 221"/>
                <a:gd name="T17" fmla="*/ 111 h 221"/>
                <a:gd name="T18" fmla="*/ 30 w 221"/>
                <a:gd name="T19" fmla="*/ 157 h 221"/>
                <a:gd name="T20" fmla="*/ 28 w 221"/>
                <a:gd name="T21" fmla="*/ 169 h 221"/>
                <a:gd name="T22" fmla="*/ 30 w 221"/>
                <a:gd name="T23" fmla="*/ 182 h 221"/>
                <a:gd name="T24" fmla="*/ 43 w 221"/>
                <a:gd name="T25" fmla="*/ 192 h 221"/>
                <a:gd name="T26" fmla="*/ 61 w 221"/>
                <a:gd name="T27" fmla="*/ 192 h 221"/>
                <a:gd name="T28" fmla="*/ 80 w 221"/>
                <a:gd name="T29" fmla="*/ 175 h 221"/>
                <a:gd name="T30" fmla="*/ 88 w 221"/>
                <a:gd name="T31" fmla="*/ 171 h 221"/>
                <a:gd name="T32" fmla="*/ 97 w 221"/>
                <a:gd name="T33" fmla="*/ 173 h 221"/>
                <a:gd name="T34" fmla="*/ 104 w 221"/>
                <a:gd name="T35" fmla="*/ 179 h 221"/>
                <a:gd name="T36" fmla="*/ 105 w 221"/>
                <a:gd name="T37" fmla="*/ 187 h 221"/>
                <a:gd name="T38" fmla="*/ 101 w 221"/>
                <a:gd name="T39" fmla="*/ 194 h 221"/>
                <a:gd name="T40" fmla="*/ 78 w 221"/>
                <a:gd name="T41" fmla="*/ 215 h 221"/>
                <a:gd name="T42" fmla="*/ 52 w 221"/>
                <a:gd name="T43" fmla="*/ 221 h 221"/>
                <a:gd name="T44" fmla="*/ 27 w 221"/>
                <a:gd name="T45" fmla="*/ 215 h 221"/>
                <a:gd name="T46" fmla="*/ 7 w 221"/>
                <a:gd name="T47" fmla="*/ 194 h 221"/>
                <a:gd name="T48" fmla="*/ 0 w 221"/>
                <a:gd name="T49" fmla="*/ 169 h 221"/>
                <a:gd name="T50" fmla="*/ 7 w 221"/>
                <a:gd name="T51" fmla="*/ 143 h 221"/>
                <a:gd name="T52" fmla="*/ 56 w 221"/>
                <a:gd name="T53" fmla="*/ 91 h 221"/>
                <a:gd name="T54" fmla="*/ 88 w 221"/>
                <a:gd name="T55" fmla="*/ 71 h 221"/>
                <a:gd name="T56" fmla="*/ 163 w 221"/>
                <a:gd name="T57" fmla="*/ 0 h 221"/>
                <a:gd name="T58" fmla="*/ 192 w 221"/>
                <a:gd name="T59" fmla="*/ 6 h 221"/>
                <a:gd name="T60" fmla="*/ 215 w 221"/>
                <a:gd name="T61" fmla="*/ 27 h 221"/>
                <a:gd name="T62" fmla="*/ 221 w 221"/>
                <a:gd name="T63" fmla="*/ 52 h 221"/>
                <a:gd name="T64" fmla="*/ 215 w 221"/>
                <a:gd name="T65" fmla="*/ 79 h 221"/>
                <a:gd name="T66" fmla="*/ 163 w 221"/>
                <a:gd name="T67" fmla="*/ 133 h 221"/>
                <a:gd name="T68" fmla="*/ 134 w 221"/>
                <a:gd name="T69" fmla="*/ 151 h 221"/>
                <a:gd name="T70" fmla="*/ 105 w 221"/>
                <a:gd name="T71" fmla="*/ 151 h 221"/>
                <a:gd name="T72" fmla="*/ 87 w 221"/>
                <a:gd name="T73" fmla="*/ 137 h 221"/>
                <a:gd name="T74" fmla="*/ 86 w 221"/>
                <a:gd name="T75" fmla="*/ 128 h 221"/>
                <a:gd name="T76" fmla="*/ 89 w 221"/>
                <a:gd name="T77" fmla="*/ 120 h 221"/>
                <a:gd name="T78" fmla="*/ 97 w 221"/>
                <a:gd name="T79" fmla="*/ 116 h 221"/>
                <a:gd name="T80" fmla="*/ 106 w 221"/>
                <a:gd name="T81" fmla="*/ 118 h 221"/>
                <a:gd name="T82" fmla="*/ 112 w 221"/>
                <a:gd name="T83" fmla="*/ 123 h 221"/>
                <a:gd name="T84" fmla="*/ 124 w 221"/>
                <a:gd name="T85" fmla="*/ 127 h 221"/>
                <a:gd name="T86" fmla="*/ 143 w 221"/>
                <a:gd name="T87" fmla="*/ 114 h 221"/>
                <a:gd name="T88" fmla="*/ 191 w 221"/>
                <a:gd name="T89" fmla="*/ 65 h 221"/>
                <a:gd name="T90" fmla="*/ 195 w 221"/>
                <a:gd name="T91" fmla="*/ 52 h 221"/>
                <a:gd name="T92" fmla="*/ 191 w 221"/>
                <a:gd name="T93" fmla="*/ 41 h 221"/>
                <a:gd name="T94" fmla="*/ 179 w 221"/>
                <a:gd name="T95" fmla="*/ 30 h 221"/>
                <a:gd name="T96" fmla="*/ 163 w 221"/>
                <a:gd name="T97" fmla="*/ 28 h 221"/>
                <a:gd name="T98" fmla="*/ 141 w 221"/>
                <a:gd name="T99" fmla="*/ 47 h 221"/>
                <a:gd name="T100" fmla="*/ 133 w 221"/>
                <a:gd name="T101" fmla="*/ 51 h 221"/>
                <a:gd name="T102" fmla="*/ 124 w 221"/>
                <a:gd name="T103" fmla="*/ 50 h 221"/>
                <a:gd name="T104" fmla="*/ 119 w 221"/>
                <a:gd name="T105" fmla="*/ 43 h 221"/>
                <a:gd name="T106" fmla="*/ 118 w 221"/>
                <a:gd name="T107" fmla="*/ 34 h 221"/>
                <a:gd name="T108" fmla="*/ 121 w 221"/>
                <a:gd name="T109" fmla="*/ 27 h 221"/>
                <a:gd name="T110" fmla="*/ 148 w 221"/>
                <a:gd name="T111" fmla="*/ 3 h 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21" h="221">
                  <a:moveTo>
                    <a:pt x="104" y="69"/>
                  </a:moveTo>
                  <a:lnTo>
                    <a:pt x="119" y="73"/>
                  </a:lnTo>
                  <a:lnTo>
                    <a:pt x="132" y="82"/>
                  </a:lnTo>
                  <a:lnTo>
                    <a:pt x="134" y="85"/>
                  </a:lnTo>
                  <a:lnTo>
                    <a:pt x="136" y="89"/>
                  </a:lnTo>
                  <a:lnTo>
                    <a:pt x="136" y="93"/>
                  </a:lnTo>
                  <a:lnTo>
                    <a:pt x="134" y="97"/>
                  </a:lnTo>
                  <a:lnTo>
                    <a:pt x="132" y="101"/>
                  </a:lnTo>
                  <a:lnTo>
                    <a:pt x="128" y="103"/>
                  </a:lnTo>
                  <a:lnTo>
                    <a:pt x="124" y="105"/>
                  </a:lnTo>
                  <a:lnTo>
                    <a:pt x="120" y="105"/>
                  </a:lnTo>
                  <a:lnTo>
                    <a:pt x="116" y="103"/>
                  </a:lnTo>
                  <a:lnTo>
                    <a:pt x="112" y="101"/>
                  </a:lnTo>
                  <a:lnTo>
                    <a:pt x="105" y="97"/>
                  </a:lnTo>
                  <a:lnTo>
                    <a:pt x="97" y="97"/>
                  </a:lnTo>
                  <a:lnTo>
                    <a:pt x="89" y="101"/>
                  </a:lnTo>
                  <a:lnTo>
                    <a:pt x="82" y="105"/>
                  </a:lnTo>
                  <a:lnTo>
                    <a:pt x="75" y="111"/>
                  </a:lnTo>
                  <a:lnTo>
                    <a:pt x="34" y="152"/>
                  </a:lnTo>
                  <a:lnTo>
                    <a:pt x="30" y="157"/>
                  </a:lnTo>
                  <a:lnTo>
                    <a:pt x="28" y="162"/>
                  </a:lnTo>
                  <a:lnTo>
                    <a:pt x="28" y="169"/>
                  </a:lnTo>
                  <a:lnTo>
                    <a:pt x="28" y="175"/>
                  </a:lnTo>
                  <a:lnTo>
                    <a:pt x="30" y="182"/>
                  </a:lnTo>
                  <a:lnTo>
                    <a:pt x="34" y="187"/>
                  </a:lnTo>
                  <a:lnTo>
                    <a:pt x="43" y="192"/>
                  </a:lnTo>
                  <a:lnTo>
                    <a:pt x="52" y="193"/>
                  </a:lnTo>
                  <a:lnTo>
                    <a:pt x="61" y="192"/>
                  </a:lnTo>
                  <a:lnTo>
                    <a:pt x="70" y="187"/>
                  </a:lnTo>
                  <a:lnTo>
                    <a:pt x="80" y="175"/>
                  </a:lnTo>
                  <a:lnTo>
                    <a:pt x="84" y="173"/>
                  </a:lnTo>
                  <a:lnTo>
                    <a:pt x="88" y="171"/>
                  </a:lnTo>
                  <a:lnTo>
                    <a:pt x="93" y="171"/>
                  </a:lnTo>
                  <a:lnTo>
                    <a:pt x="97" y="173"/>
                  </a:lnTo>
                  <a:lnTo>
                    <a:pt x="101" y="175"/>
                  </a:lnTo>
                  <a:lnTo>
                    <a:pt x="104" y="179"/>
                  </a:lnTo>
                  <a:lnTo>
                    <a:pt x="105" y="183"/>
                  </a:lnTo>
                  <a:lnTo>
                    <a:pt x="105" y="187"/>
                  </a:lnTo>
                  <a:lnTo>
                    <a:pt x="104" y="191"/>
                  </a:lnTo>
                  <a:lnTo>
                    <a:pt x="101" y="194"/>
                  </a:lnTo>
                  <a:lnTo>
                    <a:pt x="89" y="206"/>
                  </a:lnTo>
                  <a:lnTo>
                    <a:pt x="78" y="215"/>
                  </a:lnTo>
                  <a:lnTo>
                    <a:pt x="65" y="219"/>
                  </a:lnTo>
                  <a:lnTo>
                    <a:pt x="52" y="221"/>
                  </a:lnTo>
                  <a:lnTo>
                    <a:pt x="39" y="219"/>
                  </a:lnTo>
                  <a:lnTo>
                    <a:pt x="27" y="215"/>
                  </a:lnTo>
                  <a:lnTo>
                    <a:pt x="15" y="206"/>
                  </a:lnTo>
                  <a:lnTo>
                    <a:pt x="7" y="194"/>
                  </a:lnTo>
                  <a:lnTo>
                    <a:pt x="1" y="183"/>
                  </a:lnTo>
                  <a:lnTo>
                    <a:pt x="0" y="169"/>
                  </a:lnTo>
                  <a:lnTo>
                    <a:pt x="1" y="156"/>
                  </a:lnTo>
                  <a:lnTo>
                    <a:pt x="7" y="143"/>
                  </a:lnTo>
                  <a:lnTo>
                    <a:pt x="15" y="132"/>
                  </a:lnTo>
                  <a:lnTo>
                    <a:pt x="56" y="91"/>
                  </a:lnTo>
                  <a:lnTo>
                    <a:pt x="73" y="79"/>
                  </a:lnTo>
                  <a:lnTo>
                    <a:pt x="88" y="71"/>
                  </a:lnTo>
                  <a:lnTo>
                    <a:pt x="104" y="69"/>
                  </a:lnTo>
                  <a:close/>
                  <a:moveTo>
                    <a:pt x="163" y="0"/>
                  </a:moveTo>
                  <a:lnTo>
                    <a:pt x="178" y="0"/>
                  </a:lnTo>
                  <a:lnTo>
                    <a:pt x="192" y="6"/>
                  </a:lnTo>
                  <a:lnTo>
                    <a:pt x="206" y="16"/>
                  </a:lnTo>
                  <a:lnTo>
                    <a:pt x="215" y="27"/>
                  </a:lnTo>
                  <a:lnTo>
                    <a:pt x="220" y="39"/>
                  </a:lnTo>
                  <a:lnTo>
                    <a:pt x="221" y="52"/>
                  </a:lnTo>
                  <a:lnTo>
                    <a:pt x="220" y="66"/>
                  </a:lnTo>
                  <a:lnTo>
                    <a:pt x="215" y="79"/>
                  </a:lnTo>
                  <a:lnTo>
                    <a:pt x="206" y="89"/>
                  </a:lnTo>
                  <a:lnTo>
                    <a:pt x="163" y="133"/>
                  </a:lnTo>
                  <a:lnTo>
                    <a:pt x="148" y="144"/>
                  </a:lnTo>
                  <a:lnTo>
                    <a:pt x="134" y="151"/>
                  </a:lnTo>
                  <a:lnTo>
                    <a:pt x="120" y="153"/>
                  </a:lnTo>
                  <a:lnTo>
                    <a:pt x="105" y="151"/>
                  </a:lnTo>
                  <a:lnTo>
                    <a:pt x="89" y="141"/>
                  </a:lnTo>
                  <a:lnTo>
                    <a:pt x="87" y="137"/>
                  </a:lnTo>
                  <a:lnTo>
                    <a:pt x="86" y="133"/>
                  </a:lnTo>
                  <a:lnTo>
                    <a:pt x="86" y="128"/>
                  </a:lnTo>
                  <a:lnTo>
                    <a:pt x="87" y="124"/>
                  </a:lnTo>
                  <a:lnTo>
                    <a:pt x="89" y="120"/>
                  </a:lnTo>
                  <a:lnTo>
                    <a:pt x="93" y="118"/>
                  </a:lnTo>
                  <a:lnTo>
                    <a:pt x="97" y="116"/>
                  </a:lnTo>
                  <a:lnTo>
                    <a:pt x="101" y="116"/>
                  </a:lnTo>
                  <a:lnTo>
                    <a:pt x="106" y="118"/>
                  </a:lnTo>
                  <a:lnTo>
                    <a:pt x="109" y="120"/>
                  </a:lnTo>
                  <a:lnTo>
                    <a:pt x="112" y="123"/>
                  </a:lnTo>
                  <a:lnTo>
                    <a:pt x="116" y="125"/>
                  </a:lnTo>
                  <a:lnTo>
                    <a:pt x="124" y="127"/>
                  </a:lnTo>
                  <a:lnTo>
                    <a:pt x="132" y="123"/>
                  </a:lnTo>
                  <a:lnTo>
                    <a:pt x="143" y="114"/>
                  </a:lnTo>
                  <a:lnTo>
                    <a:pt x="187" y="70"/>
                  </a:lnTo>
                  <a:lnTo>
                    <a:pt x="191" y="65"/>
                  </a:lnTo>
                  <a:lnTo>
                    <a:pt x="193" y="59"/>
                  </a:lnTo>
                  <a:lnTo>
                    <a:pt x="195" y="52"/>
                  </a:lnTo>
                  <a:lnTo>
                    <a:pt x="193" y="47"/>
                  </a:lnTo>
                  <a:lnTo>
                    <a:pt x="191" y="41"/>
                  </a:lnTo>
                  <a:lnTo>
                    <a:pt x="187" y="36"/>
                  </a:lnTo>
                  <a:lnTo>
                    <a:pt x="179" y="30"/>
                  </a:lnTo>
                  <a:lnTo>
                    <a:pt x="171" y="27"/>
                  </a:lnTo>
                  <a:lnTo>
                    <a:pt x="163" y="28"/>
                  </a:lnTo>
                  <a:lnTo>
                    <a:pt x="155" y="33"/>
                  </a:lnTo>
                  <a:lnTo>
                    <a:pt x="141" y="47"/>
                  </a:lnTo>
                  <a:lnTo>
                    <a:pt x="137" y="50"/>
                  </a:lnTo>
                  <a:lnTo>
                    <a:pt x="133" y="51"/>
                  </a:lnTo>
                  <a:lnTo>
                    <a:pt x="129" y="51"/>
                  </a:lnTo>
                  <a:lnTo>
                    <a:pt x="124" y="50"/>
                  </a:lnTo>
                  <a:lnTo>
                    <a:pt x="121" y="47"/>
                  </a:lnTo>
                  <a:lnTo>
                    <a:pt x="119" y="43"/>
                  </a:lnTo>
                  <a:lnTo>
                    <a:pt x="118" y="39"/>
                  </a:lnTo>
                  <a:lnTo>
                    <a:pt x="118" y="34"/>
                  </a:lnTo>
                  <a:lnTo>
                    <a:pt x="119" y="30"/>
                  </a:lnTo>
                  <a:lnTo>
                    <a:pt x="121" y="27"/>
                  </a:lnTo>
                  <a:lnTo>
                    <a:pt x="136" y="14"/>
                  </a:lnTo>
                  <a:lnTo>
                    <a:pt x="148" y="3"/>
                  </a:lnTo>
                  <a:lnTo>
                    <a:pt x="163" y="0"/>
                  </a:lnTo>
                  <a:close/>
                </a:path>
              </a:pathLst>
            </a:custGeom>
            <a:solidFill>
              <a:schemeClr val="bg1"/>
            </a:solidFill>
            <a:ln w="0">
              <a:noFill/>
              <a:prstDash val="solid"/>
              <a:round/>
            </a:ln>
          </p:spPr>
          <p:txBody>
            <a:bodyPr vert="horz" wrap="square" lIns="91440" tIns="45720" rIns="91440" bIns="45720" numCol="1" anchor="t" anchorCtr="0" compatLnSpc="1"/>
            <a:lstStyle/>
            <a:p>
              <a:endParaRPr lang="zh-CN" altLang="en-US"/>
            </a:p>
          </p:txBody>
        </p:sp>
      </p:grpSp>
      <p:grpSp>
        <p:nvGrpSpPr>
          <p:cNvPr id="24" name="组合 23"/>
          <p:cNvGrpSpPr/>
          <p:nvPr/>
        </p:nvGrpSpPr>
        <p:grpSpPr>
          <a:xfrm>
            <a:off x="5416106" y="2158078"/>
            <a:ext cx="1300958" cy="1113221"/>
            <a:chOff x="5604364" y="2292549"/>
            <a:chExt cx="1300958" cy="1113221"/>
          </a:xfrm>
        </p:grpSpPr>
        <p:grpSp>
          <p:nvGrpSpPr>
            <p:cNvPr id="25" name="组合 24"/>
            <p:cNvGrpSpPr/>
            <p:nvPr/>
          </p:nvGrpSpPr>
          <p:grpSpPr>
            <a:xfrm>
              <a:off x="5604364" y="2292549"/>
              <a:ext cx="1300958" cy="1113221"/>
              <a:chOff x="3183471" y="2060848"/>
              <a:chExt cx="1300958" cy="1113221"/>
            </a:xfrm>
          </p:grpSpPr>
          <p:sp>
            <p:nvSpPr>
              <p:cNvPr id="27" name="矩形 2"/>
              <p:cNvSpPr/>
              <p:nvPr/>
            </p:nvSpPr>
            <p:spPr>
              <a:xfrm>
                <a:off x="3183471" y="2060848"/>
                <a:ext cx="1300958" cy="1113221"/>
              </a:xfrm>
              <a:custGeom>
                <a:avLst/>
                <a:gdLst/>
                <a:ahLst/>
                <a:cxnLst/>
                <a:rect l="l" t="t" r="r" b="b"/>
                <a:pathLst>
                  <a:path w="1036365" h="886811">
                    <a:moveTo>
                      <a:pt x="754039" y="0"/>
                    </a:moveTo>
                    <a:lnTo>
                      <a:pt x="1036365" y="429554"/>
                    </a:lnTo>
                    <a:lnTo>
                      <a:pt x="784530" y="883036"/>
                    </a:lnTo>
                    <a:lnTo>
                      <a:pt x="783106" y="880650"/>
                    </a:lnTo>
                    <a:lnTo>
                      <a:pt x="264749" y="886811"/>
                    </a:lnTo>
                    <a:lnTo>
                      <a:pt x="0" y="443416"/>
                    </a:lnTo>
                    <a:lnTo>
                      <a:pt x="242827" y="5981"/>
                    </a:lnTo>
                    <a:lnTo>
                      <a:pt x="241773" y="4216"/>
                    </a:lnTo>
                    <a:lnTo>
                      <a:pt x="243839" y="4190"/>
                    </a:lnTo>
                    <a:close/>
                  </a:path>
                </a:pathLst>
              </a:custGeom>
              <a:gradFill flip="none" rotWithShape="1">
                <a:gsLst>
                  <a:gs pos="0">
                    <a:srgbClr val="C9CBC8"/>
                  </a:gs>
                  <a:gs pos="100000">
                    <a:srgbClr val="FCFCFC"/>
                  </a:gs>
                </a:gsLst>
                <a:lin ang="8100000" scaled="1"/>
                <a:tileRect/>
              </a:gradFill>
              <a:ln w="12700">
                <a:gradFill flip="none" rotWithShape="1">
                  <a:gsLst>
                    <a:gs pos="0">
                      <a:srgbClr val="FCFDFD"/>
                    </a:gs>
                    <a:gs pos="100000">
                      <a:srgbClr val="CFD4D0"/>
                    </a:gs>
                  </a:gsLst>
                  <a:lin ang="8100000" scaled="1"/>
                  <a:tileRect/>
                </a:gradFill>
              </a:ln>
              <a:effectLst>
                <a:outerShdw blurRad="342900" dist="1524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矩形 2"/>
              <p:cNvSpPr/>
              <p:nvPr/>
            </p:nvSpPr>
            <p:spPr>
              <a:xfrm>
                <a:off x="3396300" y="2242964"/>
                <a:ext cx="875300" cy="748988"/>
              </a:xfrm>
              <a:custGeom>
                <a:avLst/>
                <a:gdLst/>
                <a:ahLst/>
                <a:cxnLst/>
                <a:rect l="l" t="t" r="r" b="b"/>
                <a:pathLst>
                  <a:path w="1036365" h="886811">
                    <a:moveTo>
                      <a:pt x="754039" y="0"/>
                    </a:moveTo>
                    <a:lnTo>
                      <a:pt x="1036365" y="429554"/>
                    </a:lnTo>
                    <a:lnTo>
                      <a:pt x="784530" y="883036"/>
                    </a:lnTo>
                    <a:lnTo>
                      <a:pt x="783106" y="880650"/>
                    </a:lnTo>
                    <a:lnTo>
                      <a:pt x="264749" y="886811"/>
                    </a:lnTo>
                    <a:lnTo>
                      <a:pt x="0" y="443416"/>
                    </a:lnTo>
                    <a:lnTo>
                      <a:pt x="242827" y="5981"/>
                    </a:lnTo>
                    <a:lnTo>
                      <a:pt x="241773" y="4216"/>
                    </a:lnTo>
                    <a:lnTo>
                      <a:pt x="243839" y="4190"/>
                    </a:lnTo>
                    <a:close/>
                  </a:path>
                </a:pathLst>
              </a:custGeom>
              <a:solidFill>
                <a:srgbClr val="0070C0"/>
              </a:solidFill>
              <a:ln w="12700">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6" name="Freeform 134"/>
            <p:cNvSpPr/>
            <p:nvPr/>
          </p:nvSpPr>
          <p:spPr bwMode="auto">
            <a:xfrm>
              <a:off x="6090109" y="2650252"/>
              <a:ext cx="306388" cy="427038"/>
            </a:xfrm>
            <a:custGeom>
              <a:avLst/>
              <a:gdLst>
                <a:gd name="T0" fmla="*/ 64 w 193"/>
                <a:gd name="T1" fmla="*/ 3 h 269"/>
                <a:gd name="T2" fmla="*/ 192 w 193"/>
                <a:gd name="T3" fmla="*/ 69 h 269"/>
                <a:gd name="T4" fmla="*/ 193 w 193"/>
                <a:gd name="T5" fmla="*/ 75 h 269"/>
                <a:gd name="T6" fmla="*/ 193 w 193"/>
                <a:gd name="T7" fmla="*/ 235 h 269"/>
                <a:gd name="T8" fmla="*/ 187 w 193"/>
                <a:gd name="T9" fmla="*/ 240 h 269"/>
                <a:gd name="T10" fmla="*/ 181 w 193"/>
                <a:gd name="T11" fmla="*/ 241 h 269"/>
                <a:gd name="T12" fmla="*/ 174 w 193"/>
                <a:gd name="T13" fmla="*/ 239 h 269"/>
                <a:gd name="T14" fmla="*/ 170 w 193"/>
                <a:gd name="T15" fmla="*/ 235 h 269"/>
                <a:gd name="T16" fmla="*/ 170 w 193"/>
                <a:gd name="T17" fmla="*/ 139 h 269"/>
                <a:gd name="T18" fmla="*/ 170 w 193"/>
                <a:gd name="T19" fmla="*/ 103 h 269"/>
                <a:gd name="T20" fmla="*/ 170 w 193"/>
                <a:gd name="T21" fmla="*/ 86 h 269"/>
                <a:gd name="T22" fmla="*/ 169 w 193"/>
                <a:gd name="T23" fmla="*/ 83 h 269"/>
                <a:gd name="T24" fmla="*/ 166 w 193"/>
                <a:gd name="T25" fmla="*/ 81 h 269"/>
                <a:gd name="T26" fmla="*/ 154 w 193"/>
                <a:gd name="T27" fmla="*/ 75 h 269"/>
                <a:gd name="T28" fmla="*/ 125 w 193"/>
                <a:gd name="T29" fmla="*/ 59 h 269"/>
                <a:gd name="T30" fmla="*/ 93 w 193"/>
                <a:gd name="T31" fmla="*/ 42 h 269"/>
                <a:gd name="T32" fmla="*/ 65 w 193"/>
                <a:gd name="T33" fmla="*/ 27 h 269"/>
                <a:gd name="T34" fmla="*/ 55 w 193"/>
                <a:gd name="T35" fmla="*/ 21 h 269"/>
                <a:gd name="T36" fmla="*/ 50 w 193"/>
                <a:gd name="T37" fmla="*/ 21 h 269"/>
                <a:gd name="T38" fmla="*/ 41 w 193"/>
                <a:gd name="T39" fmla="*/ 22 h 269"/>
                <a:gd name="T40" fmla="*/ 29 w 193"/>
                <a:gd name="T41" fmla="*/ 27 h 269"/>
                <a:gd name="T42" fmla="*/ 22 w 193"/>
                <a:gd name="T43" fmla="*/ 33 h 269"/>
                <a:gd name="T44" fmla="*/ 133 w 193"/>
                <a:gd name="T45" fmla="*/ 100 h 269"/>
                <a:gd name="T46" fmla="*/ 138 w 193"/>
                <a:gd name="T47" fmla="*/ 104 h 269"/>
                <a:gd name="T48" fmla="*/ 138 w 193"/>
                <a:gd name="T49" fmla="*/ 260 h 269"/>
                <a:gd name="T50" fmla="*/ 136 w 193"/>
                <a:gd name="T51" fmla="*/ 265 h 269"/>
                <a:gd name="T52" fmla="*/ 131 w 193"/>
                <a:gd name="T53" fmla="*/ 268 h 269"/>
                <a:gd name="T54" fmla="*/ 125 w 193"/>
                <a:gd name="T55" fmla="*/ 268 h 269"/>
                <a:gd name="T56" fmla="*/ 119 w 193"/>
                <a:gd name="T57" fmla="*/ 265 h 269"/>
                <a:gd name="T58" fmla="*/ 98 w 193"/>
                <a:gd name="T59" fmla="*/ 251 h 269"/>
                <a:gd name="T60" fmla="*/ 68 w 193"/>
                <a:gd name="T61" fmla="*/ 232 h 269"/>
                <a:gd name="T62" fmla="*/ 36 w 193"/>
                <a:gd name="T63" fmla="*/ 213 h 269"/>
                <a:gd name="T64" fmla="*/ 14 w 193"/>
                <a:gd name="T65" fmla="*/ 199 h 269"/>
                <a:gd name="T66" fmla="*/ 6 w 193"/>
                <a:gd name="T67" fmla="*/ 194 h 269"/>
                <a:gd name="T68" fmla="*/ 2 w 193"/>
                <a:gd name="T69" fmla="*/ 189 h 269"/>
                <a:gd name="T70" fmla="*/ 0 w 193"/>
                <a:gd name="T71" fmla="*/ 41 h 269"/>
                <a:gd name="T72" fmla="*/ 0 w 193"/>
                <a:gd name="T73" fmla="*/ 36 h 269"/>
                <a:gd name="T74" fmla="*/ 4 w 193"/>
                <a:gd name="T75" fmla="*/ 27 h 269"/>
                <a:gd name="T76" fmla="*/ 20 w 193"/>
                <a:gd name="T77" fmla="*/ 12 h 269"/>
                <a:gd name="T78" fmla="*/ 43 w 193"/>
                <a:gd name="T79" fmla="*/ 1 h 2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93" h="269">
                  <a:moveTo>
                    <a:pt x="55" y="0"/>
                  </a:moveTo>
                  <a:lnTo>
                    <a:pt x="64" y="3"/>
                  </a:lnTo>
                  <a:lnTo>
                    <a:pt x="190" y="67"/>
                  </a:lnTo>
                  <a:lnTo>
                    <a:pt x="192" y="69"/>
                  </a:lnTo>
                  <a:lnTo>
                    <a:pt x="193" y="72"/>
                  </a:lnTo>
                  <a:lnTo>
                    <a:pt x="193" y="75"/>
                  </a:lnTo>
                  <a:lnTo>
                    <a:pt x="193" y="231"/>
                  </a:lnTo>
                  <a:lnTo>
                    <a:pt x="193" y="235"/>
                  </a:lnTo>
                  <a:lnTo>
                    <a:pt x="191" y="239"/>
                  </a:lnTo>
                  <a:lnTo>
                    <a:pt x="187" y="240"/>
                  </a:lnTo>
                  <a:lnTo>
                    <a:pt x="183" y="241"/>
                  </a:lnTo>
                  <a:lnTo>
                    <a:pt x="181" y="241"/>
                  </a:lnTo>
                  <a:lnTo>
                    <a:pt x="177" y="240"/>
                  </a:lnTo>
                  <a:lnTo>
                    <a:pt x="174" y="239"/>
                  </a:lnTo>
                  <a:lnTo>
                    <a:pt x="172" y="237"/>
                  </a:lnTo>
                  <a:lnTo>
                    <a:pt x="170" y="235"/>
                  </a:lnTo>
                  <a:lnTo>
                    <a:pt x="170" y="231"/>
                  </a:lnTo>
                  <a:lnTo>
                    <a:pt x="170" y="139"/>
                  </a:lnTo>
                  <a:lnTo>
                    <a:pt x="170" y="119"/>
                  </a:lnTo>
                  <a:lnTo>
                    <a:pt x="170" y="103"/>
                  </a:lnTo>
                  <a:lnTo>
                    <a:pt x="170" y="91"/>
                  </a:lnTo>
                  <a:lnTo>
                    <a:pt x="170" y="86"/>
                  </a:lnTo>
                  <a:lnTo>
                    <a:pt x="170" y="85"/>
                  </a:lnTo>
                  <a:lnTo>
                    <a:pt x="169" y="83"/>
                  </a:lnTo>
                  <a:lnTo>
                    <a:pt x="169" y="82"/>
                  </a:lnTo>
                  <a:lnTo>
                    <a:pt x="166" y="81"/>
                  </a:lnTo>
                  <a:lnTo>
                    <a:pt x="163" y="80"/>
                  </a:lnTo>
                  <a:lnTo>
                    <a:pt x="154" y="75"/>
                  </a:lnTo>
                  <a:lnTo>
                    <a:pt x="141" y="68"/>
                  </a:lnTo>
                  <a:lnTo>
                    <a:pt x="125" y="59"/>
                  </a:lnTo>
                  <a:lnTo>
                    <a:pt x="109" y="50"/>
                  </a:lnTo>
                  <a:lnTo>
                    <a:pt x="93" y="42"/>
                  </a:lnTo>
                  <a:lnTo>
                    <a:pt x="78" y="33"/>
                  </a:lnTo>
                  <a:lnTo>
                    <a:pt x="65" y="27"/>
                  </a:lnTo>
                  <a:lnTo>
                    <a:pt x="57" y="23"/>
                  </a:lnTo>
                  <a:lnTo>
                    <a:pt x="55" y="21"/>
                  </a:lnTo>
                  <a:lnTo>
                    <a:pt x="52" y="21"/>
                  </a:lnTo>
                  <a:lnTo>
                    <a:pt x="50" y="21"/>
                  </a:lnTo>
                  <a:lnTo>
                    <a:pt x="46" y="21"/>
                  </a:lnTo>
                  <a:lnTo>
                    <a:pt x="41" y="22"/>
                  </a:lnTo>
                  <a:lnTo>
                    <a:pt x="36" y="23"/>
                  </a:lnTo>
                  <a:lnTo>
                    <a:pt x="29" y="27"/>
                  </a:lnTo>
                  <a:lnTo>
                    <a:pt x="25" y="31"/>
                  </a:lnTo>
                  <a:lnTo>
                    <a:pt x="22" y="33"/>
                  </a:lnTo>
                  <a:lnTo>
                    <a:pt x="20" y="36"/>
                  </a:lnTo>
                  <a:lnTo>
                    <a:pt x="133" y="100"/>
                  </a:lnTo>
                  <a:lnTo>
                    <a:pt x="136" y="101"/>
                  </a:lnTo>
                  <a:lnTo>
                    <a:pt x="138" y="104"/>
                  </a:lnTo>
                  <a:lnTo>
                    <a:pt x="138" y="108"/>
                  </a:lnTo>
                  <a:lnTo>
                    <a:pt x="138" y="260"/>
                  </a:lnTo>
                  <a:lnTo>
                    <a:pt x="138" y="263"/>
                  </a:lnTo>
                  <a:lnTo>
                    <a:pt x="136" y="265"/>
                  </a:lnTo>
                  <a:lnTo>
                    <a:pt x="133" y="268"/>
                  </a:lnTo>
                  <a:lnTo>
                    <a:pt x="131" y="268"/>
                  </a:lnTo>
                  <a:lnTo>
                    <a:pt x="128" y="269"/>
                  </a:lnTo>
                  <a:lnTo>
                    <a:pt x="125" y="268"/>
                  </a:lnTo>
                  <a:lnTo>
                    <a:pt x="123" y="268"/>
                  </a:lnTo>
                  <a:lnTo>
                    <a:pt x="119" y="265"/>
                  </a:lnTo>
                  <a:lnTo>
                    <a:pt x="111" y="260"/>
                  </a:lnTo>
                  <a:lnTo>
                    <a:pt x="98" y="251"/>
                  </a:lnTo>
                  <a:lnTo>
                    <a:pt x="83" y="242"/>
                  </a:lnTo>
                  <a:lnTo>
                    <a:pt x="68" y="232"/>
                  </a:lnTo>
                  <a:lnTo>
                    <a:pt x="51" y="222"/>
                  </a:lnTo>
                  <a:lnTo>
                    <a:pt x="36" y="213"/>
                  </a:lnTo>
                  <a:lnTo>
                    <a:pt x="23" y="205"/>
                  </a:lnTo>
                  <a:lnTo>
                    <a:pt x="14" y="199"/>
                  </a:lnTo>
                  <a:lnTo>
                    <a:pt x="9" y="196"/>
                  </a:lnTo>
                  <a:lnTo>
                    <a:pt x="6" y="194"/>
                  </a:lnTo>
                  <a:lnTo>
                    <a:pt x="4" y="191"/>
                  </a:lnTo>
                  <a:lnTo>
                    <a:pt x="2" y="189"/>
                  </a:lnTo>
                  <a:lnTo>
                    <a:pt x="1" y="186"/>
                  </a:lnTo>
                  <a:lnTo>
                    <a:pt x="0" y="41"/>
                  </a:lnTo>
                  <a:lnTo>
                    <a:pt x="0" y="39"/>
                  </a:lnTo>
                  <a:lnTo>
                    <a:pt x="0" y="36"/>
                  </a:lnTo>
                  <a:lnTo>
                    <a:pt x="1" y="31"/>
                  </a:lnTo>
                  <a:lnTo>
                    <a:pt x="4" y="27"/>
                  </a:lnTo>
                  <a:lnTo>
                    <a:pt x="10" y="19"/>
                  </a:lnTo>
                  <a:lnTo>
                    <a:pt x="20" y="12"/>
                  </a:lnTo>
                  <a:lnTo>
                    <a:pt x="31" y="5"/>
                  </a:lnTo>
                  <a:lnTo>
                    <a:pt x="43" y="1"/>
                  </a:lnTo>
                  <a:lnTo>
                    <a:pt x="55" y="0"/>
                  </a:lnTo>
                  <a:close/>
                </a:path>
              </a:pathLst>
            </a:custGeom>
            <a:solidFill>
              <a:schemeClr val="bg1"/>
            </a:solidFill>
            <a:ln w="0">
              <a:noFill/>
              <a:prstDash val="solid"/>
              <a:round/>
            </a:ln>
          </p:spPr>
          <p:txBody>
            <a:bodyPr vert="horz" wrap="square" lIns="91440" tIns="45720" rIns="91440" bIns="45720" numCol="1" anchor="t" anchorCtr="0" compatLnSpc="1"/>
            <a:lstStyle/>
            <a:p>
              <a:endParaRPr lang="zh-CN" altLang="en-US"/>
            </a:p>
          </p:txBody>
        </p:sp>
      </p:grpSp>
      <p:grpSp>
        <p:nvGrpSpPr>
          <p:cNvPr id="29" name="组合 28"/>
          <p:cNvGrpSpPr/>
          <p:nvPr/>
        </p:nvGrpSpPr>
        <p:grpSpPr>
          <a:xfrm>
            <a:off x="4351163" y="1584677"/>
            <a:ext cx="1300958" cy="1113221"/>
            <a:chOff x="4539421" y="1719148"/>
            <a:chExt cx="1300958" cy="1113221"/>
          </a:xfrm>
        </p:grpSpPr>
        <p:grpSp>
          <p:nvGrpSpPr>
            <p:cNvPr id="30" name="组合 29"/>
            <p:cNvGrpSpPr/>
            <p:nvPr/>
          </p:nvGrpSpPr>
          <p:grpSpPr>
            <a:xfrm>
              <a:off x="4539421" y="1719148"/>
              <a:ext cx="1300958" cy="1113221"/>
              <a:chOff x="3183471" y="2060848"/>
              <a:chExt cx="1300958" cy="1113221"/>
            </a:xfrm>
          </p:grpSpPr>
          <p:sp>
            <p:nvSpPr>
              <p:cNvPr id="32" name="矩形 2"/>
              <p:cNvSpPr/>
              <p:nvPr/>
            </p:nvSpPr>
            <p:spPr>
              <a:xfrm>
                <a:off x="3183471" y="2060848"/>
                <a:ext cx="1300958" cy="1113221"/>
              </a:xfrm>
              <a:custGeom>
                <a:avLst/>
                <a:gdLst/>
                <a:ahLst/>
                <a:cxnLst/>
                <a:rect l="l" t="t" r="r" b="b"/>
                <a:pathLst>
                  <a:path w="1036365" h="886811">
                    <a:moveTo>
                      <a:pt x="754039" y="0"/>
                    </a:moveTo>
                    <a:lnTo>
                      <a:pt x="1036365" y="429554"/>
                    </a:lnTo>
                    <a:lnTo>
                      <a:pt x="784530" y="883036"/>
                    </a:lnTo>
                    <a:lnTo>
                      <a:pt x="783106" y="880650"/>
                    </a:lnTo>
                    <a:lnTo>
                      <a:pt x="264749" y="886811"/>
                    </a:lnTo>
                    <a:lnTo>
                      <a:pt x="0" y="443416"/>
                    </a:lnTo>
                    <a:lnTo>
                      <a:pt x="242827" y="5981"/>
                    </a:lnTo>
                    <a:lnTo>
                      <a:pt x="241773" y="4216"/>
                    </a:lnTo>
                    <a:lnTo>
                      <a:pt x="243839" y="4190"/>
                    </a:lnTo>
                    <a:close/>
                  </a:path>
                </a:pathLst>
              </a:custGeom>
              <a:gradFill flip="none" rotWithShape="1">
                <a:gsLst>
                  <a:gs pos="0">
                    <a:srgbClr val="C9CBC8"/>
                  </a:gs>
                  <a:gs pos="100000">
                    <a:srgbClr val="FCFCFC"/>
                  </a:gs>
                </a:gsLst>
                <a:lin ang="8100000" scaled="1"/>
                <a:tileRect/>
              </a:gradFill>
              <a:ln w="12700">
                <a:gradFill flip="none" rotWithShape="1">
                  <a:gsLst>
                    <a:gs pos="0">
                      <a:srgbClr val="FCFDFD"/>
                    </a:gs>
                    <a:gs pos="100000">
                      <a:srgbClr val="CFD4D0"/>
                    </a:gs>
                  </a:gsLst>
                  <a:lin ang="8100000" scaled="1"/>
                  <a:tileRect/>
                </a:gradFill>
              </a:ln>
              <a:effectLst>
                <a:outerShdw blurRad="342900" dist="1524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2"/>
              <p:cNvSpPr/>
              <p:nvPr/>
            </p:nvSpPr>
            <p:spPr>
              <a:xfrm>
                <a:off x="3396300" y="2242964"/>
                <a:ext cx="875300" cy="748988"/>
              </a:xfrm>
              <a:custGeom>
                <a:avLst/>
                <a:gdLst/>
                <a:ahLst/>
                <a:cxnLst/>
                <a:rect l="l" t="t" r="r" b="b"/>
                <a:pathLst>
                  <a:path w="1036365" h="886811">
                    <a:moveTo>
                      <a:pt x="754039" y="0"/>
                    </a:moveTo>
                    <a:lnTo>
                      <a:pt x="1036365" y="429554"/>
                    </a:lnTo>
                    <a:lnTo>
                      <a:pt x="784530" y="883036"/>
                    </a:lnTo>
                    <a:lnTo>
                      <a:pt x="783106" y="880650"/>
                    </a:lnTo>
                    <a:lnTo>
                      <a:pt x="264749" y="886811"/>
                    </a:lnTo>
                    <a:lnTo>
                      <a:pt x="0" y="443416"/>
                    </a:lnTo>
                    <a:lnTo>
                      <a:pt x="242827" y="5981"/>
                    </a:lnTo>
                    <a:lnTo>
                      <a:pt x="241773" y="4216"/>
                    </a:lnTo>
                    <a:lnTo>
                      <a:pt x="243839" y="4190"/>
                    </a:lnTo>
                    <a:close/>
                  </a:path>
                </a:pathLst>
              </a:custGeom>
              <a:solidFill>
                <a:srgbClr val="002060"/>
              </a:solidFill>
              <a:ln w="12700">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1" name="Freeform 135"/>
            <p:cNvSpPr>
              <a:spLocks noEditPoints="1"/>
            </p:cNvSpPr>
            <p:nvPr/>
          </p:nvSpPr>
          <p:spPr bwMode="auto">
            <a:xfrm>
              <a:off x="5079166" y="2051920"/>
              <a:ext cx="249238" cy="447675"/>
            </a:xfrm>
            <a:custGeom>
              <a:avLst/>
              <a:gdLst>
                <a:gd name="T0" fmla="*/ 19 w 157"/>
                <a:gd name="T1" fmla="*/ 72 h 282"/>
                <a:gd name="T2" fmla="*/ 43 w 157"/>
                <a:gd name="T3" fmla="*/ 99 h 282"/>
                <a:gd name="T4" fmla="*/ 69 w 157"/>
                <a:gd name="T5" fmla="*/ 130 h 282"/>
                <a:gd name="T6" fmla="*/ 62 w 157"/>
                <a:gd name="T7" fmla="*/ 163 h 282"/>
                <a:gd name="T8" fmla="*/ 34 w 157"/>
                <a:gd name="T9" fmla="*/ 192 h 282"/>
                <a:gd name="T10" fmla="*/ 16 w 157"/>
                <a:gd name="T11" fmla="*/ 218 h 282"/>
                <a:gd name="T12" fmla="*/ 37 w 157"/>
                <a:gd name="T13" fmla="*/ 229 h 282"/>
                <a:gd name="T14" fmla="*/ 69 w 157"/>
                <a:gd name="T15" fmla="*/ 210 h 282"/>
                <a:gd name="T16" fmla="*/ 74 w 157"/>
                <a:gd name="T17" fmla="*/ 195 h 282"/>
                <a:gd name="T18" fmla="*/ 82 w 157"/>
                <a:gd name="T19" fmla="*/ 194 h 282"/>
                <a:gd name="T20" fmla="*/ 86 w 157"/>
                <a:gd name="T21" fmla="*/ 201 h 282"/>
                <a:gd name="T22" fmla="*/ 109 w 157"/>
                <a:gd name="T23" fmla="*/ 224 h 282"/>
                <a:gd name="T24" fmla="*/ 141 w 157"/>
                <a:gd name="T25" fmla="*/ 236 h 282"/>
                <a:gd name="T26" fmla="*/ 132 w 157"/>
                <a:gd name="T27" fmla="*/ 201 h 282"/>
                <a:gd name="T28" fmla="*/ 104 w 157"/>
                <a:gd name="T29" fmla="*/ 173 h 282"/>
                <a:gd name="T30" fmla="*/ 86 w 157"/>
                <a:gd name="T31" fmla="*/ 141 h 282"/>
                <a:gd name="T32" fmla="*/ 104 w 157"/>
                <a:gd name="T33" fmla="*/ 109 h 282"/>
                <a:gd name="T34" fmla="*/ 132 w 157"/>
                <a:gd name="T35" fmla="*/ 81 h 282"/>
                <a:gd name="T36" fmla="*/ 141 w 157"/>
                <a:gd name="T37" fmla="*/ 50 h 282"/>
                <a:gd name="T38" fmla="*/ 79 w 157"/>
                <a:gd name="T39" fmla="*/ 65 h 282"/>
                <a:gd name="T40" fmla="*/ 16 w 157"/>
                <a:gd name="T41" fmla="*/ 50 h 282"/>
                <a:gd name="T42" fmla="*/ 43 w 157"/>
                <a:gd name="T43" fmla="*/ 23 h 282"/>
                <a:gd name="T44" fmla="*/ 21 w 157"/>
                <a:gd name="T45" fmla="*/ 33 h 282"/>
                <a:gd name="T46" fmla="*/ 16 w 157"/>
                <a:gd name="T47" fmla="*/ 36 h 282"/>
                <a:gd name="T48" fmla="*/ 18 w 157"/>
                <a:gd name="T49" fmla="*/ 41 h 282"/>
                <a:gd name="T50" fmla="*/ 79 w 157"/>
                <a:gd name="T51" fmla="*/ 55 h 282"/>
                <a:gd name="T52" fmla="*/ 141 w 157"/>
                <a:gd name="T53" fmla="*/ 41 h 282"/>
                <a:gd name="T54" fmla="*/ 141 w 157"/>
                <a:gd name="T55" fmla="*/ 36 h 282"/>
                <a:gd name="T56" fmla="*/ 136 w 157"/>
                <a:gd name="T57" fmla="*/ 33 h 282"/>
                <a:gd name="T58" fmla="*/ 113 w 157"/>
                <a:gd name="T59" fmla="*/ 23 h 282"/>
                <a:gd name="T60" fmla="*/ 79 w 157"/>
                <a:gd name="T61" fmla="*/ 0 h 282"/>
                <a:gd name="T62" fmla="*/ 134 w 157"/>
                <a:gd name="T63" fmla="*/ 12 h 282"/>
                <a:gd name="T64" fmla="*/ 157 w 157"/>
                <a:gd name="T65" fmla="*/ 31 h 282"/>
                <a:gd name="T66" fmla="*/ 143 w 157"/>
                <a:gd name="T67" fmla="*/ 94 h 282"/>
                <a:gd name="T68" fmla="*/ 107 w 157"/>
                <a:gd name="T69" fmla="*/ 130 h 282"/>
                <a:gd name="T70" fmla="*/ 118 w 157"/>
                <a:gd name="T71" fmla="*/ 164 h 282"/>
                <a:gd name="T72" fmla="*/ 154 w 157"/>
                <a:gd name="T73" fmla="*/ 203 h 282"/>
                <a:gd name="T74" fmla="*/ 155 w 157"/>
                <a:gd name="T75" fmla="*/ 256 h 282"/>
                <a:gd name="T76" fmla="*/ 119 w 157"/>
                <a:gd name="T77" fmla="*/ 277 h 282"/>
                <a:gd name="T78" fmla="*/ 57 w 157"/>
                <a:gd name="T79" fmla="*/ 281 h 282"/>
                <a:gd name="T80" fmla="*/ 10 w 157"/>
                <a:gd name="T81" fmla="*/ 264 h 282"/>
                <a:gd name="T82" fmla="*/ 0 w 157"/>
                <a:gd name="T83" fmla="*/ 218 h 282"/>
                <a:gd name="T84" fmla="*/ 27 w 157"/>
                <a:gd name="T85" fmla="*/ 176 h 282"/>
                <a:gd name="T86" fmla="*/ 55 w 157"/>
                <a:gd name="T87" fmla="*/ 141 h 282"/>
                <a:gd name="T88" fmla="*/ 27 w 157"/>
                <a:gd name="T89" fmla="*/ 106 h 282"/>
                <a:gd name="T90" fmla="*/ 0 w 157"/>
                <a:gd name="T91" fmla="*/ 64 h 282"/>
                <a:gd name="T92" fmla="*/ 10 w 157"/>
                <a:gd name="T93" fmla="*/ 18 h 282"/>
                <a:gd name="T94" fmla="*/ 57 w 157"/>
                <a:gd name="T95" fmla="*/ 1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57" h="282">
                  <a:moveTo>
                    <a:pt x="16" y="50"/>
                  </a:moveTo>
                  <a:lnTo>
                    <a:pt x="16" y="64"/>
                  </a:lnTo>
                  <a:lnTo>
                    <a:pt x="19" y="72"/>
                  </a:lnTo>
                  <a:lnTo>
                    <a:pt x="25" y="81"/>
                  </a:lnTo>
                  <a:lnTo>
                    <a:pt x="34" y="90"/>
                  </a:lnTo>
                  <a:lnTo>
                    <a:pt x="43" y="99"/>
                  </a:lnTo>
                  <a:lnTo>
                    <a:pt x="54" y="109"/>
                  </a:lnTo>
                  <a:lnTo>
                    <a:pt x="62" y="119"/>
                  </a:lnTo>
                  <a:lnTo>
                    <a:pt x="69" y="130"/>
                  </a:lnTo>
                  <a:lnTo>
                    <a:pt x="71" y="141"/>
                  </a:lnTo>
                  <a:lnTo>
                    <a:pt x="69" y="153"/>
                  </a:lnTo>
                  <a:lnTo>
                    <a:pt x="62" y="163"/>
                  </a:lnTo>
                  <a:lnTo>
                    <a:pt x="54" y="173"/>
                  </a:lnTo>
                  <a:lnTo>
                    <a:pt x="43" y="183"/>
                  </a:lnTo>
                  <a:lnTo>
                    <a:pt x="34" y="192"/>
                  </a:lnTo>
                  <a:lnTo>
                    <a:pt x="25" y="201"/>
                  </a:lnTo>
                  <a:lnTo>
                    <a:pt x="19" y="210"/>
                  </a:lnTo>
                  <a:lnTo>
                    <a:pt x="16" y="218"/>
                  </a:lnTo>
                  <a:lnTo>
                    <a:pt x="16" y="236"/>
                  </a:lnTo>
                  <a:lnTo>
                    <a:pt x="25" y="233"/>
                  </a:lnTo>
                  <a:lnTo>
                    <a:pt x="37" y="229"/>
                  </a:lnTo>
                  <a:lnTo>
                    <a:pt x="50" y="224"/>
                  </a:lnTo>
                  <a:lnTo>
                    <a:pt x="60" y="218"/>
                  </a:lnTo>
                  <a:lnTo>
                    <a:pt x="69" y="210"/>
                  </a:lnTo>
                  <a:lnTo>
                    <a:pt x="71" y="201"/>
                  </a:lnTo>
                  <a:lnTo>
                    <a:pt x="73" y="197"/>
                  </a:lnTo>
                  <a:lnTo>
                    <a:pt x="74" y="195"/>
                  </a:lnTo>
                  <a:lnTo>
                    <a:pt x="77" y="194"/>
                  </a:lnTo>
                  <a:lnTo>
                    <a:pt x="79" y="192"/>
                  </a:lnTo>
                  <a:lnTo>
                    <a:pt x="82" y="194"/>
                  </a:lnTo>
                  <a:lnTo>
                    <a:pt x="83" y="195"/>
                  </a:lnTo>
                  <a:lnTo>
                    <a:pt x="86" y="197"/>
                  </a:lnTo>
                  <a:lnTo>
                    <a:pt x="86" y="201"/>
                  </a:lnTo>
                  <a:lnTo>
                    <a:pt x="89" y="210"/>
                  </a:lnTo>
                  <a:lnTo>
                    <a:pt x="97" y="218"/>
                  </a:lnTo>
                  <a:lnTo>
                    <a:pt x="109" y="224"/>
                  </a:lnTo>
                  <a:lnTo>
                    <a:pt x="120" y="229"/>
                  </a:lnTo>
                  <a:lnTo>
                    <a:pt x="132" y="233"/>
                  </a:lnTo>
                  <a:lnTo>
                    <a:pt x="141" y="236"/>
                  </a:lnTo>
                  <a:lnTo>
                    <a:pt x="141" y="218"/>
                  </a:lnTo>
                  <a:lnTo>
                    <a:pt x="138" y="210"/>
                  </a:lnTo>
                  <a:lnTo>
                    <a:pt x="132" y="201"/>
                  </a:lnTo>
                  <a:lnTo>
                    <a:pt x="123" y="192"/>
                  </a:lnTo>
                  <a:lnTo>
                    <a:pt x="115" y="183"/>
                  </a:lnTo>
                  <a:lnTo>
                    <a:pt x="104" y="173"/>
                  </a:lnTo>
                  <a:lnTo>
                    <a:pt x="95" y="163"/>
                  </a:lnTo>
                  <a:lnTo>
                    <a:pt x="88" y="153"/>
                  </a:lnTo>
                  <a:lnTo>
                    <a:pt x="86" y="141"/>
                  </a:lnTo>
                  <a:lnTo>
                    <a:pt x="88" y="130"/>
                  </a:lnTo>
                  <a:lnTo>
                    <a:pt x="95" y="119"/>
                  </a:lnTo>
                  <a:lnTo>
                    <a:pt x="104" y="109"/>
                  </a:lnTo>
                  <a:lnTo>
                    <a:pt x="115" y="99"/>
                  </a:lnTo>
                  <a:lnTo>
                    <a:pt x="123" y="90"/>
                  </a:lnTo>
                  <a:lnTo>
                    <a:pt x="132" y="81"/>
                  </a:lnTo>
                  <a:lnTo>
                    <a:pt x="138" y="72"/>
                  </a:lnTo>
                  <a:lnTo>
                    <a:pt x="141" y="64"/>
                  </a:lnTo>
                  <a:lnTo>
                    <a:pt x="141" y="50"/>
                  </a:lnTo>
                  <a:lnTo>
                    <a:pt x="124" y="58"/>
                  </a:lnTo>
                  <a:lnTo>
                    <a:pt x="102" y="63"/>
                  </a:lnTo>
                  <a:lnTo>
                    <a:pt x="79" y="65"/>
                  </a:lnTo>
                  <a:lnTo>
                    <a:pt x="55" y="63"/>
                  </a:lnTo>
                  <a:lnTo>
                    <a:pt x="33" y="58"/>
                  </a:lnTo>
                  <a:lnTo>
                    <a:pt x="16" y="50"/>
                  </a:lnTo>
                  <a:close/>
                  <a:moveTo>
                    <a:pt x="79" y="18"/>
                  </a:moveTo>
                  <a:lnTo>
                    <a:pt x="59" y="19"/>
                  </a:lnTo>
                  <a:lnTo>
                    <a:pt x="43" y="23"/>
                  </a:lnTo>
                  <a:lnTo>
                    <a:pt x="30" y="28"/>
                  </a:lnTo>
                  <a:lnTo>
                    <a:pt x="21" y="33"/>
                  </a:lnTo>
                  <a:lnTo>
                    <a:pt x="21" y="33"/>
                  </a:lnTo>
                  <a:lnTo>
                    <a:pt x="20" y="33"/>
                  </a:lnTo>
                  <a:lnTo>
                    <a:pt x="18" y="35"/>
                  </a:lnTo>
                  <a:lnTo>
                    <a:pt x="16" y="36"/>
                  </a:lnTo>
                  <a:lnTo>
                    <a:pt x="16" y="37"/>
                  </a:lnTo>
                  <a:lnTo>
                    <a:pt x="16" y="40"/>
                  </a:lnTo>
                  <a:lnTo>
                    <a:pt x="18" y="41"/>
                  </a:lnTo>
                  <a:lnTo>
                    <a:pt x="33" y="47"/>
                  </a:lnTo>
                  <a:lnTo>
                    <a:pt x="54" y="54"/>
                  </a:lnTo>
                  <a:lnTo>
                    <a:pt x="79" y="55"/>
                  </a:lnTo>
                  <a:lnTo>
                    <a:pt x="104" y="54"/>
                  </a:lnTo>
                  <a:lnTo>
                    <a:pt x="125" y="49"/>
                  </a:lnTo>
                  <a:lnTo>
                    <a:pt x="141" y="41"/>
                  </a:lnTo>
                  <a:lnTo>
                    <a:pt x="142" y="40"/>
                  </a:lnTo>
                  <a:lnTo>
                    <a:pt x="142" y="39"/>
                  </a:lnTo>
                  <a:lnTo>
                    <a:pt x="141" y="36"/>
                  </a:lnTo>
                  <a:lnTo>
                    <a:pt x="139" y="35"/>
                  </a:lnTo>
                  <a:lnTo>
                    <a:pt x="137" y="33"/>
                  </a:lnTo>
                  <a:lnTo>
                    <a:pt x="136" y="33"/>
                  </a:lnTo>
                  <a:lnTo>
                    <a:pt x="133" y="31"/>
                  </a:lnTo>
                  <a:lnTo>
                    <a:pt x="125" y="27"/>
                  </a:lnTo>
                  <a:lnTo>
                    <a:pt x="113" y="23"/>
                  </a:lnTo>
                  <a:lnTo>
                    <a:pt x="97" y="19"/>
                  </a:lnTo>
                  <a:lnTo>
                    <a:pt x="79" y="18"/>
                  </a:lnTo>
                  <a:close/>
                  <a:moveTo>
                    <a:pt x="79" y="0"/>
                  </a:moveTo>
                  <a:lnTo>
                    <a:pt x="100" y="1"/>
                  </a:lnTo>
                  <a:lnTo>
                    <a:pt x="119" y="5"/>
                  </a:lnTo>
                  <a:lnTo>
                    <a:pt x="134" y="12"/>
                  </a:lnTo>
                  <a:lnTo>
                    <a:pt x="147" y="18"/>
                  </a:lnTo>
                  <a:lnTo>
                    <a:pt x="155" y="26"/>
                  </a:lnTo>
                  <a:lnTo>
                    <a:pt x="157" y="31"/>
                  </a:lnTo>
                  <a:lnTo>
                    <a:pt x="157" y="64"/>
                  </a:lnTo>
                  <a:lnTo>
                    <a:pt x="154" y="80"/>
                  </a:lnTo>
                  <a:lnTo>
                    <a:pt x="143" y="94"/>
                  </a:lnTo>
                  <a:lnTo>
                    <a:pt x="130" y="106"/>
                  </a:lnTo>
                  <a:lnTo>
                    <a:pt x="118" y="118"/>
                  </a:lnTo>
                  <a:lnTo>
                    <a:pt x="107" y="130"/>
                  </a:lnTo>
                  <a:lnTo>
                    <a:pt x="104" y="141"/>
                  </a:lnTo>
                  <a:lnTo>
                    <a:pt x="107" y="153"/>
                  </a:lnTo>
                  <a:lnTo>
                    <a:pt x="118" y="164"/>
                  </a:lnTo>
                  <a:lnTo>
                    <a:pt x="130" y="176"/>
                  </a:lnTo>
                  <a:lnTo>
                    <a:pt x="143" y="188"/>
                  </a:lnTo>
                  <a:lnTo>
                    <a:pt x="154" y="203"/>
                  </a:lnTo>
                  <a:lnTo>
                    <a:pt x="157" y="218"/>
                  </a:lnTo>
                  <a:lnTo>
                    <a:pt x="157" y="251"/>
                  </a:lnTo>
                  <a:lnTo>
                    <a:pt x="155" y="256"/>
                  </a:lnTo>
                  <a:lnTo>
                    <a:pt x="147" y="264"/>
                  </a:lnTo>
                  <a:lnTo>
                    <a:pt x="134" y="270"/>
                  </a:lnTo>
                  <a:lnTo>
                    <a:pt x="119" y="277"/>
                  </a:lnTo>
                  <a:lnTo>
                    <a:pt x="100" y="281"/>
                  </a:lnTo>
                  <a:lnTo>
                    <a:pt x="79" y="282"/>
                  </a:lnTo>
                  <a:lnTo>
                    <a:pt x="57" y="281"/>
                  </a:lnTo>
                  <a:lnTo>
                    <a:pt x="39" y="277"/>
                  </a:lnTo>
                  <a:lnTo>
                    <a:pt x="23" y="270"/>
                  </a:lnTo>
                  <a:lnTo>
                    <a:pt x="10" y="264"/>
                  </a:lnTo>
                  <a:lnTo>
                    <a:pt x="2" y="256"/>
                  </a:lnTo>
                  <a:lnTo>
                    <a:pt x="0" y="251"/>
                  </a:lnTo>
                  <a:lnTo>
                    <a:pt x="0" y="218"/>
                  </a:lnTo>
                  <a:lnTo>
                    <a:pt x="4" y="203"/>
                  </a:lnTo>
                  <a:lnTo>
                    <a:pt x="14" y="188"/>
                  </a:lnTo>
                  <a:lnTo>
                    <a:pt x="27" y="176"/>
                  </a:lnTo>
                  <a:lnTo>
                    <a:pt x="41" y="164"/>
                  </a:lnTo>
                  <a:lnTo>
                    <a:pt x="50" y="153"/>
                  </a:lnTo>
                  <a:lnTo>
                    <a:pt x="55" y="141"/>
                  </a:lnTo>
                  <a:lnTo>
                    <a:pt x="50" y="130"/>
                  </a:lnTo>
                  <a:lnTo>
                    <a:pt x="41" y="118"/>
                  </a:lnTo>
                  <a:lnTo>
                    <a:pt x="27" y="106"/>
                  </a:lnTo>
                  <a:lnTo>
                    <a:pt x="14" y="94"/>
                  </a:lnTo>
                  <a:lnTo>
                    <a:pt x="4" y="80"/>
                  </a:lnTo>
                  <a:lnTo>
                    <a:pt x="0" y="64"/>
                  </a:lnTo>
                  <a:lnTo>
                    <a:pt x="0" y="31"/>
                  </a:lnTo>
                  <a:lnTo>
                    <a:pt x="2" y="26"/>
                  </a:lnTo>
                  <a:lnTo>
                    <a:pt x="10" y="18"/>
                  </a:lnTo>
                  <a:lnTo>
                    <a:pt x="23" y="12"/>
                  </a:lnTo>
                  <a:lnTo>
                    <a:pt x="39" y="5"/>
                  </a:lnTo>
                  <a:lnTo>
                    <a:pt x="57" y="1"/>
                  </a:lnTo>
                  <a:lnTo>
                    <a:pt x="79" y="0"/>
                  </a:lnTo>
                  <a:close/>
                </a:path>
              </a:pathLst>
            </a:custGeom>
            <a:solidFill>
              <a:schemeClr val="bg1"/>
            </a:solidFill>
            <a:ln w="0">
              <a:noFill/>
              <a:prstDash val="solid"/>
              <a:round/>
            </a:ln>
          </p:spPr>
          <p:txBody>
            <a:bodyPr vert="horz" wrap="square" lIns="91440" tIns="45720" rIns="91440" bIns="45720" numCol="1" anchor="t" anchorCtr="0" compatLnSpc="1"/>
            <a:lstStyle/>
            <a:p>
              <a:endParaRPr lang="zh-CN" altLang="en-US"/>
            </a:p>
          </p:txBody>
        </p:sp>
      </p:grpSp>
      <p:grpSp>
        <p:nvGrpSpPr>
          <p:cNvPr id="34" name="组合 33"/>
          <p:cNvGrpSpPr/>
          <p:nvPr/>
        </p:nvGrpSpPr>
        <p:grpSpPr>
          <a:xfrm>
            <a:off x="1602623" y="1912240"/>
            <a:ext cx="3379237" cy="1264180"/>
            <a:chOff x="899592" y="2396334"/>
            <a:chExt cx="2689256" cy="1264180"/>
          </a:xfrm>
        </p:grpSpPr>
        <p:cxnSp>
          <p:nvCxnSpPr>
            <p:cNvPr id="35" name="直接连接符 34"/>
            <p:cNvCxnSpPr/>
            <p:nvPr/>
          </p:nvCxnSpPr>
          <p:spPr>
            <a:xfrm>
              <a:off x="899592" y="2810807"/>
              <a:ext cx="2689256" cy="0"/>
            </a:xfrm>
            <a:prstGeom prst="line">
              <a:avLst/>
            </a:prstGeom>
            <a:ln>
              <a:solidFill>
                <a:schemeClr val="bg1">
                  <a:lumMod val="50000"/>
                </a:schemeClr>
              </a:solidFill>
              <a:tailEnd type="oval"/>
            </a:ln>
          </p:spPr>
          <p:style>
            <a:lnRef idx="1">
              <a:schemeClr val="accent1"/>
            </a:lnRef>
            <a:fillRef idx="0">
              <a:schemeClr val="accent1"/>
            </a:fillRef>
            <a:effectRef idx="0">
              <a:schemeClr val="accent1"/>
            </a:effectRef>
            <a:fontRef idx="minor">
              <a:schemeClr val="tx1"/>
            </a:fontRef>
          </p:style>
        </p:cxnSp>
        <p:sp>
          <p:nvSpPr>
            <p:cNvPr id="36" name="TextBox 29"/>
            <p:cNvSpPr txBox="1"/>
            <p:nvPr/>
          </p:nvSpPr>
          <p:spPr>
            <a:xfrm>
              <a:off x="971600" y="2396334"/>
              <a:ext cx="1709701" cy="400110"/>
            </a:xfrm>
            <a:prstGeom prst="rect">
              <a:avLst/>
            </a:prstGeom>
            <a:noFill/>
          </p:spPr>
          <p:txBody>
            <a:bodyPr wrap="square" rtlCol="0">
              <a:spAutoFit/>
            </a:bodyPr>
            <a:lstStyle/>
            <a:p>
              <a:r>
                <a:rPr lang="en-US" altLang="zh-CN" sz="2000" b="1" dirty="0" smtClean="0">
                  <a:latin typeface="微软雅黑" panose="020B0503020204020204" pitchFamily="34" charset="-122"/>
                  <a:ea typeface="微软雅黑" panose="020B0503020204020204" pitchFamily="34" charset="-122"/>
                </a:rPr>
                <a:t>2015</a:t>
              </a:r>
              <a:r>
                <a:rPr lang="zh-CN" altLang="en-US" sz="2000" b="1" dirty="0" smtClean="0">
                  <a:latin typeface="微软雅黑" panose="020B0503020204020204" pitchFamily="34" charset="-122"/>
                  <a:ea typeface="微软雅黑" panose="020B0503020204020204" pitchFamily="34" charset="-122"/>
                </a:rPr>
                <a:t>年</a:t>
              </a:r>
              <a:r>
                <a:rPr lang="en-US" altLang="zh-CN" sz="2000" b="1" dirty="0">
                  <a:latin typeface="微软雅黑" panose="020B0503020204020204" pitchFamily="34" charset="-122"/>
                  <a:ea typeface="微软雅黑" panose="020B0503020204020204" pitchFamily="34" charset="-122"/>
                </a:rPr>
                <a:t>1</a:t>
              </a:r>
              <a:r>
                <a:rPr lang="zh-CN" altLang="en-US" sz="2000" b="1" dirty="0" smtClean="0">
                  <a:latin typeface="微软雅黑" panose="020B0503020204020204" pitchFamily="34" charset="-122"/>
                  <a:ea typeface="微软雅黑" panose="020B0503020204020204" pitchFamily="34" charset="-122"/>
                </a:rPr>
                <a:t>月</a:t>
              </a:r>
              <a:endParaRPr lang="zh-CN" altLang="en-US" sz="2000" b="1" dirty="0">
                <a:latin typeface="微软雅黑" panose="020B0503020204020204" pitchFamily="34" charset="-122"/>
                <a:ea typeface="微软雅黑" panose="020B0503020204020204" pitchFamily="34" charset="-122"/>
              </a:endParaRPr>
            </a:p>
          </p:txBody>
        </p:sp>
        <p:sp>
          <p:nvSpPr>
            <p:cNvPr id="37" name="TextBox 35"/>
            <p:cNvSpPr txBox="1"/>
            <p:nvPr/>
          </p:nvSpPr>
          <p:spPr>
            <a:xfrm>
              <a:off x="971601" y="2829517"/>
              <a:ext cx="1444950" cy="830997"/>
            </a:xfrm>
            <a:prstGeom prst="rect">
              <a:avLst/>
            </a:prstGeom>
            <a:noFill/>
          </p:spPr>
          <p:txBody>
            <a:bodyPr wrap="square" rtlCol="0">
              <a:spAutoFit/>
            </a:bodyPr>
            <a:lstStyle/>
            <a:p>
              <a:pPr>
                <a:lnSpc>
                  <a:spcPct val="150000"/>
                </a:lnSpc>
              </a:pPr>
              <a:r>
                <a:rPr lang="zh-CN" altLang="en-US" sz="1600" dirty="0" smtClean="0">
                  <a:latin typeface="微软雅黑" panose="020B0503020204020204" pitchFamily="34" charset="-122"/>
                  <a:ea typeface="微软雅黑" panose="020B0503020204020204" pitchFamily="34" charset="-122"/>
                </a:rPr>
                <a:t>单击此处添加文本单击此处添加文本</a:t>
              </a:r>
              <a:endParaRPr lang="zh-CN" altLang="en-US" sz="1600" dirty="0" smtClean="0">
                <a:latin typeface="微软雅黑" panose="020B0503020204020204" pitchFamily="34" charset="-122"/>
                <a:ea typeface="微软雅黑" panose="020B0503020204020204" pitchFamily="34" charset="-122"/>
              </a:endParaRPr>
            </a:p>
          </p:txBody>
        </p:sp>
      </p:grpSp>
      <p:grpSp>
        <p:nvGrpSpPr>
          <p:cNvPr id="38" name="组合 37"/>
          <p:cNvGrpSpPr/>
          <p:nvPr/>
        </p:nvGrpSpPr>
        <p:grpSpPr>
          <a:xfrm>
            <a:off x="1602624" y="3350060"/>
            <a:ext cx="4717412" cy="1180365"/>
            <a:chOff x="899592" y="2436675"/>
            <a:chExt cx="3754199" cy="1180365"/>
          </a:xfrm>
        </p:grpSpPr>
        <p:cxnSp>
          <p:nvCxnSpPr>
            <p:cNvPr id="39" name="直接连接符 38"/>
            <p:cNvCxnSpPr/>
            <p:nvPr/>
          </p:nvCxnSpPr>
          <p:spPr>
            <a:xfrm>
              <a:off x="899592" y="2810807"/>
              <a:ext cx="3754199" cy="0"/>
            </a:xfrm>
            <a:prstGeom prst="line">
              <a:avLst/>
            </a:prstGeom>
            <a:ln>
              <a:solidFill>
                <a:schemeClr val="bg1">
                  <a:lumMod val="50000"/>
                </a:schemeClr>
              </a:solidFill>
              <a:tailEnd type="oval"/>
            </a:ln>
          </p:spPr>
          <p:style>
            <a:lnRef idx="1">
              <a:schemeClr val="accent1"/>
            </a:lnRef>
            <a:fillRef idx="0">
              <a:schemeClr val="accent1"/>
            </a:fillRef>
            <a:effectRef idx="0">
              <a:schemeClr val="accent1"/>
            </a:effectRef>
            <a:fontRef idx="minor">
              <a:schemeClr val="tx1"/>
            </a:fontRef>
          </p:style>
        </p:cxnSp>
        <p:sp>
          <p:nvSpPr>
            <p:cNvPr id="40" name="TextBox 40"/>
            <p:cNvSpPr txBox="1"/>
            <p:nvPr/>
          </p:nvSpPr>
          <p:spPr>
            <a:xfrm>
              <a:off x="971600" y="2436675"/>
              <a:ext cx="1709701" cy="400110"/>
            </a:xfrm>
            <a:prstGeom prst="rect">
              <a:avLst/>
            </a:prstGeom>
            <a:noFill/>
          </p:spPr>
          <p:txBody>
            <a:bodyPr wrap="square" rtlCol="0">
              <a:spAutoFit/>
            </a:bodyPr>
            <a:lstStyle/>
            <a:p>
              <a:r>
                <a:rPr lang="en-US" altLang="zh-CN" sz="2000" b="1" dirty="0" smtClean="0">
                  <a:latin typeface="微软雅黑" panose="020B0503020204020204" pitchFamily="34" charset="-122"/>
                  <a:ea typeface="微软雅黑" panose="020B0503020204020204" pitchFamily="34" charset="-122"/>
                </a:rPr>
                <a:t>2015</a:t>
              </a:r>
              <a:r>
                <a:rPr lang="zh-CN" altLang="en-US" sz="2000" b="1" dirty="0" smtClean="0">
                  <a:latin typeface="微软雅黑" panose="020B0503020204020204" pitchFamily="34" charset="-122"/>
                  <a:ea typeface="微软雅黑" panose="020B0503020204020204" pitchFamily="34" charset="-122"/>
                </a:rPr>
                <a:t>年</a:t>
              </a:r>
              <a:r>
                <a:rPr lang="en-US" altLang="zh-CN" sz="2000" b="1" dirty="0" smtClean="0">
                  <a:latin typeface="微软雅黑" panose="020B0503020204020204" pitchFamily="34" charset="-122"/>
                  <a:ea typeface="微软雅黑" panose="020B0503020204020204" pitchFamily="34" charset="-122"/>
                </a:rPr>
                <a:t>8</a:t>
              </a:r>
              <a:r>
                <a:rPr lang="zh-CN" altLang="en-US" sz="2000" b="1" dirty="0" smtClean="0">
                  <a:latin typeface="微软雅黑" panose="020B0503020204020204" pitchFamily="34" charset="-122"/>
                  <a:ea typeface="微软雅黑" panose="020B0503020204020204" pitchFamily="34" charset="-122"/>
                </a:rPr>
                <a:t>月</a:t>
              </a:r>
              <a:endParaRPr lang="zh-CN" altLang="en-US" sz="2000" b="1" dirty="0">
                <a:latin typeface="微软雅黑" panose="020B0503020204020204" pitchFamily="34" charset="-122"/>
                <a:ea typeface="微软雅黑" panose="020B0503020204020204" pitchFamily="34" charset="-122"/>
              </a:endParaRPr>
            </a:p>
          </p:txBody>
        </p:sp>
        <p:sp>
          <p:nvSpPr>
            <p:cNvPr id="41" name="TextBox 41"/>
            <p:cNvSpPr txBox="1"/>
            <p:nvPr/>
          </p:nvSpPr>
          <p:spPr>
            <a:xfrm>
              <a:off x="971601" y="2829517"/>
              <a:ext cx="1444950" cy="787523"/>
            </a:xfrm>
            <a:prstGeom prst="rect">
              <a:avLst/>
            </a:prstGeom>
            <a:noFill/>
          </p:spPr>
          <p:txBody>
            <a:bodyPr wrap="square" rtlCol="0">
              <a:spAutoFit/>
            </a:bodyPr>
            <a:lstStyle/>
            <a:p>
              <a:pPr>
                <a:lnSpc>
                  <a:spcPct val="150000"/>
                </a:lnSpc>
              </a:pPr>
              <a:r>
                <a:rPr lang="zh-CN" altLang="en-US" sz="1600" dirty="0" smtClean="0">
                  <a:latin typeface="微软雅黑" panose="020B0503020204020204" pitchFamily="34" charset="-122"/>
                  <a:ea typeface="微软雅黑" panose="020B0503020204020204" pitchFamily="34" charset="-122"/>
                </a:rPr>
                <a:t>单击此处添加文本单击此处添加文本</a:t>
              </a:r>
              <a:endParaRPr lang="zh-CN" altLang="en-US" sz="1600" dirty="0" smtClean="0">
                <a:latin typeface="微软雅黑" panose="020B0503020204020204" pitchFamily="34" charset="-122"/>
                <a:ea typeface="微软雅黑" panose="020B0503020204020204" pitchFamily="34" charset="-122"/>
              </a:endParaRPr>
            </a:p>
          </p:txBody>
        </p:sp>
      </p:grpSp>
      <p:grpSp>
        <p:nvGrpSpPr>
          <p:cNvPr id="42" name="组合 41"/>
          <p:cNvGrpSpPr/>
          <p:nvPr/>
        </p:nvGrpSpPr>
        <p:grpSpPr>
          <a:xfrm>
            <a:off x="1602623" y="4616102"/>
            <a:ext cx="3929175" cy="1166918"/>
            <a:chOff x="899592" y="2450122"/>
            <a:chExt cx="3126906" cy="1166918"/>
          </a:xfrm>
        </p:grpSpPr>
        <p:cxnSp>
          <p:nvCxnSpPr>
            <p:cNvPr id="43" name="直接连接符 42"/>
            <p:cNvCxnSpPr/>
            <p:nvPr/>
          </p:nvCxnSpPr>
          <p:spPr>
            <a:xfrm>
              <a:off x="899592" y="2810807"/>
              <a:ext cx="3126906" cy="0"/>
            </a:xfrm>
            <a:prstGeom prst="line">
              <a:avLst/>
            </a:prstGeom>
            <a:ln>
              <a:solidFill>
                <a:schemeClr val="bg1">
                  <a:lumMod val="50000"/>
                </a:schemeClr>
              </a:solidFill>
              <a:tailEnd type="oval"/>
            </a:ln>
          </p:spPr>
          <p:style>
            <a:lnRef idx="1">
              <a:schemeClr val="accent1"/>
            </a:lnRef>
            <a:fillRef idx="0">
              <a:schemeClr val="accent1"/>
            </a:fillRef>
            <a:effectRef idx="0">
              <a:schemeClr val="accent1"/>
            </a:effectRef>
            <a:fontRef idx="minor">
              <a:schemeClr val="tx1"/>
            </a:fontRef>
          </p:style>
        </p:cxnSp>
        <p:sp>
          <p:nvSpPr>
            <p:cNvPr id="44" name="TextBox 44"/>
            <p:cNvSpPr txBox="1"/>
            <p:nvPr/>
          </p:nvSpPr>
          <p:spPr>
            <a:xfrm>
              <a:off x="971600" y="2450122"/>
              <a:ext cx="1709701" cy="400110"/>
            </a:xfrm>
            <a:prstGeom prst="rect">
              <a:avLst/>
            </a:prstGeom>
            <a:noFill/>
          </p:spPr>
          <p:txBody>
            <a:bodyPr wrap="square" rtlCol="0">
              <a:spAutoFit/>
            </a:bodyPr>
            <a:lstStyle/>
            <a:p>
              <a:r>
                <a:rPr lang="en-US" altLang="zh-CN" sz="2000" b="1" dirty="0" smtClean="0">
                  <a:latin typeface="微软雅黑" panose="020B0503020204020204" pitchFamily="34" charset="-122"/>
                  <a:ea typeface="微软雅黑" panose="020B0503020204020204" pitchFamily="34" charset="-122"/>
                </a:rPr>
                <a:t>2015</a:t>
              </a:r>
              <a:r>
                <a:rPr lang="zh-CN" altLang="en-US" sz="2000" b="1" dirty="0" smtClean="0">
                  <a:latin typeface="微软雅黑" panose="020B0503020204020204" pitchFamily="34" charset="-122"/>
                  <a:ea typeface="微软雅黑" panose="020B0503020204020204" pitchFamily="34" charset="-122"/>
                </a:rPr>
                <a:t>年</a:t>
              </a:r>
              <a:r>
                <a:rPr lang="en-US" altLang="zh-CN" sz="2000" b="1" dirty="0" smtClean="0">
                  <a:latin typeface="微软雅黑" panose="020B0503020204020204" pitchFamily="34" charset="-122"/>
                  <a:ea typeface="微软雅黑" panose="020B0503020204020204" pitchFamily="34" charset="-122"/>
                </a:rPr>
                <a:t>10</a:t>
              </a:r>
              <a:r>
                <a:rPr lang="zh-CN" altLang="en-US" sz="2000" b="1" dirty="0" smtClean="0">
                  <a:latin typeface="微软雅黑" panose="020B0503020204020204" pitchFamily="34" charset="-122"/>
                  <a:ea typeface="微软雅黑" panose="020B0503020204020204" pitchFamily="34" charset="-122"/>
                </a:rPr>
                <a:t>月</a:t>
              </a:r>
              <a:endParaRPr lang="zh-CN" altLang="en-US" sz="2000" b="1" dirty="0">
                <a:latin typeface="微软雅黑" panose="020B0503020204020204" pitchFamily="34" charset="-122"/>
                <a:ea typeface="微软雅黑" panose="020B0503020204020204" pitchFamily="34" charset="-122"/>
              </a:endParaRPr>
            </a:p>
          </p:txBody>
        </p:sp>
        <p:sp>
          <p:nvSpPr>
            <p:cNvPr id="45" name="TextBox 45"/>
            <p:cNvSpPr txBox="1"/>
            <p:nvPr/>
          </p:nvSpPr>
          <p:spPr>
            <a:xfrm>
              <a:off x="971600" y="2829517"/>
              <a:ext cx="1444951" cy="787523"/>
            </a:xfrm>
            <a:prstGeom prst="rect">
              <a:avLst/>
            </a:prstGeom>
            <a:noFill/>
          </p:spPr>
          <p:txBody>
            <a:bodyPr wrap="square" rtlCol="0">
              <a:spAutoFit/>
            </a:bodyPr>
            <a:lstStyle/>
            <a:p>
              <a:pPr>
                <a:lnSpc>
                  <a:spcPct val="150000"/>
                </a:lnSpc>
              </a:pPr>
              <a:r>
                <a:rPr lang="zh-CN" altLang="en-US" sz="1600" dirty="0" smtClean="0">
                  <a:latin typeface="微软雅黑" panose="020B0503020204020204" pitchFamily="34" charset="-122"/>
                  <a:ea typeface="微软雅黑" panose="020B0503020204020204" pitchFamily="34" charset="-122"/>
                </a:rPr>
                <a:t>单击此处添加文本单击此处添加文本</a:t>
              </a:r>
              <a:endParaRPr lang="zh-CN" altLang="en-US" sz="1600" dirty="0" smtClean="0">
                <a:latin typeface="微软雅黑" panose="020B0503020204020204" pitchFamily="34" charset="-122"/>
                <a:ea typeface="微软雅黑" panose="020B0503020204020204" pitchFamily="34" charset="-122"/>
              </a:endParaRPr>
            </a:p>
          </p:txBody>
        </p:sp>
      </p:grpSp>
      <p:grpSp>
        <p:nvGrpSpPr>
          <p:cNvPr id="46" name="组合 45"/>
          <p:cNvGrpSpPr/>
          <p:nvPr/>
        </p:nvGrpSpPr>
        <p:grpSpPr>
          <a:xfrm>
            <a:off x="6404812" y="2389724"/>
            <a:ext cx="4043554" cy="1260219"/>
            <a:chOff x="6593070" y="2524195"/>
            <a:chExt cx="4043554" cy="1260219"/>
          </a:xfrm>
        </p:grpSpPr>
        <p:cxnSp>
          <p:nvCxnSpPr>
            <p:cNvPr id="47" name="直接连接符 46"/>
            <p:cNvCxnSpPr/>
            <p:nvPr/>
          </p:nvCxnSpPr>
          <p:spPr>
            <a:xfrm flipH="1">
              <a:off x="8308845" y="2934707"/>
              <a:ext cx="2327779" cy="0"/>
            </a:xfrm>
            <a:prstGeom prst="line">
              <a:avLst/>
            </a:prstGeom>
            <a:ln>
              <a:solidFill>
                <a:schemeClr val="bg1">
                  <a:lumMod val="50000"/>
                </a:schemeClr>
              </a:solidFill>
              <a:tailEnd type="none"/>
            </a:ln>
          </p:spPr>
          <p:style>
            <a:lnRef idx="1">
              <a:schemeClr val="accent1"/>
            </a:lnRef>
            <a:fillRef idx="0">
              <a:schemeClr val="accent1"/>
            </a:fillRef>
            <a:effectRef idx="0">
              <a:schemeClr val="accent1"/>
            </a:effectRef>
            <a:fontRef idx="minor">
              <a:schemeClr val="tx1"/>
            </a:fontRef>
          </p:style>
        </p:cxnSp>
        <p:sp>
          <p:nvSpPr>
            <p:cNvPr id="48" name="TextBox 52"/>
            <p:cNvSpPr txBox="1"/>
            <p:nvPr/>
          </p:nvSpPr>
          <p:spPr>
            <a:xfrm flipH="1">
              <a:off x="8365944" y="2547128"/>
              <a:ext cx="2148358" cy="400110"/>
            </a:xfrm>
            <a:prstGeom prst="rect">
              <a:avLst/>
            </a:prstGeom>
            <a:noFill/>
          </p:spPr>
          <p:txBody>
            <a:bodyPr wrap="square" rtlCol="0">
              <a:spAutoFit/>
            </a:bodyPr>
            <a:lstStyle/>
            <a:p>
              <a:pPr algn="r"/>
              <a:r>
                <a:rPr lang="en-US" altLang="zh-CN" sz="2000" b="1" dirty="0" smtClean="0">
                  <a:latin typeface="微软雅黑" panose="020B0503020204020204" pitchFamily="34" charset="-122"/>
                  <a:ea typeface="微软雅黑" panose="020B0503020204020204" pitchFamily="34" charset="-122"/>
                </a:rPr>
                <a:t>2015</a:t>
              </a:r>
              <a:r>
                <a:rPr lang="zh-CN" altLang="en-US" sz="2000" b="1" dirty="0" smtClean="0">
                  <a:latin typeface="微软雅黑" panose="020B0503020204020204" pitchFamily="34" charset="-122"/>
                  <a:ea typeface="微软雅黑" panose="020B0503020204020204" pitchFamily="34" charset="-122"/>
                </a:rPr>
                <a:t>年</a:t>
              </a:r>
              <a:r>
                <a:rPr lang="en-US" altLang="zh-CN" sz="2000" b="1" dirty="0">
                  <a:latin typeface="微软雅黑" panose="020B0503020204020204" pitchFamily="34" charset="-122"/>
                  <a:ea typeface="微软雅黑" panose="020B0503020204020204" pitchFamily="34" charset="-122"/>
                </a:rPr>
                <a:t>3</a:t>
              </a:r>
              <a:r>
                <a:rPr lang="zh-CN" altLang="en-US" sz="2000" b="1" dirty="0" smtClean="0">
                  <a:latin typeface="微软雅黑" panose="020B0503020204020204" pitchFamily="34" charset="-122"/>
                  <a:ea typeface="微软雅黑" panose="020B0503020204020204" pitchFamily="34" charset="-122"/>
                </a:rPr>
                <a:t>月</a:t>
              </a:r>
              <a:endParaRPr lang="zh-CN" altLang="en-US" sz="2000" b="1" dirty="0">
                <a:latin typeface="微软雅黑" panose="020B0503020204020204" pitchFamily="34" charset="-122"/>
                <a:ea typeface="微软雅黑" panose="020B0503020204020204" pitchFamily="34" charset="-122"/>
              </a:endParaRPr>
            </a:p>
          </p:txBody>
        </p:sp>
        <p:grpSp>
          <p:nvGrpSpPr>
            <p:cNvPr id="49" name="组合 48"/>
            <p:cNvGrpSpPr/>
            <p:nvPr/>
          </p:nvGrpSpPr>
          <p:grpSpPr>
            <a:xfrm>
              <a:off x="6593070" y="2524195"/>
              <a:ext cx="3959697" cy="1260219"/>
              <a:chOff x="6593070" y="2524195"/>
              <a:chExt cx="3959697" cy="1260219"/>
            </a:xfrm>
          </p:grpSpPr>
          <p:sp>
            <p:nvSpPr>
              <p:cNvPr id="50" name="TextBox 53"/>
              <p:cNvSpPr txBox="1"/>
              <p:nvPr/>
            </p:nvSpPr>
            <p:spPr>
              <a:xfrm flipH="1">
                <a:off x="8659905" y="2953417"/>
                <a:ext cx="1892862" cy="830997"/>
              </a:xfrm>
              <a:prstGeom prst="rect">
                <a:avLst/>
              </a:prstGeom>
              <a:noFill/>
            </p:spPr>
            <p:txBody>
              <a:bodyPr wrap="square" rtlCol="0">
                <a:spAutoFit/>
              </a:bodyPr>
              <a:lstStyle/>
              <a:p>
                <a:pPr algn="r">
                  <a:lnSpc>
                    <a:spcPct val="150000"/>
                  </a:lnSpc>
                </a:pPr>
                <a:r>
                  <a:rPr lang="zh-CN" altLang="en-US" sz="1600" dirty="0" smtClean="0">
                    <a:latin typeface="微软雅黑" panose="020B0503020204020204" pitchFamily="34" charset="-122"/>
                    <a:ea typeface="微软雅黑" panose="020B0503020204020204" pitchFamily="34" charset="-122"/>
                  </a:rPr>
                  <a:t>单击此处添加文本单击此处添加文本</a:t>
                </a:r>
                <a:endParaRPr lang="zh-CN" altLang="en-US" sz="1600" dirty="0" smtClean="0">
                  <a:latin typeface="微软雅黑" panose="020B0503020204020204" pitchFamily="34" charset="-122"/>
                  <a:ea typeface="微软雅黑" panose="020B0503020204020204" pitchFamily="34" charset="-122"/>
                </a:endParaRPr>
              </a:p>
            </p:txBody>
          </p:sp>
          <p:cxnSp>
            <p:nvCxnSpPr>
              <p:cNvPr id="51" name="直接连接符 50"/>
              <p:cNvCxnSpPr/>
              <p:nvPr/>
            </p:nvCxnSpPr>
            <p:spPr>
              <a:xfrm flipH="1">
                <a:off x="6593070" y="2524195"/>
                <a:ext cx="1715775" cy="0"/>
              </a:xfrm>
              <a:prstGeom prst="line">
                <a:avLst/>
              </a:prstGeom>
              <a:ln>
                <a:solidFill>
                  <a:schemeClr val="bg1">
                    <a:lumMod val="50000"/>
                  </a:schemeClr>
                </a:solidFill>
                <a:tailEnd type="oval"/>
              </a:ln>
            </p:spPr>
            <p:style>
              <a:lnRef idx="1">
                <a:schemeClr val="accent1"/>
              </a:lnRef>
              <a:fillRef idx="0">
                <a:schemeClr val="accent1"/>
              </a:fillRef>
              <a:effectRef idx="0">
                <a:schemeClr val="accent1"/>
              </a:effectRef>
              <a:fontRef idx="minor">
                <a:schemeClr val="tx1"/>
              </a:fontRef>
            </p:style>
          </p:cxnSp>
          <p:cxnSp>
            <p:nvCxnSpPr>
              <p:cNvPr id="52" name="直接连接符 51"/>
              <p:cNvCxnSpPr/>
              <p:nvPr/>
            </p:nvCxnSpPr>
            <p:spPr>
              <a:xfrm>
                <a:off x="8308845" y="2524195"/>
                <a:ext cx="0" cy="410512"/>
              </a:xfrm>
              <a:prstGeom prst="line">
                <a:avLst/>
              </a:prstGeom>
              <a:ln>
                <a:solidFill>
                  <a:schemeClr val="bg1">
                    <a:lumMod val="50000"/>
                  </a:schemeClr>
                </a:solidFill>
                <a:tailEnd type="none"/>
              </a:ln>
            </p:spPr>
            <p:style>
              <a:lnRef idx="1">
                <a:schemeClr val="accent1"/>
              </a:lnRef>
              <a:fillRef idx="0">
                <a:schemeClr val="accent1"/>
              </a:fillRef>
              <a:effectRef idx="0">
                <a:schemeClr val="accent1"/>
              </a:effectRef>
              <a:fontRef idx="minor">
                <a:schemeClr val="tx1"/>
              </a:fontRef>
            </p:style>
          </p:cxnSp>
        </p:grpSp>
      </p:grpSp>
      <p:grpSp>
        <p:nvGrpSpPr>
          <p:cNvPr id="53" name="组合 52"/>
          <p:cNvGrpSpPr/>
          <p:nvPr/>
        </p:nvGrpSpPr>
        <p:grpSpPr>
          <a:xfrm>
            <a:off x="7121791" y="3736451"/>
            <a:ext cx="3326575" cy="1358766"/>
            <a:chOff x="7310049" y="3870922"/>
            <a:chExt cx="3326575" cy="1358766"/>
          </a:xfrm>
        </p:grpSpPr>
        <p:sp>
          <p:nvSpPr>
            <p:cNvPr id="54" name="TextBox 56"/>
            <p:cNvSpPr txBox="1"/>
            <p:nvPr/>
          </p:nvSpPr>
          <p:spPr>
            <a:xfrm flipH="1">
              <a:off x="8292225" y="4005849"/>
              <a:ext cx="2148358" cy="400110"/>
            </a:xfrm>
            <a:prstGeom prst="rect">
              <a:avLst/>
            </a:prstGeom>
            <a:noFill/>
          </p:spPr>
          <p:txBody>
            <a:bodyPr wrap="square" rtlCol="0">
              <a:spAutoFit/>
            </a:bodyPr>
            <a:lstStyle/>
            <a:p>
              <a:pPr algn="r"/>
              <a:r>
                <a:rPr lang="en-US" altLang="zh-CN" sz="2000" b="1" dirty="0" smtClean="0">
                  <a:latin typeface="微软雅黑" panose="020B0503020204020204" pitchFamily="34" charset="-122"/>
                  <a:ea typeface="微软雅黑" panose="020B0503020204020204" pitchFamily="34" charset="-122"/>
                </a:rPr>
                <a:t>2015</a:t>
              </a:r>
              <a:r>
                <a:rPr lang="zh-CN" altLang="en-US" sz="2000" b="1" dirty="0" smtClean="0">
                  <a:latin typeface="微软雅黑" panose="020B0503020204020204" pitchFamily="34" charset="-122"/>
                  <a:ea typeface="微软雅黑" panose="020B0503020204020204" pitchFamily="34" charset="-122"/>
                </a:rPr>
                <a:t>年</a:t>
              </a:r>
              <a:r>
                <a:rPr lang="en-US" altLang="zh-CN" sz="2000" b="1" dirty="0">
                  <a:latin typeface="微软雅黑" panose="020B0503020204020204" pitchFamily="34" charset="-122"/>
                  <a:ea typeface="微软雅黑" panose="020B0503020204020204" pitchFamily="34" charset="-122"/>
                </a:rPr>
                <a:t>5</a:t>
              </a:r>
              <a:r>
                <a:rPr lang="zh-CN" altLang="en-US" sz="2000" b="1" dirty="0" smtClean="0">
                  <a:latin typeface="微软雅黑" panose="020B0503020204020204" pitchFamily="34" charset="-122"/>
                  <a:ea typeface="微软雅黑" panose="020B0503020204020204" pitchFamily="34" charset="-122"/>
                </a:rPr>
                <a:t>月</a:t>
              </a:r>
              <a:endParaRPr lang="zh-CN" altLang="en-US" sz="2000" b="1" dirty="0">
                <a:latin typeface="微软雅黑" panose="020B0503020204020204" pitchFamily="34" charset="-122"/>
                <a:ea typeface="微软雅黑" panose="020B0503020204020204" pitchFamily="34" charset="-122"/>
              </a:endParaRPr>
            </a:p>
          </p:txBody>
        </p:sp>
        <p:sp>
          <p:nvSpPr>
            <p:cNvPr id="55" name="TextBox 57"/>
            <p:cNvSpPr txBox="1"/>
            <p:nvPr/>
          </p:nvSpPr>
          <p:spPr>
            <a:xfrm flipH="1">
              <a:off x="8659904" y="4398691"/>
              <a:ext cx="1819144" cy="830997"/>
            </a:xfrm>
            <a:prstGeom prst="rect">
              <a:avLst/>
            </a:prstGeom>
            <a:noFill/>
          </p:spPr>
          <p:txBody>
            <a:bodyPr wrap="square" rtlCol="0">
              <a:spAutoFit/>
            </a:bodyPr>
            <a:lstStyle/>
            <a:p>
              <a:pPr algn="r">
                <a:lnSpc>
                  <a:spcPct val="150000"/>
                </a:lnSpc>
              </a:pPr>
              <a:r>
                <a:rPr lang="zh-CN" altLang="en-US" sz="1600" dirty="0" smtClean="0">
                  <a:latin typeface="微软雅黑" panose="020B0503020204020204" pitchFamily="34" charset="-122"/>
                  <a:ea typeface="微软雅黑" panose="020B0503020204020204" pitchFamily="34" charset="-122"/>
                </a:rPr>
                <a:t>单击此处添加文本单击此处添加文本</a:t>
              </a:r>
              <a:endParaRPr lang="zh-CN" altLang="en-US" sz="1600" dirty="0" smtClean="0">
                <a:latin typeface="微软雅黑" panose="020B0503020204020204" pitchFamily="34" charset="-122"/>
                <a:ea typeface="微软雅黑" panose="020B0503020204020204" pitchFamily="34" charset="-122"/>
              </a:endParaRPr>
            </a:p>
          </p:txBody>
        </p:sp>
        <p:grpSp>
          <p:nvGrpSpPr>
            <p:cNvPr id="56" name="组合 55"/>
            <p:cNvGrpSpPr/>
            <p:nvPr/>
          </p:nvGrpSpPr>
          <p:grpSpPr>
            <a:xfrm>
              <a:off x="7310049" y="3870922"/>
              <a:ext cx="3326575" cy="509059"/>
              <a:chOff x="7310049" y="3870922"/>
              <a:chExt cx="3326575" cy="509059"/>
            </a:xfrm>
          </p:grpSpPr>
          <p:cxnSp>
            <p:nvCxnSpPr>
              <p:cNvPr id="57" name="直接连接符 56"/>
              <p:cNvCxnSpPr/>
              <p:nvPr/>
            </p:nvCxnSpPr>
            <p:spPr>
              <a:xfrm flipH="1">
                <a:off x="7310050" y="4379981"/>
                <a:ext cx="3326574" cy="0"/>
              </a:xfrm>
              <a:prstGeom prst="line">
                <a:avLst/>
              </a:prstGeom>
              <a:ln>
                <a:solidFill>
                  <a:schemeClr val="bg1">
                    <a:lumMod val="50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58" name="直接连接符 57"/>
              <p:cNvCxnSpPr/>
              <p:nvPr/>
            </p:nvCxnSpPr>
            <p:spPr>
              <a:xfrm flipV="1">
                <a:off x="7310049" y="3870922"/>
                <a:ext cx="1" cy="509059"/>
              </a:xfrm>
              <a:prstGeom prst="line">
                <a:avLst/>
              </a:prstGeom>
              <a:ln>
                <a:solidFill>
                  <a:schemeClr val="bg1">
                    <a:lumMod val="50000"/>
                  </a:schemeClr>
                </a:solidFill>
                <a:tailEnd type="oval"/>
              </a:ln>
            </p:spPr>
            <p:style>
              <a:lnRef idx="1">
                <a:schemeClr val="accent1"/>
              </a:lnRef>
              <a:fillRef idx="0">
                <a:schemeClr val="accent1"/>
              </a:fillRef>
              <a:effectRef idx="0">
                <a:schemeClr val="accent1"/>
              </a:effectRef>
              <a:fontRef idx="minor">
                <a:schemeClr val="tx1"/>
              </a:fontRef>
            </p:style>
          </p:cxnSp>
        </p:grpSp>
      </p:grpSp>
      <p:sp>
        <p:nvSpPr>
          <p:cNvPr id="59" name="梯形 58"/>
          <p:cNvSpPr/>
          <p:nvPr/>
        </p:nvSpPr>
        <p:spPr>
          <a:xfrm>
            <a:off x="142240" y="281406"/>
            <a:ext cx="2067560" cy="483303"/>
          </a:xfrm>
          <a:prstGeom prst="trapezoid">
            <a:avLst/>
          </a:prstGeom>
          <a:solidFill>
            <a:srgbClr val="CC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矩形 2"/>
          <p:cNvSpPr/>
          <p:nvPr/>
        </p:nvSpPr>
        <p:spPr>
          <a:xfrm>
            <a:off x="0" y="463025"/>
            <a:ext cx="6877050" cy="784750"/>
          </a:xfrm>
          <a:custGeom>
            <a:avLst/>
            <a:gdLst>
              <a:gd name="connsiteX0" fmla="*/ 0 w 6877050"/>
              <a:gd name="connsiteY0" fmla="*/ 0 h 783320"/>
              <a:gd name="connsiteX1" fmla="*/ 6877050 w 6877050"/>
              <a:gd name="connsiteY1" fmla="*/ 0 h 783320"/>
              <a:gd name="connsiteX2" fmla="*/ 6877050 w 6877050"/>
              <a:gd name="connsiteY2" fmla="*/ 783320 h 783320"/>
              <a:gd name="connsiteX3" fmla="*/ 0 w 6877050"/>
              <a:gd name="connsiteY3" fmla="*/ 783320 h 783320"/>
              <a:gd name="connsiteX4" fmla="*/ 0 w 6877050"/>
              <a:gd name="connsiteY4" fmla="*/ 0 h 783320"/>
              <a:gd name="connsiteX0-1" fmla="*/ 0 w 6877050"/>
              <a:gd name="connsiteY0-2" fmla="*/ 0 h 784750"/>
              <a:gd name="connsiteX1-3" fmla="*/ 6877050 w 6877050"/>
              <a:gd name="connsiteY1-4" fmla="*/ 0 h 784750"/>
              <a:gd name="connsiteX2-5" fmla="*/ 6877050 w 6877050"/>
              <a:gd name="connsiteY2-6" fmla="*/ 783320 h 784750"/>
              <a:gd name="connsiteX3-7" fmla="*/ 6505575 w 6877050"/>
              <a:gd name="connsiteY3-8" fmla="*/ 784750 h 784750"/>
              <a:gd name="connsiteX4-9" fmla="*/ 0 w 6877050"/>
              <a:gd name="connsiteY4-10" fmla="*/ 783320 h 784750"/>
              <a:gd name="connsiteX5" fmla="*/ 0 w 6877050"/>
              <a:gd name="connsiteY5" fmla="*/ 0 h 784750"/>
              <a:gd name="connsiteX0-11" fmla="*/ 0 w 6877050"/>
              <a:gd name="connsiteY0-12" fmla="*/ 0 h 784750"/>
              <a:gd name="connsiteX1-13" fmla="*/ 6877050 w 6877050"/>
              <a:gd name="connsiteY1-14" fmla="*/ 0 h 784750"/>
              <a:gd name="connsiteX2-15" fmla="*/ 6505575 w 6877050"/>
              <a:gd name="connsiteY2-16" fmla="*/ 784750 h 784750"/>
              <a:gd name="connsiteX3-17" fmla="*/ 0 w 6877050"/>
              <a:gd name="connsiteY3-18" fmla="*/ 783320 h 784750"/>
              <a:gd name="connsiteX4-19" fmla="*/ 0 w 6877050"/>
              <a:gd name="connsiteY4-20" fmla="*/ 0 h 78475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77050" h="784750">
                <a:moveTo>
                  <a:pt x="0" y="0"/>
                </a:moveTo>
                <a:lnTo>
                  <a:pt x="6877050" y="0"/>
                </a:lnTo>
                <a:lnTo>
                  <a:pt x="6505575" y="784750"/>
                </a:lnTo>
                <a:lnTo>
                  <a:pt x="0" y="783320"/>
                </a:lnTo>
                <a:lnTo>
                  <a:pt x="0" y="0"/>
                </a:lnTo>
                <a:close/>
              </a:path>
            </a:pathLst>
          </a:cu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梯形 60"/>
          <p:cNvSpPr/>
          <p:nvPr/>
        </p:nvSpPr>
        <p:spPr>
          <a:xfrm flipV="1">
            <a:off x="260350" y="274373"/>
            <a:ext cx="1827530" cy="490336"/>
          </a:xfrm>
          <a:prstGeom prst="trapezoid">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TextBox 17"/>
          <p:cNvSpPr txBox="1"/>
          <p:nvPr/>
        </p:nvSpPr>
        <p:spPr>
          <a:xfrm>
            <a:off x="2205990" y="609181"/>
            <a:ext cx="3939534" cy="492438"/>
          </a:xfrm>
          <a:prstGeom prst="rect">
            <a:avLst/>
          </a:prstGeom>
          <a:noFill/>
        </p:spPr>
        <p:txBody>
          <a:bodyPr wrap="none" lIns="121917" tIns="60958" rIns="121917" bIns="60958" rtlCol="0">
            <a:spAutoFit/>
          </a:bodyPr>
          <a:lstStyle/>
          <a:p>
            <a:r>
              <a:rPr lang="zh-CN" altLang="en-US" sz="2400" dirty="0">
                <a:solidFill>
                  <a:schemeClr val="bg1"/>
                </a:solidFill>
              </a:rPr>
              <a:t>单击此处添加</a:t>
            </a:r>
            <a:r>
              <a:rPr lang="zh-CN" altLang="en-US" sz="2400" dirty="0" smtClean="0">
                <a:solidFill>
                  <a:schemeClr val="bg1"/>
                </a:solidFill>
              </a:rPr>
              <a:t>标题文本内容</a:t>
            </a:r>
            <a:endParaRPr lang="en-US" sz="2400" dirty="0">
              <a:solidFill>
                <a:schemeClr val="bg1"/>
              </a:solidFill>
            </a:endParaRPr>
          </a:p>
        </p:txBody>
      </p:sp>
    </p:spTree>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99"/>
                                        </p:tgtEl>
                                        <p:attrNameLst>
                                          <p:attrName>style.visibility</p:attrName>
                                        </p:attrNameLst>
                                      </p:cBhvr>
                                      <p:to>
                                        <p:strVal val="visible"/>
                                      </p:to>
                                    </p:set>
                                    <p:anim calcmode="lin" valueType="num">
                                      <p:cBhvr>
                                        <p:cTn id="7" dur="500" fill="hold"/>
                                        <p:tgtEl>
                                          <p:spTgt spid="99"/>
                                        </p:tgtEl>
                                        <p:attrNameLst>
                                          <p:attrName>ppt_w</p:attrName>
                                        </p:attrNameLst>
                                      </p:cBhvr>
                                      <p:tavLst>
                                        <p:tav tm="0">
                                          <p:val>
                                            <p:fltVal val="0"/>
                                          </p:val>
                                        </p:tav>
                                        <p:tav tm="100000">
                                          <p:val>
                                            <p:strVal val="#ppt_w"/>
                                          </p:val>
                                        </p:tav>
                                      </p:tavLst>
                                    </p:anim>
                                    <p:anim calcmode="lin" valueType="num">
                                      <p:cBhvr>
                                        <p:cTn id="8" dur="500" fill="hold"/>
                                        <p:tgtEl>
                                          <p:spTgt spid="99"/>
                                        </p:tgtEl>
                                        <p:attrNameLst>
                                          <p:attrName>ppt_h</p:attrName>
                                        </p:attrNameLst>
                                      </p:cBhvr>
                                      <p:tavLst>
                                        <p:tav tm="0">
                                          <p:val>
                                            <p:fltVal val="0"/>
                                          </p:val>
                                        </p:tav>
                                        <p:tav tm="100000">
                                          <p:val>
                                            <p:strVal val="#ppt_h"/>
                                          </p:val>
                                        </p:tav>
                                      </p:tavLst>
                                    </p:anim>
                                    <p:animEffect transition="in" filter="fade">
                                      <p:cBhvr>
                                        <p:cTn id="9" dur="500"/>
                                        <p:tgtEl>
                                          <p:spTgt spid="99"/>
                                        </p:tgtEl>
                                      </p:cBhvr>
                                    </p:animEffect>
                                  </p:childTnLst>
                                </p:cTn>
                              </p:par>
                            </p:childTnLst>
                          </p:cTn>
                        </p:par>
                        <p:par>
                          <p:cTn id="10" fill="hold">
                            <p:stCondLst>
                              <p:cond delay="500"/>
                            </p:stCondLst>
                            <p:childTnLst>
                              <p:par>
                                <p:cTn id="11" presetID="2" presetClass="entr" presetSubtype="4" fill="hold" nodeType="afterEffect">
                                  <p:stCondLst>
                                    <p:cond delay="0"/>
                                  </p:stCondLst>
                                  <p:childTnLst>
                                    <p:set>
                                      <p:cBhvr>
                                        <p:cTn id="12" dur="1" fill="hold">
                                          <p:stCondLst>
                                            <p:cond delay="0"/>
                                          </p:stCondLst>
                                        </p:cTn>
                                        <p:tgtEl>
                                          <p:spTgt spid="29"/>
                                        </p:tgtEl>
                                        <p:attrNameLst>
                                          <p:attrName>style.visibility</p:attrName>
                                        </p:attrNameLst>
                                      </p:cBhvr>
                                      <p:to>
                                        <p:strVal val="visible"/>
                                      </p:to>
                                    </p:set>
                                    <p:anim calcmode="lin" valueType="num">
                                      <p:cBhvr additive="base">
                                        <p:cTn id="13" dur="500" fill="hold"/>
                                        <p:tgtEl>
                                          <p:spTgt spid="29"/>
                                        </p:tgtEl>
                                        <p:attrNameLst>
                                          <p:attrName>ppt_x</p:attrName>
                                        </p:attrNameLst>
                                      </p:cBhvr>
                                      <p:tavLst>
                                        <p:tav tm="0">
                                          <p:val>
                                            <p:strVal val="#ppt_x"/>
                                          </p:val>
                                        </p:tav>
                                        <p:tav tm="100000">
                                          <p:val>
                                            <p:strVal val="#ppt_x"/>
                                          </p:val>
                                        </p:tav>
                                      </p:tavLst>
                                    </p:anim>
                                    <p:anim calcmode="lin" valueType="num">
                                      <p:cBhvr additive="base">
                                        <p:cTn id="14" dur="500" fill="hold"/>
                                        <p:tgtEl>
                                          <p:spTgt spid="29"/>
                                        </p:tgtEl>
                                        <p:attrNameLst>
                                          <p:attrName>ppt_y</p:attrName>
                                        </p:attrNameLst>
                                      </p:cBhvr>
                                      <p:tavLst>
                                        <p:tav tm="0">
                                          <p:val>
                                            <p:strVal val="1+#ppt_h/2"/>
                                          </p:val>
                                        </p:tav>
                                        <p:tav tm="100000">
                                          <p:val>
                                            <p:strVal val="#ppt_y"/>
                                          </p:val>
                                        </p:tav>
                                      </p:tavLst>
                                    </p:anim>
                                  </p:childTnLst>
                                </p:cTn>
                              </p:par>
                            </p:childTnLst>
                          </p:cTn>
                        </p:par>
                        <p:par>
                          <p:cTn id="15" fill="hold">
                            <p:stCondLst>
                              <p:cond delay="1000"/>
                            </p:stCondLst>
                            <p:childTnLst>
                              <p:par>
                                <p:cTn id="16" presetID="22" presetClass="entr" presetSubtype="8" fill="hold" nodeType="afterEffect">
                                  <p:stCondLst>
                                    <p:cond delay="0"/>
                                  </p:stCondLst>
                                  <p:childTnLst>
                                    <p:set>
                                      <p:cBhvr>
                                        <p:cTn id="17" dur="1" fill="hold">
                                          <p:stCondLst>
                                            <p:cond delay="0"/>
                                          </p:stCondLst>
                                        </p:cTn>
                                        <p:tgtEl>
                                          <p:spTgt spid="34"/>
                                        </p:tgtEl>
                                        <p:attrNameLst>
                                          <p:attrName>style.visibility</p:attrName>
                                        </p:attrNameLst>
                                      </p:cBhvr>
                                      <p:to>
                                        <p:strVal val="visible"/>
                                      </p:to>
                                    </p:set>
                                    <p:animEffect transition="in" filter="wipe(left)">
                                      <p:cBhvr>
                                        <p:cTn id="18" dur="500"/>
                                        <p:tgtEl>
                                          <p:spTgt spid="34"/>
                                        </p:tgtEl>
                                      </p:cBhvr>
                                    </p:animEffect>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24"/>
                                        </p:tgtEl>
                                        <p:attrNameLst>
                                          <p:attrName>style.visibility</p:attrName>
                                        </p:attrNameLst>
                                      </p:cBhvr>
                                      <p:to>
                                        <p:strVal val="visible"/>
                                      </p:to>
                                    </p:set>
                                    <p:anim calcmode="lin" valueType="num">
                                      <p:cBhvr additive="base">
                                        <p:cTn id="22" dur="500" fill="hold"/>
                                        <p:tgtEl>
                                          <p:spTgt spid="24"/>
                                        </p:tgtEl>
                                        <p:attrNameLst>
                                          <p:attrName>ppt_x</p:attrName>
                                        </p:attrNameLst>
                                      </p:cBhvr>
                                      <p:tavLst>
                                        <p:tav tm="0">
                                          <p:val>
                                            <p:strVal val="#ppt_x"/>
                                          </p:val>
                                        </p:tav>
                                        <p:tav tm="100000">
                                          <p:val>
                                            <p:strVal val="#ppt_x"/>
                                          </p:val>
                                        </p:tav>
                                      </p:tavLst>
                                    </p:anim>
                                    <p:anim calcmode="lin" valueType="num">
                                      <p:cBhvr additive="base">
                                        <p:cTn id="23" dur="500" fill="hold"/>
                                        <p:tgtEl>
                                          <p:spTgt spid="24"/>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2" presetClass="entr" presetSubtype="8" fill="hold" nodeType="afterEffect">
                                  <p:stCondLst>
                                    <p:cond delay="0"/>
                                  </p:stCondLst>
                                  <p:childTnLst>
                                    <p:set>
                                      <p:cBhvr>
                                        <p:cTn id="26" dur="1" fill="hold">
                                          <p:stCondLst>
                                            <p:cond delay="0"/>
                                          </p:stCondLst>
                                        </p:cTn>
                                        <p:tgtEl>
                                          <p:spTgt spid="46"/>
                                        </p:tgtEl>
                                        <p:attrNameLst>
                                          <p:attrName>style.visibility</p:attrName>
                                        </p:attrNameLst>
                                      </p:cBhvr>
                                      <p:to>
                                        <p:strVal val="visible"/>
                                      </p:to>
                                    </p:set>
                                    <p:animEffect transition="in" filter="wipe(left)">
                                      <p:cBhvr>
                                        <p:cTn id="27" dur="500"/>
                                        <p:tgtEl>
                                          <p:spTgt spid="46"/>
                                        </p:tgtEl>
                                      </p:cBhvr>
                                    </p:animEffect>
                                  </p:childTnLst>
                                </p:cTn>
                              </p:par>
                            </p:childTnLst>
                          </p:cTn>
                        </p:par>
                        <p:par>
                          <p:cTn id="28" fill="hold">
                            <p:stCondLst>
                              <p:cond delay="2500"/>
                            </p:stCondLst>
                            <p:childTnLst>
                              <p:par>
                                <p:cTn id="29" presetID="2" presetClass="entr" presetSubtype="4" fill="hold" nodeType="afterEffect">
                                  <p:stCondLst>
                                    <p:cond delay="0"/>
                                  </p:stCondLst>
                                  <p:childTnLst>
                                    <p:set>
                                      <p:cBhvr>
                                        <p:cTn id="30" dur="1" fill="hold">
                                          <p:stCondLst>
                                            <p:cond delay="0"/>
                                          </p:stCondLst>
                                        </p:cTn>
                                        <p:tgtEl>
                                          <p:spTgt spid="9"/>
                                        </p:tgtEl>
                                        <p:attrNameLst>
                                          <p:attrName>style.visibility</p:attrName>
                                        </p:attrNameLst>
                                      </p:cBhvr>
                                      <p:to>
                                        <p:strVal val="visible"/>
                                      </p:to>
                                    </p:set>
                                    <p:anim calcmode="lin" valueType="num">
                                      <p:cBhvr additive="base">
                                        <p:cTn id="31" dur="500" fill="hold"/>
                                        <p:tgtEl>
                                          <p:spTgt spid="9"/>
                                        </p:tgtEl>
                                        <p:attrNameLst>
                                          <p:attrName>ppt_x</p:attrName>
                                        </p:attrNameLst>
                                      </p:cBhvr>
                                      <p:tavLst>
                                        <p:tav tm="0">
                                          <p:val>
                                            <p:strVal val="#ppt_x"/>
                                          </p:val>
                                        </p:tav>
                                        <p:tav tm="100000">
                                          <p:val>
                                            <p:strVal val="#ppt_x"/>
                                          </p:val>
                                        </p:tav>
                                      </p:tavLst>
                                    </p:anim>
                                    <p:anim calcmode="lin" valueType="num">
                                      <p:cBhvr additive="base">
                                        <p:cTn id="32" dur="500" fill="hold"/>
                                        <p:tgtEl>
                                          <p:spTgt spid="9"/>
                                        </p:tgtEl>
                                        <p:attrNameLst>
                                          <p:attrName>ppt_y</p:attrName>
                                        </p:attrNameLst>
                                      </p:cBhvr>
                                      <p:tavLst>
                                        <p:tav tm="0">
                                          <p:val>
                                            <p:strVal val="1+#ppt_h/2"/>
                                          </p:val>
                                        </p:tav>
                                        <p:tav tm="100000">
                                          <p:val>
                                            <p:strVal val="#ppt_y"/>
                                          </p:val>
                                        </p:tav>
                                      </p:tavLst>
                                    </p:anim>
                                  </p:childTnLst>
                                </p:cTn>
                              </p:par>
                            </p:childTnLst>
                          </p:cTn>
                        </p:par>
                        <p:par>
                          <p:cTn id="33" fill="hold">
                            <p:stCondLst>
                              <p:cond delay="3000"/>
                            </p:stCondLst>
                            <p:childTnLst>
                              <p:par>
                                <p:cTn id="34" presetID="22" presetClass="entr" presetSubtype="8" fill="hold" nodeType="afterEffect">
                                  <p:stCondLst>
                                    <p:cond delay="0"/>
                                  </p:stCondLst>
                                  <p:childTnLst>
                                    <p:set>
                                      <p:cBhvr>
                                        <p:cTn id="35" dur="1" fill="hold">
                                          <p:stCondLst>
                                            <p:cond delay="0"/>
                                          </p:stCondLst>
                                        </p:cTn>
                                        <p:tgtEl>
                                          <p:spTgt spid="53"/>
                                        </p:tgtEl>
                                        <p:attrNameLst>
                                          <p:attrName>style.visibility</p:attrName>
                                        </p:attrNameLst>
                                      </p:cBhvr>
                                      <p:to>
                                        <p:strVal val="visible"/>
                                      </p:to>
                                    </p:set>
                                    <p:animEffect transition="in" filter="wipe(left)">
                                      <p:cBhvr>
                                        <p:cTn id="36" dur="500"/>
                                        <p:tgtEl>
                                          <p:spTgt spid="53"/>
                                        </p:tgtEl>
                                      </p:cBhvr>
                                    </p:animEffect>
                                  </p:childTnLst>
                                </p:cTn>
                              </p:par>
                            </p:childTnLst>
                          </p:cTn>
                        </p:par>
                        <p:par>
                          <p:cTn id="37" fill="hold">
                            <p:stCondLst>
                              <p:cond delay="3500"/>
                            </p:stCondLst>
                            <p:childTnLst>
                              <p:par>
                                <p:cTn id="38" presetID="2" presetClass="entr" presetSubtype="4" fill="hold" nodeType="afterEffect">
                                  <p:stCondLst>
                                    <p:cond delay="0"/>
                                  </p:stCondLst>
                                  <p:childTnLst>
                                    <p:set>
                                      <p:cBhvr>
                                        <p:cTn id="39" dur="1" fill="hold">
                                          <p:stCondLst>
                                            <p:cond delay="0"/>
                                          </p:stCondLst>
                                        </p:cTn>
                                        <p:tgtEl>
                                          <p:spTgt spid="14"/>
                                        </p:tgtEl>
                                        <p:attrNameLst>
                                          <p:attrName>style.visibility</p:attrName>
                                        </p:attrNameLst>
                                      </p:cBhvr>
                                      <p:to>
                                        <p:strVal val="visible"/>
                                      </p:to>
                                    </p:set>
                                    <p:anim calcmode="lin" valueType="num">
                                      <p:cBhvr additive="base">
                                        <p:cTn id="40" dur="500" fill="hold"/>
                                        <p:tgtEl>
                                          <p:spTgt spid="14"/>
                                        </p:tgtEl>
                                        <p:attrNameLst>
                                          <p:attrName>ppt_x</p:attrName>
                                        </p:attrNameLst>
                                      </p:cBhvr>
                                      <p:tavLst>
                                        <p:tav tm="0">
                                          <p:val>
                                            <p:strVal val="#ppt_x"/>
                                          </p:val>
                                        </p:tav>
                                        <p:tav tm="100000">
                                          <p:val>
                                            <p:strVal val="#ppt_x"/>
                                          </p:val>
                                        </p:tav>
                                      </p:tavLst>
                                    </p:anim>
                                    <p:anim calcmode="lin" valueType="num">
                                      <p:cBhvr additive="base">
                                        <p:cTn id="41" dur="500" fill="hold"/>
                                        <p:tgtEl>
                                          <p:spTgt spid="14"/>
                                        </p:tgtEl>
                                        <p:attrNameLst>
                                          <p:attrName>ppt_y</p:attrName>
                                        </p:attrNameLst>
                                      </p:cBhvr>
                                      <p:tavLst>
                                        <p:tav tm="0">
                                          <p:val>
                                            <p:strVal val="1+#ppt_h/2"/>
                                          </p:val>
                                        </p:tav>
                                        <p:tav tm="100000">
                                          <p:val>
                                            <p:strVal val="#ppt_y"/>
                                          </p:val>
                                        </p:tav>
                                      </p:tavLst>
                                    </p:anim>
                                  </p:childTnLst>
                                </p:cTn>
                              </p:par>
                            </p:childTnLst>
                          </p:cTn>
                        </p:par>
                        <p:par>
                          <p:cTn id="42" fill="hold">
                            <p:stCondLst>
                              <p:cond delay="4000"/>
                            </p:stCondLst>
                            <p:childTnLst>
                              <p:par>
                                <p:cTn id="43" presetID="22" presetClass="entr" presetSubtype="2" fill="hold" nodeType="afterEffect">
                                  <p:stCondLst>
                                    <p:cond delay="0"/>
                                  </p:stCondLst>
                                  <p:childTnLst>
                                    <p:set>
                                      <p:cBhvr>
                                        <p:cTn id="44" dur="1" fill="hold">
                                          <p:stCondLst>
                                            <p:cond delay="0"/>
                                          </p:stCondLst>
                                        </p:cTn>
                                        <p:tgtEl>
                                          <p:spTgt spid="38"/>
                                        </p:tgtEl>
                                        <p:attrNameLst>
                                          <p:attrName>style.visibility</p:attrName>
                                        </p:attrNameLst>
                                      </p:cBhvr>
                                      <p:to>
                                        <p:strVal val="visible"/>
                                      </p:to>
                                    </p:set>
                                    <p:animEffect transition="in" filter="wipe(right)">
                                      <p:cBhvr>
                                        <p:cTn id="45" dur="500"/>
                                        <p:tgtEl>
                                          <p:spTgt spid="38"/>
                                        </p:tgtEl>
                                      </p:cBhvr>
                                    </p:animEffect>
                                  </p:childTnLst>
                                </p:cTn>
                              </p:par>
                            </p:childTnLst>
                          </p:cTn>
                        </p:par>
                        <p:par>
                          <p:cTn id="46" fill="hold">
                            <p:stCondLst>
                              <p:cond delay="4500"/>
                            </p:stCondLst>
                            <p:childTnLst>
                              <p:par>
                                <p:cTn id="47" presetID="2" presetClass="entr" presetSubtype="4" fill="hold" nodeType="afterEffect">
                                  <p:stCondLst>
                                    <p:cond delay="0"/>
                                  </p:stCondLst>
                                  <p:childTnLst>
                                    <p:set>
                                      <p:cBhvr>
                                        <p:cTn id="48" dur="1" fill="hold">
                                          <p:stCondLst>
                                            <p:cond delay="0"/>
                                          </p:stCondLst>
                                        </p:cTn>
                                        <p:tgtEl>
                                          <p:spTgt spid="19"/>
                                        </p:tgtEl>
                                        <p:attrNameLst>
                                          <p:attrName>style.visibility</p:attrName>
                                        </p:attrNameLst>
                                      </p:cBhvr>
                                      <p:to>
                                        <p:strVal val="visible"/>
                                      </p:to>
                                    </p:set>
                                    <p:anim calcmode="lin" valueType="num">
                                      <p:cBhvr additive="base">
                                        <p:cTn id="49" dur="500" fill="hold"/>
                                        <p:tgtEl>
                                          <p:spTgt spid="19"/>
                                        </p:tgtEl>
                                        <p:attrNameLst>
                                          <p:attrName>ppt_x</p:attrName>
                                        </p:attrNameLst>
                                      </p:cBhvr>
                                      <p:tavLst>
                                        <p:tav tm="0">
                                          <p:val>
                                            <p:strVal val="#ppt_x"/>
                                          </p:val>
                                        </p:tav>
                                        <p:tav tm="100000">
                                          <p:val>
                                            <p:strVal val="#ppt_x"/>
                                          </p:val>
                                        </p:tav>
                                      </p:tavLst>
                                    </p:anim>
                                    <p:anim calcmode="lin" valueType="num">
                                      <p:cBhvr additive="base">
                                        <p:cTn id="50" dur="500" fill="hold"/>
                                        <p:tgtEl>
                                          <p:spTgt spid="19"/>
                                        </p:tgtEl>
                                        <p:attrNameLst>
                                          <p:attrName>ppt_y</p:attrName>
                                        </p:attrNameLst>
                                      </p:cBhvr>
                                      <p:tavLst>
                                        <p:tav tm="0">
                                          <p:val>
                                            <p:strVal val="1+#ppt_h/2"/>
                                          </p:val>
                                        </p:tav>
                                        <p:tav tm="100000">
                                          <p:val>
                                            <p:strVal val="#ppt_y"/>
                                          </p:val>
                                        </p:tav>
                                      </p:tavLst>
                                    </p:anim>
                                  </p:childTnLst>
                                </p:cTn>
                              </p:par>
                            </p:childTnLst>
                          </p:cTn>
                        </p:par>
                        <p:par>
                          <p:cTn id="51" fill="hold">
                            <p:stCondLst>
                              <p:cond delay="5000"/>
                            </p:stCondLst>
                            <p:childTnLst>
                              <p:par>
                                <p:cTn id="52" presetID="22" presetClass="entr" presetSubtype="2" fill="hold" nodeType="afterEffect">
                                  <p:stCondLst>
                                    <p:cond delay="0"/>
                                  </p:stCondLst>
                                  <p:childTnLst>
                                    <p:set>
                                      <p:cBhvr>
                                        <p:cTn id="53" dur="1" fill="hold">
                                          <p:stCondLst>
                                            <p:cond delay="0"/>
                                          </p:stCondLst>
                                        </p:cTn>
                                        <p:tgtEl>
                                          <p:spTgt spid="42"/>
                                        </p:tgtEl>
                                        <p:attrNameLst>
                                          <p:attrName>style.visibility</p:attrName>
                                        </p:attrNameLst>
                                      </p:cBhvr>
                                      <p:to>
                                        <p:strVal val="visible"/>
                                      </p:to>
                                    </p:set>
                                    <p:animEffect transition="in" filter="wipe(right)">
                                      <p:cBhvr>
                                        <p:cTn id="54"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9" grpId="0"/>
    </p:bldLst>
  </p:timing>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cxnSp>
        <p:nvCxnSpPr>
          <p:cNvPr id="47" name="直接连接符 46"/>
          <p:cNvCxnSpPr/>
          <p:nvPr/>
        </p:nvCxnSpPr>
        <p:spPr>
          <a:xfrm>
            <a:off x="5634317" y="1512107"/>
            <a:ext cx="0" cy="2912061"/>
          </a:xfrm>
          <a:prstGeom prst="line">
            <a:avLst/>
          </a:prstGeom>
          <a:ln w="19050">
            <a:prstDash val="lgDash"/>
          </a:ln>
        </p:spPr>
        <p:style>
          <a:lnRef idx="1">
            <a:schemeClr val="accent1"/>
          </a:lnRef>
          <a:fillRef idx="0">
            <a:schemeClr val="accent1"/>
          </a:fillRef>
          <a:effectRef idx="0">
            <a:schemeClr val="accent1"/>
          </a:effectRef>
          <a:fontRef idx="minor">
            <a:schemeClr val="tx1"/>
          </a:fontRef>
        </p:style>
      </p:cxnSp>
      <p:sp>
        <p:nvSpPr>
          <p:cNvPr id="48" name="矩形 47"/>
          <p:cNvSpPr/>
          <p:nvPr/>
        </p:nvSpPr>
        <p:spPr>
          <a:xfrm>
            <a:off x="5907584" y="1844752"/>
            <a:ext cx="4685705" cy="2585323"/>
          </a:xfrm>
          <a:prstGeom prst="rect">
            <a:avLst/>
          </a:prstGeom>
        </p:spPr>
        <p:txBody>
          <a:bodyPr wrap="square">
            <a:spAutoFit/>
          </a:bodyPr>
          <a:lstStyle/>
          <a:p>
            <a:pPr lvl="0"/>
            <a:r>
              <a:rPr lang="zh-CN" altLang="en-US" b="1" dirty="0">
                <a:solidFill>
                  <a:schemeClr val="tx1">
                    <a:lumMod val="75000"/>
                    <a:lumOff val="25000"/>
                  </a:schemeClr>
                </a:solidFill>
                <a:latin typeface="微软雅黑" panose="020B0503020204020204" pitchFamily="34" charset="-122"/>
                <a:ea typeface="微软雅黑" panose="020B0503020204020204" pitchFamily="34" charset="-122"/>
              </a:rPr>
              <a:t>时不时停下思路，问自己几个问题</a:t>
            </a:r>
            <a:r>
              <a:rPr lang="zh-CN" altLang="en-US" b="1" dirty="0" smtClean="0">
                <a:solidFill>
                  <a:schemeClr val="tx1">
                    <a:lumMod val="75000"/>
                    <a:lumOff val="25000"/>
                  </a:schemeClr>
                </a:solidFill>
                <a:latin typeface="微软雅黑" panose="020B0503020204020204" pitchFamily="34" charset="-122"/>
                <a:ea typeface="微软雅黑" panose="020B0503020204020204" pitchFamily="34" charset="-122"/>
              </a:rPr>
              <a:t>：</a:t>
            </a:r>
            <a:endParaRPr lang="en-US" altLang="zh-CN" b="1" dirty="0" smtClean="0">
              <a:solidFill>
                <a:schemeClr val="tx1">
                  <a:lumMod val="75000"/>
                  <a:lumOff val="25000"/>
                </a:schemeClr>
              </a:solidFill>
              <a:latin typeface="微软雅黑" panose="020B0503020204020204" pitchFamily="34" charset="-122"/>
              <a:ea typeface="微软雅黑" panose="020B0503020204020204" pitchFamily="34" charset="-122"/>
            </a:endParaRPr>
          </a:p>
          <a:p>
            <a:pPr lvl="0"/>
            <a:endParaRPr lang="en-US" altLang="zh-CN" sz="1600" b="1" dirty="0" smtClean="0">
              <a:solidFill>
                <a:schemeClr val="tx1">
                  <a:lumMod val="75000"/>
                  <a:lumOff val="25000"/>
                </a:schemeClr>
              </a:solidFill>
              <a:latin typeface="微软雅黑" panose="020B0503020204020204" pitchFamily="34" charset="-122"/>
              <a:ea typeface="微软雅黑" panose="020B0503020204020204" pitchFamily="34" charset="-122"/>
            </a:endParaRPr>
          </a:p>
          <a:p>
            <a:pPr marL="285750" lvl="0" indent="-285750">
              <a:buFont typeface="Arial" panose="020B0604020202020204" pitchFamily="34" charset="0"/>
              <a:buChar char="•"/>
            </a:pP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现在</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所做的工作是如何帮助解决问题的</a:t>
            </a: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a:t>
            </a:r>
            <a:endParaRPr lang="en-US" altLang="zh-CN" sz="1600" dirty="0" smtClean="0">
              <a:solidFill>
                <a:schemeClr val="tx1">
                  <a:lumMod val="75000"/>
                  <a:lumOff val="25000"/>
                </a:schemeClr>
              </a:solidFill>
              <a:latin typeface="微软雅黑" panose="020B0503020204020204" pitchFamily="34" charset="-122"/>
              <a:ea typeface="微软雅黑" panose="020B0503020204020204" pitchFamily="34" charset="-122"/>
            </a:endParaRPr>
          </a:p>
          <a:p>
            <a:pPr marL="285750" lvl="0" indent="-285750">
              <a:buFont typeface="Arial" panose="020B0604020202020204" pitchFamily="34" charset="0"/>
              <a:buChar char="•"/>
            </a:pPr>
            <a:endParaRPr lang="en-US" altLang="zh-CN" sz="1600" dirty="0" smtClean="0">
              <a:solidFill>
                <a:schemeClr val="tx1">
                  <a:lumMod val="75000"/>
                  <a:lumOff val="25000"/>
                </a:schemeClr>
              </a:solidFill>
              <a:latin typeface="微软雅黑" panose="020B0503020204020204" pitchFamily="34" charset="-122"/>
              <a:ea typeface="微软雅黑" panose="020B0503020204020204" pitchFamily="34" charset="-122"/>
            </a:endParaRPr>
          </a:p>
          <a:p>
            <a:pPr marL="285750" lvl="0" indent="-285750">
              <a:buFont typeface="Arial" panose="020B0604020202020204" pitchFamily="34" charset="0"/>
              <a:buChar char="•"/>
            </a:pP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它</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是如何推进思考的</a:t>
            </a: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a:t>
            </a:r>
            <a:endParaRPr lang="en-US" altLang="zh-CN" sz="1600" dirty="0" smtClean="0">
              <a:solidFill>
                <a:schemeClr val="tx1">
                  <a:lumMod val="75000"/>
                  <a:lumOff val="25000"/>
                </a:schemeClr>
              </a:solidFill>
              <a:latin typeface="微软雅黑" panose="020B0503020204020204" pitchFamily="34" charset="-122"/>
              <a:ea typeface="微软雅黑" panose="020B0503020204020204" pitchFamily="34" charset="-122"/>
            </a:endParaRPr>
          </a:p>
          <a:p>
            <a:pPr marL="285750" lvl="0" indent="-285750">
              <a:buFont typeface="Arial" panose="020B0604020202020204" pitchFamily="34" charset="0"/>
              <a:buChar char="•"/>
            </a:pPr>
            <a:endParaRPr lang="en-US" altLang="zh-CN" sz="1600" dirty="0" smtClean="0">
              <a:solidFill>
                <a:schemeClr val="tx1">
                  <a:lumMod val="75000"/>
                  <a:lumOff val="25000"/>
                </a:schemeClr>
              </a:solidFill>
              <a:latin typeface="微软雅黑" panose="020B0503020204020204" pitchFamily="34" charset="-122"/>
              <a:ea typeface="微软雅黑" panose="020B0503020204020204" pitchFamily="34" charset="-122"/>
            </a:endParaRPr>
          </a:p>
          <a:p>
            <a:pPr marL="285750" lvl="0" indent="-285750">
              <a:buFont typeface="Arial" panose="020B0604020202020204" pitchFamily="34" charset="0"/>
              <a:buChar char="•"/>
            </a:pP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眼下</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做的</a:t>
            </a: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事是不是</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最重要的</a:t>
            </a: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a:t>
            </a:r>
            <a:endParaRPr lang="en-US" altLang="zh-CN" sz="1600" dirty="0" smtClean="0">
              <a:solidFill>
                <a:schemeClr val="tx1">
                  <a:lumMod val="75000"/>
                  <a:lumOff val="25000"/>
                </a:schemeClr>
              </a:solidFill>
              <a:latin typeface="微软雅黑" panose="020B0503020204020204" pitchFamily="34" charset="-122"/>
              <a:ea typeface="微软雅黑" panose="020B0503020204020204" pitchFamily="34" charset="-122"/>
            </a:endParaRPr>
          </a:p>
          <a:p>
            <a:pPr marL="285750" lvl="0" indent="-285750">
              <a:buFont typeface="Arial" panose="020B0604020202020204" pitchFamily="34" charset="0"/>
              <a:buChar char="•"/>
            </a:pP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endParaRPr>
          </a:p>
          <a:p>
            <a:pPr marL="285750" lvl="0" indent="-285750">
              <a:buFont typeface="Arial" panose="020B0604020202020204" pitchFamily="34" charset="0"/>
              <a:buChar char="•"/>
            </a:pP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如果</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所做的工作对解决问题没有帮助，为何还要继续？  </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pic>
        <p:nvPicPr>
          <p:cNvPr id="49" name="Picture 2" descr="D:\360Downloads\pic\t0274afcfa837d21db6.jpg"/>
          <p:cNvPicPr>
            <a:picLocks noChangeAspect="1" noChangeArrowheads="1"/>
          </p:cNvPicPr>
          <p:nvPr/>
        </p:nvPicPr>
        <p:blipFill rotWithShape="1">
          <a:blip r:embed="rId1" cstate="print"/>
          <a:srcRect/>
          <a:stretch>
            <a:fillRect/>
          </a:stretch>
        </p:blipFill>
        <p:spPr bwMode="auto">
          <a:xfrm>
            <a:off x="719584" y="1512107"/>
            <a:ext cx="4641467" cy="2912061"/>
          </a:xfrm>
          <a:prstGeom prst="rect">
            <a:avLst/>
          </a:prstGeom>
          <a:noFill/>
          <a:ln w="12700">
            <a:solidFill>
              <a:schemeClr val="bg1"/>
            </a:solidFill>
          </a:ln>
          <a:effectLst/>
          <a:extLst>
            <a:ext uri="{909E8E84-426E-40DD-AFC4-6F175D3DCCD1}">
              <a14:hiddenFill xmlns:a14="http://schemas.microsoft.com/office/drawing/2010/main">
                <a:solidFill>
                  <a:srgbClr val="FFFFFF"/>
                </a:solidFill>
              </a14:hiddenFill>
            </a:ext>
          </a:extLst>
        </p:spPr>
      </p:pic>
      <p:grpSp>
        <p:nvGrpSpPr>
          <p:cNvPr id="50" name="组合 49"/>
          <p:cNvGrpSpPr/>
          <p:nvPr/>
        </p:nvGrpSpPr>
        <p:grpSpPr>
          <a:xfrm>
            <a:off x="0" y="4508581"/>
            <a:ext cx="12192000" cy="1347614"/>
            <a:chOff x="0" y="4508581"/>
            <a:chExt cx="12192000" cy="1347614"/>
          </a:xfrm>
        </p:grpSpPr>
        <p:sp>
          <p:nvSpPr>
            <p:cNvPr id="51" name="矩形 50"/>
            <p:cNvSpPr/>
            <p:nvPr/>
          </p:nvSpPr>
          <p:spPr>
            <a:xfrm>
              <a:off x="0" y="4508581"/>
              <a:ext cx="12192000" cy="1347614"/>
            </a:xfrm>
            <a:prstGeom prst="rect">
              <a:avLst/>
            </a:prstGeom>
            <a:solidFill>
              <a:srgbClr val="3C9AD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52" name="矩形 51"/>
            <p:cNvSpPr/>
            <p:nvPr/>
          </p:nvSpPr>
          <p:spPr>
            <a:xfrm>
              <a:off x="1043607" y="4788700"/>
              <a:ext cx="10292263" cy="923330"/>
            </a:xfrm>
            <a:prstGeom prst="rect">
              <a:avLst/>
            </a:prstGeom>
          </p:spPr>
          <p:txBody>
            <a:bodyPr wrap="square">
              <a:spAutoFit/>
            </a:bodyPr>
            <a:lstStyle/>
            <a:p>
              <a:pPr lvl="0"/>
              <a:r>
                <a:rPr lang="zh-CN" altLang="en-US" b="1" dirty="0" smtClean="0">
                  <a:solidFill>
                    <a:schemeClr val="bg1"/>
                  </a:solidFill>
                  <a:ea typeface="微软雅黑" panose="020B0503020204020204" pitchFamily="34" charset="-122"/>
                </a:rPr>
                <a:t>当被信息淹没的时候，不妨后退一步，搞清楚你要设法解决的核心问题是什么？特定</a:t>
              </a:r>
              <a:r>
                <a:rPr lang="zh-CN" altLang="en-US" b="1" dirty="0">
                  <a:solidFill>
                    <a:schemeClr val="bg1"/>
                  </a:solidFill>
                  <a:ea typeface="微软雅黑" panose="020B0503020204020204" pitchFamily="34" charset="-122"/>
                </a:rPr>
                <a:t>的分析或许在思维层面上是正确的，甚至是有趣的，但假如它不能使你离解决方案更进一步，那就是浪费时间</a:t>
              </a:r>
              <a:r>
                <a:rPr lang="zh-CN" altLang="en-US" b="1" dirty="0" smtClean="0">
                  <a:solidFill>
                    <a:schemeClr val="bg1"/>
                  </a:solidFill>
                  <a:ea typeface="微软雅黑" panose="020B0503020204020204" pitchFamily="34" charset="-122"/>
                </a:rPr>
                <a:t>。</a:t>
              </a:r>
              <a:endParaRPr lang="zh-CN" altLang="en-US" b="1" dirty="0" smtClean="0">
                <a:solidFill>
                  <a:schemeClr val="bg1"/>
                </a:solidFill>
                <a:ea typeface="微软雅黑" panose="020B0503020204020204" pitchFamily="34" charset="-122"/>
              </a:endParaRPr>
            </a:p>
            <a:p>
              <a:pPr lvl="0"/>
              <a:endParaRPr lang="en-US" altLang="zh-CN" b="1" dirty="0">
                <a:solidFill>
                  <a:schemeClr val="bg1"/>
                </a:solidFill>
                <a:ea typeface="微软雅黑" panose="020B0503020204020204" pitchFamily="34" charset="-122"/>
              </a:endParaRPr>
            </a:p>
          </p:txBody>
        </p:sp>
        <p:sp>
          <p:nvSpPr>
            <p:cNvPr id="53" name="矩形 52"/>
            <p:cNvSpPr/>
            <p:nvPr/>
          </p:nvSpPr>
          <p:spPr>
            <a:xfrm>
              <a:off x="719584" y="4842287"/>
              <a:ext cx="108000" cy="82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0" name="梯形 9"/>
          <p:cNvSpPr/>
          <p:nvPr/>
        </p:nvSpPr>
        <p:spPr>
          <a:xfrm>
            <a:off x="142240" y="281406"/>
            <a:ext cx="2067560" cy="483303"/>
          </a:xfrm>
          <a:prstGeom prst="trapezoid">
            <a:avLst/>
          </a:prstGeom>
          <a:solidFill>
            <a:srgbClr val="CC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2"/>
          <p:cNvSpPr/>
          <p:nvPr/>
        </p:nvSpPr>
        <p:spPr>
          <a:xfrm>
            <a:off x="0" y="463025"/>
            <a:ext cx="6877050" cy="784750"/>
          </a:xfrm>
          <a:custGeom>
            <a:avLst/>
            <a:gdLst>
              <a:gd name="connsiteX0" fmla="*/ 0 w 6877050"/>
              <a:gd name="connsiteY0" fmla="*/ 0 h 783320"/>
              <a:gd name="connsiteX1" fmla="*/ 6877050 w 6877050"/>
              <a:gd name="connsiteY1" fmla="*/ 0 h 783320"/>
              <a:gd name="connsiteX2" fmla="*/ 6877050 w 6877050"/>
              <a:gd name="connsiteY2" fmla="*/ 783320 h 783320"/>
              <a:gd name="connsiteX3" fmla="*/ 0 w 6877050"/>
              <a:gd name="connsiteY3" fmla="*/ 783320 h 783320"/>
              <a:gd name="connsiteX4" fmla="*/ 0 w 6877050"/>
              <a:gd name="connsiteY4" fmla="*/ 0 h 783320"/>
              <a:gd name="connsiteX0-1" fmla="*/ 0 w 6877050"/>
              <a:gd name="connsiteY0-2" fmla="*/ 0 h 784750"/>
              <a:gd name="connsiteX1-3" fmla="*/ 6877050 w 6877050"/>
              <a:gd name="connsiteY1-4" fmla="*/ 0 h 784750"/>
              <a:gd name="connsiteX2-5" fmla="*/ 6877050 w 6877050"/>
              <a:gd name="connsiteY2-6" fmla="*/ 783320 h 784750"/>
              <a:gd name="connsiteX3-7" fmla="*/ 6505575 w 6877050"/>
              <a:gd name="connsiteY3-8" fmla="*/ 784750 h 784750"/>
              <a:gd name="connsiteX4-9" fmla="*/ 0 w 6877050"/>
              <a:gd name="connsiteY4-10" fmla="*/ 783320 h 784750"/>
              <a:gd name="connsiteX5" fmla="*/ 0 w 6877050"/>
              <a:gd name="connsiteY5" fmla="*/ 0 h 784750"/>
              <a:gd name="connsiteX0-11" fmla="*/ 0 w 6877050"/>
              <a:gd name="connsiteY0-12" fmla="*/ 0 h 784750"/>
              <a:gd name="connsiteX1-13" fmla="*/ 6877050 w 6877050"/>
              <a:gd name="connsiteY1-14" fmla="*/ 0 h 784750"/>
              <a:gd name="connsiteX2-15" fmla="*/ 6505575 w 6877050"/>
              <a:gd name="connsiteY2-16" fmla="*/ 784750 h 784750"/>
              <a:gd name="connsiteX3-17" fmla="*/ 0 w 6877050"/>
              <a:gd name="connsiteY3-18" fmla="*/ 783320 h 784750"/>
              <a:gd name="connsiteX4-19" fmla="*/ 0 w 6877050"/>
              <a:gd name="connsiteY4-20" fmla="*/ 0 h 78475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77050" h="784750">
                <a:moveTo>
                  <a:pt x="0" y="0"/>
                </a:moveTo>
                <a:lnTo>
                  <a:pt x="6877050" y="0"/>
                </a:lnTo>
                <a:lnTo>
                  <a:pt x="6505575" y="784750"/>
                </a:lnTo>
                <a:lnTo>
                  <a:pt x="0" y="783320"/>
                </a:lnTo>
                <a:lnTo>
                  <a:pt x="0" y="0"/>
                </a:lnTo>
                <a:close/>
              </a:path>
            </a:pathLst>
          </a:cu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梯形 11"/>
          <p:cNvSpPr/>
          <p:nvPr/>
        </p:nvSpPr>
        <p:spPr>
          <a:xfrm flipV="1">
            <a:off x="260350" y="274373"/>
            <a:ext cx="1827530" cy="490336"/>
          </a:xfrm>
          <a:prstGeom prst="trapezoid">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TextBox 17"/>
          <p:cNvSpPr txBox="1"/>
          <p:nvPr/>
        </p:nvSpPr>
        <p:spPr>
          <a:xfrm>
            <a:off x="2205990" y="609181"/>
            <a:ext cx="3939534" cy="492438"/>
          </a:xfrm>
          <a:prstGeom prst="rect">
            <a:avLst/>
          </a:prstGeom>
          <a:noFill/>
        </p:spPr>
        <p:txBody>
          <a:bodyPr wrap="none" lIns="121917" tIns="60958" rIns="121917" bIns="60958" rtlCol="0">
            <a:spAutoFit/>
          </a:bodyPr>
          <a:lstStyle/>
          <a:p>
            <a:r>
              <a:rPr lang="zh-CN" altLang="en-US" sz="2400" dirty="0">
                <a:solidFill>
                  <a:schemeClr val="bg1"/>
                </a:solidFill>
              </a:rPr>
              <a:t>单击此处添加</a:t>
            </a:r>
            <a:r>
              <a:rPr lang="zh-CN" altLang="en-US" sz="2400" dirty="0" smtClean="0">
                <a:solidFill>
                  <a:schemeClr val="bg1"/>
                </a:solidFill>
              </a:rPr>
              <a:t>标题文本内容</a:t>
            </a:r>
            <a:endParaRPr lang="en-US" sz="2400" dirty="0">
              <a:solidFill>
                <a:schemeClr val="bg1"/>
              </a:solidFill>
            </a:endParaRPr>
          </a:p>
        </p:txBody>
      </p:sp>
    </p:spTree>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49"/>
                                        </p:tgtEl>
                                        <p:attrNameLst>
                                          <p:attrName>style.visibility</p:attrName>
                                        </p:attrNameLst>
                                      </p:cBhvr>
                                      <p:to>
                                        <p:strVal val="visible"/>
                                      </p:to>
                                    </p:set>
                                    <p:animEffect transition="in" filter="randombar(horizontal)">
                                      <p:cBhvr>
                                        <p:cTn id="7" dur="500"/>
                                        <p:tgtEl>
                                          <p:spTgt spid="49"/>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47"/>
                                        </p:tgtEl>
                                        <p:attrNameLst>
                                          <p:attrName>style.visibility</p:attrName>
                                        </p:attrNameLst>
                                      </p:cBhvr>
                                      <p:to>
                                        <p:strVal val="visible"/>
                                      </p:to>
                                    </p:set>
                                    <p:animEffect transition="in" filter="wipe(down)">
                                      <p:cBhvr>
                                        <p:cTn id="11" dur="500"/>
                                        <p:tgtEl>
                                          <p:spTgt spid="47"/>
                                        </p:tgtEl>
                                      </p:cBhvr>
                                    </p:animEffect>
                                  </p:childTnLst>
                                </p:cTn>
                              </p:par>
                            </p:childTnLst>
                          </p:cTn>
                        </p:par>
                        <p:par>
                          <p:cTn id="12" fill="hold">
                            <p:stCondLst>
                              <p:cond delay="1000"/>
                            </p:stCondLst>
                            <p:childTnLst>
                              <p:par>
                                <p:cTn id="13" presetID="42" presetClass="entr" presetSubtype="0" fill="hold" grpId="0" nodeType="afterEffect">
                                  <p:stCondLst>
                                    <p:cond delay="0"/>
                                  </p:stCondLst>
                                  <p:childTnLst>
                                    <p:set>
                                      <p:cBhvr>
                                        <p:cTn id="14" dur="1" fill="hold">
                                          <p:stCondLst>
                                            <p:cond delay="0"/>
                                          </p:stCondLst>
                                        </p:cTn>
                                        <p:tgtEl>
                                          <p:spTgt spid="48"/>
                                        </p:tgtEl>
                                        <p:attrNameLst>
                                          <p:attrName>style.visibility</p:attrName>
                                        </p:attrNameLst>
                                      </p:cBhvr>
                                      <p:to>
                                        <p:strVal val="visible"/>
                                      </p:to>
                                    </p:set>
                                    <p:animEffect transition="in" filter="fade">
                                      <p:cBhvr>
                                        <p:cTn id="15" dur="500"/>
                                        <p:tgtEl>
                                          <p:spTgt spid="48"/>
                                        </p:tgtEl>
                                      </p:cBhvr>
                                    </p:animEffect>
                                    <p:anim calcmode="lin" valueType="num">
                                      <p:cBhvr>
                                        <p:cTn id="16" dur="500" fill="hold"/>
                                        <p:tgtEl>
                                          <p:spTgt spid="48"/>
                                        </p:tgtEl>
                                        <p:attrNameLst>
                                          <p:attrName>ppt_x</p:attrName>
                                        </p:attrNameLst>
                                      </p:cBhvr>
                                      <p:tavLst>
                                        <p:tav tm="0">
                                          <p:val>
                                            <p:strVal val="#ppt_x"/>
                                          </p:val>
                                        </p:tav>
                                        <p:tav tm="100000">
                                          <p:val>
                                            <p:strVal val="#ppt_x"/>
                                          </p:val>
                                        </p:tav>
                                      </p:tavLst>
                                    </p:anim>
                                    <p:anim calcmode="lin" valueType="num">
                                      <p:cBhvr>
                                        <p:cTn id="17" dur="500" fill="hold"/>
                                        <p:tgtEl>
                                          <p:spTgt spid="48"/>
                                        </p:tgtEl>
                                        <p:attrNameLst>
                                          <p:attrName>ppt_y</p:attrName>
                                        </p:attrNameLst>
                                      </p:cBhvr>
                                      <p:tavLst>
                                        <p:tav tm="0">
                                          <p:val>
                                            <p:strVal val="#ppt_y+.1"/>
                                          </p:val>
                                        </p:tav>
                                        <p:tav tm="100000">
                                          <p:val>
                                            <p:strVal val="#ppt_y"/>
                                          </p:val>
                                        </p:tav>
                                      </p:tavLst>
                                    </p:anim>
                                  </p:childTnLst>
                                </p:cTn>
                              </p:par>
                            </p:childTnLst>
                          </p:cTn>
                        </p:par>
                        <p:par>
                          <p:cTn id="18" fill="hold">
                            <p:stCondLst>
                              <p:cond delay="1500"/>
                            </p:stCondLst>
                            <p:childTnLst>
                              <p:par>
                                <p:cTn id="19" presetID="42" presetClass="entr" presetSubtype="0" fill="hold" nodeType="afterEffect">
                                  <p:stCondLst>
                                    <p:cond delay="0"/>
                                  </p:stCondLst>
                                  <p:childTnLst>
                                    <p:set>
                                      <p:cBhvr>
                                        <p:cTn id="20" dur="1" fill="hold">
                                          <p:stCondLst>
                                            <p:cond delay="0"/>
                                          </p:stCondLst>
                                        </p:cTn>
                                        <p:tgtEl>
                                          <p:spTgt spid="50"/>
                                        </p:tgtEl>
                                        <p:attrNameLst>
                                          <p:attrName>style.visibility</p:attrName>
                                        </p:attrNameLst>
                                      </p:cBhvr>
                                      <p:to>
                                        <p:strVal val="visible"/>
                                      </p:to>
                                    </p:set>
                                    <p:animEffect transition="in" filter="fade">
                                      <p:cBhvr>
                                        <p:cTn id="21" dur="500"/>
                                        <p:tgtEl>
                                          <p:spTgt spid="50"/>
                                        </p:tgtEl>
                                      </p:cBhvr>
                                    </p:animEffect>
                                    <p:anim calcmode="lin" valueType="num">
                                      <p:cBhvr>
                                        <p:cTn id="22" dur="500" fill="hold"/>
                                        <p:tgtEl>
                                          <p:spTgt spid="50"/>
                                        </p:tgtEl>
                                        <p:attrNameLst>
                                          <p:attrName>ppt_x</p:attrName>
                                        </p:attrNameLst>
                                      </p:cBhvr>
                                      <p:tavLst>
                                        <p:tav tm="0">
                                          <p:val>
                                            <p:strVal val="#ppt_x"/>
                                          </p:val>
                                        </p:tav>
                                        <p:tav tm="100000">
                                          <p:val>
                                            <p:strVal val="#ppt_x"/>
                                          </p:val>
                                        </p:tav>
                                      </p:tavLst>
                                    </p:anim>
                                    <p:anim calcmode="lin" valueType="num">
                                      <p:cBhvr>
                                        <p:cTn id="23" dur="500" fill="hold"/>
                                        <p:tgtEl>
                                          <p:spTgt spid="5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p:bldLst>
  </p:timing>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梯形 1"/>
          <p:cNvSpPr/>
          <p:nvPr/>
        </p:nvSpPr>
        <p:spPr>
          <a:xfrm>
            <a:off x="142240" y="281406"/>
            <a:ext cx="2067560" cy="483303"/>
          </a:xfrm>
          <a:prstGeom prst="trapezoid">
            <a:avLst/>
          </a:prstGeom>
          <a:solidFill>
            <a:srgbClr val="CC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0" y="463025"/>
            <a:ext cx="6877050" cy="784750"/>
          </a:xfrm>
          <a:custGeom>
            <a:avLst/>
            <a:gdLst>
              <a:gd name="connsiteX0" fmla="*/ 0 w 6877050"/>
              <a:gd name="connsiteY0" fmla="*/ 0 h 783320"/>
              <a:gd name="connsiteX1" fmla="*/ 6877050 w 6877050"/>
              <a:gd name="connsiteY1" fmla="*/ 0 h 783320"/>
              <a:gd name="connsiteX2" fmla="*/ 6877050 w 6877050"/>
              <a:gd name="connsiteY2" fmla="*/ 783320 h 783320"/>
              <a:gd name="connsiteX3" fmla="*/ 0 w 6877050"/>
              <a:gd name="connsiteY3" fmla="*/ 783320 h 783320"/>
              <a:gd name="connsiteX4" fmla="*/ 0 w 6877050"/>
              <a:gd name="connsiteY4" fmla="*/ 0 h 783320"/>
              <a:gd name="connsiteX0-1" fmla="*/ 0 w 6877050"/>
              <a:gd name="connsiteY0-2" fmla="*/ 0 h 784750"/>
              <a:gd name="connsiteX1-3" fmla="*/ 6877050 w 6877050"/>
              <a:gd name="connsiteY1-4" fmla="*/ 0 h 784750"/>
              <a:gd name="connsiteX2-5" fmla="*/ 6877050 w 6877050"/>
              <a:gd name="connsiteY2-6" fmla="*/ 783320 h 784750"/>
              <a:gd name="connsiteX3-7" fmla="*/ 6505575 w 6877050"/>
              <a:gd name="connsiteY3-8" fmla="*/ 784750 h 784750"/>
              <a:gd name="connsiteX4-9" fmla="*/ 0 w 6877050"/>
              <a:gd name="connsiteY4-10" fmla="*/ 783320 h 784750"/>
              <a:gd name="connsiteX5" fmla="*/ 0 w 6877050"/>
              <a:gd name="connsiteY5" fmla="*/ 0 h 784750"/>
              <a:gd name="connsiteX0-11" fmla="*/ 0 w 6877050"/>
              <a:gd name="connsiteY0-12" fmla="*/ 0 h 784750"/>
              <a:gd name="connsiteX1-13" fmla="*/ 6877050 w 6877050"/>
              <a:gd name="connsiteY1-14" fmla="*/ 0 h 784750"/>
              <a:gd name="connsiteX2-15" fmla="*/ 6505575 w 6877050"/>
              <a:gd name="connsiteY2-16" fmla="*/ 784750 h 784750"/>
              <a:gd name="connsiteX3-17" fmla="*/ 0 w 6877050"/>
              <a:gd name="connsiteY3-18" fmla="*/ 783320 h 784750"/>
              <a:gd name="connsiteX4-19" fmla="*/ 0 w 6877050"/>
              <a:gd name="connsiteY4-20" fmla="*/ 0 h 78475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77050" h="784750">
                <a:moveTo>
                  <a:pt x="0" y="0"/>
                </a:moveTo>
                <a:lnTo>
                  <a:pt x="6877050" y="0"/>
                </a:lnTo>
                <a:lnTo>
                  <a:pt x="6505575" y="784750"/>
                </a:lnTo>
                <a:lnTo>
                  <a:pt x="0" y="783320"/>
                </a:lnTo>
                <a:lnTo>
                  <a:pt x="0" y="0"/>
                </a:lnTo>
                <a:close/>
              </a:path>
            </a:pathLst>
          </a:cu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梯形 3"/>
          <p:cNvSpPr/>
          <p:nvPr/>
        </p:nvSpPr>
        <p:spPr>
          <a:xfrm flipV="1">
            <a:off x="260350" y="274373"/>
            <a:ext cx="1827530" cy="490336"/>
          </a:xfrm>
          <a:prstGeom prst="trapezoid">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TextBox 17"/>
          <p:cNvSpPr txBox="1"/>
          <p:nvPr/>
        </p:nvSpPr>
        <p:spPr>
          <a:xfrm>
            <a:off x="2205990" y="609181"/>
            <a:ext cx="3939534" cy="492438"/>
          </a:xfrm>
          <a:prstGeom prst="rect">
            <a:avLst/>
          </a:prstGeom>
          <a:noFill/>
        </p:spPr>
        <p:txBody>
          <a:bodyPr wrap="none" lIns="121917" tIns="60958" rIns="121917" bIns="60958" rtlCol="0">
            <a:spAutoFit/>
          </a:bodyPr>
          <a:lstStyle/>
          <a:p>
            <a:r>
              <a:rPr lang="zh-CN" altLang="en-US" sz="2400" dirty="0">
                <a:solidFill>
                  <a:schemeClr val="bg1"/>
                </a:solidFill>
              </a:rPr>
              <a:t>单击此处添加</a:t>
            </a:r>
            <a:r>
              <a:rPr lang="zh-CN" altLang="en-US" sz="2400" dirty="0" smtClean="0">
                <a:solidFill>
                  <a:schemeClr val="bg1"/>
                </a:solidFill>
              </a:rPr>
              <a:t>标题文本内容</a:t>
            </a:r>
            <a:endParaRPr lang="en-US" sz="2400" dirty="0">
              <a:solidFill>
                <a:schemeClr val="bg1"/>
              </a:solidFill>
            </a:endParaRPr>
          </a:p>
        </p:txBody>
      </p:sp>
      <p:sp>
        <p:nvSpPr>
          <p:cNvPr id="12" name="Freeform 939"/>
          <p:cNvSpPr>
            <a:spLocks noChangeAspect="1" noEditPoints="1"/>
          </p:cNvSpPr>
          <p:nvPr/>
        </p:nvSpPr>
        <p:spPr bwMode="auto">
          <a:xfrm>
            <a:off x="8709615" y="3618000"/>
            <a:ext cx="2500925" cy="3240000"/>
          </a:xfrm>
          <a:custGeom>
            <a:avLst/>
            <a:gdLst>
              <a:gd name="T0" fmla="*/ 62 w 142"/>
              <a:gd name="T1" fmla="*/ 126 h 184"/>
              <a:gd name="T2" fmla="*/ 142 w 142"/>
              <a:gd name="T3" fmla="*/ 78 h 184"/>
              <a:gd name="T4" fmla="*/ 62 w 142"/>
              <a:gd name="T5" fmla="*/ 126 h 184"/>
              <a:gd name="T6" fmla="*/ 68 w 142"/>
              <a:gd name="T7" fmla="*/ 167 h 184"/>
              <a:gd name="T8" fmla="*/ 65 w 142"/>
              <a:gd name="T9" fmla="*/ 81 h 184"/>
              <a:gd name="T10" fmla="*/ 56 w 142"/>
              <a:gd name="T11" fmla="*/ 0 h 184"/>
              <a:gd name="T12" fmla="*/ 58 w 142"/>
              <a:gd name="T13" fmla="*/ 75 h 184"/>
              <a:gd name="T14" fmla="*/ 0 w 142"/>
              <a:gd name="T15" fmla="*/ 12 h 184"/>
              <a:gd name="T16" fmla="*/ 50 w 142"/>
              <a:gd name="T17" fmla="*/ 87 h 184"/>
              <a:gd name="T18" fmla="*/ 44 w 142"/>
              <a:gd name="T19" fmla="*/ 167 h 184"/>
              <a:gd name="T20" fmla="*/ 15 w 142"/>
              <a:gd name="T21" fmla="*/ 184 h 184"/>
              <a:gd name="T22" fmla="*/ 99 w 142"/>
              <a:gd name="T23" fmla="*/ 184 h 184"/>
              <a:gd name="T24" fmla="*/ 68 w 142"/>
              <a:gd name="T25" fmla="*/ 167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2" h="184">
                <a:moveTo>
                  <a:pt x="62" y="126"/>
                </a:moveTo>
                <a:cubicBezTo>
                  <a:pt x="62" y="126"/>
                  <a:pt x="104" y="159"/>
                  <a:pt x="142" y="78"/>
                </a:cubicBezTo>
                <a:cubicBezTo>
                  <a:pt x="142" y="78"/>
                  <a:pt x="63" y="63"/>
                  <a:pt x="62" y="126"/>
                </a:cubicBezTo>
                <a:close/>
                <a:moveTo>
                  <a:pt x="68" y="167"/>
                </a:moveTo>
                <a:cubicBezTo>
                  <a:pt x="56" y="150"/>
                  <a:pt x="45" y="121"/>
                  <a:pt x="65" y="81"/>
                </a:cubicBezTo>
                <a:cubicBezTo>
                  <a:pt x="101" y="12"/>
                  <a:pt x="56" y="0"/>
                  <a:pt x="56" y="0"/>
                </a:cubicBezTo>
                <a:cubicBezTo>
                  <a:pt x="56" y="0"/>
                  <a:pt x="94" y="17"/>
                  <a:pt x="58" y="75"/>
                </a:cubicBezTo>
                <a:cubicBezTo>
                  <a:pt x="69" y="26"/>
                  <a:pt x="0" y="12"/>
                  <a:pt x="0" y="12"/>
                </a:cubicBezTo>
                <a:cubicBezTo>
                  <a:pt x="2" y="86"/>
                  <a:pt x="38" y="88"/>
                  <a:pt x="50" y="87"/>
                </a:cubicBezTo>
                <a:cubicBezTo>
                  <a:pt x="28" y="122"/>
                  <a:pt x="34" y="150"/>
                  <a:pt x="44" y="167"/>
                </a:cubicBezTo>
                <a:cubicBezTo>
                  <a:pt x="28" y="170"/>
                  <a:pt x="16" y="176"/>
                  <a:pt x="15" y="184"/>
                </a:cubicBezTo>
                <a:cubicBezTo>
                  <a:pt x="99" y="184"/>
                  <a:pt x="99" y="184"/>
                  <a:pt x="99" y="184"/>
                </a:cubicBezTo>
                <a:cubicBezTo>
                  <a:pt x="98" y="176"/>
                  <a:pt x="85" y="169"/>
                  <a:pt x="68" y="167"/>
                </a:cubicBezTo>
                <a:close/>
              </a:path>
            </a:pathLst>
          </a:custGeom>
          <a:solidFill>
            <a:srgbClr val="1F487C"/>
          </a:solidFill>
          <a:ln>
            <a:noFill/>
          </a:ln>
        </p:spPr>
        <p:txBody>
          <a:bodyPr vert="horz" wrap="square" lIns="91440" tIns="45720" rIns="91440" bIns="45720" numCol="1" anchor="t" anchorCtr="0" compatLnSpc="1"/>
          <a:lstStyle/>
          <a:p>
            <a:endParaRPr lang="en-US"/>
          </a:p>
        </p:txBody>
      </p:sp>
      <p:grpSp>
        <p:nvGrpSpPr>
          <p:cNvPr id="16" name="组合 15"/>
          <p:cNvGrpSpPr>
            <a:grpSpLocks noChangeAspect="1"/>
          </p:cNvGrpSpPr>
          <p:nvPr/>
        </p:nvGrpSpPr>
        <p:grpSpPr>
          <a:xfrm>
            <a:off x="8945561" y="1762231"/>
            <a:ext cx="2128079" cy="2160000"/>
            <a:chOff x="5510524" y="2795496"/>
            <a:chExt cx="635000" cy="644525"/>
          </a:xfrm>
          <a:solidFill>
            <a:srgbClr val="FF9900"/>
          </a:solidFill>
        </p:grpSpPr>
        <p:sp>
          <p:nvSpPr>
            <p:cNvPr id="13" name="Freeform 940"/>
            <p:cNvSpPr/>
            <p:nvPr/>
          </p:nvSpPr>
          <p:spPr bwMode="auto">
            <a:xfrm>
              <a:off x="5645462" y="2847883"/>
              <a:ext cx="365125" cy="592138"/>
            </a:xfrm>
            <a:custGeom>
              <a:avLst/>
              <a:gdLst>
                <a:gd name="T0" fmla="*/ 35 w 97"/>
                <a:gd name="T1" fmla="*/ 0 h 158"/>
                <a:gd name="T2" fmla="*/ 35 w 97"/>
                <a:gd name="T3" fmla="*/ 2 h 158"/>
                <a:gd name="T4" fmla="*/ 31 w 97"/>
                <a:gd name="T5" fmla="*/ 49 h 158"/>
                <a:gd name="T6" fmla="*/ 9 w 97"/>
                <a:gd name="T7" fmla="*/ 86 h 158"/>
                <a:gd name="T8" fmla="*/ 9 w 97"/>
                <a:gd name="T9" fmla="*/ 86 h 158"/>
                <a:gd name="T10" fmla="*/ 1 w 97"/>
                <a:gd name="T11" fmla="*/ 115 h 158"/>
                <a:gd name="T12" fmla="*/ 51 w 97"/>
                <a:gd name="T13" fmla="*/ 155 h 158"/>
                <a:gd name="T14" fmla="*/ 95 w 97"/>
                <a:gd name="T15" fmla="*/ 100 h 158"/>
                <a:gd name="T16" fmla="*/ 35 w 97"/>
                <a:gd name="T17" fmla="*/ 0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7" h="158">
                  <a:moveTo>
                    <a:pt x="35" y="0"/>
                  </a:moveTo>
                  <a:cubicBezTo>
                    <a:pt x="35" y="1"/>
                    <a:pt x="35" y="2"/>
                    <a:pt x="35" y="2"/>
                  </a:cubicBezTo>
                  <a:cubicBezTo>
                    <a:pt x="37" y="9"/>
                    <a:pt x="40" y="24"/>
                    <a:pt x="31" y="49"/>
                  </a:cubicBezTo>
                  <a:cubicBezTo>
                    <a:pt x="27" y="60"/>
                    <a:pt x="17" y="73"/>
                    <a:pt x="9" y="86"/>
                  </a:cubicBezTo>
                  <a:cubicBezTo>
                    <a:pt x="9" y="86"/>
                    <a:pt x="9" y="86"/>
                    <a:pt x="9" y="86"/>
                  </a:cubicBezTo>
                  <a:cubicBezTo>
                    <a:pt x="3" y="95"/>
                    <a:pt x="0" y="105"/>
                    <a:pt x="1" y="115"/>
                  </a:cubicBezTo>
                  <a:cubicBezTo>
                    <a:pt x="4" y="140"/>
                    <a:pt x="26" y="158"/>
                    <a:pt x="51" y="155"/>
                  </a:cubicBezTo>
                  <a:cubicBezTo>
                    <a:pt x="76" y="153"/>
                    <a:pt x="97" y="131"/>
                    <a:pt x="95" y="100"/>
                  </a:cubicBezTo>
                  <a:cubicBezTo>
                    <a:pt x="92" y="36"/>
                    <a:pt x="35" y="0"/>
                    <a:pt x="35"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4" name="Freeform 941"/>
            <p:cNvSpPr/>
            <p:nvPr/>
          </p:nvSpPr>
          <p:spPr bwMode="auto">
            <a:xfrm>
              <a:off x="5934386" y="2795496"/>
              <a:ext cx="211138" cy="393700"/>
            </a:xfrm>
            <a:custGeom>
              <a:avLst/>
              <a:gdLst>
                <a:gd name="T0" fmla="*/ 51 w 56"/>
                <a:gd name="T1" fmla="*/ 58 h 105"/>
                <a:gd name="T2" fmla="*/ 51 w 56"/>
                <a:gd name="T3" fmla="*/ 58 h 105"/>
                <a:gd name="T4" fmla="*/ 36 w 56"/>
                <a:gd name="T5" fmla="*/ 33 h 105"/>
                <a:gd name="T6" fmla="*/ 33 w 56"/>
                <a:gd name="T7" fmla="*/ 2 h 105"/>
                <a:gd name="T8" fmla="*/ 33 w 56"/>
                <a:gd name="T9" fmla="*/ 0 h 105"/>
                <a:gd name="T10" fmla="*/ 0 w 56"/>
                <a:gd name="T11" fmla="*/ 39 h 105"/>
                <a:gd name="T12" fmla="*/ 28 w 56"/>
                <a:gd name="T13" fmla="*/ 105 h 105"/>
                <a:gd name="T14" fmla="*/ 56 w 56"/>
                <a:gd name="T15" fmla="*/ 78 h 105"/>
                <a:gd name="T16" fmla="*/ 51 w 56"/>
                <a:gd name="T17" fmla="*/ 58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6" h="105">
                  <a:moveTo>
                    <a:pt x="51" y="58"/>
                  </a:moveTo>
                  <a:cubicBezTo>
                    <a:pt x="51" y="58"/>
                    <a:pt x="51" y="58"/>
                    <a:pt x="51" y="58"/>
                  </a:cubicBezTo>
                  <a:cubicBezTo>
                    <a:pt x="45" y="50"/>
                    <a:pt x="39" y="40"/>
                    <a:pt x="36" y="33"/>
                  </a:cubicBezTo>
                  <a:cubicBezTo>
                    <a:pt x="30" y="17"/>
                    <a:pt x="32" y="6"/>
                    <a:pt x="33" y="2"/>
                  </a:cubicBezTo>
                  <a:cubicBezTo>
                    <a:pt x="33" y="1"/>
                    <a:pt x="33" y="1"/>
                    <a:pt x="33" y="0"/>
                  </a:cubicBezTo>
                  <a:cubicBezTo>
                    <a:pt x="33" y="0"/>
                    <a:pt x="11" y="14"/>
                    <a:pt x="0" y="39"/>
                  </a:cubicBezTo>
                  <a:cubicBezTo>
                    <a:pt x="13" y="55"/>
                    <a:pt x="25" y="77"/>
                    <a:pt x="28" y="105"/>
                  </a:cubicBezTo>
                  <a:cubicBezTo>
                    <a:pt x="42" y="104"/>
                    <a:pt x="54" y="93"/>
                    <a:pt x="56" y="78"/>
                  </a:cubicBezTo>
                  <a:cubicBezTo>
                    <a:pt x="56" y="71"/>
                    <a:pt x="55" y="64"/>
                    <a:pt x="51" y="5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5" name="Freeform 942"/>
            <p:cNvSpPr/>
            <p:nvPr/>
          </p:nvSpPr>
          <p:spPr bwMode="auto">
            <a:xfrm>
              <a:off x="5510524" y="2884396"/>
              <a:ext cx="192088" cy="412750"/>
            </a:xfrm>
            <a:custGeom>
              <a:avLst/>
              <a:gdLst>
                <a:gd name="T0" fmla="*/ 25 w 51"/>
                <a:gd name="T1" fmla="*/ 105 h 110"/>
                <a:gd name="T2" fmla="*/ 32 w 51"/>
                <a:gd name="T3" fmla="*/ 76 h 110"/>
                <a:gd name="T4" fmla="*/ 32 w 51"/>
                <a:gd name="T5" fmla="*/ 76 h 110"/>
                <a:gd name="T6" fmla="*/ 51 w 51"/>
                <a:gd name="T7" fmla="*/ 44 h 110"/>
                <a:gd name="T8" fmla="*/ 45 w 51"/>
                <a:gd name="T9" fmla="*/ 34 h 110"/>
                <a:gd name="T10" fmla="*/ 38 w 51"/>
                <a:gd name="T11" fmla="*/ 1 h 110"/>
                <a:gd name="T12" fmla="*/ 38 w 51"/>
                <a:gd name="T13" fmla="*/ 0 h 110"/>
                <a:gd name="T14" fmla="*/ 3 w 51"/>
                <a:gd name="T15" fmla="*/ 77 h 110"/>
                <a:gd name="T16" fmla="*/ 26 w 51"/>
                <a:gd name="T17" fmla="*/ 110 h 110"/>
                <a:gd name="T18" fmla="*/ 25 w 51"/>
                <a:gd name="T19" fmla="*/ 105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 h="110">
                  <a:moveTo>
                    <a:pt x="25" y="105"/>
                  </a:moveTo>
                  <a:cubicBezTo>
                    <a:pt x="24" y="94"/>
                    <a:pt x="26" y="84"/>
                    <a:pt x="32" y="76"/>
                  </a:cubicBezTo>
                  <a:cubicBezTo>
                    <a:pt x="32" y="76"/>
                    <a:pt x="32" y="76"/>
                    <a:pt x="32" y="76"/>
                  </a:cubicBezTo>
                  <a:cubicBezTo>
                    <a:pt x="39" y="65"/>
                    <a:pt x="47" y="54"/>
                    <a:pt x="51" y="44"/>
                  </a:cubicBezTo>
                  <a:cubicBezTo>
                    <a:pt x="49" y="40"/>
                    <a:pt x="47" y="37"/>
                    <a:pt x="45" y="34"/>
                  </a:cubicBezTo>
                  <a:cubicBezTo>
                    <a:pt x="36" y="17"/>
                    <a:pt x="37" y="6"/>
                    <a:pt x="38" y="1"/>
                  </a:cubicBezTo>
                  <a:cubicBezTo>
                    <a:pt x="38" y="1"/>
                    <a:pt x="38" y="0"/>
                    <a:pt x="38" y="0"/>
                  </a:cubicBezTo>
                  <a:cubicBezTo>
                    <a:pt x="38" y="0"/>
                    <a:pt x="0" y="30"/>
                    <a:pt x="3" y="77"/>
                  </a:cubicBezTo>
                  <a:cubicBezTo>
                    <a:pt x="4" y="93"/>
                    <a:pt x="14" y="105"/>
                    <a:pt x="26" y="110"/>
                  </a:cubicBezTo>
                  <a:cubicBezTo>
                    <a:pt x="25" y="108"/>
                    <a:pt x="25" y="107"/>
                    <a:pt x="25" y="10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grpSp>
      <p:sp>
        <p:nvSpPr>
          <p:cNvPr id="17" name="矩形 16"/>
          <p:cNvSpPr/>
          <p:nvPr/>
        </p:nvSpPr>
        <p:spPr>
          <a:xfrm>
            <a:off x="925618" y="2314824"/>
            <a:ext cx="757017" cy="578515"/>
          </a:xfrm>
          <a:prstGeom prst="rect">
            <a:avLst/>
          </a:pr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smtClean="0"/>
              <a:t>01</a:t>
            </a:r>
            <a:endParaRPr lang="zh-CN" altLang="en-US" sz="2400" dirty="0"/>
          </a:p>
        </p:txBody>
      </p:sp>
      <p:sp>
        <p:nvSpPr>
          <p:cNvPr id="18" name="矩形 17"/>
          <p:cNvSpPr/>
          <p:nvPr/>
        </p:nvSpPr>
        <p:spPr>
          <a:xfrm>
            <a:off x="925618" y="3145784"/>
            <a:ext cx="757017" cy="578515"/>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smtClean="0"/>
              <a:t>02</a:t>
            </a:r>
            <a:endParaRPr lang="zh-CN" altLang="en-US" sz="2400" dirty="0"/>
          </a:p>
        </p:txBody>
      </p:sp>
      <p:sp>
        <p:nvSpPr>
          <p:cNvPr id="19" name="矩形 18"/>
          <p:cNvSpPr/>
          <p:nvPr/>
        </p:nvSpPr>
        <p:spPr>
          <a:xfrm>
            <a:off x="925619" y="3976745"/>
            <a:ext cx="757017" cy="578515"/>
          </a:xfrm>
          <a:prstGeom prst="rect">
            <a:avLst/>
          </a:pr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smtClean="0"/>
              <a:t>03</a:t>
            </a:r>
            <a:endParaRPr lang="zh-CN" altLang="en-US" sz="2400" dirty="0"/>
          </a:p>
        </p:txBody>
      </p:sp>
      <p:sp>
        <p:nvSpPr>
          <p:cNvPr id="20" name="矩形 19"/>
          <p:cNvSpPr/>
          <p:nvPr/>
        </p:nvSpPr>
        <p:spPr>
          <a:xfrm>
            <a:off x="925618" y="4807704"/>
            <a:ext cx="757017" cy="578515"/>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smtClean="0"/>
              <a:t>04</a:t>
            </a:r>
            <a:endParaRPr lang="zh-CN" altLang="en-US" sz="2400" dirty="0"/>
          </a:p>
        </p:txBody>
      </p:sp>
      <p:sp>
        <p:nvSpPr>
          <p:cNvPr id="21" name="矩形 20"/>
          <p:cNvSpPr/>
          <p:nvPr/>
        </p:nvSpPr>
        <p:spPr>
          <a:xfrm>
            <a:off x="1726177" y="2213226"/>
            <a:ext cx="6882950" cy="723271"/>
          </a:xfrm>
          <a:prstGeom prst="rect">
            <a:avLst/>
          </a:prstGeom>
        </p:spPr>
        <p:txBody>
          <a:bodyPr wrap="square" lIns="121917" tIns="60958" rIns="121917" bIns="60958">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zh-CN" altLang="en-US" sz="1400" b="1" dirty="0">
                <a:solidFill>
                  <a:schemeClr val="bg2">
                    <a:lumMod val="25000"/>
                  </a:schemeClr>
                </a:solidFill>
              </a:rPr>
              <a:t>在此添加关键字</a:t>
            </a:r>
            <a:endParaRPr lang="zh-CN" altLang="en-US" sz="1400" b="1" dirty="0">
              <a:solidFill>
                <a:schemeClr val="bg2">
                  <a:lumMod val="25000"/>
                </a:schemeClr>
              </a:solidFill>
            </a:endParaRPr>
          </a:p>
          <a:p>
            <a:pPr>
              <a:lnSpc>
                <a:spcPct val="150000"/>
              </a:lnSpc>
            </a:pPr>
            <a:r>
              <a:rPr lang="en-US" altLang="zh-CN" sz="1200" dirty="0">
                <a:solidFill>
                  <a:schemeClr val="bg2">
                    <a:lumMod val="25000"/>
                  </a:schemeClr>
                </a:solidFill>
              </a:rPr>
              <a:t>Lorem ipsum dolor sit amet, consectetuer adipiscing elit. Maecenas porttitor congue massa. </a:t>
            </a:r>
            <a:endParaRPr lang="en-US" altLang="zh-CN" sz="1200" dirty="0">
              <a:solidFill>
                <a:schemeClr val="bg2">
                  <a:lumMod val="25000"/>
                </a:schemeClr>
              </a:solidFill>
            </a:endParaRPr>
          </a:p>
        </p:txBody>
      </p:sp>
      <p:sp>
        <p:nvSpPr>
          <p:cNvPr id="22" name="矩形 21"/>
          <p:cNvSpPr/>
          <p:nvPr/>
        </p:nvSpPr>
        <p:spPr>
          <a:xfrm>
            <a:off x="1726177" y="3059410"/>
            <a:ext cx="6882950" cy="723271"/>
          </a:xfrm>
          <a:prstGeom prst="rect">
            <a:avLst/>
          </a:prstGeom>
        </p:spPr>
        <p:txBody>
          <a:bodyPr wrap="square" lIns="121917" tIns="60958" rIns="121917" bIns="60958">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zh-CN" altLang="en-US" sz="1400" b="1" dirty="0">
                <a:solidFill>
                  <a:schemeClr val="bg2">
                    <a:lumMod val="25000"/>
                  </a:schemeClr>
                </a:solidFill>
              </a:rPr>
              <a:t>在此添加关键字</a:t>
            </a:r>
            <a:endParaRPr lang="zh-CN" altLang="en-US" sz="1400" b="1" dirty="0">
              <a:solidFill>
                <a:schemeClr val="bg2">
                  <a:lumMod val="25000"/>
                </a:schemeClr>
              </a:solidFill>
            </a:endParaRPr>
          </a:p>
          <a:p>
            <a:pPr>
              <a:lnSpc>
                <a:spcPct val="150000"/>
              </a:lnSpc>
            </a:pPr>
            <a:r>
              <a:rPr lang="en-US" altLang="zh-CN" sz="1200" dirty="0">
                <a:solidFill>
                  <a:schemeClr val="bg2">
                    <a:lumMod val="25000"/>
                  </a:schemeClr>
                </a:solidFill>
              </a:rPr>
              <a:t>Lorem ipsum dolor sit amet, consectetuer adipiscing elit. Maecenas porttitor congue massa. </a:t>
            </a:r>
            <a:endParaRPr lang="en-US" altLang="zh-CN" sz="1200" dirty="0">
              <a:solidFill>
                <a:schemeClr val="bg2">
                  <a:lumMod val="25000"/>
                </a:schemeClr>
              </a:solidFill>
            </a:endParaRPr>
          </a:p>
        </p:txBody>
      </p:sp>
      <p:sp>
        <p:nvSpPr>
          <p:cNvPr id="23" name="矩形 22"/>
          <p:cNvSpPr/>
          <p:nvPr/>
        </p:nvSpPr>
        <p:spPr>
          <a:xfrm>
            <a:off x="1726177" y="3875145"/>
            <a:ext cx="6882950" cy="723271"/>
          </a:xfrm>
          <a:prstGeom prst="rect">
            <a:avLst/>
          </a:prstGeom>
        </p:spPr>
        <p:txBody>
          <a:bodyPr wrap="square" lIns="121917" tIns="60958" rIns="121917" bIns="60958">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zh-CN" altLang="en-US" sz="1400" b="1" dirty="0">
                <a:solidFill>
                  <a:schemeClr val="bg2">
                    <a:lumMod val="25000"/>
                  </a:schemeClr>
                </a:solidFill>
              </a:rPr>
              <a:t>在此添加关键字</a:t>
            </a:r>
            <a:endParaRPr lang="zh-CN" altLang="en-US" sz="1400" b="1" dirty="0">
              <a:solidFill>
                <a:schemeClr val="bg2">
                  <a:lumMod val="25000"/>
                </a:schemeClr>
              </a:solidFill>
            </a:endParaRPr>
          </a:p>
          <a:p>
            <a:pPr>
              <a:lnSpc>
                <a:spcPct val="150000"/>
              </a:lnSpc>
            </a:pPr>
            <a:r>
              <a:rPr lang="en-US" altLang="zh-CN" sz="1200" dirty="0">
                <a:solidFill>
                  <a:schemeClr val="bg2">
                    <a:lumMod val="25000"/>
                  </a:schemeClr>
                </a:solidFill>
              </a:rPr>
              <a:t>Lorem ipsum dolor sit amet, consectetuer adipiscing elit. Maecenas porttitor congue massa. </a:t>
            </a:r>
            <a:endParaRPr lang="en-US" altLang="zh-CN" sz="1200" dirty="0">
              <a:solidFill>
                <a:schemeClr val="bg2">
                  <a:lumMod val="25000"/>
                </a:schemeClr>
              </a:solidFill>
            </a:endParaRPr>
          </a:p>
        </p:txBody>
      </p:sp>
      <p:sp>
        <p:nvSpPr>
          <p:cNvPr id="24" name="矩形 23"/>
          <p:cNvSpPr/>
          <p:nvPr/>
        </p:nvSpPr>
        <p:spPr>
          <a:xfrm>
            <a:off x="1726177" y="4706105"/>
            <a:ext cx="6882950" cy="723271"/>
          </a:xfrm>
          <a:prstGeom prst="rect">
            <a:avLst/>
          </a:prstGeom>
        </p:spPr>
        <p:txBody>
          <a:bodyPr wrap="square" lIns="121917" tIns="60958" rIns="121917" bIns="60958">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zh-CN" altLang="en-US" sz="1400" b="1" dirty="0">
                <a:solidFill>
                  <a:schemeClr val="bg2">
                    <a:lumMod val="25000"/>
                  </a:schemeClr>
                </a:solidFill>
              </a:rPr>
              <a:t>在此添加关键字</a:t>
            </a:r>
            <a:endParaRPr lang="zh-CN" altLang="en-US" sz="1400" b="1" dirty="0">
              <a:solidFill>
                <a:schemeClr val="bg2">
                  <a:lumMod val="25000"/>
                </a:schemeClr>
              </a:solidFill>
            </a:endParaRPr>
          </a:p>
          <a:p>
            <a:pPr>
              <a:lnSpc>
                <a:spcPct val="150000"/>
              </a:lnSpc>
            </a:pPr>
            <a:r>
              <a:rPr lang="en-US" altLang="zh-CN" sz="1200" dirty="0">
                <a:solidFill>
                  <a:schemeClr val="bg2">
                    <a:lumMod val="25000"/>
                  </a:schemeClr>
                </a:solidFill>
              </a:rPr>
              <a:t>Lorem ipsum dolor sit amet, consectetuer adipiscing elit. Maecenas porttitor congue massa. </a:t>
            </a:r>
            <a:endParaRPr lang="en-US" altLang="zh-CN" sz="1200" dirty="0">
              <a:solidFill>
                <a:schemeClr val="bg2">
                  <a:lumMod val="25000"/>
                </a:schemeClr>
              </a:solidFill>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1" name="椭圆 20"/>
          <p:cNvSpPr/>
          <p:nvPr/>
        </p:nvSpPr>
        <p:spPr>
          <a:xfrm>
            <a:off x="4702880" y="5158162"/>
            <a:ext cx="860612" cy="298624"/>
          </a:xfrm>
          <a:prstGeom prst="ellipse">
            <a:avLst/>
          </a:prstGeom>
          <a:gradFill flip="none" rotWithShape="1">
            <a:gsLst>
              <a:gs pos="0">
                <a:schemeClr val="bg1">
                  <a:lumMod val="75000"/>
                  <a:tint val="66000"/>
                  <a:satMod val="160000"/>
                </a:schemeClr>
              </a:gs>
              <a:gs pos="50000">
                <a:schemeClr val="bg1">
                  <a:lumMod val="75000"/>
                  <a:tint val="44500"/>
                  <a:satMod val="160000"/>
                </a:schemeClr>
              </a:gs>
              <a:gs pos="100000">
                <a:schemeClr val="bg1">
                  <a:lumMod val="75000"/>
                  <a:tint val="23500"/>
                  <a:satMod val="160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椭圆 21"/>
          <p:cNvSpPr/>
          <p:nvPr/>
        </p:nvSpPr>
        <p:spPr>
          <a:xfrm>
            <a:off x="6501571" y="5158162"/>
            <a:ext cx="860612" cy="298624"/>
          </a:xfrm>
          <a:prstGeom prst="ellipse">
            <a:avLst/>
          </a:prstGeom>
          <a:gradFill flip="none" rotWithShape="1">
            <a:gsLst>
              <a:gs pos="0">
                <a:schemeClr val="bg1">
                  <a:lumMod val="75000"/>
                  <a:tint val="66000"/>
                  <a:satMod val="160000"/>
                </a:schemeClr>
              </a:gs>
              <a:gs pos="50000">
                <a:schemeClr val="bg1">
                  <a:lumMod val="75000"/>
                  <a:tint val="44500"/>
                  <a:satMod val="160000"/>
                </a:schemeClr>
              </a:gs>
              <a:gs pos="100000">
                <a:schemeClr val="bg1">
                  <a:lumMod val="75000"/>
                  <a:tint val="23500"/>
                  <a:satMod val="160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椭圆 22"/>
          <p:cNvSpPr/>
          <p:nvPr/>
        </p:nvSpPr>
        <p:spPr>
          <a:xfrm>
            <a:off x="8121451" y="5158162"/>
            <a:ext cx="860612" cy="298624"/>
          </a:xfrm>
          <a:prstGeom prst="ellipse">
            <a:avLst/>
          </a:prstGeom>
          <a:gradFill flip="none" rotWithShape="1">
            <a:gsLst>
              <a:gs pos="0">
                <a:schemeClr val="bg1">
                  <a:lumMod val="75000"/>
                  <a:tint val="66000"/>
                  <a:satMod val="160000"/>
                </a:schemeClr>
              </a:gs>
              <a:gs pos="50000">
                <a:schemeClr val="bg1">
                  <a:lumMod val="75000"/>
                  <a:tint val="44500"/>
                  <a:satMod val="160000"/>
                </a:schemeClr>
              </a:gs>
              <a:gs pos="100000">
                <a:schemeClr val="bg1">
                  <a:lumMod val="75000"/>
                  <a:tint val="23500"/>
                  <a:satMod val="160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椭圆 18"/>
          <p:cNvSpPr/>
          <p:nvPr/>
        </p:nvSpPr>
        <p:spPr>
          <a:xfrm>
            <a:off x="2928701" y="5158162"/>
            <a:ext cx="860612" cy="298624"/>
          </a:xfrm>
          <a:prstGeom prst="ellipse">
            <a:avLst/>
          </a:prstGeom>
          <a:gradFill flip="none" rotWithShape="1">
            <a:gsLst>
              <a:gs pos="0">
                <a:schemeClr val="bg1">
                  <a:lumMod val="75000"/>
                  <a:tint val="66000"/>
                  <a:satMod val="160000"/>
                </a:schemeClr>
              </a:gs>
              <a:gs pos="50000">
                <a:schemeClr val="bg1">
                  <a:lumMod val="75000"/>
                  <a:tint val="44500"/>
                  <a:satMod val="160000"/>
                </a:schemeClr>
              </a:gs>
              <a:gs pos="100000">
                <a:schemeClr val="bg1">
                  <a:lumMod val="75000"/>
                  <a:tint val="23500"/>
                  <a:satMod val="160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泪滴形 8"/>
          <p:cNvSpPr>
            <a:spLocks noChangeAspect="1"/>
          </p:cNvSpPr>
          <p:nvPr/>
        </p:nvSpPr>
        <p:spPr>
          <a:xfrm rot="8168744">
            <a:off x="2382282" y="2828960"/>
            <a:ext cx="2052000" cy="2052000"/>
          </a:xfrm>
          <a:prstGeom prst="teardrop">
            <a:avLst/>
          </a:prstGeom>
          <a:solidFill>
            <a:srgbClr val="1F487C"/>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梯形 1"/>
          <p:cNvSpPr/>
          <p:nvPr/>
        </p:nvSpPr>
        <p:spPr>
          <a:xfrm>
            <a:off x="142240" y="281406"/>
            <a:ext cx="2067560" cy="483303"/>
          </a:xfrm>
          <a:prstGeom prst="trapezoid">
            <a:avLst/>
          </a:prstGeom>
          <a:solidFill>
            <a:srgbClr val="CC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0" y="463025"/>
            <a:ext cx="6877050" cy="784750"/>
          </a:xfrm>
          <a:custGeom>
            <a:avLst/>
            <a:gdLst>
              <a:gd name="connsiteX0" fmla="*/ 0 w 6877050"/>
              <a:gd name="connsiteY0" fmla="*/ 0 h 783320"/>
              <a:gd name="connsiteX1" fmla="*/ 6877050 w 6877050"/>
              <a:gd name="connsiteY1" fmla="*/ 0 h 783320"/>
              <a:gd name="connsiteX2" fmla="*/ 6877050 w 6877050"/>
              <a:gd name="connsiteY2" fmla="*/ 783320 h 783320"/>
              <a:gd name="connsiteX3" fmla="*/ 0 w 6877050"/>
              <a:gd name="connsiteY3" fmla="*/ 783320 h 783320"/>
              <a:gd name="connsiteX4" fmla="*/ 0 w 6877050"/>
              <a:gd name="connsiteY4" fmla="*/ 0 h 783320"/>
              <a:gd name="connsiteX0-1" fmla="*/ 0 w 6877050"/>
              <a:gd name="connsiteY0-2" fmla="*/ 0 h 784750"/>
              <a:gd name="connsiteX1-3" fmla="*/ 6877050 w 6877050"/>
              <a:gd name="connsiteY1-4" fmla="*/ 0 h 784750"/>
              <a:gd name="connsiteX2-5" fmla="*/ 6877050 w 6877050"/>
              <a:gd name="connsiteY2-6" fmla="*/ 783320 h 784750"/>
              <a:gd name="connsiteX3-7" fmla="*/ 6505575 w 6877050"/>
              <a:gd name="connsiteY3-8" fmla="*/ 784750 h 784750"/>
              <a:gd name="connsiteX4-9" fmla="*/ 0 w 6877050"/>
              <a:gd name="connsiteY4-10" fmla="*/ 783320 h 784750"/>
              <a:gd name="connsiteX5" fmla="*/ 0 w 6877050"/>
              <a:gd name="connsiteY5" fmla="*/ 0 h 784750"/>
              <a:gd name="connsiteX0-11" fmla="*/ 0 w 6877050"/>
              <a:gd name="connsiteY0-12" fmla="*/ 0 h 784750"/>
              <a:gd name="connsiteX1-13" fmla="*/ 6877050 w 6877050"/>
              <a:gd name="connsiteY1-14" fmla="*/ 0 h 784750"/>
              <a:gd name="connsiteX2-15" fmla="*/ 6505575 w 6877050"/>
              <a:gd name="connsiteY2-16" fmla="*/ 784750 h 784750"/>
              <a:gd name="connsiteX3-17" fmla="*/ 0 w 6877050"/>
              <a:gd name="connsiteY3-18" fmla="*/ 783320 h 784750"/>
              <a:gd name="connsiteX4-19" fmla="*/ 0 w 6877050"/>
              <a:gd name="connsiteY4-20" fmla="*/ 0 h 78475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77050" h="784750">
                <a:moveTo>
                  <a:pt x="0" y="0"/>
                </a:moveTo>
                <a:lnTo>
                  <a:pt x="6877050" y="0"/>
                </a:lnTo>
                <a:lnTo>
                  <a:pt x="6505575" y="784750"/>
                </a:lnTo>
                <a:lnTo>
                  <a:pt x="0" y="783320"/>
                </a:lnTo>
                <a:lnTo>
                  <a:pt x="0" y="0"/>
                </a:lnTo>
                <a:close/>
              </a:path>
            </a:pathLst>
          </a:cu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梯形 3"/>
          <p:cNvSpPr/>
          <p:nvPr/>
        </p:nvSpPr>
        <p:spPr>
          <a:xfrm flipV="1">
            <a:off x="260350" y="274373"/>
            <a:ext cx="1827530" cy="490336"/>
          </a:xfrm>
          <a:prstGeom prst="trapezoid">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TextBox 17"/>
          <p:cNvSpPr txBox="1"/>
          <p:nvPr/>
        </p:nvSpPr>
        <p:spPr>
          <a:xfrm>
            <a:off x="2205990" y="609181"/>
            <a:ext cx="3939534" cy="492438"/>
          </a:xfrm>
          <a:prstGeom prst="rect">
            <a:avLst/>
          </a:prstGeom>
          <a:noFill/>
        </p:spPr>
        <p:txBody>
          <a:bodyPr wrap="none" lIns="121917" tIns="60958" rIns="121917" bIns="60958" rtlCol="0">
            <a:spAutoFit/>
          </a:bodyPr>
          <a:lstStyle/>
          <a:p>
            <a:r>
              <a:rPr lang="zh-CN" altLang="en-US" sz="2400" dirty="0">
                <a:solidFill>
                  <a:schemeClr val="bg1"/>
                </a:solidFill>
              </a:rPr>
              <a:t>单击此处添加</a:t>
            </a:r>
            <a:r>
              <a:rPr lang="zh-CN" altLang="en-US" sz="2400" dirty="0" smtClean="0">
                <a:solidFill>
                  <a:schemeClr val="bg1"/>
                </a:solidFill>
              </a:rPr>
              <a:t>标题文本内容</a:t>
            </a:r>
            <a:endParaRPr lang="en-US" sz="2400" dirty="0">
              <a:solidFill>
                <a:schemeClr val="bg1"/>
              </a:solidFill>
            </a:endParaRPr>
          </a:p>
        </p:txBody>
      </p:sp>
      <p:sp>
        <p:nvSpPr>
          <p:cNvPr id="7" name="泪滴形 6"/>
          <p:cNvSpPr>
            <a:spLocks noChangeAspect="1"/>
          </p:cNvSpPr>
          <p:nvPr/>
        </p:nvSpPr>
        <p:spPr>
          <a:xfrm rot="8168744">
            <a:off x="4004059" y="2432662"/>
            <a:ext cx="2380343" cy="2380343"/>
          </a:xfrm>
          <a:prstGeom prst="teardrop">
            <a:avLst/>
          </a:prstGeom>
          <a:solidFill>
            <a:srgbClr val="FF990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泪滴形 7"/>
          <p:cNvSpPr>
            <a:spLocks noChangeAspect="1"/>
          </p:cNvSpPr>
          <p:nvPr/>
        </p:nvSpPr>
        <p:spPr>
          <a:xfrm rot="8168744">
            <a:off x="5954179" y="2828960"/>
            <a:ext cx="2052000" cy="2052000"/>
          </a:xfrm>
          <a:prstGeom prst="teardrop">
            <a:avLst/>
          </a:prstGeom>
          <a:solidFill>
            <a:srgbClr val="1F487C"/>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泪滴形 9"/>
          <p:cNvSpPr>
            <a:spLocks noChangeAspect="1"/>
          </p:cNvSpPr>
          <p:nvPr/>
        </p:nvSpPr>
        <p:spPr>
          <a:xfrm rot="8168744">
            <a:off x="7575955" y="2828960"/>
            <a:ext cx="2052000" cy="2052000"/>
          </a:xfrm>
          <a:prstGeom prst="teardrop">
            <a:avLst/>
          </a:prstGeom>
          <a:solidFill>
            <a:srgbClr val="FF990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4206593" y="3043819"/>
            <a:ext cx="1975273" cy="1277269"/>
          </a:xfrm>
          <a:prstGeom prst="rect">
            <a:avLst/>
          </a:prstGeom>
        </p:spPr>
        <p:txBody>
          <a:bodyPr wrap="square" lIns="121917" tIns="60958" rIns="121917" bIns="60958">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50000"/>
              </a:lnSpc>
            </a:pPr>
            <a:r>
              <a:rPr lang="zh-CN" altLang="en-US" sz="1400" b="1" dirty="0" smtClean="0">
                <a:solidFill>
                  <a:schemeClr val="bg1"/>
                </a:solidFill>
              </a:rPr>
              <a:t>添加</a:t>
            </a:r>
            <a:r>
              <a:rPr lang="zh-CN" altLang="en-US" sz="1400" b="1" dirty="0">
                <a:solidFill>
                  <a:schemeClr val="bg1"/>
                </a:solidFill>
              </a:rPr>
              <a:t>关键字</a:t>
            </a:r>
            <a:endParaRPr lang="zh-CN" altLang="en-US" sz="1400" b="1" dirty="0">
              <a:solidFill>
                <a:schemeClr val="bg1"/>
              </a:solidFill>
            </a:endParaRPr>
          </a:p>
          <a:p>
            <a:pPr algn="ctr">
              <a:lnSpc>
                <a:spcPct val="150000"/>
              </a:lnSpc>
            </a:pPr>
            <a:r>
              <a:rPr lang="en-US" altLang="zh-CN" sz="1200" dirty="0">
                <a:solidFill>
                  <a:schemeClr val="bg1"/>
                </a:solidFill>
              </a:rPr>
              <a:t>Lorem ipsum dolor sit amet, consectetuer adipiscing elit. </a:t>
            </a:r>
            <a:endParaRPr lang="en-US" altLang="zh-CN" sz="1200" dirty="0">
              <a:solidFill>
                <a:schemeClr val="bg1"/>
              </a:solidFill>
            </a:endParaRPr>
          </a:p>
        </p:txBody>
      </p:sp>
      <p:sp>
        <p:nvSpPr>
          <p:cNvPr id="12" name="矩形 11"/>
          <p:cNvSpPr/>
          <p:nvPr/>
        </p:nvSpPr>
        <p:spPr>
          <a:xfrm>
            <a:off x="2584817" y="3546739"/>
            <a:ext cx="1553822" cy="1104144"/>
          </a:xfrm>
          <a:prstGeom prst="rect">
            <a:avLst/>
          </a:prstGeom>
        </p:spPr>
        <p:txBody>
          <a:bodyPr wrap="square" lIns="121917" tIns="60958" rIns="121917" bIns="60958">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50000"/>
              </a:lnSpc>
            </a:pPr>
            <a:r>
              <a:rPr lang="zh-CN" altLang="en-US" sz="1100" b="1" dirty="0" smtClean="0">
                <a:solidFill>
                  <a:schemeClr val="bg1"/>
                </a:solidFill>
              </a:rPr>
              <a:t>添加</a:t>
            </a:r>
            <a:r>
              <a:rPr lang="zh-CN" altLang="en-US" sz="1100" b="1" dirty="0">
                <a:solidFill>
                  <a:schemeClr val="bg1"/>
                </a:solidFill>
              </a:rPr>
              <a:t>关键字</a:t>
            </a:r>
            <a:endParaRPr lang="zh-CN" altLang="en-US" sz="1100" b="1" dirty="0">
              <a:solidFill>
                <a:schemeClr val="bg1"/>
              </a:solidFill>
            </a:endParaRPr>
          </a:p>
          <a:p>
            <a:pPr algn="ctr">
              <a:lnSpc>
                <a:spcPct val="150000"/>
              </a:lnSpc>
            </a:pPr>
            <a:r>
              <a:rPr lang="en-US" altLang="zh-CN" sz="1050" dirty="0">
                <a:solidFill>
                  <a:schemeClr val="bg1"/>
                </a:solidFill>
              </a:rPr>
              <a:t>Lorem ipsum dolor sit amet, consectetuer adipiscing elit. </a:t>
            </a:r>
            <a:endParaRPr lang="en-US" altLang="zh-CN" sz="1050" dirty="0">
              <a:solidFill>
                <a:schemeClr val="bg1"/>
              </a:solidFill>
            </a:endParaRPr>
          </a:p>
        </p:txBody>
      </p:sp>
      <p:sp>
        <p:nvSpPr>
          <p:cNvPr id="13" name="矩形 12"/>
          <p:cNvSpPr/>
          <p:nvPr/>
        </p:nvSpPr>
        <p:spPr>
          <a:xfrm>
            <a:off x="6100138" y="3546739"/>
            <a:ext cx="1553822" cy="1104144"/>
          </a:xfrm>
          <a:prstGeom prst="rect">
            <a:avLst/>
          </a:prstGeom>
        </p:spPr>
        <p:txBody>
          <a:bodyPr wrap="square" lIns="121917" tIns="60958" rIns="121917" bIns="60958">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50000"/>
              </a:lnSpc>
            </a:pPr>
            <a:r>
              <a:rPr lang="zh-CN" altLang="en-US" sz="1100" b="1" dirty="0" smtClean="0">
                <a:solidFill>
                  <a:schemeClr val="bg1"/>
                </a:solidFill>
              </a:rPr>
              <a:t>添加</a:t>
            </a:r>
            <a:r>
              <a:rPr lang="zh-CN" altLang="en-US" sz="1100" b="1" dirty="0">
                <a:solidFill>
                  <a:schemeClr val="bg1"/>
                </a:solidFill>
              </a:rPr>
              <a:t>关键字</a:t>
            </a:r>
            <a:endParaRPr lang="zh-CN" altLang="en-US" sz="1100" b="1" dirty="0">
              <a:solidFill>
                <a:schemeClr val="bg1"/>
              </a:solidFill>
            </a:endParaRPr>
          </a:p>
          <a:p>
            <a:pPr algn="ctr">
              <a:lnSpc>
                <a:spcPct val="150000"/>
              </a:lnSpc>
            </a:pPr>
            <a:r>
              <a:rPr lang="en-US" altLang="zh-CN" sz="1050" dirty="0">
                <a:solidFill>
                  <a:schemeClr val="bg1"/>
                </a:solidFill>
              </a:rPr>
              <a:t>Lorem ipsum dolor sit amet, consectetuer adipiscing elit. </a:t>
            </a:r>
            <a:endParaRPr lang="en-US" altLang="zh-CN" sz="1050" dirty="0">
              <a:solidFill>
                <a:schemeClr val="bg1"/>
              </a:solidFill>
            </a:endParaRPr>
          </a:p>
        </p:txBody>
      </p:sp>
      <p:sp>
        <p:nvSpPr>
          <p:cNvPr id="14" name="矩形 13"/>
          <p:cNvSpPr/>
          <p:nvPr/>
        </p:nvSpPr>
        <p:spPr>
          <a:xfrm>
            <a:off x="7825044" y="3546739"/>
            <a:ext cx="1553822" cy="1104144"/>
          </a:xfrm>
          <a:prstGeom prst="rect">
            <a:avLst/>
          </a:prstGeom>
        </p:spPr>
        <p:txBody>
          <a:bodyPr wrap="square" lIns="121917" tIns="60958" rIns="121917" bIns="60958">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50000"/>
              </a:lnSpc>
            </a:pPr>
            <a:r>
              <a:rPr lang="zh-CN" altLang="en-US" sz="1100" b="1" dirty="0" smtClean="0">
                <a:solidFill>
                  <a:schemeClr val="bg1"/>
                </a:solidFill>
              </a:rPr>
              <a:t>添加</a:t>
            </a:r>
            <a:r>
              <a:rPr lang="zh-CN" altLang="en-US" sz="1100" b="1" dirty="0">
                <a:solidFill>
                  <a:schemeClr val="bg1"/>
                </a:solidFill>
              </a:rPr>
              <a:t>关键字</a:t>
            </a:r>
            <a:endParaRPr lang="zh-CN" altLang="en-US" sz="1100" b="1" dirty="0">
              <a:solidFill>
                <a:schemeClr val="bg1"/>
              </a:solidFill>
            </a:endParaRPr>
          </a:p>
          <a:p>
            <a:pPr algn="ctr">
              <a:lnSpc>
                <a:spcPct val="150000"/>
              </a:lnSpc>
            </a:pPr>
            <a:r>
              <a:rPr lang="en-US" altLang="zh-CN" sz="1050" dirty="0">
                <a:solidFill>
                  <a:schemeClr val="bg1"/>
                </a:solidFill>
              </a:rPr>
              <a:t>Lorem ipsum dolor sit amet, consectetuer adipiscing elit. </a:t>
            </a:r>
            <a:endParaRPr lang="en-US" altLang="zh-CN" sz="1050" dirty="0">
              <a:solidFill>
                <a:schemeClr val="bg1"/>
              </a:solidFill>
            </a:endParaRPr>
          </a:p>
        </p:txBody>
      </p:sp>
      <p:sp>
        <p:nvSpPr>
          <p:cNvPr id="15" name="Freeform 1102"/>
          <p:cNvSpPr>
            <a:spLocks noChangeAspect="1" noEditPoints="1"/>
          </p:cNvSpPr>
          <p:nvPr/>
        </p:nvSpPr>
        <p:spPr bwMode="auto">
          <a:xfrm>
            <a:off x="3232859" y="3182525"/>
            <a:ext cx="360000" cy="360000"/>
          </a:xfrm>
          <a:custGeom>
            <a:avLst/>
            <a:gdLst>
              <a:gd name="T0" fmla="*/ 73 w 146"/>
              <a:gd name="T1" fmla="*/ 0 h 146"/>
              <a:gd name="T2" fmla="*/ 0 w 146"/>
              <a:gd name="T3" fmla="*/ 73 h 146"/>
              <a:gd name="T4" fmla="*/ 73 w 146"/>
              <a:gd name="T5" fmla="*/ 146 h 146"/>
              <a:gd name="T6" fmla="*/ 146 w 146"/>
              <a:gd name="T7" fmla="*/ 73 h 146"/>
              <a:gd name="T8" fmla="*/ 73 w 146"/>
              <a:gd name="T9" fmla="*/ 0 h 146"/>
              <a:gd name="T10" fmla="*/ 104 w 146"/>
              <a:gd name="T11" fmla="*/ 119 h 146"/>
              <a:gd name="T12" fmla="*/ 73 w 146"/>
              <a:gd name="T13" fmla="*/ 100 h 146"/>
              <a:gd name="T14" fmla="*/ 42 w 146"/>
              <a:gd name="T15" fmla="*/ 119 h 146"/>
              <a:gd name="T16" fmla="*/ 50 w 146"/>
              <a:gd name="T17" fmla="*/ 83 h 146"/>
              <a:gd name="T18" fmla="*/ 22 w 146"/>
              <a:gd name="T19" fmla="*/ 59 h 146"/>
              <a:gd name="T20" fmla="*/ 59 w 146"/>
              <a:gd name="T21" fmla="*/ 56 h 146"/>
              <a:gd name="T22" fmla="*/ 73 w 146"/>
              <a:gd name="T23" fmla="*/ 22 h 146"/>
              <a:gd name="T24" fmla="*/ 87 w 146"/>
              <a:gd name="T25" fmla="*/ 56 h 146"/>
              <a:gd name="T26" fmla="*/ 124 w 146"/>
              <a:gd name="T27" fmla="*/ 59 h 146"/>
              <a:gd name="T28" fmla="*/ 96 w 146"/>
              <a:gd name="T29" fmla="*/ 83 h 146"/>
              <a:gd name="T30" fmla="*/ 104 w 146"/>
              <a:gd name="T31" fmla="*/ 119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46" h="146">
                <a:moveTo>
                  <a:pt x="73" y="0"/>
                </a:moveTo>
                <a:cubicBezTo>
                  <a:pt x="33" y="0"/>
                  <a:pt x="0" y="33"/>
                  <a:pt x="0" y="73"/>
                </a:cubicBezTo>
                <a:cubicBezTo>
                  <a:pt x="0" y="113"/>
                  <a:pt x="33" y="146"/>
                  <a:pt x="73" y="146"/>
                </a:cubicBezTo>
                <a:cubicBezTo>
                  <a:pt x="113" y="146"/>
                  <a:pt x="146" y="113"/>
                  <a:pt x="146" y="73"/>
                </a:cubicBezTo>
                <a:cubicBezTo>
                  <a:pt x="146" y="33"/>
                  <a:pt x="113" y="0"/>
                  <a:pt x="73" y="0"/>
                </a:cubicBezTo>
                <a:close/>
                <a:moveTo>
                  <a:pt x="104" y="119"/>
                </a:moveTo>
                <a:cubicBezTo>
                  <a:pt x="73" y="100"/>
                  <a:pt x="73" y="100"/>
                  <a:pt x="73" y="100"/>
                </a:cubicBezTo>
                <a:cubicBezTo>
                  <a:pt x="42" y="119"/>
                  <a:pt x="42" y="119"/>
                  <a:pt x="42" y="119"/>
                </a:cubicBezTo>
                <a:cubicBezTo>
                  <a:pt x="50" y="83"/>
                  <a:pt x="50" y="83"/>
                  <a:pt x="50" y="83"/>
                </a:cubicBezTo>
                <a:cubicBezTo>
                  <a:pt x="22" y="59"/>
                  <a:pt x="22" y="59"/>
                  <a:pt x="22" y="59"/>
                </a:cubicBezTo>
                <a:cubicBezTo>
                  <a:pt x="59" y="56"/>
                  <a:pt x="59" y="56"/>
                  <a:pt x="59" y="56"/>
                </a:cubicBezTo>
                <a:cubicBezTo>
                  <a:pt x="73" y="22"/>
                  <a:pt x="73" y="22"/>
                  <a:pt x="73" y="22"/>
                </a:cubicBezTo>
                <a:cubicBezTo>
                  <a:pt x="87" y="56"/>
                  <a:pt x="87" y="56"/>
                  <a:pt x="87" y="56"/>
                </a:cubicBezTo>
                <a:cubicBezTo>
                  <a:pt x="124" y="59"/>
                  <a:pt x="124" y="59"/>
                  <a:pt x="124" y="59"/>
                </a:cubicBezTo>
                <a:cubicBezTo>
                  <a:pt x="96" y="83"/>
                  <a:pt x="96" y="83"/>
                  <a:pt x="96" y="83"/>
                </a:cubicBezTo>
                <a:lnTo>
                  <a:pt x="104" y="119"/>
                </a:lnTo>
                <a:close/>
              </a:path>
            </a:pathLst>
          </a:custGeom>
          <a:solidFill>
            <a:schemeClr val="bg1"/>
          </a:solidFill>
          <a:ln>
            <a:noFill/>
          </a:ln>
        </p:spPr>
        <p:txBody>
          <a:bodyPr vert="horz" wrap="square" lIns="91440" tIns="45720" rIns="91440" bIns="45720" numCol="1" anchor="t" anchorCtr="0" compatLnSpc="1"/>
          <a:lstStyle/>
          <a:p>
            <a:endParaRPr lang="en-US"/>
          </a:p>
        </p:txBody>
      </p:sp>
      <p:sp>
        <p:nvSpPr>
          <p:cNvPr id="16" name="Freeform 1103"/>
          <p:cNvSpPr>
            <a:spLocks noChangeAspect="1" noEditPoints="1"/>
          </p:cNvSpPr>
          <p:nvPr/>
        </p:nvSpPr>
        <p:spPr bwMode="auto">
          <a:xfrm>
            <a:off x="5035473" y="2711968"/>
            <a:ext cx="360000" cy="360000"/>
          </a:xfrm>
          <a:custGeom>
            <a:avLst/>
            <a:gdLst>
              <a:gd name="T0" fmla="*/ 72 w 144"/>
              <a:gd name="T1" fmla="*/ 0 h 144"/>
              <a:gd name="T2" fmla="*/ 0 w 144"/>
              <a:gd name="T3" fmla="*/ 72 h 144"/>
              <a:gd name="T4" fmla="*/ 72 w 144"/>
              <a:gd name="T5" fmla="*/ 144 h 144"/>
              <a:gd name="T6" fmla="*/ 144 w 144"/>
              <a:gd name="T7" fmla="*/ 72 h 144"/>
              <a:gd name="T8" fmla="*/ 72 w 144"/>
              <a:gd name="T9" fmla="*/ 0 h 144"/>
              <a:gd name="T10" fmla="*/ 41 w 144"/>
              <a:gd name="T11" fmla="*/ 109 h 144"/>
              <a:gd name="T12" fmla="*/ 35 w 144"/>
              <a:gd name="T13" fmla="*/ 103 h 144"/>
              <a:gd name="T14" fmla="*/ 37 w 144"/>
              <a:gd name="T15" fmla="*/ 79 h 144"/>
              <a:gd name="T16" fmla="*/ 65 w 144"/>
              <a:gd name="T17" fmla="*/ 107 h 144"/>
              <a:gd name="T18" fmla="*/ 41 w 144"/>
              <a:gd name="T19" fmla="*/ 109 h 144"/>
              <a:gd name="T20" fmla="*/ 78 w 144"/>
              <a:gd name="T21" fmla="*/ 105 h 144"/>
              <a:gd name="T22" fmla="*/ 39 w 144"/>
              <a:gd name="T23" fmla="*/ 65 h 144"/>
              <a:gd name="T24" fmla="*/ 40 w 144"/>
              <a:gd name="T25" fmla="*/ 51 h 144"/>
              <a:gd name="T26" fmla="*/ 92 w 144"/>
              <a:gd name="T27" fmla="*/ 104 h 144"/>
              <a:gd name="T28" fmla="*/ 78 w 144"/>
              <a:gd name="T29" fmla="*/ 105 h 144"/>
              <a:gd name="T30" fmla="*/ 106 w 144"/>
              <a:gd name="T31" fmla="*/ 103 h 144"/>
              <a:gd name="T32" fmla="*/ 41 w 144"/>
              <a:gd name="T33" fmla="*/ 38 h 144"/>
              <a:gd name="T34" fmla="*/ 43 w 144"/>
              <a:gd name="T35" fmla="*/ 24 h 144"/>
              <a:gd name="T36" fmla="*/ 120 w 144"/>
              <a:gd name="T37" fmla="*/ 101 h 144"/>
              <a:gd name="T38" fmla="*/ 106 w 144"/>
              <a:gd name="T39" fmla="*/ 103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4" h="144">
                <a:moveTo>
                  <a:pt x="72" y="0"/>
                </a:moveTo>
                <a:cubicBezTo>
                  <a:pt x="32" y="0"/>
                  <a:pt x="0" y="32"/>
                  <a:pt x="0" y="72"/>
                </a:cubicBezTo>
                <a:cubicBezTo>
                  <a:pt x="0" y="112"/>
                  <a:pt x="32" y="144"/>
                  <a:pt x="72" y="144"/>
                </a:cubicBezTo>
                <a:cubicBezTo>
                  <a:pt x="112" y="144"/>
                  <a:pt x="144" y="112"/>
                  <a:pt x="144" y="72"/>
                </a:cubicBezTo>
                <a:cubicBezTo>
                  <a:pt x="144" y="32"/>
                  <a:pt x="112" y="0"/>
                  <a:pt x="72" y="0"/>
                </a:cubicBezTo>
                <a:close/>
                <a:moveTo>
                  <a:pt x="41" y="109"/>
                </a:moveTo>
                <a:cubicBezTo>
                  <a:pt x="38" y="109"/>
                  <a:pt x="35" y="106"/>
                  <a:pt x="35" y="103"/>
                </a:cubicBezTo>
                <a:cubicBezTo>
                  <a:pt x="37" y="79"/>
                  <a:pt x="37" y="79"/>
                  <a:pt x="37" y="79"/>
                </a:cubicBezTo>
                <a:cubicBezTo>
                  <a:pt x="52" y="81"/>
                  <a:pt x="63" y="92"/>
                  <a:pt x="65" y="107"/>
                </a:cubicBezTo>
                <a:lnTo>
                  <a:pt x="41" y="109"/>
                </a:lnTo>
                <a:close/>
                <a:moveTo>
                  <a:pt x="78" y="105"/>
                </a:moveTo>
                <a:cubicBezTo>
                  <a:pt x="77" y="84"/>
                  <a:pt x="60" y="67"/>
                  <a:pt x="39" y="65"/>
                </a:cubicBezTo>
                <a:cubicBezTo>
                  <a:pt x="40" y="51"/>
                  <a:pt x="40" y="51"/>
                  <a:pt x="40" y="51"/>
                </a:cubicBezTo>
                <a:cubicBezTo>
                  <a:pt x="68" y="54"/>
                  <a:pt x="90" y="76"/>
                  <a:pt x="92" y="104"/>
                </a:cubicBezTo>
                <a:lnTo>
                  <a:pt x="78" y="105"/>
                </a:lnTo>
                <a:close/>
                <a:moveTo>
                  <a:pt x="106" y="103"/>
                </a:moveTo>
                <a:cubicBezTo>
                  <a:pt x="103" y="68"/>
                  <a:pt x="76" y="41"/>
                  <a:pt x="41" y="38"/>
                </a:cubicBezTo>
                <a:cubicBezTo>
                  <a:pt x="43" y="24"/>
                  <a:pt x="43" y="24"/>
                  <a:pt x="43" y="24"/>
                </a:cubicBezTo>
                <a:cubicBezTo>
                  <a:pt x="84" y="28"/>
                  <a:pt x="116" y="60"/>
                  <a:pt x="120" y="101"/>
                </a:cubicBezTo>
                <a:lnTo>
                  <a:pt x="106" y="103"/>
                </a:lnTo>
                <a:close/>
              </a:path>
            </a:pathLst>
          </a:custGeom>
          <a:solidFill>
            <a:schemeClr val="bg1"/>
          </a:solidFill>
          <a:ln>
            <a:noFill/>
          </a:ln>
        </p:spPr>
        <p:txBody>
          <a:bodyPr vert="horz" wrap="square" lIns="91440" tIns="45720" rIns="91440" bIns="45720" numCol="1" anchor="t" anchorCtr="0" compatLnSpc="1"/>
          <a:lstStyle/>
          <a:p>
            <a:endParaRPr lang="en-US"/>
          </a:p>
        </p:txBody>
      </p:sp>
      <p:sp>
        <p:nvSpPr>
          <p:cNvPr id="17" name="Freeform 1106"/>
          <p:cNvSpPr>
            <a:spLocks noChangeAspect="1" noEditPoints="1"/>
          </p:cNvSpPr>
          <p:nvPr/>
        </p:nvSpPr>
        <p:spPr bwMode="auto">
          <a:xfrm>
            <a:off x="6765005" y="3182525"/>
            <a:ext cx="360000" cy="360000"/>
          </a:xfrm>
          <a:custGeom>
            <a:avLst/>
            <a:gdLst>
              <a:gd name="T0" fmla="*/ 72 w 144"/>
              <a:gd name="T1" fmla="*/ 0 h 144"/>
              <a:gd name="T2" fmla="*/ 0 w 144"/>
              <a:gd name="T3" fmla="*/ 72 h 144"/>
              <a:gd name="T4" fmla="*/ 72 w 144"/>
              <a:gd name="T5" fmla="*/ 144 h 144"/>
              <a:gd name="T6" fmla="*/ 144 w 144"/>
              <a:gd name="T7" fmla="*/ 72 h 144"/>
              <a:gd name="T8" fmla="*/ 72 w 144"/>
              <a:gd name="T9" fmla="*/ 0 h 144"/>
              <a:gd name="T10" fmla="*/ 100 w 144"/>
              <a:gd name="T11" fmla="*/ 99 h 144"/>
              <a:gd name="T12" fmla="*/ 58 w 144"/>
              <a:gd name="T13" fmla="*/ 123 h 144"/>
              <a:gd name="T14" fmla="*/ 68 w 144"/>
              <a:gd name="T15" fmla="*/ 104 h 144"/>
              <a:gd name="T16" fmla="*/ 20 w 144"/>
              <a:gd name="T17" fmla="*/ 69 h 144"/>
              <a:gd name="T18" fmla="*/ 72 w 144"/>
              <a:gd name="T19" fmla="*/ 35 h 144"/>
              <a:gd name="T20" fmla="*/ 125 w 144"/>
              <a:gd name="T21" fmla="*/ 69 h 144"/>
              <a:gd name="T22" fmla="*/ 100 w 144"/>
              <a:gd name="T23" fmla="*/ 99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44" h="144">
                <a:moveTo>
                  <a:pt x="72" y="0"/>
                </a:moveTo>
                <a:cubicBezTo>
                  <a:pt x="32" y="0"/>
                  <a:pt x="0" y="32"/>
                  <a:pt x="0" y="72"/>
                </a:cubicBezTo>
                <a:cubicBezTo>
                  <a:pt x="0" y="112"/>
                  <a:pt x="32" y="144"/>
                  <a:pt x="72" y="144"/>
                </a:cubicBezTo>
                <a:cubicBezTo>
                  <a:pt x="112" y="144"/>
                  <a:pt x="144" y="112"/>
                  <a:pt x="144" y="72"/>
                </a:cubicBezTo>
                <a:cubicBezTo>
                  <a:pt x="144" y="32"/>
                  <a:pt x="112" y="0"/>
                  <a:pt x="72" y="0"/>
                </a:cubicBezTo>
                <a:close/>
                <a:moveTo>
                  <a:pt x="100" y="99"/>
                </a:moveTo>
                <a:cubicBezTo>
                  <a:pt x="89" y="104"/>
                  <a:pt x="58" y="123"/>
                  <a:pt x="58" y="123"/>
                </a:cubicBezTo>
                <a:cubicBezTo>
                  <a:pt x="68" y="104"/>
                  <a:pt x="68" y="104"/>
                  <a:pt x="68" y="104"/>
                </a:cubicBezTo>
                <a:cubicBezTo>
                  <a:pt x="41" y="102"/>
                  <a:pt x="20" y="87"/>
                  <a:pt x="20" y="69"/>
                </a:cubicBezTo>
                <a:cubicBezTo>
                  <a:pt x="20" y="50"/>
                  <a:pt x="43" y="35"/>
                  <a:pt x="72" y="35"/>
                </a:cubicBezTo>
                <a:cubicBezTo>
                  <a:pt x="101" y="35"/>
                  <a:pt x="125" y="50"/>
                  <a:pt x="125" y="69"/>
                </a:cubicBezTo>
                <a:cubicBezTo>
                  <a:pt x="125" y="82"/>
                  <a:pt x="109" y="93"/>
                  <a:pt x="100" y="99"/>
                </a:cubicBezTo>
                <a:close/>
              </a:path>
            </a:pathLst>
          </a:custGeom>
          <a:solidFill>
            <a:schemeClr val="bg1"/>
          </a:solidFill>
          <a:ln>
            <a:noFill/>
          </a:ln>
        </p:spPr>
        <p:txBody>
          <a:bodyPr vert="horz" wrap="square" lIns="91440" tIns="45720" rIns="91440" bIns="45720" numCol="1" anchor="t" anchorCtr="0" compatLnSpc="1"/>
          <a:lstStyle/>
          <a:p>
            <a:endParaRPr lang="en-US"/>
          </a:p>
        </p:txBody>
      </p:sp>
      <p:sp>
        <p:nvSpPr>
          <p:cNvPr id="18" name="Freeform 1107"/>
          <p:cNvSpPr>
            <a:spLocks noChangeAspect="1"/>
          </p:cNvSpPr>
          <p:nvPr/>
        </p:nvSpPr>
        <p:spPr bwMode="auto">
          <a:xfrm>
            <a:off x="8457129" y="3182525"/>
            <a:ext cx="360000" cy="360000"/>
          </a:xfrm>
          <a:custGeom>
            <a:avLst/>
            <a:gdLst>
              <a:gd name="T0" fmla="*/ 72 w 144"/>
              <a:gd name="T1" fmla="*/ 0 h 144"/>
              <a:gd name="T2" fmla="*/ 0 w 144"/>
              <a:gd name="T3" fmla="*/ 72 h 144"/>
              <a:gd name="T4" fmla="*/ 6 w 144"/>
              <a:gd name="T5" fmla="*/ 101 h 144"/>
              <a:gd name="T6" fmla="*/ 45 w 144"/>
              <a:gd name="T7" fmla="*/ 40 h 144"/>
              <a:gd name="T8" fmla="*/ 63 w 144"/>
              <a:gd name="T9" fmla="*/ 52 h 144"/>
              <a:gd name="T10" fmla="*/ 56 w 144"/>
              <a:gd name="T11" fmla="*/ 57 h 144"/>
              <a:gd name="T12" fmla="*/ 28 w 144"/>
              <a:gd name="T13" fmla="*/ 102 h 144"/>
              <a:gd name="T14" fmla="*/ 26 w 144"/>
              <a:gd name="T15" fmla="*/ 112 h 144"/>
              <a:gd name="T16" fmla="*/ 31 w 144"/>
              <a:gd name="T17" fmla="*/ 119 h 144"/>
              <a:gd name="T18" fmla="*/ 40 w 144"/>
              <a:gd name="T19" fmla="*/ 120 h 144"/>
              <a:gd name="T20" fmla="*/ 47 w 144"/>
              <a:gd name="T21" fmla="*/ 115 h 144"/>
              <a:gd name="T22" fmla="*/ 65 w 144"/>
              <a:gd name="T23" fmla="*/ 86 h 144"/>
              <a:gd name="T24" fmla="*/ 64 w 144"/>
              <a:gd name="T25" fmla="*/ 81 h 144"/>
              <a:gd name="T26" fmla="*/ 59 w 144"/>
              <a:gd name="T27" fmla="*/ 82 h 144"/>
              <a:gd name="T28" fmla="*/ 41 w 144"/>
              <a:gd name="T29" fmla="*/ 111 h 144"/>
              <a:gd name="T30" fmla="*/ 38 w 144"/>
              <a:gd name="T31" fmla="*/ 114 h 144"/>
              <a:gd name="T32" fmla="*/ 35 w 144"/>
              <a:gd name="T33" fmla="*/ 113 h 144"/>
              <a:gd name="T34" fmla="*/ 33 w 144"/>
              <a:gd name="T35" fmla="*/ 110 h 144"/>
              <a:gd name="T36" fmla="*/ 34 w 144"/>
              <a:gd name="T37" fmla="*/ 106 h 144"/>
              <a:gd name="T38" fmla="*/ 62 w 144"/>
              <a:gd name="T39" fmla="*/ 61 h 144"/>
              <a:gd name="T40" fmla="*/ 71 w 144"/>
              <a:gd name="T41" fmla="*/ 57 h 144"/>
              <a:gd name="T42" fmla="*/ 113 w 144"/>
              <a:gd name="T43" fmla="*/ 83 h 144"/>
              <a:gd name="T44" fmla="*/ 75 w 144"/>
              <a:gd name="T45" fmla="*/ 144 h 144"/>
              <a:gd name="T46" fmla="*/ 144 w 144"/>
              <a:gd name="T47" fmla="*/ 72 h 144"/>
              <a:gd name="T48" fmla="*/ 72 w 144"/>
              <a:gd name="T49" fmla="*/ 0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4" h="144">
                <a:moveTo>
                  <a:pt x="72" y="0"/>
                </a:moveTo>
                <a:cubicBezTo>
                  <a:pt x="32" y="0"/>
                  <a:pt x="0" y="32"/>
                  <a:pt x="0" y="72"/>
                </a:cubicBezTo>
                <a:cubicBezTo>
                  <a:pt x="0" y="82"/>
                  <a:pt x="2" y="92"/>
                  <a:pt x="6" y="101"/>
                </a:cubicBezTo>
                <a:cubicBezTo>
                  <a:pt x="45" y="40"/>
                  <a:pt x="45" y="40"/>
                  <a:pt x="45" y="40"/>
                </a:cubicBezTo>
                <a:cubicBezTo>
                  <a:pt x="63" y="52"/>
                  <a:pt x="63" y="52"/>
                  <a:pt x="63" y="52"/>
                </a:cubicBezTo>
                <a:cubicBezTo>
                  <a:pt x="60" y="53"/>
                  <a:pt x="58" y="55"/>
                  <a:pt x="56" y="57"/>
                </a:cubicBezTo>
                <a:cubicBezTo>
                  <a:pt x="28" y="102"/>
                  <a:pt x="28" y="102"/>
                  <a:pt x="28" y="102"/>
                </a:cubicBezTo>
                <a:cubicBezTo>
                  <a:pt x="26" y="105"/>
                  <a:pt x="25" y="109"/>
                  <a:pt x="26" y="112"/>
                </a:cubicBezTo>
                <a:cubicBezTo>
                  <a:pt x="27" y="114"/>
                  <a:pt x="29" y="117"/>
                  <a:pt x="31" y="119"/>
                </a:cubicBezTo>
                <a:cubicBezTo>
                  <a:pt x="34" y="120"/>
                  <a:pt x="37" y="121"/>
                  <a:pt x="40" y="120"/>
                </a:cubicBezTo>
                <a:cubicBezTo>
                  <a:pt x="43" y="120"/>
                  <a:pt x="45" y="118"/>
                  <a:pt x="47" y="115"/>
                </a:cubicBezTo>
                <a:cubicBezTo>
                  <a:pt x="65" y="86"/>
                  <a:pt x="65" y="86"/>
                  <a:pt x="65" y="86"/>
                </a:cubicBezTo>
                <a:cubicBezTo>
                  <a:pt x="66" y="84"/>
                  <a:pt x="66" y="82"/>
                  <a:pt x="64" y="81"/>
                </a:cubicBezTo>
                <a:cubicBezTo>
                  <a:pt x="63" y="80"/>
                  <a:pt x="60" y="81"/>
                  <a:pt x="59" y="82"/>
                </a:cubicBezTo>
                <a:cubicBezTo>
                  <a:pt x="41" y="111"/>
                  <a:pt x="41" y="111"/>
                  <a:pt x="41" y="111"/>
                </a:cubicBezTo>
                <a:cubicBezTo>
                  <a:pt x="41" y="113"/>
                  <a:pt x="39" y="113"/>
                  <a:pt x="38" y="114"/>
                </a:cubicBezTo>
                <a:cubicBezTo>
                  <a:pt x="37" y="114"/>
                  <a:pt x="36" y="114"/>
                  <a:pt x="35" y="113"/>
                </a:cubicBezTo>
                <a:cubicBezTo>
                  <a:pt x="34" y="112"/>
                  <a:pt x="33" y="111"/>
                  <a:pt x="33" y="110"/>
                </a:cubicBezTo>
                <a:cubicBezTo>
                  <a:pt x="32" y="109"/>
                  <a:pt x="33" y="108"/>
                  <a:pt x="34" y="106"/>
                </a:cubicBezTo>
                <a:cubicBezTo>
                  <a:pt x="62" y="61"/>
                  <a:pt x="62" y="61"/>
                  <a:pt x="62" y="61"/>
                </a:cubicBezTo>
                <a:cubicBezTo>
                  <a:pt x="64" y="58"/>
                  <a:pt x="68" y="56"/>
                  <a:pt x="71" y="57"/>
                </a:cubicBezTo>
                <a:cubicBezTo>
                  <a:pt x="113" y="83"/>
                  <a:pt x="113" y="83"/>
                  <a:pt x="113" y="83"/>
                </a:cubicBezTo>
                <a:cubicBezTo>
                  <a:pt x="75" y="144"/>
                  <a:pt x="75" y="144"/>
                  <a:pt x="75" y="144"/>
                </a:cubicBezTo>
                <a:cubicBezTo>
                  <a:pt x="113" y="143"/>
                  <a:pt x="144" y="111"/>
                  <a:pt x="144" y="72"/>
                </a:cubicBezTo>
                <a:cubicBezTo>
                  <a:pt x="144" y="32"/>
                  <a:pt x="112" y="0"/>
                  <a:pt x="72" y="0"/>
                </a:cubicBezTo>
                <a:close/>
              </a:path>
            </a:pathLst>
          </a:custGeom>
          <a:solidFill>
            <a:schemeClr val="bg1"/>
          </a:solidFill>
          <a:ln>
            <a:noFill/>
          </a:ln>
        </p:spPr>
        <p:txBody>
          <a:bodyPr vert="horz" wrap="square" lIns="91440" tIns="45720" rIns="91440" bIns="45720" numCol="1" anchor="t" anchorCtr="0" compatLnSpc="1"/>
          <a:lstStyle/>
          <a:p>
            <a:endParaRPr lang="en-US"/>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32" name="组合 31"/>
          <p:cNvGrpSpPr/>
          <p:nvPr/>
        </p:nvGrpSpPr>
        <p:grpSpPr>
          <a:xfrm>
            <a:off x="-253889" y="1508788"/>
            <a:ext cx="7117975" cy="4449225"/>
            <a:chOff x="-430002" y="1131590"/>
            <a:chExt cx="5338481" cy="3336919"/>
          </a:xfrm>
        </p:grpSpPr>
        <p:pic>
          <p:nvPicPr>
            <p:cNvPr id="33" name="图片 32"/>
            <p:cNvPicPr>
              <a:picLocks noChangeAspect="1"/>
            </p:cNvPicPr>
            <p:nvPr/>
          </p:nvPicPr>
          <p:blipFill>
            <a:blip r:embed="rId1" cstate="screen"/>
            <a:stretch>
              <a:fillRect/>
            </a:stretch>
          </p:blipFill>
          <p:spPr>
            <a:xfrm>
              <a:off x="-430002" y="1131590"/>
              <a:ext cx="5338481" cy="3336919"/>
            </a:xfrm>
            <a:prstGeom prst="rect">
              <a:avLst/>
            </a:prstGeom>
          </p:spPr>
        </p:pic>
        <p:sp>
          <p:nvSpPr>
            <p:cNvPr id="34" name="矩形 33"/>
            <p:cNvSpPr/>
            <p:nvPr/>
          </p:nvSpPr>
          <p:spPr>
            <a:xfrm>
              <a:off x="653143" y="1477108"/>
              <a:ext cx="3130061" cy="1814722"/>
            </a:xfrm>
            <a:prstGeom prst="rect">
              <a:avLst/>
            </a:prstGeom>
            <a:blipFill>
              <a:blip r:embed="rId2" cstate="screen"/>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grpSp>
      <p:grpSp>
        <p:nvGrpSpPr>
          <p:cNvPr id="35" name="组合 34"/>
          <p:cNvGrpSpPr/>
          <p:nvPr/>
        </p:nvGrpSpPr>
        <p:grpSpPr>
          <a:xfrm>
            <a:off x="4461618" y="3179293"/>
            <a:ext cx="1694541" cy="2327025"/>
            <a:chOff x="3106628" y="2384469"/>
            <a:chExt cx="1270906" cy="1745269"/>
          </a:xfrm>
        </p:grpSpPr>
        <p:pic>
          <p:nvPicPr>
            <p:cNvPr id="36" name="图片 35"/>
            <p:cNvPicPr>
              <a:picLocks noChangeAspect="1"/>
            </p:cNvPicPr>
            <p:nvPr/>
          </p:nvPicPr>
          <p:blipFill>
            <a:blip r:embed="rId3" cstate="screen"/>
            <a:stretch>
              <a:fillRect/>
            </a:stretch>
          </p:blipFill>
          <p:spPr>
            <a:xfrm>
              <a:off x="3106628" y="2384469"/>
              <a:ext cx="1270906" cy="1745269"/>
            </a:xfrm>
            <a:prstGeom prst="rect">
              <a:avLst/>
            </a:prstGeom>
          </p:spPr>
        </p:pic>
        <p:sp>
          <p:nvSpPr>
            <p:cNvPr id="37" name="矩形 36"/>
            <p:cNvSpPr/>
            <p:nvPr/>
          </p:nvSpPr>
          <p:spPr>
            <a:xfrm>
              <a:off x="3219796" y="2554778"/>
              <a:ext cx="1041862" cy="1385124"/>
            </a:xfrm>
            <a:prstGeom prst="rect">
              <a:avLst/>
            </a:prstGeom>
            <a:blipFill>
              <a:blip r:embed="rId4" cstate="screen"/>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grpSp>
      <p:sp>
        <p:nvSpPr>
          <p:cNvPr id="38" name="矩形 1"/>
          <p:cNvSpPr>
            <a:spLocks noChangeArrowheads="1"/>
          </p:cNvSpPr>
          <p:nvPr/>
        </p:nvSpPr>
        <p:spPr bwMode="auto">
          <a:xfrm>
            <a:off x="6544639" y="2764389"/>
            <a:ext cx="4481008" cy="26784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defTabSz="1218565">
              <a:lnSpc>
                <a:spcPct val="150000"/>
              </a:lnSpc>
              <a:defRPr/>
            </a:pPr>
            <a:r>
              <a:rPr lang="zh-CN" altLang="en-US" sz="1865" kern="0" dirty="0">
                <a:solidFill>
                  <a:sysClr val="windowText" lastClr="000000">
                    <a:lumMod val="65000"/>
                    <a:lumOff val="35000"/>
                  </a:sysClr>
                </a:solidFill>
                <a:latin typeface="微软雅黑" panose="020B0503020204020204" pitchFamily="34" charset="-122"/>
                <a:ea typeface="微软雅黑" panose="020B0503020204020204" pitchFamily="34" charset="-122"/>
              </a:rPr>
              <a:t>随着计算机技术的发展及印刷技术的进步，平面设计在视觉感观领域的表现也越来越丰富，这对今天的平面设计都提出了空前的挑战，也为平面设计者提供了更为广阔的发展。从技术上讲，平面设计者不仅要掌握传统设计工具。</a:t>
            </a:r>
            <a:endParaRPr lang="zh-CN" altLang="en-US" sz="1865" kern="0" dirty="0">
              <a:solidFill>
                <a:sysClr val="windowText" lastClr="000000">
                  <a:lumMod val="65000"/>
                  <a:lumOff val="35000"/>
                </a:sysClr>
              </a:solidFill>
              <a:latin typeface="微软雅黑" panose="020B0503020204020204" pitchFamily="34" charset="-122"/>
              <a:ea typeface="微软雅黑" panose="020B0503020204020204" pitchFamily="34" charset="-122"/>
            </a:endParaRPr>
          </a:p>
        </p:txBody>
      </p:sp>
      <p:sp>
        <p:nvSpPr>
          <p:cNvPr id="39" name="TextBox 38"/>
          <p:cNvSpPr txBox="1"/>
          <p:nvPr/>
        </p:nvSpPr>
        <p:spPr>
          <a:xfrm>
            <a:off x="6517774" y="2094159"/>
            <a:ext cx="3936437" cy="666786"/>
          </a:xfrm>
          <a:prstGeom prst="rect">
            <a:avLst/>
          </a:prstGeom>
          <a:noFill/>
          <a:effectLst/>
        </p:spPr>
        <p:txBody>
          <a:bodyPr wrap="square" rtlCol="0">
            <a:spAutoFit/>
          </a:bodyPr>
          <a:lstStyle/>
          <a:p>
            <a:r>
              <a:rPr lang="zh-CN" altLang="en-US" sz="3735" b="1" dirty="0">
                <a:latin typeface="微软雅黑" panose="020B0503020204020204" pitchFamily="34" charset="-122"/>
                <a:ea typeface="微软雅黑" panose="020B0503020204020204" pitchFamily="34" charset="-122"/>
              </a:rPr>
              <a:t>这里填写大标题</a:t>
            </a:r>
            <a:endParaRPr lang="zh-CN" altLang="en-US" sz="3735" b="1" dirty="0">
              <a:latin typeface="微软雅黑" panose="020B0503020204020204" pitchFamily="34" charset="-122"/>
              <a:ea typeface="微软雅黑" panose="020B0503020204020204" pitchFamily="34" charset="-122"/>
            </a:endParaRPr>
          </a:p>
        </p:txBody>
      </p:sp>
      <p:sp>
        <p:nvSpPr>
          <p:cNvPr id="12" name="梯形 11"/>
          <p:cNvSpPr/>
          <p:nvPr/>
        </p:nvSpPr>
        <p:spPr>
          <a:xfrm>
            <a:off x="142240" y="281406"/>
            <a:ext cx="2067560" cy="483303"/>
          </a:xfrm>
          <a:prstGeom prst="trapezoid">
            <a:avLst/>
          </a:prstGeom>
          <a:solidFill>
            <a:srgbClr val="CC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2"/>
          <p:cNvSpPr/>
          <p:nvPr/>
        </p:nvSpPr>
        <p:spPr>
          <a:xfrm>
            <a:off x="0" y="463025"/>
            <a:ext cx="6877050" cy="784750"/>
          </a:xfrm>
          <a:custGeom>
            <a:avLst/>
            <a:gdLst>
              <a:gd name="connsiteX0" fmla="*/ 0 w 6877050"/>
              <a:gd name="connsiteY0" fmla="*/ 0 h 783320"/>
              <a:gd name="connsiteX1" fmla="*/ 6877050 w 6877050"/>
              <a:gd name="connsiteY1" fmla="*/ 0 h 783320"/>
              <a:gd name="connsiteX2" fmla="*/ 6877050 w 6877050"/>
              <a:gd name="connsiteY2" fmla="*/ 783320 h 783320"/>
              <a:gd name="connsiteX3" fmla="*/ 0 w 6877050"/>
              <a:gd name="connsiteY3" fmla="*/ 783320 h 783320"/>
              <a:gd name="connsiteX4" fmla="*/ 0 w 6877050"/>
              <a:gd name="connsiteY4" fmla="*/ 0 h 783320"/>
              <a:gd name="connsiteX0-1" fmla="*/ 0 w 6877050"/>
              <a:gd name="connsiteY0-2" fmla="*/ 0 h 784750"/>
              <a:gd name="connsiteX1-3" fmla="*/ 6877050 w 6877050"/>
              <a:gd name="connsiteY1-4" fmla="*/ 0 h 784750"/>
              <a:gd name="connsiteX2-5" fmla="*/ 6877050 w 6877050"/>
              <a:gd name="connsiteY2-6" fmla="*/ 783320 h 784750"/>
              <a:gd name="connsiteX3-7" fmla="*/ 6505575 w 6877050"/>
              <a:gd name="connsiteY3-8" fmla="*/ 784750 h 784750"/>
              <a:gd name="connsiteX4-9" fmla="*/ 0 w 6877050"/>
              <a:gd name="connsiteY4-10" fmla="*/ 783320 h 784750"/>
              <a:gd name="connsiteX5" fmla="*/ 0 w 6877050"/>
              <a:gd name="connsiteY5" fmla="*/ 0 h 784750"/>
              <a:gd name="connsiteX0-11" fmla="*/ 0 w 6877050"/>
              <a:gd name="connsiteY0-12" fmla="*/ 0 h 784750"/>
              <a:gd name="connsiteX1-13" fmla="*/ 6877050 w 6877050"/>
              <a:gd name="connsiteY1-14" fmla="*/ 0 h 784750"/>
              <a:gd name="connsiteX2-15" fmla="*/ 6505575 w 6877050"/>
              <a:gd name="connsiteY2-16" fmla="*/ 784750 h 784750"/>
              <a:gd name="connsiteX3-17" fmla="*/ 0 w 6877050"/>
              <a:gd name="connsiteY3-18" fmla="*/ 783320 h 784750"/>
              <a:gd name="connsiteX4-19" fmla="*/ 0 w 6877050"/>
              <a:gd name="connsiteY4-20" fmla="*/ 0 h 78475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77050" h="784750">
                <a:moveTo>
                  <a:pt x="0" y="0"/>
                </a:moveTo>
                <a:lnTo>
                  <a:pt x="6877050" y="0"/>
                </a:lnTo>
                <a:lnTo>
                  <a:pt x="6505575" y="784750"/>
                </a:lnTo>
                <a:lnTo>
                  <a:pt x="0" y="783320"/>
                </a:lnTo>
                <a:lnTo>
                  <a:pt x="0" y="0"/>
                </a:lnTo>
                <a:close/>
              </a:path>
            </a:pathLst>
          </a:cu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梯形 13"/>
          <p:cNvSpPr/>
          <p:nvPr/>
        </p:nvSpPr>
        <p:spPr>
          <a:xfrm flipV="1">
            <a:off x="260350" y="274373"/>
            <a:ext cx="1827530" cy="490336"/>
          </a:xfrm>
          <a:prstGeom prst="trapezoid">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TextBox 17"/>
          <p:cNvSpPr txBox="1"/>
          <p:nvPr/>
        </p:nvSpPr>
        <p:spPr>
          <a:xfrm>
            <a:off x="2205990" y="609181"/>
            <a:ext cx="3939534" cy="492438"/>
          </a:xfrm>
          <a:prstGeom prst="rect">
            <a:avLst/>
          </a:prstGeom>
          <a:noFill/>
        </p:spPr>
        <p:txBody>
          <a:bodyPr wrap="none" lIns="121917" tIns="60958" rIns="121917" bIns="60958" rtlCol="0">
            <a:spAutoFit/>
          </a:bodyPr>
          <a:lstStyle/>
          <a:p>
            <a:r>
              <a:rPr lang="zh-CN" altLang="en-US" sz="2400" dirty="0">
                <a:solidFill>
                  <a:schemeClr val="bg1"/>
                </a:solidFill>
              </a:rPr>
              <a:t>单击此处添加</a:t>
            </a:r>
            <a:r>
              <a:rPr lang="zh-CN" altLang="en-US" sz="2400" dirty="0" smtClean="0">
                <a:solidFill>
                  <a:schemeClr val="bg1"/>
                </a:solidFill>
              </a:rPr>
              <a:t>标题文本内容</a:t>
            </a:r>
            <a:endParaRPr lang="en-US" sz="2400" dirty="0">
              <a:solidFill>
                <a:schemeClr val="bg1"/>
              </a:solidFill>
            </a:endParaRPr>
          </a:p>
        </p:txBody>
      </p:sp>
    </p:spTree>
  </p:cSld>
  <p:clrMapOvr>
    <a:masterClrMapping/>
  </p:clrMapOvr>
  <mc:AlternateContent xmlns:mc="http://schemas.openxmlformats.org/markup-compatibility/2006">
    <mc:Choice xmlns:p14="http://schemas.microsoft.com/office/powerpoint/2010/main" Requires="p14">
      <p:transition spd="slow" p14:dur="900" advClick="0" advTm="8000">
        <p14:warp dir="in"/>
      </p:transition>
    </mc:Choice>
    <mc:Fallback>
      <p:transition spd="slow" advClick="0" advTm="8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53300" fill="hold" nodeType="after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additive="base">
                                        <p:cTn id="7" dur="300" fill="hold"/>
                                        <p:tgtEl>
                                          <p:spTgt spid="32"/>
                                        </p:tgtEl>
                                        <p:attrNameLst>
                                          <p:attrName>ppt_x</p:attrName>
                                        </p:attrNameLst>
                                      </p:cBhvr>
                                      <p:tavLst>
                                        <p:tav tm="0">
                                          <p:val>
                                            <p:strVal val="0-#ppt_w/2"/>
                                          </p:val>
                                        </p:tav>
                                        <p:tav tm="100000">
                                          <p:val>
                                            <p:strVal val="#ppt_x"/>
                                          </p:val>
                                        </p:tav>
                                      </p:tavLst>
                                    </p:anim>
                                    <p:anim calcmode="lin" valueType="num">
                                      <p:cBhvr additive="base">
                                        <p:cTn id="8" dur="300" fill="hold"/>
                                        <p:tgtEl>
                                          <p:spTgt spid="32"/>
                                        </p:tgtEl>
                                        <p:attrNameLst>
                                          <p:attrName>ppt_y</p:attrName>
                                        </p:attrNameLst>
                                      </p:cBhvr>
                                      <p:tavLst>
                                        <p:tav tm="0">
                                          <p:val>
                                            <p:strVal val="#ppt_y"/>
                                          </p:val>
                                        </p:tav>
                                        <p:tav tm="100000">
                                          <p:val>
                                            <p:strVal val="#ppt_y"/>
                                          </p:val>
                                        </p:tav>
                                      </p:tavLst>
                                    </p:anim>
                                  </p:childTnLst>
                                </p:cTn>
                              </p:par>
                              <p:par>
                                <p:cTn id="9" presetID="2" presetClass="entr" presetSubtype="4" decel="53300" fill="hold" nodeType="withEffect">
                                  <p:stCondLst>
                                    <p:cond delay="0"/>
                                  </p:stCondLst>
                                  <p:childTnLst>
                                    <p:set>
                                      <p:cBhvr>
                                        <p:cTn id="10" dur="1" fill="hold">
                                          <p:stCondLst>
                                            <p:cond delay="0"/>
                                          </p:stCondLst>
                                        </p:cTn>
                                        <p:tgtEl>
                                          <p:spTgt spid="35"/>
                                        </p:tgtEl>
                                        <p:attrNameLst>
                                          <p:attrName>style.visibility</p:attrName>
                                        </p:attrNameLst>
                                      </p:cBhvr>
                                      <p:to>
                                        <p:strVal val="visible"/>
                                      </p:to>
                                    </p:set>
                                    <p:anim calcmode="lin" valueType="num">
                                      <p:cBhvr additive="base">
                                        <p:cTn id="11" dur="300" fill="hold"/>
                                        <p:tgtEl>
                                          <p:spTgt spid="35"/>
                                        </p:tgtEl>
                                        <p:attrNameLst>
                                          <p:attrName>ppt_x</p:attrName>
                                        </p:attrNameLst>
                                      </p:cBhvr>
                                      <p:tavLst>
                                        <p:tav tm="0">
                                          <p:val>
                                            <p:strVal val="#ppt_x"/>
                                          </p:val>
                                        </p:tav>
                                        <p:tav tm="100000">
                                          <p:val>
                                            <p:strVal val="#ppt_x"/>
                                          </p:val>
                                        </p:tav>
                                      </p:tavLst>
                                    </p:anim>
                                    <p:anim calcmode="lin" valueType="num">
                                      <p:cBhvr additive="base">
                                        <p:cTn id="12" dur="300" fill="hold"/>
                                        <p:tgtEl>
                                          <p:spTgt spid="35"/>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42" presetClass="entr" presetSubtype="0" fill="hold" grpId="0" nodeType="afterEffect">
                                  <p:stCondLst>
                                    <p:cond delay="0"/>
                                  </p:stCondLst>
                                  <p:childTnLst>
                                    <p:set>
                                      <p:cBhvr>
                                        <p:cTn id="15" dur="1" fill="hold">
                                          <p:stCondLst>
                                            <p:cond delay="0"/>
                                          </p:stCondLst>
                                        </p:cTn>
                                        <p:tgtEl>
                                          <p:spTgt spid="39"/>
                                        </p:tgtEl>
                                        <p:attrNameLst>
                                          <p:attrName>style.visibility</p:attrName>
                                        </p:attrNameLst>
                                      </p:cBhvr>
                                      <p:to>
                                        <p:strVal val="visible"/>
                                      </p:to>
                                    </p:set>
                                    <p:animEffect transition="in" filter="fade">
                                      <p:cBhvr>
                                        <p:cTn id="16" dur="500"/>
                                        <p:tgtEl>
                                          <p:spTgt spid="39"/>
                                        </p:tgtEl>
                                      </p:cBhvr>
                                    </p:animEffect>
                                    <p:anim calcmode="lin" valueType="num">
                                      <p:cBhvr>
                                        <p:cTn id="17" dur="500" fill="hold"/>
                                        <p:tgtEl>
                                          <p:spTgt spid="39"/>
                                        </p:tgtEl>
                                        <p:attrNameLst>
                                          <p:attrName>ppt_x</p:attrName>
                                        </p:attrNameLst>
                                      </p:cBhvr>
                                      <p:tavLst>
                                        <p:tav tm="0">
                                          <p:val>
                                            <p:strVal val="#ppt_x"/>
                                          </p:val>
                                        </p:tav>
                                        <p:tav tm="100000">
                                          <p:val>
                                            <p:strVal val="#ppt_x"/>
                                          </p:val>
                                        </p:tav>
                                      </p:tavLst>
                                    </p:anim>
                                    <p:anim calcmode="lin" valueType="num">
                                      <p:cBhvr>
                                        <p:cTn id="18" dur="500" fill="hold"/>
                                        <p:tgtEl>
                                          <p:spTgt spid="39"/>
                                        </p:tgtEl>
                                        <p:attrNameLst>
                                          <p:attrName>ppt_y</p:attrName>
                                        </p:attrNameLst>
                                      </p:cBhvr>
                                      <p:tavLst>
                                        <p:tav tm="0">
                                          <p:val>
                                            <p:strVal val="#ppt_y+.1"/>
                                          </p:val>
                                        </p:tav>
                                        <p:tav tm="100000">
                                          <p:val>
                                            <p:strVal val="#ppt_y"/>
                                          </p:val>
                                        </p:tav>
                                      </p:tavLst>
                                    </p:anim>
                                  </p:childTnLst>
                                </p:cTn>
                              </p:par>
                            </p:childTnLst>
                          </p:cTn>
                        </p:par>
                        <p:par>
                          <p:cTn id="19" fill="hold">
                            <p:stCondLst>
                              <p:cond delay="1000"/>
                            </p:stCondLst>
                            <p:childTnLst>
                              <p:par>
                                <p:cTn id="20" presetID="2" presetClass="entr" presetSubtype="2" fill="hold" grpId="0" nodeType="afterEffect">
                                  <p:stCondLst>
                                    <p:cond delay="0"/>
                                  </p:stCondLst>
                                  <p:childTnLst>
                                    <p:set>
                                      <p:cBhvr>
                                        <p:cTn id="21" dur="1" fill="hold">
                                          <p:stCondLst>
                                            <p:cond delay="0"/>
                                          </p:stCondLst>
                                        </p:cTn>
                                        <p:tgtEl>
                                          <p:spTgt spid="38"/>
                                        </p:tgtEl>
                                        <p:attrNameLst>
                                          <p:attrName>style.visibility</p:attrName>
                                        </p:attrNameLst>
                                      </p:cBhvr>
                                      <p:to>
                                        <p:strVal val="visible"/>
                                      </p:to>
                                    </p:set>
                                    <p:anim calcmode="lin" valueType="num">
                                      <p:cBhvr additive="base">
                                        <p:cTn id="22" dur="500" fill="hold"/>
                                        <p:tgtEl>
                                          <p:spTgt spid="38"/>
                                        </p:tgtEl>
                                        <p:attrNameLst>
                                          <p:attrName>ppt_x</p:attrName>
                                        </p:attrNameLst>
                                      </p:cBhvr>
                                      <p:tavLst>
                                        <p:tav tm="0">
                                          <p:val>
                                            <p:strVal val="1+#ppt_w/2"/>
                                          </p:val>
                                        </p:tav>
                                        <p:tav tm="100000">
                                          <p:val>
                                            <p:strVal val="#ppt_x"/>
                                          </p:val>
                                        </p:tav>
                                      </p:tavLst>
                                    </p:anim>
                                    <p:anim calcmode="lin" valueType="num">
                                      <p:cBhvr additive="base">
                                        <p:cTn id="23" dur="500" fill="hold"/>
                                        <p:tgtEl>
                                          <p:spTgt spid="3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p:bldP spid="39" grpId="0"/>
    </p:bldLst>
  </p:timing>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梯形 1"/>
          <p:cNvSpPr/>
          <p:nvPr/>
        </p:nvSpPr>
        <p:spPr>
          <a:xfrm>
            <a:off x="569997" y="1458351"/>
            <a:ext cx="3524250" cy="704850"/>
          </a:xfrm>
          <a:prstGeom prst="trapezoid">
            <a:avLst/>
          </a:prstGeom>
          <a:solidFill>
            <a:srgbClr val="CC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0" y="1801906"/>
            <a:ext cx="12192000" cy="1524343"/>
          </a:xfrm>
          <a:prstGeom prst="rect">
            <a:avLst/>
          </a:pr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梯形 3"/>
          <p:cNvSpPr/>
          <p:nvPr/>
        </p:nvSpPr>
        <p:spPr>
          <a:xfrm flipV="1">
            <a:off x="739205" y="1458351"/>
            <a:ext cx="3185832" cy="948571"/>
          </a:xfrm>
          <a:prstGeom prst="trapezoid">
            <a:avLst>
              <a:gd name="adj" fmla="val 19870"/>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2283608" y="3979068"/>
            <a:ext cx="8494633" cy="923330"/>
          </a:xfrm>
          <a:prstGeom prst="rect">
            <a:avLst/>
          </a:prstGeom>
        </p:spPr>
        <p:txBody>
          <a:bodyPr wrap="none">
            <a:spAutoFit/>
          </a:bodyPr>
          <a:lstStyle/>
          <a:p>
            <a:r>
              <a:rPr lang="zh-CN" altLang="en-US" sz="5400" dirty="0">
                <a:solidFill>
                  <a:srgbClr val="1F487C"/>
                </a:solidFill>
              </a:rPr>
              <a:t>就是</a:t>
            </a:r>
            <a:r>
              <a:rPr lang="zh-CN" altLang="en-US" sz="5400" dirty="0" smtClean="0">
                <a:solidFill>
                  <a:srgbClr val="1F487C"/>
                </a:solidFill>
              </a:rPr>
              <a:t>在此添加标题内容文本</a:t>
            </a:r>
            <a:endParaRPr lang="zh-CN" altLang="en-US" sz="5400" dirty="0">
              <a:solidFill>
                <a:srgbClr val="1F487C"/>
              </a:solidFill>
            </a:endParaRPr>
          </a:p>
        </p:txBody>
      </p:sp>
      <p:sp>
        <p:nvSpPr>
          <p:cNvPr id="6" name="矩形 5"/>
          <p:cNvSpPr/>
          <p:nvPr/>
        </p:nvSpPr>
        <p:spPr>
          <a:xfrm>
            <a:off x="1316504" y="4148578"/>
            <a:ext cx="967104" cy="662907"/>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800" b="1" dirty="0" smtClean="0">
                <a:solidFill>
                  <a:schemeClr val="bg1"/>
                </a:solidFill>
              </a:rPr>
              <a:t>04</a:t>
            </a:r>
            <a:endParaRPr lang="zh-CN" altLang="en-US" sz="4800" b="1" dirty="0">
              <a:solidFill>
                <a:schemeClr val="bg1"/>
              </a:solidFill>
            </a:endParaRPr>
          </a:p>
        </p:txBody>
      </p:sp>
      <p:sp>
        <p:nvSpPr>
          <p:cNvPr id="14" name="文本框 13"/>
          <p:cNvSpPr txBox="1"/>
          <p:nvPr/>
        </p:nvSpPr>
        <p:spPr>
          <a:xfrm>
            <a:off x="618525" y="383633"/>
            <a:ext cx="1999265" cy="830997"/>
          </a:xfrm>
          <a:prstGeom prst="rect">
            <a:avLst/>
          </a:prstGeom>
          <a:noFill/>
        </p:spPr>
        <p:txBody>
          <a:bodyPr wrap="none" rtlCol="0">
            <a:spAutoFit/>
          </a:bodyPr>
          <a:lstStyle/>
          <a:p>
            <a:r>
              <a:rPr lang="en-US" altLang="zh-CN" sz="4800" b="1" dirty="0" smtClean="0">
                <a:solidFill>
                  <a:srgbClr val="1F487C"/>
                </a:solidFill>
              </a:rPr>
              <a:t>LOGO</a:t>
            </a:r>
            <a:endParaRPr lang="zh-CN" altLang="en-US" sz="4800" b="1" dirty="0">
              <a:solidFill>
                <a:srgbClr val="1F487C"/>
              </a:solidFill>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1" name="TextBox 6"/>
          <p:cNvSpPr txBox="1"/>
          <p:nvPr/>
        </p:nvSpPr>
        <p:spPr>
          <a:xfrm>
            <a:off x="1098374" y="5091378"/>
            <a:ext cx="1920213" cy="1025922"/>
          </a:xfrm>
          <a:prstGeom prst="rect">
            <a:avLst/>
          </a:prstGeom>
          <a:noFill/>
        </p:spPr>
        <p:txBody>
          <a:bodyPr wrap="square" lIns="0" tIns="0" rIns="0" bIns="0" rtlCol="0">
            <a:spAutoFit/>
          </a:bodyPr>
          <a:lstStyle/>
          <a:p>
            <a:pPr algn="just" fontAlgn="base">
              <a:lnSpc>
                <a:spcPts val="1600"/>
              </a:lnSpc>
              <a:spcBef>
                <a:spcPct val="0"/>
              </a:spcBef>
              <a:spcAft>
                <a:spcPct val="0"/>
              </a:spcAft>
            </a:pPr>
            <a:r>
              <a:rPr lang="zh-CN" altLang="en-US" sz="1465" dirty="0">
                <a:solidFill>
                  <a:prstClr val="black">
                    <a:lumMod val="75000"/>
                    <a:lumOff val="25000"/>
                  </a:prstClr>
                </a:solidFill>
                <a:latin typeface="微软雅黑" panose="020B0503020204020204" pitchFamily="34" charset="-122"/>
                <a:ea typeface="微软雅黑" panose="020B0503020204020204" pitchFamily="34" charset="-122"/>
              </a:rPr>
              <a:t>点击输入简要文字介绍，文字内容需概括精炼，不用多余的文字修饰，言简意赅的说明分项内容</a:t>
            </a:r>
            <a:r>
              <a:rPr lang="en-US" altLang="zh-CN" sz="1465" dirty="0">
                <a:solidFill>
                  <a:prstClr val="black">
                    <a:lumMod val="75000"/>
                    <a:lumOff val="25000"/>
                  </a:prstClr>
                </a:solidFill>
                <a:latin typeface="微软雅黑" panose="020B0503020204020204" pitchFamily="34" charset="-122"/>
                <a:ea typeface="微软雅黑" panose="020B0503020204020204" pitchFamily="34" charset="-122"/>
              </a:rPr>
              <a:t>……</a:t>
            </a:r>
            <a:r>
              <a:rPr lang="zh-CN" altLang="en-US" sz="1465" dirty="0">
                <a:solidFill>
                  <a:prstClr val="black">
                    <a:lumMod val="75000"/>
                    <a:lumOff val="25000"/>
                  </a:prstClr>
                </a:solidFill>
                <a:latin typeface="微软雅黑" panose="020B0503020204020204" pitchFamily="34" charset="-122"/>
                <a:ea typeface="微软雅黑" panose="020B0503020204020204" pitchFamily="34" charset="-122"/>
              </a:rPr>
              <a:t>。</a:t>
            </a:r>
            <a:endParaRPr lang="en-US" altLang="zh-CN" sz="1465"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52" name="TextBox 12"/>
          <p:cNvSpPr txBox="1"/>
          <p:nvPr/>
        </p:nvSpPr>
        <p:spPr>
          <a:xfrm>
            <a:off x="3788363" y="5091378"/>
            <a:ext cx="1920213" cy="1025922"/>
          </a:xfrm>
          <a:prstGeom prst="rect">
            <a:avLst/>
          </a:prstGeom>
          <a:noFill/>
        </p:spPr>
        <p:txBody>
          <a:bodyPr wrap="square" lIns="0" tIns="0" rIns="0" bIns="0" rtlCol="0">
            <a:spAutoFit/>
          </a:bodyPr>
          <a:lstStyle/>
          <a:p>
            <a:pPr algn="just" fontAlgn="base">
              <a:lnSpc>
                <a:spcPts val="1600"/>
              </a:lnSpc>
              <a:spcBef>
                <a:spcPct val="0"/>
              </a:spcBef>
              <a:spcAft>
                <a:spcPct val="0"/>
              </a:spcAft>
            </a:pPr>
            <a:r>
              <a:rPr lang="zh-CN" altLang="en-US" sz="1465" dirty="0">
                <a:solidFill>
                  <a:prstClr val="black">
                    <a:lumMod val="75000"/>
                    <a:lumOff val="25000"/>
                  </a:prstClr>
                </a:solidFill>
                <a:latin typeface="微软雅黑" panose="020B0503020204020204" pitchFamily="34" charset="-122"/>
                <a:ea typeface="微软雅黑" panose="020B0503020204020204" pitchFamily="34" charset="-122"/>
              </a:rPr>
              <a:t>点击输入简要文字介绍，文字内容需概括精炼，不用多余的文字修饰，言简意赅的说明分项内容</a:t>
            </a:r>
            <a:r>
              <a:rPr lang="en-US" altLang="zh-CN" sz="1465" dirty="0">
                <a:solidFill>
                  <a:prstClr val="black">
                    <a:lumMod val="75000"/>
                    <a:lumOff val="25000"/>
                  </a:prstClr>
                </a:solidFill>
                <a:latin typeface="微软雅黑" panose="020B0503020204020204" pitchFamily="34" charset="-122"/>
                <a:ea typeface="微软雅黑" panose="020B0503020204020204" pitchFamily="34" charset="-122"/>
              </a:rPr>
              <a:t>……</a:t>
            </a:r>
            <a:r>
              <a:rPr lang="zh-CN" altLang="en-US" sz="1465" dirty="0">
                <a:solidFill>
                  <a:prstClr val="black">
                    <a:lumMod val="75000"/>
                    <a:lumOff val="25000"/>
                  </a:prstClr>
                </a:solidFill>
                <a:latin typeface="微软雅黑" panose="020B0503020204020204" pitchFamily="34" charset="-122"/>
                <a:ea typeface="微软雅黑" panose="020B0503020204020204" pitchFamily="34" charset="-122"/>
              </a:rPr>
              <a:t>。</a:t>
            </a:r>
            <a:endParaRPr lang="en-US" altLang="zh-CN" sz="1465"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53" name="TextBox 18"/>
          <p:cNvSpPr txBox="1"/>
          <p:nvPr/>
        </p:nvSpPr>
        <p:spPr>
          <a:xfrm>
            <a:off x="6478352" y="5091378"/>
            <a:ext cx="1920213" cy="1025922"/>
          </a:xfrm>
          <a:prstGeom prst="rect">
            <a:avLst/>
          </a:prstGeom>
          <a:noFill/>
        </p:spPr>
        <p:txBody>
          <a:bodyPr wrap="square" lIns="0" tIns="0" rIns="0" bIns="0" rtlCol="0">
            <a:spAutoFit/>
          </a:bodyPr>
          <a:lstStyle/>
          <a:p>
            <a:pPr algn="just" fontAlgn="base">
              <a:lnSpc>
                <a:spcPts val="1600"/>
              </a:lnSpc>
              <a:spcBef>
                <a:spcPct val="0"/>
              </a:spcBef>
              <a:spcAft>
                <a:spcPct val="0"/>
              </a:spcAft>
            </a:pPr>
            <a:r>
              <a:rPr lang="zh-CN" altLang="en-US" sz="1465" dirty="0">
                <a:solidFill>
                  <a:prstClr val="black">
                    <a:lumMod val="75000"/>
                    <a:lumOff val="25000"/>
                  </a:prstClr>
                </a:solidFill>
                <a:latin typeface="微软雅黑" panose="020B0503020204020204" pitchFamily="34" charset="-122"/>
                <a:ea typeface="微软雅黑" panose="020B0503020204020204" pitchFamily="34" charset="-122"/>
              </a:rPr>
              <a:t>点击输入简要文字介绍，文字内容需概括精炼，不用多余的文字修饰，言简意赅的说明分项内容</a:t>
            </a:r>
            <a:r>
              <a:rPr lang="en-US" altLang="zh-CN" sz="1465" dirty="0">
                <a:solidFill>
                  <a:prstClr val="black">
                    <a:lumMod val="75000"/>
                    <a:lumOff val="25000"/>
                  </a:prstClr>
                </a:solidFill>
                <a:latin typeface="微软雅黑" panose="020B0503020204020204" pitchFamily="34" charset="-122"/>
                <a:ea typeface="微软雅黑" panose="020B0503020204020204" pitchFamily="34" charset="-122"/>
              </a:rPr>
              <a:t>……</a:t>
            </a:r>
            <a:r>
              <a:rPr lang="zh-CN" altLang="en-US" sz="1465" dirty="0">
                <a:solidFill>
                  <a:prstClr val="black">
                    <a:lumMod val="75000"/>
                    <a:lumOff val="25000"/>
                  </a:prstClr>
                </a:solidFill>
                <a:latin typeface="微软雅黑" panose="020B0503020204020204" pitchFamily="34" charset="-122"/>
                <a:ea typeface="微软雅黑" panose="020B0503020204020204" pitchFamily="34" charset="-122"/>
              </a:rPr>
              <a:t>。</a:t>
            </a:r>
            <a:endParaRPr lang="en-US" altLang="zh-CN" sz="1465"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54" name="TextBox 24"/>
          <p:cNvSpPr txBox="1"/>
          <p:nvPr/>
        </p:nvSpPr>
        <p:spPr>
          <a:xfrm>
            <a:off x="9168342" y="5091378"/>
            <a:ext cx="1920213" cy="1025922"/>
          </a:xfrm>
          <a:prstGeom prst="rect">
            <a:avLst/>
          </a:prstGeom>
          <a:noFill/>
        </p:spPr>
        <p:txBody>
          <a:bodyPr wrap="square" lIns="0" tIns="0" rIns="0" bIns="0" rtlCol="0">
            <a:spAutoFit/>
          </a:bodyPr>
          <a:lstStyle/>
          <a:p>
            <a:pPr algn="just" fontAlgn="base">
              <a:lnSpc>
                <a:spcPts val="1600"/>
              </a:lnSpc>
              <a:spcBef>
                <a:spcPct val="0"/>
              </a:spcBef>
              <a:spcAft>
                <a:spcPct val="0"/>
              </a:spcAft>
            </a:pPr>
            <a:r>
              <a:rPr lang="zh-CN" altLang="en-US" sz="1465" dirty="0">
                <a:solidFill>
                  <a:prstClr val="black">
                    <a:lumMod val="75000"/>
                    <a:lumOff val="25000"/>
                  </a:prstClr>
                </a:solidFill>
                <a:latin typeface="微软雅黑" panose="020B0503020204020204" pitchFamily="34" charset="-122"/>
                <a:ea typeface="微软雅黑" panose="020B0503020204020204" pitchFamily="34" charset="-122"/>
              </a:rPr>
              <a:t>点击输入简要文字介绍，文字内容需概括精炼，不用多余的文字修饰，言简意赅的说明分项内容</a:t>
            </a:r>
            <a:r>
              <a:rPr lang="en-US" altLang="zh-CN" sz="1465" dirty="0">
                <a:solidFill>
                  <a:prstClr val="black">
                    <a:lumMod val="75000"/>
                    <a:lumOff val="25000"/>
                  </a:prstClr>
                </a:solidFill>
                <a:latin typeface="微软雅黑" panose="020B0503020204020204" pitchFamily="34" charset="-122"/>
                <a:ea typeface="微软雅黑" panose="020B0503020204020204" pitchFamily="34" charset="-122"/>
              </a:rPr>
              <a:t>……</a:t>
            </a:r>
            <a:r>
              <a:rPr lang="zh-CN" altLang="en-US" sz="1465" dirty="0">
                <a:solidFill>
                  <a:prstClr val="black">
                    <a:lumMod val="75000"/>
                    <a:lumOff val="25000"/>
                  </a:prstClr>
                </a:solidFill>
                <a:latin typeface="微软雅黑" panose="020B0503020204020204" pitchFamily="34" charset="-122"/>
                <a:ea typeface="微软雅黑" panose="020B0503020204020204" pitchFamily="34" charset="-122"/>
              </a:rPr>
              <a:t>。</a:t>
            </a:r>
            <a:endParaRPr lang="en-US" altLang="zh-CN" sz="1465" dirty="0">
              <a:solidFill>
                <a:prstClr val="black">
                  <a:lumMod val="75000"/>
                  <a:lumOff val="25000"/>
                </a:prstClr>
              </a:solidFill>
              <a:latin typeface="微软雅黑" panose="020B0503020204020204" pitchFamily="34" charset="-122"/>
              <a:ea typeface="微软雅黑" panose="020B0503020204020204" pitchFamily="34" charset="-122"/>
            </a:endParaRPr>
          </a:p>
        </p:txBody>
      </p:sp>
      <p:grpSp>
        <p:nvGrpSpPr>
          <p:cNvPr id="55" name="组合 54"/>
          <p:cNvGrpSpPr/>
          <p:nvPr/>
        </p:nvGrpSpPr>
        <p:grpSpPr>
          <a:xfrm>
            <a:off x="1019718" y="1412776"/>
            <a:ext cx="2077525" cy="2252165"/>
            <a:chOff x="764788" y="1059582"/>
            <a:chExt cx="1558144" cy="1689124"/>
          </a:xfrm>
          <a:effectLst>
            <a:outerShdw blurRad="228600" dist="101600" dir="8400000" sx="105000" sy="105000" algn="tr" rotWithShape="0">
              <a:prstClr val="black">
                <a:alpha val="40000"/>
              </a:prstClr>
            </a:outerShdw>
          </a:effectLst>
        </p:grpSpPr>
        <p:sp>
          <p:nvSpPr>
            <p:cNvPr id="56" name="椭圆 8"/>
            <p:cNvSpPr/>
            <p:nvPr/>
          </p:nvSpPr>
          <p:spPr>
            <a:xfrm>
              <a:off x="834850" y="1135533"/>
              <a:ext cx="1418020" cy="1537222"/>
            </a:xfrm>
            <a:custGeom>
              <a:avLst/>
              <a:gdLst/>
              <a:ahLst/>
              <a:cxnLst/>
              <a:rect l="l" t="t" r="r" b="b"/>
              <a:pathLst>
                <a:path w="1296144" h="1405101">
                  <a:moveTo>
                    <a:pt x="648072" y="0"/>
                  </a:moveTo>
                  <a:cubicBezTo>
                    <a:pt x="1005992" y="0"/>
                    <a:pt x="1296144" y="290152"/>
                    <a:pt x="1296144" y="648072"/>
                  </a:cubicBezTo>
                  <a:cubicBezTo>
                    <a:pt x="1296144" y="970275"/>
                    <a:pt x="1061011" y="1237560"/>
                    <a:pt x="752636" y="1285603"/>
                  </a:cubicBezTo>
                  <a:lnTo>
                    <a:pt x="648072" y="1405101"/>
                  </a:lnTo>
                  <a:lnTo>
                    <a:pt x="543508" y="1285603"/>
                  </a:lnTo>
                  <a:cubicBezTo>
                    <a:pt x="235133" y="1237560"/>
                    <a:pt x="0" y="970275"/>
                    <a:pt x="0" y="648072"/>
                  </a:cubicBezTo>
                  <a:cubicBezTo>
                    <a:pt x="0" y="290152"/>
                    <a:pt x="290152" y="0"/>
                    <a:pt x="648072" y="0"/>
                  </a:cubicBezTo>
                  <a:close/>
                </a:path>
              </a:pathLst>
            </a:custGeom>
            <a:blipFill dpi="0" rotWithShape="1">
              <a:blip r:embed="rId1"/>
              <a:srcRect/>
              <a:stretch>
                <a:fillRect/>
              </a:stretch>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400" dirty="0">
                <a:solidFill>
                  <a:prstClr val="white"/>
                </a:solidFill>
                <a:ea typeface="微软雅黑" panose="020B0503020204020204" pitchFamily="34" charset="-122"/>
              </a:endParaRPr>
            </a:p>
          </p:txBody>
        </p:sp>
        <p:sp>
          <p:nvSpPr>
            <p:cNvPr id="57" name="椭圆 8"/>
            <p:cNvSpPr/>
            <p:nvPr/>
          </p:nvSpPr>
          <p:spPr>
            <a:xfrm>
              <a:off x="764788" y="1059582"/>
              <a:ext cx="1558144" cy="1689124"/>
            </a:xfrm>
            <a:custGeom>
              <a:avLst/>
              <a:gdLst/>
              <a:ahLst/>
              <a:cxnLst/>
              <a:rect l="l" t="t" r="r" b="b"/>
              <a:pathLst>
                <a:path w="1296144" h="1405101">
                  <a:moveTo>
                    <a:pt x="648072" y="0"/>
                  </a:moveTo>
                  <a:cubicBezTo>
                    <a:pt x="1005992" y="0"/>
                    <a:pt x="1296144" y="290152"/>
                    <a:pt x="1296144" y="648072"/>
                  </a:cubicBezTo>
                  <a:cubicBezTo>
                    <a:pt x="1296144" y="970275"/>
                    <a:pt x="1061011" y="1237560"/>
                    <a:pt x="752636" y="1285603"/>
                  </a:cubicBezTo>
                  <a:lnTo>
                    <a:pt x="648072" y="1405101"/>
                  </a:lnTo>
                  <a:lnTo>
                    <a:pt x="543508" y="1285603"/>
                  </a:lnTo>
                  <a:cubicBezTo>
                    <a:pt x="235133" y="1237560"/>
                    <a:pt x="0" y="970275"/>
                    <a:pt x="0" y="648072"/>
                  </a:cubicBezTo>
                  <a:cubicBezTo>
                    <a:pt x="0" y="290152"/>
                    <a:pt x="290152" y="0"/>
                    <a:pt x="648072" y="0"/>
                  </a:cubicBezTo>
                  <a:close/>
                </a:path>
              </a:pathLst>
            </a:custGeom>
            <a:noFill/>
            <a:ln w="6350">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400" dirty="0">
                <a:solidFill>
                  <a:prstClr val="white"/>
                </a:solidFill>
                <a:ea typeface="微软雅黑" panose="020B0503020204020204" pitchFamily="34" charset="-122"/>
              </a:endParaRPr>
            </a:p>
          </p:txBody>
        </p:sp>
      </p:grpSp>
      <p:grpSp>
        <p:nvGrpSpPr>
          <p:cNvPr id="58" name="组合 57"/>
          <p:cNvGrpSpPr/>
          <p:nvPr/>
        </p:nvGrpSpPr>
        <p:grpSpPr>
          <a:xfrm>
            <a:off x="3709707" y="1412776"/>
            <a:ext cx="2077525" cy="2252165"/>
            <a:chOff x="2782280" y="1059582"/>
            <a:chExt cx="1558144" cy="1689124"/>
          </a:xfrm>
          <a:effectLst>
            <a:outerShdw blurRad="228600" dist="101600" dir="8400000" sx="105000" sy="105000" algn="tr" rotWithShape="0">
              <a:prstClr val="black">
                <a:alpha val="40000"/>
              </a:prstClr>
            </a:outerShdw>
          </a:effectLst>
        </p:grpSpPr>
        <p:sp>
          <p:nvSpPr>
            <p:cNvPr id="59" name="椭圆 8"/>
            <p:cNvSpPr/>
            <p:nvPr/>
          </p:nvSpPr>
          <p:spPr>
            <a:xfrm>
              <a:off x="2852342" y="1135533"/>
              <a:ext cx="1418020" cy="1537222"/>
            </a:xfrm>
            <a:custGeom>
              <a:avLst/>
              <a:gdLst/>
              <a:ahLst/>
              <a:cxnLst/>
              <a:rect l="l" t="t" r="r" b="b"/>
              <a:pathLst>
                <a:path w="1296144" h="1405101">
                  <a:moveTo>
                    <a:pt x="648072" y="0"/>
                  </a:moveTo>
                  <a:cubicBezTo>
                    <a:pt x="1005992" y="0"/>
                    <a:pt x="1296144" y="290152"/>
                    <a:pt x="1296144" y="648072"/>
                  </a:cubicBezTo>
                  <a:cubicBezTo>
                    <a:pt x="1296144" y="970275"/>
                    <a:pt x="1061011" y="1237560"/>
                    <a:pt x="752636" y="1285603"/>
                  </a:cubicBezTo>
                  <a:lnTo>
                    <a:pt x="648072" y="1405101"/>
                  </a:lnTo>
                  <a:lnTo>
                    <a:pt x="543508" y="1285603"/>
                  </a:lnTo>
                  <a:cubicBezTo>
                    <a:pt x="235133" y="1237560"/>
                    <a:pt x="0" y="970275"/>
                    <a:pt x="0" y="648072"/>
                  </a:cubicBezTo>
                  <a:cubicBezTo>
                    <a:pt x="0" y="290152"/>
                    <a:pt x="290152" y="0"/>
                    <a:pt x="648072" y="0"/>
                  </a:cubicBezTo>
                  <a:close/>
                </a:path>
              </a:pathLst>
            </a:custGeom>
            <a:blipFill dpi="0" rotWithShape="1">
              <a:blip r:embed="rId2"/>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400" dirty="0">
                <a:solidFill>
                  <a:prstClr val="white"/>
                </a:solidFill>
                <a:ea typeface="微软雅黑" panose="020B0503020204020204" pitchFamily="34" charset="-122"/>
              </a:endParaRPr>
            </a:p>
          </p:txBody>
        </p:sp>
        <p:sp>
          <p:nvSpPr>
            <p:cNvPr id="60" name="椭圆 8"/>
            <p:cNvSpPr/>
            <p:nvPr/>
          </p:nvSpPr>
          <p:spPr>
            <a:xfrm>
              <a:off x="2782280" y="1059582"/>
              <a:ext cx="1558144" cy="1689124"/>
            </a:xfrm>
            <a:custGeom>
              <a:avLst/>
              <a:gdLst/>
              <a:ahLst/>
              <a:cxnLst/>
              <a:rect l="l" t="t" r="r" b="b"/>
              <a:pathLst>
                <a:path w="1296144" h="1405101">
                  <a:moveTo>
                    <a:pt x="648072" y="0"/>
                  </a:moveTo>
                  <a:cubicBezTo>
                    <a:pt x="1005992" y="0"/>
                    <a:pt x="1296144" y="290152"/>
                    <a:pt x="1296144" y="648072"/>
                  </a:cubicBezTo>
                  <a:cubicBezTo>
                    <a:pt x="1296144" y="970275"/>
                    <a:pt x="1061011" y="1237560"/>
                    <a:pt x="752636" y="1285603"/>
                  </a:cubicBezTo>
                  <a:lnTo>
                    <a:pt x="648072" y="1405101"/>
                  </a:lnTo>
                  <a:lnTo>
                    <a:pt x="543508" y="1285603"/>
                  </a:lnTo>
                  <a:cubicBezTo>
                    <a:pt x="235133" y="1237560"/>
                    <a:pt x="0" y="970275"/>
                    <a:pt x="0" y="648072"/>
                  </a:cubicBezTo>
                  <a:cubicBezTo>
                    <a:pt x="0" y="290152"/>
                    <a:pt x="290152" y="0"/>
                    <a:pt x="648072" y="0"/>
                  </a:cubicBezTo>
                  <a:close/>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400" dirty="0">
                <a:solidFill>
                  <a:prstClr val="white"/>
                </a:solidFill>
                <a:ea typeface="微软雅黑" panose="020B0503020204020204" pitchFamily="34" charset="-122"/>
              </a:endParaRPr>
            </a:p>
          </p:txBody>
        </p:sp>
      </p:grpSp>
      <p:grpSp>
        <p:nvGrpSpPr>
          <p:cNvPr id="61" name="组合 60"/>
          <p:cNvGrpSpPr/>
          <p:nvPr/>
        </p:nvGrpSpPr>
        <p:grpSpPr>
          <a:xfrm>
            <a:off x="6399696" y="1412776"/>
            <a:ext cx="2077525" cy="2252165"/>
            <a:chOff x="4799772" y="1059582"/>
            <a:chExt cx="1558144" cy="1689124"/>
          </a:xfrm>
          <a:effectLst>
            <a:outerShdw blurRad="228600" dist="101600" dir="8400000" sx="105000" sy="105000" algn="tr" rotWithShape="0">
              <a:prstClr val="black">
                <a:alpha val="40000"/>
              </a:prstClr>
            </a:outerShdw>
          </a:effectLst>
        </p:grpSpPr>
        <p:sp>
          <p:nvSpPr>
            <p:cNvPr id="62" name="椭圆 8"/>
            <p:cNvSpPr/>
            <p:nvPr/>
          </p:nvSpPr>
          <p:spPr>
            <a:xfrm>
              <a:off x="4869834" y="1135533"/>
              <a:ext cx="1418020" cy="1537222"/>
            </a:xfrm>
            <a:custGeom>
              <a:avLst/>
              <a:gdLst/>
              <a:ahLst/>
              <a:cxnLst/>
              <a:rect l="l" t="t" r="r" b="b"/>
              <a:pathLst>
                <a:path w="1296144" h="1405101">
                  <a:moveTo>
                    <a:pt x="648072" y="0"/>
                  </a:moveTo>
                  <a:cubicBezTo>
                    <a:pt x="1005992" y="0"/>
                    <a:pt x="1296144" y="290152"/>
                    <a:pt x="1296144" y="648072"/>
                  </a:cubicBezTo>
                  <a:cubicBezTo>
                    <a:pt x="1296144" y="970275"/>
                    <a:pt x="1061011" y="1237560"/>
                    <a:pt x="752636" y="1285603"/>
                  </a:cubicBezTo>
                  <a:lnTo>
                    <a:pt x="648072" y="1405101"/>
                  </a:lnTo>
                  <a:lnTo>
                    <a:pt x="543508" y="1285603"/>
                  </a:lnTo>
                  <a:cubicBezTo>
                    <a:pt x="235133" y="1237560"/>
                    <a:pt x="0" y="970275"/>
                    <a:pt x="0" y="648072"/>
                  </a:cubicBezTo>
                  <a:cubicBezTo>
                    <a:pt x="0" y="290152"/>
                    <a:pt x="290152" y="0"/>
                    <a:pt x="648072" y="0"/>
                  </a:cubicBezTo>
                  <a:close/>
                </a:path>
              </a:pathLst>
            </a:custGeom>
            <a:blipFill dpi="0" rotWithShape="1">
              <a:blip r:embed="rId3"/>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400" dirty="0">
                <a:solidFill>
                  <a:prstClr val="white"/>
                </a:solidFill>
                <a:ea typeface="微软雅黑" panose="020B0503020204020204" pitchFamily="34" charset="-122"/>
              </a:endParaRPr>
            </a:p>
          </p:txBody>
        </p:sp>
        <p:sp>
          <p:nvSpPr>
            <p:cNvPr id="63" name="椭圆 8"/>
            <p:cNvSpPr/>
            <p:nvPr/>
          </p:nvSpPr>
          <p:spPr>
            <a:xfrm>
              <a:off x="4799772" y="1059582"/>
              <a:ext cx="1558144" cy="1689124"/>
            </a:xfrm>
            <a:custGeom>
              <a:avLst/>
              <a:gdLst/>
              <a:ahLst/>
              <a:cxnLst/>
              <a:rect l="l" t="t" r="r" b="b"/>
              <a:pathLst>
                <a:path w="1296144" h="1405101">
                  <a:moveTo>
                    <a:pt x="648072" y="0"/>
                  </a:moveTo>
                  <a:cubicBezTo>
                    <a:pt x="1005992" y="0"/>
                    <a:pt x="1296144" y="290152"/>
                    <a:pt x="1296144" y="648072"/>
                  </a:cubicBezTo>
                  <a:cubicBezTo>
                    <a:pt x="1296144" y="970275"/>
                    <a:pt x="1061011" y="1237560"/>
                    <a:pt x="752636" y="1285603"/>
                  </a:cubicBezTo>
                  <a:lnTo>
                    <a:pt x="648072" y="1405101"/>
                  </a:lnTo>
                  <a:lnTo>
                    <a:pt x="543508" y="1285603"/>
                  </a:lnTo>
                  <a:cubicBezTo>
                    <a:pt x="235133" y="1237560"/>
                    <a:pt x="0" y="970275"/>
                    <a:pt x="0" y="648072"/>
                  </a:cubicBezTo>
                  <a:cubicBezTo>
                    <a:pt x="0" y="290152"/>
                    <a:pt x="290152" y="0"/>
                    <a:pt x="648072" y="0"/>
                  </a:cubicBezTo>
                  <a:close/>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400" dirty="0">
                <a:solidFill>
                  <a:prstClr val="white"/>
                </a:solidFill>
                <a:ea typeface="微软雅黑" panose="020B0503020204020204" pitchFamily="34" charset="-122"/>
              </a:endParaRPr>
            </a:p>
          </p:txBody>
        </p:sp>
      </p:grpSp>
      <p:grpSp>
        <p:nvGrpSpPr>
          <p:cNvPr id="64" name="组合 63"/>
          <p:cNvGrpSpPr/>
          <p:nvPr/>
        </p:nvGrpSpPr>
        <p:grpSpPr>
          <a:xfrm>
            <a:off x="9089684" y="1412776"/>
            <a:ext cx="2077525" cy="2252165"/>
            <a:chOff x="6817263" y="1059582"/>
            <a:chExt cx="1558144" cy="1689124"/>
          </a:xfrm>
          <a:effectLst>
            <a:outerShdw blurRad="228600" dist="101600" dir="8400000" sx="105000" sy="105000" algn="tr" rotWithShape="0">
              <a:prstClr val="black">
                <a:alpha val="40000"/>
              </a:prstClr>
            </a:outerShdw>
          </a:effectLst>
        </p:grpSpPr>
        <p:sp>
          <p:nvSpPr>
            <p:cNvPr id="65" name="椭圆 8"/>
            <p:cNvSpPr/>
            <p:nvPr/>
          </p:nvSpPr>
          <p:spPr>
            <a:xfrm>
              <a:off x="6887326" y="1135533"/>
              <a:ext cx="1418020" cy="1537222"/>
            </a:xfrm>
            <a:custGeom>
              <a:avLst/>
              <a:gdLst/>
              <a:ahLst/>
              <a:cxnLst/>
              <a:rect l="l" t="t" r="r" b="b"/>
              <a:pathLst>
                <a:path w="1296144" h="1405101">
                  <a:moveTo>
                    <a:pt x="648072" y="0"/>
                  </a:moveTo>
                  <a:cubicBezTo>
                    <a:pt x="1005992" y="0"/>
                    <a:pt x="1296144" y="290152"/>
                    <a:pt x="1296144" y="648072"/>
                  </a:cubicBezTo>
                  <a:cubicBezTo>
                    <a:pt x="1296144" y="970275"/>
                    <a:pt x="1061011" y="1237560"/>
                    <a:pt x="752636" y="1285603"/>
                  </a:cubicBezTo>
                  <a:lnTo>
                    <a:pt x="648072" y="1405101"/>
                  </a:lnTo>
                  <a:lnTo>
                    <a:pt x="543508" y="1285603"/>
                  </a:lnTo>
                  <a:cubicBezTo>
                    <a:pt x="235133" y="1237560"/>
                    <a:pt x="0" y="970275"/>
                    <a:pt x="0" y="648072"/>
                  </a:cubicBezTo>
                  <a:cubicBezTo>
                    <a:pt x="0" y="290152"/>
                    <a:pt x="290152" y="0"/>
                    <a:pt x="648072" y="0"/>
                  </a:cubicBezTo>
                  <a:close/>
                </a:path>
              </a:pathLst>
            </a:custGeom>
            <a:blipFill dpi="0" rotWithShape="1">
              <a:blip r:embed="rId4"/>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400" dirty="0">
                <a:solidFill>
                  <a:prstClr val="white"/>
                </a:solidFill>
                <a:ea typeface="微软雅黑" panose="020B0503020204020204" pitchFamily="34" charset="-122"/>
              </a:endParaRPr>
            </a:p>
          </p:txBody>
        </p:sp>
        <p:sp>
          <p:nvSpPr>
            <p:cNvPr id="66" name="椭圆 8"/>
            <p:cNvSpPr/>
            <p:nvPr/>
          </p:nvSpPr>
          <p:spPr>
            <a:xfrm>
              <a:off x="6817263" y="1059582"/>
              <a:ext cx="1558144" cy="1689124"/>
            </a:xfrm>
            <a:custGeom>
              <a:avLst/>
              <a:gdLst/>
              <a:ahLst/>
              <a:cxnLst/>
              <a:rect l="l" t="t" r="r" b="b"/>
              <a:pathLst>
                <a:path w="1296144" h="1405101">
                  <a:moveTo>
                    <a:pt x="648072" y="0"/>
                  </a:moveTo>
                  <a:cubicBezTo>
                    <a:pt x="1005992" y="0"/>
                    <a:pt x="1296144" y="290152"/>
                    <a:pt x="1296144" y="648072"/>
                  </a:cubicBezTo>
                  <a:cubicBezTo>
                    <a:pt x="1296144" y="970275"/>
                    <a:pt x="1061011" y="1237560"/>
                    <a:pt x="752636" y="1285603"/>
                  </a:cubicBezTo>
                  <a:lnTo>
                    <a:pt x="648072" y="1405101"/>
                  </a:lnTo>
                  <a:lnTo>
                    <a:pt x="543508" y="1285603"/>
                  </a:lnTo>
                  <a:cubicBezTo>
                    <a:pt x="235133" y="1237560"/>
                    <a:pt x="0" y="970275"/>
                    <a:pt x="0" y="648072"/>
                  </a:cubicBezTo>
                  <a:cubicBezTo>
                    <a:pt x="0" y="290152"/>
                    <a:pt x="290152" y="0"/>
                    <a:pt x="648072" y="0"/>
                  </a:cubicBezTo>
                  <a:close/>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400" dirty="0">
                <a:solidFill>
                  <a:prstClr val="white"/>
                </a:solidFill>
                <a:ea typeface="微软雅黑" panose="020B0503020204020204" pitchFamily="34" charset="-122"/>
              </a:endParaRPr>
            </a:p>
          </p:txBody>
        </p:sp>
      </p:grpSp>
      <p:sp>
        <p:nvSpPr>
          <p:cNvPr id="67" name="矩形 66"/>
          <p:cNvSpPr>
            <a:spLocks noChangeArrowheads="1"/>
          </p:cNvSpPr>
          <p:nvPr/>
        </p:nvSpPr>
        <p:spPr bwMode="auto">
          <a:xfrm>
            <a:off x="1374532" y="3781569"/>
            <a:ext cx="1367896" cy="410369"/>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t"/>
          <a:lstStyle/>
          <a:p>
            <a:pPr algn="ctr" fontAlgn="base">
              <a:spcBef>
                <a:spcPct val="0"/>
              </a:spcBef>
              <a:spcAft>
                <a:spcPct val="0"/>
              </a:spcAft>
            </a:pPr>
            <a:r>
              <a:rPr lang="zh-CN" altLang="en-US" sz="2135" b="1" cap="all" dirty="0">
                <a:solidFill>
                  <a:prstClr val="black"/>
                </a:solidFill>
                <a:latin typeface="微软雅黑" panose="020B0503020204020204" pitchFamily="34" charset="-122"/>
                <a:ea typeface="微软雅黑" panose="020B0503020204020204" pitchFamily="34" charset="-122"/>
              </a:rPr>
              <a:t>张</a:t>
            </a:r>
            <a:r>
              <a:rPr lang="zh-CN" altLang="en-US" sz="2135" b="1" cap="all" dirty="0" smtClean="0">
                <a:solidFill>
                  <a:prstClr val="black"/>
                </a:solidFill>
                <a:latin typeface="微软雅黑" panose="020B0503020204020204" pitchFamily="34" charset="-122"/>
                <a:ea typeface="微软雅黑" panose="020B0503020204020204" pitchFamily="34" charset="-122"/>
              </a:rPr>
              <a:t>姓名</a:t>
            </a:r>
            <a:endParaRPr lang="en-US" altLang="zh-CN" sz="2135" b="1" cap="all" dirty="0">
              <a:solidFill>
                <a:prstClr val="black"/>
              </a:solidFill>
              <a:latin typeface="微软雅黑" panose="020B0503020204020204" pitchFamily="34" charset="-122"/>
              <a:ea typeface="微软雅黑" panose="020B0503020204020204" pitchFamily="34" charset="-122"/>
            </a:endParaRPr>
          </a:p>
        </p:txBody>
      </p:sp>
      <p:sp>
        <p:nvSpPr>
          <p:cNvPr id="68" name="矩形 67"/>
          <p:cNvSpPr>
            <a:spLocks noChangeArrowheads="1"/>
          </p:cNvSpPr>
          <p:nvPr/>
        </p:nvSpPr>
        <p:spPr bwMode="auto">
          <a:xfrm>
            <a:off x="4064521" y="3781569"/>
            <a:ext cx="1367896" cy="410369"/>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t"/>
          <a:lstStyle/>
          <a:p>
            <a:pPr algn="ctr" fontAlgn="base">
              <a:spcBef>
                <a:spcPct val="0"/>
              </a:spcBef>
              <a:spcAft>
                <a:spcPct val="0"/>
              </a:spcAft>
            </a:pPr>
            <a:r>
              <a:rPr lang="zh-CN" altLang="en-US" sz="2135" b="1" cap="all" dirty="0" smtClean="0">
                <a:solidFill>
                  <a:prstClr val="black"/>
                </a:solidFill>
                <a:latin typeface="微软雅黑" panose="020B0503020204020204" pitchFamily="34" charset="-122"/>
                <a:ea typeface="微软雅黑" panose="020B0503020204020204" pitchFamily="34" charset="-122"/>
              </a:rPr>
              <a:t>杨姓名</a:t>
            </a:r>
            <a:endParaRPr lang="en-US" altLang="zh-CN" sz="2135" b="1" cap="all" dirty="0">
              <a:solidFill>
                <a:prstClr val="black"/>
              </a:solidFill>
              <a:latin typeface="微软雅黑" panose="020B0503020204020204" pitchFamily="34" charset="-122"/>
              <a:ea typeface="微软雅黑" panose="020B0503020204020204" pitchFamily="34" charset="-122"/>
            </a:endParaRPr>
          </a:p>
        </p:txBody>
      </p:sp>
      <p:sp>
        <p:nvSpPr>
          <p:cNvPr id="69" name="矩形 68"/>
          <p:cNvSpPr>
            <a:spLocks noChangeArrowheads="1"/>
          </p:cNvSpPr>
          <p:nvPr/>
        </p:nvSpPr>
        <p:spPr bwMode="auto">
          <a:xfrm>
            <a:off x="6754511" y="3781569"/>
            <a:ext cx="1367896" cy="410369"/>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t"/>
          <a:lstStyle/>
          <a:p>
            <a:pPr algn="ctr" fontAlgn="base">
              <a:spcBef>
                <a:spcPct val="0"/>
              </a:spcBef>
              <a:spcAft>
                <a:spcPct val="0"/>
              </a:spcAft>
            </a:pPr>
            <a:r>
              <a:rPr lang="zh-CN" altLang="en-US" sz="2135" b="1" cap="all" dirty="0" smtClean="0">
                <a:solidFill>
                  <a:prstClr val="black"/>
                </a:solidFill>
                <a:latin typeface="微软雅黑" panose="020B0503020204020204" pitchFamily="34" charset="-122"/>
                <a:ea typeface="微软雅黑" panose="020B0503020204020204" pitchFamily="34" charset="-122"/>
              </a:rPr>
              <a:t>周姓名</a:t>
            </a:r>
            <a:endParaRPr lang="en-US" altLang="zh-CN" sz="2135" b="1" cap="all" dirty="0">
              <a:solidFill>
                <a:prstClr val="black"/>
              </a:solidFill>
              <a:latin typeface="微软雅黑" panose="020B0503020204020204" pitchFamily="34" charset="-122"/>
              <a:ea typeface="微软雅黑" panose="020B0503020204020204" pitchFamily="34" charset="-122"/>
            </a:endParaRPr>
          </a:p>
        </p:txBody>
      </p:sp>
      <p:sp>
        <p:nvSpPr>
          <p:cNvPr id="70" name="矩形 69"/>
          <p:cNvSpPr>
            <a:spLocks noChangeArrowheads="1"/>
          </p:cNvSpPr>
          <p:nvPr/>
        </p:nvSpPr>
        <p:spPr bwMode="auto">
          <a:xfrm>
            <a:off x="9444500" y="3781569"/>
            <a:ext cx="1367896" cy="410369"/>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t"/>
          <a:lstStyle/>
          <a:p>
            <a:pPr algn="ctr" fontAlgn="base">
              <a:spcBef>
                <a:spcPct val="0"/>
              </a:spcBef>
              <a:spcAft>
                <a:spcPct val="0"/>
              </a:spcAft>
            </a:pPr>
            <a:r>
              <a:rPr lang="zh-CN" altLang="en-US" sz="2135" b="1" cap="all" dirty="0">
                <a:solidFill>
                  <a:prstClr val="black"/>
                </a:solidFill>
                <a:latin typeface="微软雅黑" panose="020B0503020204020204" pitchFamily="34" charset="-122"/>
                <a:ea typeface="微软雅黑" panose="020B0503020204020204" pitchFamily="34" charset="-122"/>
              </a:rPr>
              <a:t>李姓名</a:t>
            </a:r>
            <a:endParaRPr lang="en-US" altLang="zh-CN" sz="2135" b="1" cap="all" dirty="0">
              <a:solidFill>
                <a:prstClr val="black"/>
              </a:solidFill>
              <a:latin typeface="微软雅黑" panose="020B0503020204020204" pitchFamily="34" charset="-122"/>
              <a:ea typeface="微软雅黑" panose="020B0503020204020204" pitchFamily="34" charset="-122"/>
            </a:endParaRPr>
          </a:p>
        </p:txBody>
      </p:sp>
      <p:grpSp>
        <p:nvGrpSpPr>
          <p:cNvPr id="71" name="组合 70"/>
          <p:cNvGrpSpPr/>
          <p:nvPr/>
        </p:nvGrpSpPr>
        <p:grpSpPr>
          <a:xfrm>
            <a:off x="1085771" y="4292447"/>
            <a:ext cx="1808523" cy="576715"/>
            <a:chOff x="814328" y="3219334"/>
            <a:chExt cx="1356392" cy="432536"/>
          </a:xfrm>
        </p:grpSpPr>
        <p:grpSp>
          <p:nvGrpSpPr>
            <p:cNvPr id="72" name="组合 71"/>
            <p:cNvGrpSpPr/>
            <p:nvPr/>
          </p:nvGrpSpPr>
          <p:grpSpPr>
            <a:xfrm>
              <a:off x="814328" y="3219334"/>
              <a:ext cx="1356392" cy="432536"/>
              <a:chOff x="2173927" y="3285519"/>
              <a:chExt cx="1721136" cy="548848"/>
            </a:xfrm>
          </p:grpSpPr>
          <p:grpSp>
            <p:nvGrpSpPr>
              <p:cNvPr id="74" name="组合 73"/>
              <p:cNvGrpSpPr/>
              <p:nvPr/>
            </p:nvGrpSpPr>
            <p:grpSpPr>
              <a:xfrm>
                <a:off x="2173927" y="3285519"/>
                <a:ext cx="1721136" cy="548848"/>
                <a:chOff x="4304043" y="1286668"/>
                <a:chExt cx="3837944" cy="2757793"/>
              </a:xfrm>
              <a:effectLst>
                <a:outerShdw blurRad="381000" dist="254000" dir="8100000" algn="tr" rotWithShape="0">
                  <a:prstClr val="black">
                    <a:alpha val="40000"/>
                  </a:prstClr>
                </a:outerShdw>
              </a:effectLst>
            </p:grpSpPr>
            <p:sp>
              <p:nvSpPr>
                <p:cNvPr id="76" name="圆角矩形 75"/>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400">
                    <a:solidFill>
                      <a:prstClr val="white"/>
                    </a:solidFill>
                  </a:endParaRPr>
                </a:p>
              </p:txBody>
            </p:sp>
            <p:sp>
              <p:nvSpPr>
                <p:cNvPr id="77" name="圆角矩形 76"/>
                <p:cNvSpPr/>
                <p:nvPr/>
              </p:nvSpPr>
              <p:spPr>
                <a:xfrm>
                  <a:off x="4351927" y="1373342"/>
                  <a:ext cx="3742173" cy="258445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400">
                    <a:solidFill>
                      <a:prstClr val="white"/>
                    </a:solidFill>
                  </a:endParaRPr>
                </a:p>
              </p:txBody>
            </p:sp>
          </p:grpSp>
          <p:sp>
            <p:nvSpPr>
              <p:cNvPr id="75" name="椭圆 74"/>
              <p:cNvSpPr/>
              <p:nvPr/>
            </p:nvSpPr>
            <p:spPr>
              <a:xfrm>
                <a:off x="2307128" y="3420211"/>
                <a:ext cx="279463" cy="279463"/>
              </a:xfrm>
              <a:prstGeom prst="ellipse">
                <a:avLst/>
              </a:prstGeom>
              <a:solidFill>
                <a:srgbClr val="0070C0"/>
              </a:solidFill>
              <a:ln>
                <a:noFill/>
              </a:ln>
              <a:effectLst>
                <a:outerShdw blurRad="88900" dist="63500" dir="8100000" algn="tr" rotWithShape="0">
                  <a:prstClr val="black">
                    <a:alpha val="5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400">
                  <a:solidFill>
                    <a:prstClr val="white"/>
                  </a:solidFill>
                </a:endParaRPr>
              </a:p>
            </p:txBody>
          </p:sp>
        </p:grpSp>
        <p:sp>
          <p:nvSpPr>
            <p:cNvPr id="73" name="TextBox 43"/>
            <p:cNvSpPr txBox="1"/>
            <p:nvPr/>
          </p:nvSpPr>
          <p:spPr>
            <a:xfrm>
              <a:off x="1224127" y="3331792"/>
              <a:ext cx="787838" cy="215492"/>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anose="020B0503020204020204" pitchFamily="34" charset="-122"/>
                  <a:ea typeface="微软雅黑" panose="020B0503020204020204" pitchFamily="34" charset="-122"/>
                </a:defRPr>
              </a:lvl1pPr>
            </a:lstStyle>
            <a:p>
              <a:pPr fontAlgn="base">
                <a:spcBef>
                  <a:spcPct val="0"/>
                </a:spcBef>
                <a:spcAft>
                  <a:spcPct val="0"/>
                </a:spcAft>
              </a:pPr>
              <a:r>
                <a:rPr lang="zh-CN" altLang="en-US" sz="1865" dirty="0">
                  <a:solidFill>
                    <a:srgbClr val="002060"/>
                  </a:solidFill>
                </a:rPr>
                <a:t>职务名称</a:t>
              </a:r>
              <a:endParaRPr lang="zh-CN" altLang="en-US" sz="1865" dirty="0">
                <a:solidFill>
                  <a:srgbClr val="002060"/>
                </a:solidFill>
              </a:endParaRPr>
            </a:p>
          </p:txBody>
        </p:sp>
      </p:grpSp>
      <p:grpSp>
        <p:nvGrpSpPr>
          <p:cNvPr id="78" name="组合 77"/>
          <p:cNvGrpSpPr/>
          <p:nvPr/>
        </p:nvGrpSpPr>
        <p:grpSpPr>
          <a:xfrm>
            <a:off x="3788363" y="4286489"/>
            <a:ext cx="1808523" cy="576715"/>
            <a:chOff x="814328" y="3219334"/>
            <a:chExt cx="1356392" cy="432536"/>
          </a:xfrm>
        </p:grpSpPr>
        <p:grpSp>
          <p:nvGrpSpPr>
            <p:cNvPr id="79" name="组合 78"/>
            <p:cNvGrpSpPr/>
            <p:nvPr/>
          </p:nvGrpSpPr>
          <p:grpSpPr>
            <a:xfrm>
              <a:off x="814328" y="3219334"/>
              <a:ext cx="1356392" cy="432536"/>
              <a:chOff x="2173927" y="3285519"/>
              <a:chExt cx="1721136" cy="548848"/>
            </a:xfrm>
          </p:grpSpPr>
          <p:grpSp>
            <p:nvGrpSpPr>
              <p:cNvPr id="81" name="组合 80"/>
              <p:cNvGrpSpPr/>
              <p:nvPr/>
            </p:nvGrpSpPr>
            <p:grpSpPr>
              <a:xfrm>
                <a:off x="2173927" y="3285519"/>
                <a:ext cx="1721136" cy="548848"/>
                <a:chOff x="4304043" y="1286668"/>
                <a:chExt cx="3837944" cy="2757793"/>
              </a:xfrm>
              <a:effectLst>
                <a:outerShdw blurRad="381000" dist="254000" dir="8100000" algn="tr" rotWithShape="0">
                  <a:prstClr val="black">
                    <a:alpha val="40000"/>
                  </a:prstClr>
                </a:outerShdw>
              </a:effectLst>
            </p:grpSpPr>
            <p:sp>
              <p:nvSpPr>
                <p:cNvPr id="83" name="圆角矩形 82"/>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400">
                    <a:solidFill>
                      <a:prstClr val="white"/>
                    </a:solidFill>
                  </a:endParaRPr>
                </a:p>
              </p:txBody>
            </p:sp>
            <p:sp>
              <p:nvSpPr>
                <p:cNvPr id="84" name="圆角矩形 83"/>
                <p:cNvSpPr/>
                <p:nvPr/>
              </p:nvSpPr>
              <p:spPr>
                <a:xfrm>
                  <a:off x="4351927" y="1373342"/>
                  <a:ext cx="3742173" cy="258445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400">
                    <a:solidFill>
                      <a:prstClr val="white"/>
                    </a:solidFill>
                  </a:endParaRPr>
                </a:p>
              </p:txBody>
            </p:sp>
          </p:grpSp>
          <p:sp>
            <p:nvSpPr>
              <p:cNvPr id="82" name="椭圆 81"/>
              <p:cNvSpPr/>
              <p:nvPr/>
            </p:nvSpPr>
            <p:spPr>
              <a:xfrm>
                <a:off x="2307128" y="3420211"/>
                <a:ext cx="279463" cy="279463"/>
              </a:xfrm>
              <a:prstGeom prst="ellipse">
                <a:avLst/>
              </a:prstGeom>
              <a:solidFill>
                <a:schemeClr val="accent2"/>
              </a:solidFill>
              <a:ln>
                <a:noFill/>
              </a:ln>
              <a:effectLst>
                <a:outerShdw blurRad="88900" dist="63500" dir="8100000" algn="tr" rotWithShape="0">
                  <a:prstClr val="black">
                    <a:alpha val="5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400">
                  <a:solidFill>
                    <a:prstClr val="white"/>
                  </a:solidFill>
                </a:endParaRPr>
              </a:p>
            </p:txBody>
          </p:sp>
        </p:grpSp>
        <p:sp>
          <p:nvSpPr>
            <p:cNvPr id="80" name="TextBox 52"/>
            <p:cNvSpPr txBox="1"/>
            <p:nvPr/>
          </p:nvSpPr>
          <p:spPr>
            <a:xfrm>
              <a:off x="1224127" y="3331792"/>
              <a:ext cx="787838" cy="215492"/>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anose="020B0503020204020204" pitchFamily="34" charset="-122"/>
                  <a:ea typeface="微软雅黑" panose="020B0503020204020204" pitchFamily="34" charset="-122"/>
                </a:defRPr>
              </a:lvl1pPr>
            </a:lstStyle>
            <a:p>
              <a:pPr fontAlgn="base">
                <a:spcBef>
                  <a:spcPct val="0"/>
                </a:spcBef>
                <a:spcAft>
                  <a:spcPct val="0"/>
                </a:spcAft>
              </a:pPr>
              <a:r>
                <a:rPr lang="zh-CN" altLang="en-US" sz="1865" dirty="0">
                  <a:solidFill>
                    <a:srgbClr val="002060"/>
                  </a:solidFill>
                </a:rPr>
                <a:t>职务名称</a:t>
              </a:r>
              <a:endParaRPr lang="zh-CN" altLang="en-US" sz="1865" dirty="0">
                <a:solidFill>
                  <a:srgbClr val="002060"/>
                </a:solidFill>
              </a:endParaRPr>
            </a:p>
          </p:txBody>
        </p:sp>
      </p:grpSp>
      <p:grpSp>
        <p:nvGrpSpPr>
          <p:cNvPr id="85" name="组合 84"/>
          <p:cNvGrpSpPr/>
          <p:nvPr/>
        </p:nvGrpSpPr>
        <p:grpSpPr>
          <a:xfrm>
            <a:off x="6534197" y="4286487"/>
            <a:ext cx="1808523" cy="576715"/>
            <a:chOff x="814328" y="3219334"/>
            <a:chExt cx="1356392" cy="432536"/>
          </a:xfrm>
        </p:grpSpPr>
        <p:grpSp>
          <p:nvGrpSpPr>
            <p:cNvPr id="86" name="组合 85"/>
            <p:cNvGrpSpPr/>
            <p:nvPr/>
          </p:nvGrpSpPr>
          <p:grpSpPr>
            <a:xfrm>
              <a:off x="814328" y="3219334"/>
              <a:ext cx="1356392" cy="432536"/>
              <a:chOff x="2173927" y="3285519"/>
              <a:chExt cx="1721136" cy="548848"/>
            </a:xfrm>
          </p:grpSpPr>
          <p:grpSp>
            <p:nvGrpSpPr>
              <p:cNvPr id="88" name="组合 87"/>
              <p:cNvGrpSpPr/>
              <p:nvPr/>
            </p:nvGrpSpPr>
            <p:grpSpPr>
              <a:xfrm>
                <a:off x="2173927" y="3285519"/>
                <a:ext cx="1721136" cy="548848"/>
                <a:chOff x="4304043" y="1286668"/>
                <a:chExt cx="3837944" cy="2757793"/>
              </a:xfrm>
              <a:effectLst>
                <a:outerShdw blurRad="381000" dist="254000" dir="8100000" algn="tr" rotWithShape="0">
                  <a:prstClr val="black">
                    <a:alpha val="40000"/>
                  </a:prstClr>
                </a:outerShdw>
              </a:effectLst>
            </p:grpSpPr>
            <p:sp>
              <p:nvSpPr>
                <p:cNvPr id="90" name="圆角矩形 89"/>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400">
                    <a:solidFill>
                      <a:prstClr val="white"/>
                    </a:solidFill>
                  </a:endParaRPr>
                </a:p>
              </p:txBody>
            </p:sp>
            <p:sp>
              <p:nvSpPr>
                <p:cNvPr id="91" name="圆角矩形 90"/>
                <p:cNvSpPr/>
                <p:nvPr/>
              </p:nvSpPr>
              <p:spPr>
                <a:xfrm>
                  <a:off x="4351927" y="1373342"/>
                  <a:ext cx="3742173" cy="258445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400">
                    <a:solidFill>
                      <a:prstClr val="white"/>
                    </a:solidFill>
                  </a:endParaRPr>
                </a:p>
              </p:txBody>
            </p:sp>
          </p:grpSp>
          <p:sp>
            <p:nvSpPr>
              <p:cNvPr id="89" name="椭圆 88"/>
              <p:cNvSpPr/>
              <p:nvPr/>
            </p:nvSpPr>
            <p:spPr>
              <a:xfrm>
                <a:off x="2307128" y="3420211"/>
                <a:ext cx="279463" cy="279463"/>
              </a:xfrm>
              <a:prstGeom prst="ellipse">
                <a:avLst/>
              </a:prstGeom>
              <a:solidFill>
                <a:srgbClr val="0070C0"/>
              </a:solidFill>
              <a:ln>
                <a:noFill/>
              </a:ln>
              <a:effectLst>
                <a:outerShdw blurRad="88900" dist="63500" dir="8100000" algn="tr" rotWithShape="0">
                  <a:prstClr val="black">
                    <a:alpha val="5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400">
                  <a:solidFill>
                    <a:prstClr val="white"/>
                  </a:solidFill>
                </a:endParaRPr>
              </a:p>
            </p:txBody>
          </p:sp>
        </p:grpSp>
        <p:sp>
          <p:nvSpPr>
            <p:cNvPr id="87" name="TextBox 59"/>
            <p:cNvSpPr txBox="1"/>
            <p:nvPr/>
          </p:nvSpPr>
          <p:spPr>
            <a:xfrm>
              <a:off x="1224127" y="3331792"/>
              <a:ext cx="787838" cy="215492"/>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anose="020B0503020204020204" pitchFamily="34" charset="-122"/>
                  <a:ea typeface="微软雅黑" panose="020B0503020204020204" pitchFamily="34" charset="-122"/>
                </a:defRPr>
              </a:lvl1pPr>
            </a:lstStyle>
            <a:p>
              <a:pPr fontAlgn="base">
                <a:spcBef>
                  <a:spcPct val="0"/>
                </a:spcBef>
                <a:spcAft>
                  <a:spcPct val="0"/>
                </a:spcAft>
              </a:pPr>
              <a:r>
                <a:rPr lang="zh-CN" altLang="en-US" sz="1865" dirty="0">
                  <a:solidFill>
                    <a:srgbClr val="002060"/>
                  </a:solidFill>
                </a:rPr>
                <a:t>职务名称</a:t>
              </a:r>
              <a:endParaRPr lang="zh-CN" altLang="en-US" sz="1865" dirty="0">
                <a:solidFill>
                  <a:srgbClr val="002060"/>
                </a:solidFill>
              </a:endParaRPr>
            </a:p>
          </p:txBody>
        </p:sp>
      </p:grpSp>
      <p:grpSp>
        <p:nvGrpSpPr>
          <p:cNvPr id="92" name="组合 91"/>
          <p:cNvGrpSpPr/>
          <p:nvPr/>
        </p:nvGrpSpPr>
        <p:grpSpPr>
          <a:xfrm>
            <a:off x="9224187" y="4268363"/>
            <a:ext cx="1808523" cy="576715"/>
            <a:chOff x="814328" y="3219334"/>
            <a:chExt cx="1356392" cy="432536"/>
          </a:xfrm>
        </p:grpSpPr>
        <p:grpSp>
          <p:nvGrpSpPr>
            <p:cNvPr id="93" name="组合 92"/>
            <p:cNvGrpSpPr/>
            <p:nvPr/>
          </p:nvGrpSpPr>
          <p:grpSpPr>
            <a:xfrm>
              <a:off x="814328" y="3219334"/>
              <a:ext cx="1356392" cy="432536"/>
              <a:chOff x="2173927" y="3285519"/>
              <a:chExt cx="1721136" cy="548848"/>
            </a:xfrm>
          </p:grpSpPr>
          <p:grpSp>
            <p:nvGrpSpPr>
              <p:cNvPr id="95" name="组合 94"/>
              <p:cNvGrpSpPr/>
              <p:nvPr/>
            </p:nvGrpSpPr>
            <p:grpSpPr>
              <a:xfrm>
                <a:off x="2173927" y="3285519"/>
                <a:ext cx="1721136" cy="548848"/>
                <a:chOff x="4304043" y="1286668"/>
                <a:chExt cx="3837944" cy="2757793"/>
              </a:xfrm>
              <a:effectLst>
                <a:outerShdw blurRad="381000" dist="254000" dir="8100000" algn="tr" rotWithShape="0">
                  <a:prstClr val="black">
                    <a:alpha val="40000"/>
                  </a:prstClr>
                </a:outerShdw>
              </a:effectLst>
            </p:grpSpPr>
            <p:sp>
              <p:nvSpPr>
                <p:cNvPr id="97" name="圆角矩形 96"/>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400">
                    <a:solidFill>
                      <a:prstClr val="white"/>
                    </a:solidFill>
                  </a:endParaRPr>
                </a:p>
              </p:txBody>
            </p:sp>
            <p:sp>
              <p:nvSpPr>
                <p:cNvPr id="98" name="圆角矩形 97"/>
                <p:cNvSpPr/>
                <p:nvPr/>
              </p:nvSpPr>
              <p:spPr>
                <a:xfrm>
                  <a:off x="4351927" y="1373342"/>
                  <a:ext cx="3742173" cy="258445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400">
                    <a:solidFill>
                      <a:prstClr val="white"/>
                    </a:solidFill>
                  </a:endParaRPr>
                </a:p>
              </p:txBody>
            </p:sp>
          </p:grpSp>
          <p:sp>
            <p:nvSpPr>
              <p:cNvPr id="96" name="椭圆 95"/>
              <p:cNvSpPr/>
              <p:nvPr/>
            </p:nvSpPr>
            <p:spPr>
              <a:xfrm>
                <a:off x="2307128" y="3420211"/>
                <a:ext cx="279463" cy="279463"/>
              </a:xfrm>
              <a:prstGeom prst="ellipse">
                <a:avLst/>
              </a:prstGeom>
              <a:solidFill>
                <a:schemeClr val="accent2"/>
              </a:solidFill>
              <a:ln>
                <a:noFill/>
              </a:ln>
              <a:effectLst>
                <a:outerShdw blurRad="88900" dist="63500" dir="8100000" algn="tr" rotWithShape="0">
                  <a:prstClr val="black">
                    <a:alpha val="5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400">
                  <a:solidFill>
                    <a:prstClr val="white"/>
                  </a:solidFill>
                </a:endParaRPr>
              </a:p>
            </p:txBody>
          </p:sp>
        </p:grpSp>
        <p:sp>
          <p:nvSpPr>
            <p:cNvPr id="94" name="TextBox 66"/>
            <p:cNvSpPr txBox="1"/>
            <p:nvPr/>
          </p:nvSpPr>
          <p:spPr>
            <a:xfrm>
              <a:off x="1224127" y="3331792"/>
              <a:ext cx="787838" cy="215492"/>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anose="020B0503020204020204" pitchFamily="34" charset="-122"/>
                  <a:ea typeface="微软雅黑" panose="020B0503020204020204" pitchFamily="34" charset="-122"/>
                </a:defRPr>
              </a:lvl1pPr>
            </a:lstStyle>
            <a:p>
              <a:pPr fontAlgn="base">
                <a:spcBef>
                  <a:spcPct val="0"/>
                </a:spcBef>
                <a:spcAft>
                  <a:spcPct val="0"/>
                </a:spcAft>
              </a:pPr>
              <a:r>
                <a:rPr lang="zh-CN" altLang="en-US" sz="1865" dirty="0">
                  <a:solidFill>
                    <a:srgbClr val="002060"/>
                  </a:solidFill>
                </a:rPr>
                <a:t>职务名称</a:t>
              </a:r>
              <a:endParaRPr lang="zh-CN" altLang="en-US" sz="1865" dirty="0">
                <a:solidFill>
                  <a:srgbClr val="002060"/>
                </a:solidFill>
              </a:endParaRPr>
            </a:p>
          </p:txBody>
        </p:sp>
      </p:grpSp>
      <p:sp>
        <p:nvSpPr>
          <p:cNvPr id="99" name="TextBox 43"/>
          <p:cNvSpPr txBox="1"/>
          <p:nvPr/>
        </p:nvSpPr>
        <p:spPr>
          <a:xfrm>
            <a:off x="581295" y="366190"/>
            <a:ext cx="4905103" cy="923330"/>
          </a:xfrm>
          <a:prstGeom prst="rect">
            <a:avLst/>
          </a:prstGeom>
          <a:noFill/>
        </p:spPr>
        <p:txBody>
          <a:bodyPr wrap="square" lIns="0" tIns="0" rIns="0" bIns="0" rtlCol="0">
            <a:spAutoFit/>
          </a:bodyPr>
          <a:lstStyle/>
          <a:p>
            <a:pPr fontAlgn="base">
              <a:spcBef>
                <a:spcPct val="0"/>
              </a:spcBef>
              <a:spcAft>
                <a:spcPct val="0"/>
              </a:spcAft>
            </a:pPr>
            <a:r>
              <a:rPr lang="zh-CN" altLang="en-US" sz="2400" b="1" dirty="0" smtClean="0">
                <a:solidFill>
                  <a:schemeClr val="bg1"/>
                </a:solidFill>
                <a:latin typeface="微软雅黑" panose="020B0503020204020204" pitchFamily="34" charset="-122"/>
                <a:ea typeface="微软雅黑" panose="020B0503020204020204" pitchFamily="34" charset="-122"/>
              </a:rPr>
              <a:t>优秀团队 </a:t>
            </a:r>
            <a:r>
              <a:rPr lang="en-US" altLang="zh-CN" b="1" dirty="0" smtClean="0">
                <a:solidFill>
                  <a:schemeClr val="bg1"/>
                </a:solidFill>
                <a:latin typeface="微软雅黑" panose="020B0503020204020204" pitchFamily="34" charset="-122"/>
                <a:ea typeface="微软雅黑" panose="020B0503020204020204" pitchFamily="34" charset="-122"/>
              </a:rPr>
              <a:t>Excellent</a:t>
            </a:r>
            <a:endParaRPr lang="en-US" altLang="zh-CN" b="1" dirty="0">
              <a:solidFill>
                <a:schemeClr val="bg1"/>
              </a:solidFill>
              <a:latin typeface="微软雅黑" panose="020B0503020204020204" pitchFamily="34" charset="-122"/>
              <a:ea typeface="微软雅黑" panose="020B0503020204020204" pitchFamily="34" charset="-122"/>
            </a:endParaRPr>
          </a:p>
          <a:p>
            <a:pPr fontAlgn="base">
              <a:spcBef>
                <a:spcPct val="0"/>
              </a:spcBef>
              <a:spcAft>
                <a:spcPct val="0"/>
              </a:spcAft>
            </a:pPr>
            <a:endParaRPr lang="en-US" altLang="zh-CN" b="1" dirty="0">
              <a:solidFill>
                <a:schemeClr val="bg1"/>
              </a:solidFill>
              <a:latin typeface="微软雅黑" panose="020B0503020204020204" pitchFamily="34" charset="-122"/>
              <a:ea typeface="微软雅黑" panose="020B0503020204020204" pitchFamily="34" charset="-122"/>
            </a:endParaRPr>
          </a:p>
          <a:p>
            <a:pPr fontAlgn="base">
              <a:spcBef>
                <a:spcPct val="0"/>
              </a:spcBef>
              <a:spcAft>
                <a:spcPct val="0"/>
              </a:spcAft>
            </a:pPr>
            <a:endParaRPr lang="en-US" altLang="zh-CN" b="1" dirty="0">
              <a:solidFill>
                <a:schemeClr val="bg1"/>
              </a:solidFill>
              <a:latin typeface="微软雅黑" panose="020B0503020204020204" pitchFamily="34" charset="-122"/>
              <a:ea typeface="微软雅黑" panose="020B0503020204020204" pitchFamily="34" charset="-122"/>
            </a:endParaRPr>
          </a:p>
        </p:txBody>
      </p:sp>
      <p:sp>
        <p:nvSpPr>
          <p:cNvPr id="100" name="梯形 99"/>
          <p:cNvSpPr/>
          <p:nvPr/>
        </p:nvSpPr>
        <p:spPr>
          <a:xfrm>
            <a:off x="142240" y="281406"/>
            <a:ext cx="2067560" cy="483303"/>
          </a:xfrm>
          <a:prstGeom prst="trapezoid">
            <a:avLst/>
          </a:prstGeom>
          <a:solidFill>
            <a:srgbClr val="CC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1" name="矩形 2"/>
          <p:cNvSpPr/>
          <p:nvPr/>
        </p:nvSpPr>
        <p:spPr>
          <a:xfrm>
            <a:off x="0" y="463025"/>
            <a:ext cx="6877050" cy="784750"/>
          </a:xfrm>
          <a:custGeom>
            <a:avLst/>
            <a:gdLst>
              <a:gd name="connsiteX0" fmla="*/ 0 w 6877050"/>
              <a:gd name="connsiteY0" fmla="*/ 0 h 783320"/>
              <a:gd name="connsiteX1" fmla="*/ 6877050 w 6877050"/>
              <a:gd name="connsiteY1" fmla="*/ 0 h 783320"/>
              <a:gd name="connsiteX2" fmla="*/ 6877050 w 6877050"/>
              <a:gd name="connsiteY2" fmla="*/ 783320 h 783320"/>
              <a:gd name="connsiteX3" fmla="*/ 0 w 6877050"/>
              <a:gd name="connsiteY3" fmla="*/ 783320 h 783320"/>
              <a:gd name="connsiteX4" fmla="*/ 0 w 6877050"/>
              <a:gd name="connsiteY4" fmla="*/ 0 h 783320"/>
              <a:gd name="connsiteX0-1" fmla="*/ 0 w 6877050"/>
              <a:gd name="connsiteY0-2" fmla="*/ 0 h 784750"/>
              <a:gd name="connsiteX1-3" fmla="*/ 6877050 w 6877050"/>
              <a:gd name="connsiteY1-4" fmla="*/ 0 h 784750"/>
              <a:gd name="connsiteX2-5" fmla="*/ 6877050 w 6877050"/>
              <a:gd name="connsiteY2-6" fmla="*/ 783320 h 784750"/>
              <a:gd name="connsiteX3-7" fmla="*/ 6505575 w 6877050"/>
              <a:gd name="connsiteY3-8" fmla="*/ 784750 h 784750"/>
              <a:gd name="connsiteX4-9" fmla="*/ 0 w 6877050"/>
              <a:gd name="connsiteY4-10" fmla="*/ 783320 h 784750"/>
              <a:gd name="connsiteX5" fmla="*/ 0 w 6877050"/>
              <a:gd name="connsiteY5" fmla="*/ 0 h 784750"/>
              <a:gd name="connsiteX0-11" fmla="*/ 0 w 6877050"/>
              <a:gd name="connsiteY0-12" fmla="*/ 0 h 784750"/>
              <a:gd name="connsiteX1-13" fmla="*/ 6877050 w 6877050"/>
              <a:gd name="connsiteY1-14" fmla="*/ 0 h 784750"/>
              <a:gd name="connsiteX2-15" fmla="*/ 6505575 w 6877050"/>
              <a:gd name="connsiteY2-16" fmla="*/ 784750 h 784750"/>
              <a:gd name="connsiteX3-17" fmla="*/ 0 w 6877050"/>
              <a:gd name="connsiteY3-18" fmla="*/ 783320 h 784750"/>
              <a:gd name="connsiteX4-19" fmla="*/ 0 w 6877050"/>
              <a:gd name="connsiteY4-20" fmla="*/ 0 h 78475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77050" h="784750">
                <a:moveTo>
                  <a:pt x="0" y="0"/>
                </a:moveTo>
                <a:lnTo>
                  <a:pt x="6877050" y="0"/>
                </a:lnTo>
                <a:lnTo>
                  <a:pt x="6505575" y="784750"/>
                </a:lnTo>
                <a:lnTo>
                  <a:pt x="0" y="783320"/>
                </a:lnTo>
                <a:lnTo>
                  <a:pt x="0" y="0"/>
                </a:lnTo>
                <a:close/>
              </a:path>
            </a:pathLst>
          </a:cu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2" name="梯形 101"/>
          <p:cNvSpPr/>
          <p:nvPr/>
        </p:nvSpPr>
        <p:spPr>
          <a:xfrm flipV="1">
            <a:off x="260350" y="274373"/>
            <a:ext cx="1827530" cy="490336"/>
          </a:xfrm>
          <a:prstGeom prst="trapezoid">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3" name="TextBox 17"/>
          <p:cNvSpPr txBox="1"/>
          <p:nvPr/>
        </p:nvSpPr>
        <p:spPr>
          <a:xfrm>
            <a:off x="2205990" y="609181"/>
            <a:ext cx="3939534" cy="492438"/>
          </a:xfrm>
          <a:prstGeom prst="rect">
            <a:avLst/>
          </a:prstGeom>
          <a:noFill/>
        </p:spPr>
        <p:txBody>
          <a:bodyPr wrap="none" lIns="121917" tIns="60958" rIns="121917" bIns="60958" rtlCol="0">
            <a:spAutoFit/>
          </a:bodyPr>
          <a:lstStyle/>
          <a:p>
            <a:r>
              <a:rPr lang="zh-CN" altLang="en-US" sz="2400" dirty="0">
                <a:solidFill>
                  <a:schemeClr val="bg1"/>
                </a:solidFill>
              </a:rPr>
              <a:t>单击此处添加</a:t>
            </a:r>
            <a:r>
              <a:rPr lang="zh-CN" altLang="en-US" sz="2400" dirty="0" smtClean="0">
                <a:solidFill>
                  <a:schemeClr val="bg1"/>
                </a:solidFill>
              </a:rPr>
              <a:t>标题文本内容</a:t>
            </a:r>
            <a:endParaRPr lang="en-US" sz="2400" dirty="0">
              <a:solidFill>
                <a:schemeClr val="bg1"/>
              </a:solidFill>
            </a:endParaRPr>
          </a:p>
        </p:txBody>
      </p:sp>
    </p:spTree>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99"/>
                                        </p:tgtEl>
                                        <p:attrNameLst>
                                          <p:attrName>style.visibility</p:attrName>
                                        </p:attrNameLst>
                                      </p:cBhvr>
                                      <p:to>
                                        <p:strVal val="visible"/>
                                      </p:to>
                                    </p:set>
                                    <p:anim calcmode="lin" valueType="num">
                                      <p:cBhvr>
                                        <p:cTn id="7" dur="500" fill="hold"/>
                                        <p:tgtEl>
                                          <p:spTgt spid="99"/>
                                        </p:tgtEl>
                                        <p:attrNameLst>
                                          <p:attrName>ppt_w</p:attrName>
                                        </p:attrNameLst>
                                      </p:cBhvr>
                                      <p:tavLst>
                                        <p:tav tm="0">
                                          <p:val>
                                            <p:fltVal val="0"/>
                                          </p:val>
                                        </p:tav>
                                        <p:tav tm="100000">
                                          <p:val>
                                            <p:strVal val="#ppt_w"/>
                                          </p:val>
                                        </p:tav>
                                      </p:tavLst>
                                    </p:anim>
                                    <p:anim calcmode="lin" valueType="num">
                                      <p:cBhvr>
                                        <p:cTn id="8" dur="500" fill="hold"/>
                                        <p:tgtEl>
                                          <p:spTgt spid="99"/>
                                        </p:tgtEl>
                                        <p:attrNameLst>
                                          <p:attrName>ppt_h</p:attrName>
                                        </p:attrNameLst>
                                      </p:cBhvr>
                                      <p:tavLst>
                                        <p:tav tm="0">
                                          <p:val>
                                            <p:fltVal val="0"/>
                                          </p:val>
                                        </p:tav>
                                        <p:tav tm="100000">
                                          <p:val>
                                            <p:strVal val="#ppt_h"/>
                                          </p:val>
                                        </p:tav>
                                      </p:tavLst>
                                    </p:anim>
                                    <p:animEffect transition="in" filter="fade">
                                      <p:cBhvr>
                                        <p:cTn id="9" dur="500"/>
                                        <p:tgtEl>
                                          <p:spTgt spid="99"/>
                                        </p:tgtEl>
                                      </p:cBhvr>
                                    </p:animEffect>
                                  </p:childTnLst>
                                </p:cTn>
                              </p:par>
                            </p:childTnLst>
                          </p:cTn>
                        </p:par>
                        <p:par>
                          <p:cTn id="10" fill="hold">
                            <p:stCondLst>
                              <p:cond delay="500"/>
                            </p:stCondLst>
                            <p:childTnLst>
                              <p:par>
                                <p:cTn id="11" presetID="42" presetClass="entr" presetSubtype="0" fill="hold" nodeType="afterEffect">
                                  <p:stCondLst>
                                    <p:cond delay="0"/>
                                  </p:stCondLst>
                                  <p:childTnLst>
                                    <p:set>
                                      <p:cBhvr>
                                        <p:cTn id="12" dur="1" fill="hold">
                                          <p:stCondLst>
                                            <p:cond delay="0"/>
                                          </p:stCondLst>
                                        </p:cTn>
                                        <p:tgtEl>
                                          <p:spTgt spid="55"/>
                                        </p:tgtEl>
                                        <p:attrNameLst>
                                          <p:attrName>style.visibility</p:attrName>
                                        </p:attrNameLst>
                                      </p:cBhvr>
                                      <p:to>
                                        <p:strVal val="visible"/>
                                      </p:to>
                                    </p:set>
                                    <p:animEffect transition="in" filter="fade">
                                      <p:cBhvr>
                                        <p:cTn id="13" dur="500"/>
                                        <p:tgtEl>
                                          <p:spTgt spid="55"/>
                                        </p:tgtEl>
                                      </p:cBhvr>
                                    </p:animEffect>
                                    <p:anim calcmode="lin" valueType="num">
                                      <p:cBhvr>
                                        <p:cTn id="14" dur="500" fill="hold"/>
                                        <p:tgtEl>
                                          <p:spTgt spid="55"/>
                                        </p:tgtEl>
                                        <p:attrNameLst>
                                          <p:attrName>ppt_x</p:attrName>
                                        </p:attrNameLst>
                                      </p:cBhvr>
                                      <p:tavLst>
                                        <p:tav tm="0">
                                          <p:val>
                                            <p:strVal val="#ppt_x"/>
                                          </p:val>
                                        </p:tav>
                                        <p:tav tm="100000">
                                          <p:val>
                                            <p:strVal val="#ppt_x"/>
                                          </p:val>
                                        </p:tav>
                                      </p:tavLst>
                                    </p:anim>
                                    <p:anim calcmode="lin" valueType="num">
                                      <p:cBhvr>
                                        <p:cTn id="15" dur="500" fill="hold"/>
                                        <p:tgtEl>
                                          <p:spTgt spid="55"/>
                                        </p:tgtEl>
                                        <p:attrNameLst>
                                          <p:attrName>ppt_y</p:attrName>
                                        </p:attrNameLst>
                                      </p:cBhvr>
                                      <p:tavLst>
                                        <p:tav tm="0">
                                          <p:val>
                                            <p:strVal val="#ppt_y+.1"/>
                                          </p:val>
                                        </p:tav>
                                        <p:tav tm="100000">
                                          <p:val>
                                            <p:strVal val="#ppt_y"/>
                                          </p:val>
                                        </p:tav>
                                      </p:tavLst>
                                    </p:anim>
                                  </p:childTnLst>
                                </p:cTn>
                              </p:par>
                              <p:par>
                                <p:cTn id="16" presetID="42" presetClass="entr" presetSubtype="0" fill="hold" nodeType="withEffect">
                                  <p:stCondLst>
                                    <p:cond delay="100"/>
                                  </p:stCondLst>
                                  <p:childTnLst>
                                    <p:set>
                                      <p:cBhvr>
                                        <p:cTn id="17" dur="1" fill="hold">
                                          <p:stCondLst>
                                            <p:cond delay="0"/>
                                          </p:stCondLst>
                                        </p:cTn>
                                        <p:tgtEl>
                                          <p:spTgt spid="58"/>
                                        </p:tgtEl>
                                        <p:attrNameLst>
                                          <p:attrName>style.visibility</p:attrName>
                                        </p:attrNameLst>
                                      </p:cBhvr>
                                      <p:to>
                                        <p:strVal val="visible"/>
                                      </p:to>
                                    </p:set>
                                    <p:animEffect transition="in" filter="fade">
                                      <p:cBhvr>
                                        <p:cTn id="18" dur="500"/>
                                        <p:tgtEl>
                                          <p:spTgt spid="58"/>
                                        </p:tgtEl>
                                      </p:cBhvr>
                                    </p:animEffect>
                                    <p:anim calcmode="lin" valueType="num">
                                      <p:cBhvr>
                                        <p:cTn id="19" dur="500" fill="hold"/>
                                        <p:tgtEl>
                                          <p:spTgt spid="58"/>
                                        </p:tgtEl>
                                        <p:attrNameLst>
                                          <p:attrName>ppt_x</p:attrName>
                                        </p:attrNameLst>
                                      </p:cBhvr>
                                      <p:tavLst>
                                        <p:tav tm="0">
                                          <p:val>
                                            <p:strVal val="#ppt_x"/>
                                          </p:val>
                                        </p:tav>
                                        <p:tav tm="100000">
                                          <p:val>
                                            <p:strVal val="#ppt_x"/>
                                          </p:val>
                                        </p:tav>
                                      </p:tavLst>
                                    </p:anim>
                                    <p:anim calcmode="lin" valueType="num">
                                      <p:cBhvr>
                                        <p:cTn id="20" dur="500" fill="hold"/>
                                        <p:tgtEl>
                                          <p:spTgt spid="58"/>
                                        </p:tgtEl>
                                        <p:attrNameLst>
                                          <p:attrName>ppt_y</p:attrName>
                                        </p:attrNameLst>
                                      </p:cBhvr>
                                      <p:tavLst>
                                        <p:tav tm="0">
                                          <p:val>
                                            <p:strVal val="#ppt_y+.1"/>
                                          </p:val>
                                        </p:tav>
                                        <p:tav tm="100000">
                                          <p:val>
                                            <p:strVal val="#ppt_y"/>
                                          </p:val>
                                        </p:tav>
                                      </p:tavLst>
                                    </p:anim>
                                  </p:childTnLst>
                                </p:cTn>
                              </p:par>
                              <p:par>
                                <p:cTn id="21" presetID="42" presetClass="entr" presetSubtype="0" fill="hold" nodeType="withEffect">
                                  <p:stCondLst>
                                    <p:cond delay="200"/>
                                  </p:stCondLst>
                                  <p:childTnLst>
                                    <p:set>
                                      <p:cBhvr>
                                        <p:cTn id="22" dur="1" fill="hold">
                                          <p:stCondLst>
                                            <p:cond delay="0"/>
                                          </p:stCondLst>
                                        </p:cTn>
                                        <p:tgtEl>
                                          <p:spTgt spid="61"/>
                                        </p:tgtEl>
                                        <p:attrNameLst>
                                          <p:attrName>style.visibility</p:attrName>
                                        </p:attrNameLst>
                                      </p:cBhvr>
                                      <p:to>
                                        <p:strVal val="visible"/>
                                      </p:to>
                                    </p:set>
                                    <p:animEffect transition="in" filter="fade">
                                      <p:cBhvr>
                                        <p:cTn id="23" dur="500"/>
                                        <p:tgtEl>
                                          <p:spTgt spid="61"/>
                                        </p:tgtEl>
                                      </p:cBhvr>
                                    </p:animEffect>
                                    <p:anim calcmode="lin" valueType="num">
                                      <p:cBhvr>
                                        <p:cTn id="24" dur="500" fill="hold"/>
                                        <p:tgtEl>
                                          <p:spTgt spid="61"/>
                                        </p:tgtEl>
                                        <p:attrNameLst>
                                          <p:attrName>ppt_x</p:attrName>
                                        </p:attrNameLst>
                                      </p:cBhvr>
                                      <p:tavLst>
                                        <p:tav tm="0">
                                          <p:val>
                                            <p:strVal val="#ppt_x"/>
                                          </p:val>
                                        </p:tav>
                                        <p:tav tm="100000">
                                          <p:val>
                                            <p:strVal val="#ppt_x"/>
                                          </p:val>
                                        </p:tav>
                                      </p:tavLst>
                                    </p:anim>
                                    <p:anim calcmode="lin" valueType="num">
                                      <p:cBhvr>
                                        <p:cTn id="25" dur="500" fill="hold"/>
                                        <p:tgtEl>
                                          <p:spTgt spid="61"/>
                                        </p:tgtEl>
                                        <p:attrNameLst>
                                          <p:attrName>ppt_y</p:attrName>
                                        </p:attrNameLst>
                                      </p:cBhvr>
                                      <p:tavLst>
                                        <p:tav tm="0">
                                          <p:val>
                                            <p:strVal val="#ppt_y+.1"/>
                                          </p:val>
                                        </p:tav>
                                        <p:tav tm="100000">
                                          <p:val>
                                            <p:strVal val="#ppt_y"/>
                                          </p:val>
                                        </p:tav>
                                      </p:tavLst>
                                    </p:anim>
                                  </p:childTnLst>
                                </p:cTn>
                              </p:par>
                              <p:par>
                                <p:cTn id="26" presetID="42" presetClass="entr" presetSubtype="0" fill="hold" nodeType="withEffect">
                                  <p:stCondLst>
                                    <p:cond delay="300"/>
                                  </p:stCondLst>
                                  <p:childTnLst>
                                    <p:set>
                                      <p:cBhvr>
                                        <p:cTn id="27" dur="1" fill="hold">
                                          <p:stCondLst>
                                            <p:cond delay="0"/>
                                          </p:stCondLst>
                                        </p:cTn>
                                        <p:tgtEl>
                                          <p:spTgt spid="64"/>
                                        </p:tgtEl>
                                        <p:attrNameLst>
                                          <p:attrName>style.visibility</p:attrName>
                                        </p:attrNameLst>
                                      </p:cBhvr>
                                      <p:to>
                                        <p:strVal val="visible"/>
                                      </p:to>
                                    </p:set>
                                    <p:animEffect transition="in" filter="fade">
                                      <p:cBhvr>
                                        <p:cTn id="28" dur="500"/>
                                        <p:tgtEl>
                                          <p:spTgt spid="64"/>
                                        </p:tgtEl>
                                      </p:cBhvr>
                                    </p:animEffect>
                                    <p:anim calcmode="lin" valueType="num">
                                      <p:cBhvr>
                                        <p:cTn id="29" dur="500" fill="hold"/>
                                        <p:tgtEl>
                                          <p:spTgt spid="64"/>
                                        </p:tgtEl>
                                        <p:attrNameLst>
                                          <p:attrName>ppt_x</p:attrName>
                                        </p:attrNameLst>
                                      </p:cBhvr>
                                      <p:tavLst>
                                        <p:tav tm="0">
                                          <p:val>
                                            <p:strVal val="#ppt_x"/>
                                          </p:val>
                                        </p:tav>
                                        <p:tav tm="100000">
                                          <p:val>
                                            <p:strVal val="#ppt_x"/>
                                          </p:val>
                                        </p:tav>
                                      </p:tavLst>
                                    </p:anim>
                                    <p:anim calcmode="lin" valueType="num">
                                      <p:cBhvr>
                                        <p:cTn id="30" dur="500" fill="hold"/>
                                        <p:tgtEl>
                                          <p:spTgt spid="64"/>
                                        </p:tgtEl>
                                        <p:attrNameLst>
                                          <p:attrName>ppt_y</p:attrName>
                                        </p:attrNameLst>
                                      </p:cBhvr>
                                      <p:tavLst>
                                        <p:tav tm="0">
                                          <p:val>
                                            <p:strVal val="#ppt_y+.1"/>
                                          </p:val>
                                        </p:tav>
                                        <p:tav tm="100000">
                                          <p:val>
                                            <p:strVal val="#ppt_y"/>
                                          </p:val>
                                        </p:tav>
                                      </p:tavLst>
                                    </p:anim>
                                  </p:childTnLst>
                                </p:cTn>
                              </p:par>
                            </p:childTnLst>
                          </p:cTn>
                        </p:par>
                        <p:par>
                          <p:cTn id="31" fill="hold">
                            <p:stCondLst>
                              <p:cond delay="1000"/>
                            </p:stCondLst>
                            <p:childTnLst>
                              <p:par>
                                <p:cTn id="32" presetID="12" presetClass="entr" presetSubtype="4" fill="hold" grpId="0" nodeType="afterEffect">
                                  <p:stCondLst>
                                    <p:cond delay="0"/>
                                  </p:stCondLst>
                                  <p:childTnLst>
                                    <p:set>
                                      <p:cBhvr>
                                        <p:cTn id="33" dur="1" fill="hold">
                                          <p:stCondLst>
                                            <p:cond delay="0"/>
                                          </p:stCondLst>
                                        </p:cTn>
                                        <p:tgtEl>
                                          <p:spTgt spid="67"/>
                                        </p:tgtEl>
                                        <p:attrNameLst>
                                          <p:attrName>style.visibility</p:attrName>
                                        </p:attrNameLst>
                                      </p:cBhvr>
                                      <p:to>
                                        <p:strVal val="visible"/>
                                      </p:to>
                                    </p:set>
                                    <p:anim calcmode="lin" valueType="num">
                                      <p:cBhvr additive="base">
                                        <p:cTn id="34" dur="500"/>
                                        <p:tgtEl>
                                          <p:spTgt spid="67"/>
                                        </p:tgtEl>
                                        <p:attrNameLst>
                                          <p:attrName>ppt_y</p:attrName>
                                        </p:attrNameLst>
                                      </p:cBhvr>
                                      <p:tavLst>
                                        <p:tav tm="0">
                                          <p:val>
                                            <p:strVal val="#ppt_y+#ppt_h*1.125000"/>
                                          </p:val>
                                        </p:tav>
                                        <p:tav tm="100000">
                                          <p:val>
                                            <p:strVal val="#ppt_y"/>
                                          </p:val>
                                        </p:tav>
                                      </p:tavLst>
                                    </p:anim>
                                    <p:animEffect transition="in" filter="wipe(up)">
                                      <p:cBhvr>
                                        <p:cTn id="35" dur="500"/>
                                        <p:tgtEl>
                                          <p:spTgt spid="67"/>
                                        </p:tgtEl>
                                      </p:cBhvr>
                                    </p:animEffect>
                                  </p:childTnLst>
                                </p:cTn>
                              </p:par>
                              <p:par>
                                <p:cTn id="36" presetID="12" presetClass="entr" presetSubtype="4" fill="hold" grpId="0" nodeType="withEffect">
                                  <p:stCondLst>
                                    <p:cond delay="100"/>
                                  </p:stCondLst>
                                  <p:childTnLst>
                                    <p:set>
                                      <p:cBhvr>
                                        <p:cTn id="37" dur="1" fill="hold">
                                          <p:stCondLst>
                                            <p:cond delay="0"/>
                                          </p:stCondLst>
                                        </p:cTn>
                                        <p:tgtEl>
                                          <p:spTgt spid="68"/>
                                        </p:tgtEl>
                                        <p:attrNameLst>
                                          <p:attrName>style.visibility</p:attrName>
                                        </p:attrNameLst>
                                      </p:cBhvr>
                                      <p:to>
                                        <p:strVal val="visible"/>
                                      </p:to>
                                    </p:set>
                                    <p:anim calcmode="lin" valueType="num">
                                      <p:cBhvr additive="base">
                                        <p:cTn id="38" dur="500"/>
                                        <p:tgtEl>
                                          <p:spTgt spid="68"/>
                                        </p:tgtEl>
                                        <p:attrNameLst>
                                          <p:attrName>ppt_y</p:attrName>
                                        </p:attrNameLst>
                                      </p:cBhvr>
                                      <p:tavLst>
                                        <p:tav tm="0">
                                          <p:val>
                                            <p:strVal val="#ppt_y+#ppt_h*1.125000"/>
                                          </p:val>
                                        </p:tav>
                                        <p:tav tm="100000">
                                          <p:val>
                                            <p:strVal val="#ppt_y"/>
                                          </p:val>
                                        </p:tav>
                                      </p:tavLst>
                                    </p:anim>
                                    <p:animEffect transition="in" filter="wipe(up)">
                                      <p:cBhvr>
                                        <p:cTn id="39" dur="500"/>
                                        <p:tgtEl>
                                          <p:spTgt spid="68"/>
                                        </p:tgtEl>
                                      </p:cBhvr>
                                    </p:animEffect>
                                  </p:childTnLst>
                                </p:cTn>
                              </p:par>
                              <p:par>
                                <p:cTn id="40" presetID="12" presetClass="entr" presetSubtype="4" fill="hold" grpId="0" nodeType="withEffect">
                                  <p:stCondLst>
                                    <p:cond delay="200"/>
                                  </p:stCondLst>
                                  <p:childTnLst>
                                    <p:set>
                                      <p:cBhvr>
                                        <p:cTn id="41" dur="1" fill="hold">
                                          <p:stCondLst>
                                            <p:cond delay="0"/>
                                          </p:stCondLst>
                                        </p:cTn>
                                        <p:tgtEl>
                                          <p:spTgt spid="69"/>
                                        </p:tgtEl>
                                        <p:attrNameLst>
                                          <p:attrName>style.visibility</p:attrName>
                                        </p:attrNameLst>
                                      </p:cBhvr>
                                      <p:to>
                                        <p:strVal val="visible"/>
                                      </p:to>
                                    </p:set>
                                    <p:anim calcmode="lin" valueType="num">
                                      <p:cBhvr additive="base">
                                        <p:cTn id="42" dur="500"/>
                                        <p:tgtEl>
                                          <p:spTgt spid="69"/>
                                        </p:tgtEl>
                                        <p:attrNameLst>
                                          <p:attrName>ppt_y</p:attrName>
                                        </p:attrNameLst>
                                      </p:cBhvr>
                                      <p:tavLst>
                                        <p:tav tm="0">
                                          <p:val>
                                            <p:strVal val="#ppt_y+#ppt_h*1.125000"/>
                                          </p:val>
                                        </p:tav>
                                        <p:tav tm="100000">
                                          <p:val>
                                            <p:strVal val="#ppt_y"/>
                                          </p:val>
                                        </p:tav>
                                      </p:tavLst>
                                    </p:anim>
                                    <p:animEffect transition="in" filter="wipe(up)">
                                      <p:cBhvr>
                                        <p:cTn id="43" dur="500"/>
                                        <p:tgtEl>
                                          <p:spTgt spid="69"/>
                                        </p:tgtEl>
                                      </p:cBhvr>
                                    </p:animEffect>
                                  </p:childTnLst>
                                </p:cTn>
                              </p:par>
                              <p:par>
                                <p:cTn id="44" presetID="12" presetClass="entr" presetSubtype="4" fill="hold" grpId="0" nodeType="withEffect">
                                  <p:stCondLst>
                                    <p:cond delay="300"/>
                                  </p:stCondLst>
                                  <p:childTnLst>
                                    <p:set>
                                      <p:cBhvr>
                                        <p:cTn id="45" dur="1" fill="hold">
                                          <p:stCondLst>
                                            <p:cond delay="0"/>
                                          </p:stCondLst>
                                        </p:cTn>
                                        <p:tgtEl>
                                          <p:spTgt spid="70"/>
                                        </p:tgtEl>
                                        <p:attrNameLst>
                                          <p:attrName>style.visibility</p:attrName>
                                        </p:attrNameLst>
                                      </p:cBhvr>
                                      <p:to>
                                        <p:strVal val="visible"/>
                                      </p:to>
                                    </p:set>
                                    <p:anim calcmode="lin" valueType="num">
                                      <p:cBhvr additive="base">
                                        <p:cTn id="46" dur="500"/>
                                        <p:tgtEl>
                                          <p:spTgt spid="70"/>
                                        </p:tgtEl>
                                        <p:attrNameLst>
                                          <p:attrName>ppt_y</p:attrName>
                                        </p:attrNameLst>
                                      </p:cBhvr>
                                      <p:tavLst>
                                        <p:tav tm="0">
                                          <p:val>
                                            <p:strVal val="#ppt_y+#ppt_h*1.125000"/>
                                          </p:val>
                                        </p:tav>
                                        <p:tav tm="100000">
                                          <p:val>
                                            <p:strVal val="#ppt_y"/>
                                          </p:val>
                                        </p:tav>
                                      </p:tavLst>
                                    </p:anim>
                                    <p:animEffect transition="in" filter="wipe(up)">
                                      <p:cBhvr>
                                        <p:cTn id="47" dur="500"/>
                                        <p:tgtEl>
                                          <p:spTgt spid="70"/>
                                        </p:tgtEl>
                                      </p:cBhvr>
                                    </p:animEffect>
                                  </p:childTnLst>
                                </p:cTn>
                              </p:par>
                            </p:childTnLst>
                          </p:cTn>
                        </p:par>
                        <p:par>
                          <p:cTn id="48" fill="hold">
                            <p:stCondLst>
                              <p:cond delay="1500"/>
                            </p:stCondLst>
                            <p:childTnLst>
                              <p:par>
                                <p:cTn id="49" presetID="53" presetClass="entr" presetSubtype="16" fill="hold" nodeType="afterEffect">
                                  <p:stCondLst>
                                    <p:cond delay="0"/>
                                  </p:stCondLst>
                                  <p:childTnLst>
                                    <p:set>
                                      <p:cBhvr>
                                        <p:cTn id="50" dur="1" fill="hold">
                                          <p:stCondLst>
                                            <p:cond delay="0"/>
                                          </p:stCondLst>
                                        </p:cTn>
                                        <p:tgtEl>
                                          <p:spTgt spid="71"/>
                                        </p:tgtEl>
                                        <p:attrNameLst>
                                          <p:attrName>style.visibility</p:attrName>
                                        </p:attrNameLst>
                                      </p:cBhvr>
                                      <p:to>
                                        <p:strVal val="visible"/>
                                      </p:to>
                                    </p:set>
                                    <p:anim calcmode="lin" valueType="num">
                                      <p:cBhvr>
                                        <p:cTn id="51" dur="500" fill="hold"/>
                                        <p:tgtEl>
                                          <p:spTgt spid="71"/>
                                        </p:tgtEl>
                                        <p:attrNameLst>
                                          <p:attrName>ppt_w</p:attrName>
                                        </p:attrNameLst>
                                      </p:cBhvr>
                                      <p:tavLst>
                                        <p:tav tm="0">
                                          <p:val>
                                            <p:fltVal val="0"/>
                                          </p:val>
                                        </p:tav>
                                        <p:tav tm="100000">
                                          <p:val>
                                            <p:strVal val="#ppt_w"/>
                                          </p:val>
                                        </p:tav>
                                      </p:tavLst>
                                    </p:anim>
                                    <p:anim calcmode="lin" valueType="num">
                                      <p:cBhvr>
                                        <p:cTn id="52" dur="500" fill="hold"/>
                                        <p:tgtEl>
                                          <p:spTgt spid="71"/>
                                        </p:tgtEl>
                                        <p:attrNameLst>
                                          <p:attrName>ppt_h</p:attrName>
                                        </p:attrNameLst>
                                      </p:cBhvr>
                                      <p:tavLst>
                                        <p:tav tm="0">
                                          <p:val>
                                            <p:fltVal val="0"/>
                                          </p:val>
                                        </p:tav>
                                        <p:tav tm="100000">
                                          <p:val>
                                            <p:strVal val="#ppt_h"/>
                                          </p:val>
                                        </p:tav>
                                      </p:tavLst>
                                    </p:anim>
                                    <p:animEffect transition="in" filter="fade">
                                      <p:cBhvr>
                                        <p:cTn id="53" dur="500"/>
                                        <p:tgtEl>
                                          <p:spTgt spid="71"/>
                                        </p:tgtEl>
                                      </p:cBhvr>
                                    </p:animEffect>
                                  </p:childTnLst>
                                </p:cTn>
                              </p:par>
                              <p:par>
                                <p:cTn id="54" presetID="12" presetClass="entr" presetSubtype="1" fill="hold" grpId="0" nodeType="withEffect">
                                  <p:stCondLst>
                                    <p:cond delay="100"/>
                                  </p:stCondLst>
                                  <p:childTnLst>
                                    <p:set>
                                      <p:cBhvr>
                                        <p:cTn id="55" dur="1" fill="hold">
                                          <p:stCondLst>
                                            <p:cond delay="0"/>
                                          </p:stCondLst>
                                        </p:cTn>
                                        <p:tgtEl>
                                          <p:spTgt spid="51"/>
                                        </p:tgtEl>
                                        <p:attrNameLst>
                                          <p:attrName>style.visibility</p:attrName>
                                        </p:attrNameLst>
                                      </p:cBhvr>
                                      <p:to>
                                        <p:strVal val="visible"/>
                                      </p:to>
                                    </p:set>
                                    <p:anim calcmode="lin" valueType="num">
                                      <p:cBhvr additive="base">
                                        <p:cTn id="56" dur="500"/>
                                        <p:tgtEl>
                                          <p:spTgt spid="51"/>
                                        </p:tgtEl>
                                        <p:attrNameLst>
                                          <p:attrName>ppt_y</p:attrName>
                                        </p:attrNameLst>
                                      </p:cBhvr>
                                      <p:tavLst>
                                        <p:tav tm="0">
                                          <p:val>
                                            <p:strVal val="#ppt_y-#ppt_h*1.125000"/>
                                          </p:val>
                                        </p:tav>
                                        <p:tav tm="100000">
                                          <p:val>
                                            <p:strVal val="#ppt_y"/>
                                          </p:val>
                                        </p:tav>
                                      </p:tavLst>
                                    </p:anim>
                                    <p:animEffect transition="in" filter="wipe(down)">
                                      <p:cBhvr>
                                        <p:cTn id="57" dur="500"/>
                                        <p:tgtEl>
                                          <p:spTgt spid="51"/>
                                        </p:tgtEl>
                                      </p:cBhvr>
                                    </p:animEffect>
                                  </p:childTnLst>
                                </p:cTn>
                              </p:par>
                              <p:par>
                                <p:cTn id="58" presetID="53" presetClass="entr" presetSubtype="16" fill="hold" nodeType="withEffect">
                                  <p:stCondLst>
                                    <p:cond delay="200"/>
                                  </p:stCondLst>
                                  <p:childTnLst>
                                    <p:set>
                                      <p:cBhvr>
                                        <p:cTn id="59" dur="1" fill="hold">
                                          <p:stCondLst>
                                            <p:cond delay="0"/>
                                          </p:stCondLst>
                                        </p:cTn>
                                        <p:tgtEl>
                                          <p:spTgt spid="78"/>
                                        </p:tgtEl>
                                        <p:attrNameLst>
                                          <p:attrName>style.visibility</p:attrName>
                                        </p:attrNameLst>
                                      </p:cBhvr>
                                      <p:to>
                                        <p:strVal val="visible"/>
                                      </p:to>
                                    </p:set>
                                    <p:anim calcmode="lin" valueType="num">
                                      <p:cBhvr>
                                        <p:cTn id="60" dur="500" fill="hold"/>
                                        <p:tgtEl>
                                          <p:spTgt spid="78"/>
                                        </p:tgtEl>
                                        <p:attrNameLst>
                                          <p:attrName>ppt_w</p:attrName>
                                        </p:attrNameLst>
                                      </p:cBhvr>
                                      <p:tavLst>
                                        <p:tav tm="0">
                                          <p:val>
                                            <p:fltVal val="0"/>
                                          </p:val>
                                        </p:tav>
                                        <p:tav tm="100000">
                                          <p:val>
                                            <p:strVal val="#ppt_w"/>
                                          </p:val>
                                        </p:tav>
                                      </p:tavLst>
                                    </p:anim>
                                    <p:anim calcmode="lin" valueType="num">
                                      <p:cBhvr>
                                        <p:cTn id="61" dur="500" fill="hold"/>
                                        <p:tgtEl>
                                          <p:spTgt spid="78"/>
                                        </p:tgtEl>
                                        <p:attrNameLst>
                                          <p:attrName>ppt_h</p:attrName>
                                        </p:attrNameLst>
                                      </p:cBhvr>
                                      <p:tavLst>
                                        <p:tav tm="0">
                                          <p:val>
                                            <p:fltVal val="0"/>
                                          </p:val>
                                        </p:tav>
                                        <p:tav tm="100000">
                                          <p:val>
                                            <p:strVal val="#ppt_h"/>
                                          </p:val>
                                        </p:tav>
                                      </p:tavLst>
                                    </p:anim>
                                    <p:animEffect transition="in" filter="fade">
                                      <p:cBhvr>
                                        <p:cTn id="62" dur="500"/>
                                        <p:tgtEl>
                                          <p:spTgt spid="78"/>
                                        </p:tgtEl>
                                      </p:cBhvr>
                                    </p:animEffect>
                                  </p:childTnLst>
                                </p:cTn>
                              </p:par>
                              <p:par>
                                <p:cTn id="63" presetID="12" presetClass="entr" presetSubtype="1" fill="hold" grpId="0" nodeType="withEffect">
                                  <p:stCondLst>
                                    <p:cond delay="300"/>
                                  </p:stCondLst>
                                  <p:childTnLst>
                                    <p:set>
                                      <p:cBhvr>
                                        <p:cTn id="64" dur="1" fill="hold">
                                          <p:stCondLst>
                                            <p:cond delay="0"/>
                                          </p:stCondLst>
                                        </p:cTn>
                                        <p:tgtEl>
                                          <p:spTgt spid="52"/>
                                        </p:tgtEl>
                                        <p:attrNameLst>
                                          <p:attrName>style.visibility</p:attrName>
                                        </p:attrNameLst>
                                      </p:cBhvr>
                                      <p:to>
                                        <p:strVal val="visible"/>
                                      </p:to>
                                    </p:set>
                                    <p:anim calcmode="lin" valueType="num">
                                      <p:cBhvr additive="base">
                                        <p:cTn id="65" dur="500"/>
                                        <p:tgtEl>
                                          <p:spTgt spid="52"/>
                                        </p:tgtEl>
                                        <p:attrNameLst>
                                          <p:attrName>ppt_y</p:attrName>
                                        </p:attrNameLst>
                                      </p:cBhvr>
                                      <p:tavLst>
                                        <p:tav tm="0">
                                          <p:val>
                                            <p:strVal val="#ppt_y-#ppt_h*1.125000"/>
                                          </p:val>
                                        </p:tav>
                                        <p:tav tm="100000">
                                          <p:val>
                                            <p:strVal val="#ppt_y"/>
                                          </p:val>
                                        </p:tav>
                                      </p:tavLst>
                                    </p:anim>
                                    <p:animEffect transition="in" filter="wipe(down)">
                                      <p:cBhvr>
                                        <p:cTn id="66" dur="500"/>
                                        <p:tgtEl>
                                          <p:spTgt spid="52"/>
                                        </p:tgtEl>
                                      </p:cBhvr>
                                    </p:animEffect>
                                  </p:childTnLst>
                                </p:cTn>
                              </p:par>
                              <p:par>
                                <p:cTn id="67" presetID="53" presetClass="entr" presetSubtype="16" fill="hold" nodeType="withEffect">
                                  <p:stCondLst>
                                    <p:cond delay="400"/>
                                  </p:stCondLst>
                                  <p:childTnLst>
                                    <p:set>
                                      <p:cBhvr>
                                        <p:cTn id="68" dur="1" fill="hold">
                                          <p:stCondLst>
                                            <p:cond delay="0"/>
                                          </p:stCondLst>
                                        </p:cTn>
                                        <p:tgtEl>
                                          <p:spTgt spid="85"/>
                                        </p:tgtEl>
                                        <p:attrNameLst>
                                          <p:attrName>style.visibility</p:attrName>
                                        </p:attrNameLst>
                                      </p:cBhvr>
                                      <p:to>
                                        <p:strVal val="visible"/>
                                      </p:to>
                                    </p:set>
                                    <p:anim calcmode="lin" valueType="num">
                                      <p:cBhvr>
                                        <p:cTn id="69" dur="500" fill="hold"/>
                                        <p:tgtEl>
                                          <p:spTgt spid="85"/>
                                        </p:tgtEl>
                                        <p:attrNameLst>
                                          <p:attrName>ppt_w</p:attrName>
                                        </p:attrNameLst>
                                      </p:cBhvr>
                                      <p:tavLst>
                                        <p:tav tm="0">
                                          <p:val>
                                            <p:fltVal val="0"/>
                                          </p:val>
                                        </p:tav>
                                        <p:tav tm="100000">
                                          <p:val>
                                            <p:strVal val="#ppt_w"/>
                                          </p:val>
                                        </p:tav>
                                      </p:tavLst>
                                    </p:anim>
                                    <p:anim calcmode="lin" valueType="num">
                                      <p:cBhvr>
                                        <p:cTn id="70" dur="500" fill="hold"/>
                                        <p:tgtEl>
                                          <p:spTgt spid="85"/>
                                        </p:tgtEl>
                                        <p:attrNameLst>
                                          <p:attrName>ppt_h</p:attrName>
                                        </p:attrNameLst>
                                      </p:cBhvr>
                                      <p:tavLst>
                                        <p:tav tm="0">
                                          <p:val>
                                            <p:fltVal val="0"/>
                                          </p:val>
                                        </p:tav>
                                        <p:tav tm="100000">
                                          <p:val>
                                            <p:strVal val="#ppt_h"/>
                                          </p:val>
                                        </p:tav>
                                      </p:tavLst>
                                    </p:anim>
                                    <p:animEffect transition="in" filter="fade">
                                      <p:cBhvr>
                                        <p:cTn id="71" dur="500"/>
                                        <p:tgtEl>
                                          <p:spTgt spid="85"/>
                                        </p:tgtEl>
                                      </p:cBhvr>
                                    </p:animEffect>
                                  </p:childTnLst>
                                </p:cTn>
                              </p:par>
                              <p:par>
                                <p:cTn id="72" presetID="12" presetClass="entr" presetSubtype="1" fill="hold" grpId="0" nodeType="withEffect">
                                  <p:stCondLst>
                                    <p:cond delay="500"/>
                                  </p:stCondLst>
                                  <p:childTnLst>
                                    <p:set>
                                      <p:cBhvr>
                                        <p:cTn id="73" dur="1" fill="hold">
                                          <p:stCondLst>
                                            <p:cond delay="0"/>
                                          </p:stCondLst>
                                        </p:cTn>
                                        <p:tgtEl>
                                          <p:spTgt spid="53"/>
                                        </p:tgtEl>
                                        <p:attrNameLst>
                                          <p:attrName>style.visibility</p:attrName>
                                        </p:attrNameLst>
                                      </p:cBhvr>
                                      <p:to>
                                        <p:strVal val="visible"/>
                                      </p:to>
                                    </p:set>
                                    <p:anim calcmode="lin" valueType="num">
                                      <p:cBhvr additive="base">
                                        <p:cTn id="74" dur="500"/>
                                        <p:tgtEl>
                                          <p:spTgt spid="53"/>
                                        </p:tgtEl>
                                        <p:attrNameLst>
                                          <p:attrName>ppt_y</p:attrName>
                                        </p:attrNameLst>
                                      </p:cBhvr>
                                      <p:tavLst>
                                        <p:tav tm="0">
                                          <p:val>
                                            <p:strVal val="#ppt_y-#ppt_h*1.125000"/>
                                          </p:val>
                                        </p:tav>
                                        <p:tav tm="100000">
                                          <p:val>
                                            <p:strVal val="#ppt_y"/>
                                          </p:val>
                                        </p:tav>
                                      </p:tavLst>
                                    </p:anim>
                                    <p:animEffect transition="in" filter="wipe(down)">
                                      <p:cBhvr>
                                        <p:cTn id="75" dur="500"/>
                                        <p:tgtEl>
                                          <p:spTgt spid="53"/>
                                        </p:tgtEl>
                                      </p:cBhvr>
                                    </p:animEffect>
                                  </p:childTnLst>
                                </p:cTn>
                              </p:par>
                              <p:par>
                                <p:cTn id="76" presetID="53" presetClass="entr" presetSubtype="16" fill="hold" nodeType="withEffect">
                                  <p:stCondLst>
                                    <p:cond delay="600"/>
                                  </p:stCondLst>
                                  <p:childTnLst>
                                    <p:set>
                                      <p:cBhvr>
                                        <p:cTn id="77" dur="1" fill="hold">
                                          <p:stCondLst>
                                            <p:cond delay="0"/>
                                          </p:stCondLst>
                                        </p:cTn>
                                        <p:tgtEl>
                                          <p:spTgt spid="92"/>
                                        </p:tgtEl>
                                        <p:attrNameLst>
                                          <p:attrName>style.visibility</p:attrName>
                                        </p:attrNameLst>
                                      </p:cBhvr>
                                      <p:to>
                                        <p:strVal val="visible"/>
                                      </p:to>
                                    </p:set>
                                    <p:anim calcmode="lin" valueType="num">
                                      <p:cBhvr>
                                        <p:cTn id="78" dur="500" fill="hold"/>
                                        <p:tgtEl>
                                          <p:spTgt spid="92"/>
                                        </p:tgtEl>
                                        <p:attrNameLst>
                                          <p:attrName>ppt_w</p:attrName>
                                        </p:attrNameLst>
                                      </p:cBhvr>
                                      <p:tavLst>
                                        <p:tav tm="0">
                                          <p:val>
                                            <p:fltVal val="0"/>
                                          </p:val>
                                        </p:tav>
                                        <p:tav tm="100000">
                                          <p:val>
                                            <p:strVal val="#ppt_w"/>
                                          </p:val>
                                        </p:tav>
                                      </p:tavLst>
                                    </p:anim>
                                    <p:anim calcmode="lin" valueType="num">
                                      <p:cBhvr>
                                        <p:cTn id="79" dur="500" fill="hold"/>
                                        <p:tgtEl>
                                          <p:spTgt spid="92"/>
                                        </p:tgtEl>
                                        <p:attrNameLst>
                                          <p:attrName>ppt_h</p:attrName>
                                        </p:attrNameLst>
                                      </p:cBhvr>
                                      <p:tavLst>
                                        <p:tav tm="0">
                                          <p:val>
                                            <p:fltVal val="0"/>
                                          </p:val>
                                        </p:tav>
                                        <p:tav tm="100000">
                                          <p:val>
                                            <p:strVal val="#ppt_h"/>
                                          </p:val>
                                        </p:tav>
                                      </p:tavLst>
                                    </p:anim>
                                    <p:animEffect transition="in" filter="fade">
                                      <p:cBhvr>
                                        <p:cTn id="80" dur="500"/>
                                        <p:tgtEl>
                                          <p:spTgt spid="92"/>
                                        </p:tgtEl>
                                      </p:cBhvr>
                                    </p:animEffect>
                                  </p:childTnLst>
                                </p:cTn>
                              </p:par>
                              <p:par>
                                <p:cTn id="81" presetID="12" presetClass="entr" presetSubtype="1" fill="hold" grpId="0" nodeType="withEffect">
                                  <p:stCondLst>
                                    <p:cond delay="700"/>
                                  </p:stCondLst>
                                  <p:childTnLst>
                                    <p:set>
                                      <p:cBhvr>
                                        <p:cTn id="82" dur="1" fill="hold">
                                          <p:stCondLst>
                                            <p:cond delay="0"/>
                                          </p:stCondLst>
                                        </p:cTn>
                                        <p:tgtEl>
                                          <p:spTgt spid="54"/>
                                        </p:tgtEl>
                                        <p:attrNameLst>
                                          <p:attrName>style.visibility</p:attrName>
                                        </p:attrNameLst>
                                      </p:cBhvr>
                                      <p:to>
                                        <p:strVal val="visible"/>
                                      </p:to>
                                    </p:set>
                                    <p:anim calcmode="lin" valueType="num">
                                      <p:cBhvr additive="base">
                                        <p:cTn id="83" dur="500"/>
                                        <p:tgtEl>
                                          <p:spTgt spid="54"/>
                                        </p:tgtEl>
                                        <p:attrNameLst>
                                          <p:attrName>ppt_y</p:attrName>
                                        </p:attrNameLst>
                                      </p:cBhvr>
                                      <p:tavLst>
                                        <p:tav tm="0">
                                          <p:val>
                                            <p:strVal val="#ppt_y-#ppt_h*1.125000"/>
                                          </p:val>
                                        </p:tav>
                                        <p:tav tm="100000">
                                          <p:val>
                                            <p:strVal val="#ppt_y"/>
                                          </p:val>
                                        </p:tav>
                                      </p:tavLst>
                                    </p:anim>
                                    <p:animEffect transition="in" filter="wipe(down)">
                                      <p:cBhvr>
                                        <p:cTn id="84" dur="5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p:bldP spid="52" grpId="0"/>
      <p:bldP spid="53" grpId="0"/>
      <p:bldP spid="54" grpId="0"/>
      <p:bldP spid="67" grpId="0"/>
      <p:bldP spid="68" grpId="0"/>
      <p:bldP spid="69" grpId="0"/>
      <p:bldP spid="70" grpId="0"/>
      <p:bldP spid="99" grpId="0"/>
    </p:bldLst>
  </p:timing>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extBox 43"/>
          <p:cNvSpPr txBox="1"/>
          <p:nvPr/>
        </p:nvSpPr>
        <p:spPr>
          <a:xfrm>
            <a:off x="581295" y="366190"/>
            <a:ext cx="4905103" cy="369332"/>
          </a:xfrm>
          <a:prstGeom prst="rect">
            <a:avLst/>
          </a:prstGeom>
          <a:noFill/>
        </p:spPr>
        <p:txBody>
          <a:bodyPr wrap="square" lIns="0" tIns="0" rIns="0" bIns="0" rtlCol="0">
            <a:spAutoFit/>
          </a:bodyPr>
          <a:lstStyle/>
          <a:p>
            <a:pPr fontAlgn="base">
              <a:spcBef>
                <a:spcPct val="0"/>
              </a:spcBef>
              <a:spcAft>
                <a:spcPct val="0"/>
              </a:spcAft>
            </a:pPr>
            <a:r>
              <a:rPr lang="zh-CN" altLang="en-US" sz="2400" b="1" dirty="0" smtClean="0">
                <a:solidFill>
                  <a:schemeClr val="bg1"/>
                </a:solidFill>
                <a:latin typeface="微软雅黑" panose="020B0503020204020204" pitchFamily="34" charset="-122"/>
                <a:ea typeface="微软雅黑" panose="020B0503020204020204" pitchFamily="34" charset="-122"/>
              </a:rPr>
              <a:t>输入公司名称</a:t>
            </a:r>
            <a:endParaRPr lang="en-US" altLang="zh-CN" b="1" dirty="0">
              <a:solidFill>
                <a:schemeClr val="bg1"/>
              </a:solidFill>
              <a:latin typeface="微软雅黑" panose="020B0503020204020204" pitchFamily="34" charset="-122"/>
              <a:ea typeface="微软雅黑" panose="020B0503020204020204" pitchFamily="34" charset="-122"/>
            </a:endParaRPr>
          </a:p>
        </p:txBody>
      </p:sp>
      <p:grpSp>
        <p:nvGrpSpPr>
          <p:cNvPr id="3" name="组合 2"/>
          <p:cNvGrpSpPr/>
          <p:nvPr/>
        </p:nvGrpSpPr>
        <p:grpSpPr>
          <a:xfrm>
            <a:off x="1166279" y="4457712"/>
            <a:ext cx="2324099" cy="1515117"/>
            <a:chOff x="6096000" y="1622703"/>
            <a:chExt cx="2324099" cy="1515117"/>
          </a:xfrm>
          <a:solidFill>
            <a:srgbClr val="0070C0"/>
          </a:solidFill>
        </p:grpSpPr>
        <p:sp>
          <p:nvSpPr>
            <p:cNvPr id="4" name="矩形 3"/>
            <p:cNvSpPr/>
            <p:nvPr/>
          </p:nvSpPr>
          <p:spPr>
            <a:xfrm>
              <a:off x="6096000" y="1622703"/>
              <a:ext cx="2268669" cy="1515117"/>
            </a:xfrm>
            <a:prstGeom prst="rect">
              <a:avLst/>
            </a:prstGeom>
            <a:grpFill/>
            <a:ln>
              <a:noFill/>
            </a:ln>
            <a:effectLst>
              <a:outerShdw blurRad="101600" dist="63500" dir="2700000" algn="tl"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panose="020B0503020204020204" pitchFamily="34" charset="-122"/>
                <a:ea typeface="微软雅黑" panose="020B0503020204020204" pitchFamily="34" charset="-122"/>
              </a:endParaRPr>
            </a:p>
          </p:txBody>
        </p:sp>
        <p:grpSp>
          <p:nvGrpSpPr>
            <p:cNvPr id="5" name="组合 4"/>
            <p:cNvGrpSpPr/>
            <p:nvPr/>
          </p:nvGrpSpPr>
          <p:grpSpPr>
            <a:xfrm>
              <a:off x="6106626" y="1622704"/>
              <a:ext cx="2313473" cy="1204935"/>
              <a:chOff x="6106626" y="1622704"/>
              <a:chExt cx="2313473" cy="1204935"/>
            </a:xfrm>
            <a:grpFill/>
          </p:grpSpPr>
          <p:sp>
            <p:nvSpPr>
              <p:cNvPr id="6" name="Freeform 32"/>
              <p:cNvSpPr>
                <a:spLocks noEditPoints="1"/>
              </p:cNvSpPr>
              <p:nvPr/>
            </p:nvSpPr>
            <p:spPr bwMode="auto">
              <a:xfrm>
                <a:off x="6106626" y="1622704"/>
                <a:ext cx="400230" cy="423756"/>
              </a:xfrm>
              <a:custGeom>
                <a:avLst/>
                <a:gdLst>
                  <a:gd name="T0" fmla="*/ 565 w 587"/>
                  <a:gd name="T1" fmla="*/ 211 h 621"/>
                  <a:gd name="T2" fmla="*/ 232 w 587"/>
                  <a:gd name="T3" fmla="*/ 88 h 621"/>
                  <a:gd name="T4" fmla="*/ 488 w 587"/>
                  <a:gd name="T5" fmla="*/ 435 h 621"/>
                  <a:gd name="T6" fmla="*/ 565 w 587"/>
                  <a:gd name="T7" fmla="*/ 211 h 621"/>
                  <a:gd name="T8" fmla="*/ 532 w 587"/>
                  <a:gd name="T9" fmla="*/ 195 h 621"/>
                  <a:gd name="T10" fmla="*/ 486 w 587"/>
                  <a:gd name="T11" fmla="*/ 194 h 621"/>
                  <a:gd name="T12" fmla="*/ 457 w 587"/>
                  <a:gd name="T13" fmla="*/ 194 h 621"/>
                  <a:gd name="T14" fmla="*/ 470 w 587"/>
                  <a:gd name="T15" fmla="*/ 160 h 621"/>
                  <a:gd name="T16" fmla="*/ 476 w 587"/>
                  <a:gd name="T17" fmla="*/ 118 h 621"/>
                  <a:gd name="T18" fmla="*/ 532 w 587"/>
                  <a:gd name="T19" fmla="*/ 195 h 621"/>
                  <a:gd name="T20" fmla="*/ 356 w 587"/>
                  <a:gd name="T21" fmla="*/ 75 h 621"/>
                  <a:gd name="T22" fmla="*/ 357 w 587"/>
                  <a:gd name="T23" fmla="*/ 75 h 621"/>
                  <a:gd name="T24" fmla="*/ 407 w 587"/>
                  <a:gd name="T25" fmla="*/ 83 h 621"/>
                  <a:gd name="T26" fmla="*/ 349 w 587"/>
                  <a:gd name="T27" fmla="*/ 90 h 621"/>
                  <a:gd name="T28" fmla="*/ 319 w 587"/>
                  <a:gd name="T29" fmla="*/ 79 h 621"/>
                  <a:gd name="T30" fmla="*/ 356 w 587"/>
                  <a:gd name="T31" fmla="*/ 75 h 621"/>
                  <a:gd name="T32" fmla="*/ 284 w 587"/>
                  <a:gd name="T33" fmla="*/ 90 h 621"/>
                  <a:gd name="T34" fmla="*/ 362 w 587"/>
                  <a:gd name="T35" fmla="*/ 154 h 621"/>
                  <a:gd name="T36" fmla="*/ 317 w 587"/>
                  <a:gd name="T37" fmla="*/ 202 h 621"/>
                  <a:gd name="T38" fmla="*/ 312 w 587"/>
                  <a:gd name="T39" fmla="*/ 219 h 621"/>
                  <a:gd name="T40" fmla="*/ 260 w 587"/>
                  <a:gd name="T41" fmla="*/ 237 h 621"/>
                  <a:gd name="T42" fmla="*/ 348 w 587"/>
                  <a:gd name="T43" fmla="*/ 273 h 621"/>
                  <a:gd name="T44" fmla="*/ 336 w 587"/>
                  <a:gd name="T45" fmla="*/ 355 h 621"/>
                  <a:gd name="T46" fmla="*/ 304 w 587"/>
                  <a:gd name="T47" fmla="*/ 423 h 621"/>
                  <a:gd name="T48" fmla="*/ 288 w 587"/>
                  <a:gd name="T49" fmla="*/ 408 h 621"/>
                  <a:gd name="T50" fmla="*/ 237 w 587"/>
                  <a:gd name="T51" fmla="*/ 326 h 621"/>
                  <a:gd name="T52" fmla="*/ 232 w 587"/>
                  <a:gd name="T53" fmla="*/ 256 h 621"/>
                  <a:gd name="T54" fmla="*/ 206 w 587"/>
                  <a:gd name="T55" fmla="*/ 220 h 621"/>
                  <a:gd name="T56" fmla="*/ 182 w 587"/>
                  <a:gd name="T57" fmla="*/ 190 h 621"/>
                  <a:gd name="T58" fmla="*/ 284 w 587"/>
                  <a:gd name="T59" fmla="*/ 90 h 621"/>
                  <a:gd name="T60" fmla="*/ 486 w 587"/>
                  <a:gd name="T61" fmla="*/ 401 h 621"/>
                  <a:gd name="T62" fmla="*/ 479 w 587"/>
                  <a:gd name="T63" fmla="*/ 377 h 621"/>
                  <a:gd name="T64" fmla="*/ 461 w 587"/>
                  <a:gd name="T65" fmla="*/ 328 h 621"/>
                  <a:gd name="T66" fmla="*/ 448 w 587"/>
                  <a:gd name="T67" fmla="*/ 292 h 621"/>
                  <a:gd name="T68" fmla="*/ 441 w 587"/>
                  <a:gd name="T69" fmla="*/ 236 h 621"/>
                  <a:gd name="T70" fmla="*/ 538 w 587"/>
                  <a:gd name="T71" fmla="*/ 214 h 621"/>
                  <a:gd name="T72" fmla="*/ 545 w 587"/>
                  <a:gd name="T73" fmla="*/ 265 h 621"/>
                  <a:gd name="T74" fmla="*/ 486 w 587"/>
                  <a:gd name="T75" fmla="*/ 401 h 6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87" h="621">
                    <a:moveTo>
                      <a:pt x="565" y="211"/>
                    </a:moveTo>
                    <a:cubicBezTo>
                      <a:pt x="529" y="66"/>
                      <a:pt x="357" y="0"/>
                      <a:pt x="232" y="88"/>
                    </a:cubicBezTo>
                    <a:cubicBezTo>
                      <a:pt x="0" y="251"/>
                      <a:pt x="248" y="621"/>
                      <a:pt x="488" y="435"/>
                    </a:cubicBezTo>
                    <a:cubicBezTo>
                      <a:pt x="555" y="383"/>
                      <a:pt x="587" y="296"/>
                      <a:pt x="565" y="211"/>
                    </a:cubicBezTo>
                    <a:close/>
                    <a:moveTo>
                      <a:pt x="532" y="195"/>
                    </a:moveTo>
                    <a:cubicBezTo>
                      <a:pt x="514" y="196"/>
                      <a:pt x="498" y="188"/>
                      <a:pt x="486" y="194"/>
                    </a:cubicBezTo>
                    <a:cubicBezTo>
                      <a:pt x="468" y="202"/>
                      <a:pt x="440" y="216"/>
                      <a:pt x="457" y="194"/>
                    </a:cubicBezTo>
                    <a:cubicBezTo>
                      <a:pt x="457" y="194"/>
                      <a:pt x="468" y="181"/>
                      <a:pt x="470" y="160"/>
                    </a:cubicBezTo>
                    <a:cubicBezTo>
                      <a:pt x="472" y="142"/>
                      <a:pt x="471" y="130"/>
                      <a:pt x="476" y="118"/>
                    </a:cubicBezTo>
                    <a:cubicBezTo>
                      <a:pt x="500" y="139"/>
                      <a:pt x="520" y="165"/>
                      <a:pt x="532" y="195"/>
                    </a:cubicBezTo>
                    <a:close/>
                    <a:moveTo>
                      <a:pt x="356" y="75"/>
                    </a:moveTo>
                    <a:cubicBezTo>
                      <a:pt x="357" y="75"/>
                      <a:pt x="357" y="75"/>
                      <a:pt x="357" y="75"/>
                    </a:cubicBezTo>
                    <a:cubicBezTo>
                      <a:pt x="374" y="75"/>
                      <a:pt x="391" y="78"/>
                      <a:pt x="407" y="83"/>
                    </a:cubicBezTo>
                    <a:cubicBezTo>
                      <a:pt x="389" y="86"/>
                      <a:pt x="364" y="90"/>
                      <a:pt x="349" y="90"/>
                    </a:cubicBezTo>
                    <a:cubicBezTo>
                      <a:pt x="337" y="90"/>
                      <a:pt x="327" y="85"/>
                      <a:pt x="319" y="79"/>
                    </a:cubicBezTo>
                    <a:cubicBezTo>
                      <a:pt x="331" y="77"/>
                      <a:pt x="343" y="75"/>
                      <a:pt x="356" y="75"/>
                    </a:cubicBezTo>
                    <a:close/>
                    <a:moveTo>
                      <a:pt x="284" y="90"/>
                    </a:moveTo>
                    <a:cubicBezTo>
                      <a:pt x="317" y="88"/>
                      <a:pt x="388" y="136"/>
                      <a:pt x="362" y="154"/>
                    </a:cubicBezTo>
                    <a:cubicBezTo>
                      <a:pt x="342" y="167"/>
                      <a:pt x="317" y="191"/>
                      <a:pt x="317" y="202"/>
                    </a:cubicBezTo>
                    <a:cubicBezTo>
                      <a:pt x="317" y="212"/>
                      <a:pt x="321" y="217"/>
                      <a:pt x="312" y="219"/>
                    </a:cubicBezTo>
                    <a:cubicBezTo>
                      <a:pt x="294" y="222"/>
                      <a:pt x="250" y="222"/>
                      <a:pt x="260" y="237"/>
                    </a:cubicBezTo>
                    <a:cubicBezTo>
                      <a:pt x="271" y="252"/>
                      <a:pt x="336" y="231"/>
                      <a:pt x="348" y="273"/>
                    </a:cubicBezTo>
                    <a:cubicBezTo>
                      <a:pt x="357" y="303"/>
                      <a:pt x="341" y="333"/>
                      <a:pt x="336" y="355"/>
                    </a:cubicBezTo>
                    <a:cubicBezTo>
                      <a:pt x="330" y="378"/>
                      <a:pt x="317" y="422"/>
                      <a:pt x="304" y="423"/>
                    </a:cubicBezTo>
                    <a:cubicBezTo>
                      <a:pt x="296" y="424"/>
                      <a:pt x="292" y="420"/>
                      <a:pt x="288" y="408"/>
                    </a:cubicBezTo>
                    <a:cubicBezTo>
                      <a:pt x="273" y="363"/>
                      <a:pt x="243" y="339"/>
                      <a:pt x="237" y="326"/>
                    </a:cubicBezTo>
                    <a:cubicBezTo>
                      <a:pt x="230" y="312"/>
                      <a:pt x="214" y="276"/>
                      <a:pt x="232" y="256"/>
                    </a:cubicBezTo>
                    <a:cubicBezTo>
                      <a:pt x="251" y="235"/>
                      <a:pt x="214" y="238"/>
                      <a:pt x="206" y="220"/>
                    </a:cubicBezTo>
                    <a:cubicBezTo>
                      <a:pt x="202" y="211"/>
                      <a:pt x="190" y="204"/>
                      <a:pt x="182" y="190"/>
                    </a:cubicBezTo>
                    <a:cubicBezTo>
                      <a:pt x="202" y="145"/>
                      <a:pt x="239" y="109"/>
                      <a:pt x="284" y="90"/>
                    </a:cubicBezTo>
                    <a:close/>
                    <a:moveTo>
                      <a:pt x="486" y="401"/>
                    </a:moveTo>
                    <a:cubicBezTo>
                      <a:pt x="484" y="392"/>
                      <a:pt x="482" y="383"/>
                      <a:pt x="479" y="377"/>
                    </a:cubicBezTo>
                    <a:cubicBezTo>
                      <a:pt x="473" y="355"/>
                      <a:pt x="457" y="339"/>
                      <a:pt x="461" y="328"/>
                    </a:cubicBezTo>
                    <a:cubicBezTo>
                      <a:pt x="464" y="318"/>
                      <a:pt x="464" y="308"/>
                      <a:pt x="448" y="292"/>
                    </a:cubicBezTo>
                    <a:cubicBezTo>
                      <a:pt x="432" y="276"/>
                      <a:pt x="425" y="260"/>
                      <a:pt x="441" y="236"/>
                    </a:cubicBezTo>
                    <a:cubicBezTo>
                      <a:pt x="457" y="213"/>
                      <a:pt x="512" y="211"/>
                      <a:pt x="538" y="214"/>
                    </a:cubicBezTo>
                    <a:cubicBezTo>
                      <a:pt x="542" y="230"/>
                      <a:pt x="545" y="247"/>
                      <a:pt x="545" y="265"/>
                    </a:cubicBezTo>
                    <a:cubicBezTo>
                      <a:pt x="545" y="319"/>
                      <a:pt x="522" y="367"/>
                      <a:pt x="486" y="401"/>
                    </a:cubicBezTo>
                    <a:close/>
                  </a:path>
                </a:pathLst>
              </a:custGeom>
              <a:grpFill/>
              <a:ln>
                <a:noFill/>
              </a:ln>
            </p:spPr>
            <p:txBody>
              <a:bodyPr vert="horz" wrap="square" lIns="91440" tIns="45720" rIns="91440" bIns="45720" numCol="1" anchor="t" anchorCtr="0" compatLnSpc="1"/>
              <a:lstStyle/>
              <a:p>
                <a:endParaRPr lang="zh-CN" altLang="en-US">
                  <a:solidFill>
                    <a:srgbClr val="2E2E2E"/>
                  </a:solidFill>
                  <a:latin typeface="微软雅黑" panose="020B0503020204020204" pitchFamily="34" charset="-122"/>
                  <a:ea typeface="微软雅黑" panose="020B0503020204020204" pitchFamily="34" charset="-122"/>
                </a:endParaRPr>
              </a:p>
            </p:txBody>
          </p:sp>
          <p:grpSp>
            <p:nvGrpSpPr>
              <p:cNvPr id="7" name="组合 6"/>
              <p:cNvGrpSpPr/>
              <p:nvPr/>
            </p:nvGrpSpPr>
            <p:grpSpPr>
              <a:xfrm>
                <a:off x="6199982" y="1644272"/>
                <a:ext cx="2220117" cy="1183367"/>
                <a:chOff x="869805" y="4213596"/>
                <a:chExt cx="2220117" cy="1183367"/>
              </a:xfrm>
              <a:grpFill/>
            </p:grpSpPr>
            <p:sp>
              <p:nvSpPr>
                <p:cNvPr id="8" name="文本框 7"/>
                <p:cNvSpPr txBox="1"/>
                <p:nvPr/>
              </p:nvSpPr>
              <p:spPr>
                <a:xfrm>
                  <a:off x="1382781" y="4213596"/>
                  <a:ext cx="1338828" cy="369332"/>
                </a:xfrm>
                <a:prstGeom prst="rect">
                  <a:avLst/>
                </a:prstGeom>
                <a:grpFill/>
              </p:spPr>
              <p:txBody>
                <a:bodyPr wrap="none" rtlCol="0">
                  <a:spAutoFit/>
                </a:bodyPr>
                <a:lstStyle>
                  <a:defPPr>
                    <a:defRPr lang="zh-CN"/>
                  </a:defPPr>
                  <a:lvl1pPr>
                    <a:defRPr sz="2800">
                      <a:latin typeface="方正正中黑简体" panose="02000000000000000000" pitchFamily="2" charset="-122"/>
                      <a:ea typeface="方正正中黑简体" panose="02000000000000000000" pitchFamily="2" charset="-122"/>
                    </a:defRPr>
                  </a:lvl1pPr>
                </a:lstStyle>
                <a:p>
                  <a:r>
                    <a:rPr lang="zh-CN" altLang="en-US" sz="1800" b="1" dirty="0">
                      <a:solidFill>
                        <a:prstClr val="white"/>
                      </a:solidFill>
                      <a:latin typeface="微软雅黑" panose="020B0503020204020204" pitchFamily="34" charset="-122"/>
                      <a:ea typeface="微软雅黑" panose="020B0503020204020204" pitchFamily="34" charset="-122"/>
                    </a:rPr>
                    <a:t>请输入标题</a:t>
                  </a:r>
                  <a:endParaRPr lang="zh-CN" altLang="en-US" sz="1800" b="1" dirty="0">
                    <a:solidFill>
                      <a:prstClr val="white"/>
                    </a:solidFill>
                    <a:latin typeface="微软雅黑" panose="020B0503020204020204" pitchFamily="34" charset="-122"/>
                    <a:ea typeface="微软雅黑" panose="020B0503020204020204" pitchFamily="34" charset="-122"/>
                  </a:endParaRPr>
                </a:p>
              </p:txBody>
            </p:sp>
            <p:sp>
              <p:nvSpPr>
                <p:cNvPr id="9" name="矩形 8"/>
                <p:cNvSpPr/>
                <p:nvPr/>
              </p:nvSpPr>
              <p:spPr>
                <a:xfrm>
                  <a:off x="869805" y="4873743"/>
                  <a:ext cx="2220117" cy="523220"/>
                </a:xfrm>
                <a:prstGeom prst="rect">
                  <a:avLst/>
                </a:prstGeom>
                <a:noFill/>
                <a:ln>
                  <a:noFill/>
                </a:ln>
              </p:spPr>
              <p:txBody>
                <a:bodyPr wrap="square">
                  <a:spAutoFit/>
                </a:bodyPr>
                <a:lstStyle/>
                <a:p>
                  <a:r>
                    <a:rPr lang="zh-CN" altLang="en-US" sz="1400" kern="100" dirty="0">
                      <a:solidFill>
                        <a:prstClr val="white"/>
                      </a:solidFill>
                      <a:latin typeface="微软雅黑" panose="020B0503020204020204" pitchFamily="34" charset="-122"/>
                      <a:ea typeface="微软雅黑" panose="020B0503020204020204" pitchFamily="34" charset="-122"/>
                      <a:cs typeface="Times New Roman" panose="02020603050405020304" pitchFamily="18" charset="0"/>
                    </a:rPr>
                    <a:t>请在此添加您想要的内容</a:t>
                  </a:r>
                  <a:endParaRPr lang="en-US" altLang="zh-CN" sz="1400" kern="100" dirty="0">
                    <a:solidFill>
                      <a:prstClr val="white"/>
                    </a:solidFill>
                    <a:latin typeface="微软雅黑" panose="020B0503020204020204" pitchFamily="34" charset="-122"/>
                    <a:ea typeface="微软雅黑" panose="020B0503020204020204" pitchFamily="34" charset="-122"/>
                    <a:cs typeface="Times New Roman" panose="02020603050405020304" pitchFamily="18" charset="0"/>
                  </a:endParaRPr>
                </a:p>
                <a:p>
                  <a:r>
                    <a:rPr lang="zh-CN" altLang="en-US" sz="1400" kern="100" dirty="0">
                      <a:solidFill>
                        <a:prstClr val="white"/>
                      </a:solidFill>
                      <a:latin typeface="微软雅黑" panose="020B0503020204020204" pitchFamily="34" charset="-122"/>
                      <a:ea typeface="微软雅黑" panose="020B0503020204020204" pitchFamily="34" charset="-122"/>
                      <a:cs typeface="Times New Roman" panose="02020603050405020304" pitchFamily="18" charset="0"/>
                    </a:rPr>
                    <a:t>请在此添加您想要的内容</a:t>
                  </a:r>
                  <a:endParaRPr lang="zh-CN" altLang="en-US" sz="1400" dirty="0">
                    <a:solidFill>
                      <a:prstClr val="white"/>
                    </a:solidFill>
                    <a:latin typeface="微软雅黑" panose="020B0503020204020204" pitchFamily="34" charset="-122"/>
                    <a:ea typeface="微软雅黑" panose="020B0503020204020204" pitchFamily="34" charset="-122"/>
                  </a:endParaRPr>
                </a:p>
              </p:txBody>
            </p:sp>
          </p:grpSp>
        </p:grpSp>
      </p:grpSp>
      <p:grpSp>
        <p:nvGrpSpPr>
          <p:cNvPr id="10" name="组合 9"/>
          <p:cNvGrpSpPr/>
          <p:nvPr/>
        </p:nvGrpSpPr>
        <p:grpSpPr>
          <a:xfrm>
            <a:off x="3682845" y="4469348"/>
            <a:ext cx="2324100" cy="1515116"/>
            <a:chOff x="8788947" y="1622704"/>
            <a:chExt cx="2324100" cy="1515116"/>
          </a:xfrm>
          <a:solidFill>
            <a:schemeClr val="accent2"/>
          </a:solidFill>
        </p:grpSpPr>
        <p:sp>
          <p:nvSpPr>
            <p:cNvPr id="11" name="矩形 10"/>
            <p:cNvSpPr/>
            <p:nvPr/>
          </p:nvSpPr>
          <p:spPr>
            <a:xfrm>
              <a:off x="8788947" y="1622704"/>
              <a:ext cx="2324100" cy="1515116"/>
            </a:xfrm>
            <a:prstGeom prst="rect">
              <a:avLst/>
            </a:prstGeom>
            <a:grpFill/>
            <a:ln>
              <a:noFill/>
            </a:ln>
            <a:effectLst>
              <a:outerShdw blurRad="101600" dist="63500" dir="2700000" algn="tl"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panose="020B0503020204020204" pitchFamily="34" charset="-122"/>
                <a:ea typeface="微软雅黑" panose="020B0503020204020204" pitchFamily="34" charset="-122"/>
              </a:endParaRPr>
            </a:p>
          </p:txBody>
        </p:sp>
        <p:grpSp>
          <p:nvGrpSpPr>
            <p:cNvPr id="12" name="Group 35"/>
            <p:cNvGrpSpPr>
              <a:grpSpLocks noChangeAspect="1"/>
            </p:cNvGrpSpPr>
            <p:nvPr/>
          </p:nvGrpSpPr>
          <p:grpSpPr bwMode="auto">
            <a:xfrm>
              <a:off x="8861222" y="1686337"/>
              <a:ext cx="253663" cy="296489"/>
              <a:chOff x="3379" y="1619"/>
              <a:chExt cx="924" cy="1080"/>
            </a:xfrm>
            <a:grpFill/>
          </p:grpSpPr>
          <p:sp>
            <p:nvSpPr>
              <p:cNvPr id="16" name="Freeform 36"/>
              <p:cNvSpPr/>
              <p:nvPr/>
            </p:nvSpPr>
            <p:spPr bwMode="auto">
              <a:xfrm>
                <a:off x="3539" y="1959"/>
                <a:ext cx="605" cy="740"/>
              </a:xfrm>
              <a:custGeom>
                <a:avLst/>
                <a:gdLst>
                  <a:gd name="T0" fmla="*/ 149 w 254"/>
                  <a:gd name="T1" fmla="*/ 98 h 311"/>
                  <a:gd name="T2" fmla="*/ 179 w 254"/>
                  <a:gd name="T3" fmla="*/ 51 h 311"/>
                  <a:gd name="T4" fmla="*/ 127 w 254"/>
                  <a:gd name="T5" fmla="*/ 0 h 311"/>
                  <a:gd name="T6" fmla="*/ 76 w 254"/>
                  <a:gd name="T7" fmla="*/ 51 h 311"/>
                  <a:gd name="T8" fmla="*/ 105 w 254"/>
                  <a:gd name="T9" fmla="*/ 98 h 311"/>
                  <a:gd name="T10" fmla="*/ 0 w 254"/>
                  <a:gd name="T11" fmla="*/ 311 h 311"/>
                  <a:gd name="T12" fmla="*/ 59 w 254"/>
                  <a:gd name="T13" fmla="*/ 311 h 311"/>
                  <a:gd name="T14" fmla="*/ 77 w 254"/>
                  <a:gd name="T15" fmla="*/ 287 h 311"/>
                  <a:gd name="T16" fmla="*/ 127 w 254"/>
                  <a:gd name="T17" fmla="*/ 262 h 311"/>
                  <a:gd name="T18" fmla="*/ 177 w 254"/>
                  <a:gd name="T19" fmla="*/ 287 h 311"/>
                  <a:gd name="T20" fmla="*/ 195 w 254"/>
                  <a:gd name="T21" fmla="*/ 311 h 311"/>
                  <a:gd name="T22" fmla="*/ 254 w 254"/>
                  <a:gd name="T23" fmla="*/ 311 h 311"/>
                  <a:gd name="T24" fmla="*/ 149 w 254"/>
                  <a:gd name="T25" fmla="*/ 98 h 3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4" h="311">
                    <a:moveTo>
                      <a:pt x="149" y="98"/>
                    </a:moveTo>
                    <a:cubicBezTo>
                      <a:pt x="166" y="90"/>
                      <a:pt x="179" y="72"/>
                      <a:pt x="179" y="51"/>
                    </a:cubicBezTo>
                    <a:cubicBezTo>
                      <a:pt x="179" y="23"/>
                      <a:pt x="156" y="0"/>
                      <a:pt x="127" y="0"/>
                    </a:cubicBezTo>
                    <a:cubicBezTo>
                      <a:pt x="99" y="0"/>
                      <a:pt x="76" y="23"/>
                      <a:pt x="76" y="51"/>
                    </a:cubicBezTo>
                    <a:cubicBezTo>
                      <a:pt x="76" y="72"/>
                      <a:pt x="88" y="90"/>
                      <a:pt x="105" y="98"/>
                    </a:cubicBezTo>
                    <a:cubicBezTo>
                      <a:pt x="99" y="201"/>
                      <a:pt x="36" y="276"/>
                      <a:pt x="0" y="311"/>
                    </a:cubicBezTo>
                    <a:cubicBezTo>
                      <a:pt x="59" y="311"/>
                      <a:pt x="59" y="311"/>
                      <a:pt x="59" y="311"/>
                    </a:cubicBezTo>
                    <a:cubicBezTo>
                      <a:pt x="65" y="304"/>
                      <a:pt x="71" y="296"/>
                      <a:pt x="77" y="287"/>
                    </a:cubicBezTo>
                    <a:cubicBezTo>
                      <a:pt x="89" y="272"/>
                      <a:pt x="108" y="262"/>
                      <a:pt x="127" y="262"/>
                    </a:cubicBezTo>
                    <a:cubicBezTo>
                      <a:pt x="147" y="262"/>
                      <a:pt x="165" y="272"/>
                      <a:pt x="177" y="287"/>
                    </a:cubicBezTo>
                    <a:cubicBezTo>
                      <a:pt x="183" y="296"/>
                      <a:pt x="189" y="304"/>
                      <a:pt x="195" y="311"/>
                    </a:cubicBezTo>
                    <a:cubicBezTo>
                      <a:pt x="254" y="311"/>
                      <a:pt x="254" y="311"/>
                      <a:pt x="254" y="311"/>
                    </a:cubicBezTo>
                    <a:cubicBezTo>
                      <a:pt x="218" y="276"/>
                      <a:pt x="155" y="201"/>
                      <a:pt x="149" y="9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2E2E2E"/>
                  </a:solidFill>
                  <a:latin typeface="微软雅黑" panose="020B0503020204020204" pitchFamily="34" charset="-122"/>
                  <a:ea typeface="微软雅黑" panose="020B0503020204020204" pitchFamily="34" charset="-122"/>
                </a:endParaRPr>
              </a:p>
            </p:txBody>
          </p:sp>
          <p:sp>
            <p:nvSpPr>
              <p:cNvPr id="17" name="Freeform 37"/>
              <p:cNvSpPr/>
              <p:nvPr/>
            </p:nvSpPr>
            <p:spPr bwMode="auto">
              <a:xfrm>
                <a:off x="3543" y="1783"/>
                <a:ext cx="596" cy="571"/>
              </a:xfrm>
              <a:custGeom>
                <a:avLst/>
                <a:gdLst>
                  <a:gd name="T0" fmla="*/ 167 w 250"/>
                  <a:gd name="T1" fmla="*/ 212 h 240"/>
                  <a:gd name="T2" fmla="*/ 175 w 250"/>
                  <a:gd name="T3" fmla="*/ 240 h 240"/>
                  <a:gd name="T4" fmla="*/ 250 w 250"/>
                  <a:gd name="T5" fmla="*/ 125 h 240"/>
                  <a:gd name="T6" fmla="*/ 125 w 250"/>
                  <a:gd name="T7" fmla="*/ 0 h 240"/>
                  <a:gd name="T8" fmla="*/ 0 w 250"/>
                  <a:gd name="T9" fmla="*/ 125 h 240"/>
                  <a:gd name="T10" fmla="*/ 75 w 250"/>
                  <a:gd name="T11" fmla="*/ 240 h 240"/>
                  <a:gd name="T12" fmla="*/ 83 w 250"/>
                  <a:gd name="T13" fmla="*/ 212 h 240"/>
                  <a:gd name="T14" fmla="*/ 29 w 250"/>
                  <a:gd name="T15" fmla="*/ 125 h 240"/>
                  <a:gd name="T16" fmla="*/ 125 w 250"/>
                  <a:gd name="T17" fmla="*/ 29 h 240"/>
                  <a:gd name="T18" fmla="*/ 222 w 250"/>
                  <a:gd name="T19" fmla="*/ 125 h 240"/>
                  <a:gd name="T20" fmla="*/ 167 w 250"/>
                  <a:gd name="T21" fmla="*/ 212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50" h="240">
                    <a:moveTo>
                      <a:pt x="167" y="212"/>
                    </a:moveTo>
                    <a:cubicBezTo>
                      <a:pt x="169" y="222"/>
                      <a:pt x="172" y="231"/>
                      <a:pt x="175" y="240"/>
                    </a:cubicBezTo>
                    <a:cubicBezTo>
                      <a:pt x="219" y="221"/>
                      <a:pt x="250" y="177"/>
                      <a:pt x="250" y="125"/>
                    </a:cubicBezTo>
                    <a:cubicBezTo>
                      <a:pt x="250" y="56"/>
                      <a:pt x="194" y="0"/>
                      <a:pt x="125" y="0"/>
                    </a:cubicBezTo>
                    <a:cubicBezTo>
                      <a:pt x="56" y="0"/>
                      <a:pt x="0" y="56"/>
                      <a:pt x="0" y="125"/>
                    </a:cubicBezTo>
                    <a:cubicBezTo>
                      <a:pt x="0" y="177"/>
                      <a:pt x="31" y="221"/>
                      <a:pt x="75" y="240"/>
                    </a:cubicBezTo>
                    <a:cubicBezTo>
                      <a:pt x="78" y="231"/>
                      <a:pt x="81" y="222"/>
                      <a:pt x="83" y="212"/>
                    </a:cubicBezTo>
                    <a:cubicBezTo>
                      <a:pt x="51" y="196"/>
                      <a:pt x="29" y="163"/>
                      <a:pt x="29" y="125"/>
                    </a:cubicBezTo>
                    <a:cubicBezTo>
                      <a:pt x="29" y="72"/>
                      <a:pt x="72" y="29"/>
                      <a:pt x="125" y="29"/>
                    </a:cubicBezTo>
                    <a:cubicBezTo>
                      <a:pt x="178" y="29"/>
                      <a:pt x="222" y="72"/>
                      <a:pt x="222" y="125"/>
                    </a:cubicBezTo>
                    <a:cubicBezTo>
                      <a:pt x="222" y="163"/>
                      <a:pt x="199" y="196"/>
                      <a:pt x="167" y="21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2E2E2E"/>
                  </a:solidFill>
                  <a:latin typeface="微软雅黑" panose="020B0503020204020204" pitchFamily="34" charset="-122"/>
                  <a:ea typeface="微软雅黑" panose="020B0503020204020204" pitchFamily="34" charset="-122"/>
                </a:endParaRPr>
              </a:p>
            </p:txBody>
          </p:sp>
          <p:sp>
            <p:nvSpPr>
              <p:cNvPr id="18" name="Freeform 38"/>
              <p:cNvSpPr/>
              <p:nvPr/>
            </p:nvSpPr>
            <p:spPr bwMode="auto">
              <a:xfrm>
                <a:off x="3379" y="1619"/>
                <a:ext cx="924" cy="883"/>
              </a:xfrm>
              <a:custGeom>
                <a:avLst/>
                <a:gdLst>
                  <a:gd name="T0" fmla="*/ 194 w 388"/>
                  <a:gd name="T1" fmla="*/ 0 h 371"/>
                  <a:gd name="T2" fmla="*/ 0 w 388"/>
                  <a:gd name="T3" fmla="*/ 194 h 371"/>
                  <a:gd name="T4" fmla="*/ 115 w 388"/>
                  <a:gd name="T5" fmla="*/ 371 h 371"/>
                  <a:gd name="T6" fmla="*/ 135 w 388"/>
                  <a:gd name="T7" fmla="*/ 333 h 371"/>
                  <a:gd name="T8" fmla="*/ 43 w 388"/>
                  <a:gd name="T9" fmla="*/ 194 h 371"/>
                  <a:gd name="T10" fmla="*/ 194 w 388"/>
                  <a:gd name="T11" fmla="*/ 43 h 371"/>
                  <a:gd name="T12" fmla="*/ 345 w 388"/>
                  <a:gd name="T13" fmla="*/ 194 h 371"/>
                  <a:gd name="T14" fmla="*/ 253 w 388"/>
                  <a:gd name="T15" fmla="*/ 333 h 371"/>
                  <a:gd name="T16" fmla="*/ 273 w 388"/>
                  <a:gd name="T17" fmla="*/ 371 h 371"/>
                  <a:gd name="T18" fmla="*/ 388 w 388"/>
                  <a:gd name="T19" fmla="*/ 194 h 371"/>
                  <a:gd name="T20" fmla="*/ 194 w 388"/>
                  <a:gd name="T21" fmla="*/ 0 h 3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88" h="371">
                    <a:moveTo>
                      <a:pt x="194" y="0"/>
                    </a:moveTo>
                    <a:cubicBezTo>
                      <a:pt x="87" y="0"/>
                      <a:pt x="0" y="87"/>
                      <a:pt x="0" y="194"/>
                    </a:cubicBezTo>
                    <a:cubicBezTo>
                      <a:pt x="0" y="273"/>
                      <a:pt x="48" y="341"/>
                      <a:pt x="115" y="371"/>
                    </a:cubicBezTo>
                    <a:cubicBezTo>
                      <a:pt x="122" y="360"/>
                      <a:pt x="129" y="347"/>
                      <a:pt x="135" y="333"/>
                    </a:cubicBezTo>
                    <a:cubicBezTo>
                      <a:pt x="81" y="310"/>
                      <a:pt x="43" y="257"/>
                      <a:pt x="43" y="194"/>
                    </a:cubicBezTo>
                    <a:cubicBezTo>
                      <a:pt x="43" y="111"/>
                      <a:pt x="111" y="43"/>
                      <a:pt x="194" y="43"/>
                    </a:cubicBezTo>
                    <a:cubicBezTo>
                      <a:pt x="277" y="43"/>
                      <a:pt x="345" y="111"/>
                      <a:pt x="345" y="194"/>
                    </a:cubicBezTo>
                    <a:cubicBezTo>
                      <a:pt x="345" y="257"/>
                      <a:pt x="307" y="310"/>
                      <a:pt x="253" y="333"/>
                    </a:cubicBezTo>
                    <a:cubicBezTo>
                      <a:pt x="259" y="347"/>
                      <a:pt x="266" y="360"/>
                      <a:pt x="273" y="371"/>
                    </a:cubicBezTo>
                    <a:cubicBezTo>
                      <a:pt x="341" y="341"/>
                      <a:pt x="388" y="273"/>
                      <a:pt x="388" y="194"/>
                    </a:cubicBezTo>
                    <a:cubicBezTo>
                      <a:pt x="388" y="87"/>
                      <a:pt x="301" y="0"/>
                      <a:pt x="19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2E2E2E"/>
                  </a:solidFill>
                  <a:latin typeface="微软雅黑" panose="020B0503020204020204" pitchFamily="34" charset="-122"/>
                  <a:ea typeface="微软雅黑" panose="020B0503020204020204" pitchFamily="34" charset="-122"/>
                </a:endParaRPr>
              </a:p>
            </p:txBody>
          </p:sp>
          <p:sp>
            <p:nvSpPr>
              <p:cNvPr id="19" name="Freeform 39"/>
              <p:cNvSpPr/>
              <p:nvPr/>
            </p:nvSpPr>
            <p:spPr bwMode="auto">
              <a:xfrm>
                <a:off x="3539" y="1959"/>
                <a:ext cx="605" cy="740"/>
              </a:xfrm>
              <a:custGeom>
                <a:avLst/>
                <a:gdLst>
                  <a:gd name="T0" fmla="*/ 149 w 254"/>
                  <a:gd name="T1" fmla="*/ 98 h 311"/>
                  <a:gd name="T2" fmla="*/ 179 w 254"/>
                  <a:gd name="T3" fmla="*/ 51 h 311"/>
                  <a:gd name="T4" fmla="*/ 127 w 254"/>
                  <a:gd name="T5" fmla="*/ 0 h 311"/>
                  <a:gd name="T6" fmla="*/ 76 w 254"/>
                  <a:gd name="T7" fmla="*/ 51 h 311"/>
                  <a:gd name="T8" fmla="*/ 105 w 254"/>
                  <a:gd name="T9" fmla="*/ 98 h 311"/>
                  <a:gd name="T10" fmla="*/ 0 w 254"/>
                  <a:gd name="T11" fmla="*/ 311 h 311"/>
                  <a:gd name="T12" fmla="*/ 59 w 254"/>
                  <a:gd name="T13" fmla="*/ 311 h 311"/>
                  <a:gd name="T14" fmla="*/ 77 w 254"/>
                  <a:gd name="T15" fmla="*/ 287 h 311"/>
                  <a:gd name="T16" fmla="*/ 127 w 254"/>
                  <a:gd name="T17" fmla="*/ 262 h 311"/>
                  <a:gd name="T18" fmla="*/ 177 w 254"/>
                  <a:gd name="T19" fmla="*/ 287 h 311"/>
                  <a:gd name="T20" fmla="*/ 195 w 254"/>
                  <a:gd name="T21" fmla="*/ 311 h 311"/>
                  <a:gd name="T22" fmla="*/ 254 w 254"/>
                  <a:gd name="T23" fmla="*/ 311 h 311"/>
                  <a:gd name="T24" fmla="*/ 149 w 254"/>
                  <a:gd name="T25" fmla="*/ 98 h 3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4" h="311">
                    <a:moveTo>
                      <a:pt x="149" y="98"/>
                    </a:moveTo>
                    <a:cubicBezTo>
                      <a:pt x="166" y="90"/>
                      <a:pt x="179" y="72"/>
                      <a:pt x="179" y="51"/>
                    </a:cubicBezTo>
                    <a:cubicBezTo>
                      <a:pt x="179" y="23"/>
                      <a:pt x="156" y="0"/>
                      <a:pt x="127" y="0"/>
                    </a:cubicBezTo>
                    <a:cubicBezTo>
                      <a:pt x="99" y="0"/>
                      <a:pt x="76" y="23"/>
                      <a:pt x="76" y="51"/>
                    </a:cubicBezTo>
                    <a:cubicBezTo>
                      <a:pt x="76" y="72"/>
                      <a:pt x="88" y="90"/>
                      <a:pt x="105" y="98"/>
                    </a:cubicBezTo>
                    <a:cubicBezTo>
                      <a:pt x="99" y="201"/>
                      <a:pt x="36" y="276"/>
                      <a:pt x="0" y="311"/>
                    </a:cubicBezTo>
                    <a:cubicBezTo>
                      <a:pt x="59" y="311"/>
                      <a:pt x="59" y="311"/>
                      <a:pt x="59" y="311"/>
                    </a:cubicBezTo>
                    <a:cubicBezTo>
                      <a:pt x="65" y="304"/>
                      <a:pt x="71" y="296"/>
                      <a:pt x="77" y="287"/>
                    </a:cubicBezTo>
                    <a:cubicBezTo>
                      <a:pt x="89" y="272"/>
                      <a:pt x="108" y="262"/>
                      <a:pt x="127" y="262"/>
                    </a:cubicBezTo>
                    <a:cubicBezTo>
                      <a:pt x="147" y="262"/>
                      <a:pt x="165" y="272"/>
                      <a:pt x="177" y="287"/>
                    </a:cubicBezTo>
                    <a:cubicBezTo>
                      <a:pt x="183" y="296"/>
                      <a:pt x="189" y="304"/>
                      <a:pt x="195" y="311"/>
                    </a:cubicBezTo>
                    <a:cubicBezTo>
                      <a:pt x="254" y="311"/>
                      <a:pt x="254" y="311"/>
                      <a:pt x="254" y="311"/>
                    </a:cubicBezTo>
                    <a:cubicBezTo>
                      <a:pt x="218" y="276"/>
                      <a:pt x="155" y="201"/>
                      <a:pt x="149" y="9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2E2E2E"/>
                  </a:solidFill>
                  <a:latin typeface="微软雅黑" panose="020B0503020204020204" pitchFamily="34" charset="-122"/>
                  <a:ea typeface="微软雅黑" panose="020B0503020204020204" pitchFamily="34" charset="-122"/>
                </a:endParaRPr>
              </a:p>
            </p:txBody>
          </p:sp>
          <p:sp>
            <p:nvSpPr>
              <p:cNvPr id="20" name="Freeform 40"/>
              <p:cNvSpPr/>
              <p:nvPr/>
            </p:nvSpPr>
            <p:spPr bwMode="auto">
              <a:xfrm>
                <a:off x="3543" y="1783"/>
                <a:ext cx="596" cy="571"/>
              </a:xfrm>
              <a:custGeom>
                <a:avLst/>
                <a:gdLst>
                  <a:gd name="T0" fmla="*/ 167 w 250"/>
                  <a:gd name="T1" fmla="*/ 212 h 240"/>
                  <a:gd name="T2" fmla="*/ 175 w 250"/>
                  <a:gd name="T3" fmla="*/ 240 h 240"/>
                  <a:gd name="T4" fmla="*/ 250 w 250"/>
                  <a:gd name="T5" fmla="*/ 125 h 240"/>
                  <a:gd name="T6" fmla="*/ 125 w 250"/>
                  <a:gd name="T7" fmla="*/ 0 h 240"/>
                  <a:gd name="T8" fmla="*/ 0 w 250"/>
                  <a:gd name="T9" fmla="*/ 125 h 240"/>
                  <a:gd name="T10" fmla="*/ 75 w 250"/>
                  <a:gd name="T11" fmla="*/ 240 h 240"/>
                  <a:gd name="T12" fmla="*/ 83 w 250"/>
                  <a:gd name="T13" fmla="*/ 212 h 240"/>
                  <a:gd name="T14" fmla="*/ 29 w 250"/>
                  <a:gd name="T15" fmla="*/ 125 h 240"/>
                  <a:gd name="T16" fmla="*/ 125 w 250"/>
                  <a:gd name="T17" fmla="*/ 29 h 240"/>
                  <a:gd name="T18" fmla="*/ 222 w 250"/>
                  <a:gd name="T19" fmla="*/ 125 h 240"/>
                  <a:gd name="T20" fmla="*/ 167 w 250"/>
                  <a:gd name="T21" fmla="*/ 212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50" h="240">
                    <a:moveTo>
                      <a:pt x="167" y="212"/>
                    </a:moveTo>
                    <a:cubicBezTo>
                      <a:pt x="169" y="222"/>
                      <a:pt x="172" y="231"/>
                      <a:pt x="175" y="240"/>
                    </a:cubicBezTo>
                    <a:cubicBezTo>
                      <a:pt x="219" y="221"/>
                      <a:pt x="250" y="177"/>
                      <a:pt x="250" y="125"/>
                    </a:cubicBezTo>
                    <a:cubicBezTo>
                      <a:pt x="250" y="56"/>
                      <a:pt x="194" y="0"/>
                      <a:pt x="125" y="0"/>
                    </a:cubicBezTo>
                    <a:cubicBezTo>
                      <a:pt x="56" y="0"/>
                      <a:pt x="0" y="56"/>
                      <a:pt x="0" y="125"/>
                    </a:cubicBezTo>
                    <a:cubicBezTo>
                      <a:pt x="0" y="177"/>
                      <a:pt x="31" y="221"/>
                      <a:pt x="75" y="240"/>
                    </a:cubicBezTo>
                    <a:cubicBezTo>
                      <a:pt x="78" y="231"/>
                      <a:pt x="81" y="222"/>
                      <a:pt x="83" y="212"/>
                    </a:cubicBezTo>
                    <a:cubicBezTo>
                      <a:pt x="51" y="196"/>
                      <a:pt x="29" y="163"/>
                      <a:pt x="29" y="125"/>
                    </a:cubicBezTo>
                    <a:cubicBezTo>
                      <a:pt x="29" y="72"/>
                      <a:pt x="72" y="29"/>
                      <a:pt x="125" y="29"/>
                    </a:cubicBezTo>
                    <a:cubicBezTo>
                      <a:pt x="178" y="29"/>
                      <a:pt x="222" y="72"/>
                      <a:pt x="222" y="125"/>
                    </a:cubicBezTo>
                    <a:cubicBezTo>
                      <a:pt x="222" y="163"/>
                      <a:pt x="199" y="196"/>
                      <a:pt x="167" y="21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2E2E2E"/>
                  </a:solidFill>
                  <a:latin typeface="微软雅黑" panose="020B0503020204020204" pitchFamily="34" charset="-122"/>
                  <a:ea typeface="微软雅黑" panose="020B0503020204020204" pitchFamily="34" charset="-122"/>
                </a:endParaRPr>
              </a:p>
            </p:txBody>
          </p:sp>
          <p:sp>
            <p:nvSpPr>
              <p:cNvPr id="21" name="Freeform 41"/>
              <p:cNvSpPr/>
              <p:nvPr/>
            </p:nvSpPr>
            <p:spPr bwMode="auto">
              <a:xfrm>
                <a:off x="3379" y="1619"/>
                <a:ext cx="924" cy="883"/>
              </a:xfrm>
              <a:custGeom>
                <a:avLst/>
                <a:gdLst>
                  <a:gd name="T0" fmla="*/ 194 w 388"/>
                  <a:gd name="T1" fmla="*/ 0 h 371"/>
                  <a:gd name="T2" fmla="*/ 0 w 388"/>
                  <a:gd name="T3" fmla="*/ 194 h 371"/>
                  <a:gd name="T4" fmla="*/ 115 w 388"/>
                  <a:gd name="T5" fmla="*/ 371 h 371"/>
                  <a:gd name="T6" fmla="*/ 135 w 388"/>
                  <a:gd name="T7" fmla="*/ 333 h 371"/>
                  <a:gd name="T8" fmla="*/ 43 w 388"/>
                  <a:gd name="T9" fmla="*/ 194 h 371"/>
                  <a:gd name="T10" fmla="*/ 194 w 388"/>
                  <a:gd name="T11" fmla="*/ 43 h 371"/>
                  <a:gd name="T12" fmla="*/ 345 w 388"/>
                  <a:gd name="T13" fmla="*/ 194 h 371"/>
                  <a:gd name="T14" fmla="*/ 253 w 388"/>
                  <a:gd name="T15" fmla="*/ 333 h 371"/>
                  <a:gd name="T16" fmla="*/ 273 w 388"/>
                  <a:gd name="T17" fmla="*/ 371 h 371"/>
                  <a:gd name="T18" fmla="*/ 388 w 388"/>
                  <a:gd name="T19" fmla="*/ 194 h 371"/>
                  <a:gd name="T20" fmla="*/ 194 w 388"/>
                  <a:gd name="T21" fmla="*/ 0 h 3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88" h="371">
                    <a:moveTo>
                      <a:pt x="194" y="0"/>
                    </a:moveTo>
                    <a:cubicBezTo>
                      <a:pt x="87" y="0"/>
                      <a:pt x="0" y="87"/>
                      <a:pt x="0" y="194"/>
                    </a:cubicBezTo>
                    <a:cubicBezTo>
                      <a:pt x="0" y="273"/>
                      <a:pt x="48" y="341"/>
                      <a:pt x="115" y="371"/>
                    </a:cubicBezTo>
                    <a:cubicBezTo>
                      <a:pt x="122" y="360"/>
                      <a:pt x="129" y="347"/>
                      <a:pt x="135" y="333"/>
                    </a:cubicBezTo>
                    <a:cubicBezTo>
                      <a:pt x="81" y="310"/>
                      <a:pt x="43" y="257"/>
                      <a:pt x="43" y="194"/>
                    </a:cubicBezTo>
                    <a:cubicBezTo>
                      <a:pt x="43" y="111"/>
                      <a:pt x="111" y="43"/>
                      <a:pt x="194" y="43"/>
                    </a:cubicBezTo>
                    <a:cubicBezTo>
                      <a:pt x="277" y="43"/>
                      <a:pt x="345" y="111"/>
                      <a:pt x="345" y="194"/>
                    </a:cubicBezTo>
                    <a:cubicBezTo>
                      <a:pt x="345" y="257"/>
                      <a:pt x="307" y="310"/>
                      <a:pt x="253" y="333"/>
                    </a:cubicBezTo>
                    <a:cubicBezTo>
                      <a:pt x="259" y="347"/>
                      <a:pt x="266" y="360"/>
                      <a:pt x="273" y="371"/>
                    </a:cubicBezTo>
                    <a:cubicBezTo>
                      <a:pt x="341" y="341"/>
                      <a:pt x="388" y="273"/>
                      <a:pt x="388" y="194"/>
                    </a:cubicBezTo>
                    <a:cubicBezTo>
                      <a:pt x="388" y="87"/>
                      <a:pt x="301" y="0"/>
                      <a:pt x="19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2E2E2E"/>
                  </a:solidFill>
                  <a:latin typeface="微软雅黑" panose="020B0503020204020204" pitchFamily="34" charset="-122"/>
                  <a:ea typeface="微软雅黑" panose="020B0503020204020204" pitchFamily="34" charset="-122"/>
                </a:endParaRPr>
              </a:p>
            </p:txBody>
          </p:sp>
        </p:grpSp>
        <p:grpSp>
          <p:nvGrpSpPr>
            <p:cNvPr id="13" name="组合 12"/>
            <p:cNvGrpSpPr/>
            <p:nvPr/>
          </p:nvGrpSpPr>
          <p:grpSpPr>
            <a:xfrm>
              <a:off x="8892930" y="1622704"/>
              <a:ext cx="2220117" cy="1183367"/>
              <a:chOff x="869805" y="4213596"/>
              <a:chExt cx="2220117" cy="1183367"/>
            </a:xfrm>
            <a:grpFill/>
          </p:grpSpPr>
          <p:sp>
            <p:nvSpPr>
              <p:cNvPr id="14" name="文本框 13"/>
              <p:cNvSpPr txBox="1"/>
              <p:nvPr/>
            </p:nvSpPr>
            <p:spPr>
              <a:xfrm>
                <a:off x="1382781" y="4213596"/>
                <a:ext cx="1338828" cy="369332"/>
              </a:xfrm>
              <a:prstGeom prst="rect">
                <a:avLst/>
              </a:prstGeom>
              <a:grpFill/>
            </p:spPr>
            <p:txBody>
              <a:bodyPr wrap="none" rtlCol="0">
                <a:spAutoFit/>
              </a:bodyPr>
              <a:lstStyle>
                <a:defPPr>
                  <a:defRPr lang="zh-CN"/>
                </a:defPPr>
                <a:lvl1pPr>
                  <a:defRPr sz="2800">
                    <a:latin typeface="方正正中黑简体" panose="02000000000000000000" pitchFamily="2" charset="-122"/>
                    <a:ea typeface="方正正中黑简体" panose="02000000000000000000" pitchFamily="2" charset="-122"/>
                  </a:defRPr>
                </a:lvl1pPr>
              </a:lstStyle>
              <a:p>
                <a:r>
                  <a:rPr lang="zh-CN" altLang="en-US" sz="1800" b="1" dirty="0">
                    <a:solidFill>
                      <a:prstClr val="white"/>
                    </a:solidFill>
                    <a:latin typeface="微软雅黑" panose="020B0503020204020204" pitchFamily="34" charset="-122"/>
                    <a:ea typeface="微软雅黑" panose="020B0503020204020204" pitchFamily="34" charset="-122"/>
                  </a:rPr>
                  <a:t>请输入标题</a:t>
                </a:r>
                <a:endParaRPr lang="zh-CN" altLang="en-US" sz="1800" b="1" dirty="0">
                  <a:solidFill>
                    <a:prstClr val="white"/>
                  </a:solidFill>
                  <a:latin typeface="微软雅黑" panose="020B0503020204020204" pitchFamily="34" charset="-122"/>
                  <a:ea typeface="微软雅黑" panose="020B0503020204020204" pitchFamily="34" charset="-122"/>
                </a:endParaRPr>
              </a:p>
            </p:txBody>
          </p:sp>
          <p:sp>
            <p:nvSpPr>
              <p:cNvPr id="15" name="矩形 14"/>
              <p:cNvSpPr/>
              <p:nvPr/>
            </p:nvSpPr>
            <p:spPr>
              <a:xfrm>
                <a:off x="869805" y="4873743"/>
                <a:ext cx="2220117" cy="523220"/>
              </a:xfrm>
              <a:prstGeom prst="rect">
                <a:avLst/>
              </a:prstGeom>
              <a:grpFill/>
            </p:spPr>
            <p:txBody>
              <a:bodyPr wrap="square">
                <a:spAutoFit/>
              </a:bodyPr>
              <a:lstStyle/>
              <a:p>
                <a:r>
                  <a:rPr lang="zh-CN" altLang="en-US" sz="1400" kern="100" dirty="0">
                    <a:solidFill>
                      <a:prstClr val="white"/>
                    </a:solidFill>
                    <a:latin typeface="微软雅黑" panose="020B0503020204020204" pitchFamily="34" charset="-122"/>
                    <a:ea typeface="微软雅黑" panose="020B0503020204020204" pitchFamily="34" charset="-122"/>
                    <a:cs typeface="Times New Roman" panose="02020603050405020304" pitchFamily="18" charset="0"/>
                  </a:rPr>
                  <a:t>请在此添加您想要的内容</a:t>
                </a:r>
                <a:endParaRPr lang="en-US" altLang="zh-CN" sz="1400" kern="100" dirty="0">
                  <a:solidFill>
                    <a:prstClr val="white"/>
                  </a:solidFill>
                  <a:latin typeface="微软雅黑" panose="020B0503020204020204" pitchFamily="34" charset="-122"/>
                  <a:ea typeface="微软雅黑" panose="020B0503020204020204" pitchFamily="34" charset="-122"/>
                  <a:cs typeface="Times New Roman" panose="02020603050405020304" pitchFamily="18" charset="0"/>
                </a:endParaRPr>
              </a:p>
              <a:p>
                <a:r>
                  <a:rPr lang="zh-CN" altLang="en-US" sz="1400" kern="100" dirty="0">
                    <a:solidFill>
                      <a:prstClr val="white"/>
                    </a:solidFill>
                    <a:latin typeface="微软雅黑" panose="020B0503020204020204" pitchFamily="34" charset="-122"/>
                    <a:ea typeface="微软雅黑" panose="020B0503020204020204" pitchFamily="34" charset="-122"/>
                    <a:cs typeface="Times New Roman" panose="02020603050405020304" pitchFamily="18" charset="0"/>
                  </a:rPr>
                  <a:t>请在此添加您想要的内容</a:t>
                </a:r>
                <a:endParaRPr lang="zh-CN" altLang="en-US" sz="1400" dirty="0">
                  <a:solidFill>
                    <a:prstClr val="white"/>
                  </a:solidFill>
                  <a:latin typeface="微软雅黑" panose="020B0503020204020204" pitchFamily="34" charset="-122"/>
                  <a:ea typeface="微软雅黑" panose="020B0503020204020204" pitchFamily="34" charset="-122"/>
                </a:endParaRPr>
              </a:p>
            </p:txBody>
          </p:sp>
        </p:grpSp>
      </p:grpSp>
      <p:grpSp>
        <p:nvGrpSpPr>
          <p:cNvPr id="22" name="组合 21"/>
          <p:cNvGrpSpPr/>
          <p:nvPr/>
        </p:nvGrpSpPr>
        <p:grpSpPr>
          <a:xfrm>
            <a:off x="8735665" y="4470280"/>
            <a:ext cx="2295375" cy="1514184"/>
            <a:chOff x="8840938" y="3979264"/>
            <a:chExt cx="2295375" cy="1612066"/>
          </a:xfrm>
          <a:solidFill>
            <a:schemeClr val="accent2"/>
          </a:solidFill>
        </p:grpSpPr>
        <p:sp>
          <p:nvSpPr>
            <p:cNvPr id="23" name="矩形 22"/>
            <p:cNvSpPr/>
            <p:nvPr/>
          </p:nvSpPr>
          <p:spPr>
            <a:xfrm>
              <a:off x="8840938" y="3979264"/>
              <a:ext cx="2295375" cy="1612066"/>
            </a:xfrm>
            <a:prstGeom prst="rect">
              <a:avLst/>
            </a:prstGeom>
            <a:grpFill/>
            <a:ln>
              <a:noFill/>
            </a:ln>
            <a:effectLst>
              <a:outerShdw blurRad="101600" dist="63500" dir="2700000" algn="tl"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panose="020B0503020204020204" pitchFamily="34" charset="-122"/>
                <a:ea typeface="微软雅黑" panose="020B0503020204020204" pitchFamily="34" charset="-122"/>
              </a:endParaRPr>
            </a:p>
          </p:txBody>
        </p:sp>
        <p:grpSp>
          <p:nvGrpSpPr>
            <p:cNvPr id="24" name="组合 23"/>
            <p:cNvGrpSpPr/>
            <p:nvPr/>
          </p:nvGrpSpPr>
          <p:grpSpPr>
            <a:xfrm>
              <a:off x="8848770" y="4055803"/>
              <a:ext cx="292180" cy="301859"/>
              <a:chOff x="5321300" y="2636838"/>
              <a:chExt cx="1533526" cy="1584326"/>
            </a:xfrm>
            <a:grpFill/>
          </p:grpSpPr>
          <p:sp>
            <p:nvSpPr>
              <p:cNvPr id="28" name="Freeform 13"/>
              <p:cNvSpPr/>
              <p:nvPr/>
            </p:nvSpPr>
            <p:spPr bwMode="auto">
              <a:xfrm>
                <a:off x="6088063" y="2943226"/>
                <a:ext cx="479425" cy="509588"/>
              </a:xfrm>
              <a:custGeom>
                <a:avLst/>
                <a:gdLst>
                  <a:gd name="T0" fmla="*/ 95 w 127"/>
                  <a:gd name="T1" fmla="*/ 135 h 135"/>
                  <a:gd name="T2" fmla="*/ 127 w 127"/>
                  <a:gd name="T3" fmla="*/ 135 h 135"/>
                  <a:gd name="T4" fmla="*/ 0 w 127"/>
                  <a:gd name="T5" fmla="*/ 0 h 135"/>
                  <a:gd name="T6" fmla="*/ 0 w 127"/>
                  <a:gd name="T7" fmla="*/ 32 h 135"/>
                  <a:gd name="T8" fmla="*/ 95 w 127"/>
                  <a:gd name="T9" fmla="*/ 135 h 135"/>
                </a:gdLst>
                <a:ahLst/>
                <a:cxnLst>
                  <a:cxn ang="0">
                    <a:pos x="T0" y="T1"/>
                  </a:cxn>
                  <a:cxn ang="0">
                    <a:pos x="T2" y="T3"/>
                  </a:cxn>
                  <a:cxn ang="0">
                    <a:pos x="T4" y="T5"/>
                  </a:cxn>
                  <a:cxn ang="0">
                    <a:pos x="T6" y="T7"/>
                  </a:cxn>
                  <a:cxn ang="0">
                    <a:pos x="T8" y="T9"/>
                  </a:cxn>
                </a:cxnLst>
                <a:rect l="0" t="0" r="r" b="b"/>
                <a:pathLst>
                  <a:path w="127" h="135">
                    <a:moveTo>
                      <a:pt x="95" y="135"/>
                    </a:moveTo>
                    <a:cubicBezTo>
                      <a:pt x="127" y="135"/>
                      <a:pt x="127" y="135"/>
                      <a:pt x="127" y="135"/>
                    </a:cubicBezTo>
                    <a:cubicBezTo>
                      <a:pt x="125" y="64"/>
                      <a:pt x="70" y="6"/>
                      <a:pt x="0" y="0"/>
                    </a:cubicBezTo>
                    <a:cubicBezTo>
                      <a:pt x="0" y="32"/>
                      <a:pt x="0" y="32"/>
                      <a:pt x="0" y="32"/>
                    </a:cubicBezTo>
                    <a:cubicBezTo>
                      <a:pt x="53" y="38"/>
                      <a:pt x="93" y="81"/>
                      <a:pt x="95" y="135"/>
                    </a:cubicBezTo>
                    <a:close/>
                  </a:path>
                </a:pathLst>
              </a:custGeom>
              <a:grpFill/>
              <a:ln w="9525">
                <a:noFill/>
                <a:round/>
              </a:ln>
            </p:spPr>
            <p:txBody>
              <a:bodyPr vert="horz" wrap="square" lIns="91440" tIns="45720" rIns="91440" bIns="45720" numCol="1" anchor="t" anchorCtr="0" compatLnSpc="1"/>
              <a:lstStyle/>
              <a:p>
                <a:endParaRPr lang="zh-CN" altLang="en-US">
                  <a:solidFill>
                    <a:srgbClr val="2E2E2E"/>
                  </a:solidFill>
                  <a:latin typeface="微软雅黑" panose="020B0503020204020204" pitchFamily="34" charset="-122"/>
                  <a:ea typeface="微软雅黑" panose="020B0503020204020204" pitchFamily="34" charset="-122"/>
                </a:endParaRPr>
              </a:p>
            </p:txBody>
          </p:sp>
          <p:sp>
            <p:nvSpPr>
              <p:cNvPr id="29" name="Freeform 14"/>
              <p:cNvSpPr/>
              <p:nvPr/>
            </p:nvSpPr>
            <p:spPr bwMode="auto">
              <a:xfrm>
                <a:off x="6088063" y="2652713"/>
                <a:ext cx="766763" cy="800100"/>
              </a:xfrm>
              <a:custGeom>
                <a:avLst/>
                <a:gdLst>
                  <a:gd name="T0" fmla="*/ 156 w 203"/>
                  <a:gd name="T1" fmla="*/ 212 h 212"/>
                  <a:gd name="T2" fmla="*/ 203 w 203"/>
                  <a:gd name="T3" fmla="*/ 212 h 212"/>
                  <a:gd name="T4" fmla="*/ 0 w 203"/>
                  <a:gd name="T5" fmla="*/ 0 h 212"/>
                  <a:gd name="T6" fmla="*/ 0 w 203"/>
                  <a:gd name="T7" fmla="*/ 48 h 212"/>
                  <a:gd name="T8" fmla="*/ 156 w 203"/>
                  <a:gd name="T9" fmla="*/ 212 h 212"/>
                </a:gdLst>
                <a:ahLst/>
                <a:cxnLst>
                  <a:cxn ang="0">
                    <a:pos x="T0" y="T1"/>
                  </a:cxn>
                  <a:cxn ang="0">
                    <a:pos x="T2" y="T3"/>
                  </a:cxn>
                  <a:cxn ang="0">
                    <a:pos x="T4" y="T5"/>
                  </a:cxn>
                  <a:cxn ang="0">
                    <a:pos x="T6" y="T7"/>
                  </a:cxn>
                  <a:cxn ang="0">
                    <a:pos x="T8" y="T9"/>
                  </a:cxn>
                </a:cxnLst>
                <a:rect l="0" t="0" r="r" b="b"/>
                <a:pathLst>
                  <a:path w="203" h="212">
                    <a:moveTo>
                      <a:pt x="156" y="212"/>
                    </a:moveTo>
                    <a:cubicBezTo>
                      <a:pt x="203" y="212"/>
                      <a:pt x="203" y="212"/>
                      <a:pt x="203" y="212"/>
                    </a:cubicBezTo>
                    <a:cubicBezTo>
                      <a:pt x="202" y="99"/>
                      <a:pt x="112" y="7"/>
                      <a:pt x="0" y="0"/>
                    </a:cubicBezTo>
                    <a:cubicBezTo>
                      <a:pt x="0" y="48"/>
                      <a:pt x="0" y="48"/>
                      <a:pt x="0" y="48"/>
                    </a:cubicBezTo>
                    <a:cubicBezTo>
                      <a:pt x="86" y="54"/>
                      <a:pt x="154" y="125"/>
                      <a:pt x="156" y="212"/>
                    </a:cubicBezTo>
                    <a:close/>
                  </a:path>
                </a:pathLst>
              </a:custGeom>
              <a:grpFill/>
              <a:ln w="9525">
                <a:noFill/>
                <a:round/>
              </a:ln>
            </p:spPr>
            <p:txBody>
              <a:bodyPr vert="horz" wrap="square" lIns="91440" tIns="45720" rIns="91440" bIns="45720" numCol="1" anchor="t" anchorCtr="0" compatLnSpc="1"/>
              <a:lstStyle/>
              <a:p>
                <a:endParaRPr lang="zh-CN" altLang="en-US">
                  <a:solidFill>
                    <a:srgbClr val="2E2E2E"/>
                  </a:solidFill>
                  <a:latin typeface="微软雅黑" panose="020B0503020204020204" pitchFamily="34" charset="-122"/>
                  <a:ea typeface="微软雅黑" panose="020B0503020204020204" pitchFamily="34" charset="-122"/>
                </a:endParaRPr>
              </a:p>
            </p:txBody>
          </p:sp>
          <p:sp>
            <p:nvSpPr>
              <p:cNvPr id="30" name="Freeform 15"/>
              <p:cNvSpPr/>
              <p:nvPr/>
            </p:nvSpPr>
            <p:spPr bwMode="auto">
              <a:xfrm>
                <a:off x="5321300" y="2698751"/>
                <a:ext cx="1462088" cy="1522413"/>
              </a:xfrm>
              <a:custGeom>
                <a:avLst/>
                <a:gdLst>
                  <a:gd name="T0" fmla="*/ 226 w 387"/>
                  <a:gd name="T1" fmla="*/ 290 h 403"/>
                  <a:gd name="T2" fmla="*/ 204 w 387"/>
                  <a:gd name="T3" fmla="*/ 283 h 403"/>
                  <a:gd name="T4" fmla="*/ 155 w 387"/>
                  <a:gd name="T5" fmla="*/ 235 h 403"/>
                  <a:gd name="T6" fmla="*/ 155 w 387"/>
                  <a:gd name="T7" fmla="*/ 235 h 403"/>
                  <a:gd name="T8" fmla="*/ 115 w 387"/>
                  <a:gd name="T9" fmla="*/ 188 h 403"/>
                  <a:gd name="T10" fmla="*/ 124 w 387"/>
                  <a:gd name="T11" fmla="*/ 147 h 403"/>
                  <a:gd name="T12" fmla="*/ 135 w 387"/>
                  <a:gd name="T13" fmla="*/ 140 h 403"/>
                  <a:gd name="T14" fmla="*/ 51 w 387"/>
                  <a:gd name="T15" fmla="*/ 0 h 403"/>
                  <a:gd name="T16" fmla="*/ 6 w 387"/>
                  <a:gd name="T17" fmla="*/ 89 h 403"/>
                  <a:gd name="T18" fmla="*/ 126 w 387"/>
                  <a:gd name="T19" fmla="*/ 263 h 403"/>
                  <a:gd name="T20" fmla="*/ 297 w 387"/>
                  <a:gd name="T21" fmla="*/ 399 h 403"/>
                  <a:gd name="T22" fmla="*/ 387 w 387"/>
                  <a:gd name="T23" fmla="*/ 360 h 403"/>
                  <a:gd name="T24" fmla="*/ 253 w 387"/>
                  <a:gd name="T25" fmla="*/ 266 h 403"/>
                  <a:gd name="T26" fmla="*/ 226 w 387"/>
                  <a:gd name="T27" fmla="*/ 290 h 4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87" h="403">
                    <a:moveTo>
                      <a:pt x="226" y="290"/>
                    </a:moveTo>
                    <a:cubicBezTo>
                      <a:pt x="218" y="291"/>
                      <a:pt x="210" y="288"/>
                      <a:pt x="204" y="283"/>
                    </a:cubicBezTo>
                    <a:cubicBezTo>
                      <a:pt x="188" y="268"/>
                      <a:pt x="168" y="250"/>
                      <a:pt x="155" y="235"/>
                    </a:cubicBezTo>
                    <a:cubicBezTo>
                      <a:pt x="155" y="235"/>
                      <a:pt x="155" y="235"/>
                      <a:pt x="155" y="235"/>
                    </a:cubicBezTo>
                    <a:cubicBezTo>
                      <a:pt x="142" y="222"/>
                      <a:pt x="127" y="203"/>
                      <a:pt x="115" y="188"/>
                    </a:cubicBezTo>
                    <a:cubicBezTo>
                      <a:pt x="104" y="174"/>
                      <a:pt x="109" y="154"/>
                      <a:pt x="124" y="147"/>
                    </a:cubicBezTo>
                    <a:cubicBezTo>
                      <a:pt x="128" y="145"/>
                      <a:pt x="131" y="142"/>
                      <a:pt x="135" y="140"/>
                    </a:cubicBezTo>
                    <a:cubicBezTo>
                      <a:pt x="51" y="0"/>
                      <a:pt x="51" y="0"/>
                      <a:pt x="51" y="0"/>
                    </a:cubicBezTo>
                    <a:cubicBezTo>
                      <a:pt x="21" y="14"/>
                      <a:pt x="0" y="46"/>
                      <a:pt x="6" y="89"/>
                    </a:cubicBezTo>
                    <a:cubicBezTo>
                      <a:pt x="9" y="112"/>
                      <a:pt x="61" y="194"/>
                      <a:pt x="126" y="263"/>
                    </a:cubicBezTo>
                    <a:cubicBezTo>
                      <a:pt x="195" y="336"/>
                      <a:pt x="278" y="396"/>
                      <a:pt x="297" y="399"/>
                    </a:cubicBezTo>
                    <a:cubicBezTo>
                      <a:pt x="335" y="403"/>
                      <a:pt x="368" y="392"/>
                      <a:pt x="387" y="360"/>
                    </a:cubicBezTo>
                    <a:cubicBezTo>
                      <a:pt x="253" y="266"/>
                      <a:pt x="253" y="266"/>
                      <a:pt x="253" y="266"/>
                    </a:cubicBezTo>
                    <a:cubicBezTo>
                      <a:pt x="243" y="278"/>
                      <a:pt x="242" y="287"/>
                      <a:pt x="226" y="290"/>
                    </a:cubicBezTo>
                    <a:close/>
                  </a:path>
                </a:pathLst>
              </a:custGeom>
              <a:grpFill/>
              <a:ln w="9525">
                <a:noFill/>
                <a:round/>
              </a:ln>
            </p:spPr>
            <p:txBody>
              <a:bodyPr vert="horz" wrap="square" lIns="91440" tIns="45720" rIns="91440" bIns="45720" numCol="1" anchor="t" anchorCtr="0" compatLnSpc="1"/>
              <a:lstStyle/>
              <a:p>
                <a:endParaRPr lang="zh-CN" altLang="en-US">
                  <a:solidFill>
                    <a:srgbClr val="2E2E2E"/>
                  </a:solidFill>
                  <a:latin typeface="微软雅黑" panose="020B0503020204020204" pitchFamily="34" charset="-122"/>
                  <a:ea typeface="微软雅黑" panose="020B0503020204020204" pitchFamily="34" charset="-122"/>
                </a:endParaRPr>
              </a:p>
            </p:txBody>
          </p:sp>
          <p:sp>
            <p:nvSpPr>
              <p:cNvPr id="31" name="Freeform 16"/>
              <p:cNvSpPr/>
              <p:nvPr/>
            </p:nvSpPr>
            <p:spPr bwMode="auto">
              <a:xfrm>
                <a:off x="5553075" y="2636838"/>
                <a:ext cx="395288" cy="574675"/>
              </a:xfrm>
              <a:custGeom>
                <a:avLst/>
                <a:gdLst>
                  <a:gd name="T0" fmla="*/ 98 w 105"/>
                  <a:gd name="T1" fmla="*/ 112 h 152"/>
                  <a:gd name="T2" fmla="*/ 41 w 105"/>
                  <a:gd name="T3" fmla="*/ 17 h 152"/>
                  <a:gd name="T4" fmla="*/ 0 w 105"/>
                  <a:gd name="T5" fmla="*/ 11 h 152"/>
                  <a:gd name="T6" fmla="*/ 84 w 105"/>
                  <a:gd name="T7" fmla="*/ 152 h 152"/>
                  <a:gd name="T8" fmla="*/ 98 w 105"/>
                  <a:gd name="T9" fmla="*/ 112 h 152"/>
                </a:gdLst>
                <a:ahLst/>
                <a:cxnLst>
                  <a:cxn ang="0">
                    <a:pos x="T0" y="T1"/>
                  </a:cxn>
                  <a:cxn ang="0">
                    <a:pos x="T2" y="T3"/>
                  </a:cxn>
                  <a:cxn ang="0">
                    <a:pos x="T4" y="T5"/>
                  </a:cxn>
                  <a:cxn ang="0">
                    <a:pos x="T6" y="T7"/>
                  </a:cxn>
                  <a:cxn ang="0">
                    <a:pos x="T8" y="T9"/>
                  </a:cxn>
                </a:cxnLst>
                <a:rect l="0" t="0" r="r" b="b"/>
                <a:pathLst>
                  <a:path w="105" h="152">
                    <a:moveTo>
                      <a:pt x="98" y="112"/>
                    </a:moveTo>
                    <a:cubicBezTo>
                      <a:pt x="41" y="17"/>
                      <a:pt x="41" y="17"/>
                      <a:pt x="41" y="17"/>
                    </a:cubicBezTo>
                    <a:cubicBezTo>
                      <a:pt x="33" y="5"/>
                      <a:pt x="18" y="0"/>
                      <a:pt x="0" y="11"/>
                    </a:cubicBezTo>
                    <a:cubicBezTo>
                      <a:pt x="84" y="152"/>
                      <a:pt x="84" y="152"/>
                      <a:pt x="84" y="152"/>
                    </a:cubicBezTo>
                    <a:cubicBezTo>
                      <a:pt x="103" y="141"/>
                      <a:pt x="105" y="125"/>
                      <a:pt x="98" y="112"/>
                    </a:cubicBezTo>
                    <a:close/>
                  </a:path>
                </a:pathLst>
              </a:custGeom>
              <a:grpFill/>
              <a:ln w="9525">
                <a:noFill/>
                <a:round/>
              </a:ln>
            </p:spPr>
            <p:txBody>
              <a:bodyPr vert="horz" wrap="square" lIns="91440" tIns="45720" rIns="91440" bIns="45720" numCol="1" anchor="t" anchorCtr="0" compatLnSpc="1"/>
              <a:lstStyle/>
              <a:p>
                <a:endParaRPr lang="zh-CN" altLang="en-US">
                  <a:solidFill>
                    <a:srgbClr val="2E2E2E"/>
                  </a:solidFill>
                  <a:latin typeface="微软雅黑" panose="020B0503020204020204" pitchFamily="34" charset="-122"/>
                  <a:ea typeface="微软雅黑" panose="020B0503020204020204" pitchFamily="34" charset="-122"/>
                </a:endParaRPr>
              </a:p>
            </p:txBody>
          </p:sp>
          <p:sp>
            <p:nvSpPr>
              <p:cNvPr id="32" name="Freeform 17"/>
              <p:cNvSpPr/>
              <p:nvPr/>
            </p:nvSpPr>
            <p:spPr bwMode="auto">
              <a:xfrm>
                <a:off x="6307138" y="3594101"/>
                <a:ext cx="544513" cy="438150"/>
              </a:xfrm>
              <a:custGeom>
                <a:avLst/>
                <a:gdLst>
                  <a:gd name="T0" fmla="*/ 129 w 144"/>
                  <a:gd name="T1" fmla="*/ 74 h 116"/>
                  <a:gd name="T2" fmla="*/ 40 w 144"/>
                  <a:gd name="T3" fmla="*/ 9 h 116"/>
                  <a:gd name="T4" fmla="*/ 0 w 144"/>
                  <a:gd name="T5" fmla="*/ 19 h 116"/>
                  <a:gd name="T6" fmla="*/ 132 w 144"/>
                  <a:gd name="T7" fmla="*/ 116 h 116"/>
                  <a:gd name="T8" fmla="*/ 135 w 144"/>
                  <a:gd name="T9" fmla="*/ 112 h 116"/>
                  <a:gd name="T10" fmla="*/ 129 w 144"/>
                  <a:gd name="T11" fmla="*/ 74 h 116"/>
                </a:gdLst>
                <a:ahLst/>
                <a:cxnLst>
                  <a:cxn ang="0">
                    <a:pos x="T0" y="T1"/>
                  </a:cxn>
                  <a:cxn ang="0">
                    <a:pos x="T2" y="T3"/>
                  </a:cxn>
                  <a:cxn ang="0">
                    <a:pos x="T4" y="T5"/>
                  </a:cxn>
                  <a:cxn ang="0">
                    <a:pos x="T6" y="T7"/>
                  </a:cxn>
                  <a:cxn ang="0">
                    <a:pos x="T8" y="T9"/>
                  </a:cxn>
                  <a:cxn ang="0">
                    <a:pos x="T10" y="T11"/>
                  </a:cxn>
                </a:cxnLst>
                <a:rect l="0" t="0" r="r" b="b"/>
                <a:pathLst>
                  <a:path w="144" h="116">
                    <a:moveTo>
                      <a:pt x="129" y="74"/>
                    </a:moveTo>
                    <a:cubicBezTo>
                      <a:pt x="40" y="9"/>
                      <a:pt x="40" y="9"/>
                      <a:pt x="40" y="9"/>
                    </a:cubicBezTo>
                    <a:cubicBezTo>
                      <a:pt x="28" y="0"/>
                      <a:pt x="12" y="1"/>
                      <a:pt x="0" y="19"/>
                    </a:cubicBezTo>
                    <a:cubicBezTo>
                      <a:pt x="132" y="116"/>
                      <a:pt x="132" y="116"/>
                      <a:pt x="132" y="116"/>
                    </a:cubicBezTo>
                    <a:cubicBezTo>
                      <a:pt x="135" y="112"/>
                      <a:pt x="135" y="112"/>
                      <a:pt x="135" y="112"/>
                    </a:cubicBezTo>
                    <a:cubicBezTo>
                      <a:pt x="144" y="100"/>
                      <a:pt x="141" y="82"/>
                      <a:pt x="129" y="74"/>
                    </a:cubicBezTo>
                    <a:close/>
                  </a:path>
                </a:pathLst>
              </a:custGeom>
              <a:grpFill/>
              <a:ln w="9525">
                <a:noFill/>
                <a:round/>
              </a:ln>
            </p:spPr>
            <p:txBody>
              <a:bodyPr vert="horz" wrap="square" lIns="91440" tIns="45720" rIns="91440" bIns="45720" numCol="1" anchor="t" anchorCtr="0" compatLnSpc="1"/>
              <a:lstStyle/>
              <a:p>
                <a:endParaRPr lang="zh-CN" altLang="en-US">
                  <a:solidFill>
                    <a:srgbClr val="2E2E2E"/>
                  </a:solidFill>
                  <a:latin typeface="微软雅黑" panose="020B0503020204020204" pitchFamily="34" charset="-122"/>
                  <a:ea typeface="微软雅黑" panose="020B0503020204020204" pitchFamily="34" charset="-122"/>
                </a:endParaRPr>
              </a:p>
            </p:txBody>
          </p:sp>
          <p:sp>
            <p:nvSpPr>
              <p:cNvPr id="33" name="Freeform 18"/>
              <p:cNvSpPr/>
              <p:nvPr/>
            </p:nvSpPr>
            <p:spPr bwMode="auto">
              <a:xfrm>
                <a:off x="6088063" y="2943226"/>
                <a:ext cx="479425" cy="509588"/>
              </a:xfrm>
              <a:custGeom>
                <a:avLst/>
                <a:gdLst>
                  <a:gd name="T0" fmla="*/ 95 w 127"/>
                  <a:gd name="T1" fmla="*/ 135 h 135"/>
                  <a:gd name="T2" fmla="*/ 127 w 127"/>
                  <a:gd name="T3" fmla="*/ 135 h 135"/>
                  <a:gd name="T4" fmla="*/ 0 w 127"/>
                  <a:gd name="T5" fmla="*/ 0 h 135"/>
                  <a:gd name="T6" fmla="*/ 0 w 127"/>
                  <a:gd name="T7" fmla="*/ 32 h 135"/>
                  <a:gd name="T8" fmla="*/ 95 w 127"/>
                  <a:gd name="T9" fmla="*/ 135 h 135"/>
                </a:gdLst>
                <a:ahLst/>
                <a:cxnLst>
                  <a:cxn ang="0">
                    <a:pos x="T0" y="T1"/>
                  </a:cxn>
                  <a:cxn ang="0">
                    <a:pos x="T2" y="T3"/>
                  </a:cxn>
                  <a:cxn ang="0">
                    <a:pos x="T4" y="T5"/>
                  </a:cxn>
                  <a:cxn ang="0">
                    <a:pos x="T6" y="T7"/>
                  </a:cxn>
                  <a:cxn ang="0">
                    <a:pos x="T8" y="T9"/>
                  </a:cxn>
                </a:cxnLst>
                <a:rect l="0" t="0" r="r" b="b"/>
                <a:pathLst>
                  <a:path w="127" h="135">
                    <a:moveTo>
                      <a:pt x="95" y="135"/>
                    </a:moveTo>
                    <a:cubicBezTo>
                      <a:pt x="127" y="135"/>
                      <a:pt x="127" y="135"/>
                      <a:pt x="127" y="135"/>
                    </a:cubicBezTo>
                    <a:cubicBezTo>
                      <a:pt x="125" y="64"/>
                      <a:pt x="70" y="6"/>
                      <a:pt x="0" y="0"/>
                    </a:cubicBezTo>
                    <a:cubicBezTo>
                      <a:pt x="0" y="32"/>
                      <a:pt x="0" y="32"/>
                      <a:pt x="0" y="32"/>
                    </a:cubicBezTo>
                    <a:cubicBezTo>
                      <a:pt x="53" y="38"/>
                      <a:pt x="93" y="81"/>
                      <a:pt x="95" y="135"/>
                    </a:cubicBezTo>
                    <a:close/>
                  </a:path>
                </a:pathLst>
              </a:custGeom>
              <a:grpFill/>
              <a:ln w="9525">
                <a:noFill/>
                <a:round/>
              </a:ln>
            </p:spPr>
            <p:txBody>
              <a:bodyPr vert="horz" wrap="square" lIns="91440" tIns="45720" rIns="91440" bIns="45720" numCol="1" anchor="t" anchorCtr="0" compatLnSpc="1"/>
              <a:lstStyle/>
              <a:p>
                <a:endParaRPr lang="zh-CN" altLang="en-US">
                  <a:solidFill>
                    <a:srgbClr val="2E2E2E"/>
                  </a:solidFill>
                  <a:latin typeface="微软雅黑" panose="020B0503020204020204" pitchFamily="34" charset="-122"/>
                  <a:ea typeface="微软雅黑" panose="020B0503020204020204" pitchFamily="34" charset="-122"/>
                </a:endParaRPr>
              </a:p>
            </p:txBody>
          </p:sp>
          <p:sp>
            <p:nvSpPr>
              <p:cNvPr id="34" name="Freeform 19"/>
              <p:cNvSpPr/>
              <p:nvPr/>
            </p:nvSpPr>
            <p:spPr bwMode="auto">
              <a:xfrm>
                <a:off x="6088063" y="2652713"/>
                <a:ext cx="766763" cy="800100"/>
              </a:xfrm>
              <a:custGeom>
                <a:avLst/>
                <a:gdLst>
                  <a:gd name="T0" fmla="*/ 156 w 203"/>
                  <a:gd name="T1" fmla="*/ 212 h 212"/>
                  <a:gd name="T2" fmla="*/ 203 w 203"/>
                  <a:gd name="T3" fmla="*/ 212 h 212"/>
                  <a:gd name="T4" fmla="*/ 0 w 203"/>
                  <a:gd name="T5" fmla="*/ 0 h 212"/>
                  <a:gd name="T6" fmla="*/ 0 w 203"/>
                  <a:gd name="T7" fmla="*/ 48 h 212"/>
                  <a:gd name="T8" fmla="*/ 156 w 203"/>
                  <a:gd name="T9" fmla="*/ 212 h 212"/>
                </a:gdLst>
                <a:ahLst/>
                <a:cxnLst>
                  <a:cxn ang="0">
                    <a:pos x="T0" y="T1"/>
                  </a:cxn>
                  <a:cxn ang="0">
                    <a:pos x="T2" y="T3"/>
                  </a:cxn>
                  <a:cxn ang="0">
                    <a:pos x="T4" y="T5"/>
                  </a:cxn>
                  <a:cxn ang="0">
                    <a:pos x="T6" y="T7"/>
                  </a:cxn>
                  <a:cxn ang="0">
                    <a:pos x="T8" y="T9"/>
                  </a:cxn>
                </a:cxnLst>
                <a:rect l="0" t="0" r="r" b="b"/>
                <a:pathLst>
                  <a:path w="203" h="212">
                    <a:moveTo>
                      <a:pt x="156" y="212"/>
                    </a:moveTo>
                    <a:cubicBezTo>
                      <a:pt x="203" y="212"/>
                      <a:pt x="203" y="212"/>
                      <a:pt x="203" y="212"/>
                    </a:cubicBezTo>
                    <a:cubicBezTo>
                      <a:pt x="202" y="99"/>
                      <a:pt x="112" y="7"/>
                      <a:pt x="0" y="0"/>
                    </a:cubicBezTo>
                    <a:cubicBezTo>
                      <a:pt x="0" y="48"/>
                      <a:pt x="0" y="48"/>
                      <a:pt x="0" y="48"/>
                    </a:cubicBezTo>
                    <a:cubicBezTo>
                      <a:pt x="86" y="54"/>
                      <a:pt x="154" y="125"/>
                      <a:pt x="156" y="212"/>
                    </a:cubicBezTo>
                    <a:close/>
                  </a:path>
                </a:pathLst>
              </a:custGeom>
              <a:grpFill/>
              <a:ln w="9525">
                <a:noFill/>
                <a:round/>
              </a:ln>
            </p:spPr>
            <p:txBody>
              <a:bodyPr vert="horz" wrap="square" lIns="91440" tIns="45720" rIns="91440" bIns="45720" numCol="1" anchor="t" anchorCtr="0" compatLnSpc="1"/>
              <a:lstStyle/>
              <a:p>
                <a:endParaRPr lang="zh-CN" altLang="en-US">
                  <a:solidFill>
                    <a:srgbClr val="2E2E2E"/>
                  </a:solidFill>
                  <a:latin typeface="微软雅黑" panose="020B0503020204020204" pitchFamily="34" charset="-122"/>
                  <a:ea typeface="微软雅黑" panose="020B0503020204020204" pitchFamily="34" charset="-122"/>
                </a:endParaRPr>
              </a:p>
            </p:txBody>
          </p:sp>
          <p:sp>
            <p:nvSpPr>
              <p:cNvPr id="35" name="Freeform 20"/>
              <p:cNvSpPr/>
              <p:nvPr/>
            </p:nvSpPr>
            <p:spPr bwMode="auto">
              <a:xfrm>
                <a:off x="5321300" y="2698751"/>
                <a:ext cx="1462088" cy="1522413"/>
              </a:xfrm>
              <a:custGeom>
                <a:avLst/>
                <a:gdLst>
                  <a:gd name="T0" fmla="*/ 226 w 387"/>
                  <a:gd name="T1" fmla="*/ 290 h 403"/>
                  <a:gd name="T2" fmla="*/ 204 w 387"/>
                  <a:gd name="T3" fmla="*/ 283 h 403"/>
                  <a:gd name="T4" fmla="*/ 155 w 387"/>
                  <a:gd name="T5" fmla="*/ 235 h 403"/>
                  <a:gd name="T6" fmla="*/ 155 w 387"/>
                  <a:gd name="T7" fmla="*/ 235 h 403"/>
                  <a:gd name="T8" fmla="*/ 115 w 387"/>
                  <a:gd name="T9" fmla="*/ 188 h 403"/>
                  <a:gd name="T10" fmla="*/ 124 w 387"/>
                  <a:gd name="T11" fmla="*/ 147 h 403"/>
                  <a:gd name="T12" fmla="*/ 135 w 387"/>
                  <a:gd name="T13" fmla="*/ 140 h 403"/>
                  <a:gd name="T14" fmla="*/ 51 w 387"/>
                  <a:gd name="T15" fmla="*/ 0 h 403"/>
                  <a:gd name="T16" fmla="*/ 6 w 387"/>
                  <a:gd name="T17" fmla="*/ 89 h 403"/>
                  <a:gd name="T18" fmla="*/ 126 w 387"/>
                  <a:gd name="T19" fmla="*/ 263 h 403"/>
                  <a:gd name="T20" fmla="*/ 297 w 387"/>
                  <a:gd name="T21" fmla="*/ 399 h 403"/>
                  <a:gd name="T22" fmla="*/ 387 w 387"/>
                  <a:gd name="T23" fmla="*/ 360 h 403"/>
                  <a:gd name="T24" fmla="*/ 253 w 387"/>
                  <a:gd name="T25" fmla="*/ 266 h 403"/>
                  <a:gd name="T26" fmla="*/ 226 w 387"/>
                  <a:gd name="T27" fmla="*/ 290 h 4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87" h="403">
                    <a:moveTo>
                      <a:pt x="226" y="290"/>
                    </a:moveTo>
                    <a:cubicBezTo>
                      <a:pt x="218" y="291"/>
                      <a:pt x="210" y="288"/>
                      <a:pt x="204" y="283"/>
                    </a:cubicBezTo>
                    <a:cubicBezTo>
                      <a:pt x="188" y="268"/>
                      <a:pt x="168" y="250"/>
                      <a:pt x="155" y="235"/>
                    </a:cubicBezTo>
                    <a:cubicBezTo>
                      <a:pt x="155" y="235"/>
                      <a:pt x="155" y="235"/>
                      <a:pt x="155" y="235"/>
                    </a:cubicBezTo>
                    <a:cubicBezTo>
                      <a:pt x="142" y="222"/>
                      <a:pt x="127" y="203"/>
                      <a:pt x="115" y="188"/>
                    </a:cubicBezTo>
                    <a:cubicBezTo>
                      <a:pt x="104" y="174"/>
                      <a:pt x="109" y="154"/>
                      <a:pt x="124" y="147"/>
                    </a:cubicBezTo>
                    <a:cubicBezTo>
                      <a:pt x="128" y="145"/>
                      <a:pt x="131" y="142"/>
                      <a:pt x="135" y="140"/>
                    </a:cubicBezTo>
                    <a:cubicBezTo>
                      <a:pt x="51" y="0"/>
                      <a:pt x="51" y="0"/>
                      <a:pt x="51" y="0"/>
                    </a:cubicBezTo>
                    <a:cubicBezTo>
                      <a:pt x="21" y="14"/>
                      <a:pt x="0" y="46"/>
                      <a:pt x="6" y="89"/>
                    </a:cubicBezTo>
                    <a:cubicBezTo>
                      <a:pt x="9" y="112"/>
                      <a:pt x="61" y="194"/>
                      <a:pt x="126" y="263"/>
                    </a:cubicBezTo>
                    <a:cubicBezTo>
                      <a:pt x="195" y="336"/>
                      <a:pt x="278" y="396"/>
                      <a:pt x="297" y="399"/>
                    </a:cubicBezTo>
                    <a:cubicBezTo>
                      <a:pt x="335" y="403"/>
                      <a:pt x="368" y="392"/>
                      <a:pt x="387" y="360"/>
                    </a:cubicBezTo>
                    <a:cubicBezTo>
                      <a:pt x="253" y="266"/>
                      <a:pt x="253" y="266"/>
                      <a:pt x="253" y="266"/>
                    </a:cubicBezTo>
                    <a:cubicBezTo>
                      <a:pt x="243" y="278"/>
                      <a:pt x="242" y="287"/>
                      <a:pt x="226" y="290"/>
                    </a:cubicBezTo>
                    <a:close/>
                  </a:path>
                </a:pathLst>
              </a:custGeom>
              <a:grpFill/>
              <a:ln w="9525">
                <a:noFill/>
                <a:round/>
              </a:ln>
            </p:spPr>
            <p:txBody>
              <a:bodyPr vert="horz" wrap="square" lIns="91440" tIns="45720" rIns="91440" bIns="45720" numCol="1" anchor="t" anchorCtr="0" compatLnSpc="1"/>
              <a:lstStyle/>
              <a:p>
                <a:endParaRPr lang="zh-CN" altLang="en-US">
                  <a:solidFill>
                    <a:srgbClr val="2E2E2E"/>
                  </a:solidFill>
                  <a:latin typeface="微软雅黑" panose="020B0503020204020204" pitchFamily="34" charset="-122"/>
                  <a:ea typeface="微软雅黑" panose="020B0503020204020204" pitchFamily="34" charset="-122"/>
                </a:endParaRPr>
              </a:p>
            </p:txBody>
          </p:sp>
          <p:sp>
            <p:nvSpPr>
              <p:cNvPr id="36" name="Freeform 21"/>
              <p:cNvSpPr/>
              <p:nvPr/>
            </p:nvSpPr>
            <p:spPr bwMode="auto">
              <a:xfrm>
                <a:off x="5553075" y="2636838"/>
                <a:ext cx="395288" cy="574675"/>
              </a:xfrm>
              <a:custGeom>
                <a:avLst/>
                <a:gdLst>
                  <a:gd name="T0" fmla="*/ 98 w 105"/>
                  <a:gd name="T1" fmla="*/ 112 h 152"/>
                  <a:gd name="T2" fmla="*/ 41 w 105"/>
                  <a:gd name="T3" fmla="*/ 17 h 152"/>
                  <a:gd name="T4" fmla="*/ 0 w 105"/>
                  <a:gd name="T5" fmla="*/ 11 h 152"/>
                  <a:gd name="T6" fmla="*/ 84 w 105"/>
                  <a:gd name="T7" fmla="*/ 152 h 152"/>
                  <a:gd name="T8" fmla="*/ 98 w 105"/>
                  <a:gd name="T9" fmla="*/ 112 h 152"/>
                </a:gdLst>
                <a:ahLst/>
                <a:cxnLst>
                  <a:cxn ang="0">
                    <a:pos x="T0" y="T1"/>
                  </a:cxn>
                  <a:cxn ang="0">
                    <a:pos x="T2" y="T3"/>
                  </a:cxn>
                  <a:cxn ang="0">
                    <a:pos x="T4" y="T5"/>
                  </a:cxn>
                  <a:cxn ang="0">
                    <a:pos x="T6" y="T7"/>
                  </a:cxn>
                  <a:cxn ang="0">
                    <a:pos x="T8" y="T9"/>
                  </a:cxn>
                </a:cxnLst>
                <a:rect l="0" t="0" r="r" b="b"/>
                <a:pathLst>
                  <a:path w="105" h="152">
                    <a:moveTo>
                      <a:pt x="98" y="112"/>
                    </a:moveTo>
                    <a:cubicBezTo>
                      <a:pt x="41" y="17"/>
                      <a:pt x="41" y="17"/>
                      <a:pt x="41" y="17"/>
                    </a:cubicBezTo>
                    <a:cubicBezTo>
                      <a:pt x="33" y="5"/>
                      <a:pt x="18" y="0"/>
                      <a:pt x="0" y="11"/>
                    </a:cubicBezTo>
                    <a:cubicBezTo>
                      <a:pt x="84" y="152"/>
                      <a:pt x="84" y="152"/>
                      <a:pt x="84" y="152"/>
                    </a:cubicBezTo>
                    <a:cubicBezTo>
                      <a:pt x="103" y="141"/>
                      <a:pt x="105" y="125"/>
                      <a:pt x="98" y="112"/>
                    </a:cubicBezTo>
                    <a:close/>
                  </a:path>
                </a:pathLst>
              </a:custGeom>
              <a:grpFill/>
              <a:ln w="9525">
                <a:noFill/>
                <a:round/>
              </a:ln>
            </p:spPr>
            <p:txBody>
              <a:bodyPr vert="horz" wrap="square" lIns="91440" tIns="45720" rIns="91440" bIns="45720" numCol="1" anchor="t" anchorCtr="0" compatLnSpc="1"/>
              <a:lstStyle/>
              <a:p>
                <a:endParaRPr lang="zh-CN" altLang="en-US">
                  <a:solidFill>
                    <a:srgbClr val="2E2E2E"/>
                  </a:solidFill>
                  <a:latin typeface="微软雅黑" panose="020B0503020204020204" pitchFamily="34" charset="-122"/>
                  <a:ea typeface="微软雅黑" panose="020B0503020204020204" pitchFamily="34" charset="-122"/>
                </a:endParaRPr>
              </a:p>
            </p:txBody>
          </p:sp>
          <p:sp>
            <p:nvSpPr>
              <p:cNvPr id="37" name="Freeform 22"/>
              <p:cNvSpPr/>
              <p:nvPr/>
            </p:nvSpPr>
            <p:spPr bwMode="auto">
              <a:xfrm>
                <a:off x="6307138" y="3594101"/>
                <a:ext cx="544513" cy="438150"/>
              </a:xfrm>
              <a:custGeom>
                <a:avLst/>
                <a:gdLst>
                  <a:gd name="T0" fmla="*/ 129 w 144"/>
                  <a:gd name="T1" fmla="*/ 74 h 116"/>
                  <a:gd name="T2" fmla="*/ 40 w 144"/>
                  <a:gd name="T3" fmla="*/ 9 h 116"/>
                  <a:gd name="T4" fmla="*/ 0 w 144"/>
                  <a:gd name="T5" fmla="*/ 19 h 116"/>
                  <a:gd name="T6" fmla="*/ 132 w 144"/>
                  <a:gd name="T7" fmla="*/ 116 h 116"/>
                  <a:gd name="T8" fmla="*/ 135 w 144"/>
                  <a:gd name="T9" fmla="*/ 112 h 116"/>
                  <a:gd name="T10" fmla="*/ 129 w 144"/>
                  <a:gd name="T11" fmla="*/ 74 h 116"/>
                </a:gdLst>
                <a:ahLst/>
                <a:cxnLst>
                  <a:cxn ang="0">
                    <a:pos x="T0" y="T1"/>
                  </a:cxn>
                  <a:cxn ang="0">
                    <a:pos x="T2" y="T3"/>
                  </a:cxn>
                  <a:cxn ang="0">
                    <a:pos x="T4" y="T5"/>
                  </a:cxn>
                  <a:cxn ang="0">
                    <a:pos x="T6" y="T7"/>
                  </a:cxn>
                  <a:cxn ang="0">
                    <a:pos x="T8" y="T9"/>
                  </a:cxn>
                  <a:cxn ang="0">
                    <a:pos x="T10" y="T11"/>
                  </a:cxn>
                </a:cxnLst>
                <a:rect l="0" t="0" r="r" b="b"/>
                <a:pathLst>
                  <a:path w="144" h="116">
                    <a:moveTo>
                      <a:pt x="129" y="74"/>
                    </a:moveTo>
                    <a:cubicBezTo>
                      <a:pt x="40" y="9"/>
                      <a:pt x="40" y="9"/>
                      <a:pt x="40" y="9"/>
                    </a:cubicBezTo>
                    <a:cubicBezTo>
                      <a:pt x="28" y="0"/>
                      <a:pt x="12" y="1"/>
                      <a:pt x="0" y="19"/>
                    </a:cubicBezTo>
                    <a:cubicBezTo>
                      <a:pt x="132" y="116"/>
                      <a:pt x="132" y="116"/>
                      <a:pt x="132" y="116"/>
                    </a:cubicBezTo>
                    <a:cubicBezTo>
                      <a:pt x="135" y="112"/>
                      <a:pt x="135" y="112"/>
                      <a:pt x="135" y="112"/>
                    </a:cubicBezTo>
                    <a:cubicBezTo>
                      <a:pt x="144" y="100"/>
                      <a:pt x="141" y="82"/>
                      <a:pt x="129" y="74"/>
                    </a:cubicBezTo>
                    <a:close/>
                  </a:path>
                </a:pathLst>
              </a:custGeom>
              <a:grpFill/>
              <a:ln w="9525">
                <a:noFill/>
                <a:round/>
              </a:ln>
            </p:spPr>
            <p:txBody>
              <a:bodyPr vert="horz" wrap="square" lIns="91440" tIns="45720" rIns="91440" bIns="45720" numCol="1" anchor="t" anchorCtr="0" compatLnSpc="1"/>
              <a:lstStyle/>
              <a:p>
                <a:endParaRPr lang="zh-CN" altLang="en-US">
                  <a:solidFill>
                    <a:srgbClr val="2E2E2E"/>
                  </a:solidFill>
                  <a:latin typeface="微软雅黑" panose="020B0503020204020204" pitchFamily="34" charset="-122"/>
                  <a:ea typeface="微软雅黑" panose="020B0503020204020204" pitchFamily="34" charset="-122"/>
                </a:endParaRPr>
              </a:p>
            </p:txBody>
          </p:sp>
        </p:grpSp>
        <p:grpSp>
          <p:nvGrpSpPr>
            <p:cNvPr id="25" name="组合 24"/>
            <p:cNvGrpSpPr/>
            <p:nvPr/>
          </p:nvGrpSpPr>
          <p:grpSpPr>
            <a:xfrm>
              <a:off x="8892930" y="4039708"/>
              <a:ext cx="2220117" cy="1217190"/>
              <a:chOff x="869805" y="4213596"/>
              <a:chExt cx="2220117" cy="1217190"/>
            </a:xfrm>
            <a:grpFill/>
          </p:grpSpPr>
          <p:sp>
            <p:nvSpPr>
              <p:cNvPr id="26" name="文本框 25"/>
              <p:cNvSpPr txBox="1"/>
              <p:nvPr/>
            </p:nvSpPr>
            <p:spPr>
              <a:xfrm>
                <a:off x="1382781" y="4213596"/>
                <a:ext cx="1338828" cy="393207"/>
              </a:xfrm>
              <a:prstGeom prst="rect">
                <a:avLst/>
              </a:prstGeom>
              <a:grpFill/>
            </p:spPr>
            <p:txBody>
              <a:bodyPr wrap="none" rtlCol="0">
                <a:spAutoFit/>
              </a:bodyPr>
              <a:lstStyle>
                <a:defPPr>
                  <a:defRPr lang="zh-CN"/>
                </a:defPPr>
                <a:lvl1pPr>
                  <a:defRPr sz="2800">
                    <a:latin typeface="方正正中黑简体" panose="02000000000000000000" pitchFamily="2" charset="-122"/>
                    <a:ea typeface="方正正中黑简体" panose="02000000000000000000" pitchFamily="2" charset="-122"/>
                  </a:defRPr>
                </a:lvl1pPr>
              </a:lstStyle>
              <a:p>
                <a:r>
                  <a:rPr lang="zh-CN" altLang="en-US" sz="1800" b="1" dirty="0">
                    <a:solidFill>
                      <a:prstClr val="white"/>
                    </a:solidFill>
                    <a:latin typeface="微软雅黑" panose="020B0503020204020204" pitchFamily="34" charset="-122"/>
                    <a:ea typeface="微软雅黑" panose="020B0503020204020204" pitchFamily="34" charset="-122"/>
                  </a:rPr>
                  <a:t>请输入标题</a:t>
                </a:r>
                <a:endParaRPr lang="zh-CN" altLang="en-US" sz="1800" b="1" dirty="0">
                  <a:solidFill>
                    <a:prstClr val="white"/>
                  </a:solidFill>
                  <a:latin typeface="微软雅黑" panose="020B0503020204020204" pitchFamily="34" charset="-122"/>
                  <a:ea typeface="微软雅黑" panose="020B0503020204020204" pitchFamily="34" charset="-122"/>
                </a:endParaRPr>
              </a:p>
            </p:txBody>
          </p:sp>
          <p:sp>
            <p:nvSpPr>
              <p:cNvPr id="27" name="矩形 26"/>
              <p:cNvSpPr/>
              <p:nvPr/>
            </p:nvSpPr>
            <p:spPr>
              <a:xfrm>
                <a:off x="869805" y="4873743"/>
                <a:ext cx="2220117" cy="557043"/>
              </a:xfrm>
              <a:prstGeom prst="rect">
                <a:avLst/>
              </a:prstGeom>
              <a:grpFill/>
            </p:spPr>
            <p:txBody>
              <a:bodyPr wrap="square">
                <a:spAutoFit/>
              </a:bodyPr>
              <a:lstStyle/>
              <a:p>
                <a:r>
                  <a:rPr lang="zh-CN" altLang="en-US" sz="1400" kern="100" dirty="0">
                    <a:solidFill>
                      <a:prstClr val="white"/>
                    </a:solidFill>
                    <a:latin typeface="微软雅黑" panose="020B0503020204020204" pitchFamily="34" charset="-122"/>
                    <a:ea typeface="微软雅黑" panose="020B0503020204020204" pitchFamily="34" charset="-122"/>
                    <a:cs typeface="Times New Roman" panose="02020603050405020304" pitchFamily="18" charset="0"/>
                  </a:rPr>
                  <a:t>请在此添加您想要的内容</a:t>
                </a:r>
                <a:endParaRPr lang="en-US" altLang="zh-CN" sz="1400" kern="100" dirty="0">
                  <a:solidFill>
                    <a:prstClr val="white"/>
                  </a:solidFill>
                  <a:latin typeface="微软雅黑" panose="020B0503020204020204" pitchFamily="34" charset="-122"/>
                  <a:ea typeface="微软雅黑" panose="020B0503020204020204" pitchFamily="34" charset="-122"/>
                  <a:cs typeface="Times New Roman" panose="02020603050405020304" pitchFamily="18" charset="0"/>
                </a:endParaRPr>
              </a:p>
              <a:p>
                <a:r>
                  <a:rPr lang="zh-CN" altLang="en-US" sz="1400" kern="100" dirty="0">
                    <a:solidFill>
                      <a:prstClr val="white"/>
                    </a:solidFill>
                    <a:latin typeface="微软雅黑" panose="020B0503020204020204" pitchFamily="34" charset="-122"/>
                    <a:ea typeface="微软雅黑" panose="020B0503020204020204" pitchFamily="34" charset="-122"/>
                    <a:cs typeface="Times New Roman" panose="02020603050405020304" pitchFamily="18" charset="0"/>
                  </a:rPr>
                  <a:t>请在此添加您想要的内容</a:t>
                </a:r>
                <a:endParaRPr lang="zh-CN" altLang="en-US" sz="1400" dirty="0">
                  <a:solidFill>
                    <a:prstClr val="white"/>
                  </a:solidFill>
                  <a:latin typeface="微软雅黑" panose="020B0503020204020204" pitchFamily="34" charset="-122"/>
                  <a:ea typeface="微软雅黑" panose="020B0503020204020204" pitchFamily="34" charset="-122"/>
                </a:endParaRPr>
              </a:p>
            </p:txBody>
          </p:sp>
        </p:grpSp>
      </p:grpSp>
      <p:grpSp>
        <p:nvGrpSpPr>
          <p:cNvPr id="38" name="组合 37"/>
          <p:cNvGrpSpPr/>
          <p:nvPr/>
        </p:nvGrpSpPr>
        <p:grpSpPr>
          <a:xfrm>
            <a:off x="6207163" y="4469348"/>
            <a:ext cx="2297142" cy="1503481"/>
            <a:chOff x="6131168" y="4007273"/>
            <a:chExt cx="2297142" cy="1584057"/>
          </a:xfrm>
          <a:solidFill>
            <a:srgbClr val="0070C0"/>
          </a:solidFill>
        </p:grpSpPr>
        <p:sp>
          <p:nvSpPr>
            <p:cNvPr id="39" name="矩形 38"/>
            <p:cNvSpPr/>
            <p:nvPr/>
          </p:nvSpPr>
          <p:spPr>
            <a:xfrm>
              <a:off x="6131168" y="4007273"/>
              <a:ext cx="2272108" cy="1584057"/>
            </a:xfrm>
            <a:prstGeom prst="rect">
              <a:avLst/>
            </a:prstGeom>
            <a:grpFill/>
            <a:ln>
              <a:noFill/>
            </a:ln>
            <a:effectLst>
              <a:outerShdw blurRad="101600" dist="63500" dir="2700000" algn="tl"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panose="020B0503020204020204" pitchFamily="34" charset="-122"/>
                <a:ea typeface="微软雅黑" panose="020B0503020204020204" pitchFamily="34" charset="-122"/>
              </a:endParaRPr>
            </a:p>
          </p:txBody>
        </p:sp>
        <p:grpSp>
          <p:nvGrpSpPr>
            <p:cNvPr id="40" name="组合 39"/>
            <p:cNvGrpSpPr/>
            <p:nvPr/>
          </p:nvGrpSpPr>
          <p:grpSpPr>
            <a:xfrm>
              <a:off x="6199983" y="4039708"/>
              <a:ext cx="213517" cy="334050"/>
              <a:chOff x="5157561" y="560292"/>
              <a:chExt cx="393701" cy="615950"/>
            </a:xfrm>
            <a:grpFill/>
          </p:grpSpPr>
          <p:sp>
            <p:nvSpPr>
              <p:cNvPr id="44" name="Freeform 26"/>
              <p:cNvSpPr>
                <a:spLocks noEditPoints="1"/>
              </p:cNvSpPr>
              <p:nvPr/>
            </p:nvSpPr>
            <p:spPr bwMode="auto">
              <a:xfrm>
                <a:off x="5157561" y="560292"/>
                <a:ext cx="393701" cy="615950"/>
              </a:xfrm>
              <a:custGeom>
                <a:avLst/>
                <a:gdLst>
                  <a:gd name="T0" fmla="*/ 274 w 274"/>
                  <a:gd name="T1" fmla="*/ 52 h 430"/>
                  <a:gd name="T2" fmla="*/ 222 w 274"/>
                  <a:gd name="T3" fmla="*/ 0 h 430"/>
                  <a:gd name="T4" fmla="*/ 51 w 274"/>
                  <a:gd name="T5" fmla="*/ 0 h 430"/>
                  <a:gd name="T6" fmla="*/ 0 w 274"/>
                  <a:gd name="T7" fmla="*/ 52 h 430"/>
                  <a:gd name="T8" fmla="*/ 0 w 274"/>
                  <a:gd name="T9" fmla="*/ 378 h 430"/>
                  <a:gd name="T10" fmla="*/ 51 w 274"/>
                  <a:gd name="T11" fmla="*/ 430 h 430"/>
                  <a:gd name="T12" fmla="*/ 222 w 274"/>
                  <a:gd name="T13" fmla="*/ 430 h 430"/>
                  <a:gd name="T14" fmla="*/ 274 w 274"/>
                  <a:gd name="T15" fmla="*/ 378 h 430"/>
                  <a:gd name="T16" fmla="*/ 274 w 274"/>
                  <a:gd name="T17" fmla="*/ 52 h 430"/>
                  <a:gd name="T18" fmla="*/ 137 w 274"/>
                  <a:gd name="T19" fmla="*/ 413 h 430"/>
                  <a:gd name="T20" fmla="*/ 120 w 274"/>
                  <a:gd name="T21" fmla="*/ 396 h 430"/>
                  <a:gd name="T22" fmla="*/ 137 w 274"/>
                  <a:gd name="T23" fmla="*/ 379 h 430"/>
                  <a:gd name="T24" fmla="*/ 154 w 274"/>
                  <a:gd name="T25" fmla="*/ 396 h 430"/>
                  <a:gd name="T26" fmla="*/ 137 w 274"/>
                  <a:gd name="T27" fmla="*/ 413 h 430"/>
                  <a:gd name="T28" fmla="*/ 247 w 274"/>
                  <a:gd name="T29" fmla="*/ 362 h 430"/>
                  <a:gd name="T30" fmla="*/ 26 w 274"/>
                  <a:gd name="T31" fmla="*/ 362 h 430"/>
                  <a:gd name="T32" fmla="*/ 26 w 274"/>
                  <a:gd name="T33" fmla="*/ 56 h 430"/>
                  <a:gd name="T34" fmla="*/ 247 w 274"/>
                  <a:gd name="T35" fmla="*/ 56 h 430"/>
                  <a:gd name="T36" fmla="*/ 247 w 274"/>
                  <a:gd name="T37" fmla="*/ 362 h 4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 h="430">
                    <a:moveTo>
                      <a:pt x="274" y="52"/>
                    </a:moveTo>
                    <a:cubicBezTo>
                      <a:pt x="274" y="23"/>
                      <a:pt x="250" y="0"/>
                      <a:pt x="222" y="0"/>
                    </a:cubicBezTo>
                    <a:cubicBezTo>
                      <a:pt x="51" y="0"/>
                      <a:pt x="51" y="0"/>
                      <a:pt x="51" y="0"/>
                    </a:cubicBezTo>
                    <a:cubicBezTo>
                      <a:pt x="23" y="0"/>
                      <a:pt x="0" y="23"/>
                      <a:pt x="0" y="52"/>
                    </a:cubicBezTo>
                    <a:cubicBezTo>
                      <a:pt x="0" y="378"/>
                      <a:pt x="0" y="378"/>
                      <a:pt x="0" y="378"/>
                    </a:cubicBezTo>
                    <a:cubicBezTo>
                      <a:pt x="0" y="407"/>
                      <a:pt x="23" y="430"/>
                      <a:pt x="51" y="430"/>
                    </a:cubicBezTo>
                    <a:cubicBezTo>
                      <a:pt x="222" y="430"/>
                      <a:pt x="222" y="430"/>
                      <a:pt x="222" y="430"/>
                    </a:cubicBezTo>
                    <a:cubicBezTo>
                      <a:pt x="250" y="430"/>
                      <a:pt x="274" y="407"/>
                      <a:pt x="274" y="378"/>
                    </a:cubicBezTo>
                    <a:lnTo>
                      <a:pt x="274" y="52"/>
                    </a:lnTo>
                    <a:close/>
                    <a:moveTo>
                      <a:pt x="137" y="413"/>
                    </a:moveTo>
                    <a:cubicBezTo>
                      <a:pt x="128" y="413"/>
                      <a:pt x="120" y="405"/>
                      <a:pt x="120" y="396"/>
                    </a:cubicBezTo>
                    <a:cubicBezTo>
                      <a:pt x="120" y="386"/>
                      <a:pt x="128" y="379"/>
                      <a:pt x="137" y="379"/>
                    </a:cubicBezTo>
                    <a:cubicBezTo>
                      <a:pt x="147" y="379"/>
                      <a:pt x="154" y="386"/>
                      <a:pt x="154" y="396"/>
                    </a:cubicBezTo>
                    <a:cubicBezTo>
                      <a:pt x="154" y="405"/>
                      <a:pt x="147" y="413"/>
                      <a:pt x="137" y="413"/>
                    </a:cubicBezTo>
                    <a:close/>
                    <a:moveTo>
                      <a:pt x="247" y="362"/>
                    </a:moveTo>
                    <a:cubicBezTo>
                      <a:pt x="26" y="362"/>
                      <a:pt x="26" y="362"/>
                      <a:pt x="26" y="362"/>
                    </a:cubicBezTo>
                    <a:cubicBezTo>
                      <a:pt x="26" y="56"/>
                      <a:pt x="26" y="56"/>
                      <a:pt x="26" y="56"/>
                    </a:cubicBezTo>
                    <a:cubicBezTo>
                      <a:pt x="247" y="56"/>
                      <a:pt x="247" y="56"/>
                      <a:pt x="247" y="56"/>
                    </a:cubicBezTo>
                    <a:lnTo>
                      <a:pt x="247" y="36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2E2E2E"/>
                  </a:solidFill>
                  <a:latin typeface="微软雅黑" panose="020B0503020204020204" pitchFamily="34" charset="-122"/>
                  <a:ea typeface="微软雅黑" panose="020B0503020204020204" pitchFamily="34" charset="-122"/>
                </a:endParaRPr>
              </a:p>
            </p:txBody>
          </p:sp>
          <p:sp>
            <p:nvSpPr>
              <p:cNvPr id="45" name="Freeform 27"/>
              <p:cNvSpPr>
                <a:spLocks noEditPoints="1"/>
              </p:cNvSpPr>
              <p:nvPr/>
            </p:nvSpPr>
            <p:spPr bwMode="auto">
              <a:xfrm>
                <a:off x="5157561" y="560292"/>
                <a:ext cx="393701" cy="615950"/>
              </a:xfrm>
              <a:custGeom>
                <a:avLst/>
                <a:gdLst>
                  <a:gd name="T0" fmla="*/ 274 w 274"/>
                  <a:gd name="T1" fmla="*/ 52 h 430"/>
                  <a:gd name="T2" fmla="*/ 222 w 274"/>
                  <a:gd name="T3" fmla="*/ 0 h 430"/>
                  <a:gd name="T4" fmla="*/ 51 w 274"/>
                  <a:gd name="T5" fmla="*/ 0 h 430"/>
                  <a:gd name="T6" fmla="*/ 0 w 274"/>
                  <a:gd name="T7" fmla="*/ 52 h 430"/>
                  <a:gd name="T8" fmla="*/ 0 w 274"/>
                  <a:gd name="T9" fmla="*/ 378 h 430"/>
                  <a:gd name="T10" fmla="*/ 51 w 274"/>
                  <a:gd name="T11" fmla="*/ 430 h 430"/>
                  <a:gd name="T12" fmla="*/ 222 w 274"/>
                  <a:gd name="T13" fmla="*/ 430 h 430"/>
                  <a:gd name="T14" fmla="*/ 274 w 274"/>
                  <a:gd name="T15" fmla="*/ 378 h 430"/>
                  <a:gd name="T16" fmla="*/ 274 w 274"/>
                  <a:gd name="T17" fmla="*/ 52 h 430"/>
                  <a:gd name="T18" fmla="*/ 137 w 274"/>
                  <a:gd name="T19" fmla="*/ 413 h 430"/>
                  <a:gd name="T20" fmla="*/ 120 w 274"/>
                  <a:gd name="T21" fmla="*/ 396 h 430"/>
                  <a:gd name="T22" fmla="*/ 137 w 274"/>
                  <a:gd name="T23" fmla="*/ 379 h 430"/>
                  <a:gd name="T24" fmla="*/ 154 w 274"/>
                  <a:gd name="T25" fmla="*/ 396 h 430"/>
                  <a:gd name="T26" fmla="*/ 137 w 274"/>
                  <a:gd name="T27" fmla="*/ 413 h 430"/>
                  <a:gd name="T28" fmla="*/ 247 w 274"/>
                  <a:gd name="T29" fmla="*/ 362 h 430"/>
                  <a:gd name="T30" fmla="*/ 26 w 274"/>
                  <a:gd name="T31" fmla="*/ 362 h 430"/>
                  <a:gd name="T32" fmla="*/ 26 w 274"/>
                  <a:gd name="T33" fmla="*/ 56 h 430"/>
                  <a:gd name="T34" fmla="*/ 247 w 274"/>
                  <a:gd name="T35" fmla="*/ 56 h 430"/>
                  <a:gd name="T36" fmla="*/ 247 w 274"/>
                  <a:gd name="T37" fmla="*/ 362 h 4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 h="430">
                    <a:moveTo>
                      <a:pt x="274" y="52"/>
                    </a:moveTo>
                    <a:cubicBezTo>
                      <a:pt x="274" y="23"/>
                      <a:pt x="250" y="0"/>
                      <a:pt x="222" y="0"/>
                    </a:cubicBezTo>
                    <a:cubicBezTo>
                      <a:pt x="51" y="0"/>
                      <a:pt x="51" y="0"/>
                      <a:pt x="51" y="0"/>
                    </a:cubicBezTo>
                    <a:cubicBezTo>
                      <a:pt x="23" y="0"/>
                      <a:pt x="0" y="23"/>
                      <a:pt x="0" y="52"/>
                    </a:cubicBezTo>
                    <a:cubicBezTo>
                      <a:pt x="0" y="378"/>
                      <a:pt x="0" y="378"/>
                      <a:pt x="0" y="378"/>
                    </a:cubicBezTo>
                    <a:cubicBezTo>
                      <a:pt x="0" y="407"/>
                      <a:pt x="23" y="430"/>
                      <a:pt x="51" y="430"/>
                    </a:cubicBezTo>
                    <a:cubicBezTo>
                      <a:pt x="222" y="430"/>
                      <a:pt x="222" y="430"/>
                      <a:pt x="222" y="430"/>
                    </a:cubicBezTo>
                    <a:cubicBezTo>
                      <a:pt x="250" y="430"/>
                      <a:pt x="274" y="407"/>
                      <a:pt x="274" y="378"/>
                    </a:cubicBezTo>
                    <a:lnTo>
                      <a:pt x="274" y="52"/>
                    </a:lnTo>
                    <a:close/>
                    <a:moveTo>
                      <a:pt x="137" y="413"/>
                    </a:moveTo>
                    <a:cubicBezTo>
                      <a:pt x="128" y="413"/>
                      <a:pt x="120" y="405"/>
                      <a:pt x="120" y="396"/>
                    </a:cubicBezTo>
                    <a:cubicBezTo>
                      <a:pt x="120" y="386"/>
                      <a:pt x="128" y="379"/>
                      <a:pt x="137" y="379"/>
                    </a:cubicBezTo>
                    <a:cubicBezTo>
                      <a:pt x="147" y="379"/>
                      <a:pt x="154" y="386"/>
                      <a:pt x="154" y="396"/>
                    </a:cubicBezTo>
                    <a:cubicBezTo>
                      <a:pt x="154" y="405"/>
                      <a:pt x="147" y="413"/>
                      <a:pt x="137" y="413"/>
                    </a:cubicBezTo>
                    <a:close/>
                    <a:moveTo>
                      <a:pt x="247" y="362"/>
                    </a:moveTo>
                    <a:cubicBezTo>
                      <a:pt x="26" y="362"/>
                      <a:pt x="26" y="362"/>
                      <a:pt x="26" y="362"/>
                    </a:cubicBezTo>
                    <a:cubicBezTo>
                      <a:pt x="26" y="56"/>
                      <a:pt x="26" y="56"/>
                      <a:pt x="26" y="56"/>
                    </a:cubicBezTo>
                    <a:cubicBezTo>
                      <a:pt x="247" y="56"/>
                      <a:pt x="247" y="56"/>
                      <a:pt x="247" y="56"/>
                    </a:cubicBezTo>
                    <a:lnTo>
                      <a:pt x="247" y="36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2E2E2E"/>
                  </a:solidFill>
                  <a:latin typeface="微软雅黑" panose="020B0503020204020204" pitchFamily="34" charset="-122"/>
                  <a:ea typeface="微软雅黑" panose="020B0503020204020204" pitchFamily="34" charset="-122"/>
                </a:endParaRPr>
              </a:p>
            </p:txBody>
          </p:sp>
        </p:grpSp>
        <p:grpSp>
          <p:nvGrpSpPr>
            <p:cNvPr id="41" name="组合 40"/>
            <p:cNvGrpSpPr/>
            <p:nvPr/>
          </p:nvGrpSpPr>
          <p:grpSpPr>
            <a:xfrm>
              <a:off x="6208193" y="4039708"/>
              <a:ext cx="2220117" cy="1211408"/>
              <a:chOff x="869805" y="4213596"/>
              <a:chExt cx="2220117" cy="1211408"/>
            </a:xfrm>
            <a:grpFill/>
          </p:grpSpPr>
          <p:sp>
            <p:nvSpPr>
              <p:cNvPr id="42" name="文本框 41"/>
              <p:cNvSpPr txBox="1"/>
              <p:nvPr/>
            </p:nvSpPr>
            <p:spPr>
              <a:xfrm>
                <a:off x="1382781" y="4213596"/>
                <a:ext cx="1338828" cy="389126"/>
              </a:xfrm>
              <a:prstGeom prst="rect">
                <a:avLst/>
              </a:prstGeom>
              <a:grpFill/>
            </p:spPr>
            <p:txBody>
              <a:bodyPr wrap="none" rtlCol="0">
                <a:spAutoFit/>
              </a:bodyPr>
              <a:lstStyle>
                <a:defPPr>
                  <a:defRPr lang="zh-CN"/>
                </a:defPPr>
                <a:lvl1pPr>
                  <a:defRPr sz="2800">
                    <a:latin typeface="方正正中黑简体" panose="02000000000000000000" pitchFamily="2" charset="-122"/>
                    <a:ea typeface="方正正中黑简体" panose="02000000000000000000" pitchFamily="2" charset="-122"/>
                  </a:defRPr>
                </a:lvl1pPr>
              </a:lstStyle>
              <a:p>
                <a:r>
                  <a:rPr lang="zh-CN" altLang="en-US" sz="1800" b="1" dirty="0">
                    <a:solidFill>
                      <a:prstClr val="white"/>
                    </a:solidFill>
                    <a:latin typeface="微软雅黑" panose="020B0503020204020204" pitchFamily="34" charset="-122"/>
                    <a:ea typeface="微软雅黑" panose="020B0503020204020204" pitchFamily="34" charset="-122"/>
                  </a:rPr>
                  <a:t>请输入标题</a:t>
                </a:r>
                <a:endParaRPr lang="zh-CN" altLang="en-US" sz="1800" b="1" dirty="0">
                  <a:solidFill>
                    <a:prstClr val="white"/>
                  </a:solidFill>
                  <a:latin typeface="微软雅黑" panose="020B0503020204020204" pitchFamily="34" charset="-122"/>
                  <a:ea typeface="微软雅黑" panose="020B0503020204020204" pitchFamily="34" charset="-122"/>
                </a:endParaRPr>
              </a:p>
            </p:txBody>
          </p:sp>
          <p:sp>
            <p:nvSpPr>
              <p:cNvPr id="43" name="矩形 42"/>
              <p:cNvSpPr/>
              <p:nvPr/>
            </p:nvSpPr>
            <p:spPr>
              <a:xfrm>
                <a:off x="869805" y="4873743"/>
                <a:ext cx="2220117" cy="551261"/>
              </a:xfrm>
              <a:prstGeom prst="rect">
                <a:avLst/>
              </a:prstGeom>
              <a:noFill/>
            </p:spPr>
            <p:txBody>
              <a:bodyPr wrap="square">
                <a:spAutoFit/>
              </a:bodyPr>
              <a:lstStyle/>
              <a:p>
                <a:r>
                  <a:rPr lang="zh-CN" altLang="en-US" sz="1400" kern="100" dirty="0">
                    <a:solidFill>
                      <a:prstClr val="white"/>
                    </a:solidFill>
                    <a:latin typeface="微软雅黑" panose="020B0503020204020204" pitchFamily="34" charset="-122"/>
                    <a:ea typeface="微软雅黑" panose="020B0503020204020204" pitchFamily="34" charset="-122"/>
                    <a:cs typeface="Times New Roman" panose="02020603050405020304" pitchFamily="18" charset="0"/>
                  </a:rPr>
                  <a:t>请在此添加您想要的内容</a:t>
                </a:r>
                <a:endParaRPr lang="en-US" altLang="zh-CN" sz="1400" kern="100" dirty="0">
                  <a:solidFill>
                    <a:prstClr val="white"/>
                  </a:solidFill>
                  <a:latin typeface="微软雅黑" panose="020B0503020204020204" pitchFamily="34" charset="-122"/>
                  <a:ea typeface="微软雅黑" panose="020B0503020204020204" pitchFamily="34" charset="-122"/>
                  <a:cs typeface="Times New Roman" panose="02020603050405020304" pitchFamily="18" charset="0"/>
                </a:endParaRPr>
              </a:p>
              <a:p>
                <a:r>
                  <a:rPr lang="zh-CN" altLang="en-US" sz="1400" kern="100" dirty="0">
                    <a:solidFill>
                      <a:prstClr val="white"/>
                    </a:solidFill>
                    <a:latin typeface="微软雅黑" panose="020B0503020204020204" pitchFamily="34" charset="-122"/>
                    <a:ea typeface="微软雅黑" panose="020B0503020204020204" pitchFamily="34" charset="-122"/>
                    <a:cs typeface="Times New Roman" panose="02020603050405020304" pitchFamily="18" charset="0"/>
                  </a:rPr>
                  <a:t>请在此添加您想要的内容</a:t>
                </a:r>
                <a:endParaRPr lang="zh-CN" altLang="en-US" sz="1400" dirty="0">
                  <a:solidFill>
                    <a:prstClr val="white"/>
                  </a:solidFill>
                  <a:latin typeface="微软雅黑" panose="020B0503020204020204" pitchFamily="34" charset="-122"/>
                  <a:ea typeface="微软雅黑" panose="020B0503020204020204" pitchFamily="34" charset="-122"/>
                </a:endParaRPr>
              </a:p>
            </p:txBody>
          </p:sp>
        </p:grpSp>
      </p:grpSp>
      <p:pic>
        <p:nvPicPr>
          <p:cNvPr id="46" name="图片 45"/>
          <p:cNvPicPr>
            <a:picLocks noChangeAspect="1"/>
          </p:cNvPicPr>
          <p:nvPr/>
        </p:nvPicPr>
        <p:blipFill>
          <a:blip r:embed="rId1" cstate="screen"/>
          <a:srcRect/>
          <a:stretch>
            <a:fillRect/>
          </a:stretch>
        </p:blipFill>
        <p:spPr>
          <a:xfrm>
            <a:off x="1055688" y="1294247"/>
            <a:ext cx="10080625" cy="2764701"/>
          </a:xfrm>
          <a:custGeom>
            <a:avLst/>
            <a:gdLst>
              <a:gd name="connsiteX0" fmla="*/ 0 w 10080625"/>
              <a:gd name="connsiteY0" fmla="*/ 0 h 2764701"/>
              <a:gd name="connsiteX1" fmla="*/ 10080625 w 10080625"/>
              <a:gd name="connsiteY1" fmla="*/ 0 h 2764701"/>
              <a:gd name="connsiteX2" fmla="*/ 10080625 w 10080625"/>
              <a:gd name="connsiteY2" fmla="*/ 2764701 h 2764701"/>
              <a:gd name="connsiteX3" fmla="*/ 0 w 10080625"/>
              <a:gd name="connsiteY3" fmla="*/ 2764701 h 2764701"/>
            </a:gdLst>
            <a:ahLst/>
            <a:cxnLst>
              <a:cxn ang="0">
                <a:pos x="connsiteX0" y="connsiteY0"/>
              </a:cxn>
              <a:cxn ang="0">
                <a:pos x="connsiteX1" y="connsiteY1"/>
              </a:cxn>
              <a:cxn ang="0">
                <a:pos x="connsiteX2" y="connsiteY2"/>
              </a:cxn>
              <a:cxn ang="0">
                <a:pos x="connsiteX3" y="connsiteY3"/>
              </a:cxn>
            </a:cxnLst>
            <a:rect l="l" t="t" r="r" b="b"/>
            <a:pathLst>
              <a:path w="10080625" h="2764701">
                <a:moveTo>
                  <a:pt x="0" y="0"/>
                </a:moveTo>
                <a:lnTo>
                  <a:pt x="10080625" y="0"/>
                </a:lnTo>
                <a:lnTo>
                  <a:pt x="10080625" y="2764701"/>
                </a:lnTo>
                <a:lnTo>
                  <a:pt x="0" y="2764701"/>
                </a:lnTo>
                <a:close/>
              </a:path>
            </a:pathLst>
          </a:custGeom>
        </p:spPr>
      </p:pic>
      <p:sp>
        <p:nvSpPr>
          <p:cNvPr id="47" name="梯形 46"/>
          <p:cNvSpPr/>
          <p:nvPr/>
        </p:nvSpPr>
        <p:spPr>
          <a:xfrm>
            <a:off x="142240" y="281406"/>
            <a:ext cx="2067560" cy="483303"/>
          </a:xfrm>
          <a:prstGeom prst="trapezoid">
            <a:avLst/>
          </a:prstGeom>
          <a:solidFill>
            <a:srgbClr val="CC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矩形 2"/>
          <p:cNvSpPr/>
          <p:nvPr/>
        </p:nvSpPr>
        <p:spPr>
          <a:xfrm>
            <a:off x="0" y="463025"/>
            <a:ext cx="6877050" cy="784750"/>
          </a:xfrm>
          <a:custGeom>
            <a:avLst/>
            <a:gdLst>
              <a:gd name="connsiteX0" fmla="*/ 0 w 6877050"/>
              <a:gd name="connsiteY0" fmla="*/ 0 h 783320"/>
              <a:gd name="connsiteX1" fmla="*/ 6877050 w 6877050"/>
              <a:gd name="connsiteY1" fmla="*/ 0 h 783320"/>
              <a:gd name="connsiteX2" fmla="*/ 6877050 w 6877050"/>
              <a:gd name="connsiteY2" fmla="*/ 783320 h 783320"/>
              <a:gd name="connsiteX3" fmla="*/ 0 w 6877050"/>
              <a:gd name="connsiteY3" fmla="*/ 783320 h 783320"/>
              <a:gd name="connsiteX4" fmla="*/ 0 w 6877050"/>
              <a:gd name="connsiteY4" fmla="*/ 0 h 783320"/>
              <a:gd name="connsiteX0-1" fmla="*/ 0 w 6877050"/>
              <a:gd name="connsiteY0-2" fmla="*/ 0 h 784750"/>
              <a:gd name="connsiteX1-3" fmla="*/ 6877050 w 6877050"/>
              <a:gd name="connsiteY1-4" fmla="*/ 0 h 784750"/>
              <a:gd name="connsiteX2-5" fmla="*/ 6877050 w 6877050"/>
              <a:gd name="connsiteY2-6" fmla="*/ 783320 h 784750"/>
              <a:gd name="connsiteX3-7" fmla="*/ 6505575 w 6877050"/>
              <a:gd name="connsiteY3-8" fmla="*/ 784750 h 784750"/>
              <a:gd name="connsiteX4-9" fmla="*/ 0 w 6877050"/>
              <a:gd name="connsiteY4-10" fmla="*/ 783320 h 784750"/>
              <a:gd name="connsiteX5" fmla="*/ 0 w 6877050"/>
              <a:gd name="connsiteY5" fmla="*/ 0 h 784750"/>
              <a:gd name="connsiteX0-11" fmla="*/ 0 w 6877050"/>
              <a:gd name="connsiteY0-12" fmla="*/ 0 h 784750"/>
              <a:gd name="connsiteX1-13" fmla="*/ 6877050 w 6877050"/>
              <a:gd name="connsiteY1-14" fmla="*/ 0 h 784750"/>
              <a:gd name="connsiteX2-15" fmla="*/ 6505575 w 6877050"/>
              <a:gd name="connsiteY2-16" fmla="*/ 784750 h 784750"/>
              <a:gd name="connsiteX3-17" fmla="*/ 0 w 6877050"/>
              <a:gd name="connsiteY3-18" fmla="*/ 783320 h 784750"/>
              <a:gd name="connsiteX4-19" fmla="*/ 0 w 6877050"/>
              <a:gd name="connsiteY4-20" fmla="*/ 0 h 78475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77050" h="784750">
                <a:moveTo>
                  <a:pt x="0" y="0"/>
                </a:moveTo>
                <a:lnTo>
                  <a:pt x="6877050" y="0"/>
                </a:lnTo>
                <a:lnTo>
                  <a:pt x="6505575" y="784750"/>
                </a:lnTo>
                <a:lnTo>
                  <a:pt x="0" y="783320"/>
                </a:lnTo>
                <a:lnTo>
                  <a:pt x="0" y="0"/>
                </a:lnTo>
                <a:close/>
              </a:path>
            </a:pathLst>
          </a:cu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梯形 48"/>
          <p:cNvSpPr/>
          <p:nvPr/>
        </p:nvSpPr>
        <p:spPr>
          <a:xfrm flipV="1">
            <a:off x="260350" y="274373"/>
            <a:ext cx="1827530" cy="490336"/>
          </a:xfrm>
          <a:prstGeom prst="trapezoid">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TextBox 17"/>
          <p:cNvSpPr txBox="1"/>
          <p:nvPr/>
        </p:nvSpPr>
        <p:spPr>
          <a:xfrm>
            <a:off x="2205990" y="609181"/>
            <a:ext cx="3939534" cy="492438"/>
          </a:xfrm>
          <a:prstGeom prst="rect">
            <a:avLst/>
          </a:prstGeom>
          <a:noFill/>
        </p:spPr>
        <p:txBody>
          <a:bodyPr wrap="none" lIns="121917" tIns="60958" rIns="121917" bIns="60958" rtlCol="0">
            <a:spAutoFit/>
          </a:bodyPr>
          <a:lstStyle/>
          <a:p>
            <a:r>
              <a:rPr lang="zh-CN" altLang="en-US" sz="2400" dirty="0">
                <a:solidFill>
                  <a:schemeClr val="bg1"/>
                </a:solidFill>
              </a:rPr>
              <a:t>单击此处添加</a:t>
            </a:r>
            <a:r>
              <a:rPr lang="zh-CN" altLang="en-US" sz="2400" dirty="0" smtClean="0">
                <a:solidFill>
                  <a:schemeClr val="bg1"/>
                </a:solidFill>
              </a:rPr>
              <a:t>标题文本内容</a:t>
            </a:r>
            <a:endParaRPr lang="en-US" sz="2400" dirty="0">
              <a:solidFill>
                <a:schemeClr val="bg1"/>
              </a:solidFill>
            </a:endParaRPr>
          </a:p>
        </p:txBody>
      </p:sp>
    </p:spTree>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16" presetClass="entr" presetSubtype="21" fill="hold" nodeType="afterEffect">
                                  <p:stCondLst>
                                    <p:cond delay="0"/>
                                  </p:stCondLst>
                                  <p:childTnLst>
                                    <p:set>
                                      <p:cBhvr>
                                        <p:cTn id="12" dur="1" fill="hold">
                                          <p:stCondLst>
                                            <p:cond delay="0"/>
                                          </p:stCondLst>
                                        </p:cTn>
                                        <p:tgtEl>
                                          <p:spTgt spid="46"/>
                                        </p:tgtEl>
                                        <p:attrNameLst>
                                          <p:attrName>style.visibility</p:attrName>
                                        </p:attrNameLst>
                                      </p:cBhvr>
                                      <p:to>
                                        <p:strVal val="visible"/>
                                      </p:to>
                                    </p:set>
                                    <p:animEffect transition="in" filter="barn(inVertical)">
                                      <p:cBhvr>
                                        <p:cTn id="13" dur="500"/>
                                        <p:tgtEl>
                                          <p:spTgt spid="46"/>
                                        </p:tgtEl>
                                      </p:cBhvr>
                                    </p:animEffect>
                                  </p:childTnLst>
                                </p:cTn>
                              </p:par>
                            </p:childTnLst>
                          </p:cTn>
                        </p:par>
                        <p:par>
                          <p:cTn id="14" fill="hold">
                            <p:stCondLst>
                              <p:cond delay="1000"/>
                            </p:stCondLst>
                            <p:childTnLst>
                              <p:par>
                                <p:cTn id="15" presetID="42" presetClass="entr" presetSubtype="0" fill="hold" nodeType="after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fade">
                                      <p:cBhvr>
                                        <p:cTn id="17" dur="500"/>
                                        <p:tgtEl>
                                          <p:spTgt spid="3"/>
                                        </p:tgtEl>
                                      </p:cBhvr>
                                    </p:animEffect>
                                    <p:anim calcmode="lin" valueType="num">
                                      <p:cBhvr>
                                        <p:cTn id="18" dur="500" fill="hold"/>
                                        <p:tgtEl>
                                          <p:spTgt spid="3"/>
                                        </p:tgtEl>
                                        <p:attrNameLst>
                                          <p:attrName>ppt_x</p:attrName>
                                        </p:attrNameLst>
                                      </p:cBhvr>
                                      <p:tavLst>
                                        <p:tav tm="0">
                                          <p:val>
                                            <p:strVal val="#ppt_x"/>
                                          </p:val>
                                        </p:tav>
                                        <p:tav tm="100000">
                                          <p:val>
                                            <p:strVal val="#ppt_x"/>
                                          </p:val>
                                        </p:tav>
                                      </p:tavLst>
                                    </p:anim>
                                    <p:anim calcmode="lin" valueType="num">
                                      <p:cBhvr>
                                        <p:cTn id="19" dur="500" fill="hold"/>
                                        <p:tgtEl>
                                          <p:spTgt spid="3"/>
                                        </p:tgtEl>
                                        <p:attrNameLst>
                                          <p:attrName>ppt_y</p:attrName>
                                        </p:attrNameLst>
                                      </p:cBhvr>
                                      <p:tavLst>
                                        <p:tav tm="0">
                                          <p:val>
                                            <p:strVal val="#ppt_y+.1"/>
                                          </p:val>
                                        </p:tav>
                                        <p:tav tm="100000">
                                          <p:val>
                                            <p:strVal val="#ppt_y"/>
                                          </p:val>
                                        </p:tav>
                                      </p:tavLst>
                                    </p:anim>
                                  </p:childTnLst>
                                </p:cTn>
                              </p:par>
                            </p:childTnLst>
                          </p:cTn>
                        </p:par>
                        <p:par>
                          <p:cTn id="20" fill="hold">
                            <p:stCondLst>
                              <p:cond delay="1500"/>
                            </p:stCondLst>
                            <p:childTnLst>
                              <p:par>
                                <p:cTn id="21" presetID="42" presetClass="entr" presetSubtype="0" fill="hold" nodeType="after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fade">
                                      <p:cBhvr>
                                        <p:cTn id="23" dur="500"/>
                                        <p:tgtEl>
                                          <p:spTgt spid="10"/>
                                        </p:tgtEl>
                                      </p:cBhvr>
                                    </p:animEffect>
                                    <p:anim calcmode="lin" valueType="num">
                                      <p:cBhvr>
                                        <p:cTn id="24" dur="500" fill="hold"/>
                                        <p:tgtEl>
                                          <p:spTgt spid="10"/>
                                        </p:tgtEl>
                                        <p:attrNameLst>
                                          <p:attrName>ppt_x</p:attrName>
                                        </p:attrNameLst>
                                      </p:cBhvr>
                                      <p:tavLst>
                                        <p:tav tm="0">
                                          <p:val>
                                            <p:strVal val="#ppt_x"/>
                                          </p:val>
                                        </p:tav>
                                        <p:tav tm="100000">
                                          <p:val>
                                            <p:strVal val="#ppt_x"/>
                                          </p:val>
                                        </p:tav>
                                      </p:tavLst>
                                    </p:anim>
                                    <p:anim calcmode="lin" valueType="num">
                                      <p:cBhvr>
                                        <p:cTn id="25" dur="500" fill="hold"/>
                                        <p:tgtEl>
                                          <p:spTgt spid="10"/>
                                        </p:tgtEl>
                                        <p:attrNameLst>
                                          <p:attrName>ppt_y</p:attrName>
                                        </p:attrNameLst>
                                      </p:cBhvr>
                                      <p:tavLst>
                                        <p:tav tm="0">
                                          <p:val>
                                            <p:strVal val="#ppt_y+.1"/>
                                          </p:val>
                                        </p:tav>
                                        <p:tav tm="100000">
                                          <p:val>
                                            <p:strVal val="#ppt_y"/>
                                          </p:val>
                                        </p:tav>
                                      </p:tavLst>
                                    </p:anim>
                                  </p:childTnLst>
                                </p:cTn>
                              </p:par>
                            </p:childTnLst>
                          </p:cTn>
                        </p:par>
                        <p:par>
                          <p:cTn id="26" fill="hold">
                            <p:stCondLst>
                              <p:cond delay="2000"/>
                            </p:stCondLst>
                            <p:childTnLst>
                              <p:par>
                                <p:cTn id="27" presetID="42" presetClass="entr" presetSubtype="0" fill="hold" nodeType="afterEffect">
                                  <p:stCondLst>
                                    <p:cond delay="0"/>
                                  </p:stCondLst>
                                  <p:childTnLst>
                                    <p:set>
                                      <p:cBhvr>
                                        <p:cTn id="28" dur="1" fill="hold">
                                          <p:stCondLst>
                                            <p:cond delay="0"/>
                                          </p:stCondLst>
                                        </p:cTn>
                                        <p:tgtEl>
                                          <p:spTgt spid="38"/>
                                        </p:tgtEl>
                                        <p:attrNameLst>
                                          <p:attrName>style.visibility</p:attrName>
                                        </p:attrNameLst>
                                      </p:cBhvr>
                                      <p:to>
                                        <p:strVal val="visible"/>
                                      </p:to>
                                    </p:set>
                                    <p:animEffect transition="in" filter="fade">
                                      <p:cBhvr>
                                        <p:cTn id="29" dur="500"/>
                                        <p:tgtEl>
                                          <p:spTgt spid="38"/>
                                        </p:tgtEl>
                                      </p:cBhvr>
                                    </p:animEffect>
                                    <p:anim calcmode="lin" valueType="num">
                                      <p:cBhvr>
                                        <p:cTn id="30" dur="500" fill="hold"/>
                                        <p:tgtEl>
                                          <p:spTgt spid="38"/>
                                        </p:tgtEl>
                                        <p:attrNameLst>
                                          <p:attrName>ppt_x</p:attrName>
                                        </p:attrNameLst>
                                      </p:cBhvr>
                                      <p:tavLst>
                                        <p:tav tm="0">
                                          <p:val>
                                            <p:strVal val="#ppt_x"/>
                                          </p:val>
                                        </p:tav>
                                        <p:tav tm="100000">
                                          <p:val>
                                            <p:strVal val="#ppt_x"/>
                                          </p:val>
                                        </p:tav>
                                      </p:tavLst>
                                    </p:anim>
                                    <p:anim calcmode="lin" valueType="num">
                                      <p:cBhvr>
                                        <p:cTn id="31" dur="500" fill="hold"/>
                                        <p:tgtEl>
                                          <p:spTgt spid="38"/>
                                        </p:tgtEl>
                                        <p:attrNameLst>
                                          <p:attrName>ppt_y</p:attrName>
                                        </p:attrNameLst>
                                      </p:cBhvr>
                                      <p:tavLst>
                                        <p:tav tm="0">
                                          <p:val>
                                            <p:strVal val="#ppt_y+.1"/>
                                          </p:val>
                                        </p:tav>
                                        <p:tav tm="100000">
                                          <p:val>
                                            <p:strVal val="#ppt_y"/>
                                          </p:val>
                                        </p:tav>
                                      </p:tavLst>
                                    </p:anim>
                                  </p:childTnLst>
                                </p:cTn>
                              </p:par>
                            </p:childTnLst>
                          </p:cTn>
                        </p:par>
                        <p:par>
                          <p:cTn id="32" fill="hold">
                            <p:stCondLst>
                              <p:cond delay="2500"/>
                            </p:stCondLst>
                            <p:childTnLst>
                              <p:par>
                                <p:cTn id="33" presetID="42" presetClass="entr" presetSubtype="0" fill="hold" nodeType="afterEffect">
                                  <p:stCondLst>
                                    <p:cond delay="0"/>
                                  </p:stCondLst>
                                  <p:childTnLst>
                                    <p:set>
                                      <p:cBhvr>
                                        <p:cTn id="34" dur="1" fill="hold">
                                          <p:stCondLst>
                                            <p:cond delay="0"/>
                                          </p:stCondLst>
                                        </p:cTn>
                                        <p:tgtEl>
                                          <p:spTgt spid="22"/>
                                        </p:tgtEl>
                                        <p:attrNameLst>
                                          <p:attrName>style.visibility</p:attrName>
                                        </p:attrNameLst>
                                      </p:cBhvr>
                                      <p:to>
                                        <p:strVal val="visible"/>
                                      </p:to>
                                    </p:set>
                                    <p:animEffect transition="in" filter="fade">
                                      <p:cBhvr>
                                        <p:cTn id="35" dur="500"/>
                                        <p:tgtEl>
                                          <p:spTgt spid="22"/>
                                        </p:tgtEl>
                                      </p:cBhvr>
                                    </p:animEffect>
                                    <p:anim calcmode="lin" valueType="num">
                                      <p:cBhvr>
                                        <p:cTn id="36" dur="500" fill="hold"/>
                                        <p:tgtEl>
                                          <p:spTgt spid="22"/>
                                        </p:tgtEl>
                                        <p:attrNameLst>
                                          <p:attrName>ppt_x</p:attrName>
                                        </p:attrNameLst>
                                      </p:cBhvr>
                                      <p:tavLst>
                                        <p:tav tm="0">
                                          <p:val>
                                            <p:strVal val="#ppt_x"/>
                                          </p:val>
                                        </p:tav>
                                        <p:tav tm="100000">
                                          <p:val>
                                            <p:strVal val="#ppt_x"/>
                                          </p:val>
                                        </p:tav>
                                      </p:tavLst>
                                    </p:anim>
                                    <p:anim calcmode="lin" valueType="num">
                                      <p:cBhvr>
                                        <p:cTn id="37" dur="500" fill="hold"/>
                                        <p:tgtEl>
                                          <p:spTgt spid="2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extBox 43"/>
          <p:cNvSpPr txBox="1"/>
          <p:nvPr/>
        </p:nvSpPr>
        <p:spPr>
          <a:xfrm>
            <a:off x="581295" y="366190"/>
            <a:ext cx="4905103" cy="369332"/>
          </a:xfrm>
          <a:prstGeom prst="rect">
            <a:avLst/>
          </a:prstGeom>
          <a:noFill/>
        </p:spPr>
        <p:txBody>
          <a:bodyPr wrap="square" lIns="0" tIns="0" rIns="0" bIns="0" rtlCol="0">
            <a:spAutoFit/>
          </a:bodyPr>
          <a:lstStyle/>
          <a:p>
            <a:pPr fontAlgn="base">
              <a:spcBef>
                <a:spcPct val="0"/>
              </a:spcBef>
              <a:spcAft>
                <a:spcPct val="0"/>
              </a:spcAft>
            </a:pPr>
            <a:r>
              <a:rPr lang="zh-CN" altLang="en-US" sz="2400" b="1" dirty="0" smtClean="0">
                <a:solidFill>
                  <a:schemeClr val="bg1"/>
                </a:solidFill>
                <a:latin typeface="微软雅黑" panose="020B0503020204020204" pitchFamily="34" charset="-122"/>
                <a:ea typeface="微软雅黑" panose="020B0503020204020204" pitchFamily="34" charset="-122"/>
              </a:rPr>
              <a:t>输入公司名称</a:t>
            </a:r>
            <a:endParaRPr lang="en-US" altLang="zh-CN" b="1" dirty="0">
              <a:solidFill>
                <a:schemeClr val="bg1"/>
              </a:solidFill>
              <a:latin typeface="微软雅黑" panose="020B0503020204020204" pitchFamily="34" charset="-122"/>
              <a:ea typeface="微软雅黑" panose="020B0503020204020204" pitchFamily="34" charset="-122"/>
            </a:endParaRPr>
          </a:p>
        </p:txBody>
      </p:sp>
      <p:sp>
        <p:nvSpPr>
          <p:cNvPr id="47" name="矩形 46"/>
          <p:cNvSpPr/>
          <p:nvPr/>
        </p:nvSpPr>
        <p:spPr>
          <a:xfrm>
            <a:off x="7042041" y="3426734"/>
            <a:ext cx="3553405" cy="1785104"/>
          </a:xfrm>
          <a:prstGeom prst="rect">
            <a:avLst/>
          </a:prstGeom>
        </p:spPr>
        <p:txBody>
          <a:bodyPr wrap="square">
            <a:spAutoFit/>
          </a:bodyPr>
          <a:lstStyle/>
          <a:p>
            <a:r>
              <a:rPr lang="zh-CN" altLang="en-US" sz="1600" dirty="0" smtClean="0">
                <a:latin typeface="微软雅黑" panose="020B0503020204020204" pitchFamily="34" charset="-122"/>
                <a:ea typeface="微软雅黑" panose="020B0503020204020204" pitchFamily="34" charset="-122"/>
              </a:rPr>
              <a:t>在此添加文字内容在此添加文字内容在此添加文字内容在此添加文字内容</a:t>
            </a:r>
            <a:endParaRPr lang="zh-CN" altLang="en-US" sz="1600" dirty="0" smtClean="0">
              <a:latin typeface="微软雅黑" panose="020B0503020204020204" pitchFamily="34" charset="-122"/>
              <a:ea typeface="微软雅黑" panose="020B0503020204020204" pitchFamily="34" charset="-122"/>
            </a:endParaRPr>
          </a:p>
          <a:p>
            <a:r>
              <a:rPr lang="zh-CN" altLang="en-US" sz="1600" dirty="0" smtClean="0">
                <a:latin typeface="微软雅黑" panose="020B0503020204020204" pitchFamily="34" charset="-122"/>
                <a:ea typeface="微软雅黑" panose="020B0503020204020204" pitchFamily="34" charset="-122"/>
              </a:rPr>
              <a:t>在此添加文字内容在此添加文字内容</a:t>
            </a:r>
            <a:endParaRPr lang="zh-CN" altLang="en-US" sz="1600" dirty="0" smtClean="0">
              <a:latin typeface="微软雅黑" panose="020B0503020204020204" pitchFamily="34" charset="-122"/>
              <a:ea typeface="微软雅黑" panose="020B0503020204020204" pitchFamily="34" charset="-122"/>
            </a:endParaRPr>
          </a:p>
          <a:p>
            <a:r>
              <a:rPr lang="zh-CN" altLang="en-US" sz="1600" dirty="0" smtClean="0">
                <a:latin typeface="微软雅黑" panose="020B0503020204020204" pitchFamily="34" charset="-122"/>
                <a:ea typeface="微软雅黑" panose="020B0503020204020204" pitchFamily="34" charset="-122"/>
              </a:rPr>
              <a:t>在此添加文字内容在此添加文字内容</a:t>
            </a:r>
            <a:endParaRPr lang="zh-CN" altLang="en-US" sz="1600" dirty="0" smtClean="0">
              <a:latin typeface="微软雅黑" panose="020B0503020204020204" pitchFamily="34" charset="-122"/>
              <a:ea typeface="微软雅黑" panose="020B0503020204020204" pitchFamily="34" charset="-122"/>
            </a:endParaRPr>
          </a:p>
          <a:p>
            <a:endParaRPr lang="zh-CN" altLang="en-US" sz="1600" dirty="0" smtClean="0">
              <a:latin typeface="微软雅黑" panose="020B0503020204020204" pitchFamily="34" charset="-122"/>
              <a:ea typeface="微软雅黑" panose="020B0503020204020204" pitchFamily="34" charset="-122"/>
            </a:endParaRPr>
          </a:p>
          <a:p>
            <a:endParaRPr lang="zh-CN" altLang="en-US" sz="1600" dirty="0" smtClean="0">
              <a:latin typeface="微软雅黑" panose="020B0503020204020204" pitchFamily="34" charset="-122"/>
              <a:ea typeface="微软雅黑" panose="020B0503020204020204" pitchFamily="34" charset="-122"/>
            </a:endParaRPr>
          </a:p>
          <a:p>
            <a:endParaRPr lang="zh-CN" altLang="en-US" sz="1400" dirty="0" smtClean="0">
              <a:latin typeface="微软雅黑" panose="020B0503020204020204" pitchFamily="34" charset="-122"/>
              <a:ea typeface="微软雅黑" panose="020B0503020204020204" pitchFamily="34" charset="-122"/>
            </a:endParaRPr>
          </a:p>
        </p:txBody>
      </p:sp>
      <p:sp>
        <p:nvSpPr>
          <p:cNvPr id="48" name="矩形 47"/>
          <p:cNvSpPr/>
          <p:nvPr/>
        </p:nvSpPr>
        <p:spPr>
          <a:xfrm>
            <a:off x="7052161" y="4845504"/>
            <a:ext cx="3543285" cy="1077218"/>
          </a:xfrm>
          <a:prstGeom prst="rect">
            <a:avLst/>
          </a:prstGeom>
        </p:spPr>
        <p:txBody>
          <a:bodyPr wrap="square">
            <a:spAutoFit/>
          </a:bodyPr>
          <a:lstStyle/>
          <a:p>
            <a:r>
              <a:rPr lang="zh-CN" altLang="en-US" sz="1600" dirty="0" smtClean="0">
                <a:latin typeface="微软雅黑" panose="020B0503020204020204" pitchFamily="34" charset="-122"/>
                <a:ea typeface="微软雅黑" panose="020B0503020204020204" pitchFamily="34" charset="-122"/>
              </a:rPr>
              <a:t>在此添加文字内容在此添加文字内容在此添加文字内容在此添加文字内容</a:t>
            </a:r>
            <a:endParaRPr lang="zh-CN" altLang="en-US" sz="1600" dirty="0" smtClean="0">
              <a:latin typeface="微软雅黑" panose="020B0503020204020204" pitchFamily="34" charset="-122"/>
              <a:ea typeface="微软雅黑" panose="020B0503020204020204" pitchFamily="34" charset="-122"/>
            </a:endParaRPr>
          </a:p>
          <a:p>
            <a:r>
              <a:rPr lang="zh-CN" altLang="en-US" sz="1600" dirty="0" smtClean="0">
                <a:latin typeface="微软雅黑" panose="020B0503020204020204" pitchFamily="34" charset="-122"/>
                <a:ea typeface="微软雅黑" panose="020B0503020204020204" pitchFamily="34" charset="-122"/>
              </a:rPr>
              <a:t>在此添加文字内容在此添加文字内容</a:t>
            </a:r>
            <a:endParaRPr lang="zh-CN" altLang="en-US" sz="1600" dirty="0" smtClean="0">
              <a:latin typeface="微软雅黑" panose="020B0503020204020204" pitchFamily="34" charset="-122"/>
              <a:ea typeface="微软雅黑" panose="020B0503020204020204" pitchFamily="34" charset="-122"/>
            </a:endParaRPr>
          </a:p>
          <a:p>
            <a:r>
              <a:rPr lang="zh-CN" altLang="en-US" sz="1600" dirty="0" smtClean="0">
                <a:latin typeface="微软雅黑" panose="020B0503020204020204" pitchFamily="34" charset="-122"/>
                <a:ea typeface="微软雅黑" panose="020B0503020204020204" pitchFamily="34" charset="-122"/>
              </a:rPr>
              <a:t>在此添加文字内容在此添加文字内容</a:t>
            </a:r>
            <a:endParaRPr lang="zh-CN" altLang="en-US" sz="1600" dirty="0" smtClean="0">
              <a:latin typeface="微软雅黑" panose="020B0503020204020204" pitchFamily="34" charset="-122"/>
              <a:ea typeface="微软雅黑" panose="020B0503020204020204" pitchFamily="34" charset="-122"/>
            </a:endParaRPr>
          </a:p>
        </p:txBody>
      </p:sp>
      <p:sp>
        <p:nvSpPr>
          <p:cNvPr id="49" name="矩形 48"/>
          <p:cNvSpPr/>
          <p:nvPr/>
        </p:nvSpPr>
        <p:spPr>
          <a:xfrm>
            <a:off x="7007156" y="2690642"/>
            <a:ext cx="3195355" cy="461665"/>
          </a:xfrm>
          <a:prstGeom prst="rect">
            <a:avLst/>
          </a:prstGeom>
        </p:spPr>
        <p:txBody>
          <a:bodyPr wrap="square">
            <a:spAutoFit/>
          </a:bodyPr>
          <a:lstStyle/>
          <a:p>
            <a:r>
              <a:rPr lang="zh-CN" altLang="en-US" sz="2400" b="1" dirty="0" smtClean="0">
                <a:latin typeface="微软雅黑" panose="020B0503020204020204" pitchFamily="34" charset="-122"/>
                <a:ea typeface="微软雅黑" panose="020B0503020204020204" pitchFamily="34" charset="-122"/>
              </a:rPr>
              <a:t>添加小标题</a:t>
            </a:r>
            <a:endParaRPr lang="zh-CN" altLang="en-US" sz="2400" b="1" dirty="0" smtClean="0">
              <a:latin typeface="微软雅黑" panose="020B0503020204020204" pitchFamily="34" charset="-122"/>
              <a:ea typeface="微软雅黑" panose="020B0503020204020204" pitchFamily="34" charset="-122"/>
            </a:endParaRPr>
          </a:p>
        </p:txBody>
      </p:sp>
      <p:grpSp>
        <p:nvGrpSpPr>
          <p:cNvPr id="50" name="组合 49"/>
          <p:cNvGrpSpPr/>
          <p:nvPr/>
        </p:nvGrpSpPr>
        <p:grpSpPr>
          <a:xfrm>
            <a:off x="1358658" y="2008198"/>
            <a:ext cx="4683627" cy="3419322"/>
            <a:chOff x="1173163" y="1347788"/>
            <a:chExt cx="3522663" cy="2571750"/>
          </a:xfrm>
          <a:solidFill>
            <a:schemeClr val="bg1"/>
          </a:solidFill>
        </p:grpSpPr>
        <p:grpSp>
          <p:nvGrpSpPr>
            <p:cNvPr id="51" name="组合 50"/>
            <p:cNvGrpSpPr/>
            <p:nvPr/>
          </p:nvGrpSpPr>
          <p:grpSpPr>
            <a:xfrm>
              <a:off x="1173163" y="1347788"/>
              <a:ext cx="1693863" cy="1250950"/>
              <a:chOff x="1173163" y="1347788"/>
              <a:chExt cx="1693863" cy="1250950"/>
            </a:xfrm>
            <a:grpFill/>
          </p:grpSpPr>
          <p:sp>
            <p:nvSpPr>
              <p:cNvPr id="58" name="Freeform 8"/>
              <p:cNvSpPr>
                <a:spLocks noEditPoints="1"/>
              </p:cNvSpPr>
              <p:nvPr/>
            </p:nvSpPr>
            <p:spPr bwMode="auto">
              <a:xfrm>
                <a:off x="1173163" y="1347788"/>
                <a:ext cx="1693863" cy="1250950"/>
              </a:xfrm>
              <a:custGeom>
                <a:avLst/>
                <a:gdLst>
                  <a:gd name="T0" fmla="*/ 29 w 50"/>
                  <a:gd name="T1" fmla="*/ 4 h 37"/>
                  <a:gd name="T2" fmla="*/ 5 w 50"/>
                  <a:gd name="T3" fmla="*/ 11 h 37"/>
                  <a:gd name="T4" fmla="*/ 11 w 50"/>
                  <a:gd name="T5" fmla="*/ 34 h 37"/>
                  <a:gd name="T6" fmla="*/ 20 w 50"/>
                  <a:gd name="T7" fmla="*/ 37 h 37"/>
                  <a:gd name="T8" fmla="*/ 20 w 50"/>
                  <a:gd name="T9" fmla="*/ 37 h 37"/>
                  <a:gd name="T10" fmla="*/ 50 w 50"/>
                  <a:gd name="T11" fmla="*/ 37 h 37"/>
                  <a:gd name="T12" fmla="*/ 35 w 50"/>
                  <a:gd name="T13" fmla="*/ 11 h 37"/>
                  <a:gd name="T14" fmla="*/ 35 w 50"/>
                  <a:gd name="T15" fmla="*/ 11 h 37"/>
                  <a:gd name="T16" fmla="*/ 29 w 50"/>
                  <a:gd name="T17" fmla="*/ 4 h 37"/>
                  <a:gd name="T18" fmla="*/ 32 w 50"/>
                  <a:gd name="T19" fmla="*/ 26 h 37"/>
                  <a:gd name="T20" fmla="*/ 13 w 50"/>
                  <a:gd name="T21" fmla="*/ 32 h 37"/>
                  <a:gd name="T22" fmla="*/ 8 w 50"/>
                  <a:gd name="T23" fmla="*/ 12 h 37"/>
                  <a:gd name="T24" fmla="*/ 27 w 50"/>
                  <a:gd name="T25" fmla="*/ 7 h 37"/>
                  <a:gd name="T26" fmla="*/ 32 w 50"/>
                  <a:gd name="T27" fmla="*/ 26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0" h="37">
                    <a:moveTo>
                      <a:pt x="29" y="4"/>
                    </a:moveTo>
                    <a:cubicBezTo>
                      <a:pt x="20" y="0"/>
                      <a:pt x="10" y="2"/>
                      <a:pt x="5" y="11"/>
                    </a:cubicBezTo>
                    <a:cubicBezTo>
                      <a:pt x="0" y="19"/>
                      <a:pt x="3" y="29"/>
                      <a:pt x="11" y="34"/>
                    </a:cubicBezTo>
                    <a:cubicBezTo>
                      <a:pt x="14" y="36"/>
                      <a:pt x="17" y="37"/>
                      <a:pt x="20" y="37"/>
                    </a:cubicBezTo>
                    <a:cubicBezTo>
                      <a:pt x="20" y="37"/>
                      <a:pt x="20" y="37"/>
                      <a:pt x="20" y="37"/>
                    </a:cubicBezTo>
                    <a:cubicBezTo>
                      <a:pt x="50" y="37"/>
                      <a:pt x="50" y="37"/>
                      <a:pt x="50" y="37"/>
                    </a:cubicBezTo>
                    <a:cubicBezTo>
                      <a:pt x="35" y="11"/>
                      <a:pt x="35" y="11"/>
                      <a:pt x="35" y="11"/>
                    </a:cubicBezTo>
                    <a:cubicBezTo>
                      <a:pt x="35" y="11"/>
                      <a:pt x="35" y="11"/>
                      <a:pt x="35" y="11"/>
                    </a:cubicBezTo>
                    <a:cubicBezTo>
                      <a:pt x="34" y="8"/>
                      <a:pt x="31" y="6"/>
                      <a:pt x="29" y="4"/>
                    </a:cubicBezTo>
                    <a:close/>
                    <a:moveTo>
                      <a:pt x="32" y="26"/>
                    </a:moveTo>
                    <a:cubicBezTo>
                      <a:pt x="28" y="33"/>
                      <a:pt x="20" y="36"/>
                      <a:pt x="13" y="32"/>
                    </a:cubicBezTo>
                    <a:cubicBezTo>
                      <a:pt x="6" y="28"/>
                      <a:pt x="4" y="19"/>
                      <a:pt x="8" y="12"/>
                    </a:cubicBezTo>
                    <a:cubicBezTo>
                      <a:pt x="12" y="5"/>
                      <a:pt x="20" y="3"/>
                      <a:pt x="27" y="7"/>
                    </a:cubicBezTo>
                    <a:cubicBezTo>
                      <a:pt x="34" y="11"/>
                      <a:pt x="36" y="20"/>
                      <a:pt x="32" y="26"/>
                    </a:cubicBezTo>
                    <a:close/>
                  </a:path>
                </a:pathLst>
              </a:custGeom>
              <a:solidFill>
                <a:schemeClr val="accent2"/>
              </a:solidFill>
              <a:ln>
                <a:noFill/>
              </a:ln>
            </p:spPr>
            <p:txBody>
              <a:bodyPr vert="horz" wrap="square" lIns="91440" tIns="45720" rIns="91440" bIns="45720" numCol="1" anchor="t" anchorCtr="0" compatLnSpc="1"/>
              <a:lstStyle/>
              <a:p>
                <a:endParaRPr lang="zh-CN" altLang="en-US"/>
              </a:p>
            </p:txBody>
          </p:sp>
          <p:grpSp>
            <p:nvGrpSpPr>
              <p:cNvPr id="59" name="组合 58"/>
              <p:cNvGrpSpPr/>
              <p:nvPr/>
            </p:nvGrpSpPr>
            <p:grpSpPr>
              <a:xfrm>
                <a:off x="1454690" y="1642604"/>
                <a:ext cx="777050" cy="762321"/>
                <a:chOff x="2539987" y="959963"/>
                <a:chExt cx="777050" cy="762321"/>
              </a:xfrm>
              <a:grpFill/>
            </p:grpSpPr>
            <p:sp>
              <p:nvSpPr>
                <p:cNvPr id="60" name="TextBox 417"/>
                <p:cNvSpPr txBox="1"/>
                <p:nvPr/>
              </p:nvSpPr>
              <p:spPr>
                <a:xfrm>
                  <a:off x="2551952" y="959963"/>
                  <a:ext cx="765085" cy="254634"/>
                </a:xfrm>
                <a:prstGeom prst="rect">
                  <a:avLst/>
                </a:prstGeom>
                <a:noFill/>
              </p:spPr>
              <p:txBody>
                <a:bodyPr wrap="square" rtlCol="0">
                  <a:spAutoFit/>
                </a:bodyPr>
                <a:lstStyle/>
                <a:p>
                  <a:pPr algn="ctr"/>
                  <a:r>
                    <a:rPr lang="en-US" altLang="zh-CN" sz="1600" spc="300" dirty="0" smtClean="0">
                      <a:latin typeface="微软雅黑" panose="020B0503020204020204" pitchFamily="34" charset="-122"/>
                      <a:ea typeface="微软雅黑" panose="020B0503020204020204" pitchFamily="34" charset="-122"/>
                    </a:rPr>
                    <a:t>01</a:t>
                  </a:r>
                  <a:endParaRPr lang="zh-CN" altLang="en-US" sz="1600" spc="300" dirty="0" smtClean="0">
                    <a:latin typeface="微软雅黑" panose="020B0503020204020204" pitchFamily="34" charset="-122"/>
                    <a:ea typeface="微软雅黑" panose="020B0503020204020204" pitchFamily="34" charset="-122"/>
                  </a:endParaRPr>
                </a:p>
              </p:txBody>
            </p:sp>
            <p:sp>
              <p:nvSpPr>
                <p:cNvPr id="61" name="TextBox 418"/>
                <p:cNvSpPr txBox="1"/>
                <p:nvPr/>
              </p:nvSpPr>
              <p:spPr>
                <a:xfrm>
                  <a:off x="2539987" y="1282462"/>
                  <a:ext cx="765085" cy="439822"/>
                </a:xfrm>
                <a:prstGeom prst="rect">
                  <a:avLst/>
                </a:prstGeom>
                <a:noFill/>
              </p:spPr>
              <p:txBody>
                <a:bodyPr wrap="square" rtlCol="0">
                  <a:spAutoFit/>
                </a:bodyPr>
                <a:lstStyle/>
                <a:p>
                  <a:pPr algn="ctr"/>
                  <a:r>
                    <a:rPr lang="zh-CN" altLang="en-US" sz="1600" b="1" dirty="0" smtClean="0">
                      <a:latin typeface="微软雅黑" panose="020B0503020204020204" pitchFamily="34" charset="-122"/>
                      <a:ea typeface="微软雅黑" panose="020B0503020204020204" pitchFamily="34" charset="-122"/>
                    </a:rPr>
                    <a:t>单击添加标题</a:t>
                  </a:r>
                  <a:endParaRPr lang="zh-CN" altLang="en-US" sz="1600" b="1" dirty="0" smtClean="0">
                    <a:latin typeface="微软雅黑" panose="020B0503020204020204" pitchFamily="34" charset="-122"/>
                    <a:ea typeface="微软雅黑" panose="020B0503020204020204" pitchFamily="34" charset="-122"/>
                  </a:endParaRPr>
                </a:p>
              </p:txBody>
            </p:sp>
            <p:cxnSp>
              <p:nvCxnSpPr>
                <p:cNvPr id="62" name="直接连接符 61"/>
                <p:cNvCxnSpPr/>
                <p:nvPr/>
              </p:nvCxnSpPr>
              <p:spPr>
                <a:xfrm>
                  <a:off x="2681790" y="1298910"/>
                  <a:ext cx="495055" cy="0"/>
                </a:xfrm>
                <a:prstGeom prst="line">
                  <a:avLst/>
                </a:prstGeom>
                <a:grpFill/>
                <a:ln w="3175">
                  <a:solidFill>
                    <a:schemeClr val="bg1"/>
                  </a:solidFill>
                </a:ln>
              </p:spPr>
              <p:style>
                <a:lnRef idx="1">
                  <a:schemeClr val="accent1"/>
                </a:lnRef>
                <a:fillRef idx="0">
                  <a:schemeClr val="accent1"/>
                </a:fillRef>
                <a:effectRef idx="0">
                  <a:schemeClr val="accent1"/>
                </a:effectRef>
                <a:fontRef idx="minor">
                  <a:schemeClr val="tx1"/>
                </a:fontRef>
              </p:style>
            </p:cxnSp>
          </p:grpSp>
        </p:grpSp>
        <p:grpSp>
          <p:nvGrpSpPr>
            <p:cNvPr id="52" name="组合 51"/>
            <p:cNvGrpSpPr/>
            <p:nvPr/>
          </p:nvGrpSpPr>
          <p:grpSpPr>
            <a:xfrm>
              <a:off x="3001963" y="2667000"/>
              <a:ext cx="1693863" cy="1252538"/>
              <a:chOff x="3001963" y="2667000"/>
              <a:chExt cx="1693863" cy="1252538"/>
            </a:xfrm>
            <a:grpFill/>
          </p:grpSpPr>
          <p:sp>
            <p:nvSpPr>
              <p:cNvPr id="53" name="Freeform 9"/>
              <p:cNvSpPr>
                <a:spLocks noEditPoints="1"/>
              </p:cNvSpPr>
              <p:nvPr/>
            </p:nvSpPr>
            <p:spPr bwMode="auto">
              <a:xfrm>
                <a:off x="3001963" y="2667000"/>
                <a:ext cx="1693863" cy="1252538"/>
              </a:xfrm>
              <a:custGeom>
                <a:avLst/>
                <a:gdLst>
                  <a:gd name="T0" fmla="*/ 22 w 50"/>
                  <a:gd name="T1" fmla="*/ 32 h 37"/>
                  <a:gd name="T2" fmla="*/ 45 w 50"/>
                  <a:gd name="T3" fmla="*/ 26 h 37"/>
                  <a:gd name="T4" fmla="*/ 39 w 50"/>
                  <a:gd name="T5" fmla="*/ 2 h 37"/>
                  <a:gd name="T6" fmla="*/ 30 w 50"/>
                  <a:gd name="T7" fmla="*/ 0 h 37"/>
                  <a:gd name="T8" fmla="*/ 30 w 50"/>
                  <a:gd name="T9" fmla="*/ 0 h 37"/>
                  <a:gd name="T10" fmla="*/ 0 w 50"/>
                  <a:gd name="T11" fmla="*/ 0 h 37"/>
                  <a:gd name="T12" fmla="*/ 15 w 50"/>
                  <a:gd name="T13" fmla="*/ 26 h 37"/>
                  <a:gd name="T14" fmla="*/ 15 w 50"/>
                  <a:gd name="T15" fmla="*/ 26 h 37"/>
                  <a:gd name="T16" fmla="*/ 22 w 50"/>
                  <a:gd name="T17" fmla="*/ 32 h 37"/>
                  <a:gd name="T18" fmla="*/ 18 w 50"/>
                  <a:gd name="T19" fmla="*/ 10 h 37"/>
                  <a:gd name="T20" fmla="*/ 37 w 50"/>
                  <a:gd name="T21" fmla="*/ 5 h 37"/>
                  <a:gd name="T22" fmla="*/ 43 w 50"/>
                  <a:gd name="T23" fmla="*/ 25 h 37"/>
                  <a:gd name="T24" fmla="*/ 23 w 50"/>
                  <a:gd name="T25" fmla="*/ 30 h 37"/>
                  <a:gd name="T26" fmla="*/ 18 w 50"/>
                  <a:gd name="T27" fmla="*/ 1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0" h="37">
                    <a:moveTo>
                      <a:pt x="22" y="32"/>
                    </a:moveTo>
                    <a:cubicBezTo>
                      <a:pt x="30" y="37"/>
                      <a:pt x="40" y="34"/>
                      <a:pt x="45" y="26"/>
                    </a:cubicBezTo>
                    <a:cubicBezTo>
                      <a:pt x="50" y="18"/>
                      <a:pt x="47" y="7"/>
                      <a:pt x="39" y="2"/>
                    </a:cubicBezTo>
                    <a:cubicBezTo>
                      <a:pt x="36" y="1"/>
                      <a:pt x="33" y="0"/>
                      <a:pt x="30" y="0"/>
                    </a:cubicBezTo>
                    <a:cubicBezTo>
                      <a:pt x="30" y="0"/>
                      <a:pt x="30" y="0"/>
                      <a:pt x="30" y="0"/>
                    </a:cubicBezTo>
                    <a:cubicBezTo>
                      <a:pt x="0" y="0"/>
                      <a:pt x="0" y="0"/>
                      <a:pt x="0" y="0"/>
                    </a:cubicBezTo>
                    <a:cubicBezTo>
                      <a:pt x="15" y="26"/>
                      <a:pt x="15" y="26"/>
                      <a:pt x="15" y="26"/>
                    </a:cubicBezTo>
                    <a:cubicBezTo>
                      <a:pt x="15" y="26"/>
                      <a:pt x="15" y="26"/>
                      <a:pt x="15" y="26"/>
                    </a:cubicBezTo>
                    <a:cubicBezTo>
                      <a:pt x="17" y="28"/>
                      <a:pt x="19" y="31"/>
                      <a:pt x="22" y="32"/>
                    </a:cubicBezTo>
                    <a:close/>
                    <a:moveTo>
                      <a:pt x="18" y="10"/>
                    </a:moveTo>
                    <a:cubicBezTo>
                      <a:pt x="22" y="3"/>
                      <a:pt x="31" y="1"/>
                      <a:pt x="37" y="5"/>
                    </a:cubicBezTo>
                    <a:cubicBezTo>
                      <a:pt x="44" y="9"/>
                      <a:pt x="47" y="18"/>
                      <a:pt x="43" y="25"/>
                    </a:cubicBezTo>
                    <a:cubicBezTo>
                      <a:pt x="39" y="31"/>
                      <a:pt x="30" y="34"/>
                      <a:pt x="23" y="30"/>
                    </a:cubicBezTo>
                    <a:cubicBezTo>
                      <a:pt x="16" y="26"/>
                      <a:pt x="14" y="17"/>
                      <a:pt x="18" y="10"/>
                    </a:cubicBezTo>
                    <a:close/>
                  </a:path>
                </a:pathLst>
              </a:custGeom>
              <a:solidFill>
                <a:schemeClr val="accent2"/>
              </a:solidFill>
              <a:ln>
                <a:noFill/>
              </a:ln>
            </p:spPr>
            <p:txBody>
              <a:bodyPr vert="horz" wrap="square" lIns="91440" tIns="45720" rIns="91440" bIns="45720" numCol="1" anchor="t" anchorCtr="0" compatLnSpc="1"/>
              <a:lstStyle/>
              <a:p>
                <a:endParaRPr lang="zh-CN" altLang="en-US"/>
              </a:p>
            </p:txBody>
          </p:sp>
          <p:grpSp>
            <p:nvGrpSpPr>
              <p:cNvPr id="54" name="组合 53"/>
              <p:cNvGrpSpPr/>
              <p:nvPr/>
            </p:nvGrpSpPr>
            <p:grpSpPr>
              <a:xfrm>
                <a:off x="3626895" y="2861242"/>
                <a:ext cx="777050" cy="762322"/>
                <a:chOff x="2539987" y="959963"/>
                <a:chExt cx="777050" cy="762322"/>
              </a:xfrm>
              <a:grpFill/>
            </p:grpSpPr>
            <p:sp>
              <p:nvSpPr>
                <p:cNvPr id="55" name="TextBox 425"/>
                <p:cNvSpPr txBox="1"/>
                <p:nvPr/>
              </p:nvSpPr>
              <p:spPr>
                <a:xfrm>
                  <a:off x="2551952" y="959963"/>
                  <a:ext cx="765085" cy="254634"/>
                </a:xfrm>
                <a:prstGeom prst="rect">
                  <a:avLst/>
                </a:prstGeom>
                <a:noFill/>
              </p:spPr>
              <p:txBody>
                <a:bodyPr wrap="square" rtlCol="0">
                  <a:spAutoFit/>
                </a:bodyPr>
                <a:lstStyle/>
                <a:p>
                  <a:pPr algn="ctr"/>
                  <a:r>
                    <a:rPr lang="en-US" altLang="zh-CN" sz="1600" spc="300" dirty="0" smtClean="0">
                      <a:latin typeface="微软雅黑" panose="020B0503020204020204" pitchFamily="34" charset="-122"/>
                      <a:ea typeface="微软雅黑" panose="020B0503020204020204" pitchFamily="34" charset="-122"/>
                    </a:rPr>
                    <a:t>04</a:t>
                  </a:r>
                  <a:endParaRPr lang="zh-CN" altLang="en-US" sz="1600" spc="300" dirty="0" smtClean="0">
                    <a:latin typeface="微软雅黑" panose="020B0503020204020204" pitchFamily="34" charset="-122"/>
                    <a:ea typeface="微软雅黑" panose="020B0503020204020204" pitchFamily="34" charset="-122"/>
                  </a:endParaRPr>
                </a:p>
              </p:txBody>
            </p:sp>
            <p:sp>
              <p:nvSpPr>
                <p:cNvPr id="56" name="TextBox 426"/>
                <p:cNvSpPr txBox="1"/>
                <p:nvPr/>
              </p:nvSpPr>
              <p:spPr>
                <a:xfrm>
                  <a:off x="2539987" y="1282462"/>
                  <a:ext cx="765085" cy="439823"/>
                </a:xfrm>
                <a:prstGeom prst="rect">
                  <a:avLst/>
                </a:prstGeom>
                <a:noFill/>
              </p:spPr>
              <p:txBody>
                <a:bodyPr wrap="square" rtlCol="0">
                  <a:spAutoFit/>
                </a:bodyPr>
                <a:lstStyle/>
                <a:p>
                  <a:pPr algn="ctr"/>
                  <a:r>
                    <a:rPr lang="zh-CN" altLang="en-US" sz="1600" b="1" dirty="0" smtClean="0">
                      <a:latin typeface="微软雅黑" panose="020B0503020204020204" pitchFamily="34" charset="-122"/>
                      <a:ea typeface="微软雅黑" panose="020B0503020204020204" pitchFamily="34" charset="-122"/>
                    </a:rPr>
                    <a:t>单击添加标题</a:t>
                  </a:r>
                  <a:endParaRPr lang="zh-CN" altLang="en-US" sz="1600" b="1" dirty="0" smtClean="0">
                    <a:latin typeface="微软雅黑" panose="020B0503020204020204" pitchFamily="34" charset="-122"/>
                    <a:ea typeface="微软雅黑" panose="020B0503020204020204" pitchFamily="34" charset="-122"/>
                  </a:endParaRPr>
                </a:p>
              </p:txBody>
            </p:sp>
            <p:cxnSp>
              <p:nvCxnSpPr>
                <p:cNvPr id="57" name="直接连接符 56"/>
                <p:cNvCxnSpPr/>
                <p:nvPr/>
              </p:nvCxnSpPr>
              <p:spPr>
                <a:xfrm>
                  <a:off x="2681790" y="1298910"/>
                  <a:ext cx="495055" cy="0"/>
                </a:xfrm>
                <a:prstGeom prst="line">
                  <a:avLst/>
                </a:prstGeom>
                <a:grpFill/>
                <a:ln w="3175">
                  <a:solidFill>
                    <a:schemeClr val="bg1"/>
                  </a:solidFill>
                </a:ln>
              </p:spPr>
              <p:style>
                <a:lnRef idx="1">
                  <a:schemeClr val="accent1"/>
                </a:lnRef>
                <a:fillRef idx="0">
                  <a:schemeClr val="accent1"/>
                </a:fillRef>
                <a:effectRef idx="0">
                  <a:schemeClr val="accent1"/>
                </a:effectRef>
                <a:fontRef idx="minor">
                  <a:schemeClr val="tx1"/>
                </a:fontRef>
              </p:style>
            </p:cxnSp>
          </p:grpSp>
        </p:grpSp>
      </p:grpSp>
      <p:grpSp>
        <p:nvGrpSpPr>
          <p:cNvPr id="63" name="组合 62"/>
          <p:cNvGrpSpPr/>
          <p:nvPr/>
        </p:nvGrpSpPr>
        <p:grpSpPr>
          <a:xfrm>
            <a:off x="1423554" y="1989836"/>
            <a:ext cx="4683627" cy="3419322"/>
            <a:chOff x="1173163" y="1347788"/>
            <a:chExt cx="3522663" cy="2571750"/>
          </a:xfrm>
          <a:solidFill>
            <a:srgbClr val="FFC000"/>
          </a:solidFill>
        </p:grpSpPr>
        <p:grpSp>
          <p:nvGrpSpPr>
            <p:cNvPr id="64" name="组合 63"/>
            <p:cNvGrpSpPr/>
            <p:nvPr/>
          </p:nvGrpSpPr>
          <p:grpSpPr>
            <a:xfrm>
              <a:off x="1173163" y="2667000"/>
              <a:ext cx="1693863" cy="1252538"/>
              <a:chOff x="1173163" y="2667000"/>
              <a:chExt cx="1693863" cy="1252538"/>
            </a:xfrm>
            <a:grpFill/>
          </p:grpSpPr>
          <p:sp>
            <p:nvSpPr>
              <p:cNvPr id="71" name="Freeform 10"/>
              <p:cNvSpPr>
                <a:spLocks noEditPoints="1"/>
              </p:cNvSpPr>
              <p:nvPr/>
            </p:nvSpPr>
            <p:spPr bwMode="auto">
              <a:xfrm>
                <a:off x="1173163" y="2667000"/>
                <a:ext cx="1693863" cy="1252538"/>
              </a:xfrm>
              <a:custGeom>
                <a:avLst/>
                <a:gdLst>
                  <a:gd name="T0" fmla="*/ 11 w 50"/>
                  <a:gd name="T1" fmla="*/ 2 h 37"/>
                  <a:gd name="T2" fmla="*/ 5 w 50"/>
                  <a:gd name="T3" fmla="*/ 25 h 37"/>
                  <a:gd name="T4" fmla="*/ 28 w 50"/>
                  <a:gd name="T5" fmla="*/ 32 h 37"/>
                  <a:gd name="T6" fmla="*/ 35 w 50"/>
                  <a:gd name="T7" fmla="*/ 26 h 37"/>
                  <a:gd name="T8" fmla="*/ 35 w 50"/>
                  <a:gd name="T9" fmla="*/ 26 h 37"/>
                  <a:gd name="T10" fmla="*/ 50 w 50"/>
                  <a:gd name="T11" fmla="*/ 0 h 37"/>
                  <a:gd name="T12" fmla="*/ 20 w 50"/>
                  <a:gd name="T13" fmla="*/ 0 h 37"/>
                  <a:gd name="T14" fmla="*/ 20 w 50"/>
                  <a:gd name="T15" fmla="*/ 0 h 37"/>
                  <a:gd name="T16" fmla="*/ 11 w 50"/>
                  <a:gd name="T17" fmla="*/ 2 h 37"/>
                  <a:gd name="T18" fmla="*/ 32 w 50"/>
                  <a:gd name="T19" fmla="*/ 10 h 37"/>
                  <a:gd name="T20" fmla="*/ 27 w 50"/>
                  <a:gd name="T21" fmla="*/ 29 h 37"/>
                  <a:gd name="T22" fmla="*/ 7 w 50"/>
                  <a:gd name="T23" fmla="*/ 24 h 37"/>
                  <a:gd name="T24" fmla="*/ 13 w 50"/>
                  <a:gd name="T25" fmla="*/ 4 h 37"/>
                  <a:gd name="T26" fmla="*/ 32 w 50"/>
                  <a:gd name="T27" fmla="*/ 1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0" h="37">
                    <a:moveTo>
                      <a:pt x="11" y="2"/>
                    </a:moveTo>
                    <a:cubicBezTo>
                      <a:pt x="3" y="6"/>
                      <a:pt x="0" y="17"/>
                      <a:pt x="5" y="25"/>
                    </a:cubicBezTo>
                    <a:cubicBezTo>
                      <a:pt x="9" y="34"/>
                      <a:pt x="20" y="37"/>
                      <a:pt x="28" y="32"/>
                    </a:cubicBezTo>
                    <a:cubicBezTo>
                      <a:pt x="31" y="30"/>
                      <a:pt x="33" y="28"/>
                      <a:pt x="35" y="26"/>
                    </a:cubicBezTo>
                    <a:cubicBezTo>
                      <a:pt x="35" y="26"/>
                      <a:pt x="35" y="26"/>
                      <a:pt x="35" y="26"/>
                    </a:cubicBezTo>
                    <a:cubicBezTo>
                      <a:pt x="50" y="0"/>
                      <a:pt x="50" y="0"/>
                      <a:pt x="50" y="0"/>
                    </a:cubicBezTo>
                    <a:cubicBezTo>
                      <a:pt x="20" y="0"/>
                      <a:pt x="20" y="0"/>
                      <a:pt x="20" y="0"/>
                    </a:cubicBezTo>
                    <a:cubicBezTo>
                      <a:pt x="20" y="0"/>
                      <a:pt x="20" y="0"/>
                      <a:pt x="20" y="0"/>
                    </a:cubicBezTo>
                    <a:cubicBezTo>
                      <a:pt x="17" y="0"/>
                      <a:pt x="14" y="0"/>
                      <a:pt x="11" y="2"/>
                    </a:cubicBezTo>
                    <a:close/>
                    <a:moveTo>
                      <a:pt x="32" y="10"/>
                    </a:moveTo>
                    <a:cubicBezTo>
                      <a:pt x="36" y="17"/>
                      <a:pt x="34" y="26"/>
                      <a:pt x="27" y="29"/>
                    </a:cubicBezTo>
                    <a:cubicBezTo>
                      <a:pt x="20" y="33"/>
                      <a:pt x="11" y="31"/>
                      <a:pt x="7" y="24"/>
                    </a:cubicBezTo>
                    <a:cubicBezTo>
                      <a:pt x="3" y="17"/>
                      <a:pt x="6" y="8"/>
                      <a:pt x="13" y="4"/>
                    </a:cubicBezTo>
                    <a:cubicBezTo>
                      <a:pt x="20" y="0"/>
                      <a:pt x="28" y="3"/>
                      <a:pt x="32" y="10"/>
                    </a:cubicBezTo>
                    <a:close/>
                  </a:path>
                </a:pathLst>
              </a:custGeom>
              <a:solidFill>
                <a:srgbClr val="0070C0"/>
              </a:solidFill>
              <a:ln>
                <a:noFill/>
              </a:ln>
            </p:spPr>
            <p:txBody>
              <a:bodyPr vert="horz" wrap="square" lIns="91440" tIns="45720" rIns="91440" bIns="45720" numCol="1" anchor="t" anchorCtr="0" compatLnSpc="1"/>
              <a:lstStyle/>
              <a:p>
                <a:endParaRPr lang="zh-CN" altLang="en-US"/>
              </a:p>
            </p:txBody>
          </p:sp>
          <p:grpSp>
            <p:nvGrpSpPr>
              <p:cNvPr id="72" name="组合 71"/>
              <p:cNvGrpSpPr/>
              <p:nvPr/>
            </p:nvGrpSpPr>
            <p:grpSpPr>
              <a:xfrm>
                <a:off x="1454690" y="2861242"/>
                <a:ext cx="777050" cy="762322"/>
                <a:chOff x="2539987" y="959963"/>
                <a:chExt cx="777050" cy="762322"/>
              </a:xfrm>
              <a:grpFill/>
            </p:grpSpPr>
            <p:sp>
              <p:nvSpPr>
                <p:cNvPr id="73" name="TextBox 421"/>
                <p:cNvSpPr txBox="1"/>
                <p:nvPr/>
              </p:nvSpPr>
              <p:spPr>
                <a:xfrm>
                  <a:off x="2551952" y="959963"/>
                  <a:ext cx="765085" cy="254634"/>
                </a:xfrm>
                <a:prstGeom prst="rect">
                  <a:avLst/>
                </a:prstGeom>
                <a:noFill/>
              </p:spPr>
              <p:txBody>
                <a:bodyPr wrap="square" rtlCol="0">
                  <a:spAutoFit/>
                </a:bodyPr>
                <a:lstStyle/>
                <a:p>
                  <a:pPr algn="ctr"/>
                  <a:r>
                    <a:rPr lang="en-US" altLang="zh-CN" sz="1600" spc="300" dirty="0" smtClean="0">
                      <a:latin typeface="方正粗倩简体" panose="03000509000000000000" pitchFamily="65" charset="-122"/>
                      <a:ea typeface="方正粗倩简体" panose="03000509000000000000" pitchFamily="65" charset="-122"/>
                    </a:rPr>
                    <a:t>06</a:t>
                  </a:r>
                  <a:endParaRPr lang="zh-CN" altLang="en-US" sz="1600" spc="300" dirty="0" smtClean="0">
                    <a:latin typeface="方正粗倩简体" panose="03000509000000000000" pitchFamily="65" charset="-122"/>
                    <a:ea typeface="方正粗倩简体" panose="03000509000000000000" pitchFamily="65" charset="-122"/>
                  </a:endParaRPr>
                </a:p>
              </p:txBody>
            </p:sp>
            <p:sp>
              <p:nvSpPr>
                <p:cNvPr id="74" name="TextBox 422"/>
                <p:cNvSpPr txBox="1"/>
                <p:nvPr/>
              </p:nvSpPr>
              <p:spPr>
                <a:xfrm>
                  <a:off x="2539987" y="1282462"/>
                  <a:ext cx="765085" cy="439823"/>
                </a:xfrm>
                <a:prstGeom prst="rect">
                  <a:avLst/>
                </a:prstGeom>
                <a:noFill/>
              </p:spPr>
              <p:txBody>
                <a:bodyPr wrap="square" rtlCol="0">
                  <a:spAutoFit/>
                </a:bodyPr>
                <a:lstStyle/>
                <a:p>
                  <a:pPr algn="ctr"/>
                  <a:r>
                    <a:rPr lang="zh-CN" altLang="en-US" sz="1600" b="1" dirty="0" smtClean="0">
                      <a:latin typeface="微软雅黑" panose="020B0503020204020204" pitchFamily="34" charset="-122"/>
                      <a:ea typeface="微软雅黑" panose="020B0503020204020204" pitchFamily="34" charset="-122"/>
                    </a:rPr>
                    <a:t>单击添加标题</a:t>
                  </a:r>
                  <a:endParaRPr lang="zh-CN" altLang="en-US" sz="1600" b="1" dirty="0" smtClean="0">
                    <a:latin typeface="微软雅黑" panose="020B0503020204020204" pitchFamily="34" charset="-122"/>
                    <a:ea typeface="微软雅黑" panose="020B0503020204020204" pitchFamily="34" charset="-122"/>
                  </a:endParaRPr>
                </a:p>
              </p:txBody>
            </p:sp>
            <p:cxnSp>
              <p:nvCxnSpPr>
                <p:cNvPr id="75" name="直接连接符 74"/>
                <p:cNvCxnSpPr/>
                <p:nvPr/>
              </p:nvCxnSpPr>
              <p:spPr>
                <a:xfrm>
                  <a:off x="2681790" y="1298910"/>
                  <a:ext cx="495055" cy="0"/>
                </a:xfrm>
                <a:prstGeom prst="line">
                  <a:avLst/>
                </a:prstGeom>
                <a:grpFill/>
                <a:ln w="3175">
                  <a:solidFill>
                    <a:schemeClr val="bg1"/>
                  </a:solidFill>
                </a:ln>
              </p:spPr>
              <p:style>
                <a:lnRef idx="1">
                  <a:schemeClr val="accent1"/>
                </a:lnRef>
                <a:fillRef idx="0">
                  <a:schemeClr val="accent1"/>
                </a:fillRef>
                <a:effectRef idx="0">
                  <a:schemeClr val="accent1"/>
                </a:effectRef>
                <a:fontRef idx="minor">
                  <a:schemeClr val="tx1"/>
                </a:fontRef>
              </p:style>
            </p:cxnSp>
          </p:grpSp>
        </p:grpSp>
        <p:grpSp>
          <p:nvGrpSpPr>
            <p:cNvPr id="65" name="组合 64"/>
            <p:cNvGrpSpPr/>
            <p:nvPr/>
          </p:nvGrpSpPr>
          <p:grpSpPr>
            <a:xfrm>
              <a:off x="3001963" y="1347788"/>
              <a:ext cx="1693863" cy="1250950"/>
              <a:chOff x="3001963" y="1347788"/>
              <a:chExt cx="1693863" cy="1250950"/>
            </a:xfrm>
            <a:grpFill/>
          </p:grpSpPr>
          <p:sp>
            <p:nvSpPr>
              <p:cNvPr id="66" name="Freeform 11"/>
              <p:cNvSpPr>
                <a:spLocks noEditPoints="1"/>
              </p:cNvSpPr>
              <p:nvPr/>
            </p:nvSpPr>
            <p:spPr bwMode="auto">
              <a:xfrm>
                <a:off x="3001963" y="1347788"/>
                <a:ext cx="1693863" cy="1250950"/>
              </a:xfrm>
              <a:custGeom>
                <a:avLst/>
                <a:gdLst>
                  <a:gd name="T0" fmla="*/ 39 w 50"/>
                  <a:gd name="T1" fmla="*/ 35 h 37"/>
                  <a:gd name="T2" fmla="*/ 46 w 50"/>
                  <a:gd name="T3" fmla="*/ 11 h 37"/>
                  <a:gd name="T4" fmla="*/ 22 w 50"/>
                  <a:gd name="T5" fmla="*/ 5 h 37"/>
                  <a:gd name="T6" fmla="*/ 16 w 50"/>
                  <a:gd name="T7" fmla="*/ 11 h 37"/>
                  <a:gd name="T8" fmla="*/ 16 w 50"/>
                  <a:gd name="T9" fmla="*/ 11 h 37"/>
                  <a:gd name="T10" fmla="*/ 0 w 50"/>
                  <a:gd name="T11" fmla="*/ 37 h 37"/>
                  <a:gd name="T12" fmla="*/ 30 w 50"/>
                  <a:gd name="T13" fmla="*/ 37 h 37"/>
                  <a:gd name="T14" fmla="*/ 30 w 50"/>
                  <a:gd name="T15" fmla="*/ 37 h 37"/>
                  <a:gd name="T16" fmla="*/ 39 w 50"/>
                  <a:gd name="T17" fmla="*/ 35 h 37"/>
                  <a:gd name="T18" fmla="*/ 18 w 50"/>
                  <a:gd name="T19" fmla="*/ 27 h 37"/>
                  <a:gd name="T20" fmla="*/ 24 w 50"/>
                  <a:gd name="T21" fmla="*/ 7 h 37"/>
                  <a:gd name="T22" fmla="*/ 43 w 50"/>
                  <a:gd name="T23" fmla="*/ 13 h 37"/>
                  <a:gd name="T24" fmla="*/ 37 w 50"/>
                  <a:gd name="T25" fmla="*/ 32 h 37"/>
                  <a:gd name="T26" fmla="*/ 18 w 50"/>
                  <a:gd name="T27" fmla="*/ 2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0" h="37">
                    <a:moveTo>
                      <a:pt x="39" y="35"/>
                    </a:moveTo>
                    <a:cubicBezTo>
                      <a:pt x="47" y="30"/>
                      <a:pt x="50" y="20"/>
                      <a:pt x="46" y="11"/>
                    </a:cubicBezTo>
                    <a:cubicBezTo>
                      <a:pt x="41" y="3"/>
                      <a:pt x="30" y="0"/>
                      <a:pt x="22" y="5"/>
                    </a:cubicBezTo>
                    <a:cubicBezTo>
                      <a:pt x="19" y="6"/>
                      <a:pt x="17" y="8"/>
                      <a:pt x="16" y="11"/>
                    </a:cubicBezTo>
                    <a:cubicBezTo>
                      <a:pt x="16" y="11"/>
                      <a:pt x="16" y="11"/>
                      <a:pt x="16" y="11"/>
                    </a:cubicBezTo>
                    <a:cubicBezTo>
                      <a:pt x="0" y="37"/>
                      <a:pt x="0" y="37"/>
                      <a:pt x="0" y="37"/>
                    </a:cubicBezTo>
                    <a:cubicBezTo>
                      <a:pt x="30" y="37"/>
                      <a:pt x="30" y="37"/>
                      <a:pt x="30" y="37"/>
                    </a:cubicBezTo>
                    <a:cubicBezTo>
                      <a:pt x="30" y="37"/>
                      <a:pt x="30" y="37"/>
                      <a:pt x="30" y="37"/>
                    </a:cubicBezTo>
                    <a:cubicBezTo>
                      <a:pt x="33" y="37"/>
                      <a:pt x="36" y="36"/>
                      <a:pt x="39" y="35"/>
                    </a:cubicBezTo>
                    <a:close/>
                    <a:moveTo>
                      <a:pt x="18" y="27"/>
                    </a:moveTo>
                    <a:cubicBezTo>
                      <a:pt x="14" y="20"/>
                      <a:pt x="17" y="11"/>
                      <a:pt x="24" y="7"/>
                    </a:cubicBezTo>
                    <a:cubicBezTo>
                      <a:pt x="30" y="3"/>
                      <a:pt x="39" y="6"/>
                      <a:pt x="43" y="13"/>
                    </a:cubicBezTo>
                    <a:cubicBezTo>
                      <a:pt x="47" y="20"/>
                      <a:pt x="44" y="28"/>
                      <a:pt x="37" y="32"/>
                    </a:cubicBezTo>
                    <a:cubicBezTo>
                      <a:pt x="31" y="36"/>
                      <a:pt x="22" y="34"/>
                      <a:pt x="18" y="27"/>
                    </a:cubicBezTo>
                    <a:close/>
                  </a:path>
                </a:pathLst>
              </a:custGeom>
              <a:solidFill>
                <a:srgbClr val="0070C0"/>
              </a:solidFill>
              <a:ln>
                <a:noFill/>
              </a:ln>
            </p:spPr>
            <p:txBody>
              <a:bodyPr vert="horz" wrap="square" lIns="91440" tIns="45720" rIns="91440" bIns="45720" numCol="1" anchor="t" anchorCtr="0" compatLnSpc="1"/>
              <a:lstStyle/>
              <a:p>
                <a:endParaRPr lang="zh-CN" altLang="en-US"/>
              </a:p>
            </p:txBody>
          </p:sp>
          <p:grpSp>
            <p:nvGrpSpPr>
              <p:cNvPr id="67" name="组合 66"/>
              <p:cNvGrpSpPr/>
              <p:nvPr/>
            </p:nvGrpSpPr>
            <p:grpSpPr>
              <a:xfrm>
                <a:off x="3626895" y="1620246"/>
                <a:ext cx="777050" cy="762321"/>
                <a:chOff x="2539987" y="959963"/>
                <a:chExt cx="777050" cy="762321"/>
              </a:xfrm>
              <a:grpFill/>
            </p:grpSpPr>
            <p:sp>
              <p:nvSpPr>
                <p:cNvPr id="68" name="TextBox 429"/>
                <p:cNvSpPr txBox="1"/>
                <p:nvPr/>
              </p:nvSpPr>
              <p:spPr>
                <a:xfrm>
                  <a:off x="2551952" y="959963"/>
                  <a:ext cx="765085" cy="254634"/>
                </a:xfrm>
                <a:prstGeom prst="rect">
                  <a:avLst/>
                </a:prstGeom>
                <a:noFill/>
              </p:spPr>
              <p:txBody>
                <a:bodyPr wrap="square" rtlCol="0">
                  <a:spAutoFit/>
                </a:bodyPr>
                <a:lstStyle/>
                <a:p>
                  <a:pPr algn="ctr"/>
                  <a:r>
                    <a:rPr lang="en-US" altLang="zh-CN" sz="1600" spc="300" dirty="0" smtClean="0">
                      <a:latin typeface="微软雅黑" panose="020B0503020204020204" pitchFamily="34" charset="-122"/>
                      <a:ea typeface="微软雅黑" panose="020B0503020204020204" pitchFamily="34" charset="-122"/>
                    </a:rPr>
                    <a:t>03</a:t>
                  </a:r>
                  <a:endParaRPr lang="zh-CN" altLang="en-US" sz="1600" spc="300" dirty="0" smtClean="0">
                    <a:latin typeface="微软雅黑" panose="020B0503020204020204" pitchFamily="34" charset="-122"/>
                    <a:ea typeface="微软雅黑" panose="020B0503020204020204" pitchFamily="34" charset="-122"/>
                  </a:endParaRPr>
                </a:p>
              </p:txBody>
            </p:sp>
            <p:sp>
              <p:nvSpPr>
                <p:cNvPr id="69" name="TextBox 430"/>
                <p:cNvSpPr txBox="1"/>
                <p:nvPr/>
              </p:nvSpPr>
              <p:spPr>
                <a:xfrm>
                  <a:off x="2539987" y="1282462"/>
                  <a:ext cx="765085" cy="439822"/>
                </a:xfrm>
                <a:prstGeom prst="rect">
                  <a:avLst/>
                </a:prstGeom>
                <a:noFill/>
              </p:spPr>
              <p:txBody>
                <a:bodyPr wrap="square" rtlCol="0">
                  <a:spAutoFit/>
                </a:bodyPr>
                <a:lstStyle/>
                <a:p>
                  <a:pPr algn="ctr"/>
                  <a:r>
                    <a:rPr lang="zh-CN" altLang="en-US" sz="1600" b="1" dirty="0" smtClean="0">
                      <a:latin typeface="微软雅黑" panose="020B0503020204020204" pitchFamily="34" charset="-122"/>
                      <a:ea typeface="微软雅黑" panose="020B0503020204020204" pitchFamily="34" charset="-122"/>
                    </a:rPr>
                    <a:t>单击添加标题</a:t>
                  </a:r>
                  <a:endParaRPr lang="zh-CN" altLang="en-US" sz="1600" b="1" dirty="0" smtClean="0">
                    <a:latin typeface="微软雅黑" panose="020B0503020204020204" pitchFamily="34" charset="-122"/>
                    <a:ea typeface="微软雅黑" panose="020B0503020204020204" pitchFamily="34" charset="-122"/>
                  </a:endParaRPr>
                </a:p>
              </p:txBody>
            </p:sp>
            <p:cxnSp>
              <p:nvCxnSpPr>
                <p:cNvPr id="70" name="直接连接符 69"/>
                <p:cNvCxnSpPr/>
                <p:nvPr/>
              </p:nvCxnSpPr>
              <p:spPr>
                <a:xfrm>
                  <a:off x="2681790" y="1298910"/>
                  <a:ext cx="495055" cy="0"/>
                </a:xfrm>
                <a:prstGeom prst="line">
                  <a:avLst/>
                </a:prstGeom>
                <a:grpFill/>
                <a:ln w="3175">
                  <a:solidFill>
                    <a:schemeClr val="bg1"/>
                  </a:solidFill>
                </a:ln>
              </p:spPr>
              <p:style>
                <a:lnRef idx="1">
                  <a:schemeClr val="accent1"/>
                </a:lnRef>
                <a:fillRef idx="0">
                  <a:schemeClr val="accent1"/>
                </a:fillRef>
                <a:effectRef idx="0">
                  <a:schemeClr val="accent1"/>
                </a:effectRef>
                <a:fontRef idx="minor">
                  <a:schemeClr val="tx1"/>
                </a:fontRef>
              </p:style>
            </p:cxnSp>
          </p:grpSp>
        </p:grpSp>
      </p:grpSp>
      <p:grpSp>
        <p:nvGrpSpPr>
          <p:cNvPr id="76" name="组合 75"/>
          <p:cNvGrpSpPr/>
          <p:nvPr/>
        </p:nvGrpSpPr>
        <p:grpSpPr>
          <a:xfrm>
            <a:off x="2964722" y="1272308"/>
            <a:ext cx="1530253" cy="4905252"/>
            <a:chOff x="2359026" y="771525"/>
            <a:chExt cx="1150938" cy="3689351"/>
          </a:xfrm>
          <a:solidFill>
            <a:schemeClr val="bg1"/>
          </a:solidFill>
        </p:grpSpPr>
        <p:grpSp>
          <p:nvGrpSpPr>
            <p:cNvPr id="77" name="组合 76"/>
            <p:cNvGrpSpPr/>
            <p:nvPr/>
          </p:nvGrpSpPr>
          <p:grpSpPr>
            <a:xfrm>
              <a:off x="2359026" y="771525"/>
              <a:ext cx="1150938" cy="1760538"/>
              <a:chOff x="2359026" y="771525"/>
              <a:chExt cx="1150938" cy="1760538"/>
            </a:xfrm>
            <a:grpFill/>
          </p:grpSpPr>
          <p:sp>
            <p:nvSpPr>
              <p:cNvPr id="84" name="Freeform 6"/>
              <p:cNvSpPr>
                <a:spLocks noEditPoints="1"/>
              </p:cNvSpPr>
              <p:nvPr/>
            </p:nvSpPr>
            <p:spPr bwMode="auto">
              <a:xfrm>
                <a:off x="2359026" y="771525"/>
                <a:ext cx="1150938" cy="1760538"/>
              </a:xfrm>
              <a:custGeom>
                <a:avLst/>
                <a:gdLst>
                  <a:gd name="T0" fmla="*/ 34 w 34"/>
                  <a:gd name="T1" fmla="*/ 18 h 52"/>
                  <a:gd name="T2" fmla="*/ 17 w 34"/>
                  <a:gd name="T3" fmla="*/ 1 h 52"/>
                  <a:gd name="T4" fmla="*/ 0 w 34"/>
                  <a:gd name="T5" fmla="*/ 18 h 52"/>
                  <a:gd name="T6" fmla="*/ 2 w 34"/>
                  <a:gd name="T7" fmla="*/ 26 h 52"/>
                  <a:gd name="T8" fmla="*/ 2 w 34"/>
                  <a:gd name="T9" fmla="*/ 26 h 52"/>
                  <a:gd name="T10" fmla="*/ 17 w 34"/>
                  <a:gd name="T11" fmla="*/ 52 h 52"/>
                  <a:gd name="T12" fmla="*/ 32 w 34"/>
                  <a:gd name="T13" fmla="*/ 26 h 52"/>
                  <a:gd name="T14" fmla="*/ 32 w 34"/>
                  <a:gd name="T15" fmla="*/ 26 h 52"/>
                  <a:gd name="T16" fmla="*/ 34 w 34"/>
                  <a:gd name="T17" fmla="*/ 18 h 52"/>
                  <a:gd name="T18" fmla="*/ 17 w 34"/>
                  <a:gd name="T19" fmla="*/ 32 h 52"/>
                  <a:gd name="T20" fmla="*/ 3 w 34"/>
                  <a:gd name="T21" fmla="*/ 18 h 52"/>
                  <a:gd name="T22" fmla="*/ 17 w 34"/>
                  <a:gd name="T23" fmla="*/ 3 h 52"/>
                  <a:gd name="T24" fmla="*/ 31 w 34"/>
                  <a:gd name="T25" fmla="*/ 18 h 52"/>
                  <a:gd name="T26" fmla="*/ 17 w 34"/>
                  <a:gd name="T27" fmla="*/ 32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4" h="52">
                    <a:moveTo>
                      <a:pt x="34" y="18"/>
                    </a:moveTo>
                    <a:cubicBezTo>
                      <a:pt x="34" y="8"/>
                      <a:pt x="27" y="1"/>
                      <a:pt x="17" y="1"/>
                    </a:cubicBezTo>
                    <a:cubicBezTo>
                      <a:pt x="8" y="0"/>
                      <a:pt x="0" y="8"/>
                      <a:pt x="0" y="18"/>
                    </a:cubicBezTo>
                    <a:cubicBezTo>
                      <a:pt x="0" y="21"/>
                      <a:pt x="1" y="24"/>
                      <a:pt x="2" y="26"/>
                    </a:cubicBezTo>
                    <a:cubicBezTo>
                      <a:pt x="2" y="26"/>
                      <a:pt x="2" y="26"/>
                      <a:pt x="2" y="26"/>
                    </a:cubicBezTo>
                    <a:cubicBezTo>
                      <a:pt x="17" y="52"/>
                      <a:pt x="17" y="52"/>
                      <a:pt x="17" y="52"/>
                    </a:cubicBezTo>
                    <a:cubicBezTo>
                      <a:pt x="32" y="26"/>
                      <a:pt x="32" y="26"/>
                      <a:pt x="32" y="26"/>
                    </a:cubicBezTo>
                    <a:cubicBezTo>
                      <a:pt x="32" y="26"/>
                      <a:pt x="32" y="26"/>
                      <a:pt x="32" y="26"/>
                    </a:cubicBezTo>
                    <a:cubicBezTo>
                      <a:pt x="33" y="24"/>
                      <a:pt x="34" y="21"/>
                      <a:pt x="34" y="18"/>
                    </a:cubicBezTo>
                    <a:close/>
                    <a:moveTo>
                      <a:pt x="17" y="32"/>
                    </a:moveTo>
                    <a:cubicBezTo>
                      <a:pt x="9" y="32"/>
                      <a:pt x="3" y="26"/>
                      <a:pt x="3" y="18"/>
                    </a:cubicBezTo>
                    <a:cubicBezTo>
                      <a:pt x="3" y="10"/>
                      <a:pt x="9" y="3"/>
                      <a:pt x="17" y="3"/>
                    </a:cubicBezTo>
                    <a:cubicBezTo>
                      <a:pt x="25" y="3"/>
                      <a:pt x="31" y="10"/>
                      <a:pt x="31" y="18"/>
                    </a:cubicBezTo>
                    <a:cubicBezTo>
                      <a:pt x="31" y="26"/>
                      <a:pt x="25" y="32"/>
                      <a:pt x="17" y="32"/>
                    </a:cubicBezTo>
                    <a:close/>
                  </a:path>
                </a:pathLst>
              </a:custGeom>
              <a:solidFill>
                <a:srgbClr val="0070C0"/>
              </a:solidFill>
              <a:ln>
                <a:noFill/>
              </a:ln>
            </p:spPr>
            <p:txBody>
              <a:bodyPr vert="horz" wrap="square" lIns="91440" tIns="45720" rIns="91440" bIns="45720" numCol="1" anchor="t" anchorCtr="0" compatLnSpc="1"/>
              <a:lstStyle/>
              <a:p>
                <a:endParaRPr lang="zh-CN" altLang="en-US"/>
              </a:p>
            </p:txBody>
          </p:sp>
          <p:grpSp>
            <p:nvGrpSpPr>
              <p:cNvPr id="85" name="组合 84"/>
              <p:cNvGrpSpPr/>
              <p:nvPr/>
            </p:nvGrpSpPr>
            <p:grpSpPr>
              <a:xfrm>
                <a:off x="2539987" y="959963"/>
                <a:ext cx="777050" cy="762321"/>
                <a:chOff x="2539987" y="959963"/>
                <a:chExt cx="777050" cy="762321"/>
              </a:xfrm>
              <a:grpFill/>
            </p:grpSpPr>
            <p:sp>
              <p:nvSpPr>
                <p:cNvPr id="86" name="TextBox 8571"/>
                <p:cNvSpPr txBox="1"/>
                <p:nvPr/>
              </p:nvSpPr>
              <p:spPr>
                <a:xfrm>
                  <a:off x="2551952" y="959963"/>
                  <a:ext cx="765085" cy="254634"/>
                </a:xfrm>
                <a:prstGeom prst="rect">
                  <a:avLst/>
                </a:prstGeom>
                <a:noFill/>
              </p:spPr>
              <p:txBody>
                <a:bodyPr wrap="square" rtlCol="0">
                  <a:spAutoFit/>
                </a:bodyPr>
                <a:lstStyle/>
                <a:p>
                  <a:pPr algn="ctr"/>
                  <a:r>
                    <a:rPr lang="en-US" altLang="zh-CN" sz="1600" spc="300" dirty="0" smtClean="0">
                      <a:latin typeface="微软雅黑" panose="020B0503020204020204" pitchFamily="34" charset="-122"/>
                      <a:ea typeface="微软雅黑" panose="020B0503020204020204" pitchFamily="34" charset="-122"/>
                    </a:rPr>
                    <a:t>02</a:t>
                  </a:r>
                  <a:endParaRPr lang="zh-CN" altLang="en-US" sz="1600" spc="300" dirty="0" smtClean="0">
                    <a:latin typeface="微软雅黑" panose="020B0503020204020204" pitchFamily="34" charset="-122"/>
                    <a:ea typeface="微软雅黑" panose="020B0503020204020204" pitchFamily="34" charset="-122"/>
                  </a:endParaRPr>
                </a:p>
              </p:txBody>
            </p:sp>
            <p:sp>
              <p:nvSpPr>
                <p:cNvPr id="87" name="TextBox 412"/>
                <p:cNvSpPr txBox="1"/>
                <p:nvPr/>
              </p:nvSpPr>
              <p:spPr>
                <a:xfrm>
                  <a:off x="2539987" y="1282462"/>
                  <a:ext cx="765085" cy="439822"/>
                </a:xfrm>
                <a:prstGeom prst="rect">
                  <a:avLst/>
                </a:prstGeom>
                <a:noFill/>
              </p:spPr>
              <p:txBody>
                <a:bodyPr wrap="square" rtlCol="0">
                  <a:spAutoFit/>
                </a:bodyPr>
                <a:lstStyle/>
                <a:p>
                  <a:pPr algn="ctr"/>
                  <a:r>
                    <a:rPr lang="zh-CN" altLang="en-US" sz="1600" b="1" dirty="0" smtClean="0">
                      <a:latin typeface="微软雅黑" panose="020B0503020204020204" pitchFamily="34" charset="-122"/>
                      <a:ea typeface="微软雅黑" panose="020B0503020204020204" pitchFamily="34" charset="-122"/>
                    </a:rPr>
                    <a:t>单击添加标题</a:t>
                  </a:r>
                  <a:endParaRPr lang="zh-CN" altLang="en-US" sz="1600" b="1" dirty="0" smtClean="0">
                    <a:latin typeface="微软雅黑" panose="020B0503020204020204" pitchFamily="34" charset="-122"/>
                    <a:ea typeface="微软雅黑" panose="020B0503020204020204" pitchFamily="34" charset="-122"/>
                  </a:endParaRPr>
                </a:p>
              </p:txBody>
            </p:sp>
            <p:cxnSp>
              <p:nvCxnSpPr>
                <p:cNvPr id="88" name="直接连接符 87"/>
                <p:cNvCxnSpPr/>
                <p:nvPr/>
              </p:nvCxnSpPr>
              <p:spPr>
                <a:xfrm>
                  <a:off x="2681790" y="1298910"/>
                  <a:ext cx="495055" cy="0"/>
                </a:xfrm>
                <a:prstGeom prst="line">
                  <a:avLst/>
                </a:prstGeom>
                <a:grpFill/>
                <a:ln w="3175">
                  <a:solidFill>
                    <a:schemeClr val="bg1"/>
                  </a:solidFill>
                </a:ln>
              </p:spPr>
              <p:style>
                <a:lnRef idx="1">
                  <a:schemeClr val="accent1"/>
                </a:lnRef>
                <a:fillRef idx="0">
                  <a:schemeClr val="accent1"/>
                </a:fillRef>
                <a:effectRef idx="0">
                  <a:schemeClr val="accent1"/>
                </a:effectRef>
                <a:fontRef idx="minor">
                  <a:schemeClr val="tx1"/>
                </a:fontRef>
              </p:style>
            </p:cxnSp>
          </p:grpSp>
        </p:grpSp>
        <p:grpSp>
          <p:nvGrpSpPr>
            <p:cNvPr id="78" name="组合 77"/>
            <p:cNvGrpSpPr/>
            <p:nvPr/>
          </p:nvGrpSpPr>
          <p:grpSpPr>
            <a:xfrm>
              <a:off x="2359026" y="2700338"/>
              <a:ext cx="1150938" cy="1760538"/>
              <a:chOff x="2359026" y="2700338"/>
              <a:chExt cx="1150938" cy="1760538"/>
            </a:xfrm>
            <a:grpFill/>
          </p:grpSpPr>
          <p:sp>
            <p:nvSpPr>
              <p:cNvPr id="79" name="Freeform 7"/>
              <p:cNvSpPr>
                <a:spLocks noEditPoints="1"/>
              </p:cNvSpPr>
              <p:nvPr/>
            </p:nvSpPr>
            <p:spPr bwMode="auto">
              <a:xfrm>
                <a:off x="2359026" y="2700338"/>
                <a:ext cx="1150938" cy="1760538"/>
              </a:xfrm>
              <a:custGeom>
                <a:avLst/>
                <a:gdLst>
                  <a:gd name="T0" fmla="*/ 0 w 34"/>
                  <a:gd name="T1" fmla="*/ 35 h 52"/>
                  <a:gd name="T2" fmla="*/ 17 w 34"/>
                  <a:gd name="T3" fmla="*/ 52 h 52"/>
                  <a:gd name="T4" fmla="*/ 34 w 34"/>
                  <a:gd name="T5" fmla="*/ 35 h 52"/>
                  <a:gd name="T6" fmla="*/ 32 w 34"/>
                  <a:gd name="T7" fmla="*/ 26 h 52"/>
                  <a:gd name="T8" fmla="*/ 32 w 34"/>
                  <a:gd name="T9" fmla="*/ 26 h 52"/>
                  <a:gd name="T10" fmla="*/ 17 w 34"/>
                  <a:gd name="T11" fmla="*/ 0 h 52"/>
                  <a:gd name="T12" fmla="*/ 2 w 34"/>
                  <a:gd name="T13" fmla="*/ 26 h 52"/>
                  <a:gd name="T14" fmla="*/ 2 w 34"/>
                  <a:gd name="T15" fmla="*/ 26 h 52"/>
                  <a:gd name="T16" fmla="*/ 0 w 34"/>
                  <a:gd name="T17" fmla="*/ 35 h 52"/>
                  <a:gd name="T18" fmla="*/ 17 w 34"/>
                  <a:gd name="T19" fmla="*/ 21 h 52"/>
                  <a:gd name="T20" fmla="*/ 31 w 34"/>
                  <a:gd name="T21" fmla="*/ 35 h 52"/>
                  <a:gd name="T22" fmla="*/ 17 w 34"/>
                  <a:gd name="T23" fmla="*/ 49 h 52"/>
                  <a:gd name="T24" fmla="*/ 3 w 34"/>
                  <a:gd name="T25" fmla="*/ 35 h 52"/>
                  <a:gd name="T26" fmla="*/ 17 w 34"/>
                  <a:gd name="T27" fmla="*/ 21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4" h="52">
                    <a:moveTo>
                      <a:pt x="0" y="35"/>
                    </a:moveTo>
                    <a:cubicBezTo>
                      <a:pt x="0" y="44"/>
                      <a:pt x="8" y="52"/>
                      <a:pt x="17" y="52"/>
                    </a:cubicBezTo>
                    <a:cubicBezTo>
                      <a:pt x="27" y="52"/>
                      <a:pt x="34" y="44"/>
                      <a:pt x="34" y="35"/>
                    </a:cubicBezTo>
                    <a:cubicBezTo>
                      <a:pt x="34" y="32"/>
                      <a:pt x="34" y="29"/>
                      <a:pt x="32" y="26"/>
                    </a:cubicBezTo>
                    <a:cubicBezTo>
                      <a:pt x="32" y="26"/>
                      <a:pt x="32" y="26"/>
                      <a:pt x="32" y="26"/>
                    </a:cubicBezTo>
                    <a:cubicBezTo>
                      <a:pt x="17" y="0"/>
                      <a:pt x="17" y="0"/>
                      <a:pt x="17" y="0"/>
                    </a:cubicBezTo>
                    <a:cubicBezTo>
                      <a:pt x="2" y="26"/>
                      <a:pt x="2" y="26"/>
                      <a:pt x="2" y="26"/>
                    </a:cubicBezTo>
                    <a:cubicBezTo>
                      <a:pt x="2" y="26"/>
                      <a:pt x="2" y="26"/>
                      <a:pt x="2" y="26"/>
                    </a:cubicBezTo>
                    <a:cubicBezTo>
                      <a:pt x="1" y="29"/>
                      <a:pt x="0" y="32"/>
                      <a:pt x="0" y="35"/>
                    </a:cubicBezTo>
                    <a:close/>
                    <a:moveTo>
                      <a:pt x="17" y="21"/>
                    </a:moveTo>
                    <a:cubicBezTo>
                      <a:pt x="25" y="21"/>
                      <a:pt x="31" y="27"/>
                      <a:pt x="31" y="35"/>
                    </a:cubicBezTo>
                    <a:cubicBezTo>
                      <a:pt x="31" y="43"/>
                      <a:pt x="25" y="49"/>
                      <a:pt x="17" y="49"/>
                    </a:cubicBezTo>
                    <a:cubicBezTo>
                      <a:pt x="9" y="49"/>
                      <a:pt x="3" y="43"/>
                      <a:pt x="3" y="35"/>
                    </a:cubicBezTo>
                    <a:cubicBezTo>
                      <a:pt x="3" y="27"/>
                      <a:pt x="9" y="21"/>
                      <a:pt x="17" y="21"/>
                    </a:cubicBezTo>
                    <a:close/>
                  </a:path>
                </a:pathLst>
              </a:custGeom>
              <a:solidFill>
                <a:srgbClr val="0070C0"/>
              </a:solidFill>
              <a:ln>
                <a:noFill/>
              </a:ln>
            </p:spPr>
            <p:txBody>
              <a:bodyPr vert="horz" wrap="square" lIns="91440" tIns="45720" rIns="91440" bIns="45720" numCol="1" anchor="t" anchorCtr="0" compatLnSpc="1"/>
              <a:lstStyle/>
              <a:p>
                <a:endParaRPr lang="zh-CN" altLang="en-US"/>
              </a:p>
            </p:txBody>
          </p:sp>
          <p:grpSp>
            <p:nvGrpSpPr>
              <p:cNvPr id="80" name="组合 79"/>
              <p:cNvGrpSpPr/>
              <p:nvPr/>
            </p:nvGrpSpPr>
            <p:grpSpPr>
              <a:xfrm>
                <a:off x="2539987" y="3515601"/>
                <a:ext cx="777050" cy="762321"/>
                <a:chOff x="2539987" y="959963"/>
                <a:chExt cx="777050" cy="762321"/>
              </a:xfrm>
              <a:grpFill/>
            </p:grpSpPr>
            <p:sp>
              <p:nvSpPr>
                <p:cNvPr id="81" name="TextBox 438"/>
                <p:cNvSpPr txBox="1"/>
                <p:nvPr/>
              </p:nvSpPr>
              <p:spPr>
                <a:xfrm>
                  <a:off x="2551952" y="959963"/>
                  <a:ext cx="765085" cy="254634"/>
                </a:xfrm>
                <a:prstGeom prst="rect">
                  <a:avLst/>
                </a:prstGeom>
                <a:noFill/>
              </p:spPr>
              <p:txBody>
                <a:bodyPr wrap="square" rtlCol="0">
                  <a:spAutoFit/>
                </a:bodyPr>
                <a:lstStyle/>
                <a:p>
                  <a:pPr algn="ctr"/>
                  <a:r>
                    <a:rPr lang="en-US" altLang="zh-CN" sz="1600" spc="300" dirty="0" smtClean="0">
                      <a:latin typeface="微软雅黑" panose="020B0503020204020204" pitchFamily="34" charset="-122"/>
                      <a:ea typeface="微软雅黑" panose="020B0503020204020204" pitchFamily="34" charset="-122"/>
                    </a:rPr>
                    <a:t>05</a:t>
                  </a:r>
                  <a:endParaRPr lang="zh-CN" altLang="en-US" sz="1600" spc="300" dirty="0" smtClean="0">
                    <a:latin typeface="微软雅黑" panose="020B0503020204020204" pitchFamily="34" charset="-122"/>
                    <a:ea typeface="微软雅黑" panose="020B0503020204020204" pitchFamily="34" charset="-122"/>
                  </a:endParaRPr>
                </a:p>
              </p:txBody>
            </p:sp>
            <p:sp>
              <p:nvSpPr>
                <p:cNvPr id="82" name="TextBox 439"/>
                <p:cNvSpPr txBox="1"/>
                <p:nvPr/>
              </p:nvSpPr>
              <p:spPr>
                <a:xfrm>
                  <a:off x="2539987" y="1282462"/>
                  <a:ext cx="765085" cy="439822"/>
                </a:xfrm>
                <a:prstGeom prst="rect">
                  <a:avLst/>
                </a:prstGeom>
                <a:noFill/>
              </p:spPr>
              <p:txBody>
                <a:bodyPr wrap="square" rtlCol="0">
                  <a:spAutoFit/>
                </a:bodyPr>
                <a:lstStyle/>
                <a:p>
                  <a:pPr algn="ctr"/>
                  <a:r>
                    <a:rPr lang="zh-CN" altLang="en-US" sz="1600" b="1" dirty="0" smtClean="0">
                      <a:latin typeface="微软雅黑" panose="020B0503020204020204" pitchFamily="34" charset="-122"/>
                      <a:ea typeface="微软雅黑" panose="020B0503020204020204" pitchFamily="34" charset="-122"/>
                    </a:rPr>
                    <a:t>单击添加标题</a:t>
                  </a:r>
                  <a:endParaRPr lang="zh-CN" altLang="en-US" sz="1600" b="1" dirty="0" smtClean="0">
                    <a:latin typeface="微软雅黑" panose="020B0503020204020204" pitchFamily="34" charset="-122"/>
                    <a:ea typeface="微软雅黑" panose="020B0503020204020204" pitchFamily="34" charset="-122"/>
                  </a:endParaRPr>
                </a:p>
              </p:txBody>
            </p:sp>
            <p:cxnSp>
              <p:nvCxnSpPr>
                <p:cNvPr id="83" name="直接连接符 82"/>
                <p:cNvCxnSpPr/>
                <p:nvPr/>
              </p:nvCxnSpPr>
              <p:spPr>
                <a:xfrm>
                  <a:off x="2681790" y="1298910"/>
                  <a:ext cx="495055" cy="0"/>
                </a:xfrm>
                <a:prstGeom prst="line">
                  <a:avLst/>
                </a:prstGeom>
                <a:grpFill/>
                <a:ln w="3175">
                  <a:solidFill>
                    <a:schemeClr val="bg1"/>
                  </a:solidFill>
                </a:ln>
              </p:spPr>
              <p:style>
                <a:lnRef idx="1">
                  <a:schemeClr val="accent1"/>
                </a:lnRef>
                <a:fillRef idx="0">
                  <a:schemeClr val="accent1"/>
                </a:fillRef>
                <a:effectRef idx="0">
                  <a:schemeClr val="accent1"/>
                </a:effectRef>
                <a:fontRef idx="minor">
                  <a:schemeClr val="tx1"/>
                </a:fontRef>
              </p:style>
            </p:cxnSp>
          </p:grpSp>
        </p:grpSp>
      </p:grpSp>
      <p:sp>
        <p:nvSpPr>
          <p:cNvPr id="45" name="梯形 44"/>
          <p:cNvSpPr/>
          <p:nvPr/>
        </p:nvSpPr>
        <p:spPr>
          <a:xfrm>
            <a:off x="142240" y="281406"/>
            <a:ext cx="2067560" cy="483303"/>
          </a:xfrm>
          <a:prstGeom prst="trapezoid">
            <a:avLst/>
          </a:prstGeom>
          <a:solidFill>
            <a:srgbClr val="CC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矩形 2"/>
          <p:cNvSpPr/>
          <p:nvPr/>
        </p:nvSpPr>
        <p:spPr>
          <a:xfrm>
            <a:off x="0" y="463025"/>
            <a:ext cx="6877050" cy="784750"/>
          </a:xfrm>
          <a:custGeom>
            <a:avLst/>
            <a:gdLst>
              <a:gd name="connsiteX0" fmla="*/ 0 w 6877050"/>
              <a:gd name="connsiteY0" fmla="*/ 0 h 783320"/>
              <a:gd name="connsiteX1" fmla="*/ 6877050 w 6877050"/>
              <a:gd name="connsiteY1" fmla="*/ 0 h 783320"/>
              <a:gd name="connsiteX2" fmla="*/ 6877050 w 6877050"/>
              <a:gd name="connsiteY2" fmla="*/ 783320 h 783320"/>
              <a:gd name="connsiteX3" fmla="*/ 0 w 6877050"/>
              <a:gd name="connsiteY3" fmla="*/ 783320 h 783320"/>
              <a:gd name="connsiteX4" fmla="*/ 0 w 6877050"/>
              <a:gd name="connsiteY4" fmla="*/ 0 h 783320"/>
              <a:gd name="connsiteX0-1" fmla="*/ 0 w 6877050"/>
              <a:gd name="connsiteY0-2" fmla="*/ 0 h 784750"/>
              <a:gd name="connsiteX1-3" fmla="*/ 6877050 w 6877050"/>
              <a:gd name="connsiteY1-4" fmla="*/ 0 h 784750"/>
              <a:gd name="connsiteX2-5" fmla="*/ 6877050 w 6877050"/>
              <a:gd name="connsiteY2-6" fmla="*/ 783320 h 784750"/>
              <a:gd name="connsiteX3-7" fmla="*/ 6505575 w 6877050"/>
              <a:gd name="connsiteY3-8" fmla="*/ 784750 h 784750"/>
              <a:gd name="connsiteX4-9" fmla="*/ 0 w 6877050"/>
              <a:gd name="connsiteY4-10" fmla="*/ 783320 h 784750"/>
              <a:gd name="connsiteX5" fmla="*/ 0 w 6877050"/>
              <a:gd name="connsiteY5" fmla="*/ 0 h 784750"/>
              <a:gd name="connsiteX0-11" fmla="*/ 0 w 6877050"/>
              <a:gd name="connsiteY0-12" fmla="*/ 0 h 784750"/>
              <a:gd name="connsiteX1-13" fmla="*/ 6877050 w 6877050"/>
              <a:gd name="connsiteY1-14" fmla="*/ 0 h 784750"/>
              <a:gd name="connsiteX2-15" fmla="*/ 6505575 w 6877050"/>
              <a:gd name="connsiteY2-16" fmla="*/ 784750 h 784750"/>
              <a:gd name="connsiteX3-17" fmla="*/ 0 w 6877050"/>
              <a:gd name="connsiteY3-18" fmla="*/ 783320 h 784750"/>
              <a:gd name="connsiteX4-19" fmla="*/ 0 w 6877050"/>
              <a:gd name="connsiteY4-20" fmla="*/ 0 h 78475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77050" h="784750">
                <a:moveTo>
                  <a:pt x="0" y="0"/>
                </a:moveTo>
                <a:lnTo>
                  <a:pt x="6877050" y="0"/>
                </a:lnTo>
                <a:lnTo>
                  <a:pt x="6505575" y="784750"/>
                </a:lnTo>
                <a:lnTo>
                  <a:pt x="0" y="783320"/>
                </a:lnTo>
                <a:lnTo>
                  <a:pt x="0" y="0"/>
                </a:lnTo>
                <a:close/>
              </a:path>
            </a:pathLst>
          </a:cu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9" name="梯形 88"/>
          <p:cNvSpPr/>
          <p:nvPr/>
        </p:nvSpPr>
        <p:spPr>
          <a:xfrm flipV="1">
            <a:off x="260350" y="274373"/>
            <a:ext cx="1827530" cy="490336"/>
          </a:xfrm>
          <a:prstGeom prst="trapezoid">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0" name="TextBox 17"/>
          <p:cNvSpPr txBox="1"/>
          <p:nvPr/>
        </p:nvSpPr>
        <p:spPr>
          <a:xfrm>
            <a:off x="2205990" y="609181"/>
            <a:ext cx="3939534" cy="492438"/>
          </a:xfrm>
          <a:prstGeom prst="rect">
            <a:avLst/>
          </a:prstGeom>
          <a:noFill/>
        </p:spPr>
        <p:txBody>
          <a:bodyPr wrap="none" lIns="121917" tIns="60958" rIns="121917" bIns="60958" rtlCol="0">
            <a:spAutoFit/>
          </a:bodyPr>
          <a:lstStyle/>
          <a:p>
            <a:r>
              <a:rPr lang="zh-CN" altLang="en-US" sz="2400" dirty="0">
                <a:solidFill>
                  <a:schemeClr val="bg1"/>
                </a:solidFill>
              </a:rPr>
              <a:t>单击此处添加</a:t>
            </a:r>
            <a:r>
              <a:rPr lang="zh-CN" altLang="en-US" sz="2400" dirty="0" smtClean="0">
                <a:solidFill>
                  <a:schemeClr val="bg1"/>
                </a:solidFill>
              </a:rPr>
              <a:t>标题文本内容</a:t>
            </a:r>
            <a:endParaRPr lang="en-US" sz="2400" dirty="0">
              <a:solidFill>
                <a:schemeClr val="bg1"/>
              </a:solidFill>
            </a:endParaRPr>
          </a:p>
        </p:txBody>
      </p:sp>
    </p:spTree>
  </p:cSld>
  <p:clrMapOvr>
    <a:masterClrMapping/>
  </p:clrMapOvr>
  <p:transition spd="slow">
    <p:wipe/>
  </p:transition>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23" presetClass="entr" presetSubtype="16" fill="hold" nodeType="afterEffect">
                                      <p:stCondLst>
                                        <p:cond delay="0"/>
                                      </p:stCondLst>
                                      <p:childTnLst>
                                        <p:set>
                                          <p:cBhvr>
                                            <p:cTn id="12" dur="1" fill="hold">
                                              <p:stCondLst>
                                                <p:cond delay="0"/>
                                              </p:stCondLst>
                                            </p:cTn>
                                            <p:tgtEl>
                                              <p:spTgt spid="50"/>
                                            </p:tgtEl>
                                            <p:attrNameLst>
                                              <p:attrName>style.visibility</p:attrName>
                                            </p:attrNameLst>
                                          </p:cBhvr>
                                          <p:to>
                                            <p:strVal val="visible"/>
                                          </p:to>
                                        </p:set>
                                        <p:anim calcmode="lin" valueType="num">
                                          <p:cBhvr>
                                            <p:cTn id="13" dur="750" fill="hold"/>
                                            <p:tgtEl>
                                              <p:spTgt spid="50"/>
                                            </p:tgtEl>
                                            <p:attrNameLst>
                                              <p:attrName>ppt_w</p:attrName>
                                            </p:attrNameLst>
                                          </p:cBhvr>
                                          <p:tavLst>
                                            <p:tav tm="0">
                                              <p:val>
                                                <p:fltVal val="0"/>
                                              </p:val>
                                            </p:tav>
                                            <p:tav tm="100000">
                                              <p:val>
                                                <p:strVal val="#ppt_w"/>
                                              </p:val>
                                            </p:tav>
                                          </p:tavLst>
                                        </p:anim>
                                        <p:anim calcmode="lin" valueType="num">
                                          <p:cBhvr>
                                            <p:cTn id="14" dur="750" fill="hold"/>
                                            <p:tgtEl>
                                              <p:spTgt spid="50"/>
                                            </p:tgtEl>
                                            <p:attrNameLst>
                                              <p:attrName>ppt_h</p:attrName>
                                            </p:attrNameLst>
                                          </p:cBhvr>
                                          <p:tavLst>
                                            <p:tav tm="0">
                                              <p:val>
                                                <p:fltVal val="0"/>
                                              </p:val>
                                            </p:tav>
                                            <p:tav tm="100000">
                                              <p:val>
                                                <p:strVal val="#ppt_h"/>
                                              </p:val>
                                            </p:tav>
                                          </p:tavLst>
                                        </p:anim>
                                      </p:childTnLst>
                                    </p:cTn>
                                  </p:par>
                                  <p:par>
                                    <p:cTn id="15" presetID="6" presetClass="emph" presetSubtype="0" autoRev="1" fill="hold" nodeType="withEffect" p14:presetBounceEnd="64000">
                                      <p:stCondLst>
                                        <p:cond delay="750"/>
                                      </p:stCondLst>
                                      <p:childTnLst>
                                        <p:animScale p14:bounceEnd="64000">
                                          <p:cBhvr>
                                            <p:cTn id="16" dur="500" fill="hold"/>
                                            <p:tgtEl>
                                              <p:spTgt spid="50"/>
                                            </p:tgtEl>
                                          </p:cBhvr>
                                          <p:by x="105000" y="105000"/>
                                        </p:animScale>
                                      </p:childTnLst>
                                    </p:cTn>
                                  </p:par>
                                  <p:par>
                                    <p:cTn id="17" presetID="23" presetClass="entr" presetSubtype="16" fill="hold" nodeType="withEffect">
                                      <p:stCondLst>
                                        <p:cond delay="150"/>
                                      </p:stCondLst>
                                      <p:childTnLst>
                                        <p:set>
                                          <p:cBhvr>
                                            <p:cTn id="18" dur="1" fill="hold">
                                              <p:stCondLst>
                                                <p:cond delay="0"/>
                                              </p:stCondLst>
                                            </p:cTn>
                                            <p:tgtEl>
                                              <p:spTgt spid="76"/>
                                            </p:tgtEl>
                                            <p:attrNameLst>
                                              <p:attrName>style.visibility</p:attrName>
                                            </p:attrNameLst>
                                          </p:cBhvr>
                                          <p:to>
                                            <p:strVal val="visible"/>
                                          </p:to>
                                        </p:set>
                                        <p:anim calcmode="lin" valueType="num">
                                          <p:cBhvr>
                                            <p:cTn id="19" dur="750" fill="hold"/>
                                            <p:tgtEl>
                                              <p:spTgt spid="76"/>
                                            </p:tgtEl>
                                            <p:attrNameLst>
                                              <p:attrName>ppt_w</p:attrName>
                                            </p:attrNameLst>
                                          </p:cBhvr>
                                          <p:tavLst>
                                            <p:tav tm="0">
                                              <p:val>
                                                <p:fltVal val="0"/>
                                              </p:val>
                                            </p:tav>
                                            <p:tav tm="100000">
                                              <p:val>
                                                <p:strVal val="#ppt_w"/>
                                              </p:val>
                                            </p:tav>
                                          </p:tavLst>
                                        </p:anim>
                                        <p:anim calcmode="lin" valueType="num">
                                          <p:cBhvr>
                                            <p:cTn id="20" dur="750" fill="hold"/>
                                            <p:tgtEl>
                                              <p:spTgt spid="76"/>
                                            </p:tgtEl>
                                            <p:attrNameLst>
                                              <p:attrName>ppt_h</p:attrName>
                                            </p:attrNameLst>
                                          </p:cBhvr>
                                          <p:tavLst>
                                            <p:tav tm="0">
                                              <p:val>
                                                <p:fltVal val="0"/>
                                              </p:val>
                                            </p:tav>
                                            <p:tav tm="100000">
                                              <p:val>
                                                <p:strVal val="#ppt_h"/>
                                              </p:val>
                                            </p:tav>
                                          </p:tavLst>
                                        </p:anim>
                                      </p:childTnLst>
                                    </p:cTn>
                                  </p:par>
                                  <p:par>
                                    <p:cTn id="21" presetID="6" presetClass="emph" presetSubtype="0" autoRev="1" fill="hold" nodeType="withEffect" p14:presetBounceEnd="62000">
                                      <p:stCondLst>
                                        <p:cond delay="900"/>
                                      </p:stCondLst>
                                      <p:childTnLst>
                                        <p:animScale p14:bounceEnd="62000">
                                          <p:cBhvr>
                                            <p:cTn id="22" dur="500" fill="hold"/>
                                            <p:tgtEl>
                                              <p:spTgt spid="76"/>
                                            </p:tgtEl>
                                          </p:cBhvr>
                                          <p:by x="105000" y="105000"/>
                                        </p:animScale>
                                      </p:childTnLst>
                                    </p:cTn>
                                  </p:par>
                                  <p:par>
                                    <p:cTn id="23" presetID="23" presetClass="entr" presetSubtype="16" fill="hold" nodeType="withEffect">
                                      <p:stCondLst>
                                        <p:cond delay="300"/>
                                      </p:stCondLst>
                                      <p:childTnLst>
                                        <p:set>
                                          <p:cBhvr>
                                            <p:cTn id="24" dur="1" fill="hold">
                                              <p:stCondLst>
                                                <p:cond delay="0"/>
                                              </p:stCondLst>
                                            </p:cTn>
                                            <p:tgtEl>
                                              <p:spTgt spid="63"/>
                                            </p:tgtEl>
                                            <p:attrNameLst>
                                              <p:attrName>style.visibility</p:attrName>
                                            </p:attrNameLst>
                                          </p:cBhvr>
                                          <p:to>
                                            <p:strVal val="visible"/>
                                          </p:to>
                                        </p:set>
                                        <p:anim calcmode="lin" valueType="num">
                                          <p:cBhvr>
                                            <p:cTn id="25" dur="750" fill="hold"/>
                                            <p:tgtEl>
                                              <p:spTgt spid="63"/>
                                            </p:tgtEl>
                                            <p:attrNameLst>
                                              <p:attrName>ppt_w</p:attrName>
                                            </p:attrNameLst>
                                          </p:cBhvr>
                                          <p:tavLst>
                                            <p:tav tm="0">
                                              <p:val>
                                                <p:fltVal val="0"/>
                                              </p:val>
                                            </p:tav>
                                            <p:tav tm="100000">
                                              <p:val>
                                                <p:strVal val="#ppt_w"/>
                                              </p:val>
                                            </p:tav>
                                          </p:tavLst>
                                        </p:anim>
                                        <p:anim calcmode="lin" valueType="num">
                                          <p:cBhvr>
                                            <p:cTn id="26" dur="750" fill="hold"/>
                                            <p:tgtEl>
                                              <p:spTgt spid="63"/>
                                            </p:tgtEl>
                                            <p:attrNameLst>
                                              <p:attrName>ppt_h</p:attrName>
                                            </p:attrNameLst>
                                          </p:cBhvr>
                                          <p:tavLst>
                                            <p:tav tm="0">
                                              <p:val>
                                                <p:fltVal val="0"/>
                                              </p:val>
                                            </p:tav>
                                            <p:tav tm="100000">
                                              <p:val>
                                                <p:strVal val="#ppt_h"/>
                                              </p:val>
                                            </p:tav>
                                          </p:tavLst>
                                        </p:anim>
                                      </p:childTnLst>
                                    </p:cTn>
                                  </p:par>
                                  <p:par>
                                    <p:cTn id="27" presetID="6" presetClass="emph" presetSubtype="0" autoRev="1" fill="hold" nodeType="withEffect" p14:presetBounceEnd="62000">
                                      <p:stCondLst>
                                        <p:cond delay="1050"/>
                                      </p:stCondLst>
                                      <p:childTnLst>
                                        <p:animScale p14:bounceEnd="62000">
                                          <p:cBhvr>
                                            <p:cTn id="28" dur="500" fill="hold"/>
                                            <p:tgtEl>
                                              <p:spTgt spid="63"/>
                                            </p:tgtEl>
                                          </p:cBhvr>
                                          <p:by x="105000" y="105000"/>
                                        </p:animScale>
                                      </p:childTnLst>
                                    </p:cTn>
                                  </p:par>
                                  <p:par>
                                    <p:cTn id="29" presetID="53" presetClass="entr" presetSubtype="16" fill="hold" grpId="0" nodeType="withEffect">
                                      <p:stCondLst>
                                        <p:cond delay="0"/>
                                      </p:stCondLst>
                                      <p:childTnLst>
                                        <p:set>
                                          <p:cBhvr>
                                            <p:cTn id="30" dur="1" fill="hold">
                                              <p:stCondLst>
                                                <p:cond delay="0"/>
                                              </p:stCondLst>
                                            </p:cTn>
                                            <p:tgtEl>
                                              <p:spTgt spid="49"/>
                                            </p:tgtEl>
                                            <p:attrNameLst>
                                              <p:attrName>style.visibility</p:attrName>
                                            </p:attrNameLst>
                                          </p:cBhvr>
                                          <p:to>
                                            <p:strVal val="visible"/>
                                          </p:to>
                                        </p:set>
                                        <p:anim calcmode="lin" valueType="num">
                                          <p:cBhvr>
                                            <p:cTn id="31" dur="500" fill="hold"/>
                                            <p:tgtEl>
                                              <p:spTgt spid="49"/>
                                            </p:tgtEl>
                                            <p:attrNameLst>
                                              <p:attrName>ppt_w</p:attrName>
                                            </p:attrNameLst>
                                          </p:cBhvr>
                                          <p:tavLst>
                                            <p:tav tm="0">
                                              <p:val>
                                                <p:fltVal val="0"/>
                                              </p:val>
                                            </p:tav>
                                            <p:tav tm="100000">
                                              <p:val>
                                                <p:strVal val="#ppt_w"/>
                                              </p:val>
                                            </p:tav>
                                          </p:tavLst>
                                        </p:anim>
                                        <p:anim calcmode="lin" valueType="num">
                                          <p:cBhvr>
                                            <p:cTn id="32" dur="500" fill="hold"/>
                                            <p:tgtEl>
                                              <p:spTgt spid="49"/>
                                            </p:tgtEl>
                                            <p:attrNameLst>
                                              <p:attrName>ppt_h</p:attrName>
                                            </p:attrNameLst>
                                          </p:cBhvr>
                                          <p:tavLst>
                                            <p:tav tm="0">
                                              <p:val>
                                                <p:fltVal val="0"/>
                                              </p:val>
                                            </p:tav>
                                            <p:tav tm="100000">
                                              <p:val>
                                                <p:strVal val="#ppt_h"/>
                                              </p:val>
                                            </p:tav>
                                          </p:tavLst>
                                        </p:anim>
                                        <p:animEffect transition="in" filter="fade">
                                          <p:cBhvr>
                                            <p:cTn id="33" dur="500"/>
                                            <p:tgtEl>
                                              <p:spTgt spid="49"/>
                                            </p:tgtEl>
                                          </p:cBhvr>
                                        </p:animEffect>
                                      </p:childTnLst>
                                    </p:cTn>
                                  </p:par>
                                  <p:par>
                                    <p:cTn id="34" presetID="47" presetClass="entr" presetSubtype="0" fill="hold" grpId="0" nodeType="withEffect">
                                      <p:stCondLst>
                                        <p:cond delay="500"/>
                                      </p:stCondLst>
                                      <p:childTnLst>
                                        <p:set>
                                          <p:cBhvr>
                                            <p:cTn id="35" dur="1" fill="hold">
                                              <p:stCondLst>
                                                <p:cond delay="0"/>
                                              </p:stCondLst>
                                            </p:cTn>
                                            <p:tgtEl>
                                              <p:spTgt spid="47"/>
                                            </p:tgtEl>
                                            <p:attrNameLst>
                                              <p:attrName>style.visibility</p:attrName>
                                            </p:attrNameLst>
                                          </p:cBhvr>
                                          <p:to>
                                            <p:strVal val="visible"/>
                                          </p:to>
                                        </p:set>
                                        <p:animEffect transition="in" filter="fade">
                                          <p:cBhvr>
                                            <p:cTn id="36" dur="750"/>
                                            <p:tgtEl>
                                              <p:spTgt spid="47"/>
                                            </p:tgtEl>
                                          </p:cBhvr>
                                        </p:animEffect>
                                        <p:anim calcmode="lin" valueType="num">
                                          <p:cBhvr>
                                            <p:cTn id="37" dur="750" fill="hold"/>
                                            <p:tgtEl>
                                              <p:spTgt spid="47"/>
                                            </p:tgtEl>
                                            <p:attrNameLst>
                                              <p:attrName>ppt_x</p:attrName>
                                            </p:attrNameLst>
                                          </p:cBhvr>
                                          <p:tavLst>
                                            <p:tav tm="0">
                                              <p:val>
                                                <p:strVal val="#ppt_x"/>
                                              </p:val>
                                            </p:tav>
                                            <p:tav tm="100000">
                                              <p:val>
                                                <p:strVal val="#ppt_x"/>
                                              </p:val>
                                            </p:tav>
                                          </p:tavLst>
                                        </p:anim>
                                        <p:anim calcmode="lin" valueType="num">
                                          <p:cBhvr>
                                            <p:cTn id="38" dur="750" fill="hold"/>
                                            <p:tgtEl>
                                              <p:spTgt spid="47"/>
                                            </p:tgtEl>
                                            <p:attrNameLst>
                                              <p:attrName>ppt_y</p:attrName>
                                            </p:attrNameLst>
                                          </p:cBhvr>
                                          <p:tavLst>
                                            <p:tav tm="0">
                                              <p:val>
                                                <p:strVal val="#ppt_y-.1"/>
                                              </p:val>
                                            </p:tav>
                                            <p:tav tm="100000">
                                              <p:val>
                                                <p:strVal val="#ppt_y"/>
                                              </p:val>
                                            </p:tav>
                                          </p:tavLst>
                                        </p:anim>
                                      </p:childTnLst>
                                    </p:cTn>
                                  </p:par>
                                  <p:par>
                                    <p:cTn id="39" presetID="47" presetClass="entr" presetSubtype="0" fill="hold" grpId="0" nodeType="withEffect">
                                      <p:stCondLst>
                                        <p:cond delay="1250"/>
                                      </p:stCondLst>
                                      <p:childTnLst>
                                        <p:set>
                                          <p:cBhvr>
                                            <p:cTn id="40" dur="1" fill="hold">
                                              <p:stCondLst>
                                                <p:cond delay="0"/>
                                              </p:stCondLst>
                                            </p:cTn>
                                            <p:tgtEl>
                                              <p:spTgt spid="48"/>
                                            </p:tgtEl>
                                            <p:attrNameLst>
                                              <p:attrName>style.visibility</p:attrName>
                                            </p:attrNameLst>
                                          </p:cBhvr>
                                          <p:to>
                                            <p:strVal val="visible"/>
                                          </p:to>
                                        </p:set>
                                        <p:animEffect transition="in" filter="fade">
                                          <p:cBhvr>
                                            <p:cTn id="41" dur="750"/>
                                            <p:tgtEl>
                                              <p:spTgt spid="48"/>
                                            </p:tgtEl>
                                          </p:cBhvr>
                                        </p:animEffect>
                                        <p:anim calcmode="lin" valueType="num">
                                          <p:cBhvr>
                                            <p:cTn id="42" dur="750" fill="hold"/>
                                            <p:tgtEl>
                                              <p:spTgt spid="48"/>
                                            </p:tgtEl>
                                            <p:attrNameLst>
                                              <p:attrName>ppt_x</p:attrName>
                                            </p:attrNameLst>
                                          </p:cBhvr>
                                          <p:tavLst>
                                            <p:tav tm="0">
                                              <p:val>
                                                <p:strVal val="#ppt_x"/>
                                              </p:val>
                                            </p:tav>
                                            <p:tav tm="100000">
                                              <p:val>
                                                <p:strVal val="#ppt_x"/>
                                              </p:val>
                                            </p:tav>
                                          </p:tavLst>
                                        </p:anim>
                                        <p:anim calcmode="lin" valueType="num">
                                          <p:cBhvr>
                                            <p:cTn id="43" dur="750" fill="hold"/>
                                            <p:tgtEl>
                                              <p:spTgt spid="4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7" grpId="0"/>
          <p:bldP spid="48" grpId="0"/>
          <p:bldP spid="49"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23" presetClass="entr" presetSubtype="16" fill="hold" nodeType="afterEffect">
                                      <p:stCondLst>
                                        <p:cond delay="0"/>
                                      </p:stCondLst>
                                      <p:childTnLst>
                                        <p:set>
                                          <p:cBhvr>
                                            <p:cTn id="12" dur="1" fill="hold">
                                              <p:stCondLst>
                                                <p:cond delay="0"/>
                                              </p:stCondLst>
                                            </p:cTn>
                                            <p:tgtEl>
                                              <p:spTgt spid="50"/>
                                            </p:tgtEl>
                                            <p:attrNameLst>
                                              <p:attrName>style.visibility</p:attrName>
                                            </p:attrNameLst>
                                          </p:cBhvr>
                                          <p:to>
                                            <p:strVal val="visible"/>
                                          </p:to>
                                        </p:set>
                                        <p:anim calcmode="lin" valueType="num">
                                          <p:cBhvr>
                                            <p:cTn id="13" dur="750" fill="hold"/>
                                            <p:tgtEl>
                                              <p:spTgt spid="50"/>
                                            </p:tgtEl>
                                            <p:attrNameLst>
                                              <p:attrName>ppt_w</p:attrName>
                                            </p:attrNameLst>
                                          </p:cBhvr>
                                          <p:tavLst>
                                            <p:tav tm="0">
                                              <p:val>
                                                <p:fltVal val="0"/>
                                              </p:val>
                                            </p:tav>
                                            <p:tav tm="100000">
                                              <p:val>
                                                <p:strVal val="#ppt_w"/>
                                              </p:val>
                                            </p:tav>
                                          </p:tavLst>
                                        </p:anim>
                                        <p:anim calcmode="lin" valueType="num">
                                          <p:cBhvr>
                                            <p:cTn id="14" dur="750" fill="hold"/>
                                            <p:tgtEl>
                                              <p:spTgt spid="50"/>
                                            </p:tgtEl>
                                            <p:attrNameLst>
                                              <p:attrName>ppt_h</p:attrName>
                                            </p:attrNameLst>
                                          </p:cBhvr>
                                          <p:tavLst>
                                            <p:tav tm="0">
                                              <p:val>
                                                <p:fltVal val="0"/>
                                              </p:val>
                                            </p:tav>
                                            <p:tav tm="100000">
                                              <p:val>
                                                <p:strVal val="#ppt_h"/>
                                              </p:val>
                                            </p:tav>
                                          </p:tavLst>
                                        </p:anim>
                                      </p:childTnLst>
                                    </p:cTn>
                                  </p:par>
                                  <p:par>
                                    <p:cTn id="15" presetID="6" presetClass="emph" presetSubtype="0" autoRev="1" fill="hold" nodeType="withEffect">
                                      <p:stCondLst>
                                        <p:cond delay="750"/>
                                      </p:stCondLst>
                                      <p:childTnLst>
                                        <p:animScale>
                                          <p:cBhvr>
                                            <p:cTn id="16" dur="500" fill="hold"/>
                                            <p:tgtEl>
                                              <p:spTgt spid="50"/>
                                            </p:tgtEl>
                                          </p:cBhvr>
                                          <p:by x="105000" y="105000"/>
                                        </p:animScale>
                                      </p:childTnLst>
                                    </p:cTn>
                                  </p:par>
                                  <p:par>
                                    <p:cTn id="17" presetID="23" presetClass="entr" presetSubtype="16" fill="hold" nodeType="withEffect">
                                      <p:stCondLst>
                                        <p:cond delay="150"/>
                                      </p:stCondLst>
                                      <p:childTnLst>
                                        <p:set>
                                          <p:cBhvr>
                                            <p:cTn id="18" dur="1" fill="hold">
                                              <p:stCondLst>
                                                <p:cond delay="0"/>
                                              </p:stCondLst>
                                            </p:cTn>
                                            <p:tgtEl>
                                              <p:spTgt spid="76"/>
                                            </p:tgtEl>
                                            <p:attrNameLst>
                                              <p:attrName>style.visibility</p:attrName>
                                            </p:attrNameLst>
                                          </p:cBhvr>
                                          <p:to>
                                            <p:strVal val="visible"/>
                                          </p:to>
                                        </p:set>
                                        <p:anim calcmode="lin" valueType="num">
                                          <p:cBhvr>
                                            <p:cTn id="19" dur="750" fill="hold"/>
                                            <p:tgtEl>
                                              <p:spTgt spid="76"/>
                                            </p:tgtEl>
                                            <p:attrNameLst>
                                              <p:attrName>ppt_w</p:attrName>
                                            </p:attrNameLst>
                                          </p:cBhvr>
                                          <p:tavLst>
                                            <p:tav tm="0">
                                              <p:val>
                                                <p:fltVal val="0"/>
                                              </p:val>
                                            </p:tav>
                                            <p:tav tm="100000">
                                              <p:val>
                                                <p:strVal val="#ppt_w"/>
                                              </p:val>
                                            </p:tav>
                                          </p:tavLst>
                                        </p:anim>
                                        <p:anim calcmode="lin" valueType="num">
                                          <p:cBhvr>
                                            <p:cTn id="20" dur="750" fill="hold"/>
                                            <p:tgtEl>
                                              <p:spTgt spid="76"/>
                                            </p:tgtEl>
                                            <p:attrNameLst>
                                              <p:attrName>ppt_h</p:attrName>
                                            </p:attrNameLst>
                                          </p:cBhvr>
                                          <p:tavLst>
                                            <p:tav tm="0">
                                              <p:val>
                                                <p:fltVal val="0"/>
                                              </p:val>
                                            </p:tav>
                                            <p:tav tm="100000">
                                              <p:val>
                                                <p:strVal val="#ppt_h"/>
                                              </p:val>
                                            </p:tav>
                                          </p:tavLst>
                                        </p:anim>
                                      </p:childTnLst>
                                    </p:cTn>
                                  </p:par>
                                  <p:par>
                                    <p:cTn id="21" presetID="6" presetClass="emph" presetSubtype="0" autoRev="1" fill="hold" nodeType="withEffect">
                                      <p:stCondLst>
                                        <p:cond delay="900"/>
                                      </p:stCondLst>
                                      <p:childTnLst>
                                        <p:animScale>
                                          <p:cBhvr>
                                            <p:cTn id="22" dur="500" fill="hold"/>
                                            <p:tgtEl>
                                              <p:spTgt spid="76"/>
                                            </p:tgtEl>
                                          </p:cBhvr>
                                          <p:by x="105000" y="105000"/>
                                        </p:animScale>
                                      </p:childTnLst>
                                    </p:cTn>
                                  </p:par>
                                  <p:par>
                                    <p:cTn id="23" presetID="23" presetClass="entr" presetSubtype="16" fill="hold" nodeType="withEffect">
                                      <p:stCondLst>
                                        <p:cond delay="300"/>
                                      </p:stCondLst>
                                      <p:childTnLst>
                                        <p:set>
                                          <p:cBhvr>
                                            <p:cTn id="24" dur="1" fill="hold">
                                              <p:stCondLst>
                                                <p:cond delay="0"/>
                                              </p:stCondLst>
                                            </p:cTn>
                                            <p:tgtEl>
                                              <p:spTgt spid="63"/>
                                            </p:tgtEl>
                                            <p:attrNameLst>
                                              <p:attrName>style.visibility</p:attrName>
                                            </p:attrNameLst>
                                          </p:cBhvr>
                                          <p:to>
                                            <p:strVal val="visible"/>
                                          </p:to>
                                        </p:set>
                                        <p:anim calcmode="lin" valueType="num">
                                          <p:cBhvr>
                                            <p:cTn id="25" dur="750" fill="hold"/>
                                            <p:tgtEl>
                                              <p:spTgt spid="63"/>
                                            </p:tgtEl>
                                            <p:attrNameLst>
                                              <p:attrName>ppt_w</p:attrName>
                                            </p:attrNameLst>
                                          </p:cBhvr>
                                          <p:tavLst>
                                            <p:tav tm="0">
                                              <p:val>
                                                <p:fltVal val="0"/>
                                              </p:val>
                                            </p:tav>
                                            <p:tav tm="100000">
                                              <p:val>
                                                <p:strVal val="#ppt_w"/>
                                              </p:val>
                                            </p:tav>
                                          </p:tavLst>
                                        </p:anim>
                                        <p:anim calcmode="lin" valueType="num">
                                          <p:cBhvr>
                                            <p:cTn id="26" dur="750" fill="hold"/>
                                            <p:tgtEl>
                                              <p:spTgt spid="63"/>
                                            </p:tgtEl>
                                            <p:attrNameLst>
                                              <p:attrName>ppt_h</p:attrName>
                                            </p:attrNameLst>
                                          </p:cBhvr>
                                          <p:tavLst>
                                            <p:tav tm="0">
                                              <p:val>
                                                <p:fltVal val="0"/>
                                              </p:val>
                                            </p:tav>
                                            <p:tav tm="100000">
                                              <p:val>
                                                <p:strVal val="#ppt_h"/>
                                              </p:val>
                                            </p:tav>
                                          </p:tavLst>
                                        </p:anim>
                                      </p:childTnLst>
                                    </p:cTn>
                                  </p:par>
                                  <p:par>
                                    <p:cTn id="27" presetID="6" presetClass="emph" presetSubtype="0" autoRev="1" fill="hold" nodeType="withEffect">
                                      <p:stCondLst>
                                        <p:cond delay="1050"/>
                                      </p:stCondLst>
                                      <p:childTnLst>
                                        <p:animScale>
                                          <p:cBhvr>
                                            <p:cTn id="28" dur="500" fill="hold"/>
                                            <p:tgtEl>
                                              <p:spTgt spid="63"/>
                                            </p:tgtEl>
                                          </p:cBhvr>
                                          <p:by x="105000" y="105000"/>
                                        </p:animScale>
                                      </p:childTnLst>
                                    </p:cTn>
                                  </p:par>
                                  <p:par>
                                    <p:cTn id="29" presetID="53" presetClass="entr" presetSubtype="16" fill="hold" grpId="0" nodeType="withEffect">
                                      <p:stCondLst>
                                        <p:cond delay="0"/>
                                      </p:stCondLst>
                                      <p:childTnLst>
                                        <p:set>
                                          <p:cBhvr>
                                            <p:cTn id="30" dur="1" fill="hold">
                                              <p:stCondLst>
                                                <p:cond delay="0"/>
                                              </p:stCondLst>
                                            </p:cTn>
                                            <p:tgtEl>
                                              <p:spTgt spid="49"/>
                                            </p:tgtEl>
                                            <p:attrNameLst>
                                              <p:attrName>style.visibility</p:attrName>
                                            </p:attrNameLst>
                                          </p:cBhvr>
                                          <p:to>
                                            <p:strVal val="visible"/>
                                          </p:to>
                                        </p:set>
                                        <p:anim calcmode="lin" valueType="num">
                                          <p:cBhvr>
                                            <p:cTn id="31" dur="500" fill="hold"/>
                                            <p:tgtEl>
                                              <p:spTgt spid="49"/>
                                            </p:tgtEl>
                                            <p:attrNameLst>
                                              <p:attrName>ppt_w</p:attrName>
                                            </p:attrNameLst>
                                          </p:cBhvr>
                                          <p:tavLst>
                                            <p:tav tm="0">
                                              <p:val>
                                                <p:fltVal val="0"/>
                                              </p:val>
                                            </p:tav>
                                            <p:tav tm="100000">
                                              <p:val>
                                                <p:strVal val="#ppt_w"/>
                                              </p:val>
                                            </p:tav>
                                          </p:tavLst>
                                        </p:anim>
                                        <p:anim calcmode="lin" valueType="num">
                                          <p:cBhvr>
                                            <p:cTn id="32" dur="500" fill="hold"/>
                                            <p:tgtEl>
                                              <p:spTgt spid="49"/>
                                            </p:tgtEl>
                                            <p:attrNameLst>
                                              <p:attrName>ppt_h</p:attrName>
                                            </p:attrNameLst>
                                          </p:cBhvr>
                                          <p:tavLst>
                                            <p:tav tm="0">
                                              <p:val>
                                                <p:fltVal val="0"/>
                                              </p:val>
                                            </p:tav>
                                            <p:tav tm="100000">
                                              <p:val>
                                                <p:strVal val="#ppt_h"/>
                                              </p:val>
                                            </p:tav>
                                          </p:tavLst>
                                        </p:anim>
                                        <p:animEffect transition="in" filter="fade">
                                          <p:cBhvr>
                                            <p:cTn id="33" dur="500"/>
                                            <p:tgtEl>
                                              <p:spTgt spid="49"/>
                                            </p:tgtEl>
                                          </p:cBhvr>
                                        </p:animEffect>
                                      </p:childTnLst>
                                    </p:cTn>
                                  </p:par>
                                  <p:par>
                                    <p:cTn id="34" presetID="47" presetClass="entr" presetSubtype="0" fill="hold" grpId="0" nodeType="withEffect">
                                      <p:stCondLst>
                                        <p:cond delay="500"/>
                                      </p:stCondLst>
                                      <p:childTnLst>
                                        <p:set>
                                          <p:cBhvr>
                                            <p:cTn id="35" dur="1" fill="hold">
                                              <p:stCondLst>
                                                <p:cond delay="0"/>
                                              </p:stCondLst>
                                            </p:cTn>
                                            <p:tgtEl>
                                              <p:spTgt spid="47"/>
                                            </p:tgtEl>
                                            <p:attrNameLst>
                                              <p:attrName>style.visibility</p:attrName>
                                            </p:attrNameLst>
                                          </p:cBhvr>
                                          <p:to>
                                            <p:strVal val="visible"/>
                                          </p:to>
                                        </p:set>
                                        <p:animEffect transition="in" filter="fade">
                                          <p:cBhvr>
                                            <p:cTn id="36" dur="750"/>
                                            <p:tgtEl>
                                              <p:spTgt spid="47"/>
                                            </p:tgtEl>
                                          </p:cBhvr>
                                        </p:animEffect>
                                        <p:anim calcmode="lin" valueType="num">
                                          <p:cBhvr>
                                            <p:cTn id="37" dur="750" fill="hold"/>
                                            <p:tgtEl>
                                              <p:spTgt spid="47"/>
                                            </p:tgtEl>
                                            <p:attrNameLst>
                                              <p:attrName>ppt_x</p:attrName>
                                            </p:attrNameLst>
                                          </p:cBhvr>
                                          <p:tavLst>
                                            <p:tav tm="0">
                                              <p:val>
                                                <p:strVal val="#ppt_x"/>
                                              </p:val>
                                            </p:tav>
                                            <p:tav tm="100000">
                                              <p:val>
                                                <p:strVal val="#ppt_x"/>
                                              </p:val>
                                            </p:tav>
                                          </p:tavLst>
                                        </p:anim>
                                        <p:anim calcmode="lin" valueType="num">
                                          <p:cBhvr>
                                            <p:cTn id="38" dur="750" fill="hold"/>
                                            <p:tgtEl>
                                              <p:spTgt spid="47"/>
                                            </p:tgtEl>
                                            <p:attrNameLst>
                                              <p:attrName>ppt_y</p:attrName>
                                            </p:attrNameLst>
                                          </p:cBhvr>
                                          <p:tavLst>
                                            <p:tav tm="0">
                                              <p:val>
                                                <p:strVal val="#ppt_y-.1"/>
                                              </p:val>
                                            </p:tav>
                                            <p:tav tm="100000">
                                              <p:val>
                                                <p:strVal val="#ppt_y"/>
                                              </p:val>
                                            </p:tav>
                                          </p:tavLst>
                                        </p:anim>
                                      </p:childTnLst>
                                    </p:cTn>
                                  </p:par>
                                  <p:par>
                                    <p:cTn id="39" presetID="47" presetClass="entr" presetSubtype="0" fill="hold" grpId="0" nodeType="withEffect">
                                      <p:stCondLst>
                                        <p:cond delay="1250"/>
                                      </p:stCondLst>
                                      <p:childTnLst>
                                        <p:set>
                                          <p:cBhvr>
                                            <p:cTn id="40" dur="1" fill="hold">
                                              <p:stCondLst>
                                                <p:cond delay="0"/>
                                              </p:stCondLst>
                                            </p:cTn>
                                            <p:tgtEl>
                                              <p:spTgt spid="48"/>
                                            </p:tgtEl>
                                            <p:attrNameLst>
                                              <p:attrName>style.visibility</p:attrName>
                                            </p:attrNameLst>
                                          </p:cBhvr>
                                          <p:to>
                                            <p:strVal val="visible"/>
                                          </p:to>
                                        </p:set>
                                        <p:animEffect transition="in" filter="fade">
                                          <p:cBhvr>
                                            <p:cTn id="41" dur="750"/>
                                            <p:tgtEl>
                                              <p:spTgt spid="48"/>
                                            </p:tgtEl>
                                          </p:cBhvr>
                                        </p:animEffect>
                                        <p:anim calcmode="lin" valueType="num">
                                          <p:cBhvr>
                                            <p:cTn id="42" dur="750" fill="hold"/>
                                            <p:tgtEl>
                                              <p:spTgt spid="48"/>
                                            </p:tgtEl>
                                            <p:attrNameLst>
                                              <p:attrName>ppt_x</p:attrName>
                                            </p:attrNameLst>
                                          </p:cBhvr>
                                          <p:tavLst>
                                            <p:tav tm="0">
                                              <p:val>
                                                <p:strVal val="#ppt_x"/>
                                              </p:val>
                                            </p:tav>
                                            <p:tav tm="100000">
                                              <p:val>
                                                <p:strVal val="#ppt_x"/>
                                              </p:val>
                                            </p:tav>
                                          </p:tavLst>
                                        </p:anim>
                                        <p:anim calcmode="lin" valueType="num">
                                          <p:cBhvr>
                                            <p:cTn id="43" dur="750" fill="hold"/>
                                            <p:tgtEl>
                                              <p:spTgt spid="4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7" grpId="0"/>
          <p:bldP spid="48" grpId="0"/>
          <p:bldP spid="49" grpId="0"/>
        </p:bldLst>
      </p:timing>
    </mc:Fallback>
  </mc:AlternateContent>
</p:sld>
</file>

<file path=ppt/slides/slide2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99" name="TextBox 43"/>
          <p:cNvSpPr txBox="1"/>
          <p:nvPr/>
        </p:nvSpPr>
        <p:spPr>
          <a:xfrm>
            <a:off x="581295" y="366190"/>
            <a:ext cx="4905103" cy="923330"/>
          </a:xfrm>
          <a:prstGeom prst="rect">
            <a:avLst/>
          </a:prstGeom>
          <a:noFill/>
        </p:spPr>
        <p:txBody>
          <a:bodyPr wrap="square" lIns="0" tIns="0" rIns="0" bIns="0" rtlCol="0">
            <a:spAutoFit/>
          </a:bodyPr>
          <a:lstStyle/>
          <a:p>
            <a:pPr fontAlgn="base">
              <a:spcBef>
                <a:spcPct val="0"/>
              </a:spcBef>
              <a:spcAft>
                <a:spcPct val="0"/>
              </a:spcAft>
            </a:pPr>
            <a:r>
              <a:rPr lang="zh-CN" altLang="en-US" sz="2400" b="1" dirty="0" smtClean="0">
                <a:solidFill>
                  <a:schemeClr val="bg1"/>
                </a:solidFill>
                <a:latin typeface="微软雅黑" panose="020B0503020204020204" pitchFamily="34" charset="-122"/>
                <a:ea typeface="微软雅黑" panose="020B0503020204020204" pitchFamily="34" charset="-122"/>
              </a:rPr>
              <a:t>业务介绍 </a:t>
            </a:r>
            <a:r>
              <a:rPr lang="en-US" altLang="zh-CN" sz="1600" b="1" dirty="0" smtClean="0">
                <a:solidFill>
                  <a:schemeClr val="bg1"/>
                </a:solidFill>
                <a:latin typeface="微软雅黑" panose="020B0503020204020204" pitchFamily="34" charset="-122"/>
                <a:ea typeface="微软雅黑" panose="020B0503020204020204" pitchFamily="34" charset="-122"/>
              </a:rPr>
              <a:t>Business </a:t>
            </a:r>
            <a:r>
              <a:rPr lang="en-US" altLang="zh-CN" sz="1600" b="1" dirty="0">
                <a:solidFill>
                  <a:schemeClr val="bg1"/>
                </a:solidFill>
                <a:latin typeface="微软雅黑" panose="020B0503020204020204" pitchFamily="34" charset="-122"/>
                <a:ea typeface="微软雅黑" panose="020B0503020204020204" pitchFamily="34" charset="-122"/>
              </a:rPr>
              <a:t>introduction</a:t>
            </a:r>
            <a:endParaRPr lang="en-US" altLang="zh-CN" sz="1600" b="1" dirty="0">
              <a:solidFill>
                <a:schemeClr val="bg1"/>
              </a:solidFill>
              <a:latin typeface="微软雅黑" panose="020B0503020204020204" pitchFamily="34" charset="-122"/>
              <a:ea typeface="微软雅黑" panose="020B0503020204020204" pitchFamily="34" charset="-122"/>
            </a:endParaRPr>
          </a:p>
          <a:p>
            <a:pPr fontAlgn="base">
              <a:spcBef>
                <a:spcPct val="0"/>
              </a:spcBef>
              <a:spcAft>
                <a:spcPct val="0"/>
              </a:spcAft>
            </a:pPr>
            <a:endParaRPr lang="en-US" altLang="zh-CN" b="1" dirty="0">
              <a:solidFill>
                <a:schemeClr val="bg1"/>
              </a:solidFill>
              <a:latin typeface="微软雅黑" panose="020B0503020204020204" pitchFamily="34" charset="-122"/>
              <a:ea typeface="微软雅黑" panose="020B0503020204020204" pitchFamily="34" charset="-122"/>
            </a:endParaRPr>
          </a:p>
          <a:p>
            <a:pPr fontAlgn="base">
              <a:spcBef>
                <a:spcPct val="0"/>
              </a:spcBef>
              <a:spcAft>
                <a:spcPct val="0"/>
              </a:spcAft>
            </a:pPr>
            <a:endParaRPr lang="en-US" altLang="zh-CN" b="1" dirty="0">
              <a:solidFill>
                <a:schemeClr val="bg1"/>
              </a:solidFill>
              <a:latin typeface="微软雅黑" panose="020B0503020204020204" pitchFamily="34" charset="-122"/>
              <a:ea typeface="微软雅黑" panose="020B0503020204020204" pitchFamily="34" charset="-122"/>
            </a:endParaRPr>
          </a:p>
        </p:txBody>
      </p:sp>
      <p:grpSp>
        <p:nvGrpSpPr>
          <p:cNvPr id="3" name="组合 2"/>
          <p:cNvGrpSpPr/>
          <p:nvPr/>
        </p:nvGrpSpPr>
        <p:grpSpPr>
          <a:xfrm>
            <a:off x="7696271" y="1439168"/>
            <a:ext cx="2722124" cy="2477002"/>
            <a:chOff x="7803849" y="1754071"/>
            <a:chExt cx="2722124" cy="2477002"/>
          </a:xfrm>
        </p:grpSpPr>
        <p:sp>
          <p:nvSpPr>
            <p:cNvPr id="4" name="Freeform 40"/>
            <p:cNvSpPr/>
            <p:nvPr/>
          </p:nvSpPr>
          <p:spPr bwMode="auto">
            <a:xfrm>
              <a:off x="7803849" y="1754071"/>
              <a:ext cx="2722124" cy="2444498"/>
            </a:xfrm>
            <a:custGeom>
              <a:avLst/>
              <a:gdLst>
                <a:gd name="T0" fmla="*/ 1149 w 1149"/>
                <a:gd name="T1" fmla="*/ 515 h 1030"/>
                <a:gd name="T2" fmla="*/ 1020 w 1149"/>
                <a:gd name="T3" fmla="*/ 412 h 1030"/>
                <a:gd name="T4" fmla="*/ 515 w 1149"/>
                <a:gd name="T5" fmla="*/ 0 h 1030"/>
                <a:gd name="T6" fmla="*/ 0 w 1149"/>
                <a:gd name="T7" fmla="*/ 515 h 1030"/>
                <a:gd name="T8" fmla="*/ 515 w 1149"/>
                <a:gd name="T9" fmla="*/ 1030 h 1030"/>
                <a:gd name="T10" fmla="*/ 1020 w 1149"/>
                <a:gd name="T11" fmla="*/ 618 h 1030"/>
                <a:gd name="T12" fmla="*/ 1149 w 1149"/>
                <a:gd name="T13" fmla="*/ 515 h 1030"/>
              </a:gdLst>
              <a:ahLst/>
              <a:cxnLst>
                <a:cxn ang="0">
                  <a:pos x="T0" y="T1"/>
                </a:cxn>
                <a:cxn ang="0">
                  <a:pos x="T2" y="T3"/>
                </a:cxn>
                <a:cxn ang="0">
                  <a:pos x="T4" y="T5"/>
                </a:cxn>
                <a:cxn ang="0">
                  <a:pos x="T6" y="T7"/>
                </a:cxn>
                <a:cxn ang="0">
                  <a:pos x="T8" y="T9"/>
                </a:cxn>
                <a:cxn ang="0">
                  <a:pos x="T10" y="T11"/>
                </a:cxn>
                <a:cxn ang="0">
                  <a:pos x="T12" y="T13"/>
                </a:cxn>
              </a:cxnLst>
              <a:rect l="0" t="0" r="r" b="b"/>
              <a:pathLst>
                <a:path w="1149" h="1030">
                  <a:moveTo>
                    <a:pt x="1149" y="515"/>
                  </a:moveTo>
                  <a:cubicBezTo>
                    <a:pt x="1020" y="412"/>
                    <a:pt x="1020" y="412"/>
                    <a:pt x="1020" y="412"/>
                  </a:cubicBezTo>
                  <a:cubicBezTo>
                    <a:pt x="972" y="177"/>
                    <a:pt x="764" y="0"/>
                    <a:pt x="515" y="0"/>
                  </a:cubicBezTo>
                  <a:cubicBezTo>
                    <a:pt x="231" y="0"/>
                    <a:pt x="0" y="231"/>
                    <a:pt x="0" y="515"/>
                  </a:cubicBezTo>
                  <a:cubicBezTo>
                    <a:pt x="0" y="799"/>
                    <a:pt x="231" y="1030"/>
                    <a:pt x="515" y="1030"/>
                  </a:cubicBezTo>
                  <a:cubicBezTo>
                    <a:pt x="764" y="1030"/>
                    <a:pt x="972" y="853"/>
                    <a:pt x="1020" y="618"/>
                  </a:cubicBezTo>
                  <a:lnTo>
                    <a:pt x="1149" y="515"/>
                  </a:lnTo>
                  <a:close/>
                </a:path>
              </a:pathLst>
            </a:custGeom>
            <a:gradFill flip="none" rotWithShape="1">
              <a:gsLst>
                <a:gs pos="100000">
                  <a:srgbClr val="FFFFFF">
                    <a:lumMod val="100000"/>
                  </a:srgbClr>
                </a:gs>
                <a:gs pos="0">
                  <a:srgbClr val="D9D9DA"/>
                </a:gs>
              </a:gsLst>
              <a:lin ang="2700000" scaled="1"/>
              <a:tileRect/>
            </a:gradFill>
            <a:ln w="19050">
              <a:gradFill flip="none" rotWithShape="1">
                <a:gsLst>
                  <a:gs pos="100000">
                    <a:srgbClr val="FFFFFF"/>
                  </a:gs>
                  <a:gs pos="0">
                    <a:srgbClr val="D9D9DA"/>
                  </a:gs>
                </a:gsLst>
                <a:lin ang="135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5" name="Freeform 41"/>
            <p:cNvSpPr>
              <a:spLocks noEditPoints="1"/>
            </p:cNvSpPr>
            <p:nvPr/>
          </p:nvSpPr>
          <p:spPr bwMode="auto">
            <a:xfrm>
              <a:off x="7803849" y="1754071"/>
              <a:ext cx="2722124" cy="2444498"/>
            </a:xfrm>
            <a:custGeom>
              <a:avLst/>
              <a:gdLst>
                <a:gd name="T0" fmla="*/ 1020 w 1149"/>
                <a:gd name="T1" fmla="*/ 412 h 1030"/>
                <a:gd name="T2" fmla="*/ 515 w 1149"/>
                <a:gd name="T3" fmla="*/ 0 h 1030"/>
                <a:gd name="T4" fmla="*/ 0 w 1149"/>
                <a:gd name="T5" fmla="*/ 515 h 1030"/>
                <a:gd name="T6" fmla="*/ 515 w 1149"/>
                <a:gd name="T7" fmla="*/ 1030 h 1030"/>
                <a:gd name="T8" fmla="*/ 1020 w 1149"/>
                <a:gd name="T9" fmla="*/ 618 h 1030"/>
                <a:gd name="T10" fmla="*/ 1149 w 1149"/>
                <a:gd name="T11" fmla="*/ 515 h 1030"/>
                <a:gd name="T12" fmla="*/ 1020 w 1149"/>
                <a:gd name="T13" fmla="*/ 412 h 1030"/>
                <a:gd name="T14" fmla="*/ 515 w 1149"/>
                <a:gd name="T15" fmla="*/ 979 h 1030"/>
                <a:gd name="T16" fmla="*/ 51 w 1149"/>
                <a:gd name="T17" fmla="*/ 515 h 1030"/>
                <a:gd name="T18" fmla="*/ 515 w 1149"/>
                <a:gd name="T19" fmla="*/ 51 h 1030"/>
                <a:gd name="T20" fmla="*/ 979 w 1149"/>
                <a:gd name="T21" fmla="*/ 515 h 1030"/>
                <a:gd name="T22" fmla="*/ 515 w 1149"/>
                <a:gd name="T23" fmla="*/ 979 h 10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49" h="1030">
                  <a:moveTo>
                    <a:pt x="1020" y="412"/>
                  </a:moveTo>
                  <a:cubicBezTo>
                    <a:pt x="972" y="177"/>
                    <a:pt x="764" y="0"/>
                    <a:pt x="515" y="0"/>
                  </a:cubicBezTo>
                  <a:cubicBezTo>
                    <a:pt x="231" y="0"/>
                    <a:pt x="0" y="231"/>
                    <a:pt x="0" y="515"/>
                  </a:cubicBezTo>
                  <a:cubicBezTo>
                    <a:pt x="0" y="799"/>
                    <a:pt x="231" y="1030"/>
                    <a:pt x="515" y="1030"/>
                  </a:cubicBezTo>
                  <a:cubicBezTo>
                    <a:pt x="764" y="1030"/>
                    <a:pt x="972" y="853"/>
                    <a:pt x="1020" y="618"/>
                  </a:cubicBezTo>
                  <a:cubicBezTo>
                    <a:pt x="1149" y="515"/>
                    <a:pt x="1149" y="515"/>
                    <a:pt x="1149" y="515"/>
                  </a:cubicBezTo>
                  <a:lnTo>
                    <a:pt x="1020" y="412"/>
                  </a:lnTo>
                  <a:close/>
                  <a:moveTo>
                    <a:pt x="515" y="979"/>
                  </a:moveTo>
                  <a:cubicBezTo>
                    <a:pt x="259" y="979"/>
                    <a:pt x="51" y="771"/>
                    <a:pt x="51" y="515"/>
                  </a:cubicBezTo>
                  <a:cubicBezTo>
                    <a:pt x="51" y="259"/>
                    <a:pt x="259" y="51"/>
                    <a:pt x="515" y="51"/>
                  </a:cubicBezTo>
                  <a:cubicBezTo>
                    <a:pt x="771" y="51"/>
                    <a:pt x="979" y="259"/>
                    <a:pt x="979" y="515"/>
                  </a:cubicBezTo>
                  <a:cubicBezTo>
                    <a:pt x="979" y="771"/>
                    <a:pt x="771" y="979"/>
                    <a:pt x="515" y="979"/>
                  </a:cubicBezTo>
                  <a:close/>
                </a:path>
              </a:pathLst>
            </a:custGeom>
            <a:solidFill>
              <a:schemeClr val="accent2"/>
            </a:solidFill>
            <a:ln>
              <a:noFill/>
            </a:ln>
            <a:effectLst>
              <a:outerShdw blurRad="50800" dist="38100" algn="l" rotWithShape="0">
                <a:prstClr val="black">
                  <a:alpha val="40000"/>
                </a:prstClr>
              </a:outerShdw>
            </a:effectLst>
          </p:spPr>
          <p:txBody>
            <a:bodyPr vert="horz" wrap="square" lIns="91440" tIns="45720" rIns="91440" bIns="45720" numCol="1" anchor="t" anchorCtr="0" compatLnSpc="1"/>
            <a:lstStyle/>
            <a:p>
              <a:endParaRPr lang="zh-CN" altLang="en-US"/>
            </a:p>
          </p:txBody>
        </p:sp>
        <p:sp>
          <p:nvSpPr>
            <p:cNvPr id="6" name="Freeform 50"/>
            <p:cNvSpPr/>
            <p:nvPr/>
          </p:nvSpPr>
          <p:spPr bwMode="auto">
            <a:xfrm>
              <a:off x="8802513" y="2291207"/>
              <a:ext cx="495552" cy="582170"/>
            </a:xfrm>
            <a:custGeom>
              <a:avLst/>
              <a:gdLst>
                <a:gd name="T0" fmla="*/ 74 w 120"/>
                <a:gd name="T1" fmla="*/ 39 h 140"/>
                <a:gd name="T2" fmla="*/ 82 w 120"/>
                <a:gd name="T3" fmla="*/ 22 h 140"/>
                <a:gd name="T4" fmla="*/ 60 w 120"/>
                <a:gd name="T5" fmla="*/ 0 h 140"/>
                <a:gd name="T6" fmla="*/ 38 w 120"/>
                <a:gd name="T7" fmla="*/ 22 h 140"/>
                <a:gd name="T8" fmla="*/ 46 w 120"/>
                <a:gd name="T9" fmla="*/ 39 h 140"/>
                <a:gd name="T10" fmla="*/ 8 w 120"/>
                <a:gd name="T11" fmla="*/ 98 h 140"/>
                <a:gd name="T12" fmla="*/ 37 w 120"/>
                <a:gd name="T13" fmla="*/ 78 h 140"/>
                <a:gd name="T14" fmla="*/ 25 w 120"/>
                <a:gd name="T15" fmla="*/ 140 h 140"/>
                <a:gd name="T16" fmla="*/ 45 w 120"/>
                <a:gd name="T17" fmla="*/ 140 h 140"/>
                <a:gd name="T18" fmla="*/ 60 w 120"/>
                <a:gd name="T19" fmla="*/ 114 h 140"/>
                <a:gd name="T20" fmla="*/ 75 w 120"/>
                <a:gd name="T21" fmla="*/ 140 h 140"/>
                <a:gd name="T22" fmla="*/ 95 w 120"/>
                <a:gd name="T23" fmla="*/ 140 h 140"/>
                <a:gd name="T24" fmla="*/ 83 w 120"/>
                <a:gd name="T25" fmla="*/ 78 h 140"/>
                <a:gd name="T26" fmla="*/ 112 w 120"/>
                <a:gd name="T27" fmla="*/ 98 h 140"/>
                <a:gd name="T28" fmla="*/ 74 w 120"/>
                <a:gd name="T29" fmla="*/ 39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0" h="140">
                  <a:moveTo>
                    <a:pt x="74" y="39"/>
                  </a:moveTo>
                  <a:cubicBezTo>
                    <a:pt x="78" y="35"/>
                    <a:pt x="82" y="29"/>
                    <a:pt x="82" y="22"/>
                  </a:cubicBezTo>
                  <a:cubicBezTo>
                    <a:pt x="82" y="10"/>
                    <a:pt x="72" y="0"/>
                    <a:pt x="60" y="0"/>
                  </a:cubicBezTo>
                  <a:cubicBezTo>
                    <a:pt x="48" y="0"/>
                    <a:pt x="38" y="10"/>
                    <a:pt x="38" y="22"/>
                  </a:cubicBezTo>
                  <a:cubicBezTo>
                    <a:pt x="38" y="29"/>
                    <a:pt x="42" y="35"/>
                    <a:pt x="46" y="39"/>
                  </a:cubicBezTo>
                  <a:cubicBezTo>
                    <a:pt x="24" y="46"/>
                    <a:pt x="0" y="91"/>
                    <a:pt x="8" y="98"/>
                  </a:cubicBezTo>
                  <a:cubicBezTo>
                    <a:pt x="15" y="105"/>
                    <a:pt x="27" y="91"/>
                    <a:pt x="37" y="78"/>
                  </a:cubicBezTo>
                  <a:cubicBezTo>
                    <a:pt x="32" y="99"/>
                    <a:pt x="27" y="121"/>
                    <a:pt x="25" y="140"/>
                  </a:cubicBezTo>
                  <a:cubicBezTo>
                    <a:pt x="45" y="140"/>
                    <a:pt x="45" y="140"/>
                    <a:pt x="45" y="140"/>
                  </a:cubicBezTo>
                  <a:cubicBezTo>
                    <a:pt x="45" y="129"/>
                    <a:pt x="52" y="114"/>
                    <a:pt x="60" y="114"/>
                  </a:cubicBezTo>
                  <a:cubicBezTo>
                    <a:pt x="68" y="114"/>
                    <a:pt x="75" y="129"/>
                    <a:pt x="75" y="140"/>
                  </a:cubicBezTo>
                  <a:cubicBezTo>
                    <a:pt x="95" y="140"/>
                    <a:pt x="95" y="140"/>
                    <a:pt x="95" y="140"/>
                  </a:cubicBezTo>
                  <a:cubicBezTo>
                    <a:pt x="93" y="121"/>
                    <a:pt x="88" y="99"/>
                    <a:pt x="83" y="78"/>
                  </a:cubicBezTo>
                  <a:cubicBezTo>
                    <a:pt x="93" y="91"/>
                    <a:pt x="105" y="105"/>
                    <a:pt x="112" y="98"/>
                  </a:cubicBezTo>
                  <a:cubicBezTo>
                    <a:pt x="120" y="91"/>
                    <a:pt x="96" y="46"/>
                    <a:pt x="74" y="39"/>
                  </a:cubicBezTo>
                  <a:close/>
                </a:path>
              </a:pathLst>
            </a:custGeom>
            <a:solidFill>
              <a:srgbClr val="002060"/>
            </a:solidFill>
            <a:ln>
              <a:noFill/>
            </a:ln>
          </p:spPr>
          <p:txBody>
            <a:bodyPr vert="horz" wrap="square" lIns="91440" tIns="45720" rIns="91440" bIns="45720" numCol="1" anchor="t" anchorCtr="0" compatLnSpc="1"/>
            <a:lstStyle/>
            <a:p>
              <a:endParaRPr lang="zh-CN" altLang="en-US"/>
            </a:p>
          </p:txBody>
        </p:sp>
        <p:sp>
          <p:nvSpPr>
            <p:cNvPr id="7" name="文本框 6"/>
            <p:cNvSpPr txBox="1"/>
            <p:nvPr/>
          </p:nvSpPr>
          <p:spPr>
            <a:xfrm>
              <a:off x="8625349" y="2907634"/>
              <a:ext cx="968535" cy="1323439"/>
            </a:xfrm>
            <a:prstGeom prst="rect">
              <a:avLst/>
            </a:prstGeom>
            <a:noFill/>
          </p:spPr>
          <p:txBody>
            <a:bodyPr wrap="none" rtlCol="0">
              <a:spAutoFit/>
            </a:bodyPr>
            <a:lstStyle>
              <a:defPPr>
                <a:defRPr lang="zh-CN"/>
              </a:defPPr>
              <a:lvl1pPr>
                <a:defRPr sz="4000">
                  <a:solidFill>
                    <a:srgbClr val="605E5E"/>
                  </a:solidFill>
                  <a:latin typeface="Impact" panose="020B0806030902050204" pitchFamily="34" charset="0"/>
                  <a:cs typeface="Aharoni" panose="02010803020104030203" pitchFamily="2" charset="-79"/>
                </a:defRPr>
              </a:lvl1pPr>
            </a:lstStyle>
            <a:p>
              <a:r>
                <a:rPr lang="en-US" altLang="zh-CN" b="1" dirty="0">
                  <a:solidFill>
                    <a:schemeClr val="tx1"/>
                  </a:solidFill>
                  <a:latin typeface="微软雅黑" panose="020B0503020204020204" pitchFamily="34" charset="-122"/>
                  <a:ea typeface="微软雅黑" panose="020B0503020204020204" pitchFamily="34" charset="-122"/>
                </a:rPr>
                <a:t>0 </a:t>
              </a:r>
              <a:r>
                <a:rPr lang="en-US" altLang="zh-CN" b="1" dirty="0" smtClean="0">
                  <a:solidFill>
                    <a:schemeClr val="tx1"/>
                  </a:solidFill>
                  <a:latin typeface="微软雅黑" panose="020B0503020204020204" pitchFamily="34" charset="-122"/>
                  <a:ea typeface="微软雅黑" panose="020B0503020204020204" pitchFamily="34" charset="-122"/>
                </a:rPr>
                <a:t>4</a:t>
              </a:r>
              <a:endParaRPr lang="zh-CN" altLang="en-US" b="1" dirty="0">
                <a:solidFill>
                  <a:schemeClr val="tx1"/>
                </a:solidFill>
                <a:latin typeface="微软雅黑" panose="020B0503020204020204" pitchFamily="34" charset="-122"/>
                <a:ea typeface="微软雅黑" panose="020B0503020204020204" pitchFamily="34" charset="-122"/>
              </a:endParaRPr>
            </a:p>
            <a:p>
              <a:endParaRPr lang="zh-CN" altLang="en-US" dirty="0"/>
            </a:p>
          </p:txBody>
        </p:sp>
      </p:grpSp>
      <p:grpSp>
        <p:nvGrpSpPr>
          <p:cNvPr id="8" name="组合 7"/>
          <p:cNvGrpSpPr/>
          <p:nvPr/>
        </p:nvGrpSpPr>
        <p:grpSpPr>
          <a:xfrm>
            <a:off x="5654965" y="1439168"/>
            <a:ext cx="2722124" cy="2477002"/>
            <a:chOff x="5762543" y="1754071"/>
            <a:chExt cx="2722124" cy="2477002"/>
          </a:xfrm>
        </p:grpSpPr>
        <p:sp>
          <p:nvSpPr>
            <p:cNvPr id="9" name="Freeform 42"/>
            <p:cNvSpPr/>
            <p:nvPr/>
          </p:nvSpPr>
          <p:spPr bwMode="auto">
            <a:xfrm>
              <a:off x="5762543" y="1754071"/>
              <a:ext cx="2722124" cy="2444498"/>
            </a:xfrm>
            <a:custGeom>
              <a:avLst/>
              <a:gdLst>
                <a:gd name="T0" fmla="*/ 1149 w 1149"/>
                <a:gd name="T1" fmla="*/ 515 h 1030"/>
                <a:gd name="T2" fmla="*/ 1019 w 1149"/>
                <a:gd name="T3" fmla="*/ 412 h 1030"/>
                <a:gd name="T4" fmla="*/ 515 w 1149"/>
                <a:gd name="T5" fmla="*/ 0 h 1030"/>
                <a:gd name="T6" fmla="*/ 0 w 1149"/>
                <a:gd name="T7" fmla="*/ 515 h 1030"/>
                <a:gd name="T8" fmla="*/ 515 w 1149"/>
                <a:gd name="T9" fmla="*/ 1030 h 1030"/>
                <a:gd name="T10" fmla="*/ 1019 w 1149"/>
                <a:gd name="T11" fmla="*/ 618 h 1030"/>
                <a:gd name="T12" fmla="*/ 1149 w 1149"/>
                <a:gd name="T13" fmla="*/ 515 h 1030"/>
              </a:gdLst>
              <a:ahLst/>
              <a:cxnLst>
                <a:cxn ang="0">
                  <a:pos x="T0" y="T1"/>
                </a:cxn>
                <a:cxn ang="0">
                  <a:pos x="T2" y="T3"/>
                </a:cxn>
                <a:cxn ang="0">
                  <a:pos x="T4" y="T5"/>
                </a:cxn>
                <a:cxn ang="0">
                  <a:pos x="T6" y="T7"/>
                </a:cxn>
                <a:cxn ang="0">
                  <a:pos x="T8" y="T9"/>
                </a:cxn>
                <a:cxn ang="0">
                  <a:pos x="T10" y="T11"/>
                </a:cxn>
                <a:cxn ang="0">
                  <a:pos x="T12" y="T13"/>
                </a:cxn>
              </a:cxnLst>
              <a:rect l="0" t="0" r="r" b="b"/>
              <a:pathLst>
                <a:path w="1149" h="1030">
                  <a:moveTo>
                    <a:pt x="1149" y="515"/>
                  </a:moveTo>
                  <a:cubicBezTo>
                    <a:pt x="1019" y="412"/>
                    <a:pt x="1019" y="412"/>
                    <a:pt x="1019" y="412"/>
                  </a:cubicBezTo>
                  <a:cubicBezTo>
                    <a:pt x="971" y="177"/>
                    <a:pt x="764" y="0"/>
                    <a:pt x="515" y="0"/>
                  </a:cubicBezTo>
                  <a:cubicBezTo>
                    <a:pt x="231" y="0"/>
                    <a:pt x="0" y="231"/>
                    <a:pt x="0" y="515"/>
                  </a:cubicBezTo>
                  <a:cubicBezTo>
                    <a:pt x="0" y="799"/>
                    <a:pt x="231" y="1030"/>
                    <a:pt x="515" y="1030"/>
                  </a:cubicBezTo>
                  <a:cubicBezTo>
                    <a:pt x="764" y="1030"/>
                    <a:pt x="971" y="853"/>
                    <a:pt x="1019" y="618"/>
                  </a:cubicBezTo>
                  <a:lnTo>
                    <a:pt x="1149" y="515"/>
                  </a:lnTo>
                  <a:close/>
                </a:path>
              </a:pathLst>
            </a:custGeom>
            <a:gradFill flip="none" rotWithShape="1">
              <a:gsLst>
                <a:gs pos="100000">
                  <a:srgbClr val="FFFFFF">
                    <a:lumMod val="100000"/>
                  </a:srgbClr>
                </a:gs>
                <a:gs pos="0">
                  <a:srgbClr val="D9D9DA"/>
                </a:gs>
              </a:gsLst>
              <a:lin ang="2700000" scaled="1"/>
              <a:tileRect/>
            </a:gradFill>
            <a:ln w="19050">
              <a:gradFill flip="none" rotWithShape="1">
                <a:gsLst>
                  <a:gs pos="100000">
                    <a:srgbClr val="FFFFFF"/>
                  </a:gs>
                  <a:gs pos="0">
                    <a:srgbClr val="D9D9DA"/>
                  </a:gs>
                </a:gsLst>
                <a:lin ang="135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Freeform 43"/>
            <p:cNvSpPr>
              <a:spLocks noEditPoints="1"/>
            </p:cNvSpPr>
            <p:nvPr/>
          </p:nvSpPr>
          <p:spPr bwMode="auto">
            <a:xfrm>
              <a:off x="5762543" y="1754071"/>
              <a:ext cx="2722124" cy="2444498"/>
            </a:xfrm>
            <a:custGeom>
              <a:avLst/>
              <a:gdLst>
                <a:gd name="T0" fmla="*/ 1019 w 1149"/>
                <a:gd name="T1" fmla="*/ 412 h 1030"/>
                <a:gd name="T2" fmla="*/ 515 w 1149"/>
                <a:gd name="T3" fmla="*/ 0 h 1030"/>
                <a:gd name="T4" fmla="*/ 0 w 1149"/>
                <a:gd name="T5" fmla="*/ 515 h 1030"/>
                <a:gd name="T6" fmla="*/ 515 w 1149"/>
                <a:gd name="T7" fmla="*/ 1030 h 1030"/>
                <a:gd name="T8" fmla="*/ 1019 w 1149"/>
                <a:gd name="T9" fmla="*/ 618 h 1030"/>
                <a:gd name="T10" fmla="*/ 1149 w 1149"/>
                <a:gd name="T11" fmla="*/ 515 h 1030"/>
                <a:gd name="T12" fmla="*/ 1019 w 1149"/>
                <a:gd name="T13" fmla="*/ 412 h 1030"/>
                <a:gd name="T14" fmla="*/ 515 w 1149"/>
                <a:gd name="T15" fmla="*/ 979 h 1030"/>
                <a:gd name="T16" fmla="*/ 51 w 1149"/>
                <a:gd name="T17" fmla="*/ 515 h 1030"/>
                <a:gd name="T18" fmla="*/ 515 w 1149"/>
                <a:gd name="T19" fmla="*/ 51 h 1030"/>
                <a:gd name="T20" fmla="*/ 979 w 1149"/>
                <a:gd name="T21" fmla="*/ 515 h 1030"/>
                <a:gd name="T22" fmla="*/ 515 w 1149"/>
                <a:gd name="T23" fmla="*/ 979 h 10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49" h="1030">
                  <a:moveTo>
                    <a:pt x="1019" y="412"/>
                  </a:moveTo>
                  <a:cubicBezTo>
                    <a:pt x="971" y="177"/>
                    <a:pt x="764" y="0"/>
                    <a:pt x="515" y="0"/>
                  </a:cubicBezTo>
                  <a:cubicBezTo>
                    <a:pt x="231" y="0"/>
                    <a:pt x="0" y="231"/>
                    <a:pt x="0" y="515"/>
                  </a:cubicBezTo>
                  <a:cubicBezTo>
                    <a:pt x="0" y="799"/>
                    <a:pt x="231" y="1030"/>
                    <a:pt x="515" y="1030"/>
                  </a:cubicBezTo>
                  <a:cubicBezTo>
                    <a:pt x="764" y="1030"/>
                    <a:pt x="971" y="853"/>
                    <a:pt x="1019" y="618"/>
                  </a:cubicBezTo>
                  <a:cubicBezTo>
                    <a:pt x="1149" y="515"/>
                    <a:pt x="1149" y="515"/>
                    <a:pt x="1149" y="515"/>
                  </a:cubicBezTo>
                  <a:lnTo>
                    <a:pt x="1019" y="412"/>
                  </a:lnTo>
                  <a:close/>
                  <a:moveTo>
                    <a:pt x="515" y="979"/>
                  </a:moveTo>
                  <a:cubicBezTo>
                    <a:pt x="259" y="979"/>
                    <a:pt x="51" y="771"/>
                    <a:pt x="51" y="515"/>
                  </a:cubicBezTo>
                  <a:cubicBezTo>
                    <a:pt x="51" y="259"/>
                    <a:pt x="259" y="51"/>
                    <a:pt x="515" y="51"/>
                  </a:cubicBezTo>
                  <a:cubicBezTo>
                    <a:pt x="771" y="51"/>
                    <a:pt x="979" y="259"/>
                    <a:pt x="979" y="515"/>
                  </a:cubicBezTo>
                  <a:cubicBezTo>
                    <a:pt x="979" y="771"/>
                    <a:pt x="771" y="979"/>
                    <a:pt x="515" y="979"/>
                  </a:cubicBezTo>
                  <a:close/>
                </a:path>
              </a:pathLst>
            </a:custGeom>
            <a:solidFill>
              <a:srgbClr val="0070C0"/>
            </a:solidFill>
            <a:ln>
              <a:noFill/>
            </a:ln>
            <a:effectLst>
              <a:outerShdw blurRad="50800" dist="38100" algn="l" rotWithShape="0">
                <a:prstClr val="black">
                  <a:alpha val="40000"/>
                </a:prstClr>
              </a:outerShdw>
            </a:effectLst>
          </p:spPr>
          <p:txBody>
            <a:bodyPr vert="horz" wrap="square" lIns="91440" tIns="45720" rIns="91440" bIns="45720" numCol="1" anchor="t" anchorCtr="0" compatLnSpc="1"/>
            <a:lstStyle/>
            <a:p>
              <a:endParaRPr lang="zh-CN" altLang="en-US"/>
            </a:p>
          </p:txBody>
        </p:sp>
        <p:sp>
          <p:nvSpPr>
            <p:cNvPr id="11" name="Freeform 49"/>
            <p:cNvSpPr>
              <a:spLocks noEditPoints="1"/>
            </p:cNvSpPr>
            <p:nvPr/>
          </p:nvSpPr>
          <p:spPr bwMode="auto">
            <a:xfrm>
              <a:off x="6726976" y="2298243"/>
              <a:ext cx="596272" cy="527780"/>
            </a:xfrm>
            <a:custGeom>
              <a:avLst/>
              <a:gdLst>
                <a:gd name="T0" fmla="*/ 29 w 144"/>
                <a:gd name="T1" fmla="*/ 53 h 127"/>
                <a:gd name="T2" fmla="*/ 45 w 144"/>
                <a:gd name="T3" fmla="*/ 72 h 127"/>
                <a:gd name="T4" fmla="*/ 65 w 144"/>
                <a:gd name="T5" fmla="*/ 58 h 127"/>
                <a:gd name="T6" fmla="*/ 50 w 144"/>
                <a:gd name="T7" fmla="*/ 39 h 127"/>
                <a:gd name="T8" fmla="*/ 65 w 144"/>
                <a:gd name="T9" fmla="*/ 29 h 127"/>
                <a:gd name="T10" fmla="*/ 8 w 144"/>
                <a:gd name="T11" fmla="*/ 0 h 127"/>
                <a:gd name="T12" fmla="*/ 13 w 144"/>
                <a:gd name="T13" fmla="*/ 63 h 127"/>
                <a:gd name="T14" fmla="*/ 29 w 144"/>
                <a:gd name="T15" fmla="*/ 53 h 127"/>
                <a:gd name="T16" fmla="*/ 115 w 144"/>
                <a:gd name="T17" fmla="*/ 53 h 127"/>
                <a:gd name="T18" fmla="*/ 131 w 144"/>
                <a:gd name="T19" fmla="*/ 63 h 127"/>
                <a:gd name="T20" fmla="*/ 136 w 144"/>
                <a:gd name="T21" fmla="*/ 0 h 127"/>
                <a:gd name="T22" fmla="*/ 80 w 144"/>
                <a:gd name="T23" fmla="*/ 29 h 127"/>
                <a:gd name="T24" fmla="*/ 95 w 144"/>
                <a:gd name="T25" fmla="*/ 39 h 127"/>
                <a:gd name="T26" fmla="*/ 0 w 144"/>
                <a:gd name="T27" fmla="*/ 103 h 127"/>
                <a:gd name="T28" fmla="*/ 5 w 144"/>
                <a:gd name="T29" fmla="*/ 127 h 127"/>
                <a:gd name="T30" fmla="*/ 115 w 144"/>
                <a:gd name="T31" fmla="*/ 53 h 127"/>
                <a:gd name="T32" fmla="*/ 101 w 144"/>
                <a:gd name="T33" fmla="*/ 86 h 127"/>
                <a:gd name="T34" fmla="*/ 81 w 144"/>
                <a:gd name="T35" fmla="*/ 103 h 127"/>
                <a:gd name="T36" fmla="*/ 139 w 144"/>
                <a:gd name="T37" fmla="*/ 127 h 127"/>
                <a:gd name="T38" fmla="*/ 144 w 144"/>
                <a:gd name="T39" fmla="*/ 103 h 127"/>
                <a:gd name="T40" fmla="*/ 101 w 144"/>
                <a:gd name="T41" fmla="*/ 86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44" h="127">
                  <a:moveTo>
                    <a:pt x="29" y="53"/>
                  </a:moveTo>
                  <a:cubicBezTo>
                    <a:pt x="34" y="60"/>
                    <a:pt x="39" y="66"/>
                    <a:pt x="45" y="72"/>
                  </a:cubicBezTo>
                  <a:cubicBezTo>
                    <a:pt x="51" y="68"/>
                    <a:pt x="58" y="63"/>
                    <a:pt x="65" y="58"/>
                  </a:cubicBezTo>
                  <a:cubicBezTo>
                    <a:pt x="59" y="52"/>
                    <a:pt x="54" y="46"/>
                    <a:pt x="50" y="39"/>
                  </a:cubicBezTo>
                  <a:cubicBezTo>
                    <a:pt x="65" y="29"/>
                    <a:pt x="65" y="29"/>
                    <a:pt x="65" y="29"/>
                  </a:cubicBezTo>
                  <a:cubicBezTo>
                    <a:pt x="8" y="0"/>
                    <a:pt x="8" y="0"/>
                    <a:pt x="8" y="0"/>
                  </a:cubicBezTo>
                  <a:cubicBezTo>
                    <a:pt x="13" y="63"/>
                    <a:pt x="13" y="63"/>
                    <a:pt x="13" y="63"/>
                  </a:cubicBezTo>
                  <a:lnTo>
                    <a:pt x="29" y="53"/>
                  </a:lnTo>
                  <a:close/>
                  <a:moveTo>
                    <a:pt x="115" y="53"/>
                  </a:moveTo>
                  <a:cubicBezTo>
                    <a:pt x="131" y="63"/>
                    <a:pt x="131" y="63"/>
                    <a:pt x="131" y="63"/>
                  </a:cubicBezTo>
                  <a:cubicBezTo>
                    <a:pt x="136" y="0"/>
                    <a:pt x="136" y="0"/>
                    <a:pt x="136" y="0"/>
                  </a:cubicBezTo>
                  <a:cubicBezTo>
                    <a:pt x="80" y="29"/>
                    <a:pt x="80" y="29"/>
                    <a:pt x="80" y="29"/>
                  </a:cubicBezTo>
                  <a:cubicBezTo>
                    <a:pt x="95" y="39"/>
                    <a:pt x="95" y="39"/>
                    <a:pt x="95" y="39"/>
                  </a:cubicBezTo>
                  <a:cubicBezTo>
                    <a:pt x="61" y="90"/>
                    <a:pt x="1" y="103"/>
                    <a:pt x="0" y="103"/>
                  </a:cubicBezTo>
                  <a:cubicBezTo>
                    <a:pt x="5" y="127"/>
                    <a:pt x="5" y="127"/>
                    <a:pt x="5" y="127"/>
                  </a:cubicBezTo>
                  <a:cubicBezTo>
                    <a:pt x="8" y="127"/>
                    <a:pt x="75" y="112"/>
                    <a:pt x="115" y="53"/>
                  </a:cubicBezTo>
                  <a:close/>
                  <a:moveTo>
                    <a:pt x="101" y="86"/>
                  </a:moveTo>
                  <a:cubicBezTo>
                    <a:pt x="95" y="92"/>
                    <a:pt x="88" y="98"/>
                    <a:pt x="81" y="103"/>
                  </a:cubicBezTo>
                  <a:cubicBezTo>
                    <a:pt x="111" y="121"/>
                    <a:pt x="137" y="127"/>
                    <a:pt x="139" y="127"/>
                  </a:cubicBezTo>
                  <a:cubicBezTo>
                    <a:pt x="144" y="103"/>
                    <a:pt x="144" y="103"/>
                    <a:pt x="144" y="103"/>
                  </a:cubicBezTo>
                  <a:cubicBezTo>
                    <a:pt x="144" y="103"/>
                    <a:pt x="124" y="99"/>
                    <a:pt x="101" y="86"/>
                  </a:cubicBezTo>
                  <a:close/>
                </a:path>
              </a:pathLst>
            </a:custGeom>
            <a:solidFill>
              <a:srgbClr val="0070C0"/>
            </a:solidFill>
            <a:ln>
              <a:noFill/>
            </a:ln>
          </p:spPr>
          <p:txBody>
            <a:bodyPr vert="horz" wrap="square" lIns="91440" tIns="45720" rIns="91440" bIns="45720" numCol="1" anchor="t" anchorCtr="0" compatLnSpc="1"/>
            <a:lstStyle/>
            <a:p>
              <a:endParaRPr lang="zh-CN" altLang="en-US"/>
            </a:p>
          </p:txBody>
        </p:sp>
        <p:sp>
          <p:nvSpPr>
            <p:cNvPr id="12" name="文本框 11"/>
            <p:cNvSpPr txBox="1"/>
            <p:nvPr/>
          </p:nvSpPr>
          <p:spPr>
            <a:xfrm>
              <a:off x="6565899" y="2907634"/>
              <a:ext cx="968535" cy="1323439"/>
            </a:xfrm>
            <a:prstGeom prst="rect">
              <a:avLst/>
            </a:prstGeom>
            <a:noFill/>
          </p:spPr>
          <p:txBody>
            <a:bodyPr wrap="none" rtlCol="0">
              <a:spAutoFit/>
            </a:bodyPr>
            <a:lstStyle>
              <a:defPPr>
                <a:defRPr lang="zh-CN"/>
              </a:defPPr>
              <a:lvl1pPr>
                <a:defRPr sz="4000">
                  <a:solidFill>
                    <a:srgbClr val="605E5E"/>
                  </a:solidFill>
                  <a:latin typeface="Impact" panose="020B0806030902050204" pitchFamily="34" charset="0"/>
                  <a:cs typeface="Aharoni" panose="02010803020104030203" pitchFamily="2" charset="-79"/>
                </a:defRPr>
              </a:lvl1pPr>
            </a:lstStyle>
            <a:p>
              <a:r>
                <a:rPr lang="en-US" altLang="zh-CN" b="1" dirty="0">
                  <a:solidFill>
                    <a:schemeClr val="tx1"/>
                  </a:solidFill>
                  <a:latin typeface="微软雅黑" panose="020B0503020204020204" pitchFamily="34" charset="-122"/>
                  <a:ea typeface="微软雅黑" panose="020B0503020204020204" pitchFamily="34" charset="-122"/>
                </a:rPr>
                <a:t>0 </a:t>
              </a:r>
              <a:r>
                <a:rPr lang="en-US" altLang="zh-CN" b="1" dirty="0" smtClean="0">
                  <a:solidFill>
                    <a:schemeClr val="tx1"/>
                  </a:solidFill>
                  <a:latin typeface="微软雅黑" panose="020B0503020204020204" pitchFamily="34" charset="-122"/>
                  <a:ea typeface="微软雅黑" panose="020B0503020204020204" pitchFamily="34" charset="-122"/>
                </a:rPr>
                <a:t>3</a:t>
              </a:r>
              <a:endParaRPr lang="zh-CN" altLang="en-US" b="1" dirty="0">
                <a:solidFill>
                  <a:schemeClr val="tx1"/>
                </a:solidFill>
                <a:latin typeface="微软雅黑" panose="020B0503020204020204" pitchFamily="34" charset="-122"/>
                <a:ea typeface="微软雅黑" panose="020B0503020204020204" pitchFamily="34" charset="-122"/>
              </a:endParaRPr>
            </a:p>
            <a:p>
              <a:endParaRPr lang="zh-CN" altLang="en-US" dirty="0"/>
            </a:p>
          </p:txBody>
        </p:sp>
      </p:grpSp>
      <p:grpSp>
        <p:nvGrpSpPr>
          <p:cNvPr id="13" name="组合 12"/>
          <p:cNvGrpSpPr/>
          <p:nvPr/>
        </p:nvGrpSpPr>
        <p:grpSpPr>
          <a:xfrm>
            <a:off x="3612508" y="1439168"/>
            <a:ext cx="2719821" cy="2477002"/>
            <a:chOff x="3720086" y="1754071"/>
            <a:chExt cx="2719821" cy="2477002"/>
          </a:xfrm>
        </p:grpSpPr>
        <p:sp>
          <p:nvSpPr>
            <p:cNvPr id="14" name="Freeform 44"/>
            <p:cNvSpPr/>
            <p:nvPr/>
          </p:nvSpPr>
          <p:spPr bwMode="auto">
            <a:xfrm>
              <a:off x="3720086" y="1754071"/>
              <a:ext cx="2719821" cy="2444498"/>
            </a:xfrm>
            <a:custGeom>
              <a:avLst/>
              <a:gdLst>
                <a:gd name="T0" fmla="*/ 1148 w 1148"/>
                <a:gd name="T1" fmla="*/ 515 h 1030"/>
                <a:gd name="T2" fmla="*/ 1019 w 1148"/>
                <a:gd name="T3" fmla="*/ 412 h 1030"/>
                <a:gd name="T4" fmla="*/ 515 w 1148"/>
                <a:gd name="T5" fmla="*/ 0 h 1030"/>
                <a:gd name="T6" fmla="*/ 0 w 1148"/>
                <a:gd name="T7" fmla="*/ 515 h 1030"/>
                <a:gd name="T8" fmla="*/ 515 w 1148"/>
                <a:gd name="T9" fmla="*/ 1030 h 1030"/>
                <a:gd name="T10" fmla="*/ 1019 w 1148"/>
                <a:gd name="T11" fmla="*/ 618 h 1030"/>
                <a:gd name="T12" fmla="*/ 1148 w 1148"/>
                <a:gd name="T13" fmla="*/ 515 h 1030"/>
              </a:gdLst>
              <a:ahLst/>
              <a:cxnLst>
                <a:cxn ang="0">
                  <a:pos x="T0" y="T1"/>
                </a:cxn>
                <a:cxn ang="0">
                  <a:pos x="T2" y="T3"/>
                </a:cxn>
                <a:cxn ang="0">
                  <a:pos x="T4" y="T5"/>
                </a:cxn>
                <a:cxn ang="0">
                  <a:pos x="T6" y="T7"/>
                </a:cxn>
                <a:cxn ang="0">
                  <a:pos x="T8" y="T9"/>
                </a:cxn>
                <a:cxn ang="0">
                  <a:pos x="T10" y="T11"/>
                </a:cxn>
                <a:cxn ang="0">
                  <a:pos x="T12" y="T13"/>
                </a:cxn>
              </a:cxnLst>
              <a:rect l="0" t="0" r="r" b="b"/>
              <a:pathLst>
                <a:path w="1148" h="1030">
                  <a:moveTo>
                    <a:pt x="1148" y="515"/>
                  </a:moveTo>
                  <a:cubicBezTo>
                    <a:pt x="1019" y="412"/>
                    <a:pt x="1019" y="412"/>
                    <a:pt x="1019" y="412"/>
                  </a:cubicBezTo>
                  <a:cubicBezTo>
                    <a:pt x="971" y="177"/>
                    <a:pt x="763" y="0"/>
                    <a:pt x="515" y="0"/>
                  </a:cubicBezTo>
                  <a:cubicBezTo>
                    <a:pt x="230" y="0"/>
                    <a:pt x="0" y="231"/>
                    <a:pt x="0" y="515"/>
                  </a:cubicBezTo>
                  <a:cubicBezTo>
                    <a:pt x="0" y="799"/>
                    <a:pt x="230" y="1030"/>
                    <a:pt x="515" y="1030"/>
                  </a:cubicBezTo>
                  <a:cubicBezTo>
                    <a:pt x="763" y="1030"/>
                    <a:pt x="971" y="853"/>
                    <a:pt x="1019" y="618"/>
                  </a:cubicBezTo>
                  <a:lnTo>
                    <a:pt x="1148" y="515"/>
                  </a:lnTo>
                  <a:close/>
                </a:path>
              </a:pathLst>
            </a:custGeom>
            <a:gradFill flip="none" rotWithShape="1">
              <a:gsLst>
                <a:gs pos="100000">
                  <a:srgbClr val="FFFFFF">
                    <a:lumMod val="100000"/>
                  </a:srgbClr>
                </a:gs>
                <a:gs pos="0">
                  <a:srgbClr val="D9D9DA"/>
                </a:gs>
              </a:gsLst>
              <a:lin ang="2700000" scaled="1"/>
              <a:tileRect/>
            </a:gradFill>
            <a:ln w="19050">
              <a:gradFill flip="none" rotWithShape="1">
                <a:gsLst>
                  <a:gs pos="100000">
                    <a:srgbClr val="FFFFFF"/>
                  </a:gs>
                  <a:gs pos="0">
                    <a:srgbClr val="D9D9DA"/>
                  </a:gs>
                </a:gsLst>
                <a:lin ang="135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5" name="组合 14"/>
            <p:cNvGrpSpPr/>
            <p:nvPr/>
          </p:nvGrpSpPr>
          <p:grpSpPr>
            <a:xfrm>
              <a:off x="3720086" y="1754071"/>
              <a:ext cx="2719821" cy="2477002"/>
              <a:chOff x="3720086" y="1754071"/>
              <a:chExt cx="2719821" cy="2477002"/>
            </a:xfrm>
          </p:grpSpPr>
          <p:sp>
            <p:nvSpPr>
              <p:cNvPr id="16" name="Freeform 45"/>
              <p:cNvSpPr>
                <a:spLocks noEditPoints="1"/>
              </p:cNvSpPr>
              <p:nvPr/>
            </p:nvSpPr>
            <p:spPr bwMode="auto">
              <a:xfrm>
                <a:off x="3720086" y="1754071"/>
                <a:ext cx="2719821" cy="2444498"/>
              </a:xfrm>
              <a:custGeom>
                <a:avLst/>
                <a:gdLst>
                  <a:gd name="T0" fmla="*/ 1019 w 1148"/>
                  <a:gd name="T1" fmla="*/ 412 h 1030"/>
                  <a:gd name="T2" fmla="*/ 515 w 1148"/>
                  <a:gd name="T3" fmla="*/ 0 h 1030"/>
                  <a:gd name="T4" fmla="*/ 0 w 1148"/>
                  <a:gd name="T5" fmla="*/ 515 h 1030"/>
                  <a:gd name="T6" fmla="*/ 515 w 1148"/>
                  <a:gd name="T7" fmla="*/ 1030 h 1030"/>
                  <a:gd name="T8" fmla="*/ 1019 w 1148"/>
                  <a:gd name="T9" fmla="*/ 618 h 1030"/>
                  <a:gd name="T10" fmla="*/ 1148 w 1148"/>
                  <a:gd name="T11" fmla="*/ 515 h 1030"/>
                  <a:gd name="T12" fmla="*/ 1019 w 1148"/>
                  <a:gd name="T13" fmla="*/ 412 h 1030"/>
                  <a:gd name="T14" fmla="*/ 515 w 1148"/>
                  <a:gd name="T15" fmla="*/ 979 h 1030"/>
                  <a:gd name="T16" fmla="*/ 51 w 1148"/>
                  <a:gd name="T17" fmla="*/ 515 h 1030"/>
                  <a:gd name="T18" fmla="*/ 515 w 1148"/>
                  <a:gd name="T19" fmla="*/ 51 h 1030"/>
                  <a:gd name="T20" fmla="*/ 979 w 1148"/>
                  <a:gd name="T21" fmla="*/ 515 h 1030"/>
                  <a:gd name="T22" fmla="*/ 515 w 1148"/>
                  <a:gd name="T23" fmla="*/ 979 h 10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48" h="1030">
                    <a:moveTo>
                      <a:pt x="1019" y="412"/>
                    </a:moveTo>
                    <a:cubicBezTo>
                      <a:pt x="971" y="177"/>
                      <a:pt x="763" y="0"/>
                      <a:pt x="515" y="0"/>
                    </a:cubicBezTo>
                    <a:cubicBezTo>
                      <a:pt x="230" y="0"/>
                      <a:pt x="0" y="231"/>
                      <a:pt x="0" y="515"/>
                    </a:cubicBezTo>
                    <a:cubicBezTo>
                      <a:pt x="0" y="799"/>
                      <a:pt x="230" y="1030"/>
                      <a:pt x="515" y="1030"/>
                    </a:cubicBezTo>
                    <a:cubicBezTo>
                      <a:pt x="763" y="1030"/>
                      <a:pt x="971" y="853"/>
                      <a:pt x="1019" y="618"/>
                    </a:cubicBezTo>
                    <a:cubicBezTo>
                      <a:pt x="1148" y="515"/>
                      <a:pt x="1148" y="515"/>
                      <a:pt x="1148" y="515"/>
                    </a:cubicBezTo>
                    <a:lnTo>
                      <a:pt x="1019" y="412"/>
                    </a:lnTo>
                    <a:close/>
                    <a:moveTo>
                      <a:pt x="515" y="979"/>
                    </a:moveTo>
                    <a:cubicBezTo>
                      <a:pt x="258" y="979"/>
                      <a:pt x="51" y="771"/>
                      <a:pt x="51" y="515"/>
                    </a:cubicBezTo>
                    <a:cubicBezTo>
                      <a:pt x="51" y="259"/>
                      <a:pt x="258" y="51"/>
                      <a:pt x="515" y="51"/>
                    </a:cubicBezTo>
                    <a:cubicBezTo>
                      <a:pt x="771" y="51"/>
                      <a:pt x="979" y="259"/>
                      <a:pt x="979" y="515"/>
                    </a:cubicBezTo>
                    <a:cubicBezTo>
                      <a:pt x="979" y="771"/>
                      <a:pt x="771" y="979"/>
                      <a:pt x="515" y="979"/>
                    </a:cubicBezTo>
                    <a:close/>
                  </a:path>
                </a:pathLst>
              </a:custGeom>
              <a:solidFill>
                <a:schemeClr val="accent2"/>
              </a:solidFill>
              <a:ln>
                <a:noFill/>
              </a:ln>
              <a:effectLst>
                <a:outerShdw blurRad="50800" dist="38100" algn="l" rotWithShape="0">
                  <a:prstClr val="black">
                    <a:alpha val="40000"/>
                  </a:prstClr>
                </a:outerShdw>
              </a:effectLst>
            </p:spPr>
            <p:txBody>
              <a:bodyPr vert="horz" wrap="square" lIns="91440" tIns="45720" rIns="91440" bIns="45720" numCol="1" anchor="t" anchorCtr="0" compatLnSpc="1"/>
              <a:lstStyle/>
              <a:p>
                <a:endParaRPr lang="zh-CN" altLang="en-US"/>
              </a:p>
            </p:txBody>
          </p:sp>
          <p:sp>
            <p:nvSpPr>
              <p:cNvPr id="17" name="Freeform 48"/>
              <p:cNvSpPr>
                <a:spLocks noEditPoints="1"/>
              </p:cNvSpPr>
              <p:nvPr/>
            </p:nvSpPr>
            <p:spPr bwMode="auto">
              <a:xfrm>
                <a:off x="4681795" y="2264731"/>
                <a:ext cx="630518" cy="630518"/>
              </a:xfrm>
              <a:custGeom>
                <a:avLst/>
                <a:gdLst>
                  <a:gd name="T0" fmla="*/ 152 w 152"/>
                  <a:gd name="T1" fmla="*/ 88 h 152"/>
                  <a:gd name="T2" fmla="*/ 152 w 152"/>
                  <a:gd name="T3" fmla="*/ 64 h 152"/>
                  <a:gd name="T4" fmla="*/ 138 w 152"/>
                  <a:gd name="T5" fmla="*/ 64 h 152"/>
                  <a:gd name="T6" fmla="*/ 128 w 152"/>
                  <a:gd name="T7" fmla="*/ 40 h 152"/>
                  <a:gd name="T8" fmla="*/ 138 w 152"/>
                  <a:gd name="T9" fmla="*/ 31 h 152"/>
                  <a:gd name="T10" fmla="*/ 121 w 152"/>
                  <a:gd name="T11" fmla="*/ 14 h 152"/>
                  <a:gd name="T12" fmla="*/ 111 w 152"/>
                  <a:gd name="T13" fmla="*/ 24 h 152"/>
                  <a:gd name="T14" fmla="*/ 88 w 152"/>
                  <a:gd name="T15" fmla="*/ 14 h 152"/>
                  <a:gd name="T16" fmla="*/ 88 w 152"/>
                  <a:gd name="T17" fmla="*/ 0 h 152"/>
                  <a:gd name="T18" fmla="*/ 64 w 152"/>
                  <a:gd name="T19" fmla="*/ 0 h 152"/>
                  <a:gd name="T20" fmla="*/ 64 w 152"/>
                  <a:gd name="T21" fmla="*/ 14 h 152"/>
                  <a:gd name="T22" fmla="*/ 41 w 152"/>
                  <a:gd name="T23" fmla="*/ 24 h 152"/>
                  <a:gd name="T24" fmla="*/ 31 w 152"/>
                  <a:gd name="T25" fmla="*/ 14 h 152"/>
                  <a:gd name="T26" fmla="*/ 14 w 152"/>
                  <a:gd name="T27" fmla="*/ 31 h 152"/>
                  <a:gd name="T28" fmla="*/ 24 w 152"/>
                  <a:gd name="T29" fmla="*/ 40 h 152"/>
                  <a:gd name="T30" fmla="*/ 14 w 152"/>
                  <a:gd name="T31" fmla="*/ 64 h 152"/>
                  <a:gd name="T32" fmla="*/ 0 w 152"/>
                  <a:gd name="T33" fmla="*/ 64 h 152"/>
                  <a:gd name="T34" fmla="*/ 0 w 152"/>
                  <a:gd name="T35" fmla="*/ 88 h 152"/>
                  <a:gd name="T36" fmla="*/ 14 w 152"/>
                  <a:gd name="T37" fmla="*/ 88 h 152"/>
                  <a:gd name="T38" fmla="*/ 24 w 152"/>
                  <a:gd name="T39" fmla="*/ 111 h 152"/>
                  <a:gd name="T40" fmla="*/ 14 w 152"/>
                  <a:gd name="T41" fmla="*/ 121 h 152"/>
                  <a:gd name="T42" fmla="*/ 31 w 152"/>
                  <a:gd name="T43" fmla="*/ 138 h 152"/>
                  <a:gd name="T44" fmla="*/ 41 w 152"/>
                  <a:gd name="T45" fmla="*/ 128 h 152"/>
                  <a:gd name="T46" fmla="*/ 64 w 152"/>
                  <a:gd name="T47" fmla="*/ 138 h 152"/>
                  <a:gd name="T48" fmla="*/ 64 w 152"/>
                  <a:gd name="T49" fmla="*/ 152 h 152"/>
                  <a:gd name="T50" fmla="*/ 88 w 152"/>
                  <a:gd name="T51" fmla="*/ 152 h 152"/>
                  <a:gd name="T52" fmla="*/ 88 w 152"/>
                  <a:gd name="T53" fmla="*/ 138 h 152"/>
                  <a:gd name="T54" fmla="*/ 111 w 152"/>
                  <a:gd name="T55" fmla="*/ 128 h 152"/>
                  <a:gd name="T56" fmla="*/ 121 w 152"/>
                  <a:gd name="T57" fmla="*/ 138 h 152"/>
                  <a:gd name="T58" fmla="*/ 138 w 152"/>
                  <a:gd name="T59" fmla="*/ 121 h 152"/>
                  <a:gd name="T60" fmla="*/ 128 w 152"/>
                  <a:gd name="T61" fmla="*/ 111 h 152"/>
                  <a:gd name="T62" fmla="*/ 138 w 152"/>
                  <a:gd name="T63" fmla="*/ 88 h 152"/>
                  <a:gd name="T64" fmla="*/ 152 w 152"/>
                  <a:gd name="T65" fmla="*/ 88 h 152"/>
                  <a:gd name="T66" fmla="*/ 76 w 152"/>
                  <a:gd name="T67" fmla="*/ 115 h 152"/>
                  <a:gd name="T68" fmla="*/ 37 w 152"/>
                  <a:gd name="T69" fmla="*/ 76 h 152"/>
                  <a:gd name="T70" fmla="*/ 76 w 152"/>
                  <a:gd name="T71" fmla="*/ 37 h 152"/>
                  <a:gd name="T72" fmla="*/ 115 w 152"/>
                  <a:gd name="T73" fmla="*/ 76 h 152"/>
                  <a:gd name="T74" fmla="*/ 76 w 152"/>
                  <a:gd name="T75" fmla="*/ 115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2" h="152">
                    <a:moveTo>
                      <a:pt x="152" y="88"/>
                    </a:moveTo>
                    <a:cubicBezTo>
                      <a:pt x="152" y="64"/>
                      <a:pt x="152" y="64"/>
                      <a:pt x="152" y="64"/>
                    </a:cubicBezTo>
                    <a:cubicBezTo>
                      <a:pt x="138" y="64"/>
                      <a:pt x="138" y="64"/>
                      <a:pt x="138" y="64"/>
                    </a:cubicBezTo>
                    <a:cubicBezTo>
                      <a:pt x="136" y="55"/>
                      <a:pt x="133" y="47"/>
                      <a:pt x="128" y="40"/>
                    </a:cubicBezTo>
                    <a:cubicBezTo>
                      <a:pt x="138" y="31"/>
                      <a:pt x="138" y="31"/>
                      <a:pt x="138" y="31"/>
                    </a:cubicBezTo>
                    <a:cubicBezTo>
                      <a:pt x="121" y="14"/>
                      <a:pt x="121" y="14"/>
                      <a:pt x="121" y="14"/>
                    </a:cubicBezTo>
                    <a:cubicBezTo>
                      <a:pt x="111" y="24"/>
                      <a:pt x="111" y="24"/>
                      <a:pt x="111" y="24"/>
                    </a:cubicBezTo>
                    <a:cubicBezTo>
                      <a:pt x="104" y="19"/>
                      <a:pt x="96" y="16"/>
                      <a:pt x="88" y="14"/>
                    </a:cubicBezTo>
                    <a:cubicBezTo>
                      <a:pt x="88" y="0"/>
                      <a:pt x="88" y="0"/>
                      <a:pt x="88" y="0"/>
                    </a:cubicBezTo>
                    <a:cubicBezTo>
                      <a:pt x="64" y="0"/>
                      <a:pt x="64" y="0"/>
                      <a:pt x="64" y="0"/>
                    </a:cubicBezTo>
                    <a:cubicBezTo>
                      <a:pt x="64" y="14"/>
                      <a:pt x="64" y="14"/>
                      <a:pt x="64" y="14"/>
                    </a:cubicBezTo>
                    <a:cubicBezTo>
                      <a:pt x="56" y="16"/>
                      <a:pt x="48" y="19"/>
                      <a:pt x="41" y="24"/>
                    </a:cubicBezTo>
                    <a:cubicBezTo>
                      <a:pt x="31" y="14"/>
                      <a:pt x="31" y="14"/>
                      <a:pt x="31" y="14"/>
                    </a:cubicBezTo>
                    <a:cubicBezTo>
                      <a:pt x="14" y="31"/>
                      <a:pt x="14" y="31"/>
                      <a:pt x="14" y="31"/>
                    </a:cubicBezTo>
                    <a:cubicBezTo>
                      <a:pt x="24" y="40"/>
                      <a:pt x="24" y="40"/>
                      <a:pt x="24" y="40"/>
                    </a:cubicBezTo>
                    <a:cubicBezTo>
                      <a:pt x="19" y="47"/>
                      <a:pt x="16" y="55"/>
                      <a:pt x="14" y="64"/>
                    </a:cubicBezTo>
                    <a:cubicBezTo>
                      <a:pt x="0" y="64"/>
                      <a:pt x="0" y="64"/>
                      <a:pt x="0" y="64"/>
                    </a:cubicBezTo>
                    <a:cubicBezTo>
                      <a:pt x="0" y="88"/>
                      <a:pt x="0" y="88"/>
                      <a:pt x="0" y="88"/>
                    </a:cubicBezTo>
                    <a:cubicBezTo>
                      <a:pt x="14" y="88"/>
                      <a:pt x="14" y="88"/>
                      <a:pt x="14" y="88"/>
                    </a:cubicBezTo>
                    <a:cubicBezTo>
                      <a:pt x="16" y="96"/>
                      <a:pt x="19" y="104"/>
                      <a:pt x="24" y="111"/>
                    </a:cubicBezTo>
                    <a:cubicBezTo>
                      <a:pt x="14" y="121"/>
                      <a:pt x="14" y="121"/>
                      <a:pt x="14" y="121"/>
                    </a:cubicBezTo>
                    <a:cubicBezTo>
                      <a:pt x="31" y="138"/>
                      <a:pt x="31" y="138"/>
                      <a:pt x="31" y="138"/>
                    </a:cubicBezTo>
                    <a:cubicBezTo>
                      <a:pt x="41" y="128"/>
                      <a:pt x="41" y="128"/>
                      <a:pt x="41" y="128"/>
                    </a:cubicBezTo>
                    <a:cubicBezTo>
                      <a:pt x="48" y="133"/>
                      <a:pt x="56" y="136"/>
                      <a:pt x="64" y="138"/>
                    </a:cubicBezTo>
                    <a:cubicBezTo>
                      <a:pt x="64" y="152"/>
                      <a:pt x="64" y="152"/>
                      <a:pt x="64" y="152"/>
                    </a:cubicBezTo>
                    <a:cubicBezTo>
                      <a:pt x="88" y="152"/>
                      <a:pt x="88" y="152"/>
                      <a:pt x="88" y="152"/>
                    </a:cubicBezTo>
                    <a:cubicBezTo>
                      <a:pt x="88" y="138"/>
                      <a:pt x="88" y="138"/>
                      <a:pt x="88" y="138"/>
                    </a:cubicBezTo>
                    <a:cubicBezTo>
                      <a:pt x="96" y="136"/>
                      <a:pt x="104" y="133"/>
                      <a:pt x="111" y="128"/>
                    </a:cubicBezTo>
                    <a:cubicBezTo>
                      <a:pt x="121" y="138"/>
                      <a:pt x="121" y="138"/>
                      <a:pt x="121" y="138"/>
                    </a:cubicBezTo>
                    <a:cubicBezTo>
                      <a:pt x="138" y="121"/>
                      <a:pt x="138" y="121"/>
                      <a:pt x="138" y="121"/>
                    </a:cubicBezTo>
                    <a:cubicBezTo>
                      <a:pt x="128" y="111"/>
                      <a:pt x="128" y="111"/>
                      <a:pt x="128" y="111"/>
                    </a:cubicBezTo>
                    <a:cubicBezTo>
                      <a:pt x="133" y="104"/>
                      <a:pt x="136" y="96"/>
                      <a:pt x="138" y="88"/>
                    </a:cubicBezTo>
                    <a:lnTo>
                      <a:pt x="152" y="88"/>
                    </a:lnTo>
                    <a:close/>
                    <a:moveTo>
                      <a:pt x="76" y="115"/>
                    </a:moveTo>
                    <a:cubicBezTo>
                      <a:pt x="54" y="115"/>
                      <a:pt x="37" y="98"/>
                      <a:pt x="37" y="76"/>
                    </a:cubicBezTo>
                    <a:cubicBezTo>
                      <a:pt x="37" y="54"/>
                      <a:pt x="54" y="37"/>
                      <a:pt x="76" y="37"/>
                    </a:cubicBezTo>
                    <a:cubicBezTo>
                      <a:pt x="98" y="37"/>
                      <a:pt x="115" y="54"/>
                      <a:pt x="115" y="76"/>
                    </a:cubicBezTo>
                    <a:cubicBezTo>
                      <a:pt x="115" y="98"/>
                      <a:pt x="98" y="115"/>
                      <a:pt x="76" y="115"/>
                    </a:cubicBezTo>
                    <a:close/>
                  </a:path>
                </a:pathLst>
              </a:custGeom>
              <a:solidFill>
                <a:srgbClr val="002060"/>
              </a:solidFill>
              <a:ln>
                <a:noFill/>
              </a:ln>
            </p:spPr>
            <p:txBody>
              <a:bodyPr vert="horz" wrap="square" lIns="91440" tIns="45720" rIns="91440" bIns="45720" numCol="1" anchor="t" anchorCtr="0" compatLnSpc="1"/>
              <a:lstStyle/>
              <a:p>
                <a:endParaRPr lang="zh-CN" altLang="en-US"/>
              </a:p>
            </p:txBody>
          </p:sp>
          <p:sp>
            <p:nvSpPr>
              <p:cNvPr id="18" name="文本框 17"/>
              <p:cNvSpPr txBox="1"/>
              <p:nvPr/>
            </p:nvSpPr>
            <p:spPr>
              <a:xfrm>
                <a:off x="4524593" y="2907634"/>
                <a:ext cx="968535" cy="1323439"/>
              </a:xfrm>
              <a:prstGeom prst="rect">
                <a:avLst/>
              </a:prstGeom>
              <a:noFill/>
            </p:spPr>
            <p:txBody>
              <a:bodyPr wrap="none" rtlCol="0">
                <a:spAutoFit/>
              </a:bodyPr>
              <a:lstStyle>
                <a:defPPr>
                  <a:defRPr lang="zh-CN"/>
                </a:defPPr>
                <a:lvl1pPr>
                  <a:defRPr sz="4000">
                    <a:solidFill>
                      <a:srgbClr val="605E5E"/>
                    </a:solidFill>
                    <a:latin typeface="Impact" panose="020B0806030902050204" pitchFamily="34" charset="0"/>
                    <a:cs typeface="Aharoni" panose="02010803020104030203" pitchFamily="2" charset="-79"/>
                  </a:defRPr>
                </a:lvl1pPr>
              </a:lstStyle>
              <a:p>
                <a:r>
                  <a:rPr lang="en-US" altLang="zh-CN" b="1" dirty="0">
                    <a:solidFill>
                      <a:schemeClr val="tx1"/>
                    </a:solidFill>
                    <a:latin typeface="微软雅黑" panose="020B0503020204020204" pitchFamily="34" charset="-122"/>
                    <a:ea typeface="微软雅黑" panose="020B0503020204020204" pitchFamily="34" charset="-122"/>
                  </a:rPr>
                  <a:t>0 </a:t>
                </a:r>
                <a:r>
                  <a:rPr lang="en-US" altLang="zh-CN" b="1" dirty="0" smtClean="0">
                    <a:solidFill>
                      <a:schemeClr val="tx1"/>
                    </a:solidFill>
                    <a:latin typeface="微软雅黑" panose="020B0503020204020204" pitchFamily="34" charset="-122"/>
                    <a:ea typeface="微软雅黑" panose="020B0503020204020204" pitchFamily="34" charset="-122"/>
                  </a:rPr>
                  <a:t>2</a:t>
                </a:r>
                <a:endParaRPr lang="zh-CN" altLang="en-US" b="1" dirty="0">
                  <a:solidFill>
                    <a:schemeClr val="tx1"/>
                  </a:solidFill>
                  <a:latin typeface="微软雅黑" panose="020B0503020204020204" pitchFamily="34" charset="-122"/>
                  <a:ea typeface="微软雅黑" panose="020B0503020204020204" pitchFamily="34" charset="-122"/>
                </a:endParaRPr>
              </a:p>
              <a:p>
                <a:endParaRPr lang="zh-CN" altLang="en-US" dirty="0"/>
              </a:p>
            </p:txBody>
          </p:sp>
        </p:grpSp>
      </p:grpSp>
      <p:grpSp>
        <p:nvGrpSpPr>
          <p:cNvPr id="19" name="组合 18"/>
          <p:cNvGrpSpPr/>
          <p:nvPr/>
        </p:nvGrpSpPr>
        <p:grpSpPr>
          <a:xfrm>
            <a:off x="1568899" y="1439168"/>
            <a:ext cx="2722124" cy="2444498"/>
            <a:chOff x="1676477" y="1754071"/>
            <a:chExt cx="2722124" cy="2444498"/>
          </a:xfrm>
        </p:grpSpPr>
        <p:sp>
          <p:nvSpPr>
            <p:cNvPr id="20" name="Freeform 46"/>
            <p:cNvSpPr/>
            <p:nvPr/>
          </p:nvSpPr>
          <p:spPr bwMode="auto">
            <a:xfrm>
              <a:off x="1676477" y="1754071"/>
              <a:ext cx="2722124" cy="2444498"/>
            </a:xfrm>
            <a:custGeom>
              <a:avLst/>
              <a:gdLst>
                <a:gd name="T0" fmla="*/ 1149 w 1149"/>
                <a:gd name="T1" fmla="*/ 515 h 1030"/>
                <a:gd name="T2" fmla="*/ 1020 w 1149"/>
                <a:gd name="T3" fmla="*/ 412 h 1030"/>
                <a:gd name="T4" fmla="*/ 515 w 1149"/>
                <a:gd name="T5" fmla="*/ 0 h 1030"/>
                <a:gd name="T6" fmla="*/ 0 w 1149"/>
                <a:gd name="T7" fmla="*/ 515 h 1030"/>
                <a:gd name="T8" fmla="*/ 515 w 1149"/>
                <a:gd name="T9" fmla="*/ 1030 h 1030"/>
                <a:gd name="T10" fmla="*/ 1020 w 1149"/>
                <a:gd name="T11" fmla="*/ 618 h 1030"/>
                <a:gd name="T12" fmla="*/ 1149 w 1149"/>
                <a:gd name="T13" fmla="*/ 515 h 1030"/>
              </a:gdLst>
              <a:ahLst/>
              <a:cxnLst>
                <a:cxn ang="0">
                  <a:pos x="T0" y="T1"/>
                </a:cxn>
                <a:cxn ang="0">
                  <a:pos x="T2" y="T3"/>
                </a:cxn>
                <a:cxn ang="0">
                  <a:pos x="T4" y="T5"/>
                </a:cxn>
                <a:cxn ang="0">
                  <a:pos x="T6" y="T7"/>
                </a:cxn>
                <a:cxn ang="0">
                  <a:pos x="T8" y="T9"/>
                </a:cxn>
                <a:cxn ang="0">
                  <a:pos x="T10" y="T11"/>
                </a:cxn>
                <a:cxn ang="0">
                  <a:pos x="T12" y="T13"/>
                </a:cxn>
              </a:cxnLst>
              <a:rect l="0" t="0" r="r" b="b"/>
              <a:pathLst>
                <a:path w="1149" h="1030">
                  <a:moveTo>
                    <a:pt x="1149" y="515"/>
                  </a:moveTo>
                  <a:cubicBezTo>
                    <a:pt x="1020" y="412"/>
                    <a:pt x="1020" y="412"/>
                    <a:pt x="1020" y="412"/>
                  </a:cubicBezTo>
                  <a:cubicBezTo>
                    <a:pt x="972" y="177"/>
                    <a:pt x="764" y="0"/>
                    <a:pt x="515" y="0"/>
                  </a:cubicBezTo>
                  <a:cubicBezTo>
                    <a:pt x="231" y="0"/>
                    <a:pt x="0" y="231"/>
                    <a:pt x="0" y="515"/>
                  </a:cubicBezTo>
                  <a:cubicBezTo>
                    <a:pt x="0" y="799"/>
                    <a:pt x="231" y="1030"/>
                    <a:pt x="515" y="1030"/>
                  </a:cubicBezTo>
                  <a:cubicBezTo>
                    <a:pt x="764" y="1030"/>
                    <a:pt x="972" y="853"/>
                    <a:pt x="1020" y="618"/>
                  </a:cubicBezTo>
                  <a:lnTo>
                    <a:pt x="1149" y="515"/>
                  </a:lnTo>
                  <a:close/>
                </a:path>
              </a:pathLst>
            </a:custGeom>
            <a:gradFill flip="none" rotWithShape="1">
              <a:gsLst>
                <a:gs pos="100000">
                  <a:srgbClr val="FFFFFF">
                    <a:lumMod val="100000"/>
                  </a:srgbClr>
                </a:gs>
                <a:gs pos="0">
                  <a:srgbClr val="D9D9DA"/>
                </a:gs>
              </a:gsLst>
              <a:lin ang="2700000" scaled="1"/>
              <a:tileRect/>
            </a:gradFill>
            <a:ln w="19050">
              <a:gradFill flip="none" rotWithShape="1">
                <a:gsLst>
                  <a:gs pos="100000">
                    <a:srgbClr val="FFFFFF"/>
                  </a:gs>
                  <a:gs pos="0">
                    <a:srgbClr val="D9D9DA"/>
                  </a:gs>
                </a:gsLst>
                <a:lin ang="135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Freeform 47"/>
            <p:cNvSpPr>
              <a:spLocks noEditPoints="1"/>
            </p:cNvSpPr>
            <p:nvPr/>
          </p:nvSpPr>
          <p:spPr bwMode="auto">
            <a:xfrm>
              <a:off x="1676477" y="1754071"/>
              <a:ext cx="2722124" cy="2444498"/>
            </a:xfrm>
            <a:custGeom>
              <a:avLst/>
              <a:gdLst>
                <a:gd name="T0" fmla="*/ 1020 w 1149"/>
                <a:gd name="T1" fmla="*/ 412 h 1030"/>
                <a:gd name="T2" fmla="*/ 515 w 1149"/>
                <a:gd name="T3" fmla="*/ 0 h 1030"/>
                <a:gd name="T4" fmla="*/ 0 w 1149"/>
                <a:gd name="T5" fmla="*/ 515 h 1030"/>
                <a:gd name="T6" fmla="*/ 515 w 1149"/>
                <a:gd name="T7" fmla="*/ 1030 h 1030"/>
                <a:gd name="T8" fmla="*/ 1020 w 1149"/>
                <a:gd name="T9" fmla="*/ 618 h 1030"/>
                <a:gd name="T10" fmla="*/ 1149 w 1149"/>
                <a:gd name="T11" fmla="*/ 515 h 1030"/>
                <a:gd name="T12" fmla="*/ 1020 w 1149"/>
                <a:gd name="T13" fmla="*/ 412 h 1030"/>
                <a:gd name="T14" fmla="*/ 515 w 1149"/>
                <a:gd name="T15" fmla="*/ 979 h 1030"/>
                <a:gd name="T16" fmla="*/ 51 w 1149"/>
                <a:gd name="T17" fmla="*/ 515 h 1030"/>
                <a:gd name="T18" fmla="*/ 515 w 1149"/>
                <a:gd name="T19" fmla="*/ 51 h 1030"/>
                <a:gd name="T20" fmla="*/ 979 w 1149"/>
                <a:gd name="T21" fmla="*/ 515 h 1030"/>
                <a:gd name="T22" fmla="*/ 515 w 1149"/>
                <a:gd name="T23" fmla="*/ 979 h 10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49" h="1030">
                  <a:moveTo>
                    <a:pt x="1020" y="412"/>
                  </a:moveTo>
                  <a:cubicBezTo>
                    <a:pt x="972" y="177"/>
                    <a:pt x="764" y="0"/>
                    <a:pt x="515" y="0"/>
                  </a:cubicBezTo>
                  <a:cubicBezTo>
                    <a:pt x="231" y="0"/>
                    <a:pt x="0" y="231"/>
                    <a:pt x="0" y="515"/>
                  </a:cubicBezTo>
                  <a:cubicBezTo>
                    <a:pt x="0" y="799"/>
                    <a:pt x="231" y="1030"/>
                    <a:pt x="515" y="1030"/>
                  </a:cubicBezTo>
                  <a:cubicBezTo>
                    <a:pt x="764" y="1030"/>
                    <a:pt x="972" y="853"/>
                    <a:pt x="1020" y="618"/>
                  </a:cubicBezTo>
                  <a:cubicBezTo>
                    <a:pt x="1149" y="515"/>
                    <a:pt x="1149" y="515"/>
                    <a:pt x="1149" y="515"/>
                  </a:cubicBezTo>
                  <a:lnTo>
                    <a:pt x="1020" y="412"/>
                  </a:lnTo>
                  <a:close/>
                  <a:moveTo>
                    <a:pt x="515" y="979"/>
                  </a:moveTo>
                  <a:cubicBezTo>
                    <a:pt x="259" y="979"/>
                    <a:pt x="51" y="771"/>
                    <a:pt x="51" y="515"/>
                  </a:cubicBezTo>
                  <a:cubicBezTo>
                    <a:pt x="51" y="259"/>
                    <a:pt x="259" y="51"/>
                    <a:pt x="515" y="51"/>
                  </a:cubicBezTo>
                  <a:cubicBezTo>
                    <a:pt x="771" y="51"/>
                    <a:pt x="979" y="259"/>
                    <a:pt x="979" y="515"/>
                  </a:cubicBezTo>
                  <a:cubicBezTo>
                    <a:pt x="979" y="771"/>
                    <a:pt x="771" y="979"/>
                    <a:pt x="515" y="979"/>
                  </a:cubicBezTo>
                  <a:close/>
                </a:path>
              </a:pathLst>
            </a:custGeom>
            <a:solidFill>
              <a:srgbClr val="0070C0"/>
            </a:solidFill>
            <a:ln>
              <a:noFill/>
            </a:ln>
            <a:effectLst>
              <a:outerShdw blurRad="50800" dist="38100" algn="l" rotWithShape="0">
                <a:prstClr val="black">
                  <a:alpha val="40000"/>
                </a:prstClr>
              </a:outerShdw>
            </a:effectLst>
          </p:spPr>
          <p:txBody>
            <a:bodyPr vert="horz" wrap="square" lIns="91440" tIns="45720" rIns="91440" bIns="45720" numCol="1" anchor="t" anchorCtr="0" compatLnSpc="1"/>
            <a:lstStyle/>
            <a:p>
              <a:endParaRPr lang="zh-CN" altLang="en-US"/>
            </a:p>
          </p:txBody>
        </p:sp>
        <p:sp>
          <p:nvSpPr>
            <p:cNvPr id="22" name="Freeform 51"/>
            <p:cNvSpPr/>
            <p:nvPr/>
          </p:nvSpPr>
          <p:spPr bwMode="auto">
            <a:xfrm>
              <a:off x="2331247" y="2302862"/>
              <a:ext cx="1176430" cy="560012"/>
            </a:xfrm>
            <a:custGeom>
              <a:avLst/>
              <a:gdLst>
                <a:gd name="T0" fmla="*/ 584 w 584"/>
                <a:gd name="T1" fmla="*/ 0 h 278"/>
                <a:gd name="T2" fmla="*/ 449 w 584"/>
                <a:gd name="T3" fmla="*/ 31 h 278"/>
                <a:gd name="T4" fmla="*/ 469 w 584"/>
                <a:gd name="T5" fmla="*/ 62 h 278"/>
                <a:gd name="T6" fmla="*/ 278 w 584"/>
                <a:gd name="T7" fmla="*/ 200 h 278"/>
                <a:gd name="T8" fmla="*/ 214 w 584"/>
                <a:gd name="T9" fmla="*/ 116 h 278"/>
                <a:gd name="T10" fmla="*/ 204 w 584"/>
                <a:gd name="T11" fmla="*/ 101 h 278"/>
                <a:gd name="T12" fmla="*/ 190 w 584"/>
                <a:gd name="T13" fmla="*/ 112 h 278"/>
                <a:gd name="T14" fmla="*/ 0 w 584"/>
                <a:gd name="T15" fmla="*/ 250 h 278"/>
                <a:gd name="T16" fmla="*/ 21 w 584"/>
                <a:gd name="T17" fmla="*/ 278 h 278"/>
                <a:gd name="T18" fmla="*/ 196 w 584"/>
                <a:gd name="T19" fmla="*/ 151 h 278"/>
                <a:gd name="T20" fmla="*/ 260 w 584"/>
                <a:gd name="T21" fmla="*/ 237 h 278"/>
                <a:gd name="T22" fmla="*/ 270 w 584"/>
                <a:gd name="T23" fmla="*/ 252 h 278"/>
                <a:gd name="T24" fmla="*/ 284 w 584"/>
                <a:gd name="T25" fmla="*/ 241 h 278"/>
                <a:gd name="T26" fmla="*/ 490 w 584"/>
                <a:gd name="T27" fmla="*/ 91 h 278"/>
                <a:gd name="T28" fmla="*/ 490 w 584"/>
                <a:gd name="T29" fmla="*/ 91 h 278"/>
                <a:gd name="T30" fmla="*/ 512 w 584"/>
                <a:gd name="T31" fmla="*/ 120 h 278"/>
                <a:gd name="T32" fmla="*/ 584 w 584"/>
                <a:gd name="T33" fmla="*/ 0 h 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84" h="278">
                  <a:moveTo>
                    <a:pt x="584" y="0"/>
                  </a:moveTo>
                  <a:lnTo>
                    <a:pt x="449" y="31"/>
                  </a:lnTo>
                  <a:lnTo>
                    <a:pt x="469" y="62"/>
                  </a:lnTo>
                  <a:lnTo>
                    <a:pt x="278" y="200"/>
                  </a:lnTo>
                  <a:lnTo>
                    <a:pt x="214" y="116"/>
                  </a:lnTo>
                  <a:lnTo>
                    <a:pt x="204" y="101"/>
                  </a:lnTo>
                  <a:lnTo>
                    <a:pt x="190" y="112"/>
                  </a:lnTo>
                  <a:lnTo>
                    <a:pt x="0" y="250"/>
                  </a:lnTo>
                  <a:lnTo>
                    <a:pt x="21" y="278"/>
                  </a:lnTo>
                  <a:lnTo>
                    <a:pt x="196" y="151"/>
                  </a:lnTo>
                  <a:lnTo>
                    <a:pt x="260" y="237"/>
                  </a:lnTo>
                  <a:lnTo>
                    <a:pt x="270" y="252"/>
                  </a:lnTo>
                  <a:lnTo>
                    <a:pt x="284" y="241"/>
                  </a:lnTo>
                  <a:lnTo>
                    <a:pt x="490" y="91"/>
                  </a:lnTo>
                  <a:lnTo>
                    <a:pt x="490" y="91"/>
                  </a:lnTo>
                  <a:lnTo>
                    <a:pt x="512" y="120"/>
                  </a:lnTo>
                  <a:lnTo>
                    <a:pt x="584" y="0"/>
                  </a:lnTo>
                  <a:close/>
                </a:path>
              </a:pathLst>
            </a:custGeom>
            <a:solidFill>
              <a:schemeClr val="tx1">
                <a:lumMod val="65000"/>
                <a:lumOff val="35000"/>
              </a:schemeClr>
            </a:solidFill>
            <a:ln>
              <a:noFill/>
            </a:ln>
          </p:spPr>
          <p:txBody>
            <a:bodyPr vert="horz" wrap="square" lIns="91440" tIns="45720" rIns="91440" bIns="45720" numCol="1" anchor="t" anchorCtr="0" compatLnSpc="1"/>
            <a:lstStyle/>
            <a:p>
              <a:endParaRPr lang="zh-CN" altLang="en-US"/>
            </a:p>
          </p:txBody>
        </p:sp>
        <p:sp>
          <p:nvSpPr>
            <p:cNvPr id="23" name="文本框 22"/>
            <p:cNvSpPr txBox="1"/>
            <p:nvPr/>
          </p:nvSpPr>
          <p:spPr>
            <a:xfrm>
              <a:off x="2466100" y="2907634"/>
              <a:ext cx="968535" cy="707886"/>
            </a:xfrm>
            <a:prstGeom prst="rect">
              <a:avLst/>
            </a:prstGeom>
            <a:noFill/>
          </p:spPr>
          <p:txBody>
            <a:bodyPr wrap="none" rtlCol="0">
              <a:spAutoFit/>
            </a:bodyPr>
            <a:lstStyle>
              <a:defPPr>
                <a:defRPr lang="zh-CN"/>
              </a:defPPr>
              <a:lvl1pPr>
                <a:defRPr sz="4000">
                  <a:solidFill>
                    <a:srgbClr val="605E5E"/>
                  </a:solidFill>
                  <a:latin typeface="Impact" panose="020B0806030902050204" pitchFamily="34" charset="0"/>
                  <a:cs typeface="Aharoni" panose="02010803020104030203" pitchFamily="2" charset="-79"/>
                </a:defRPr>
              </a:lvl1pPr>
            </a:lstStyle>
            <a:p>
              <a:r>
                <a:rPr lang="en-US" altLang="zh-CN" b="1" dirty="0" smtClean="0">
                  <a:solidFill>
                    <a:schemeClr val="tx1"/>
                  </a:solidFill>
                  <a:latin typeface="微软雅黑" panose="020B0503020204020204" pitchFamily="34" charset="-122"/>
                  <a:ea typeface="微软雅黑" panose="020B0503020204020204" pitchFamily="34" charset="-122"/>
                </a:rPr>
                <a:t>0 </a:t>
              </a:r>
              <a:r>
                <a:rPr lang="en-US" altLang="zh-CN" b="1" dirty="0">
                  <a:solidFill>
                    <a:schemeClr val="tx1"/>
                  </a:solidFill>
                  <a:latin typeface="微软雅黑" panose="020B0503020204020204" pitchFamily="34" charset="-122"/>
                  <a:ea typeface="微软雅黑" panose="020B0503020204020204" pitchFamily="34" charset="-122"/>
                </a:rPr>
                <a:t>1</a:t>
              </a:r>
              <a:endParaRPr lang="zh-CN" altLang="en-US" b="1" dirty="0">
                <a:solidFill>
                  <a:schemeClr val="tx1"/>
                </a:solidFill>
                <a:latin typeface="微软雅黑" panose="020B0503020204020204" pitchFamily="34" charset="-122"/>
                <a:ea typeface="微软雅黑" panose="020B0503020204020204" pitchFamily="34" charset="-122"/>
              </a:endParaRPr>
            </a:p>
          </p:txBody>
        </p:sp>
      </p:grpSp>
      <p:sp>
        <p:nvSpPr>
          <p:cNvPr id="24" name="矩形 23"/>
          <p:cNvSpPr/>
          <p:nvPr/>
        </p:nvSpPr>
        <p:spPr>
          <a:xfrm>
            <a:off x="2180186" y="4140578"/>
            <a:ext cx="8878423" cy="1569660"/>
          </a:xfrm>
          <a:prstGeom prst="rect">
            <a:avLst/>
          </a:prstGeom>
        </p:spPr>
        <p:txBody>
          <a:bodyPr wrap="square">
            <a:spAutoFit/>
          </a:bodyPr>
          <a:lstStyle/>
          <a:p>
            <a:pPr>
              <a:lnSpc>
                <a:spcPct val="150000"/>
              </a:lnSpc>
              <a:spcBef>
                <a:spcPct val="0"/>
              </a:spcBef>
            </a:pPr>
            <a:r>
              <a:rPr lang="zh-CN" altLang="en-US" sz="1600" cap="all" dirty="0">
                <a:latin typeface="微软雅黑" panose="020B0503020204020204" pitchFamily="34" charset="-122"/>
                <a:ea typeface="微软雅黑" panose="020B0503020204020204" pitchFamily="34" charset="-122"/>
              </a:rPr>
              <a:t>点击输入您想要的文字</a:t>
            </a:r>
            <a:r>
              <a:rPr lang="zh-CN" altLang="en-US" sz="1600" cap="all" dirty="0" smtClean="0">
                <a:latin typeface="微软雅黑" panose="020B0503020204020204" pitchFamily="34" charset="-122"/>
                <a:ea typeface="微软雅黑" panose="020B0503020204020204" pitchFamily="34" charset="-122"/>
              </a:rPr>
              <a:t>内容</a:t>
            </a:r>
            <a:r>
              <a:rPr lang="zh-CN" altLang="en-US" sz="1600" cap="all" dirty="0">
                <a:latin typeface="微软雅黑" panose="020B0503020204020204" pitchFamily="34" charset="-122"/>
                <a:ea typeface="微软雅黑" panose="020B0503020204020204" pitchFamily="34" charset="-122"/>
              </a:rPr>
              <a:t>点击输入您想要的文字</a:t>
            </a:r>
            <a:r>
              <a:rPr lang="zh-CN" altLang="en-US" sz="1600" cap="all" dirty="0" smtClean="0">
                <a:latin typeface="微软雅黑" panose="020B0503020204020204" pitchFamily="34" charset="-122"/>
                <a:ea typeface="微软雅黑" panose="020B0503020204020204" pitchFamily="34" charset="-122"/>
              </a:rPr>
              <a:t>内容点击</a:t>
            </a:r>
            <a:r>
              <a:rPr lang="zh-CN" altLang="en-US" sz="1600" cap="all" dirty="0">
                <a:latin typeface="微软雅黑" panose="020B0503020204020204" pitchFamily="34" charset="-122"/>
                <a:ea typeface="微软雅黑" panose="020B0503020204020204" pitchFamily="34" charset="-122"/>
              </a:rPr>
              <a:t>输入您想要的文字</a:t>
            </a:r>
            <a:r>
              <a:rPr lang="zh-CN" altLang="en-US" sz="1600" cap="all" dirty="0" smtClean="0">
                <a:latin typeface="微软雅黑" panose="020B0503020204020204" pitchFamily="34" charset="-122"/>
                <a:ea typeface="微软雅黑" panose="020B0503020204020204" pitchFamily="34" charset="-122"/>
              </a:rPr>
              <a:t>内容点击</a:t>
            </a:r>
            <a:r>
              <a:rPr lang="zh-CN" altLang="en-US" sz="1600" cap="all" dirty="0">
                <a:latin typeface="微软雅黑" panose="020B0503020204020204" pitchFamily="34" charset="-122"/>
                <a:ea typeface="微软雅黑" panose="020B0503020204020204" pitchFamily="34" charset="-122"/>
              </a:rPr>
              <a:t>输入您想要的文字</a:t>
            </a:r>
            <a:r>
              <a:rPr lang="zh-CN" altLang="en-US" sz="1600" cap="all" dirty="0" smtClean="0">
                <a:latin typeface="微软雅黑" panose="020B0503020204020204" pitchFamily="34" charset="-122"/>
                <a:ea typeface="微软雅黑" panose="020B0503020204020204" pitchFamily="34" charset="-122"/>
              </a:rPr>
              <a:t>内容</a:t>
            </a:r>
            <a:r>
              <a:rPr lang="zh-CN" altLang="en-US" sz="1600" cap="all" dirty="0">
                <a:latin typeface="微软雅黑" panose="020B0503020204020204" pitchFamily="34" charset="-122"/>
                <a:ea typeface="微软雅黑" panose="020B0503020204020204" pitchFamily="34" charset="-122"/>
              </a:rPr>
              <a:t>点击输入您想要的文字</a:t>
            </a:r>
            <a:r>
              <a:rPr lang="zh-CN" altLang="en-US" sz="1600" cap="all" dirty="0" smtClean="0">
                <a:latin typeface="微软雅黑" panose="020B0503020204020204" pitchFamily="34" charset="-122"/>
                <a:ea typeface="微软雅黑" panose="020B0503020204020204" pitchFamily="34" charset="-122"/>
              </a:rPr>
              <a:t>内容点击</a:t>
            </a:r>
            <a:r>
              <a:rPr lang="zh-CN" altLang="en-US" sz="1600" cap="all" dirty="0">
                <a:latin typeface="微软雅黑" panose="020B0503020204020204" pitchFamily="34" charset="-122"/>
                <a:ea typeface="微软雅黑" panose="020B0503020204020204" pitchFamily="34" charset="-122"/>
              </a:rPr>
              <a:t>输入您想要的文字</a:t>
            </a:r>
            <a:r>
              <a:rPr lang="zh-CN" altLang="en-US" sz="1600" cap="all" dirty="0" smtClean="0">
                <a:latin typeface="微软雅黑" panose="020B0503020204020204" pitchFamily="34" charset="-122"/>
                <a:ea typeface="微软雅黑" panose="020B0503020204020204" pitchFamily="34" charset="-122"/>
              </a:rPr>
              <a:t>内容</a:t>
            </a:r>
            <a:r>
              <a:rPr lang="zh-CN" altLang="en-US" sz="1600" cap="all" dirty="0">
                <a:latin typeface="微软雅黑" panose="020B0503020204020204" pitchFamily="34" charset="-122"/>
                <a:ea typeface="微软雅黑" panose="020B0503020204020204" pitchFamily="34" charset="-122"/>
              </a:rPr>
              <a:t>点击输入您想要的文字内容</a:t>
            </a:r>
            <a:endParaRPr lang="en-US" altLang="zh-CN" sz="1600" cap="all" dirty="0">
              <a:latin typeface="微软雅黑" panose="020B0503020204020204" pitchFamily="34" charset="-122"/>
              <a:ea typeface="微软雅黑" panose="020B0503020204020204" pitchFamily="34" charset="-122"/>
            </a:endParaRPr>
          </a:p>
          <a:p>
            <a:pPr>
              <a:lnSpc>
                <a:spcPct val="150000"/>
              </a:lnSpc>
              <a:spcBef>
                <a:spcPct val="0"/>
              </a:spcBef>
            </a:pPr>
            <a:endParaRPr lang="en-US" altLang="zh-CN" sz="1600" cap="all" dirty="0">
              <a:latin typeface="微软雅黑" panose="020B0503020204020204" pitchFamily="34" charset="-122"/>
              <a:ea typeface="微软雅黑" panose="020B0503020204020204" pitchFamily="34" charset="-122"/>
            </a:endParaRPr>
          </a:p>
          <a:p>
            <a:pPr>
              <a:lnSpc>
                <a:spcPct val="150000"/>
              </a:lnSpc>
              <a:spcBef>
                <a:spcPct val="0"/>
              </a:spcBef>
            </a:pPr>
            <a:endParaRPr lang="en-US" altLang="zh-CN" sz="1600" cap="all" dirty="0">
              <a:latin typeface="微软雅黑" panose="020B0503020204020204" pitchFamily="34" charset="-122"/>
              <a:ea typeface="微软雅黑" panose="020B0503020204020204" pitchFamily="34" charset="-122"/>
            </a:endParaRPr>
          </a:p>
        </p:txBody>
      </p:sp>
      <p:grpSp>
        <p:nvGrpSpPr>
          <p:cNvPr id="25" name="组合 24"/>
          <p:cNvGrpSpPr/>
          <p:nvPr/>
        </p:nvGrpSpPr>
        <p:grpSpPr>
          <a:xfrm>
            <a:off x="1350688" y="4214306"/>
            <a:ext cx="843273" cy="757269"/>
            <a:chOff x="1676477" y="1754071"/>
            <a:chExt cx="2722124" cy="2444498"/>
          </a:xfrm>
        </p:grpSpPr>
        <p:sp>
          <p:nvSpPr>
            <p:cNvPr id="26" name="Freeform 46"/>
            <p:cNvSpPr/>
            <p:nvPr/>
          </p:nvSpPr>
          <p:spPr bwMode="auto">
            <a:xfrm>
              <a:off x="1676477" y="1754071"/>
              <a:ext cx="2722124" cy="2444498"/>
            </a:xfrm>
            <a:custGeom>
              <a:avLst/>
              <a:gdLst>
                <a:gd name="T0" fmla="*/ 1149 w 1149"/>
                <a:gd name="T1" fmla="*/ 515 h 1030"/>
                <a:gd name="T2" fmla="*/ 1020 w 1149"/>
                <a:gd name="T3" fmla="*/ 412 h 1030"/>
                <a:gd name="T4" fmla="*/ 515 w 1149"/>
                <a:gd name="T5" fmla="*/ 0 h 1030"/>
                <a:gd name="T6" fmla="*/ 0 w 1149"/>
                <a:gd name="T7" fmla="*/ 515 h 1030"/>
                <a:gd name="T8" fmla="*/ 515 w 1149"/>
                <a:gd name="T9" fmla="*/ 1030 h 1030"/>
                <a:gd name="T10" fmla="*/ 1020 w 1149"/>
                <a:gd name="T11" fmla="*/ 618 h 1030"/>
                <a:gd name="T12" fmla="*/ 1149 w 1149"/>
                <a:gd name="T13" fmla="*/ 515 h 1030"/>
              </a:gdLst>
              <a:ahLst/>
              <a:cxnLst>
                <a:cxn ang="0">
                  <a:pos x="T0" y="T1"/>
                </a:cxn>
                <a:cxn ang="0">
                  <a:pos x="T2" y="T3"/>
                </a:cxn>
                <a:cxn ang="0">
                  <a:pos x="T4" y="T5"/>
                </a:cxn>
                <a:cxn ang="0">
                  <a:pos x="T6" y="T7"/>
                </a:cxn>
                <a:cxn ang="0">
                  <a:pos x="T8" y="T9"/>
                </a:cxn>
                <a:cxn ang="0">
                  <a:pos x="T10" y="T11"/>
                </a:cxn>
                <a:cxn ang="0">
                  <a:pos x="T12" y="T13"/>
                </a:cxn>
              </a:cxnLst>
              <a:rect l="0" t="0" r="r" b="b"/>
              <a:pathLst>
                <a:path w="1149" h="1030">
                  <a:moveTo>
                    <a:pt x="1149" y="515"/>
                  </a:moveTo>
                  <a:cubicBezTo>
                    <a:pt x="1020" y="412"/>
                    <a:pt x="1020" y="412"/>
                    <a:pt x="1020" y="412"/>
                  </a:cubicBezTo>
                  <a:cubicBezTo>
                    <a:pt x="972" y="177"/>
                    <a:pt x="764" y="0"/>
                    <a:pt x="515" y="0"/>
                  </a:cubicBezTo>
                  <a:cubicBezTo>
                    <a:pt x="231" y="0"/>
                    <a:pt x="0" y="231"/>
                    <a:pt x="0" y="515"/>
                  </a:cubicBezTo>
                  <a:cubicBezTo>
                    <a:pt x="0" y="799"/>
                    <a:pt x="231" y="1030"/>
                    <a:pt x="515" y="1030"/>
                  </a:cubicBezTo>
                  <a:cubicBezTo>
                    <a:pt x="764" y="1030"/>
                    <a:pt x="972" y="853"/>
                    <a:pt x="1020" y="618"/>
                  </a:cubicBezTo>
                  <a:lnTo>
                    <a:pt x="1149" y="515"/>
                  </a:lnTo>
                  <a:close/>
                </a:path>
              </a:pathLst>
            </a:custGeom>
            <a:gradFill flip="none" rotWithShape="1">
              <a:gsLst>
                <a:gs pos="100000">
                  <a:srgbClr val="FFFFFF">
                    <a:lumMod val="100000"/>
                  </a:srgbClr>
                </a:gs>
                <a:gs pos="0">
                  <a:srgbClr val="D9D9DA"/>
                </a:gs>
              </a:gsLst>
              <a:lin ang="2700000" scaled="1"/>
              <a:tileRect/>
            </a:gradFill>
            <a:ln w="19050">
              <a:gradFill flip="none" rotWithShape="1">
                <a:gsLst>
                  <a:gs pos="100000">
                    <a:srgbClr val="FFFFFF"/>
                  </a:gs>
                  <a:gs pos="0">
                    <a:srgbClr val="D9D9DA"/>
                  </a:gs>
                </a:gsLst>
                <a:lin ang="135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Freeform 47"/>
            <p:cNvSpPr>
              <a:spLocks noEditPoints="1"/>
            </p:cNvSpPr>
            <p:nvPr/>
          </p:nvSpPr>
          <p:spPr bwMode="auto">
            <a:xfrm>
              <a:off x="1676477" y="1754071"/>
              <a:ext cx="2722124" cy="2444498"/>
            </a:xfrm>
            <a:custGeom>
              <a:avLst/>
              <a:gdLst>
                <a:gd name="T0" fmla="*/ 1020 w 1149"/>
                <a:gd name="T1" fmla="*/ 412 h 1030"/>
                <a:gd name="T2" fmla="*/ 515 w 1149"/>
                <a:gd name="T3" fmla="*/ 0 h 1030"/>
                <a:gd name="T4" fmla="*/ 0 w 1149"/>
                <a:gd name="T5" fmla="*/ 515 h 1030"/>
                <a:gd name="T6" fmla="*/ 515 w 1149"/>
                <a:gd name="T7" fmla="*/ 1030 h 1030"/>
                <a:gd name="T8" fmla="*/ 1020 w 1149"/>
                <a:gd name="T9" fmla="*/ 618 h 1030"/>
                <a:gd name="T10" fmla="*/ 1149 w 1149"/>
                <a:gd name="T11" fmla="*/ 515 h 1030"/>
                <a:gd name="T12" fmla="*/ 1020 w 1149"/>
                <a:gd name="T13" fmla="*/ 412 h 1030"/>
                <a:gd name="T14" fmla="*/ 515 w 1149"/>
                <a:gd name="T15" fmla="*/ 979 h 1030"/>
                <a:gd name="T16" fmla="*/ 51 w 1149"/>
                <a:gd name="T17" fmla="*/ 515 h 1030"/>
                <a:gd name="T18" fmla="*/ 515 w 1149"/>
                <a:gd name="T19" fmla="*/ 51 h 1030"/>
                <a:gd name="T20" fmla="*/ 979 w 1149"/>
                <a:gd name="T21" fmla="*/ 515 h 1030"/>
                <a:gd name="T22" fmla="*/ 515 w 1149"/>
                <a:gd name="T23" fmla="*/ 979 h 10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49" h="1030">
                  <a:moveTo>
                    <a:pt x="1020" y="412"/>
                  </a:moveTo>
                  <a:cubicBezTo>
                    <a:pt x="972" y="177"/>
                    <a:pt x="764" y="0"/>
                    <a:pt x="515" y="0"/>
                  </a:cubicBezTo>
                  <a:cubicBezTo>
                    <a:pt x="231" y="0"/>
                    <a:pt x="0" y="231"/>
                    <a:pt x="0" y="515"/>
                  </a:cubicBezTo>
                  <a:cubicBezTo>
                    <a:pt x="0" y="799"/>
                    <a:pt x="231" y="1030"/>
                    <a:pt x="515" y="1030"/>
                  </a:cubicBezTo>
                  <a:cubicBezTo>
                    <a:pt x="764" y="1030"/>
                    <a:pt x="972" y="853"/>
                    <a:pt x="1020" y="618"/>
                  </a:cubicBezTo>
                  <a:cubicBezTo>
                    <a:pt x="1149" y="515"/>
                    <a:pt x="1149" y="515"/>
                    <a:pt x="1149" y="515"/>
                  </a:cubicBezTo>
                  <a:lnTo>
                    <a:pt x="1020" y="412"/>
                  </a:lnTo>
                  <a:close/>
                  <a:moveTo>
                    <a:pt x="515" y="979"/>
                  </a:moveTo>
                  <a:cubicBezTo>
                    <a:pt x="259" y="979"/>
                    <a:pt x="51" y="771"/>
                    <a:pt x="51" y="515"/>
                  </a:cubicBezTo>
                  <a:cubicBezTo>
                    <a:pt x="51" y="259"/>
                    <a:pt x="259" y="51"/>
                    <a:pt x="515" y="51"/>
                  </a:cubicBezTo>
                  <a:cubicBezTo>
                    <a:pt x="771" y="51"/>
                    <a:pt x="979" y="259"/>
                    <a:pt x="979" y="515"/>
                  </a:cubicBezTo>
                  <a:cubicBezTo>
                    <a:pt x="979" y="771"/>
                    <a:pt x="771" y="979"/>
                    <a:pt x="515" y="979"/>
                  </a:cubicBezTo>
                  <a:close/>
                </a:path>
              </a:pathLst>
            </a:custGeom>
            <a:solidFill>
              <a:srgbClr val="0070C0"/>
            </a:solidFill>
            <a:ln>
              <a:noFill/>
            </a:ln>
            <a:effectLst>
              <a:outerShdw blurRad="50800" dist="38100" algn="l" rotWithShape="0">
                <a:prstClr val="black">
                  <a:alpha val="40000"/>
                </a:prstClr>
              </a:outerShdw>
            </a:effectLst>
          </p:spPr>
          <p:txBody>
            <a:bodyPr vert="horz" wrap="square" lIns="91440" tIns="45720" rIns="91440" bIns="45720" numCol="1" anchor="t" anchorCtr="0" compatLnSpc="1"/>
            <a:lstStyle/>
            <a:p>
              <a:endParaRPr lang="zh-CN" altLang="en-US"/>
            </a:p>
          </p:txBody>
        </p:sp>
        <p:sp>
          <p:nvSpPr>
            <p:cNvPr id="28" name="文本框 27"/>
            <p:cNvSpPr txBox="1"/>
            <p:nvPr/>
          </p:nvSpPr>
          <p:spPr>
            <a:xfrm>
              <a:off x="2466100" y="2907634"/>
              <a:ext cx="184731" cy="707886"/>
            </a:xfrm>
            <a:prstGeom prst="rect">
              <a:avLst/>
            </a:prstGeom>
            <a:noFill/>
          </p:spPr>
          <p:txBody>
            <a:bodyPr wrap="none" rtlCol="0">
              <a:spAutoFit/>
            </a:bodyPr>
            <a:lstStyle>
              <a:defPPr>
                <a:defRPr lang="zh-CN"/>
              </a:defPPr>
              <a:lvl1pPr>
                <a:defRPr sz="4000">
                  <a:solidFill>
                    <a:srgbClr val="605E5E"/>
                  </a:solidFill>
                  <a:latin typeface="Impact" panose="020B0806030902050204" pitchFamily="34" charset="0"/>
                  <a:cs typeface="Aharoni" panose="02010803020104030203" pitchFamily="2" charset="-79"/>
                </a:defRPr>
              </a:lvl1pPr>
            </a:lstStyle>
            <a:p>
              <a:endParaRPr lang="zh-CN" altLang="en-US" b="1" dirty="0">
                <a:solidFill>
                  <a:srgbClr val="C00000"/>
                </a:solidFill>
                <a:latin typeface="微软雅黑" panose="020B0503020204020204" pitchFamily="34" charset="-122"/>
                <a:ea typeface="微软雅黑" panose="020B0503020204020204" pitchFamily="34" charset="-122"/>
              </a:endParaRPr>
            </a:p>
          </p:txBody>
        </p:sp>
      </p:grpSp>
      <p:sp>
        <p:nvSpPr>
          <p:cNvPr id="29" name="矩形 28"/>
          <p:cNvSpPr/>
          <p:nvPr/>
        </p:nvSpPr>
        <p:spPr>
          <a:xfrm>
            <a:off x="2180186" y="5172159"/>
            <a:ext cx="8878423" cy="1569660"/>
          </a:xfrm>
          <a:prstGeom prst="rect">
            <a:avLst/>
          </a:prstGeom>
        </p:spPr>
        <p:txBody>
          <a:bodyPr wrap="square">
            <a:spAutoFit/>
          </a:bodyPr>
          <a:lstStyle/>
          <a:p>
            <a:pPr>
              <a:lnSpc>
                <a:spcPct val="150000"/>
              </a:lnSpc>
              <a:spcBef>
                <a:spcPct val="0"/>
              </a:spcBef>
            </a:pPr>
            <a:r>
              <a:rPr lang="zh-CN" altLang="en-US" sz="1600" cap="all" dirty="0">
                <a:latin typeface="微软雅黑" panose="020B0503020204020204" pitchFamily="34" charset="-122"/>
                <a:ea typeface="微软雅黑" panose="020B0503020204020204" pitchFamily="34" charset="-122"/>
              </a:rPr>
              <a:t>点击输入您想要的文字</a:t>
            </a:r>
            <a:r>
              <a:rPr lang="zh-CN" altLang="en-US" sz="1600" cap="all" dirty="0" smtClean="0">
                <a:latin typeface="微软雅黑" panose="020B0503020204020204" pitchFamily="34" charset="-122"/>
                <a:ea typeface="微软雅黑" panose="020B0503020204020204" pitchFamily="34" charset="-122"/>
              </a:rPr>
              <a:t>内容</a:t>
            </a:r>
            <a:r>
              <a:rPr lang="zh-CN" altLang="en-US" sz="1600" cap="all" dirty="0">
                <a:latin typeface="微软雅黑" panose="020B0503020204020204" pitchFamily="34" charset="-122"/>
                <a:ea typeface="微软雅黑" panose="020B0503020204020204" pitchFamily="34" charset="-122"/>
              </a:rPr>
              <a:t>点击输入您想要的文字</a:t>
            </a:r>
            <a:r>
              <a:rPr lang="zh-CN" altLang="en-US" sz="1600" cap="all" dirty="0" smtClean="0">
                <a:latin typeface="微软雅黑" panose="020B0503020204020204" pitchFamily="34" charset="-122"/>
                <a:ea typeface="微软雅黑" panose="020B0503020204020204" pitchFamily="34" charset="-122"/>
              </a:rPr>
              <a:t>内容点击</a:t>
            </a:r>
            <a:r>
              <a:rPr lang="zh-CN" altLang="en-US" sz="1600" cap="all" dirty="0">
                <a:latin typeface="微软雅黑" panose="020B0503020204020204" pitchFamily="34" charset="-122"/>
                <a:ea typeface="微软雅黑" panose="020B0503020204020204" pitchFamily="34" charset="-122"/>
              </a:rPr>
              <a:t>输入您想要的文字</a:t>
            </a:r>
            <a:r>
              <a:rPr lang="zh-CN" altLang="en-US" sz="1600" cap="all" dirty="0" smtClean="0">
                <a:latin typeface="微软雅黑" panose="020B0503020204020204" pitchFamily="34" charset="-122"/>
                <a:ea typeface="微软雅黑" panose="020B0503020204020204" pitchFamily="34" charset="-122"/>
              </a:rPr>
              <a:t>内容点击</a:t>
            </a:r>
            <a:r>
              <a:rPr lang="zh-CN" altLang="en-US" sz="1600" cap="all" dirty="0">
                <a:latin typeface="微软雅黑" panose="020B0503020204020204" pitchFamily="34" charset="-122"/>
                <a:ea typeface="微软雅黑" panose="020B0503020204020204" pitchFamily="34" charset="-122"/>
              </a:rPr>
              <a:t>输入您想要的文字</a:t>
            </a:r>
            <a:r>
              <a:rPr lang="zh-CN" altLang="en-US" sz="1600" cap="all" dirty="0" smtClean="0">
                <a:latin typeface="微软雅黑" panose="020B0503020204020204" pitchFamily="34" charset="-122"/>
                <a:ea typeface="微软雅黑" panose="020B0503020204020204" pitchFamily="34" charset="-122"/>
              </a:rPr>
              <a:t>内容</a:t>
            </a:r>
            <a:r>
              <a:rPr lang="zh-CN" altLang="en-US" sz="1600" cap="all" dirty="0">
                <a:latin typeface="微软雅黑" panose="020B0503020204020204" pitchFamily="34" charset="-122"/>
                <a:ea typeface="微软雅黑" panose="020B0503020204020204" pitchFamily="34" charset="-122"/>
              </a:rPr>
              <a:t>点击输入您想要的文字</a:t>
            </a:r>
            <a:r>
              <a:rPr lang="zh-CN" altLang="en-US" sz="1600" cap="all" dirty="0" smtClean="0">
                <a:latin typeface="微软雅黑" panose="020B0503020204020204" pitchFamily="34" charset="-122"/>
                <a:ea typeface="微软雅黑" panose="020B0503020204020204" pitchFamily="34" charset="-122"/>
              </a:rPr>
              <a:t>内容点击</a:t>
            </a:r>
            <a:r>
              <a:rPr lang="zh-CN" altLang="en-US" sz="1600" cap="all" dirty="0">
                <a:latin typeface="微软雅黑" panose="020B0503020204020204" pitchFamily="34" charset="-122"/>
                <a:ea typeface="微软雅黑" panose="020B0503020204020204" pitchFamily="34" charset="-122"/>
              </a:rPr>
              <a:t>输入您想要的文字</a:t>
            </a:r>
            <a:r>
              <a:rPr lang="zh-CN" altLang="en-US" sz="1600" cap="all" dirty="0" smtClean="0">
                <a:latin typeface="微软雅黑" panose="020B0503020204020204" pitchFamily="34" charset="-122"/>
                <a:ea typeface="微软雅黑" panose="020B0503020204020204" pitchFamily="34" charset="-122"/>
              </a:rPr>
              <a:t>内容</a:t>
            </a:r>
            <a:r>
              <a:rPr lang="zh-CN" altLang="en-US" sz="1600" cap="all" dirty="0">
                <a:latin typeface="微软雅黑" panose="020B0503020204020204" pitchFamily="34" charset="-122"/>
                <a:ea typeface="微软雅黑" panose="020B0503020204020204" pitchFamily="34" charset="-122"/>
              </a:rPr>
              <a:t>点击输入您想要的文字内容</a:t>
            </a:r>
            <a:endParaRPr lang="en-US" altLang="zh-CN" sz="1600" cap="all" dirty="0">
              <a:latin typeface="微软雅黑" panose="020B0503020204020204" pitchFamily="34" charset="-122"/>
              <a:ea typeface="微软雅黑" panose="020B0503020204020204" pitchFamily="34" charset="-122"/>
            </a:endParaRPr>
          </a:p>
          <a:p>
            <a:pPr>
              <a:lnSpc>
                <a:spcPct val="150000"/>
              </a:lnSpc>
              <a:spcBef>
                <a:spcPct val="0"/>
              </a:spcBef>
            </a:pPr>
            <a:endParaRPr lang="en-US" altLang="zh-CN" sz="1600" cap="all" dirty="0">
              <a:latin typeface="微软雅黑" panose="020B0503020204020204" pitchFamily="34" charset="-122"/>
              <a:ea typeface="微软雅黑" panose="020B0503020204020204" pitchFamily="34" charset="-122"/>
            </a:endParaRPr>
          </a:p>
          <a:p>
            <a:pPr>
              <a:lnSpc>
                <a:spcPct val="150000"/>
              </a:lnSpc>
              <a:spcBef>
                <a:spcPct val="0"/>
              </a:spcBef>
            </a:pPr>
            <a:endParaRPr lang="en-US" altLang="zh-CN" sz="1600" cap="all" dirty="0">
              <a:latin typeface="微软雅黑" panose="020B0503020204020204" pitchFamily="34" charset="-122"/>
              <a:ea typeface="微软雅黑" panose="020B0503020204020204" pitchFamily="34" charset="-122"/>
            </a:endParaRPr>
          </a:p>
        </p:txBody>
      </p:sp>
      <p:grpSp>
        <p:nvGrpSpPr>
          <p:cNvPr id="30" name="组合 29"/>
          <p:cNvGrpSpPr/>
          <p:nvPr/>
        </p:nvGrpSpPr>
        <p:grpSpPr>
          <a:xfrm>
            <a:off x="1350688" y="5245887"/>
            <a:ext cx="843273" cy="757269"/>
            <a:chOff x="1676477" y="1754071"/>
            <a:chExt cx="2722124" cy="2444498"/>
          </a:xfrm>
        </p:grpSpPr>
        <p:sp>
          <p:nvSpPr>
            <p:cNvPr id="31" name="Freeform 46"/>
            <p:cNvSpPr/>
            <p:nvPr/>
          </p:nvSpPr>
          <p:spPr bwMode="auto">
            <a:xfrm>
              <a:off x="1676477" y="1754071"/>
              <a:ext cx="2722124" cy="2444498"/>
            </a:xfrm>
            <a:custGeom>
              <a:avLst/>
              <a:gdLst>
                <a:gd name="T0" fmla="*/ 1149 w 1149"/>
                <a:gd name="T1" fmla="*/ 515 h 1030"/>
                <a:gd name="T2" fmla="*/ 1020 w 1149"/>
                <a:gd name="T3" fmla="*/ 412 h 1030"/>
                <a:gd name="T4" fmla="*/ 515 w 1149"/>
                <a:gd name="T5" fmla="*/ 0 h 1030"/>
                <a:gd name="T6" fmla="*/ 0 w 1149"/>
                <a:gd name="T7" fmla="*/ 515 h 1030"/>
                <a:gd name="T8" fmla="*/ 515 w 1149"/>
                <a:gd name="T9" fmla="*/ 1030 h 1030"/>
                <a:gd name="T10" fmla="*/ 1020 w 1149"/>
                <a:gd name="T11" fmla="*/ 618 h 1030"/>
                <a:gd name="T12" fmla="*/ 1149 w 1149"/>
                <a:gd name="T13" fmla="*/ 515 h 1030"/>
              </a:gdLst>
              <a:ahLst/>
              <a:cxnLst>
                <a:cxn ang="0">
                  <a:pos x="T0" y="T1"/>
                </a:cxn>
                <a:cxn ang="0">
                  <a:pos x="T2" y="T3"/>
                </a:cxn>
                <a:cxn ang="0">
                  <a:pos x="T4" y="T5"/>
                </a:cxn>
                <a:cxn ang="0">
                  <a:pos x="T6" y="T7"/>
                </a:cxn>
                <a:cxn ang="0">
                  <a:pos x="T8" y="T9"/>
                </a:cxn>
                <a:cxn ang="0">
                  <a:pos x="T10" y="T11"/>
                </a:cxn>
                <a:cxn ang="0">
                  <a:pos x="T12" y="T13"/>
                </a:cxn>
              </a:cxnLst>
              <a:rect l="0" t="0" r="r" b="b"/>
              <a:pathLst>
                <a:path w="1149" h="1030">
                  <a:moveTo>
                    <a:pt x="1149" y="515"/>
                  </a:moveTo>
                  <a:cubicBezTo>
                    <a:pt x="1020" y="412"/>
                    <a:pt x="1020" y="412"/>
                    <a:pt x="1020" y="412"/>
                  </a:cubicBezTo>
                  <a:cubicBezTo>
                    <a:pt x="972" y="177"/>
                    <a:pt x="764" y="0"/>
                    <a:pt x="515" y="0"/>
                  </a:cubicBezTo>
                  <a:cubicBezTo>
                    <a:pt x="231" y="0"/>
                    <a:pt x="0" y="231"/>
                    <a:pt x="0" y="515"/>
                  </a:cubicBezTo>
                  <a:cubicBezTo>
                    <a:pt x="0" y="799"/>
                    <a:pt x="231" y="1030"/>
                    <a:pt x="515" y="1030"/>
                  </a:cubicBezTo>
                  <a:cubicBezTo>
                    <a:pt x="764" y="1030"/>
                    <a:pt x="972" y="853"/>
                    <a:pt x="1020" y="618"/>
                  </a:cubicBezTo>
                  <a:lnTo>
                    <a:pt x="1149" y="515"/>
                  </a:lnTo>
                  <a:close/>
                </a:path>
              </a:pathLst>
            </a:custGeom>
            <a:gradFill flip="none" rotWithShape="1">
              <a:gsLst>
                <a:gs pos="100000">
                  <a:srgbClr val="FFFFFF">
                    <a:lumMod val="100000"/>
                  </a:srgbClr>
                </a:gs>
                <a:gs pos="0">
                  <a:srgbClr val="D9D9DA"/>
                </a:gs>
              </a:gsLst>
              <a:lin ang="2700000" scaled="1"/>
              <a:tileRect/>
            </a:gradFill>
            <a:ln w="19050">
              <a:gradFill flip="none" rotWithShape="1">
                <a:gsLst>
                  <a:gs pos="100000">
                    <a:srgbClr val="FFFFFF"/>
                  </a:gs>
                  <a:gs pos="0">
                    <a:srgbClr val="D9D9DA"/>
                  </a:gs>
                </a:gsLst>
                <a:lin ang="135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Freeform 47"/>
            <p:cNvSpPr>
              <a:spLocks noEditPoints="1"/>
            </p:cNvSpPr>
            <p:nvPr/>
          </p:nvSpPr>
          <p:spPr bwMode="auto">
            <a:xfrm>
              <a:off x="1676477" y="1754071"/>
              <a:ext cx="2722124" cy="2444498"/>
            </a:xfrm>
            <a:custGeom>
              <a:avLst/>
              <a:gdLst>
                <a:gd name="T0" fmla="*/ 1020 w 1149"/>
                <a:gd name="T1" fmla="*/ 412 h 1030"/>
                <a:gd name="T2" fmla="*/ 515 w 1149"/>
                <a:gd name="T3" fmla="*/ 0 h 1030"/>
                <a:gd name="T4" fmla="*/ 0 w 1149"/>
                <a:gd name="T5" fmla="*/ 515 h 1030"/>
                <a:gd name="T6" fmla="*/ 515 w 1149"/>
                <a:gd name="T7" fmla="*/ 1030 h 1030"/>
                <a:gd name="T8" fmla="*/ 1020 w 1149"/>
                <a:gd name="T9" fmla="*/ 618 h 1030"/>
                <a:gd name="T10" fmla="*/ 1149 w 1149"/>
                <a:gd name="T11" fmla="*/ 515 h 1030"/>
                <a:gd name="T12" fmla="*/ 1020 w 1149"/>
                <a:gd name="T13" fmla="*/ 412 h 1030"/>
                <a:gd name="T14" fmla="*/ 515 w 1149"/>
                <a:gd name="T15" fmla="*/ 979 h 1030"/>
                <a:gd name="T16" fmla="*/ 51 w 1149"/>
                <a:gd name="T17" fmla="*/ 515 h 1030"/>
                <a:gd name="T18" fmla="*/ 515 w 1149"/>
                <a:gd name="T19" fmla="*/ 51 h 1030"/>
                <a:gd name="T20" fmla="*/ 979 w 1149"/>
                <a:gd name="T21" fmla="*/ 515 h 1030"/>
                <a:gd name="T22" fmla="*/ 515 w 1149"/>
                <a:gd name="T23" fmla="*/ 979 h 10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49" h="1030">
                  <a:moveTo>
                    <a:pt x="1020" y="412"/>
                  </a:moveTo>
                  <a:cubicBezTo>
                    <a:pt x="972" y="177"/>
                    <a:pt x="764" y="0"/>
                    <a:pt x="515" y="0"/>
                  </a:cubicBezTo>
                  <a:cubicBezTo>
                    <a:pt x="231" y="0"/>
                    <a:pt x="0" y="231"/>
                    <a:pt x="0" y="515"/>
                  </a:cubicBezTo>
                  <a:cubicBezTo>
                    <a:pt x="0" y="799"/>
                    <a:pt x="231" y="1030"/>
                    <a:pt x="515" y="1030"/>
                  </a:cubicBezTo>
                  <a:cubicBezTo>
                    <a:pt x="764" y="1030"/>
                    <a:pt x="972" y="853"/>
                    <a:pt x="1020" y="618"/>
                  </a:cubicBezTo>
                  <a:cubicBezTo>
                    <a:pt x="1149" y="515"/>
                    <a:pt x="1149" y="515"/>
                    <a:pt x="1149" y="515"/>
                  </a:cubicBezTo>
                  <a:lnTo>
                    <a:pt x="1020" y="412"/>
                  </a:lnTo>
                  <a:close/>
                  <a:moveTo>
                    <a:pt x="515" y="979"/>
                  </a:moveTo>
                  <a:cubicBezTo>
                    <a:pt x="259" y="979"/>
                    <a:pt x="51" y="771"/>
                    <a:pt x="51" y="515"/>
                  </a:cubicBezTo>
                  <a:cubicBezTo>
                    <a:pt x="51" y="259"/>
                    <a:pt x="259" y="51"/>
                    <a:pt x="515" y="51"/>
                  </a:cubicBezTo>
                  <a:cubicBezTo>
                    <a:pt x="771" y="51"/>
                    <a:pt x="979" y="259"/>
                    <a:pt x="979" y="515"/>
                  </a:cubicBezTo>
                  <a:cubicBezTo>
                    <a:pt x="979" y="771"/>
                    <a:pt x="771" y="979"/>
                    <a:pt x="515" y="979"/>
                  </a:cubicBezTo>
                  <a:close/>
                </a:path>
              </a:pathLst>
            </a:custGeom>
            <a:solidFill>
              <a:srgbClr val="002060"/>
            </a:solidFill>
            <a:ln>
              <a:noFill/>
            </a:ln>
            <a:effectLst>
              <a:outerShdw blurRad="50800" dist="38100" algn="l" rotWithShape="0">
                <a:prstClr val="black">
                  <a:alpha val="40000"/>
                </a:prstClr>
              </a:outerShdw>
            </a:effectLst>
          </p:spPr>
          <p:txBody>
            <a:bodyPr vert="horz" wrap="square" lIns="91440" tIns="45720" rIns="91440" bIns="45720" numCol="1" anchor="t" anchorCtr="0" compatLnSpc="1"/>
            <a:lstStyle/>
            <a:p>
              <a:endParaRPr lang="zh-CN" altLang="en-US"/>
            </a:p>
          </p:txBody>
        </p:sp>
        <p:sp>
          <p:nvSpPr>
            <p:cNvPr id="33" name="文本框 32"/>
            <p:cNvSpPr txBox="1"/>
            <p:nvPr/>
          </p:nvSpPr>
          <p:spPr>
            <a:xfrm>
              <a:off x="2466100" y="2907634"/>
              <a:ext cx="184731" cy="707886"/>
            </a:xfrm>
            <a:prstGeom prst="rect">
              <a:avLst/>
            </a:prstGeom>
            <a:noFill/>
          </p:spPr>
          <p:txBody>
            <a:bodyPr wrap="none" rtlCol="0">
              <a:spAutoFit/>
            </a:bodyPr>
            <a:lstStyle>
              <a:defPPr>
                <a:defRPr lang="zh-CN"/>
              </a:defPPr>
              <a:lvl1pPr>
                <a:defRPr sz="4000">
                  <a:solidFill>
                    <a:srgbClr val="605E5E"/>
                  </a:solidFill>
                  <a:latin typeface="Impact" panose="020B0806030902050204" pitchFamily="34" charset="0"/>
                  <a:cs typeface="Aharoni" panose="02010803020104030203" pitchFamily="2" charset="-79"/>
                </a:defRPr>
              </a:lvl1pPr>
            </a:lstStyle>
            <a:p>
              <a:endParaRPr lang="zh-CN" altLang="en-US" b="1" dirty="0">
                <a:solidFill>
                  <a:srgbClr val="C00000"/>
                </a:solidFill>
                <a:latin typeface="微软雅黑" panose="020B0503020204020204" pitchFamily="34" charset="-122"/>
                <a:ea typeface="微软雅黑" panose="020B0503020204020204" pitchFamily="34" charset="-122"/>
              </a:endParaRPr>
            </a:p>
          </p:txBody>
        </p:sp>
      </p:grpSp>
      <p:sp>
        <p:nvSpPr>
          <p:cNvPr id="34" name="梯形 33"/>
          <p:cNvSpPr/>
          <p:nvPr/>
        </p:nvSpPr>
        <p:spPr>
          <a:xfrm>
            <a:off x="142240" y="281406"/>
            <a:ext cx="2067560" cy="483303"/>
          </a:xfrm>
          <a:prstGeom prst="trapezoid">
            <a:avLst/>
          </a:prstGeom>
          <a:solidFill>
            <a:srgbClr val="CC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矩形 2"/>
          <p:cNvSpPr/>
          <p:nvPr/>
        </p:nvSpPr>
        <p:spPr>
          <a:xfrm>
            <a:off x="0" y="463025"/>
            <a:ext cx="6877050" cy="784750"/>
          </a:xfrm>
          <a:custGeom>
            <a:avLst/>
            <a:gdLst>
              <a:gd name="connsiteX0" fmla="*/ 0 w 6877050"/>
              <a:gd name="connsiteY0" fmla="*/ 0 h 783320"/>
              <a:gd name="connsiteX1" fmla="*/ 6877050 w 6877050"/>
              <a:gd name="connsiteY1" fmla="*/ 0 h 783320"/>
              <a:gd name="connsiteX2" fmla="*/ 6877050 w 6877050"/>
              <a:gd name="connsiteY2" fmla="*/ 783320 h 783320"/>
              <a:gd name="connsiteX3" fmla="*/ 0 w 6877050"/>
              <a:gd name="connsiteY3" fmla="*/ 783320 h 783320"/>
              <a:gd name="connsiteX4" fmla="*/ 0 w 6877050"/>
              <a:gd name="connsiteY4" fmla="*/ 0 h 783320"/>
              <a:gd name="connsiteX0-1" fmla="*/ 0 w 6877050"/>
              <a:gd name="connsiteY0-2" fmla="*/ 0 h 784750"/>
              <a:gd name="connsiteX1-3" fmla="*/ 6877050 w 6877050"/>
              <a:gd name="connsiteY1-4" fmla="*/ 0 h 784750"/>
              <a:gd name="connsiteX2-5" fmla="*/ 6877050 w 6877050"/>
              <a:gd name="connsiteY2-6" fmla="*/ 783320 h 784750"/>
              <a:gd name="connsiteX3-7" fmla="*/ 6505575 w 6877050"/>
              <a:gd name="connsiteY3-8" fmla="*/ 784750 h 784750"/>
              <a:gd name="connsiteX4-9" fmla="*/ 0 w 6877050"/>
              <a:gd name="connsiteY4-10" fmla="*/ 783320 h 784750"/>
              <a:gd name="connsiteX5" fmla="*/ 0 w 6877050"/>
              <a:gd name="connsiteY5" fmla="*/ 0 h 784750"/>
              <a:gd name="connsiteX0-11" fmla="*/ 0 w 6877050"/>
              <a:gd name="connsiteY0-12" fmla="*/ 0 h 784750"/>
              <a:gd name="connsiteX1-13" fmla="*/ 6877050 w 6877050"/>
              <a:gd name="connsiteY1-14" fmla="*/ 0 h 784750"/>
              <a:gd name="connsiteX2-15" fmla="*/ 6505575 w 6877050"/>
              <a:gd name="connsiteY2-16" fmla="*/ 784750 h 784750"/>
              <a:gd name="connsiteX3-17" fmla="*/ 0 w 6877050"/>
              <a:gd name="connsiteY3-18" fmla="*/ 783320 h 784750"/>
              <a:gd name="connsiteX4-19" fmla="*/ 0 w 6877050"/>
              <a:gd name="connsiteY4-20" fmla="*/ 0 h 78475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77050" h="784750">
                <a:moveTo>
                  <a:pt x="0" y="0"/>
                </a:moveTo>
                <a:lnTo>
                  <a:pt x="6877050" y="0"/>
                </a:lnTo>
                <a:lnTo>
                  <a:pt x="6505575" y="784750"/>
                </a:lnTo>
                <a:lnTo>
                  <a:pt x="0" y="783320"/>
                </a:lnTo>
                <a:lnTo>
                  <a:pt x="0" y="0"/>
                </a:lnTo>
                <a:close/>
              </a:path>
            </a:pathLst>
          </a:cu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梯形 35"/>
          <p:cNvSpPr/>
          <p:nvPr/>
        </p:nvSpPr>
        <p:spPr>
          <a:xfrm flipV="1">
            <a:off x="260350" y="274373"/>
            <a:ext cx="1827530" cy="490336"/>
          </a:xfrm>
          <a:prstGeom prst="trapezoid">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TextBox 17"/>
          <p:cNvSpPr txBox="1"/>
          <p:nvPr/>
        </p:nvSpPr>
        <p:spPr>
          <a:xfrm>
            <a:off x="2205990" y="609181"/>
            <a:ext cx="3939534" cy="492438"/>
          </a:xfrm>
          <a:prstGeom prst="rect">
            <a:avLst/>
          </a:prstGeom>
          <a:noFill/>
        </p:spPr>
        <p:txBody>
          <a:bodyPr wrap="none" lIns="121917" tIns="60958" rIns="121917" bIns="60958" rtlCol="0">
            <a:spAutoFit/>
          </a:bodyPr>
          <a:lstStyle/>
          <a:p>
            <a:r>
              <a:rPr lang="zh-CN" altLang="en-US" sz="2400" dirty="0">
                <a:solidFill>
                  <a:schemeClr val="bg1"/>
                </a:solidFill>
              </a:rPr>
              <a:t>单击此处添加</a:t>
            </a:r>
            <a:r>
              <a:rPr lang="zh-CN" altLang="en-US" sz="2400" dirty="0" smtClean="0">
                <a:solidFill>
                  <a:schemeClr val="bg1"/>
                </a:solidFill>
              </a:rPr>
              <a:t>标题文本内容</a:t>
            </a:r>
            <a:endParaRPr lang="en-US" sz="2400" dirty="0">
              <a:solidFill>
                <a:schemeClr val="bg1"/>
              </a:solidFill>
            </a:endParaRPr>
          </a:p>
        </p:txBody>
      </p:sp>
    </p:spTree>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99"/>
                                        </p:tgtEl>
                                        <p:attrNameLst>
                                          <p:attrName>style.visibility</p:attrName>
                                        </p:attrNameLst>
                                      </p:cBhvr>
                                      <p:to>
                                        <p:strVal val="visible"/>
                                      </p:to>
                                    </p:set>
                                    <p:anim calcmode="lin" valueType="num">
                                      <p:cBhvr>
                                        <p:cTn id="7" dur="500" fill="hold"/>
                                        <p:tgtEl>
                                          <p:spTgt spid="99"/>
                                        </p:tgtEl>
                                        <p:attrNameLst>
                                          <p:attrName>ppt_w</p:attrName>
                                        </p:attrNameLst>
                                      </p:cBhvr>
                                      <p:tavLst>
                                        <p:tav tm="0">
                                          <p:val>
                                            <p:fltVal val="0"/>
                                          </p:val>
                                        </p:tav>
                                        <p:tav tm="100000">
                                          <p:val>
                                            <p:strVal val="#ppt_w"/>
                                          </p:val>
                                        </p:tav>
                                      </p:tavLst>
                                    </p:anim>
                                    <p:anim calcmode="lin" valueType="num">
                                      <p:cBhvr>
                                        <p:cTn id="8" dur="500" fill="hold"/>
                                        <p:tgtEl>
                                          <p:spTgt spid="99"/>
                                        </p:tgtEl>
                                        <p:attrNameLst>
                                          <p:attrName>ppt_h</p:attrName>
                                        </p:attrNameLst>
                                      </p:cBhvr>
                                      <p:tavLst>
                                        <p:tav tm="0">
                                          <p:val>
                                            <p:fltVal val="0"/>
                                          </p:val>
                                        </p:tav>
                                        <p:tav tm="100000">
                                          <p:val>
                                            <p:strVal val="#ppt_h"/>
                                          </p:val>
                                        </p:tav>
                                      </p:tavLst>
                                    </p:anim>
                                    <p:animEffect transition="in" filter="fade">
                                      <p:cBhvr>
                                        <p:cTn id="9" dur="500"/>
                                        <p:tgtEl>
                                          <p:spTgt spid="99"/>
                                        </p:tgtEl>
                                      </p:cBhvr>
                                    </p:animEffect>
                                  </p:childTnLst>
                                </p:cTn>
                              </p:par>
                            </p:childTnLst>
                          </p:cTn>
                        </p:par>
                        <p:par>
                          <p:cTn id="10" fill="hold">
                            <p:stCondLst>
                              <p:cond delay="500"/>
                            </p:stCondLst>
                            <p:childTnLst>
                              <p:par>
                                <p:cTn id="11" presetID="22" presetClass="entr" presetSubtype="8" fill="hold" nodeType="afterEffect">
                                  <p:stCondLst>
                                    <p:cond delay="0"/>
                                  </p:stCondLst>
                                  <p:childTnLst>
                                    <p:set>
                                      <p:cBhvr>
                                        <p:cTn id="12" dur="1" fill="hold">
                                          <p:stCondLst>
                                            <p:cond delay="0"/>
                                          </p:stCondLst>
                                        </p:cTn>
                                        <p:tgtEl>
                                          <p:spTgt spid="19"/>
                                        </p:tgtEl>
                                        <p:attrNameLst>
                                          <p:attrName>style.visibility</p:attrName>
                                        </p:attrNameLst>
                                      </p:cBhvr>
                                      <p:to>
                                        <p:strVal val="visible"/>
                                      </p:to>
                                    </p:set>
                                    <p:animEffect transition="in" filter="wipe(left)">
                                      <p:cBhvr>
                                        <p:cTn id="13" dur="500"/>
                                        <p:tgtEl>
                                          <p:spTgt spid="19"/>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wipe(left)">
                                      <p:cBhvr>
                                        <p:cTn id="17" dur="500"/>
                                        <p:tgtEl>
                                          <p:spTgt spid="13"/>
                                        </p:tgtEl>
                                      </p:cBhvr>
                                    </p:animEffect>
                                  </p:childTnLst>
                                </p:cTn>
                              </p:par>
                            </p:childTnLst>
                          </p:cTn>
                        </p:par>
                        <p:par>
                          <p:cTn id="18" fill="hold">
                            <p:stCondLst>
                              <p:cond delay="1500"/>
                            </p:stCondLst>
                            <p:childTnLst>
                              <p:par>
                                <p:cTn id="19" presetID="22" presetClass="entr" presetSubtype="8" fill="hold"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wipe(left)">
                                      <p:cBhvr>
                                        <p:cTn id="21" dur="500"/>
                                        <p:tgtEl>
                                          <p:spTgt spid="8"/>
                                        </p:tgtEl>
                                      </p:cBhvr>
                                    </p:animEffect>
                                  </p:childTnLst>
                                </p:cTn>
                              </p:par>
                            </p:childTnLst>
                          </p:cTn>
                        </p:par>
                        <p:par>
                          <p:cTn id="22" fill="hold">
                            <p:stCondLst>
                              <p:cond delay="2000"/>
                            </p:stCondLst>
                            <p:childTnLst>
                              <p:par>
                                <p:cTn id="23" presetID="22" presetClass="entr" presetSubtype="8" fill="hold" nodeType="afterEffect">
                                  <p:stCondLst>
                                    <p:cond delay="0"/>
                                  </p:stCondLst>
                                  <p:childTnLst>
                                    <p:set>
                                      <p:cBhvr>
                                        <p:cTn id="24" dur="1" fill="hold">
                                          <p:stCondLst>
                                            <p:cond delay="0"/>
                                          </p:stCondLst>
                                        </p:cTn>
                                        <p:tgtEl>
                                          <p:spTgt spid="3"/>
                                        </p:tgtEl>
                                        <p:attrNameLst>
                                          <p:attrName>style.visibility</p:attrName>
                                        </p:attrNameLst>
                                      </p:cBhvr>
                                      <p:to>
                                        <p:strVal val="visible"/>
                                      </p:to>
                                    </p:set>
                                    <p:animEffect transition="in" filter="wipe(left)">
                                      <p:cBhvr>
                                        <p:cTn id="25" dur="500"/>
                                        <p:tgtEl>
                                          <p:spTgt spid="3"/>
                                        </p:tgtEl>
                                      </p:cBhvr>
                                    </p:animEffect>
                                  </p:childTnLst>
                                </p:cTn>
                              </p:par>
                            </p:childTnLst>
                          </p:cTn>
                        </p:par>
                        <p:par>
                          <p:cTn id="26" fill="hold">
                            <p:stCondLst>
                              <p:cond delay="2500"/>
                            </p:stCondLst>
                            <p:childTnLst>
                              <p:par>
                                <p:cTn id="27" presetID="22" presetClass="entr" presetSubtype="8" fill="hold" nodeType="afterEffect">
                                  <p:stCondLst>
                                    <p:cond delay="0"/>
                                  </p:stCondLst>
                                  <p:childTnLst>
                                    <p:set>
                                      <p:cBhvr>
                                        <p:cTn id="28" dur="1" fill="hold">
                                          <p:stCondLst>
                                            <p:cond delay="0"/>
                                          </p:stCondLst>
                                        </p:cTn>
                                        <p:tgtEl>
                                          <p:spTgt spid="25"/>
                                        </p:tgtEl>
                                        <p:attrNameLst>
                                          <p:attrName>style.visibility</p:attrName>
                                        </p:attrNameLst>
                                      </p:cBhvr>
                                      <p:to>
                                        <p:strVal val="visible"/>
                                      </p:to>
                                    </p:set>
                                    <p:animEffect transition="in" filter="wipe(left)">
                                      <p:cBhvr>
                                        <p:cTn id="29" dur="500"/>
                                        <p:tgtEl>
                                          <p:spTgt spid="25"/>
                                        </p:tgtEl>
                                      </p:cBhvr>
                                    </p:animEffect>
                                  </p:childTnLst>
                                </p:cTn>
                              </p:par>
                            </p:childTnLst>
                          </p:cTn>
                        </p:par>
                        <p:par>
                          <p:cTn id="30" fill="hold">
                            <p:stCondLst>
                              <p:cond delay="3000"/>
                            </p:stCondLst>
                            <p:childTnLst>
                              <p:par>
                                <p:cTn id="31" presetID="22" presetClass="entr" presetSubtype="8" fill="hold" grpId="0" nodeType="afterEffect">
                                  <p:stCondLst>
                                    <p:cond delay="0"/>
                                  </p:stCondLst>
                                  <p:iterate type="lt">
                                    <p:tmPct val="30000"/>
                                  </p:iterate>
                                  <p:childTnLst>
                                    <p:set>
                                      <p:cBhvr>
                                        <p:cTn id="32" dur="1" fill="hold">
                                          <p:stCondLst>
                                            <p:cond delay="0"/>
                                          </p:stCondLst>
                                        </p:cTn>
                                        <p:tgtEl>
                                          <p:spTgt spid="24"/>
                                        </p:tgtEl>
                                        <p:attrNameLst>
                                          <p:attrName>style.visibility</p:attrName>
                                        </p:attrNameLst>
                                      </p:cBhvr>
                                      <p:to>
                                        <p:strVal val="visible"/>
                                      </p:to>
                                    </p:set>
                                    <p:animEffect transition="in" filter="wipe(left)">
                                      <p:cBhvr>
                                        <p:cTn id="33" dur="50"/>
                                        <p:tgtEl>
                                          <p:spTgt spid="24"/>
                                        </p:tgtEl>
                                      </p:cBhvr>
                                    </p:animEffect>
                                  </p:childTnLst>
                                </p:cTn>
                              </p:par>
                              <p:par>
                                <p:cTn id="34" presetID="36" presetClass="emph" presetSubtype="0" fill="hold" grpId="1" nodeType="withEffect">
                                  <p:stCondLst>
                                    <p:cond delay="0"/>
                                  </p:stCondLst>
                                  <p:iterate type="lt">
                                    <p:tmPct val="30000"/>
                                  </p:iterate>
                                  <p:childTnLst>
                                    <p:animScale>
                                      <p:cBhvr>
                                        <p:cTn id="35" dur="25" autoRev="1" fill="hold">
                                          <p:stCondLst>
                                            <p:cond delay="0"/>
                                          </p:stCondLst>
                                        </p:cTn>
                                        <p:tgtEl>
                                          <p:spTgt spid="24"/>
                                        </p:tgtEl>
                                      </p:cBhvr>
                                      <p:to x="80000" y="100000"/>
                                    </p:animScale>
                                    <p:anim by="(#ppt_w*0.10)" calcmode="lin" valueType="num">
                                      <p:cBhvr>
                                        <p:cTn id="36" dur="25" autoRev="1" fill="hold">
                                          <p:stCondLst>
                                            <p:cond delay="0"/>
                                          </p:stCondLst>
                                        </p:cTn>
                                        <p:tgtEl>
                                          <p:spTgt spid="24"/>
                                        </p:tgtEl>
                                        <p:attrNameLst>
                                          <p:attrName>ppt_x</p:attrName>
                                        </p:attrNameLst>
                                      </p:cBhvr>
                                    </p:anim>
                                    <p:anim by="(-#ppt_w*0.10)" calcmode="lin" valueType="num">
                                      <p:cBhvr>
                                        <p:cTn id="37" dur="25" autoRev="1" fill="hold">
                                          <p:stCondLst>
                                            <p:cond delay="0"/>
                                          </p:stCondLst>
                                        </p:cTn>
                                        <p:tgtEl>
                                          <p:spTgt spid="24"/>
                                        </p:tgtEl>
                                        <p:attrNameLst>
                                          <p:attrName>ppt_y</p:attrName>
                                        </p:attrNameLst>
                                      </p:cBhvr>
                                    </p:anim>
                                    <p:animRot by="-480000">
                                      <p:cBhvr>
                                        <p:cTn id="38" dur="25" autoRev="1" fill="hold">
                                          <p:stCondLst>
                                            <p:cond delay="0"/>
                                          </p:stCondLst>
                                        </p:cTn>
                                        <p:tgtEl>
                                          <p:spTgt spid="24"/>
                                        </p:tgtEl>
                                        <p:attrNameLst>
                                          <p:attrName>r</p:attrName>
                                        </p:attrNameLst>
                                      </p:cBhvr>
                                    </p:animRot>
                                  </p:childTnLst>
                                </p:cTn>
                              </p:par>
                            </p:childTnLst>
                          </p:cTn>
                        </p:par>
                        <p:par>
                          <p:cTn id="39" fill="hold">
                            <p:stCondLst>
                              <p:cond delay="4295"/>
                            </p:stCondLst>
                            <p:childTnLst>
                              <p:par>
                                <p:cTn id="40" presetID="22" presetClass="entr" presetSubtype="8" fill="hold" nodeType="afterEffect">
                                  <p:stCondLst>
                                    <p:cond delay="0"/>
                                  </p:stCondLst>
                                  <p:childTnLst>
                                    <p:set>
                                      <p:cBhvr>
                                        <p:cTn id="41" dur="1" fill="hold">
                                          <p:stCondLst>
                                            <p:cond delay="0"/>
                                          </p:stCondLst>
                                        </p:cTn>
                                        <p:tgtEl>
                                          <p:spTgt spid="30"/>
                                        </p:tgtEl>
                                        <p:attrNameLst>
                                          <p:attrName>style.visibility</p:attrName>
                                        </p:attrNameLst>
                                      </p:cBhvr>
                                      <p:to>
                                        <p:strVal val="visible"/>
                                      </p:to>
                                    </p:set>
                                    <p:animEffect transition="in" filter="wipe(left)">
                                      <p:cBhvr>
                                        <p:cTn id="42" dur="500"/>
                                        <p:tgtEl>
                                          <p:spTgt spid="30"/>
                                        </p:tgtEl>
                                      </p:cBhvr>
                                    </p:animEffect>
                                  </p:childTnLst>
                                </p:cTn>
                              </p:par>
                            </p:childTnLst>
                          </p:cTn>
                        </p:par>
                        <p:par>
                          <p:cTn id="43" fill="hold">
                            <p:stCondLst>
                              <p:cond delay="4795"/>
                            </p:stCondLst>
                            <p:childTnLst>
                              <p:par>
                                <p:cTn id="44" presetID="22" presetClass="entr" presetSubtype="8" fill="hold" grpId="0" nodeType="afterEffect">
                                  <p:stCondLst>
                                    <p:cond delay="0"/>
                                  </p:stCondLst>
                                  <p:iterate type="lt">
                                    <p:tmPct val="30000"/>
                                  </p:iterate>
                                  <p:childTnLst>
                                    <p:set>
                                      <p:cBhvr>
                                        <p:cTn id="45" dur="1" fill="hold">
                                          <p:stCondLst>
                                            <p:cond delay="0"/>
                                          </p:stCondLst>
                                        </p:cTn>
                                        <p:tgtEl>
                                          <p:spTgt spid="29"/>
                                        </p:tgtEl>
                                        <p:attrNameLst>
                                          <p:attrName>style.visibility</p:attrName>
                                        </p:attrNameLst>
                                      </p:cBhvr>
                                      <p:to>
                                        <p:strVal val="visible"/>
                                      </p:to>
                                    </p:set>
                                    <p:animEffect transition="in" filter="wipe(left)">
                                      <p:cBhvr>
                                        <p:cTn id="46" dur="50"/>
                                        <p:tgtEl>
                                          <p:spTgt spid="29"/>
                                        </p:tgtEl>
                                      </p:cBhvr>
                                    </p:animEffect>
                                  </p:childTnLst>
                                </p:cTn>
                              </p:par>
                              <p:par>
                                <p:cTn id="47" presetID="36" presetClass="emph" presetSubtype="0" fill="hold" grpId="1" nodeType="withEffect">
                                  <p:stCondLst>
                                    <p:cond delay="0"/>
                                  </p:stCondLst>
                                  <p:iterate type="lt">
                                    <p:tmPct val="30000"/>
                                  </p:iterate>
                                  <p:childTnLst>
                                    <p:animScale>
                                      <p:cBhvr>
                                        <p:cTn id="48" dur="25" autoRev="1" fill="hold">
                                          <p:stCondLst>
                                            <p:cond delay="0"/>
                                          </p:stCondLst>
                                        </p:cTn>
                                        <p:tgtEl>
                                          <p:spTgt spid="29"/>
                                        </p:tgtEl>
                                      </p:cBhvr>
                                      <p:to x="80000" y="100000"/>
                                    </p:animScale>
                                    <p:anim by="(#ppt_w*0.10)" calcmode="lin" valueType="num">
                                      <p:cBhvr>
                                        <p:cTn id="49" dur="25" autoRev="1" fill="hold">
                                          <p:stCondLst>
                                            <p:cond delay="0"/>
                                          </p:stCondLst>
                                        </p:cTn>
                                        <p:tgtEl>
                                          <p:spTgt spid="29"/>
                                        </p:tgtEl>
                                        <p:attrNameLst>
                                          <p:attrName>ppt_x</p:attrName>
                                        </p:attrNameLst>
                                      </p:cBhvr>
                                    </p:anim>
                                    <p:anim by="(-#ppt_w*0.10)" calcmode="lin" valueType="num">
                                      <p:cBhvr>
                                        <p:cTn id="50" dur="25" autoRev="1" fill="hold">
                                          <p:stCondLst>
                                            <p:cond delay="0"/>
                                          </p:stCondLst>
                                        </p:cTn>
                                        <p:tgtEl>
                                          <p:spTgt spid="29"/>
                                        </p:tgtEl>
                                        <p:attrNameLst>
                                          <p:attrName>ppt_y</p:attrName>
                                        </p:attrNameLst>
                                      </p:cBhvr>
                                    </p:anim>
                                    <p:animRot by="-480000">
                                      <p:cBhvr>
                                        <p:cTn id="51" dur="25" autoRev="1" fill="hold">
                                          <p:stCondLst>
                                            <p:cond delay="0"/>
                                          </p:stCondLst>
                                        </p:cTn>
                                        <p:tgtEl>
                                          <p:spTgt spid="29"/>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9" grpId="0"/>
      <p:bldP spid="24" grpId="0"/>
      <p:bldP spid="24" grpId="1"/>
      <p:bldP spid="29" grpId="0"/>
      <p:bldP spid="29" grpId="1"/>
    </p:bld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梯形 1"/>
          <p:cNvSpPr/>
          <p:nvPr/>
        </p:nvSpPr>
        <p:spPr>
          <a:xfrm>
            <a:off x="569997" y="1458351"/>
            <a:ext cx="3524250" cy="704850"/>
          </a:xfrm>
          <a:prstGeom prst="trapezoid">
            <a:avLst/>
          </a:prstGeom>
          <a:solidFill>
            <a:srgbClr val="CC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0" y="1801906"/>
            <a:ext cx="12192000" cy="1524343"/>
          </a:xfrm>
          <a:prstGeom prst="rect">
            <a:avLst/>
          </a:pr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梯形 3"/>
          <p:cNvSpPr/>
          <p:nvPr/>
        </p:nvSpPr>
        <p:spPr>
          <a:xfrm flipV="1">
            <a:off x="739205" y="1458351"/>
            <a:ext cx="3185832" cy="948571"/>
          </a:xfrm>
          <a:prstGeom prst="trapezoid">
            <a:avLst>
              <a:gd name="adj" fmla="val 19870"/>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2283608" y="3979068"/>
            <a:ext cx="8494633" cy="923330"/>
          </a:xfrm>
          <a:prstGeom prst="rect">
            <a:avLst/>
          </a:prstGeom>
        </p:spPr>
        <p:txBody>
          <a:bodyPr wrap="none">
            <a:spAutoFit/>
          </a:bodyPr>
          <a:lstStyle/>
          <a:p>
            <a:r>
              <a:rPr lang="zh-CN" altLang="en-US" sz="5400" dirty="0">
                <a:solidFill>
                  <a:srgbClr val="1F487C"/>
                </a:solidFill>
              </a:rPr>
              <a:t>就是</a:t>
            </a:r>
            <a:r>
              <a:rPr lang="zh-CN" altLang="en-US" sz="5400" dirty="0" smtClean="0">
                <a:solidFill>
                  <a:srgbClr val="1F487C"/>
                </a:solidFill>
              </a:rPr>
              <a:t>在此添加标题内容文本</a:t>
            </a:r>
            <a:endParaRPr lang="zh-CN" altLang="en-US" sz="5400" dirty="0">
              <a:solidFill>
                <a:srgbClr val="1F487C"/>
              </a:solidFill>
            </a:endParaRPr>
          </a:p>
        </p:txBody>
      </p:sp>
      <p:sp>
        <p:nvSpPr>
          <p:cNvPr id="6" name="矩形 5"/>
          <p:cNvSpPr/>
          <p:nvPr/>
        </p:nvSpPr>
        <p:spPr>
          <a:xfrm>
            <a:off x="1316504" y="4148578"/>
            <a:ext cx="967104" cy="662907"/>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800" b="1" dirty="0" smtClean="0">
                <a:solidFill>
                  <a:schemeClr val="bg1"/>
                </a:solidFill>
              </a:rPr>
              <a:t>01</a:t>
            </a:r>
            <a:endParaRPr lang="zh-CN" altLang="en-US" sz="4800" b="1" dirty="0">
              <a:solidFill>
                <a:schemeClr val="bg1"/>
              </a:solidFill>
            </a:endParaRPr>
          </a:p>
        </p:txBody>
      </p:sp>
      <p:sp>
        <p:nvSpPr>
          <p:cNvPr id="14" name="文本框 13"/>
          <p:cNvSpPr txBox="1"/>
          <p:nvPr/>
        </p:nvSpPr>
        <p:spPr>
          <a:xfrm>
            <a:off x="618525" y="383633"/>
            <a:ext cx="1999265" cy="830997"/>
          </a:xfrm>
          <a:prstGeom prst="rect">
            <a:avLst/>
          </a:prstGeom>
          <a:noFill/>
        </p:spPr>
        <p:txBody>
          <a:bodyPr wrap="none" rtlCol="0">
            <a:spAutoFit/>
          </a:bodyPr>
          <a:lstStyle/>
          <a:p>
            <a:r>
              <a:rPr lang="en-US" altLang="zh-CN" sz="4800" b="1" dirty="0" smtClean="0">
                <a:solidFill>
                  <a:srgbClr val="1F487C"/>
                </a:solidFill>
              </a:rPr>
              <a:t>LOGO</a:t>
            </a:r>
            <a:endParaRPr lang="zh-CN" altLang="en-US" sz="4800" b="1" dirty="0">
              <a:solidFill>
                <a:srgbClr val="1F487C"/>
              </a:solidFill>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5" name="矩形 24"/>
          <p:cNvSpPr/>
          <p:nvPr/>
        </p:nvSpPr>
        <p:spPr>
          <a:xfrm>
            <a:off x="196464" y="1615712"/>
            <a:ext cx="775136" cy="230832"/>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模板下载：</a:t>
            </a:r>
            <a:r>
              <a:rPr kumimoji="0" lang="en-US" altLang="zh-CN" sz="100" b="0" i="0" u="none" strike="noStrike" kern="0" cap="none" spc="0" normalizeH="0" baseline="0" noProof="0" dirty="0">
                <a:ln>
                  <a:noFill/>
                </a:ln>
                <a:solidFill>
                  <a:sysClr val="window" lastClr="FFFFFF"/>
                </a:solidFill>
                <a:effectLst/>
                <a:uLnTx/>
                <a:uFillTx/>
              </a:rPr>
              <a:t>www.1ppt.com/moban/     </a:t>
            </a:r>
            <a:r>
              <a:rPr kumimoji="0" lang="zh-CN" altLang="en-US" sz="100" b="0" i="0" u="none" strike="noStrike" kern="0" cap="none" spc="0" normalizeH="0" baseline="0" noProof="0" dirty="0">
                <a:ln>
                  <a:noFill/>
                </a:ln>
                <a:solidFill>
                  <a:sysClr val="window" lastClr="FFFFFF"/>
                </a:solidFill>
                <a:effectLst/>
                <a:uLnTx/>
                <a:uFillTx/>
              </a:rPr>
              <a:t>行业</a:t>
            </a: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模板：</a:t>
            </a:r>
            <a:r>
              <a:rPr kumimoji="0" lang="en-US" altLang="zh-CN" sz="100" b="0" i="0" u="none" strike="noStrike" kern="0" cap="none" spc="0" normalizeH="0" baseline="0" noProof="0" dirty="0">
                <a:ln>
                  <a:noFill/>
                </a:ln>
                <a:solidFill>
                  <a:sysClr val="window" lastClr="FFFFFF"/>
                </a:solidFill>
                <a:effectLst/>
                <a:uLnTx/>
                <a:uFillTx/>
              </a:rPr>
              <a:t>www.1ppt.com/hangye/ </a:t>
            </a:r>
            <a:endParaRPr kumimoji="0" lang="en-US" altLang="zh-CN" sz="100" b="0" i="0" u="none" strike="noStrike" kern="0" cap="none" spc="0" normalizeH="0" baseline="0" noProof="0" dirty="0">
              <a:ln>
                <a:noFill/>
              </a:ln>
              <a:solidFill>
                <a:sysClr val="window" lastClr="FFFFFF"/>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sysClr val="window" lastClr="FFFFFF"/>
                </a:solidFill>
                <a:effectLst/>
                <a:uLnTx/>
                <a:uFillTx/>
              </a:rPr>
              <a:t>节日</a:t>
            </a: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模板：</a:t>
            </a:r>
            <a:r>
              <a:rPr kumimoji="0" lang="en-US" altLang="zh-CN" sz="100" b="0" i="0" u="none" strike="noStrike" kern="0" cap="none" spc="0" normalizeH="0" baseline="0" noProof="0" dirty="0">
                <a:ln>
                  <a:noFill/>
                </a:ln>
                <a:solidFill>
                  <a:sysClr val="window" lastClr="FFFFFF"/>
                </a:solidFill>
                <a:effectLst/>
                <a:uLnTx/>
                <a:uFillTx/>
              </a:rPr>
              <a:t>www.1ppt.com/jieri/           PPT</a:t>
            </a:r>
            <a:r>
              <a:rPr kumimoji="0" lang="zh-CN" altLang="en-US" sz="100" b="0" i="0" u="none" strike="noStrike" kern="0" cap="none" spc="0" normalizeH="0" baseline="0" noProof="0" dirty="0">
                <a:ln>
                  <a:noFill/>
                </a:ln>
                <a:solidFill>
                  <a:sysClr val="window" lastClr="FFFFFF"/>
                </a:solidFill>
                <a:effectLst/>
                <a:uLnTx/>
                <a:uFillTx/>
              </a:rPr>
              <a:t>素材下载：</a:t>
            </a:r>
            <a:r>
              <a:rPr kumimoji="0" lang="en-US" altLang="zh-CN" sz="100" b="0" i="0" u="none" strike="noStrike" kern="0" cap="none" spc="0" normalizeH="0" baseline="0" noProof="0" dirty="0">
                <a:ln>
                  <a:noFill/>
                </a:ln>
                <a:solidFill>
                  <a:sysClr val="window" lastClr="FFFFFF"/>
                </a:solidFill>
                <a:effectLst/>
                <a:uLnTx/>
                <a:uFillTx/>
              </a:rPr>
              <a:t>www.1ppt.com/sucai/</a:t>
            </a:r>
            <a:endParaRPr kumimoji="0" lang="en-US" altLang="zh-CN" sz="100" b="0" i="0" u="none" strike="noStrike" kern="0" cap="none" spc="0" normalizeH="0" baseline="0" noProof="0" dirty="0">
              <a:ln>
                <a:noFill/>
              </a:ln>
              <a:solidFill>
                <a:sysClr val="window" lastClr="FFFFFF"/>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背景图片：</a:t>
            </a:r>
            <a:r>
              <a:rPr kumimoji="0" lang="en-US" altLang="zh-CN" sz="100" b="0" i="0" u="none" strike="noStrike" kern="0" cap="none" spc="0" normalizeH="0" baseline="0" noProof="0" dirty="0">
                <a:ln>
                  <a:noFill/>
                </a:ln>
                <a:solidFill>
                  <a:sysClr val="window" lastClr="FFFFFF"/>
                </a:solidFill>
                <a:effectLst/>
                <a:uLnTx/>
                <a:uFillTx/>
              </a:rPr>
              <a:t>www.1ppt.com/beijing/      PPT</a:t>
            </a:r>
            <a:r>
              <a:rPr kumimoji="0" lang="zh-CN" altLang="en-US" sz="100" b="0" i="0" u="none" strike="noStrike" kern="0" cap="none" spc="0" normalizeH="0" baseline="0" noProof="0" dirty="0">
                <a:ln>
                  <a:noFill/>
                </a:ln>
                <a:solidFill>
                  <a:sysClr val="window" lastClr="FFFFFF"/>
                </a:solidFill>
                <a:effectLst/>
                <a:uLnTx/>
                <a:uFillTx/>
              </a:rPr>
              <a:t>图表下载：</a:t>
            </a:r>
            <a:r>
              <a:rPr kumimoji="0" lang="en-US" altLang="zh-CN" sz="100" b="0" i="0" u="none" strike="noStrike" kern="0" cap="none" spc="0" normalizeH="0" baseline="0" noProof="0" dirty="0">
                <a:ln>
                  <a:noFill/>
                </a:ln>
                <a:solidFill>
                  <a:sysClr val="window" lastClr="FFFFFF"/>
                </a:solidFill>
                <a:effectLst/>
                <a:uLnTx/>
                <a:uFillTx/>
              </a:rPr>
              <a:t>www.1ppt.com/tubiao/      </a:t>
            </a:r>
            <a:endParaRPr kumimoji="0" lang="en-US" altLang="zh-CN" sz="100" b="0" i="0" u="none" strike="noStrike" kern="0" cap="none" spc="0" normalizeH="0" baseline="0" noProof="0" dirty="0">
              <a:ln>
                <a:noFill/>
              </a:ln>
              <a:solidFill>
                <a:sysClr val="window" lastClr="FFFFFF"/>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sysClr val="window" lastClr="FFFFFF"/>
                </a:solidFill>
                <a:effectLst/>
                <a:uLnTx/>
                <a:uFillTx/>
              </a:rPr>
              <a:t>优秀</a:t>
            </a: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下载：</a:t>
            </a:r>
            <a:r>
              <a:rPr kumimoji="0" lang="en-US" altLang="zh-CN" sz="100" b="0" i="0" u="none" strike="noStrike" kern="0" cap="none" spc="0" normalizeH="0" baseline="0" noProof="0" dirty="0">
                <a:ln>
                  <a:noFill/>
                </a:ln>
                <a:solidFill>
                  <a:sysClr val="window" lastClr="FFFFFF"/>
                </a:solidFill>
                <a:effectLst/>
                <a:uLnTx/>
                <a:uFillTx/>
              </a:rPr>
              <a:t>www.1ppt.com/xiazai/        PPT</a:t>
            </a:r>
            <a:r>
              <a:rPr kumimoji="0" lang="zh-CN" altLang="en-US" sz="100" b="0" i="0" u="none" strike="noStrike" kern="0" cap="none" spc="0" normalizeH="0" baseline="0" noProof="0" dirty="0">
                <a:ln>
                  <a:noFill/>
                </a:ln>
                <a:solidFill>
                  <a:sysClr val="window" lastClr="FFFFFF"/>
                </a:solidFill>
                <a:effectLst/>
                <a:uLnTx/>
                <a:uFillTx/>
              </a:rPr>
              <a:t>教程： </a:t>
            </a:r>
            <a:r>
              <a:rPr kumimoji="0" lang="en-US" altLang="zh-CN" sz="100" b="0" i="0" u="none" strike="noStrike" kern="0" cap="none" spc="0" normalizeH="0" baseline="0" noProof="0" dirty="0">
                <a:ln>
                  <a:noFill/>
                </a:ln>
                <a:solidFill>
                  <a:sysClr val="window" lastClr="FFFFFF"/>
                </a:solidFill>
                <a:effectLst/>
                <a:uLnTx/>
                <a:uFillTx/>
              </a:rPr>
              <a:t>www.1ppt.com/powerpoint/      </a:t>
            </a:r>
            <a:endParaRPr kumimoji="0" lang="en-US" altLang="zh-CN" sz="100" b="0" i="0" u="none" strike="noStrike" kern="0" cap="none" spc="0" normalizeH="0" baseline="0" noProof="0" dirty="0">
              <a:ln>
                <a:noFill/>
              </a:ln>
              <a:solidFill>
                <a:sysClr val="window" lastClr="FFFFFF"/>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sysClr val="window" lastClr="FFFFFF"/>
                </a:solidFill>
                <a:effectLst/>
                <a:uLnTx/>
                <a:uFillTx/>
              </a:rPr>
              <a:t>Word</a:t>
            </a:r>
            <a:r>
              <a:rPr kumimoji="0" lang="zh-CN" altLang="en-US" sz="100" b="0" i="0" u="none" strike="noStrike" kern="0" cap="none" spc="0" normalizeH="0" baseline="0" noProof="0" dirty="0">
                <a:ln>
                  <a:noFill/>
                </a:ln>
                <a:solidFill>
                  <a:sysClr val="window" lastClr="FFFFFF"/>
                </a:solidFill>
                <a:effectLst/>
                <a:uLnTx/>
                <a:uFillTx/>
              </a:rPr>
              <a:t>教程： </a:t>
            </a:r>
            <a:r>
              <a:rPr kumimoji="0" lang="en-US" altLang="zh-CN" sz="100" b="0" i="0" u="none" strike="noStrike" kern="0" cap="none" spc="0" normalizeH="0" baseline="0" noProof="0" dirty="0">
                <a:ln>
                  <a:noFill/>
                </a:ln>
                <a:solidFill>
                  <a:sysClr val="window" lastClr="FFFFFF"/>
                </a:solidFill>
                <a:effectLst/>
                <a:uLnTx/>
                <a:uFillTx/>
              </a:rPr>
              <a:t>www.1ppt.com/word/              Excel</a:t>
            </a:r>
            <a:r>
              <a:rPr kumimoji="0" lang="zh-CN" altLang="en-US" sz="100" b="0" i="0" u="none" strike="noStrike" kern="0" cap="none" spc="0" normalizeH="0" baseline="0" noProof="0" dirty="0">
                <a:ln>
                  <a:noFill/>
                </a:ln>
                <a:solidFill>
                  <a:sysClr val="window" lastClr="FFFFFF"/>
                </a:solidFill>
                <a:effectLst/>
                <a:uLnTx/>
                <a:uFillTx/>
              </a:rPr>
              <a:t>教程：</a:t>
            </a:r>
            <a:r>
              <a:rPr kumimoji="0" lang="en-US" altLang="zh-CN" sz="100" b="0" i="0" u="none" strike="noStrike" kern="0" cap="none" spc="0" normalizeH="0" baseline="0" noProof="0" dirty="0">
                <a:ln>
                  <a:noFill/>
                </a:ln>
                <a:solidFill>
                  <a:sysClr val="window" lastClr="FFFFFF"/>
                </a:solidFill>
                <a:effectLst/>
                <a:uLnTx/>
                <a:uFillTx/>
              </a:rPr>
              <a:t>www.1ppt.com/excel/  </a:t>
            </a:r>
            <a:endParaRPr kumimoji="0" lang="en-US" altLang="zh-CN" sz="100" b="0" i="0" u="none" strike="noStrike" kern="0" cap="none" spc="0" normalizeH="0" baseline="0" noProof="0" dirty="0">
              <a:ln>
                <a:noFill/>
              </a:ln>
              <a:solidFill>
                <a:sysClr val="window" lastClr="FFFFFF"/>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sysClr val="window" lastClr="FFFFFF"/>
                </a:solidFill>
                <a:effectLst/>
                <a:uLnTx/>
                <a:uFillTx/>
              </a:rPr>
              <a:t>资料下载：</a:t>
            </a:r>
            <a:r>
              <a:rPr kumimoji="0" lang="en-US" altLang="zh-CN" sz="100" b="0" i="0" u="none" strike="noStrike" kern="0" cap="none" spc="0" normalizeH="0" baseline="0" noProof="0" dirty="0">
                <a:ln>
                  <a:noFill/>
                </a:ln>
                <a:solidFill>
                  <a:sysClr val="window" lastClr="FFFFFF"/>
                </a:solidFill>
                <a:effectLst/>
                <a:uLnTx/>
                <a:uFillTx/>
              </a:rPr>
              <a:t>www.1ppt.com/ziliao/                PPT</a:t>
            </a:r>
            <a:r>
              <a:rPr kumimoji="0" lang="zh-CN" altLang="en-US" sz="100" b="0" i="0" u="none" strike="noStrike" kern="0" cap="none" spc="0" normalizeH="0" baseline="0" noProof="0" dirty="0">
                <a:ln>
                  <a:noFill/>
                </a:ln>
                <a:solidFill>
                  <a:sysClr val="window" lastClr="FFFFFF"/>
                </a:solidFill>
                <a:effectLst/>
                <a:uLnTx/>
                <a:uFillTx/>
              </a:rPr>
              <a:t>课件下载：</a:t>
            </a:r>
            <a:r>
              <a:rPr kumimoji="0" lang="en-US" altLang="zh-CN" sz="100" b="0" i="0" u="none" strike="noStrike" kern="0" cap="none" spc="0" normalizeH="0" baseline="0" noProof="0" dirty="0">
                <a:ln>
                  <a:noFill/>
                </a:ln>
                <a:solidFill>
                  <a:sysClr val="window" lastClr="FFFFFF"/>
                </a:solidFill>
                <a:effectLst/>
                <a:uLnTx/>
                <a:uFillTx/>
              </a:rPr>
              <a:t>www.1ppt.com/kejian/ </a:t>
            </a:r>
            <a:endParaRPr kumimoji="0" lang="en-US" altLang="zh-CN" sz="100" b="0" i="0" u="none" strike="noStrike" kern="0" cap="none" spc="0" normalizeH="0" baseline="0" noProof="0" dirty="0">
              <a:ln>
                <a:noFill/>
              </a:ln>
              <a:solidFill>
                <a:sysClr val="window" lastClr="FFFFFF"/>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sysClr val="window" lastClr="FFFFFF"/>
                </a:solidFill>
                <a:effectLst/>
                <a:uLnTx/>
                <a:uFillTx/>
              </a:rPr>
              <a:t>范文下载：</a:t>
            </a:r>
            <a:r>
              <a:rPr kumimoji="0" lang="en-US" altLang="zh-CN" sz="100" b="0" i="0" u="none" strike="noStrike" kern="0" cap="none" spc="0" normalizeH="0" baseline="0" noProof="0" dirty="0">
                <a:ln>
                  <a:noFill/>
                </a:ln>
                <a:solidFill>
                  <a:sysClr val="window" lastClr="FFFFFF"/>
                </a:solidFill>
                <a:effectLst/>
                <a:uLnTx/>
                <a:uFillTx/>
              </a:rPr>
              <a:t>www.1ppt.com/fanwen/             </a:t>
            </a:r>
            <a:r>
              <a:rPr kumimoji="0" lang="zh-CN" altLang="en-US" sz="100" b="0" i="0" u="none" strike="noStrike" kern="0" cap="none" spc="0" normalizeH="0" baseline="0" noProof="0" dirty="0">
                <a:ln>
                  <a:noFill/>
                </a:ln>
                <a:solidFill>
                  <a:sysClr val="window" lastClr="FFFFFF"/>
                </a:solidFill>
                <a:effectLst/>
                <a:uLnTx/>
                <a:uFillTx/>
              </a:rPr>
              <a:t>试卷下载：</a:t>
            </a:r>
            <a:r>
              <a:rPr kumimoji="0" lang="en-US" altLang="zh-CN" sz="100" b="0" i="0" u="none" strike="noStrike" kern="0" cap="none" spc="0" normalizeH="0" baseline="0" noProof="0" dirty="0">
                <a:ln>
                  <a:noFill/>
                </a:ln>
                <a:solidFill>
                  <a:sysClr val="window" lastClr="FFFFFF"/>
                </a:solidFill>
                <a:effectLst/>
                <a:uLnTx/>
                <a:uFillTx/>
              </a:rPr>
              <a:t>www.1ppt.com/shiti/  </a:t>
            </a:r>
            <a:endParaRPr kumimoji="0" lang="en-US" altLang="zh-CN" sz="100" b="0" i="0" u="none" strike="noStrike" kern="0" cap="none" spc="0" normalizeH="0" baseline="0" noProof="0" dirty="0">
              <a:ln>
                <a:noFill/>
              </a:ln>
              <a:solidFill>
                <a:sysClr val="window" lastClr="FFFFFF"/>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sysClr val="window" lastClr="FFFFFF"/>
                </a:solidFill>
                <a:effectLst/>
                <a:uLnTx/>
                <a:uFillTx/>
              </a:rPr>
              <a:t>教案下载：</a:t>
            </a:r>
            <a:r>
              <a:rPr kumimoji="0" lang="en-US" altLang="zh-CN" sz="100" b="0" i="0" u="none" strike="noStrike" kern="0" cap="none" spc="0" normalizeH="0" baseline="0" noProof="0" dirty="0">
                <a:ln>
                  <a:noFill/>
                </a:ln>
                <a:solidFill>
                  <a:sysClr val="window" lastClr="FFFFFF"/>
                </a:solidFill>
                <a:effectLst/>
                <a:uLnTx/>
                <a:uFillTx/>
              </a:rPr>
              <a:t>www.1ppt.com/jiaoan/  </a:t>
            </a:r>
            <a:r>
              <a:rPr kumimoji="0" lang="en-US" altLang="zh-CN" sz="100" b="0" i="0" u="none" strike="noStrike" kern="0" cap="none" spc="0" normalizeH="0" baseline="0" noProof="0" dirty="0" smtClean="0">
                <a:ln>
                  <a:noFill/>
                </a:ln>
                <a:solidFill>
                  <a:sysClr val="window" lastClr="FFFFFF"/>
                </a:solidFill>
                <a:effectLst/>
                <a:uLnTx/>
                <a:uFillTx/>
              </a:rPr>
              <a:t>      PPT</a:t>
            </a:r>
            <a:r>
              <a:rPr kumimoji="0" lang="zh-CN" altLang="en-US" sz="100" b="0" i="0" u="none" strike="noStrike" kern="0" cap="none" spc="0" normalizeH="0" baseline="0" noProof="0" dirty="0" smtClean="0">
                <a:ln>
                  <a:noFill/>
                </a:ln>
                <a:solidFill>
                  <a:sysClr val="window" lastClr="FFFFFF"/>
                </a:solidFill>
                <a:effectLst/>
                <a:uLnTx/>
                <a:uFillTx/>
              </a:rPr>
              <a:t>论坛：</a:t>
            </a:r>
            <a:r>
              <a:rPr kumimoji="0" lang="en-US" altLang="zh-CN" sz="100" b="0" i="0" u="none" strike="noStrike" kern="0" cap="none" spc="0" normalizeH="0" baseline="0" noProof="0" dirty="0" smtClean="0">
                <a:ln>
                  <a:noFill/>
                </a:ln>
                <a:solidFill>
                  <a:sysClr val="window" lastClr="FFFFFF"/>
                </a:solidFill>
                <a:effectLst/>
                <a:uLnTx/>
                <a:uFillTx/>
              </a:rPr>
              <a:t>www.1ppt.cn</a:t>
            </a:r>
            <a:endParaRPr kumimoji="0" lang="en-US" altLang="zh-CN" sz="100" b="0" i="0" u="none" strike="noStrike" kern="0" cap="none" spc="0" normalizeH="0" baseline="0" noProof="0" dirty="0">
              <a:ln>
                <a:noFill/>
              </a:ln>
              <a:solidFill>
                <a:sysClr val="window" lastClr="FFFFFF"/>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sysClr val="window" lastClr="FFFFFF"/>
                </a:solidFill>
                <a:effectLst/>
                <a:uLnTx/>
                <a:uFillTx/>
              </a:rPr>
              <a:t> </a:t>
            </a:r>
            <a:endParaRPr kumimoji="0" lang="zh-CN" altLang="en-US" sz="100" b="0" i="0" u="none" strike="noStrike" kern="0" cap="none" spc="0" normalizeH="0" baseline="0" noProof="0" dirty="0">
              <a:ln>
                <a:noFill/>
              </a:ln>
              <a:solidFill>
                <a:sysClr val="window" lastClr="FFFFFF"/>
              </a:solidFill>
              <a:effectLst/>
              <a:uLnTx/>
              <a:uFillTx/>
            </a:endParaRPr>
          </a:p>
        </p:txBody>
      </p:sp>
      <p:pic>
        <p:nvPicPr>
          <p:cNvPr id="12" name="图片 23"/>
          <p:cNvPicPr>
            <a:picLocks noChangeAspect="1"/>
          </p:cNvPicPr>
          <p:nvPr/>
        </p:nvPicPr>
        <p:blipFill rotWithShape="1">
          <a:blip r:embed="rId1" cstate="screen"/>
          <a:srcRect/>
          <a:stretch>
            <a:fillRect/>
          </a:stretch>
        </p:blipFill>
        <p:spPr bwMode="auto">
          <a:xfrm>
            <a:off x="1" y="838203"/>
            <a:ext cx="12192001" cy="6030312"/>
          </a:xfrm>
          <a:prstGeom prst="rect">
            <a:avLst/>
          </a:prstGeom>
          <a:noFill/>
          <a:ln w="9525">
            <a:noFill/>
            <a:miter lim="800000"/>
            <a:headEnd/>
            <a:tailEnd/>
          </a:ln>
        </p:spPr>
      </p:pic>
      <p:sp>
        <p:nvSpPr>
          <p:cNvPr id="13" name="矩形 12"/>
          <p:cNvSpPr/>
          <p:nvPr/>
        </p:nvSpPr>
        <p:spPr>
          <a:xfrm>
            <a:off x="0" y="1"/>
            <a:ext cx="12192000" cy="869951"/>
          </a:xfrm>
          <a:prstGeom prst="rect">
            <a:avLst/>
          </a:pr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anchor="ctr"/>
          <a:lstStyle/>
          <a:p>
            <a:pPr algn="ctr">
              <a:lnSpc>
                <a:spcPct val="150000"/>
              </a:lnSpc>
              <a:defRPr/>
            </a:pPr>
            <a:endParaRPr lang="zh-CN" altLang="en-US" sz="2400"/>
          </a:p>
        </p:txBody>
      </p:sp>
      <p:grpSp>
        <p:nvGrpSpPr>
          <p:cNvPr id="14" name="组合 7"/>
          <p:cNvGrpSpPr/>
          <p:nvPr/>
        </p:nvGrpSpPr>
        <p:grpSpPr bwMode="auto">
          <a:xfrm>
            <a:off x="1195919" y="771527"/>
            <a:ext cx="1631949" cy="1236663"/>
            <a:chOff x="1541925" y="466165"/>
            <a:chExt cx="1165412" cy="1237128"/>
          </a:xfrm>
        </p:grpSpPr>
        <p:sp>
          <p:nvSpPr>
            <p:cNvPr id="15" name="矩形 14"/>
            <p:cNvSpPr/>
            <p:nvPr/>
          </p:nvSpPr>
          <p:spPr>
            <a:xfrm>
              <a:off x="1541925" y="466165"/>
              <a:ext cx="1165412" cy="717820"/>
            </a:xfrm>
            <a:prstGeom prst="rect">
              <a:avLst/>
            </a:pr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50000"/>
                </a:lnSpc>
                <a:defRPr/>
              </a:pPr>
              <a:endParaRPr lang="zh-CN" altLang="en-US" sz="2400"/>
            </a:p>
          </p:txBody>
        </p:sp>
        <p:sp>
          <p:nvSpPr>
            <p:cNvPr id="16" name="等腰三角形 15"/>
            <p:cNvSpPr/>
            <p:nvPr/>
          </p:nvSpPr>
          <p:spPr>
            <a:xfrm rot="10800000">
              <a:off x="1541925" y="1183985"/>
              <a:ext cx="1165412" cy="519308"/>
            </a:xfrm>
            <a:prstGeom prst="triangle">
              <a:avLst/>
            </a:pr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50000"/>
                </a:lnSpc>
                <a:defRPr/>
              </a:pPr>
              <a:endParaRPr lang="zh-CN" altLang="en-US" sz="2400"/>
            </a:p>
          </p:txBody>
        </p:sp>
      </p:grpSp>
      <p:grpSp>
        <p:nvGrpSpPr>
          <p:cNvPr id="17" name="组合 20"/>
          <p:cNvGrpSpPr/>
          <p:nvPr/>
        </p:nvGrpSpPr>
        <p:grpSpPr bwMode="auto">
          <a:xfrm>
            <a:off x="1731433" y="623473"/>
            <a:ext cx="552451" cy="554400"/>
            <a:chOff x="1748114" y="358590"/>
            <a:chExt cx="708215" cy="708215"/>
          </a:xfrm>
        </p:grpSpPr>
        <p:sp>
          <p:nvSpPr>
            <p:cNvPr id="18" name="椭圆 17"/>
            <p:cNvSpPr/>
            <p:nvPr/>
          </p:nvSpPr>
          <p:spPr>
            <a:xfrm>
              <a:off x="1748114" y="358590"/>
              <a:ext cx="708215" cy="708215"/>
            </a:xfrm>
            <a:prstGeom prst="ellipse">
              <a:avLst/>
            </a:prstGeom>
            <a:noFill/>
            <a:ln w="285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50000"/>
                </a:lnSpc>
                <a:defRPr/>
              </a:pPr>
              <a:endParaRPr lang="zh-CN" altLang="en-US" sz="2400"/>
            </a:p>
          </p:txBody>
        </p:sp>
        <p:grpSp>
          <p:nvGrpSpPr>
            <p:cNvPr id="19" name="组合 19"/>
            <p:cNvGrpSpPr/>
            <p:nvPr/>
          </p:nvGrpSpPr>
          <p:grpSpPr bwMode="auto">
            <a:xfrm>
              <a:off x="2088740" y="502024"/>
              <a:ext cx="98647" cy="380070"/>
              <a:chOff x="2124631" y="466165"/>
              <a:chExt cx="233081" cy="717175"/>
            </a:xfrm>
          </p:grpSpPr>
          <p:cxnSp>
            <p:nvCxnSpPr>
              <p:cNvPr id="20" name="直接连接符 19"/>
              <p:cNvCxnSpPr/>
              <p:nvPr/>
            </p:nvCxnSpPr>
            <p:spPr>
              <a:xfrm>
                <a:off x="2127632" y="468433"/>
                <a:ext cx="0" cy="484670"/>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a:off x="2127632" y="953103"/>
                <a:ext cx="230807" cy="230569"/>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grpSp>
      </p:grpSp>
      <p:sp>
        <p:nvSpPr>
          <p:cNvPr id="22" name="文本框 21"/>
          <p:cNvSpPr txBox="1">
            <a:spLocks noChangeArrowheads="1"/>
          </p:cNvSpPr>
          <p:nvPr/>
        </p:nvSpPr>
        <p:spPr bwMode="auto">
          <a:xfrm>
            <a:off x="1551884" y="1144590"/>
            <a:ext cx="1060691" cy="581057"/>
          </a:xfrm>
          <a:prstGeom prst="rect">
            <a:avLst/>
          </a:prstGeom>
          <a:noFill/>
          <a:ln w="9525">
            <a:noFill/>
            <a:miter lim="800000"/>
          </a:ln>
        </p:spPr>
        <p:txBody>
          <a:bodyPr wrap="square" lIns="91440" tIns="45720" rIns="91440" bIns="45720">
            <a:spAutoFit/>
          </a:bodyPr>
          <a:lstStyle/>
          <a:p>
            <a:pPr>
              <a:lnSpc>
                <a:spcPct val="150000"/>
              </a:lnSpc>
            </a:pPr>
            <a:r>
              <a:rPr lang="en-US" altLang="zh-CN" sz="2400" dirty="0" smtClean="0">
                <a:solidFill>
                  <a:schemeClr val="bg1"/>
                </a:solidFill>
                <a:latin typeface="微软雅黑" panose="020B0503020204020204" pitchFamily="34" charset="-122"/>
                <a:ea typeface="微软雅黑" panose="020B0503020204020204" pitchFamily="34" charset="-122"/>
              </a:rPr>
              <a:t>2019</a:t>
            </a:r>
            <a:endParaRPr lang="zh-CN" altLang="en-US" sz="2400" dirty="0">
              <a:solidFill>
                <a:schemeClr val="bg1"/>
              </a:solidFill>
              <a:latin typeface="微软雅黑" panose="020B0503020204020204" pitchFamily="34" charset="-122"/>
              <a:ea typeface="微软雅黑" panose="020B0503020204020204" pitchFamily="34" charset="-122"/>
            </a:endParaRPr>
          </a:p>
        </p:txBody>
      </p:sp>
      <p:pic>
        <p:nvPicPr>
          <p:cNvPr id="38" name="图片 37"/>
          <p:cNvPicPr>
            <a:picLocks noChangeAspect="1"/>
          </p:cNvPicPr>
          <p:nvPr/>
        </p:nvPicPr>
        <p:blipFill>
          <a:blip r:embed="rId2">
            <a:biLevel thresh="25000"/>
          </a:blip>
          <a:stretch>
            <a:fillRect/>
          </a:stretch>
        </p:blipFill>
        <p:spPr>
          <a:xfrm>
            <a:off x="8478978" y="-27384"/>
            <a:ext cx="1928001" cy="1258557"/>
          </a:xfrm>
          <a:prstGeom prst="rect">
            <a:avLst/>
          </a:prstGeom>
        </p:spPr>
      </p:pic>
      <p:sp>
        <p:nvSpPr>
          <p:cNvPr id="39" name="文本框 14"/>
          <p:cNvSpPr txBox="1"/>
          <p:nvPr/>
        </p:nvSpPr>
        <p:spPr>
          <a:xfrm>
            <a:off x="10030499" y="444705"/>
            <a:ext cx="1826141" cy="338554"/>
          </a:xfrm>
          <a:prstGeom prst="rect">
            <a:avLst/>
          </a:prstGeom>
          <a:noFill/>
        </p:spPr>
        <p:txBody>
          <a:bodyPr wrap="none" lIns="91440" tIns="45720" rIns="91440" bIns="45720" rtlCol="0">
            <a:spAutoFit/>
          </a:bodyPr>
          <a:lstStyle/>
          <a:p>
            <a:r>
              <a:rPr lang="zh-CN" altLang="en-US" sz="1600" dirty="0">
                <a:solidFill>
                  <a:schemeClr val="bg1"/>
                </a:solidFill>
              </a:rPr>
              <a:t>请在此处添加公司</a:t>
            </a:r>
            <a:endParaRPr lang="zh-CN" altLang="en-US" sz="1600" dirty="0">
              <a:solidFill>
                <a:schemeClr val="bg1"/>
              </a:solidFill>
            </a:endParaRPr>
          </a:p>
        </p:txBody>
      </p:sp>
      <p:sp>
        <p:nvSpPr>
          <p:cNvPr id="52" name="文本框 22"/>
          <p:cNvSpPr>
            <a:spLocks noChangeArrowheads="1"/>
          </p:cNvSpPr>
          <p:nvPr/>
        </p:nvSpPr>
        <p:spPr bwMode="auto">
          <a:xfrm>
            <a:off x="5505279" y="1621461"/>
            <a:ext cx="4901700"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spAutoFit/>
          </a:bodyPr>
          <a:lstStyle/>
          <a:p>
            <a:r>
              <a:rPr lang="zh-CN" altLang="en-US" sz="7200" dirty="0" smtClean="0">
                <a:latin typeface="方正琥珀_GBK" panose="03000509000000000000" pitchFamily="65" charset="-122"/>
                <a:ea typeface="方正琥珀_GBK" panose="03000509000000000000" pitchFamily="65" charset="-122"/>
              </a:rPr>
              <a:t>谢谢收看</a:t>
            </a:r>
            <a:endParaRPr lang="zh-CN" altLang="zh-CN" sz="7200" dirty="0">
              <a:latin typeface="方正琥珀_GBK" panose="03000509000000000000" pitchFamily="65" charset="-122"/>
              <a:ea typeface="方正琥珀_GBK" panose="03000509000000000000" pitchFamily="65" charset="-122"/>
            </a:endParaRPr>
          </a:p>
        </p:txBody>
      </p:sp>
      <p:sp>
        <p:nvSpPr>
          <p:cNvPr id="53" name="TextBox 7"/>
          <p:cNvSpPr>
            <a:spLocks noChangeArrowheads="1"/>
          </p:cNvSpPr>
          <p:nvPr/>
        </p:nvSpPr>
        <p:spPr bwMode="auto">
          <a:xfrm>
            <a:off x="4030801" y="2759415"/>
            <a:ext cx="6912768"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defRPr/>
            </a:pPr>
            <a:r>
              <a:rPr lang="zh-CN" altLang="en-US" sz="1400" dirty="0">
                <a:latin typeface="微软雅黑" panose="020B0503020204020204" pitchFamily="34" charset="-122"/>
                <a:ea typeface="微软雅黑" panose="020B0503020204020204" pitchFamily="34" charset="-122"/>
                <a:sym typeface="微软雅黑" panose="020B0503020204020204" pitchFamily="34" charset="-122"/>
              </a:rPr>
              <a:t>框架完整</a:t>
            </a:r>
            <a:r>
              <a:rPr lang="en-US" altLang="zh-CN" sz="1400" dirty="0">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400" dirty="0">
                <a:latin typeface="微软雅黑" panose="020B0503020204020204" pitchFamily="34" charset="-122"/>
                <a:ea typeface="微软雅黑" panose="020B0503020204020204" pitchFamily="34" charset="-122"/>
                <a:sym typeface="微软雅黑" panose="020B0503020204020204" pitchFamily="34" charset="-122"/>
              </a:rPr>
              <a:t>模板，适用于年终总结、新年计划、工作汇报等</a:t>
            </a:r>
            <a:endParaRPr lang="zh-CN" altLang="en-US" sz="1400"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54" name="Freeform 10"/>
          <p:cNvSpPr>
            <a:spLocks noEditPoints="1"/>
          </p:cNvSpPr>
          <p:nvPr/>
        </p:nvSpPr>
        <p:spPr bwMode="auto">
          <a:xfrm>
            <a:off x="5706832" y="3161100"/>
            <a:ext cx="414501" cy="416404"/>
          </a:xfrm>
          <a:custGeom>
            <a:avLst/>
            <a:gdLst>
              <a:gd name="T0" fmla="*/ 245 w 490"/>
              <a:gd name="T1" fmla="*/ 0 h 490"/>
              <a:gd name="T2" fmla="*/ 490 w 490"/>
              <a:gd name="T3" fmla="*/ 245 h 490"/>
              <a:gd name="T4" fmla="*/ 245 w 490"/>
              <a:gd name="T5" fmla="*/ 490 h 490"/>
              <a:gd name="T6" fmla="*/ 0 w 490"/>
              <a:gd name="T7" fmla="*/ 245 h 490"/>
              <a:gd name="T8" fmla="*/ 245 w 490"/>
              <a:gd name="T9" fmla="*/ 0 h 490"/>
              <a:gd name="T10" fmla="*/ 436 w 490"/>
              <a:gd name="T11" fmla="*/ 250 h 490"/>
              <a:gd name="T12" fmla="*/ 427 w 490"/>
              <a:gd name="T13" fmla="*/ 256 h 490"/>
              <a:gd name="T14" fmla="*/ 394 w 490"/>
              <a:gd name="T15" fmla="*/ 256 h 490"/>
              <a:gd name="T16" fmla="*/ 386 w 490"/>
              <a:gd name="T17" fmla="*/ 253 h 490"/>
              <a:gd name="T18" fmla="*/ 245 w 490"/>
              <a:gd name="T19" fmla="*/ 105 h 490"/>
              <a:gd name="T20" fmla="*/ 104 w 490"/>
              <a:gd name="T21" fmla="*/ 253 h 490"/>
              <a:gd name="T22" fmla="*/ 96 w 490"/>
              <a:gd name="T23" fmla="*/ 256 h 490"/>
              <a:gd name="T24" fmla="*/ 63 w 490"/>
              <a:gd name="T25" fmla="*/ 256 h 490"/>
              <a:gd name="T26" fmla="*/ 54 w 490"/>
              <a:gd name="T27" fmla="*/ 250 h 490"/>
              <a:gd name="T28" fmla="*/ 56 w 490"/>
              <a:gd name="T29" fmla="*/ 239 h 490"/>
              <a:gd name="T30" fmla="*/ 236 w 490"/>
              <a:gd name="T31" fmla="*/ 52 h 490"/>
              <a:gd name="T32" fmla="*/ 245 w 490"/>
              <a:gd name="T33" fmla="*/ 48 h 490"/>
              <a:gd name="T34" fmla="*/ 254 w 490"/>
              <a:gd name="T35" fmla="*/ 52 h 490"/>
              <a:gd name="T36" fmla="*/ 434 w 490"/>
              <a:gd name="T37" fmla="*/ 239 h 490"/>
              <a:gd name="T38" fmla="*/ 436 w 490"/>
              <a:gd name="T39" fmla="*/ 250 h 490"/>
              <a:gd name="T40" fmla="*/ 113 w 490"/>
              <a:gd name="T41" fmla="*/ 267 h 490"/>
              <a:gd name="T42" fmla="*/ 113 w 490"/>
              <a:gd name="T43" fmla="*/ 267 h 490"/>
              <a:gd name="T44" fmla="*/ 113 w 490"/>
              <a:gd name="T45" fmla="*/ 379 h 490"/>
              <a:gd name="T46" fmla="*/ 129 w 490"/>
              <a:gd name="T47" fmla="*/ 398 h 490"/>
              <a:gd name="T48" fmla="*/ 202 w 490"/>
              <a:gd name="T49" fmla="*/ 398 h 490"/>
              <a:gd name="T50" fmla="*/ 202 w 490"/>
              <a:gd name="T51" fmla="*/ 276 h 490"/>
              <a:gd name="T52" fmla="*/ 221 w 490"/>
              <a:gd name="T53" fmla="*/ 257 h 490"/>
              <a:gd name="T54" fmla="*/ 269 w 490"/>
              <a:gd name="T55" fmla="*/ 257 h 490"/>
              <a:gd name="T56" fmla="*/ 288 w 490"/>
              <a:gd name="T57" fmla="*/ 276 h 490"/>
              <a:gd name="T58" fmla="*/ 288 w 490"/>
              <a:gd name="T59" fmla="*/ 398 h 490"/>
              <a:gd name="T60" fmla="*/ 361 w 490"/>
              <a:gd name="T61" fmla="*/ 398 h 490"/>
              <a:gd name="T62" fmla="*/ 377 w 490"/>
              <a:gd name="T63" fmla="*/ 379 h 490"/>
              <a:gd name="T64" fmla="*/ 377 w 490"/>
              <a:gd name="T65" fmla="*/ 268 h 490"/>
              <a:gd name="T66" fmla="*/ 245 w 490"/>
              <a:gd name="T67" fmla="*/ 130 h 490"/>
              <a:gd name="T68" fmla="*/ 113 w 490"/>
              <a:gd name="T69" fmla="*/ 267 h 4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90" h="490">
                <a:moveTo>
                  <a:pt x="245" y="0"/>
                </a:moveTo>
                <a:cubicBezTo>
                  <a:pt x="380" y="0"/>
                  <a:pt x="490" y="110"/>
                  <a:pt x="490" y="245"/>
                </a:cubicBezTo>
                <a:cubicBezTo>
                  <a:pt x="490" y="381"/>
                  <a:pt x="380" y="490"/>
                  <a:pt x="245" y="490"/>
                </a:cubicBezTo>
                <a:cubicBezTo>
                  <a:pt x="110" y="490"/>
                  <a:pt x="0" y="381"/>
                  <a:pt x="0" y="245"/>
                </a:cubicBezTo>
                <a:cubicBezTo>
                  <a:pt x="0" y="110"/>
                  <a:pt x="110" y="0"/>
                  <a:pt x="245" y="0"/>
                </a:cubicBezTo>
                <a:close/>
                <a:moveTo>
                  <a:pt x="436" y="250"/>
                </a:moveTo>
                <a:cubicBezTo>
                  <a:pt x="435" y="254"/>
                  <a:pt x="431" y="256"/>
                  <a:pt x="427" y="256"/>
                </a:cubicBezTo>
                <a:lnTo>
                  <a:pt x="394" y="256"/>
                </a:lnTo>
                <a:cubicBezTo>
                  <a:pt x="391" y="256"/>
                  <a:pt x="388" y="255"/>
                  <a:pt x="386" y="253"/>
                </a:cubicBezTo>
                <a:lnTo>
                  <a:pt x="245" y="105"/>
                </a:lnTo>
                <a:lnTo>
                  <a:pt x="104" y="253"/>
                </a:lnTo>
                <a:cubicBezTo>
                  <a:pt x="102" y="255"/>
                  <a:pt x="99" y="256"/>
                  <a:pt x="96" y="256"/>
                </a:cubicBezTo>
                <a:lnTo>
                  <a:pt x="63" y="256"/>
                </a:lnTo>
                <a:cubicBezTo>
                  <a:pt x="59" y="256"/>
                  <a:pt x="55" y="254"/>
                  <a:pt x="54" y="250"/>
                </a:cubicBezTo>
                <a:cubicBezTo>
                  <a:pt x="52" y="246"/>
                  <a:pt x="53" y="242"/>
                  <a:pt x="56" y="239"/>
                </a:cubicBezTo>
                <a:lnTo>
                  <a:pt x="236" y="52"/>
                </a:lnTo>
                <a:cubicBezTo>
                  <a:pt x="238" y="49"/>
                  <a:pt x="242" y="48"/>
                  <a:pt x="245" y="48"/>
                </a:cubicBezTo>
                <a:cubicBezTo>
                  <a:pt x="248" y="48"/>
                  <a:pt x="252" y="49"/>
                  <a:pt x="254" y="52"/>
                </a:cubicBezTo>
                <a:lnTo>
                  <a:pt x="434" y="239"/>
                </a:lnTo>
                <a:cubicBezTo>
                  <a:pt x="437" y="242"/>
                  <a:pt x="438" y="246"/>
                  <a:pt x="436" y="250"/>
                </a:cubicBezTo>
                <a:close/>
                <a:moveTo>
                  <a:pt x="113" y="267"/>
                </a:moveTo>
                <a:lnTo>
                  <a:pt x="113" y="267"/>
                </a:lnTo>
                <a:lnTo>
                  <a:pt x="113" y="379"/>
                </a:lnTo>
                <a:cubicBezTo>
                  <a:pt x="113" y="389"/>
                  <a:pt x="120" y="398"/>
                  <a:pt x="129" y="398"/>
                </a:cubicBezTo>
                <a:lnTo>
                  <a:pt x="202" y="398"/>
                </a:lnTo>
                <a:lnTo>
                  <a:pt x="202" y="276"/>
                </a:lnTo>
                <a:cubicBezTo>
                  <a:pt x="202" y="266"/>
                  <a:pt x="211" y="257"/>
                  <a:pt x="221" y="257"/>
                </a:cubicBezTo>
                <a:lnTo>
                  <a:pt x="269" y="257"/>
                </a:lnTo>
                <a:cubicBezTo>
                  <a:pt x="279" y="257"/>
                  <a:pt x="288" y="266"/>
                  <a:pt x="288" y="276"/>
                </a:cubicBezTo>
                <a:lnTo>
                  <a:pt x="288" y="398"/>
                </a:lnTo>
                <a:lnTo>
                  <a:pt x="361" y="398"/>
                </a:lnTo>
                <a:cubicBezTo>
                  <a:pt x="370" y="398"/>
                  <a:pt x="377" y="389"/>
                  <a:pt x="377" y="379"/>
                </a:cubicBezTo>
                <a:lnTo>
                  <a:pt x="377" y="268"/>
                </a:lnTo>
                <a:lnTo>
                  <a:pt x="245" y="130"/>
                </a:lnTo>
                <a:lnTo>
                  <a:pt x="113" y="267"/>
                </a:lnTo>
                <a:close/>
              </a:path>
            </a:pathLst>
          </a:custGeom>
          <a:solidFill>
            <a:srgbClr val="1F487C"/>
          </a:solidFill>
          <a:ln>
            <a:noFill/>
          </a:ln>
        </p:spPr>
        <p:txBody>
          <a:bodyPr vert="horz" wrap="square" lIns="91416" tIns="45708" rIns="91416" bIns="45708" numCol="1" anchor="t" anchorCtr="0" compatLnSpc="1"/>
          <a:lstStyle/>
          <a:p>
            <a:endParaRPr lang="zh-CN" altLang="en-US" sz="2400"/>
          </a:p>
        </p:txBody>
      </p:sp>
      <p:sp>
        <p:nvSpPr>
          <p:cNvPr id="55" name="Rectangle 4"/>
          <p:cNvSpPr txBox="1">
            <a:spLocks noChangeArrowheads="1"/>
          </p:cNvSpPr>
          <p:nvPr/>
        </p:nvSpPr>
        <p:spPr bwMode="auto">
          <a:xfrm>
            <a:off x="6186885" y="3193462"/>
            <a:ext cx="4892803" cy="3421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16" tIns="45708" rIns="91416" bIns="45708"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gn="l"/>
            <a:r>
              <a:rPr lang="zh-CN" altLang="en-US" b="0" dirty="0">
                <a:solidFill>
                  <a:schemeClr val="tx1"/>
                </a:solidFill>
                <a:latin typeface="方正黑体简体" panose="02010601030101010101" pitchFamily="2" charset="-122"/>
                <a:ea typeface="方正黑体简体" panose="02010601030101010101" pitchFamily="2" charset="-122"/>
              </a:rPr>
              <a:t>这里可以输入公司</a:t>
            </a:r>
            <a:r>
              <a:rPr lang="en-US" altLang="zh-CN" b="0" dirty="0">
                <a:solidFill>
                  <a:schemeClr val="tx1"/>
                </a:solidFill>
                <a:latin typeface="方正黑体简体" panose="02010601030101010101" pitchFamily="2" charset="-122"/>
                <a:ea typeface="方正黑体简体" panose="02010601030101010101" pitchFamily="2" charset="-122"/>
              </a:rPr>
              <a:t>/</a:t>
            </a:r>
            <a:r>
              <a:rPr lang="zh-CN" altLang="en-US" b="0" dirty="0">
                <a:solidFill>
                  <a:schemeClr val="tx1"/>
                </a:solidFill>
                <a:latin typeface="方正黑体简体" panose="02010601030101010101" pitchFamily="2" charset="-122"/>
                <a:ea typeface="方正黑体简体" panose="02010601030101010101" pitchFamily="2" charset="-122"/>
              </a:rPr>
              <a:t>团队名称</a:t>
            </a:r>
            <a:endParaRPr lang="zh-CN" altLang="en-US" b="0" dirty="0">
              <a:solidFill>
                <a:schemeClr val="tx1"/>
              </a:solidFill>
              <a:latin typeface="方正黑体简体" panose="02010601030101010101" pitchFamily="2" charset="-122"/>
              <a:ea typeface="方正黑体简体" panose="02010601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2500" advClick="0" advTm="12000">
        <p:checker/>
      </p:transition>
    </mc:Choice>
    <mc:Fallback>
      <p:transition spd="slow" advClick="0" advTm="12000">
        <p:check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left)">
                                      <p:cBhvr>
                                        <p:cTn id="7" dur="500"/>
                                        <p:tgtEl>
                                          <p:spTgt spid="13"/>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wipe(up)">
                                      <p:cBhvr>
                                        <p:cTn id="11" dur="500"/>
                                        <p:tgtEl>
                                          <p:spTgt spid="14"/>
                                        </p:tgtEl>
                                      </p:cBhvr>
                                    </p:animEffect>
                                  </p:childTnLst>
                                </p:cTn>
                              </p:par>
                            </p:childTnLst>
                          </p:cTn>
                        </p:par>
                        <p:par>
                          <p:cTn id="12" fill="hold">
                            <p:stCondLst>
                              <p:cond delay="1000"/>
                            </p:stCondLst>
                            <p:childTnLst>
                              <p:par>
                                <p:cTn id="13" presetID="53" presetClass="entr" presetSubtype="16" fill="hold" nodeType="afterEffect">
                                  <p:stCondLst>
                                    <p:cond delay="0"/>
                                  </p:stCondLst>
                                  <p:childTnLst>
                                    <p:set>
                                      <p:cBhvr>
                                        <p:cTn id="14" dur="1" fill="hold">
                                          <p:stCondLst>
                                            <p:cond delay="0"/>
                                          </p:stCondLst>
                                        </p:cTn>
                                        <p:tgtEl>
                                          <p:spTgt spid="17"/>
                                        </p:tgtEl>
                                        <p:attrNameLst>
                                          <p:attrName>style.visibility</p:attrName>
                                        </p:attrNameLst>
                                      </p:cBhvr>
                                      <p:to>
                                        <p:strVal val="visible"/>
                                      </p:to>
                                    </p:set>
                                    <p:anim calcmode="lin" valueType="num">
                                      <p:cBhvr>
                                        <p:cTn id="15" dur="500" fill="hold"/>
                                        <p:tgtEl>
                                          <p:spTgt spid="17"/>
                                        </p:tgtEl>
                                        <p:attrNameLst>
                                          <p:attrName>ppt_w</p:attrName>
                                        </p:attrNameLst>
                                      </p:cBhvr>
                                      <p:tavLst>
                                        <p:tav tm="0">
                                          <p:val>
                                            <p:fltVal val="0"/>
                                          </p:val>
                                        </p:tav>
                                        <p:tav tm="100000">
                                          <p:val>
                                            <p:strVal val="#ppt_w"/>
                                          </p:val>
                                        </p:tav>
                                      </p:tavLst>
                                    </p:anim>
                                    <p:anim calcmode="lin" valueType="num">
                                      <p:cBhvr>
                                        <p:cTn id="16" dur="500" fill="hold"/>
                                        <p:tgtEl>
                                          <p:spTgt spid="17"/>
                                        </p:tgtEl>
                                        <p:attrNameLst>
                                          <p:attrName>ppt_h</p:attrName>
                                        </p:attrNameLst>
                                      </p:cBhvr>
                                      <p:tavLst>
                                        <p:tav tm="0">
                                          <p:val>
                                            <p:fltVal val="0"/>
                                          </p:val>
                                        </p:tav>
                                        <p:tav tm="100000">
                                          <p:val>
                                            <p:strVal val="#ppt_h"/>
                                          </p:val>
                                        </p:tav>
                                      </p:tavLst>
                                    </p:anim>
                                    <p:animEffect transition="in" filter="fade">
                                      <p:cBhvr>
                                        <p:cTn id="17" dur="500"/>
                                        <p:tgtEl>
                                          <p:spTgt spid="17"/>
                                        </p:tgtEl>
                                      </p:cBhvr>
                                    </p:animEffect>
                                  </p:childTnLst>
                                </p:cTn>
                              </p:par>
                              <p:par>
                                <p:cTn id="18" presetID="53" presetClass="entr" presetSubtype="16" fill="hold" grpId="0" nodeType="withEffect">
                                  <p:stCondLst>
                                    <p:cond delay="0"/>
                                  </p:stCondLst>
                                  <p:childTnLst>
                                    <p:set>
                                      <p:cBhvr>
                                        <p:cTn id="19" dur="1" fill="hold">
                                          <p:stCondLst>
                                            <p:cond delay="0"/>
                                          </p:stCondLst>
                                        </p:cTn>
                                        <p:tgtEl>
                                          <p:spTgt spid="22"/>
                                        </p:tgtEl>
                                        <p:attrNameLst>
                                          <p:attrName>style.visibility</p:attrName>
                                        </p:attrNameLst>
                                      </p:cBhvr>
                                      <p:to>
                                        <p:strVal val="visible"/>
                                      </p:to>
                                    </p:set>
                                    <p:anim calcmode="lin" valueType="num">
                                      <p:cBhvr>
                                        <p:cTn id="20" dur="500" fill="hold"/>
                                        <p:tgtEl>
                                          <p:spTgt spid="22"/>
                                        </p:tgtEl>
                                        <p:attrNameLst>
                                          <p:attrName>ppt_w</p:attrName>
                                        </p:attrNameLst>
                                      </p:cBhvr>
                                      <p:tavLst>
                                        <p:tav tm="0">
                                          <p:val>
                                            <p:fltVal val="0"/>
                                          </p:val>
                                        </p:tav>
                                        <p:tav tm="100000">
                                          <p:val>
                                            <p:strVal val="#ppt_w"/>
                                          </p:val>
                                        </p:tav>
                                      </p:tavLst>
                                    </p:anim>
                                    <p:anim calcmode="lin" valueType="num">
                                      <p:cBhvr>
                                        <p:cTn id="21" dur="500" fill="hold"/>
                                        <p:tgtEl>
                                          <p:spTgt spid="22"/>
                                        </p:tgtEl>
                                        <p:attrNameLst>
                                          <p:attrName>ppt_h</p:attrName>
                                        </p:attrNameLst>
                                      </p:cBhvr>
                                      <p:tavLst>
                                        <p:tav tm="0">
                                          <p:val>
                                            <p:fltVal val="0"/>
                                          </p:val>
                                        </p:tav>
                                        <p:tav tm="100000">
                                          <p:val>
                                            <p:strVal val="#ppt_h"/>
                                          </p:val>
                                        </p:tav>
                                      </p:tavLst>
                                    </p:anim>
                                    <p:animEffect transition="in" filter="fade">
                                      <p:cBhvr>
                                        <p:cTn id="22" dur="500"/>
                                        <p:tgtEl>
                                          <p:spTgt spid="22"/>
                                        </p:tgtEl>
                                      </p:cBhvr>
                                    </p:animEffect>
                                  </p:childTnLst>
                                </p:cTn>
                              </p:par>
                            </p:childTnLst>
                          </p:cTn>
                        </p:par>
                        <p:par>
                          <p:cTn id="23" fill="hold">
                            <p:stCondLst>
                              <p:cond delay="1500"/>
                            </p:stCondLst>
                            <p:childTnLst>
                              <p:par>
                                <p:cTn id="24" presetID="18" presetClass="entr" presetSubtype="6" fill="hold" nodeType="afterEffect">
                                  <p:stCondLst>
                                    <p:cond delay="0"/>
                                  </p:stCondLst>
                                  <p:childTnLst>
                                    <p:set>
                                      <p:cBhvr>
                                        <p:cTn id="25" dur="1" fill="hold">
                                          <p:stCondLst>
                                            <p:cond delay="0"/>
                                          </p:stCondLst>
                                        </p:cTn>
                                        <p:tgtEl>
                                          <p:spTgt spid="12"/>
                                        </p:tgtEl>
                                        <p:attrNameLst>
                                          <p:attrName>style.visibility</p:attrName>
                                        </p:attrNameLst>
                                      </p:cBhvr>
                                      <p:to>
                                        <p:strVal val="visible"/>
                                      </p:to>
                                    </p:set>
                                    <p:animEffect transition="in" filter="strips(downRight)">
                                      <p:cBhvr>
                                        <p:cTn id="26" dur="500"/>
                                        <p:tgtEl>
                                          <p:spTgt spid="12"/>
                                        </p:tgtEl>
                                      </p:cBhvr>
                                    </p:animEffect>
                                  </p:childTnLst>
                                </p:cTn>
                              </p:par>
                            </p:childTnLst>
                          </p:cTn>
                        </p:par>
                        <p:par>
                          <p:cTn id="27" fill="hold">
                            <p:stCondLst>
                              <p:cond delay="2000"/>
                            </p:stCondLst>
                            <p:childTnLst>
                              <p:par>
                                <p:cTn id="28" presetID="2" presetClass="entr" presetSubtype="9" fill="hold" grpId="0" nodeType="afterEffect">
                                  <p:stCondLst>
                                    <p:cond delay="0"/>
                                  </p:stCondLst>
                                  <p:childTnLst>
                                    <p:set>
                                      <p:cBhvr>
                                        <p:cTn id="29" dur="1" fill="hold">
                                          <p:stCondLst>
                                            <p:cond delay="0"/>
                                          </p:stCondLst>
                                        </p:cTn>
                                        <p:tgtEl>
                                          <p:spTgt spid="39"/>
                                        </p:tgtEl>
                                        <p:attrNameLst>
                                          <p:attrName>style.visibility</p:attrName>
                                        </p:attrNameLst>
                                      </p:cBhvr>
                                      <p:to>
                                        <p:strVal val="visible"/>
                                      </p:to>
                                    </p:set>
                                    <p:anim calcmode="lin" valueType="num">
                                      <p:cBhvr additive="base">
                                        <p:cTn id="30" dur="500" fill="hold"/>
                                        <p:tgtEl>
                                          <p:spTgt spid="39"/>
                                        </p:tgtEl>
                                        <p:attrNameLst>
                                          <p:attrName>ppt_x</p:attrName>
                                        </p:attrNameLst>
                                      </p:cBhvr>
                                      <p:tavLst>
                                        <p:tav tm="0">
                                          <p:val>
                                            <p:strVal val="0-#ppt_w/2"/>
                                          </p:val>
                                        </p:tav>
                                        <p:tav tm="100000">
                                          <p:val>
                                            <p:strVal val="#ppt_x"/>
                                          </p:val>
                                        </p:tav>
                                      </p:tavLst>
                                    </p:anim>
                                    <p:anim calcmode="lin" valueType="num">
                                      <p:cBhvr additive="base">
                                        <p:cTn id="31" dur="500" fill="hold"/>
                                        <p:tgtEl>
                                          <p:spTgt spid="39"/>
                                        </p:tgtEl>
                                        <p:attrNameLst>
                                          <p:attrName>ppt_y</p:attrName>
                                        </p:attrNameLst>
                                      </p:cBhvr>
                                      <p:tavLst>
                                        <p:tav tm="0">
                                          <p:val>
                                            <p:strVal val="0-#ppt_h/2"/>
                                          </p:val>
                                        </p:tav>
                                        <p:tav tm="100000">
                                          <p:val>
                                            <p:strVal val="#ppt_y"/>
                                          </p:val>
                                        </p:tav>
                                      </p:tavLst>
                                    </p:anim>
                                  </p:childTnLst>
                                </p:cTn>
                              </p:par>
                              <p:par>
                                <p:cTn id="32" presetID="2" presetClass="entr" presetSubtype="9" fill="hold" nodeType="withEffect">
                                  <p:stCondLst>
                                    <p:cond delay="0"/>
                                  </p:stCondLst>
                                  <p:childTnLst>
                                    <p:set>
                                      <p:cBhvr>
                                        <p:cTn id="33" dur="1" fill="hold">
                                          <p:stCondLst>
                                            <p:cond delay="0"/>
                                          </p:stCondLst>
                                        </p:cTn>
                                        <p:tgtEl>
                                          <p:spTgt spid="38"/>
                                        </p:tgtEl>
                                        <p:attrNameLst>
                                          <p:attrName>style.visibility</p:attrName>
                                        </p:attrNameLst>
                                      </p:cBhvr>
                                      <p:to>
                                        <p:strVal val="visible"/>
                                      </p:to>
                                    </p:set>
                                    <p:anim calcmode="lin" valueType="num">
                                      <p:cBhvr additive="base">
                                        <p:cTn id="34" dur="500" fill="hold"/>
                                        <p:tgtEl>
                                          <p:spTgt spid="38"/>
                                        </p:tgtEl>
                                        <p:attrNameLst>
                                          <p:attrName>ppt_x</p:attrName>
                                        </p:attrNameLst>
                                      </p:cBhvr>
                                      <p:tavLst>
                                        <p:tav tm="0">
                                          <p:val>
                                            <p:strVal val="0-#ppt_w/2"/>
                                          </p:val>
                                        </p:tav>
                                        <p:tav tm="100000">
                                          <p:val>
                                            <p:strVal val="#ppt_x"/>
                                          </p:val>
                                        </p:tav>
                                      </p:tavLst>
                                    </p:anim>
                                    <p:anim calcmode="lin" valueType="num">
                                      <p:cBhvr additive="base">
                                        <p:cTn id="35" dur="500" fill="hold"/>
                                        <p:tgtEl>
                                          <p:spTgt spid="38"/>
                                        </p:tgtEl>
                                        <p:attrNameLst>
                                          <p:attrName>ppt_y</p:attrName>
                                        </p:attrNameLst>
                                      </p:cBhvr>
                                      <p:tavLst>
                                        <p:tav tm="0">
                                          <p:val>
                                            <p:strVal val="0-#ppt_h/2"/>
                                          </p:val>
                                        </p:tav>
                                        <p:tav tm="100000">
                                          <p:val>
                                            <p:strVal val="#ppt_y"/>
                                          </p:val>
                                        </p:tav>
                                      </p:tavLst>
                                    </p:anim>
                                  </p:childTnLst>
                                </p:cTn>
                              </p:par>
                            </p:childTnLst>
                          </p:cTn>
                        </p:par>
                        <p:par>
                          <p:cTn id="36" fill="hold">
                            <p:stCondLst>
                              <p:cond delay="2500"/>
                            </p:stCondLst>
                            <p:childTnLst>
                              <p:par>
                                <p:cTn id="37" presetID="2" presetClass="entr" presetSubtype="2" fill="hold" grpId="0" nodeType="afterEffect">
                                  <p:stCondLst>
                                    <p:cond delay="0"/>
                                  </p:stCondLst>
                                  <p:iterate type="lt">
                                    <p:tmPct val="10000"/>
                                  </p:iterate>
                                  <p:childTnLst>
                                    <p:set>
                                      <p:cBhvr>
                                        <p:cTn id="38" dur="1" fill="hold">
                                          <p:stCondLst>
                                            <p:cond delay="0"/>
                                          </p:stCondLst>
                                        </p:cTn>
                                        <p:tgtEl>
                                          <p:spTgt spid="52"/>
                                        </p:tgtEl>
                                        <p:attrNameLst>
                                          <p:attrName>style.visibility</p:attrName>
                                        </p:attrNameLst>
                                      </p:cBhvr>
                                      <p:to>
                                        <p:strVal val="visible"/>
                                      </p:to>
                                    </p:set>
                                    <p:anim calcmode="lin" valueType="num">
                                      <p:cBhvr>
                                        <p:cTn id="39" dur="500" fill="hold"/>
                                        <p:tgtEl>
                                          <p:spTgt spid="52"/>
                                        </p:tgtEl>
                                        <p:attrNameLst>
                                          <p:attrName>ppt_x</p:attrName>
                                        </p:attrNameLst>
                                      </p:cBhvr>
                                      <p:tavLst>
                                        <p:tav tm="0">
                                          <p:val>
                                            <p:strVal val="1+#ppt_w/2"/>
                                          </p:val>
                                        </p:tav>
                                        <p:tav tm="100000">
                                          <p:val>
                                            <p:strVal val="#ppt_x"/>
                                          </p:val>
                                        </p:tav>
                                      </p:tavLst>
                                    </p:anim>
                                    <p:anim calcmode="lin" valueType="num">
                                      <p:cBhvr>
                                        <p:cTn id="40" dur="500" fill="hold"/>
                                        <p:tgtEl>
                                          <p:spTgt spid="52"/>
                                        </p:tgtEl>
                                        <p:attrNameLst>
                                          <p:attrName>ppt_y</p:attrName>
                                        </p:attrNameLst>
                                      </p:cBhvr>
                                      <p:tavLst>
                                        <p:tav tm="0">
                                          <p:val>
                                            <p:strVal val="#ppt_y"/>
                                          </p:val>
                                        </p:tav>
                                        <p:tav tm="100000">
                                          <p:val>
                                            <p:strVal val="#ppt_y"/>
                                          </p:val>
                                        </p:tav>
                                      </p:tavLst>
                                    </p:anim>
                                  </p:childTnLst>
                                </p:cTn>
                              </p:par>
                            </p:childTnLst>
                          </p:cTn>
                        </p:par>
                        <p:par>
                          <p:cTn id="41" fill="hold">
                            <p:stCondLst>
                              <p:cond delay="3150"/>
                            </p:stCondLst>
                            <p:childTnLst>
                              <p:par>
                                <p:cTn id="42" presetID="52" presetClass="entr" presetSubtype="0" fill="hold" grpId="0" nodeType="afterEffect">
                                  <p:stCondLst>
                                    <p:cond delay="0"/>
                                  </p:stCondLst>
                                  <p:iterate type="lt">
                                    <p:tmPct val="10000"/>
                                  </p:iterate>
                                  <p:childTnLst>
                                    <p:set>
                                      <p:cBhvr>
                                        <p:cTn id="43" dur="1" fill="hold">
                                          <p:stCondLst>
                                            <p:cond delay="0"/>
                                          </p:stCondLst>
                                        </p:cTn>
                                        <p:tgtEl>
                                          <p:spTgt spid="53"/>
                                        </p:tgtEl>
                                        <p:attrNameLst>
                                          <p:attrName>style.visibility</p:attrName>
                                        </p:attrNameLst>
                                      </p:cBhvr>
                                      <p:to>
                                        <p:strVal val="visible"/>
                                      </p:to>
                                    </p:set>
                                    <p:animScale>
                                      <p:cBhvr>
                                        <p:cTn id="44" dur="1000" decel="50000" fill="hold">
                                          <p:stCondLst>
                                            <p:cond delay="0"/>
                                          </p:stCondLst>
                                        </p:cTn>
                                        <p:tgtEl>
                                          <p:spTgt spid="5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5" dur="1000" decel="50000" fill="hold">
                                          <p:stCondLst>
                                            <p:cond delay="0"/>
                                          </p:stCondLst>
                                        </p:cTn>
                                        <p:tgtEl>
                                          <p:spTgt spid="53"/>
                                        </p:tgtEl>
                                        <p:attrNameLst>
                                          <p:attrName>ppt_x</p:attrName>
                                          <p:attrName>ppt_y</p:attrName>
                                        </p:attrNameLst>
                                      </p:cBhvr>
                                    </p:animMotion>
                                    <p:animEffect transition="in" filter="fade">
                                      <p:cBhvr>
                                        <p:cTn id="46" dur="1000"/>
                                        <p:tgtEl>
                                          <p:spTgt spid="53"/>
                                        </p:tgtEl>
                                      </p:cBhvr>
                                    </p:animEffect>
                                  </p:childTnLst>
                                </p:cTn>
                              </p:par>
                            </p:childTnLst>
                          </p:cTn>
                        </p:par>
                        <p:par>
                          <p:cTn id="47" fill="hold">
                            <p:stCondLst>
                              <p:cond delay="6849"/>
                            </p:stCondLst>
                            <p:childTnLst>
                              <p:par>
                                <p:cTn id="48" presetID="2" presetClass="entr" presetSubtype="6" fill="hold" grpId="0" nodeType="afterEffect">
                                  <p:stCondLst>
                                    <p:cond delay="0"/>
                                  </p:stCondLst>
                                  <p:childTnLst>
                                    <p:set>
                                      <p:cBhvr>
                                        <p:cTn id="49" dur="1" fill="hold">
                                          <p:stCondLst>
                                            <p:cond delay="0"/>
                                          </p:stCondLst>
                                        </p:cTn>
                                        <p:tgtEl>
                                          <p:spTgt spid="54"/>
                                        </p:tgtEl>
                                        <p:attrNameLst>
                                          <p:attrName>style.visibility</p:attrName>
                                        </p:attrNameLst>
                                      </p:cBhvr>
                                      <p:to>
                                        <p:strVal val="visible"/>
                                      </p:to>
                                    </p:set>
                                    <p:anim calcmode="lin" valueType="num">
                                      <p:cBhvr additive="base">
                                        <p:cTn id="50" dur="500" fill="hold"/>
                                        <p:tgtEl>
                                          <p:spTgt spid="54"/>
                                        </p:tgtEl>
                                        <p:attrNameLst>
                                          <p:attrName>ppt_x</p:attrName>
                                        </p:attrNameLst>
                                      </p:cBhvr>
                                      <p:tavLst>
                                        <p:tav tm="0">
                                          <p:val>
                                            <p:strVal val="1+#ppt_w/2"/>
                                          </p:val>
                                        </p:tav>
                                        <p:tav tm="100000">
                                          <p:val>
                                            <p:strVal val="#ppt_x"/>
                                          </p:val>
                                        </p:tav>
                                      </p:tavLst>
                                    </p:anim>
                                    <p:anim calcmode="lin" valueType="num">
                                      <p:cBhvr additive="base">
                                        <p:cTn id="51" dur="500" fill="hold"/>
                                        <p:tgtEl>
                                          <p:spTgt spid="54"/>
                                        </p:tgtEl>
                                        <p:attrNameLst>
                                          <p:attrName>ppt_y</p:attrName>
                                        </p:attrNameLst>
                                      </p:cBhvr>
                                      <p:tavLst>
                                        <p:tav tm="0">
                                          <p:val>
                                            <p:strVal val="1+#ppt_h/2"/>
                                          </p:val>
                                        </p:tav>
                                        <p:tav tm="100000">
                                          <p:val>
                                            <p:strVal val="#ppt_y"/>
                                          </p:val>
                                        </p:tav>
                                      </p:tavLst>
                                    </p:anim>
                                  </p:childTnLst>
                                </p:cTn>
                              </p:par>
                            </p:childTnLst>
                          </p:cTn>
                        </p:par>
                        <p:par>
                          <p:cTn id="52" fill="hold">
                            <p:stCondLst>
                              <p:cond delay="7349"/>
                            </p:stCondLst>
                            <p:childTnLst>
                              <p:par>
                                <p:cTn id="53" presetID="22" presetClass="entr" presetSubtype="8" fill="hold" grpId="0" nodeType="afterEffect">
                                  <p:stCondLst>
                                    <p:cond delay="0"/>
                                  </p:stCondLst>
                                  <p:childTnLst>
                                    <p:set>
                                      <p:cBhvr>
                                        <p:cTn id="54" dur="1" fill="hold">
                                          <p:stCondLst>
                                            <p:cond delay="0"/>
                                          </p:stCondLst>
                                        </p:cTn>
                                        <p:tgtEl>
                                          <p:spTgt spid="55"/>
                                        </p:tgtEl>
                                        <p:attrNameLst>
                                          <p:attrName>style.visibility</p:attrName>
                                        </p:attrNameLst>
                                      </p:cBhvr>
                                      <p:to>
                                        <p:strVal val="visible"/>
                                      </p:to>
                                    </p:set>
                                    <p:animEffect transition="in" filter="wipe(left)">
                                      <p:cBhvr>
                                        <p:cTn id="55" dur="5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22" grpId="0"/>
      <p:bldP spid="39" grpId="0"/>
      <p:bldP spid="52" grpId="0" bldLvl="0" autoUpdateAnimBg="0"/>
      <p:bldP spid="53" grpId="0"/>
      <p:bldP spid="54" grpId="0" animBg="1"/>
      <p:bldP spid="55" grpId="0"/>
    </p:bld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7" name="矩形 36"/>
          <p:cNvSpPr/>
          <p:nvPr/>
        </p:nvSpPr>
        <p:spPr>
          <a:xfrm>
            <a:off x="2553840" y="2139280"/>
            <a:ext cx="1896240" cy="271712"/>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dirty="0" smtClean="0"/>
              <a:t>在此添加关键字</a:t>
            </a:r>
            <a:endParaRPr lang="zh-CN" altLang="en-US" dirty="0"/>
          </a:p>
        </p:txBody>
      </p:sp>
      <p:sp>
        <p:nvSpPr>
          <p:cNvPr id="36" name="矩形 35"/>
          <p:cNvSpPr/>
          <p:nvPr/>
        </p:nvSpPr>
        <p:spPr>
          <a:xfrm>
            <a:off x="6354194" y="4074459"/>
            <a:ext cx="1045712" cy="1045712"/>
          </a:xfrm>
          <a:prstGeom prst="rect">
            <a:avLst/>
          </a:pr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矩形 34"/>
          <p:cNvSpPr/>
          <p:nvPr/>
        </p:nvSpPr>
        <p:spPr>
          <a:xfrm>
            <a:off x="1455441" y="4104512"/>
            <a:ext cx="1045712" cy="1045712"/>
          </a:xfrm>
          <a:prstGeom prst="rect">
            <a:avLst/>
          </a:pr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矩形 33"/>
          <p:cNvSpPr/>
          <p:nvPr/>
        </p:nvSpPr>
        <p:spPr>
          <a:xfrm>
            <a:off x="6347884" y="2139280"/>
            <a:ext cx="1045712" cy="1045712"/>
          </a:xfrm>
          <a:prstGeom prst="rect">
            <a:avLst/>
          </a:pr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32"/>
          <p:cNvSpPr/>
          <p:nvPr/>
        </p:nvSpPr>
        <p:spPr>
          <a:xfrm>
            <a:off x="1488225" y="2139280"/>
            <a:ext cx="1045712" cy="1045712"/>
          </a:xfrm>
          <a:prstGeom prst="rect">
            <a:avLst/>
          </a:pr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梯形 1"/>
          <p:cNvSpPr/>
          <p:nvPr/>
        </p:nvSpPr>
        <p:spPr>
          <a:xfrm>
            <a:off x="142240" y="281406"/>
            <a:ext cx="2067560" cy="483303"/>
          </a:xfrm>
          <a:prstGeom prst="trapezoid">
            <a:avLst/>
          </a:prstGeom>
          <a:solidFill>
            <a:srgbClr val="CC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0" y="463025"/>
            <a:ext cx="6877050" cy="784750"/>
          </a:xfrm>
          <a:custGeom>
            <a:avLst/>
            <a:gdLst>
              <a:gd name="connsiteX0" fmla="*/ 0 w 6877050"/>
              <a:gd name="connsiteY0" fmla="*/ 0 h 783320"/>
              <a:gd name="connsiteX1" fmla="*/ 6877050 w 6877050"/>
              <a:gd name="connsiteY1" fmla="*/ 0 h 783320"/>
              <a:gd name="connsiteX2" fmla="*/ 6877050 w 6877050"/>
              <a:gd name="connsiteY2" fmla="*/ 783320 h 783320"/>
              <a:gd name="connsiteX3" fmla="*/ 0 w 6877050"/>
              <a:gd name="connsiteY3" fmla="*/ 783320 h 783320"/>
              <a:gd name="connsiteX4" fmla="*/ 0 w 6877050"/>
              <a:gd name="connsiteY4" fmla="*/ 0 h 783320"/>
              <a:gd name="connsiteX0-1" fmla="*/ 0 w 6877050"/>
              <a:gd name="connsiteY0-2" fmla="*/ 0 h 784750"/>
              <a:gd name="connsiteX1-3" fmla="*/ 6877050 w 6877050"/>
              <a:gd name="connsiteY1-4" fmla="*/ 0 h 784750"/>
              <a:gd name="connsiteX2-5" fmla="*/ 6877050 w 6877050"/>
              <a:gd name="connsiteY2-6" fmla="*/ 783320 h 784750"/>
              <a:gd name="connsiteX3-7" fmla="*/ 6505575 w 6877050"/>
              <a:gd name="connsiteY3-8" fmla="*/ 784750 h 784750"/>
              <a:gd name="connsiteX4-9" fmla="*/ 0 w 6877050"/>
              <a:gd name="connsiteY4-10" fmla="*/ 783320 h 784750"/>
              <a:gd name="connsiteX5" fmla="*/ 0 w 6877050"/>
              <a:gd name="connsiteY5" fmla="*/ 0 h 784750"/>
              <a:gd name="connsiteX0-11" fmla="*/ 0 w 6877050"/>
              <a:gd name="connsiteY0-12" fmla="*/ 0 h 784750"/>
              <a:gd name="connsiteX1-13" fmla="*/ 6877050 w 6877050"/>
              <a:gd name="connsiteY1-14" fmla="*/ 0 h 784750"/>
              <a:gd name="connsiteX2-15" fmla="*/ 6505575 w 6877050"/>
              <a:gd name="connsiteY2-16" fmla="*/ 784750 h 784750"/>
              <a:gd name="connsiteX3-17" fmla="*/ 0 w 6877050"/>
              <a:gd name="connsiteY3-18" fmla="*/ 783320 h 784750"/>
              <a:gd name="connsiteX4-19" fmla="*/ 0 w 6877050"/>
              <a:gd name="connsiteY4-20" fmla="*/ 0 h 78475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77050" h="784750">
                <a:moveTo>
                  <a:pt x="0" y="0"/>
                </a:moveTo>
                <a:lnTo>
                  <a:pt x="6877050" y="0"/>
                </a:lnTo>
                <a:lnTo>
                  <a:pt x="6505575" y="784750"/>
                </a:lnTo>
                <a:lnTo>
                  <a:pt x="0" y="783320"/>
                </a:lnTo>
                <a:lnTo>
                  <a:pt x="0" y="0"/>
                </a:lnTo>
                <a:close/>
              </a:path>
            </a:pathLst>
          </a:cu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梯形 3"/>
          <p:cNvSpPr/>
          <p:nvPr/>
        </p:nvSpPr>
        <p:spPr>
          <a:xfrm flipV="1">
            <a:off x="260350" y="274373"/>
            <a:ext cx="1827530" cy="490336"/>
          </a:xfrm>
          <a:prstGeom prst="trapezoid">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TextBox 17"/>
          <p:cNvSpPr txBox="1"/>
          <p:nvPr/>
        </p:nvSpPr>
        <p:spPr>
          <a:xfrm>
            <a:off x="2205990" y="609181"/>
            <a:ext cx="3939534" cy="492438"/>
          </a:xfrm>
          <a:prstGeom prst="rect">
            <a:avLst/>
          </a:prstGeom>
          <a:noFill/>
        </p:spPr>
        <p:txBody>
          <a:bodyPr wrap="none" lIns="121917" tIns="60958" rIns="121917" bIns="60958" rtlCol="0">
            <a:spAutoFit/>
          </a:bodyPr>
          <a:lstStyle/>
          <a:p>
            <a:r>
              <a:rPr lang="zh-CN" altLang="en-US" sz="2400" dirty="0">
                <a:solidFill>
                  <a:schemeClr val="bg1"/>
                </a:solidFill>
              </a:rPr>
              <a:t>单击此处添加</a:t>
            </a:r>
            <a:r>
              <a:rPr lang="zh-CN" altLang="en-US" sz="2400" dirty="0" smtClean="0">
                <a:solidFill>
                  <a:schemeClr val="bg1"/>
                </a:solidFill>
              </a:rPr>
              <a:t>标题文本内容</a:t>
            </a:r>
            <a:endParaRPr lang="en-US" sz="2400" dirty="0">
              <a:solidFill>
                <a:schemeClr val="bg1"/>
              </a:solidFill>
            </a:endParaRPr>
          </a:p>
        </p:txBody>
      </p:sp>
      <p:grpSp>
        <p:nvGrpSpPr>
          <p:cNvPr id="11" name="组合 10"/>
          <p:cNvGrpSpPr/>
          <p:nvPr/>
        </p:nvGrpSpPr>
        <p:grpSpPr>
          <a:xfrm>
            <a:off x="1717026" y="2297486"/>
            <a:ext cx="608013" cy="676275"/>
            <a:chOff x="6735763" y="10544176"/>
            <a:chExt cx="608013" cy="676275"/>
          </a:xfrm>
          <a:solidFill>
            <a:schemeClr val="bg1"/>
          </a:solidFill>
        </p:grpSpPr>
        <p:sp>
          <p:nvSpPr>
            <p:cNvPr id="12" name="Freeform 1008"/>
            <p:cNvSpPr/>
            <p:nvPr/>
          </p:nvSpPr>
          <p:spPr bwMode="auto">
            <a:xfrm>
              <a:off x="6735763" y="10544176"/>
              <a:ext cx="608013" cy="153988"/>
            </a:xfrm>
            <a:custGeom>
              <a:avLst/>
              <a:gdLst>
                <a:gd name="T0" fmla="*/ 0 w 383"/>
                <a:gd name="T1" fmla="*/ 97 h 97"/>
                <a:gd name="T2" fmla="*/ 383 w 383"/>
                <a:gd name="T3" fmla="*/ 97 h 97"/>
                <a:gd name="T4" fmla="*/ 192 w 383"/>
                <a:gd name="T5" fmla="*/ 0 h 97"/>
                <a:gd name="T6" fmla="*/ 0 w 383"/>
                <a:gd name="T7" fmla="*/ 97 h 97"/>
              </a:gdLst>
              <a:ahLst/>
              <a:cxnLst>
                <a:cxn ang="0">
                  <a:pos x="T0" y="T1"/>
                </a:cxn>
                <a:cxn ang="0">
                  <a:pos x="T2" y="T3"/>
                </a:cxn>
                <a:cxn ang="0">
                  <a:pos x="T4" y="T5"/>
                </a:cxn>
                <a:cxn ang="0">
                  <a:pos x="T6" y="T7"/>
                </a:cxn>
              </a:cxnLst>
              <a:rect l="0" t="0" r="r" b="b"/>
              <a:pathLst>
                <a:path w="383" h="97">
                  <a:moveTo>
                    <a:pt x="0" y="97"/>
                  </a:moveTo>
                  <a:lnTo>
                    <a:pt x="383" y="97"/>
                  </a:lnTo>
                  <a:lnTo>
                    <a:pt x="192" y="0"/>
                  </a:lnTo>
                  <a:lnTo>
                    <a:pt x="0" y="9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3" name="Rectangle 1010"/>
            <p:cNvSpPr>
              <a:spLocks noChangeArrowheads="1"/>
            </p:cNvSpPr>
            <p:nvPr/>
          </p:nvSpPr>
          <p:spPr bwMode="auto">
            <a:xfrm>
              <a:off x="6777039" y="10750551"/>
              <a:ext cx="98425" cy="2857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dirty="0"/>
            </a:p>
          </p:txBody>
        </p:sp>
        <p:sp>
          <p:nvSpPr>
            <p:cNvPr id="14" name="Rectangle 1011"/>
            <p:cNvSpPr>
              <a:spLocks noChangeArrowheads="1"/>
            </p:cNvSpPr>
            <p:nvPr/>
          </p:nvSpPr>
          <p:spPr bwMode="auto">
            <a:xfrm>
              <a:off x="6983414" y="10750551"/>
              <a:ext cx="98425" cy="2857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dirty="0"/>
            </a:p>
          </p:txBody>
        </p:sp>
        <p:sp>
          <p:nvSpPr>
            <p:cNvPr id="15" name="Rectangle 1012"/>
            <p:cNvSpPr>
              <a:spLocks noChangeArrowheads="1"/>
            </p:cNvSpPr>
            <p:nvPr/>
          </p:nvSpPr>
          <p:spPr bwMode="auto">
            <a:xfrm>
              <a:off x="7189789" y="10750551"/>
              <a:ext cx="98425" cy="2857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dirty="0"/>
            </a:p>
          </p:txBody>
        </p:sp>
        <p:sp>
          <p:nvSpPr>
            <p:cNvPr id="16" name="Freeform 1013"/>
            <p:cNvSpPr/>
            <p:nvPr/>
          </p:nvSpPr>
          <p:spPr bwMode="auto">
            <a:xfrm>
              <a:off x="6740526" y="11080751"/>
              <a:ext cx="187325" cy="87313"/>
            </a:xfrm>
            <a:custGeom>
              <a:avLst/>
              <a:gdLst>
                <a:gd name="T0" fmla="*/ 50 w 50"/>
                <a:gd name="T1" fmla="*/ 6 h 23"/>
                <a:gd name="T2" fmla="*/ 44 w 50"/>
                <a:gd name="T3" fmla="*/ 0 h 23"/>
                <a:gd name="T4" fmla="*/ 6 w 50"/>
                <a:gd name="T5" fmla="*/ 0 h 23"/>
                <a:gd name="T6" fmla="*/ 0 w 50"/>
                <a:gd name="T7" fmla="*/ 6 h 23"/>
                <a:gd name="T8" fmla="*/ 0 w 50"/>
                <a:gd name="T9" fmla="*/ 17 h 23"/>
                <a:gd name="T10" fmla="*/ 6 w 50"/>
                <a:gd name="T11" fmla="*/ 23 h 23"/>
                <a:gd name="T12" fmla="*/ 44 w 50"/>
                <a:gd name="T13" fmla="*/ 23 h 23"/>
                <a:gd name="T14" fmla="*/ 50 w 50"/>
                <a:gd name="T15" fmla="*/ 17 h 23"/>
                <a:gd name="T16" fmla="*/ 50 w 50"/>
                <a:gd name="T17" fmla="*/ 6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0" h="23">
                  <a:moveTo>
                    <a:pt x="50" y="6"/>
                  </a:moveTo>
                  <a:cubicBezTo>
                    <a:pt x="50" y="3"/>
                    <a:pt x="47" y="0"/>
                    <a:pt x="44" y="0"/>
                  </a:cubicBezTo>
                  <a:cubicBezTo>
                    <a:pt x="6" y="0"/>
                    <a:pt x="6" y="0"/>
                    <a:pt x="6" y="0"/>
                  </a:cubicBezTo>
                  <a:cubicBezTo>
                    <a:pt x="3" y="0"/>
                    <a:pt x="0" y="3"/>
                    <a:pt x="0" y="6"/>
                  </a:cubicBezTo>
                  <a:cubicBezTo>
                    <a:pt x="0" y="17"/>
                    <a:pt x="0" y="17"/>
                    <a:pt x="0" y="17"/>
                  </a:cubicBezTo>
                  <a:cubicBezTo>
                    <a:pt x="0" y="20"/>
                    <a:pt x="3" y="23"/>
                    <a:pt x="6" y="23"/>
                  </a:cubicBezTo>
                  <a:cubicBezTo>
                    <a:pt x="44" y="23"/>
                    <a:pt x="44" y="23"/>
                    <a:pt x="44" y="23"/>
                  </a:cubicBezTo>
                  <a:cubicBezTo>
                    <a:pt x="47" y="23"/>
                    <a:pt x="50" y="20"/>
                    <a:pt x="50" y="17"/>
                  </a:cubicBezTo>
                  <a:lnTo>
                    <a:pt x="50" y="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7" name="Freeform 1014"/>
            <p:cNvSpPr/>
            <p:nvPr/>
          </p:nvSpPr>
          <p:spPr bwMode="auto">
            <a:xfrm>
              <a:off x="7148514" y="11080751"/>
              <a:ext cx="187325" cy="87313"/>
            </a:xfrm>
            <a:custGeom>
              <a:avLst/>
              <a:gdLst>
                <a:gd name="T0" fmla="*/ 50 w 50"/>
                <a:gd name="T1" fmla="*/ 6 h 23"/>
                <a:gd name="T2" fmla="*/ 44 w 50"/>
                <a:gd name="T3" fmla="*/ 0 h 23"/>
                <a:gd name="T4" fmla="*/ 6 w 50"/>
                <a:gd name="T5" fmla="*/ 0 h 23"/>
                <a:gd name="T6" fmla="*/ 0 w 50"/>
                <a:gd name="T7" fmla="*/ 6 h 23"/>
                <a:gd name="T8" fmla="*/ 0 w 50"/>
                <a:gd name="T9" fmla="*/ 17 h 23"/>
                <a:gd name="T10" fmla="*/ 6 w 50"/>
                <a:gd name="T11" fmla="*/ 23 h 23"/>
                <a:gd name="T12" fmla="*/ 44 w 50"/>
                <a:gd name="T13" fmla="*/ 23 h 23"/>
                <a:gd name="T14" fmla="*/ 50 w 50"/>
                <a:gd name="T15" fmla="*/ 17 h 23"/>
                <a:gd name="T16" fmla="*/ 50 w 50"/>
                <a:gd name="T17" fmla="*/ 6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0" h="23">
                  <a:moveTo>
                    <a:pt x="50" y="6"/>
                  </a:moveTo>
                  <a:cubicBezTo>
                    <a:pt x="50" y="3"/>
                    <a:pt x="47" y="0"/>
                    <a:pt x="44" y="0"/>
                  </a:cubicBezTo>
                  <a:cubicBezTo>
                    <a:pt x="6" y="0"/>
                    <a:pt x="6" y="0"/>
                    <a:pt x="6" y="0"/>
                  </a:cubicBezTo>
                  <a:cubicBezTo>
                    <a:pt x="2" y="0"/>
                    <a:pt x="0" y="3"/>
                    <a:pt x="0" y="6"/>
                  </a:cubicBezTo>
                  <a:cubicBezTo>
                    <a:pt x="0" y="17"/>
                    <a:pt x="0" y="17"/>
                    <a:pt x="0" y="17"/>
                  </a:cubicBezTo>
                  <a:cubicBezTo>
                    <a:pt x="0" y="20"/>
                    <a:pt x="2" y="23"/>
                    <a:pt x="6" y="23"/>
                  </a:cubicBezTo>
                  <a:cubicBezTo>
                    <a:pt x="44" y="23"/>
                    <a:pt x="44" y="23"/>
                    <a:pt x="44" y="23"/>
                  </a:cubicBezTo>
                  <a:cubicBezTo>
                    <a:pt x="47" y="23"/>
                    <a:pt x="50" y="20"/>
                    <a:pt x="50" y="17"/>
                  </a:cubicBezTo>
                  <a:lnTo>
                    <a:pt x="50" y="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8" name="Freeform 1015"/>
            <p:cNvSpPr/>
            <p:nvPr/>
          </p:nvSpPr>
          <p:spPr bwMode="auto">
            <a:xfrm>
              <a:off x="6950075" y="11080751"/>
              <a:ext cx="173038" cy="19050"/>
            </a:xfrm>
            <a:custGeom>
              <a:avLst/>
              <a:gdLst>
                <a:gd name="T0" fmla="*/ 46 w 46"/>
                <a:gd name="T1" fmla="*/ 3 h 5"/>
                <a:gd name="T2" fmla="*/ 42 w 46"/>
                <a:gd name="T3" fmla="*/ 0 h 5"/>
                <a:gd name="T4" fmla="*/ 3 w 46"/>
                <a:gd name="T5" fmla="*/ 0 h 5"/>
                <a:gd name="T6" fmla="*/ 0 w 46"/>
                <a:gd name="T7" fmla="*/ 3 h 5"/>
                <a:gd name="T8" fmla="*/ 0 w 46"/>
                <a:gd name="T9" fmla="*/ 3 h 5"/>
                <a:gd name="T10" fmla="*/ 3 w 46"/>
                <a:gd name="T11" fmla="*/ 5 h 5"/>
                <a:gd name="T12" fmla="*/ 42 w 46"/>
                <a:gd name="T13" fmla="*/ 5 h 5"/>
                <a:gd name="T14" fmla="*/ 46 w 46"/>
                <a:gd name="T15" fmla="*/ 3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6" h="5">
                  <a:moveTo>
                    <a:pt x="46" y="3"/>
                  </a:moveTo>
                  <a:cubicBezTo>
                    <a:pt x="46" y="1"/>
                    <a:pt x="45" y="0"/>
                    <a:pt x="42" y="0"/>
                  </a:cubicBezTo>
                  <a:cubicBezTo>
                    <a:pt x="3" y="0"/>
                    <a:pt x="3" y="0"/>
                    <a:pt x="3" y="0"/>
                  </a:cubicBezTo>
                  <a:cubicBezTo>
                    <a:pt x="1" y="0"/>
                    <a:pt x="0" y="1"/>
                    <a:pt x="0" y="3"/>
                  </a:cubicBezTo>
                  <a:cubicBezTo>
                    <a:pt x="0" y="3"/>
                    <a:pt x="0" y="3"/>
                    <a:pt x="0" y="3"/>
                  </a:cubicBezTo>
                  <a:cubicBezTo>
                    <a:pt x="0" y="4"/>
                    <a:pt x="1" y="5"/>
                    <a:pt x="3" y="5"/>
                  </a:cubicBezTo>
                  <a:cubicBezTo>
                    <a:pt x="42" y="5"/>
                    <a:pt x="42" y="5"/>
                    <a:pt x="42" y="5"/>
                  </a:cubicBezTo>
                  <a:cubicBezTo>
                    <a:pt x="45" y="5"/>
                    <a:pt x="46" y="4"/>
                    <a:pt x="46"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9" name="Freeform 1016"/>
            <p:cNvSpPr/>
            <p:nvPr/>
          </p:nvSpPr>
          <p:spPr bwMode="auto">
            <a:xfrm>
              <a:off x="6950075" y="11141076"/>
              <a:ext cx="173038" cy="19050"/>
            </a:xfrm>
            <a:custGeom>
              <a:avLst/>
              <a:gdLst>
                <a:gd name="T0" fmla="*/ 46 w 46"/>
                <a:gd name="T1" fmla="*/ 3 h 5"/>
                <a:gd name="T2" fmla="*/ 42 w 46"/>
                <a:gd name="T3" fmla="*/ 0 h 5"/>
                <a:gd name="T4" fmla="*/ 3 w 46"/>
                <a:gd name="T5" fmla="*/ 0 h 5"/>
                <a:gd name="T6" fmla="*/ 0 w 46"/>
                <a:gd name="T7" fmla="*/ 3 h 5"/>
                <a:gd name="T8" fmla="*/ 0 w 46"/>
                <a:gd name="T9" fmla="*/ 3 h 5"/>
                <a:gd name="T10" fmla="*/ 3 w 46"/>
                <a:gd name="T11" fmla="*/ 5 h 5"/>
                <a:gd name="T12" fmla="*/ 42 w 46"/>
                <a:gd name="T13" fmla="*/ 5 h 5"/>
                <a:gd name="T14" fmla="*/ 46 w 46"/>
                <a:gd name="T15" fmla="*/ 3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6" h="5">
                  <a:moveTo>
                    <a:pt x="46" y="3"/>
                  </a:moveTo>
                  <a:cubicBezTo>
                    <a:pt x="46" y="1"/>
                    <a:pt x="45" y="0"/>
                    <a:pt x="42" y="0"/>
                  </a:cubicBezTo>
                  <a:cubicBezTo>
                    <a:pt x="3" y="0"/>
                    <a:pt x="3" y="0"/>
                    <a:pt x="3" y="0"/>
                  </a:cubicBezTo>
                  <a:cubicBezTo>
                    <a:pt x="1" y="0"/>
                    <a:pt x="0" y="1"/>
                    <a:pt x="0" y="3"/>
                  </a:cubicBezTo>
                  <a:cubicBezTo>
                    <a:pt x="0" y="3"/>
                    <a:pt x="0" y="3"/>
                    <a:pt x="0" y="3"/>
                  </a:cubicBezTo>
                  <a:cubicBezTo>
                    <a:pt x="0" y="4"/>
                    <a:pt x="1" y="5"/>
                    <a:pt x="3" y="5"/>
                  </a:cubicBezTo>
                  <a:cubicBezTo>
                    <a:pt x="42" y="5"/>
                    <a:pt x="42" y="5"/>
                    <a:pt x="42" y="5"/>
                  </a:cubicBezTo>
                  <a:cubicBezTo>
                    <a:pt x="45" y="5"/>
                    <a:pt x="46" y="4"/>
                    <a:pt x="46"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0" name="Freeform 1017"/>
            <p:cNvSpPr/>
            <p:nvPr/>
          </p:nvSpPr>
          <p:spPr bwMode="auto">
            <a:xfrm>
              <a:off x="6950075" y="11201401"/>
              <a:ext cx="173038" cy="19050"/>
            </a:xfrm>
            <a:custGeom>
              <a:avLst/>
              <a:gdLst>
                <a:gd name="T0" fmla="*/ 46 w 46"/>
                <a:gd name="T1" fmla="*/ 3 h 5"/>
                <a:gd name="T2" fmla="*/ 42 w 46"/>
                <a:gd name="T3" fmla="*/ 0 h 5"/>
                <a:gd name="T4" fmla="*/ 3 w 46"/>
                <a:gd name="T5" fmla="*/ 0 h 5"/>
                <a:gd name="T6" fmla="*/ 0 w 46"/>
                <a:gd name="T7" fmla="*/ 3 h 5"/>
                <a:gd name="T8" fmla="*/ 0 w 46"/>
                <a:gd name="T9" fmla="*/ 3 h 5"/>
                <a:gd name="T10" fmla="*/ 3 w 46"/>
                <a:gd name="T11" fmla="*/ 5 h 5"/>
                <a:gd name="T12" fmla="*/ 42 w 46"/>
                <a:gd name="T13" fmla="*/ 5 h 5"/>
                <a:gd name="T14" fmla="*/ 46 w 46"/>
                <a:gd name="T15" fmla="*/ 3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6" h="5">
                  <a:moveTo>
                    <a:pt x="46" y="3"/>
                  </a:moveTo>
                  <a:cubicBezTo>
                    <a:pt x="46" y="1"/>
                    <a:pt x="45" y="0"/>
                    <a:pt x="42" y="0"/>
                  </a:cubicBezTo>
                  <a:cubicBezTo>
                    <a:pt x="3" y="0"/>
                    <a:pt x="3" y="0"/>
                    <a:pt x="3" y="0"/>
                  </a:cubicBezTo>
                  <a:cubicBezTo>
                    <a:pt x="1" y="0"/>
                    <a:pt x="0" y="1"/>
                    <a:pt x="0" y="3"/>
                  </a:cubicBezTo>
                  <a:cubicBezTo>
                    <a:pt x="0" y="3"/>
                    <a:pt x="0" y="3"/>
                    <a:pt x="0" y="3"/>
                  </a:cubicBezTo>
                  <a:cubicBezTo>
                    <a:pt x="0" y="4"/>
                    <a:pt x="1" y="5"/>
                    <a:pt x="3" y="5"/>
                  </a:cubicBezTo>
                  <a:cubicBezTo>
                    <a:pt x="42" y="5"/>
                    <a:pt x="42" y="5"/>
                    <a:pt x="42" y="5"/>
                  </a:cubicBezTo>
                  <a:cubicBezTo>
                    <a:pt x="45" y="5"/>
                    <a:pt x="46" y="4"/>
                    <a:pt x="46"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grpSp>
      <p:grpSp>
        <p:nvGrpSpPr>
          <p:cNvPr id="21" name="组合 20"/>
          <p:cNvGrpSpPr/>
          <p:nvPr/>
        </p:nvGrpSpPr>
        <p:grpSpPr>
          <a:xfrm>
            <a:off x="6565814" y="2410992"/>
            <a:ext cx="646112" cy="449263"/>
            <a:chOff x="7767638" y="10672763"/>
            <a:chExt cx="646112" cy="449263"/>
          </a:xfrm>
          <a:solidFill>
            <a:schemeClr val="bg1"/>
          </a:solidFill>
        </p:grpSpPr>
        <p:sp>
          <p:nvSpPr>
            <p:cNvPr id="22" name="Freeform 1018"/>
            <p:cNvSpPr/>
            <p:nvPr/>
          </p:nvSpPr>
          <p:spPr bwMode="auto">
            <a:xfrm>
              <a:off x="7959725" y="10672763"/>
              <a:ext cx="261938" cy="123825"/>
            </a:xfrm>
            <a:custGeom>
              <a:avLst/>
              <a:gdLst>
                <a:gd name="T0" fmla="*/ 70 w 70"/>
                <a:gd name="T1" fmla="*/ 26 h 33"/>
                <a:gd name="T2" fmla="*/ 63 w 70"/>
                <a:gd name="T3" fmla="*/ 33 h 33"/>
                <a:gd name="T4" fmla="*/ 7 w 70"/>
                <a:gd name="T5" fmla="*/ 33 h 33"/>
                <a:gd name="T6" fmla="*/ 0 w 70"/>
                <a:gd name="T7" fmla="*/ 26 h 33"/>
                <a:gd name="T8" fmla="*/ 0 w 70"/>
                <a:gd name="T9" fmla="*/ 8 h 33"/>
                <a:gd name="T10" fmla="*/ 7 w 70"/>
                <a:gd name="T11" fmla="*/ 0 h 33"/>
                <a:gd name="T12" fmla="*/ 63 w 70"/>
                <a:gd name="T13" fmla="*/ 0 h 33"/>
                <a:gd name="T14" fmla="*/ 70 w 70"/>
                <a:gd name="T15" fmla="*/ 8 h 33"/>
                <a:gd name="T16" fmla="*/ 70 w 70"/>
                <a:gd name="T17" fmla="*/ 26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0" h="33">
                  <a:moveTo>
                    <a:pt x="70" y="26"/>
                  </a:moveTo>
                  <a:cubicBezTo>
                    <a:pt x="70" y="30"/>
                    <a:pt x="67" y="33"/>
                    <a:pt x="63" y="33"/>
                  </a:cubicBezTo>
                  <a:cubicBezTo>
                    <a:pt x="7" y="33"/>
                    <a:pt x="7" y="33"/>
                    <a:pt x="7" y="33"/>
                  </a:cubicBezTo>
                  <a:cubicBezTo>
                    <a:pt x="3" y="33"/>
                    <a:pt x="0" y="30"/>
                    <a:pt x="0" y="26"/>
                  </a:cubicBezTo>
                  <a:cubicBezTo>
                    <a:pt x="0" y="8"/>
                    <a:pt x="0" y="8"/>
                    <a:pt x="0" y="8"/>
                  </a:cubicBezTo>
                  <a:cubicBezTo>
                    <a:pt x="0" y="4"/>
                    <a:pt x="3" y="0"/>
                    <a:pt x="7" y="0"/>
                  </a:cubicBezTo>
                  <a:cubicBezTo>
                    <a:pt x="63" y="0"/>
                    <a:pt x="63" y="0"/>
                    <a:pt x="63" y="0"/>
                  </a:cubicBezTo>
                  <a:cubicBezTo>
                    <a:pt x="67" y="0"/>
                    <a:pt x="70" y="4"/>
                    <a:pt x="70" y="8"/>
                  </a:cubicBezTo>
                  <a:lnTo>
                    <a:pt x="70" y="2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3" name="Freeform 1019"/>
            <p:cNvSpPr/>
            <p:nvPr/>
          </p:nvSpPr>
          <p:spPr bwMode="auto">
            <a:xfrm>
              <a:off x="7767638" y="10995026"/>
              <a:ext cx="184150" cy="127000"/>
            </a:xfrm>
            <a:custGeom>
              <a:avLst/>
              <a:gdLst>
                <a:gd name="T0" fmla="*/ 49 w 49"/>
                <a:gd name="T1" fmla="*/ 7 h 34"/>
                <a:gd name="T2" fmla="*/ 42 w 49"/>
                <a:gd name="T3" fmla="*/ 0 h 34"/>
                <a:gd name="T4" fmla="*/ 8 w 49"/>
                <a:gd name="T5" fmla="*/ 0 h 34"/>
                <a:gd name="T6" fmla="*/ 0 w 49"/>
                <a:gd name="T7" fmla="*/ 7 h 34"/>
                <a:gd name="T8" fmla="*/ 0 w 49"/>
                <a:gd name="T9" fmla="*/ 26 h 34"/>
                <a:gd name="T10" fmla="*/ 8 w 49"/>
                <a:gd name="T11" fmla="*/ 34 h 34"/>
                <a:gd name="T12" fmla="*/ 42 w 49"/>
                <a:gd name="T13" fmla="*/ 34 h 34"/>
                <a:gd name="T14" fmla="*/ 49 w 49"/>
                <a:gd name="T15" fmla="*/ 26 h 34"/>
                <a:gd name="T16" fmla="*/ 49 w 49"/>
                <a:gd name="T17" fmla="*/ 7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 h="34">
                  <a:moveTo>
                    <a:pt x="49" y="7"/>
                  </a:moveTo>
                  <a:cubicBezTo>
                    <a:pt x="49" y="3"/>
                    <a:pt x="46" y="0"/>
                    <a:pt x="42" y="0"/>
                  </a:cubicBezTo>
                  <a:cubicBezTo>
                    <a:pt x="8" y="0"/>
                    <a:pt x="8" y="0"/>
                    <a:pt x="8" y="0"/>
                  </a:cubicBezTo>
                  <a:cubicBezTo>
                    <a:pt x="4" y="0"/>
                    <a:pt x="0" y="3"/>
                    <a:pt x="0" y="7"/>
                  </a:cubicBezTo>
                  <a:cubicBezTo>
                    <a:pt x="0" y="26"/>
                    <a:pt x="0" y="26"/>
                    <a:pt x="0" y="26"/>
                  </a:cubicBezTo>
                  <a:cubicBezTo>
                    <a:pt x="0" y="30"/>
                    <a:pt x="4" y="34"/>
                    <a:pt x="8" y="34"/>
                  </a:cubicBezTo>
                  <a:cubicBezTo>
                    <a:pt x="42" y="34"/>
                    <a:pt x="42" y="34"/>
                    <a:pt x="42" y="34"/>
                  </a:cubicBezTo>
                  <a:cubicBezTo>
                    <a:pt x="46" y="34"/>
                    <a:pt x="49" y="30"/>
                    <a:pt x="49" y="26"/>
                  </a:cubicBezTo>
                  <a:lnTo>
                    <a:pt x="49" y="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4" name="Freeform 1020"/>
            <p:cNvSpPr/>
            <p:nvPr/>
          </p:nvSpPr>
          <p:spPr bwMode="auto">
            <a:xfrm>
              <a:off x="8001000" y="10995026"/>
              <a:ext cx="179388" cy="127000"/>
            </a:xfrm>
            <a:custGeom>
              <a:avLst/>
              <a:gdLst>
                <a:gd name="T0" fmla="*/ 48 w 48"/>
                <a:gd name="T1" fmla="*/ 7 h 34"/>
                <a:gd name="T2" fmla="*/ 41 w 48"/>
                <a:gd name="T3" fmla="*/ 0 h 34"/>
                <a:gd name="T4" fmla="*/ 7 w 48"/>
                <a:gd name="T5" fmla="*/ 0 h 34"/>
                <a:gd name="T6" fmla="*/ 0 w 48"/>
                <a:gd name="T7" fmla="*/ 7 h 34"/>
                <a:gd name="T8" fmla="*/ 0 w 48"/>
                <a:gd name="T9" fmla="*/ 26 h 34"/>
                <a:gd name="T10" fmla="*/ 7 w 48"/>
                <a:gd name="T11" fmla="*/ 34 h 34"/>
                <a:gd name="T12" fmla="*/ 41 w 48"/>
                <a:gd name="T13" fmla="*/ 34 h 34"/>
                <a:gd name="T14" fmla="*/ 48 w 48"/>
                <a:gd name="T15" fmla="*/ 26 h 34"/>
                <a:gd name="T16" fmla="*/ 48 w 48"/>
                <a:gd name="T17" fmla="*/ 7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 h="34">
                  <a:moveTo>
                    <a:pt x="48" y="7"/>
                  </a:moveTo>
                  <a:cubicBezTo>
                    <a:pt x="48" y="3"/>
                    <a:pt x="45" y="0"/>
                    <a:pt x="41" y="0"/>
                  </a:cubicBezTo>
                  <a:cubicBezTo>
                    <a:pt x="7" y="0"/>
                    <a:pt x="7" y="0"/>
                    <a:pt x="7" y="0"/>
                  </a:cubicBezTo>
                  <a:cubicBezTo>
                    <a:pt x="3" y="0"/>
                    <a:pt x="0" y="3"/>
                    <a:pt x="0" y="7"/>
                  </a:cubicBezTo>
                  <a:cubicBezTo>
                    <a:pt x="0" y="26"/>
                    <a:pt x="0" y="26"/>
                    <a:pt x="0" y="26"/>
                  </a:cubicBezTo>
                  <a:cubicBezTo>
                    <a:pt x="0" y="30"/>
                    <a:pt x="3" y="34"/>
                    <a:pt x="7" y="34"/>
                  </a:cubicBezTo>
                  <a:cubicBezTo>
                    <a:pt x="41" y="34"/>
                    <a:pt x="41" y="34"/>
                    <a:pt x="41" y="34"/>
                  </a:cubicBezTo>
                  <a:cubicBezTo>
                    <a:pt x="45" y="34"/>
                    <a:pt x="48" y="30"/>
                    <a:pt x="48" y="26"/>
                  </a:cubicBezTo>
                  <a:lnTo>
                    <a:pt x="48" y="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5" name="Freeform 1021"/>
            <p:cNvSpPr/>
            <p:nvPr/>
          </p:nvSpPr>
          <p:spPr bwMode="auto">
            <a:xfrm>
              <a:off x="8229600" y="10995026"/>
              <a:ext cx="184150" cy="127000"/>
            </a:xfrm>
            <a:custGeom>
              <a:avLst/>
              <a:gdLst>
                <a:gd name="T0" fmla="*/ 49 w 49"/>
                <a:gd name="T1" fmla="*/ 7 h 34"/>
                <a:gd name="T2" fmla="*/ 41 w 49"/>
                <a:gd name="T3" fmla="*/ 0 h 34"/>
                <a:gd name="T4" fmla="*/ 7 w 49"/>
                <a:gd name="T5" fmla="*/ 0 h 34"/>
                <a:gd name="T6" fmla="*/ 0 w 49"/>
                <a:gd name="T7" fmla="*/ 7 h 34"/>
                <a:gd name="T8" fmla="*/ 0 w 49"/>
                <a:gd name="T9" fmla="*/ 26 h 34"/>
                <a:gd name="T10" fmla="*/ 7 w 49"/>
                <a:gd name="T11" fmla="*/ 34 h 34"/>
                <a:gd name="T12" fmla="*/ 41 w 49"/>
                <a:gd name="T13" fmla="*/ 34 h 34"/>
                <a:gd name="T14" fmla="*/ 49 w 49"/>
                <a:gd name="T15" fmla="*/ 26 h 34"/>
                <a:gd name="T16" fmla="*/ 49 w 49"/>
                <a:gd name="T17" fmla="*/ 7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 h="34">
                  <a:moveTo>
                    <a:pt x="49" y="7"/>
                  </a:moveTo>
                  <a:cubicBezTo>
                    <a:pt x="49" y="3"/>
                    <a:pt x="45" y="0"/>
                    <a:pt x="41" y="0"/>
                  </a:cubicBezTo>
                  <a:cubicBezTo>
                    <a:pt x="7" y="0"/>
                    <a:pt x="7" y="0"/>
                    <a:pt x="7" y="0"/>
                  </a:cubicBezTo>
                  <a:cubicBezTo>
                    <a:pt x="3" y="0"/>
                    <a:pt x="0" y="3"/>
                    <a:pt x="0" y="7"/>
                  </a:cubicBezTo>
                  <a:cubicBezTo>
                    <a:pt x="0" y="26"/>
                    <a:pt x="0" y="26"/>
                    <a:pt x="0" y="26"/>
                  </a:cubicBezTo>
                  <a:cubicBezTo>
                    <a:pt x="0" y="30"/>
                    <a:pt x="3" y="34"/>
                    <a:pt x="7" y="34"/>
                  </a:cubicBezTo>
                  <a:cubicBezTo>
                    <a:pt x="41" y="34"/>
                    <a:pt x="41" y="34"/>
                    <a:pt x="41" y="34"/>
                  </a:cubicBezTo>
                  <a:cubicBezTo>
                    <a:pt x="45" y="34"/>
                    <a:pt x="49" y="30"/>
                    <a:pt x="49" y="26"/>
                  </a:cubicBezTo>
                  <a:lnTo>
                    <a:pt x="49" y="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6" name="Freeform 1022"/>
            <p:cNvSpPr/>
            <p:nvPr/>
          </p:nvSpPr>
          <p:spPr bwMode="auto">
            <a:xfrm>
              <a:off x="7835901" y="10821988"/>
              <a:ext cx="498475" cy="150813"/>
            </a:xfrm>
            <a:custGeom>
              <a:avLst/>
              <a:gdLst>
                <a:gd name="T0" fmla="*/ 123 w 133"/>
                <a:gd name="T1" fmla="*/ 17 h 40"/>
                <a:gd name="T2" fmla="*/ 72 w 133"/>
                <a:gd name="T3" fmla="*/ 17 h 40"/>
                <a:gd name="T4" fmla="*/ 72 w 133"/>
                <a:gd name="T5" fmla="*/ 0 h 40"/>
                <a:gd name="T6" fmla="*/ 65 w 133"/>
                <a:gd name="T7" fmla="*/ 0 h 40"/>
                <a:gd name="T8" fmla="*/ 65 w 133"/>
                <a:gd name="T9" fmla="*/ 17 h 40"/>
                <a:gd name="T10" fmla="*/ 10 w 133"/>
                <a:gd name="T11" fmla="*/ 17 h 40"/>
                <a:gd name="T12" fmla="*/ 0 w 133"/>
                <a:gd name="T13" fmla="*/ 26 h 40"/>
                <a:gd name="T14" fmla="*/ 0 w 133"/>
                <a:gd name="T15" fmla="*/ 40 h 40"/>
                <a:gd name="T16" fmla="*/ 5 w 133"/>
                <a:gd name="T17" fmla="*/ 40 h 40"/>
                <a:gd name="T18" fmla="*/ 5 w 133"/>
                <a:gd name="T19" fmla="*/ 26 h 40"/>
                <a:gd name="T20" fmla="*/ 10 w 133"/>
                <a:gd name="T21" fmla="*/ 22 h 40"/>
                <a:gd name="T22" fmla="*/ 65 w 133"/>
                <a:gd name="T23" fmla="*/ 22 h 40"/>
                <a:gd name="T24" fmla="*/ 65 w 133"/>
                <a:gd name="T25" fmla="*/ 40 h 40"/>
                <a:gd name="T26" fmla="*/ 72 w 133"/>
                <a:gd name="T27" fmla="*/ 40 h 40"/>
                <a:gd name="T28" fmla="*/ 72 w 133"/>
                <a:gd name="T29" fmla="*/ 22 h 40"/>
                <a:gd name="T30" fmla="*/ 123 w 133"/>
                <a:gd name="T31" fmla="*/ 22 h 40"/>
                <a:gd name="T32" fmla="*/ 128 w 133"/>
                <a:gd name="T33" fmla="*/ 26 h 40"/>
                <a:gd name="T34" fmla="*/ 128 w 133"/>
                <a:gd name="T35" fmla="*/ 40 h 40"/>
                <a:gd name="T36" fmla="*/ 133 w 133"/>
                <a:gd name="T37" fmla="*/ 40 h 40"/>
                <a:gd name="T38" fmla="*/ 133 w 133"/>
                <a:gd name="T39" fmla="*/ 26 h 40"/>
                <a:gd name="T40" fmla="*/ 123 w 133"/>
                <a:gd name="T41" fmla="*/ 17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33" h="40">
                  <a:moveTo>
                    <a:pt x="123" y="17"/>
                  </a:moveTo>
                  <a:cubicBezTo>
                    <a:pt x="72" y="17"/>
                    <a:pt x="72" y="17"/>
                    <a:pt x="72" y="17"/>
                  </a:cubicBezTo>
                  <a:cubicBezTo>
                    <a:pt x="72" y="0"/>
                    <a:pt x="72" y="0"/>
                    <a:pt x="72" y="0"/>
                  </a:cubicBezTo>
                  <a:cubicBezTo>
                    <a:pt x="65" y="0"/>
                    <a:pt x="65" y="0"/>
                    <a:pt x="65" y="0"/>
                  </a:cubicBezTo>
                  <a:cubicBezTo>
                    <a:pt x="65" y="17"/>
                    <a:pt x="65" y="17"/>
                    <a:pt x="65" y="17"/>
                  </a:cubicBezTo>
                  <a:cubicBezTo>
                    <a:pt x="10" y="17"/>
                    <a:pt x="10" y="17"/>
                    <a:pt x="10" y="17"/>
                  </a:cubicBezTo>
                  <a:cubicBezTo>
                    <a:pt x="4" y="17"/>
                    <a:pt x="0" y="21"/>
                    <a:pt x="0" y="26"/>
                  </a:cubicBezTo>
                  <a:cubicBezTo>
                    <a:pt x="0" y="40"/>
                    <a:pt x="0" y="40"/>
                    <a:pt x="0" y="40"/>
                  </a:cubicBezTo>
                  <a:cubicBezTo>
                    <a:pt x="5" y="40"/>
                    <a:pt x="5" y="40"/>
                    <a:pt x="5" y="40"/>
                  </a:cubicBezTo>
                  <a:cubicBezTo>
                    <a:pt x="5" y="26"/>
                    <a:pt x="5" y="26"/>
                    <a:pt x="5" y="26"/>
                  </a:cubicBezTo>
                  <a:cubicBezTo>
                    <a:pt x="5" y="24"/>
                    <a:pt x="7" y="22"/>
                    <a:pt x="10" y="22"/>
                  </a:cubicBezTo>
                  <a:cubicBezTo>
                    <a:pt x="65" y="22"/>
                    <a:pt x="65" y="22"/>
                    <a:pt x="65" y="22"/>
                  </a:cubicBezTo>
                  <a:cubicBezTo>
                    <a:pt x="65" y="40"/>
                    <a:pt x="65" y="40"/>
                    <a:pt x="65" y="40"/>
                  </a:cubicBezTo>
                  <a:cubicBezTo>
                    <a:pt x="72" y="40"/>
                    <a:pt x="72" y="40"/>
                    <a:pt x="72" y="40"/>
                  </a:cubicBezTo>
                  <a:cubicBezTo>
                    <a:pt x="72" y="22"/>
                    <a:pt x="72" y="22"/>
                    <a:pt x="72" y="22"/>
                  </a:cubicBezTo>
                  <a:cubicBezTo>
                    <a:pt x="123" y="22"/>
                    <a:pt x="123" y="22"/>
                    <a:pt x="123" y="22"/>
                  </a:cubicBezTo>
                  <a:cubicBezTo>
                    <a:pt x="125" y="22"/>
                    <a:pt x="128" y="24"/>
                    <a:pt x="128" y="26"/>
                  </a:cubicBezTo>
                  <a:cubicBezTo>
                    <a:pt x="128" y="40"/>
                    <a:pt x="128" y="40"/>
                    <a:pt x="128" y="40"/>
                  </a:cubicBezTo>
                  <a:cubicBezTo>
                    <a:pt x="133" y="40"/>
                    <a:pt x="133" y="40"/>
                    <a:pt x="133" y="40"/>
                  </a:cubicBezTo>
                  <a:cubicBezTo>
                    <a:pt x="133" y="26"/>
                    <a:pt x="133" y="26"/>
                    <a:pt x="133" y="26"/>
                  </a:cubicBezTo>
                  <a:cubicBezTo>
                    <a:pt x="133" y="21"/>
                    <a:pt x="128" y="17"/>
                    <a:pt x="123"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grpSp>
      <p:sp>
        <p:nvSpPr>
          <p:cNvPr id="27" name="Freeform 898"/>
          <p:cNvSpPr>
            <a:spLocks noEditPoints="1"/>
          </p:cNvSpPr>
          <p:nvPr/>
        </p:nvSpPr>
        <p:spPr bwMode="auto">
          <a:xfrm>
            <a:off x="1627332" y="4341672"/>
            <a:ext cx="787400" cy="541338"/>
          </a:xfrm>
          <a:custGeom>
            <a:avLst/>
            <a:gdLst>
              <a:gd name="T0" fmla="*/ 107 w 210"/>
              <a:gd name="T1" fmla="*/ 101 h 144"/>
              <a:gd name="T2" fmla="*/ 94 w 210"/>
              <a:gd name="T3" fmla="*/ 89 h 144"/>
              <a:gd name="T4" fmla="*/ 94 w 210"/>
              <a:gd name="T5" fmla="*/ 80 h 144"/>
              <a:gd name="T6" fmla="*/ 100 w 210"/>
              <a:gd name="T7" fmla="*/ 67 h 144"/>
              <a:gd name="T8" fmla="*/ 102 w 210"/>
              <a:gd name="T9" fmla="*/ 50 h 144"/>
              <a:gd name="T10" fmla="*/ 101 w 210"/>
              <a:gd name="T11" fmla="*/ 32 h 144"/>
              <a:gd name="T12" fmla="*/ 96 w 210"/>
              <a:gd name="T13" fmla="*/ 11 h 144"/>
              <a:gd name="T14" fmla="*/ 88 w 210"/>
              <a:gd name="T15" fmla="*/ 7 h 144"/>
              <a:gd name="T16" fmla="*/ 46 w 210"/>
              <a:gd name="T17" fmla="*/ 45 h 144"/>
              <a:gd name="T18" fmla="*/ 48 w 210"/>
              <a:gd name="T19" fmla="*/ 69 h 144"/>
              <a:gd name="T20" fmla="*/ 53 w 210"/>
              <a:gd name="T21" fmla="*/ 81 h 144"/>
              <a:gd name="T22" fmla="*/ 54 w 210"/>
              <a:gd name="T23" fmla="*/ 89 h 144"/>
              <a:gd name="T24" fmla="*/ 41 w 210"/>
              <a:gd name="T25" fmla="*/ 101 h 144"/>
              <a:gd name="T26" fmla="*/ 1 w 210"/>
              <a:gd name="T27" fmla="*/ 122 h 144"/>
              <a:gd name="T28" fmla="*/ 147 w 210"/>
              <a:gd name="T29" fmla="*/ 144 h 144"/>
              <a:gd name="T30" fmla="*/ 130 w 210"/>
              <a:gd name="T31" fmla="*/ 111 h 144"/>
              <a:gd name="T32" fmla="*/ 155 w 210"/>
              <a:gd name="T33" fmla="*/ 103 h 144"/>
              <a:gd name="T34" fmla="*/ 146 w 210"/>
              <a:gd name="T35" fmla="*/ 95 h 144"/>
              <a:gd name="T36" fmla="*/ 146 w 210"/>
              <a:gd name="T37" fmla="*/ 88 h 144"/>
              <a:gd name="T38" fmla="*/ 150 w 210"/>
              <a:gd name="T39" fmla="*/ 79 h 144"/>
              <a:gd name="T40" fmla="*/ 152 w 210"/>
              <a:gd name="T41" fmla="*/ 67 h 144"/>
              <a:gd name="T42" fmla="*/ 151 w 210"/>
              <a:gd name="T43" fmla="*/ 54 h 144"/>
              <a:gd name="T44" fmla="*/ 147 w 210"/>
              <a:gd name="T45" fmla="*/ 39 h 144"/>
              <a:gd name="T46" fmla="*/ 142 w 210"/>
              <a:gd name="T47" fmla="*/ 36 h 144"/>
              <a:gd name="T48" fmla="*/ 111 w 210"/>
              <a:gd name="T49" fmla="*/ 63 h 144"/>
              <a:gd name="T50" fmla="*/ 113 w 210"/>
              <a:gd name="T51" fmla="*/ 80 h 144"/>
              <a:gd name="T52" fmla="*/ 116 w 210"/>
              <a:gd name="T53" fmla="*/ 89 h 144"/>
              <a:gd name="T54" fmla="*/ 117 w 210"/>
              <a:gd name="T55" fmla="*/ 95 h 144"/>
              <a:gd name="T56" fmla="*/ 122 w 210"/>
              <a:gd name="T57" fmla="*/ 104 h 144"/>
              <a:gd name="T58" fmla="*/ 136 w 210"/>
              <a:gd name="T59" fmla="*/ 109 h 144"/>
              <a:gd name="T60" fmla="*/ 151 w 210"/>
              <a:gd name="T61" fmla="*/ 121 h 144"/>
              <a:gd name="T62" fmla="*/ 151 w 210"/>
              <a:gd name="T63" fmla="*/ 130 h 144"/>
              <a:gd name="T64" fmla="*/ 184 w 210"/>
              <a:gd name="T65" fmla="*/ 134 h 144"/>
              <a:gd name="T66" fmla="*/ 171 w 210"/>
              <a:gd name="T67" fmla="*/ 110 h 144"/>
              <a:gd name="T68" fmla="*/ 201 w 210"/>
              <a:gd name="T69" fmla="*/ 108 h 144"/>
              <a:gd name="T70" fmla="*/ 186 w 210"/>
              <a:gd name="T71" fmla="*/ 102 h 144"/>
              <a:gd name="T72" fmla="*/ 181 w 210"/>
              <a:gd name="T73" fmla="*/ 97 h 144"/>
              <a:gd name="T74" fmla="*/ 184 w 210"/>
              <a:gd name="T75" fmla="*/ 88 h 144"/>
              <a:gd name="T76" fmla="*/ 187 w 210"/>
              <a:gd name="T77" fmla="*/ 83 h 144"/>
              <a:gd name="T78" fmla="*/ 186 w 210"/>
              <a:gd name="T79" fmla="*/ 76 h 144"/>
              <a:gd name="T80" fmla="*/ 186 w 210"/>
              <a:gd name="T81" fmla="*/ 61 h 144"/>
              <a:gd name="T82" fmla="*/ 182 w 210"/>
              <a:gd name="T83" fmla="*/ 58 h 144"/>
              <a:gd name="T84" fmla="*/ 165 w 210"/>
              <a:gd name="T85" fmla="*/ 57 h 144"/>
              <a:gd name="T86" fmla="*/ 158 w 210"/>
              <a:gd name="T87" fmla="*/ 79 h 144"/>
              <a:gd name="T88" fmla="*/ 162 w 210"/>
              <a:gd name="T89" fmla="*/ 87 h 144"/>
              <a:gd name="T90" fmla="*/ 165 w 210"/>
              <a:gd name="T91" fmla="*/ 97 h 144"/>
              <a:gd name="T92" fmla="*/ 161 w 210"/>
              <a:gd name="T93" fmla="*/ 102 h 144"/>
              <a:gd name="T94" fmla="*/ 173 w 210"/>
              <a:gd name="T95" fmla="*/ 107 h 144"/>
              <a:gd name="T96" fmla="*/ 187 w 210"/>
              <a:gd name="T97" fmla="*/ 117 h 144"/>
              <a:gd name="T98" fmla="*/ 187 w 210"/>
              <a:gd name="T99" fmla="*/ 118 h 144"/>
              <a:gd name="T100" fmla="*/ 187 w 210"/>
              <a:gd name="T101" fmla="*/ 125 h 144"/>
              <a:gd name="T102" fmla="*/ 210 w 210"/>
              <a:gd name="T103" fmla="*/ 113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10" h="144">
                <a:moveTo>
                  <a:pt x="130" y="111"/>
                </a:moveTo>
                <a:cubicBezTo>
                  <a:pt x="122" y="108"/>
                  <a:pt x="114" y="104"/>
                  <a:pt x="107" y="101"/>
                </a:cubicBezTo>
                <a:cubicBezTo>
                  <a:pt x="105" y="100"/>
                  <a:pt x="102" y="100"/>
                  <a:pt x="100" y="99"/>
                </a:cubicBezTo>
                <a:cubicBezTo>
                  <a:pt x="98" y="98"/>
                  <a:pt x="95" y="92"/>
                  <a:pt x="94" y="89"/>
                </a:cubicBezTo>
                <a:cubicBezTo>
                  <a:pt x="93" y="89"/>
                  <a:pt x="91" y="89"/>
                  <a:pt x="90" y="88"/>
                </a:cubicBezTo>
                <a:cubicBezTo>
                  <a:pt x="90" y="84"/>
                  <a:pt x="93" y="84"/>
                  <a:pt x="94" y="80"/>
                </a:cubicBezTo>
                <a:cubicBezTo>
                  <a:pt x="95" y="77"/>
                  <a:pt x="94" y="73"/>
                  <a:pt x="96" y="71"/>
                </a:cubicBezTo>
                <a:cubicBezTo>
                  <a:pt x="97" y="69"/>
                  <a:pt x="99" y="69"/>
                  <a:pt x="100" y="67"/>
                </a:cubicBezTo>
                <a:cubicBezTo>
                  <a:pt x="101" y="66"/>
                  <a:pt x="102" y="63"/>
                  <a:pt x="102" y="61"/>
                </a:cubicBezTo>
                <a:cubicBezTo>
                  <a:pt x="103" y="58"/>
                  <a:pt x="103" y="53"/>
                  <a:pt x="102" y="50"/>
                </a:cubicBezTo>
                <a:cubicBezTo>
                  <a:pt x="101" y="48"/>
                  <a:pt x="100" y="48"/>
                  <a:pt x="100" y="46"/>
                </a:cubicBezTo>
                <a:cubicBezTo>
                  <a:pt x="100" y="43"/>
                  <a:pt x="101" y="34"/>
                  <a:pt x="101" y="32"/>
                </a:cubicBezTo>
                <a:cubicBezTo>
                  <a:pt x="101" y="26"/>
                  <a:pt x="101" y="22"/>
                  <a:pt x="100" y="17"/>
                </a:cubicBezTo>
                <a:cubicBezTo>
                  <a:pt x="100" y="17"/>
                  <a:pt x="98" y="12"/>
                  <a:pt x="96" y="11"/>
                </a:cubicBezTo>
                <a:cubicBezTo>
                  <a:pt x="91" y="10"/>
                  <a:pt x="91" y="10"/>
                  <a:pt x="91" y="10"/>
                </a:cubicBezTo>
                <a:cubicBezTo>
                  <a:pt x="88" y="7"/>
                  <a:pt x="88" y="7"/>
                  <a:pt x="88" y="7"/>
                </a:cubicBezTo>
                <a:cubicBezTo>
                  <a:pt x="77" y="0"/>
                  <a:pt x="64" y="5"/>
                  <a:pt x="57" y="8"/>
                </a:cubicBezTo>
                <a:cubicBezTo>
                  <a:pt x="48" y="11"/>
                  <a:pt x="41" y="25"/>
                  <a:pt x="46" y="45"/>
                </a:cubicBezTo>
                <a:cubicBezTo>
                  <a:pt x="46" y="49"/>
                  <a:pt x="44" y="50"/>
                  <a:pt x="44" y="52"/>
                </a:cubicBezTo>
                <a:cubicBezTo>
                  <a:pt x="44" y="56"/>
                  <a:pt x="44" y="66"/>
                  <a:pt x="48" y="69"/>
                </a:cubicBezTo>
                <a:cubicBezTo>
                  <a:pt x="49" y="69"/>
                  <a:pt x="51" y="70"/>
                  <a:pt x="51" y="69"/>
                </a:cubicBezTo>
                <a:cubicBezTo>
                  <a:pt x="52" y="73"/>
                  <a:pt x="52" y="77"/>
                  <a:pt x="53" y="81"/>
                </a:cubicBezTo>
                <a:cubicBezTo>
                  <a:pt x="54" y="84"/>
                  <a:pt x="56" y="84"/>
                  <a:pt x="57" y="88"/>
                </a:cubicBezTo>
                <a:cubicBezTo>
                  <a:pt x="54" y="89"/>
                  <a:pt x="54" y="89"/>
                  <a:pt x="54" y="89"/>
                </a:cubicBezTo>
                <a:cubicBezTo>
                  <a:pt x="52" y="92"/>
                  <a:pt x="50" y="98"/>
                  <a:pt x="47" y="99"/>
                </a:cubicBezTo>
                <a:cubicBezTo>
                  <a:pt x="45" y="100"/>
                  <a:pt x="43" y="100"/>
                  <a:pt x="41" y="101"/>
                </a:cubicBezTo>
                <a:cubicBezTo>
                  <a:pt x="34" y="104"/>
                  <a:pt x="25" y="108"/>
                  <a:pt x="18" y="111"/>
                </a:cubicBezTo>
                <a:cubicBezTo>
                  <a:pt x="11" y="114"/>
                  <a:pt x="3" y="115"/>
                  <a:pt x="1" y="122"/>
                </a:cubicBezTo>
                <a:cubicBezTo>
                  <a:pt x="1" y="127"/>
                  <a:pt x="0" y="138"/>
                  <a:pt x="0" y="144"/>
                </a:cubicBezTo>
                <a:cubicBezTo>
                  <a:pt x="147" y="144"/>
                  <a:pt x="147" y="144"/>
                  <a:pt x="147" y="144"/>
                </a:cubicBezTo>
                <a:cubicBezTo>
                  <a:pt x="147" y="138"/>
                  <a:pt x="147" y="127"/>
                  <a:pt x="147" y="122"/>
                </a:cubicBezTo>
                <a:cubicBezTo>
                  <a:pt x="145" y="115"/>
                  <a:pt x="137" y="114"/>
                  <a:pt x="130" y="111"/>
                </a:cubicBezTo>
                <a:close/>
                <a:moveTo>
                  <a:pt x="171" y="110"/>
                </a:moveTo>
                <a:cubicBezTo>
                  <a:pt x="166" y="108"/>
                  <a:pt x="160" y="105"/>
                  <a:pt x="155" y="103"/>
                </a:cubicBezTo>
                <a:cubicBezTo>
                  <a:pt x="153" y="103"/>
                  <a:pt x="152" y="102"/>
                  <a:pt x="150" y="102"/>
                </a:cubicBezTo>
                <a:cubicBezTo>
                  <a:pt x="149" y="101"/>
                  <a:pt x="147" y="97"/>
                  <a:pt x="146" y="95"/>
                </a:cubicBezTo>
                <a:cubicBezTo>
                  <a:pt x="145" y="94"/>
                  <a:pt x="144" y="94"/>
                  <a:pt x="143" y="94"/>
                </a:cubicBezTo>
                <a:cubicBezTo>
                  <a:pt x="143" y="91"/>
                  <a:pt x="145" y="91"/>
                  <a:pt x="146" y="88"/>
                </a:cubicBezTo>
                <a:cubicBezTo>
                  <a:pt x="147" y="86"/>
                  <a:pt x="146" y="84"/>
                  <a:pt x="147" y="82"/>
                </a:cubicBezTo>
                <a:cubicBezTo>
                  <a:pt x="148" y="80"/>
                  <a:pt x="150" y="80"/>
                  <a:pt x="150" y="79"/>
                </a:cubicBezTo>
                <a:cubicBezTo>
                  <a:pt x="151" y="78"/>
                  <a:pt x="152" y="76"/>
                  <a:pt x="152" y="75"/>
                </a:cubicBezTo>
                <a:cubicBezTo>
                  <a:pt x="152" y="72"/>
                  <a:pt x="153" y="69"/>
                  <a:pt x="152" y="67"/>
                </a:cubicBezTo>
                <a:cubicBezTo>
                  <a:pt x="151" y="65"/>
                  <a:pt x="150" y="65"/>
                  <a:pt x="150" y="64"/>
                </a:cubicBezTo>
                <a:cubicBezTo>
                  <a:pt x="150" y="62"/>
                  <a:pt x="151" y="55"/>
                  <a:pt x="151" y="54"/>
                </a:cubicBezTo>
                <a:cubicBezTo>
                  <a:pt x="151" y="50"/>
                  <a:pt x="151" y="47"/>
                  <a:pt x="150" y="43"/>
                </a:cubicBezTo>
                <a:cubicBezTo>
                  <a:pt x="150" y="43"/>
                  <a:pt x="149" y="40"/>
                  <a:pt x="147" y="39"/>
                </a:cubicBezTo>
                <a:cubicBezTo>
                  <a:pt x="144" y="38"/>
                  <a:pt x="144" y="38"/>
                  <a:pt x="144" y="38"/>
                </a:cubicBezTo>
                <a:cubicBezTo>
                  <a:pt x="142" y="36"/>
                  <a:pt x="142" y="36"/>
                  <a:pt x="142" y="36"/>
                </a:cubicBezTo>
                <a:cubicBezTo>
                  <a:pt x="133" y="31"/>
                  <a:pt x="124" y="35"/>
                  <a:pt x="120" y="37"/>
                </a:cubicBezTo>
                <a:cubicBezTo>
                  <a:pt x="113" y="39"/>
                  <a:pt x="108" y="49"/>
                  <a:pt x="111" y="63"/>
                </a:cubicBezTo>
                <a:cubicBezTo>
                  <a:pt x="112" y="66"/>
                  <a:pt x="110" y="67"/>
                  <a:pt x="110" y="68"/>
                </a:cubicBezTo>
                <a:cubicBezTo>
                  <a:pt x="110" y="71"/>
                  <a:pt x="111" y="78"/>
                  <a:pt x="113" y="80"/>
                </a:cubicBezTo>
                <a:cubicBezTo>
                  <a:pt x="114" y="80"/>
                  <a:pt x="116" y="81"/>
                  <a:pt x="116" y="81"/>
                </a:cubicBezTo>
                <a:cubicBezTo>
                  <a:pt x="116" y="84"/>
                  <a:pt x="116" y="86"/>
                  <a:pt x="116" y="89"/>
                </a:cubicBezTo>
                <a:cubicBezTo>
                  <a:pt x="117" y="91"/>
                  <a:pt x="119" y="91"/>
                  <a:pt x="119" y="94"/>
                </a:cubicBezTo>
                <a:cubicBezTo>
                  <a:pt x="117" y="95"/>
                  <a:pt x="117" y="95"/>
                  <a:pt x="117" y="95"/>
                </a:cubicBezTo>
                <a:cubicBezTo>
                  <a:pt x="116" y="96"/>
                  <a:pt x="115" y="99"/>
                  <a:pt x="114" y="100"/>
                </a:cubicBezTo>
                <a:cubicBezTo>
                  <a:pt x="117" y="101"/>
                  <a:pt x="119" y="103"/>
                  <a:pt x="122" y="104"/>
                </a:cubicBezTo>
                <a:cubicBezTo>
                  <a:pt x="125" y="105"/>
                  <a:pt x="128" y="106"/>
                  <a:pt x="131" y="108"/>
                </a:cubicBezTo>
                <a:cubicBezTo>
                  <a:pt x="133" y="108"/>
                  <a:pt x="134" y="109"/>
                  <a:pt x="136" y="109"/>
                </a:cubicBezTo>
                <a:cubicBezTo>
                  <a:pt x="141" y="111"/>
                  <a:pt x="148" y="114"/>
                  <a:pt x="150" y="121"/>
                </a:cubicBezTo>
                <a:cubicBezTo>
                  <a:pt x="151" y="121"/>
                  <a:pt x="151" y="121"/>
                  <a:pt x="151" y="121"/>
                </a:cubicBezTo>
                <a:cubicBezTo>
                  <a:pt x="151" y="122"/>
                  <a:pt x="151" y="122"/>
                  <a:pt x="151" y="122"/>
                </a:cubicBezTo>
                <a:cubicBezTo>
                  <a:pt x="151" y="124"/>
                  <a:pt x="151" y="127"/>
                  <a:pt x="151" y="130"/>
                </a:cubicBezTo>
                <a:cubicBezTo>
                  <a:pt x="151" y="131"/>
                  <a:pt x="151" y="133"/>
                  <a:pt x="151" y="134"/>
                </a:cubicBezTo>
                <a:cubicBezTo>
                  <a:pt x="184" y="134"/>
                  <a:pt x="184" y="134"/>
                  <a:pt x="184" y="134"/>
                </a:cubicBezTo>
                <a:cubicBezTo>
                  <a:pt x="184" y="130"/>
                  <a:pt x="184" y="121"/>
                  <a:pt x="184" y="118"/>
                </a:cubicBezTo>
                <a:cubicBezTo>
                  <a:pt x="182" y="113"/>
                  <a:pt x="176" y="112"/>
                  <a:pt x="171" y="110"/>
                </a:cubicBezTo>
                <a:close/>
                <a:moveTo>
                  <a:pt x="210" y="113"/>
                </a:moveTo>
                <a:cubicBezTo>
                  <a:pt x="208" y="110"/>
                  <a:pt x="204" y="109"/>
                  <a:pt x="201" y="108"/>
                </a:cubicBezTo>
                <a:cubicBezTo>
                  <a:pt x="197" y="106"/>
                  <a:pt x="193" y="105"/>
                  <a:pt x="190" y="103"/>
                </a:cubicBezTo>
                <a:cubicBezTo>
                  <a:pt x="188" y="103"/>
                  <a:pt x="187" y="103"/>
                  <a:pt x="186" y="102"/>
                </a:cubicBezTo>
                <a:cubicBezTo>
                  <a:pt x="185" y="101"/>
                  <a:pt x="184" y="99"/>
                  <a:pt x="183" y="97"/>
                </a:cubicBezTo>
                <a:cubicBezTo>
                  <a:pt x="183" y="97"/>
                  <a:pt x="182" y="97"/>
                  <a:pt x="181" y="97"/>
                </a:cubicBezTo>
                <a:cubicBezTo>
                  <a:pt x="181" y="95"/>
                  <a:pt x="183" y="95"/>
                  <a:pt x="183" y="93"/>
                </a:cubicBezTo>
                <a:cubicBezTo>
                  <a:pt x="184" y="91"/>
                  <a:pt x="183" y="89"/>
                  <a:pt x="184" y="88"/>
                </a:cubicBezTo>
                <a:cubicBezTo>
                  <a:pt x="185" y="87"/>
                  <a:pt x="186" y="87"/>
                  <a:pt x="186" y="86"/>
                </a:cubicBezTo>
                <a:cubicBezTo>
                  <a:pt x="187" y="86"/>
                  <a:pt x="187" y="84"/>
                  <a:pt x="187" y="83"/>
                </a:cubicBezTo>
                <a:cubicBezTo>
                  <a:pt x="188" y="82"/>
                  <a:pt x="188" y="79"/>
                  <a:pt x="187" y="78"/>
                </a:cubicBezTo>
                <a:cubicBezTo>
                  <a:pt x="187" y="77"/>
                  <a:pt x="186" y="77"/>
                  <a:pt x="186" y="76"/>
                </a:cubicBezTo>
                <a:cubicBezTo>
                  <a:pt x="186" y="74"/>
                  <a:pt x="187" y="70"/>
                  <a:pt x="187" y="69"/>
                </a:cubicBezTo>
                <a:cubicBezTo>
                  <a:pt x="187" y="66"/>
                  <a:pt x="187" y="64"/>
                  <a:pt x="186" y="61"/>
                </a:cubicBezTo>
                <a:cubicBezTo>
                  <a:pt x="186" y="61"/>
                  <a:pt x="185" y="59"/>
                  <a:pt x="184" y="58"/>
                </a:cubicBezTo>
                <a:cubicBezTo>
                  <a:pt x="182" y="58"/>
                  <a:pt x="182" y="58"/>
                  <a:pt x="182" y="58"/>
                </a:cubicBezTo>
                <a:cubicBezTo>
                  <a:pt x="180" y="57"/>
                  <a:pt x="180" y="57"/>
                  <a:pt x="180" y="57"/>
                </a:cubicBezTo>
                <a:cubicBezTo>
                  <a:pt x="175" y="53"/>
                  <a:pt x="168" y="55"/>
                  <a:pt x="165" y="57"/>
                </a:cubicBezTo>
                <a:cubicBezTo>
                  <a:pt x="160" y="58"/>
                  <a:pt x="157" y="65"/>
                  <a:pt x="159" y="75"/>
                </a:cubicBezTo>
                <a:cubicBezTo>
                  <a:pt x="160" y="77"/>
                  <a:pt x="158" y="78"/>
                  <a:pt x="158" y="79"/>
                </a:cubicBezTo>
                <a:cubicBezTo>
                  <a:pt x="158" y="81"/>
                  <a:pt x="159" y="86"/>
                  <a:pt x="160" y="87"/>
                </a:cubicBezTo>
                <a:cubicBezTo>
                  <a:pt x="161" y="87"/>
                  <a:pt x="162" y="87"/>
                  <a:pt x="162" y="87"/>
                </a:cubicBezTo>
                <a:cubicBezTo>
                  <a:pt x="162" y="89"/>
                  <a:pt x="162" y="91"/>
                  <a:pt x="163" y="93"/>
                </a:cubicBezTo>
                <a:cubicBezTo>
                  <a:pt x="163" y="95"/>
                  <a:pt x="164" y="95"/>
                  <a:pt x="165" y="97"/>
                </a:cubicBezTo>
                <a:cubicBezTo>
                  <a:pt x="163" y="97"/>
                  <a:pt x="163" y="97"/>
                  <a:pt x="163" y="97"/>
                </a:cubicBezTo>
                <a:cubicBezTo>
                  <a:pt x="163" y="98"/>
                  <a:pt x="162" y="101"/>
                  <a:pt x="161" y="102"/>
                </a:cubicBezTo>
                <a:cubicBezTo>
                  <a:pt x="162" y="103"/>
                  <a:pt x="164" y="103"/>
                  <a:pt x="166" y="104"/>
                </a:cubicBezTo>
                <a:cubicBezTo>
                  <a:pt x="168" y="105"/>
                  <a:pt x="171" y="106"/>
                  <a:pt x="173" y="107"/>
                </a:cubicBezTo>
                <a:cubicBezTo>
                  <a:pt x="174" y="107"/>
                  <a:pt x="175" y="108"/>
                  <a:pt x="176" y="108"/>
                </a:cubicBezTo>
                <a:cubicBezTo>
                  <a:pt x="180" y="110"/>
                  <a:pt x="185" y="111"/>
                  <a:pt x="187" y="117"/>
                </a:cubicBezTo>
                <a:cubicBezTo>
                  <a:pt x="187" y="117"/>
                  <a:pt x="187" y="117"/>
                  <a:pt x="187" y="117"/>
                </a:cubicBezTo>
                <a:cubicBezTo>
                  <a:pt x="187" y="118"/>
                  <a:pt x="187" y="118"/>
                  <a:pt x="187" y="118"/>
                </a:cubicBezTo>
                <a:cubicBezTo>
                  <a:pt x="187" y="119"/>
                  <a:pt x="187" y="121"/>
                  <a:pt x="187" y="124"/>
                </a:cubicBezTo>
                <a:cubicBezTo>
                  <a:pt x="187" y="124"/>
                  <a:pt x="187" y="124"/>
                  <a:pt x="187" y="125"/>
                </a:cubicBezTo>
                <a:cubicBezTo>
                  <a:pt x="210" y="125"/>
                  <a:pt x="210" y="125"/>
                  <a:pt x="210" y="125"/>
                </a:cubicBezTo>
                <a:cubicBezTo>
                  <a:pt x="210" y="121"/>
                  <a:pt x="210" y="116"/>
                  <a:pt x="210" y="113"/>
                </a:cubicBezTo>
                <a:close/>
              </a:path>
            </a:pathLst>
          </a:custGeom>
          <a:solidFill>
            <a:schemeClr val="bg1"/>
          </a:solidFill>
          <a:ln>
            <a:noFill/>
          </a:ln>
        </p:spPr>
        <p:txBody>
          <a:bodyPr vert="horz" wrap="square" lIns="91440" tIns="45720" rIns="91440" bIns="45720" numCol="1" anchor="t" anchorCtr="0" compatLnSpc="1"/>
          <a:lstStyle/>
          <a:p>
            <a:endParaRPr lang="en-US" dirty="0"/>
          </a:p>
        </p:txBody>
      </p:sp>
      <p:sp>
        <p:nvSpPr>
          <p:cNvPr id="28" name="Freeform 1512"/>
          <p:cNvSpPr>
            <a:spLocks noEditPoints="1"/>
          </p:cNvSpPr>
          <p:nvPr/>
        </p:nvSpPr>
        <p:spPr bwMode="auto">
          <a:xfrm>
            <a:off x="6534611" y="4251979"/>
            <a:ext cx="674688" cy="720725"/>
          </a:xfrm>
          <a:custGeom>
            <a:avLst/>
            <a:gdLst>
              <a:gd name="T0" fmla="*/ 180 w 180"/>
              <a:gd name="T1" fmla="*/ 67 h 192"/>
              <a:gd name="T2" fmla="*/ 179 w 180"/>
              <a:gd name="T3" fmla="*/ 64 h 192"/>
              <a:gd name="T4" fmla="*/ 178 w 180"/>
              <a:gd name="T5" fmla="*/ 63 h 192"/>
              <a:gd name="T6" fmla="*/ 91 w 180"/>
              <a:gd name="T7" fmla="*/ 1 h 192"/>
              <a:gd name="T8" fmla="*/ 89 w 180"/>
              <a:gd name="T9" fmla="*/ 1 h 192"/>
              <a:gd name="T10" fmla="*/ 40 w 180"/>
              <a:gd name="T11" fmla="*/ 0 h 192"/>
              <a:gd name="T12" fmla="*/ 37 w 180"/>
              <a:gd name="T13" fmla="*/ 2 h 192"/>
              <a:gd name="T14" fmla="*/ 38 w 180"/>
              <a:gd name="T15" fmla="*/ 6 h 192"/>
              <a:gd name="T16" fmla="*/ 60 w 180"/>
              <a:gd name="T17" fmla="*/ 22 h 192"/>
              <a:gd name="T18" fmla="*/ 50 w 180"/>
              <a:gd name="T19" fmla="*/ 30 h 192"/>
              <a:gd name="T20" fmla="*/ 49 w 180"/>
              <a:gd name="T21" fmla="*/ 30 h 192"/>
              <a:gd name="T22" fmla="*/ 1 w 180"/>
              <a:gd name="T23" fmla="*/ 64 h 192"/>
              <a:gd name="T24" fmla="*/ 0 w 180"/>
              <a:gd name="T25" fmla="*/ 67 h 192"/>
              <a:gd name="T26" fmla="*/ 0 w 180"/>
              <a:gd name="T27" fmla="*/ 67 h 192"/>
              <a:gd name="T28" fmla="*/ 0 w 180"/>
              <a:gd name="T29" fmla="*/ 67 h 192"/>
              <a:gd name="T30" fmla="*/ 0 w 180"/>
              <a:gd name="T31" fmla="*/ 127 h 192"/>
              <a:gd name="T32" fmla="*/ 1 w 180"/>
              <a:gd name="T33" fmla="*/ 130 h 192"/>
              <a:gd name="T34" fmla="*/ 88 w 180"/>
              <a:gd name="T35" fmla="*/ 192 h 192"/>
              <a:gd name="T36" fmla="*/ 88 w 180"/>
              <a:gd name="T37" fmla="*/ 192 h 192"/>
              <a:gd name="T38" fmla="*/ 88 w 180"/>
              <a:gd name="T39" fmla="*/ 192 h 192"/>
              <a:gd name="T40" fmla="*/ 90 w 180"/>
              <a:gd name="T41" fmla="*/ 192 h 192"/>
              <a:gd name="T42" fmla="*/ 92 w 180"/>
              <a:gd name="T43" fmla="*/ 192 h 192"/>
              <a:gd name="T44" fmla="*/ 179 w 180"/>
              <a:gd name="T45" fmla="*/ 130 h 192"/>
              <a:gd name="T46" fmla="*/ 180 w 180"/>
              <a:gd name="T47" fmla="*/ 127 h 192"/>
              <a:gd name="T48" fmla="*/ 180 w 180"/>
              <a:gd name="T49" fmla="*/ 67 h 192"/>
              <a:gd name="T50" fmla="*/ 180 w 180"/>
              <a:gd name="T51" fmla="*/ 67 h 192"/>
              <a:gd name="T52" fmla="*/ 51 w 180"/>
              <a:gd name="T53" fmla="*/ 7 h 192"/>
              <a:gd name="T54" fmla="*/ 88 w 180"/>
              <a:gd name="T55" fmla="*/ 8 h 192"/>
              <a:gd name="T56" fmla="*/ 165 w 180"/>
              <a:gd name="T57" fmla="*/ 62 h 192"/>
              <a:gd name="T58" fmla="*/ 128 w 180"/>
              <a:gd name="T59" fmla="*/ 61 h 192"/>
              <a:gd name="T60" fmla="*/ 51 w 180"/>
              <a:gd name="T61" fmla="*/ 7 h 192"/>
              <a:gd name="T62" fmla="*/ 86 w 180"/>
              <a:gd name="T63" fmla="*/ 182 h 192"/>
              <a:gd name="T64" fmla="*/ 7 w 180"/>
              <a:gd name="T65" fmla="*/ 126 h 192"/>
              <a:gd name="T66" fmla="*/ 7 w 180"/>
              <a:gd name="T67" fmla="*/ 74 h 192"/>
              <a:gd name="T68" fmla="*/ 86 w 180"/>
              <a:gd name="T69" fmla="*/ 131 h 192"/>
              <a:gd name="T70" fmla="*/ 86 w 180"/>
              <a:gd name="T71" fmla="*/ 182 h 192"/>
              <a:gd name="T72" fmla="*/ 90 w 180"/>
              <a:gd name="T73" fmla="*/ 124 h 192"/>
              <a:gd name="T74" fmla="*/ 9 w 180"/>
              <a:gd name="T75" fmla="*/ 67 h 192"/>
              <a:gd name="T76" fmla="*/ 48 w 180"/>
              <a:gd name="T77" fmla="*/ 39 h 192"/>
              <a:gd name="T78" fmla="*/ 129 w 180"/>
              <a:gd name="T79" fmla="*/ 96 h 192"/>
              <a:gd name="T80" fmla="*/ 90 w 180"/>
              <a:gd name="T81" fmla="*/ 124 h 192"/>
              <a:gd name="T82" fmla="*/ 173 w 180"/>
              <a:gd name="T83" fmla="*/ 126 h 192"/>
              <a:gd name="T84" fmla="*/ 94 w 180"/>
              <a:gd name="T85" fmla="*/ 182 h 192"/>
              <a:gd name="T86" fmla="*/ 94 w 180"/>
              <a:gd name="T87" fmla="*/ 131 h 192"/>
              <a:gd name="T88" fmla="*/ 173 w 180"/>
              <a:gd name="T89" fmla="*/ 74 h 192"/>
              <a:gd name="T90" fmla="*/ 173 w 180"/>
              <a:gd name="T91" fmla="*/ 126 h 192"/>
              <a:gd name="T92" fmla="*/ 75 w 180"/>
              <a:gd name="T93" fmla="*/ 135 h 192"/>
              <a:gd name="T94" fmla="*/ 14 w 180"/>
              <a:gd name="T95" fmla="*/ 92 h 192"/>
              <a:gd name="T96" fmla="*/ 14 w 180"/>
              <a:gd name="T97" fmla="*/ 119 h 192"/>
              <a:gd name="T98" fmla="*/ 75 w 180"/>
              <a:gd name="T99" fmla="*/ 162 h 192"/>
              <a:gd name="T100" fmla="*/ 75 w 180"/>
              <a:gd name="T101" fmla="*/ 135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80" h="192">
                <a:moveTo>
                  <a:pt x="180" y="67"/>
                </a:moveTo>
                <a:cubicBezTo>
                  <a:pt x="180" y="66"/>
                  <a:pt x="180" y="65"/>
                  <a:pt x="179" y="64"/>
                </a:cubicBezTo>
                <a:cubicBezTo>
                  <a:pt x="179" y="64"/>
                  <a:pt x="179" y="63"/>
                  <a:pt x="178" y="63"/>
                </a:cubicBezTo>
                <a:cubicBezTo>
                  <a:pt x="91" y="1"/>
                  <a:pt x="91" y="1"/>
                  <a:pt x="91" y="1"/>
                </a:cubicBezTo>
                <a:cubicBezTo>
                  <a:pt x="91" y="1"/>
                  <a:pt x="90" y="1"/>
                  <a:pt x="89" y="1"/>
                </a:cubicBezTo>
                <a:cubicBezTo>
                  <a:pt x="40" y="0"/>
                  <a:pt x="40" y="0"/>
                  <a:pt x="40" y="0"/>
                </a:cubicBezTo>
                <a:cubicBezTo>
                  <a:pt x="39" y="0"/>
                  <a:pt x="37" y="1"/>
                  <a:pt x="37" y="2"/>
                </a:cubicBezTo>
                <a:cubicBezTo>
                  <a:pt x="36" y="3"/>
                  <a:pt x="37" y="5"/>
                  <a:pt x="38" y="6"/>
                </a:cubicBezTo>
                <a:cubicBezTo>
                  <a:pt x="60" y="22"/>
                  <a:pt x="60" y="22"/>
                  <a:pt x="60" y="22"/>
                </a:cubicBezTo>
                <a:cubicBezTo>
                  <a:pt x="50" y="30"/>
                  <a:pt x="50" y="30"/>
                  <a:pt x="50" y="30"/>
                </a:cubicBezTo>
                <a:cubicBezTo>
                  <a:pt x="49" y="30"/>
                  <a:pt x="49" y="30"/>
                  <a:pt x="49" y="30"/>
                </a:cubicBezTo>
                <a:cubicBezTo>
                  <a:pt x="1" y="64"/>
                  <a:pt x="1" y="64"/>
                  <a:pt x="1" y="64"/>
                </a:cubicBezTo>
                <a:cubicBezTo>
                  <a:pt x="0" y="65"/>
                  <a:pt x="0" y="66"/>
                  <a:pt x="0" y="67"/>
                </a:cubicBezTo>
                <a:cubicBezTo>
                  <a:pt x="0" y="67"/>
                  <a:pt x="0" y="67"/>
                  <a:pt x="0" y="67"/>
                </a:cubicBezTo>
                <a:cubicBezTo>
                  <a:pt x="0" y="67"/>
                  <a:pt x="0" y="67"/>
                  <a:pt x="0" y="67"/>
                </a:cubicBezTo>
                <a:cubicBezTo>
                  <a:pt x="0" y="127"/>
                  <a:pt x="0" y="127"/>
                  <a:pt x="0" y="127"/>
                </a:cubicBezTo>
                <a:cubicBezTo>
                  <a:pt x="1" y="130"/>
                  <a:pt x="1" y="130"/>
                  <a:pt x="1" y="130"/>
                </a:cubicBezTo>
                <a:cubicBezTo>
                  <a:pt x="88" y="192"/>
                  <a:pt x="88" y="192"/>
                  <a:pt x="88" y="192"/>
                </a:cubicBezTo>
                <a:cubicBezTo>
                  <a:pt x="88" y="192"/>
                  <a:pt x="88" y="192"/>
                  <a:pt x="88" y="192"/>
                </a:cubicBezTo>
                <a:cubicBezTo>
                  <a:pt x="88" y="192"/>
                  <a:pt x="88" y="192"/>
                  <a:pt x="88" y="192"/>
                </a:cubicBezTo>
                <a:cubicBezTo>
                  <a:pt x="89" y="192"/>
                  <a:pt x="90" y="192"/>
                  <a:pt x="90" y="192"/>
                </a:cubicBezTo>
                <a:cubicBezTo>
                  <a:pt x="91" y="192"/>
                  <a:pt x="92" y="192"/>
                  <a:pt x="92" y="192"/>
                </a:cubicBezTo>
                <a:cubicBezTo>
                  <a:pt x="179" y="130"/>
                  <a:pt x="179" y="130"/>
                  <a:pt x="179" y="130"/>
                </a:cubicBezTo>
                <a:cubicBezTo>
                  <a:pt x="180" y="130"/>
                  <a:pt x="180" y="129"/>
                  <a:pt x="180" y="127"/>
                </a:cubicBezTo>
                <a:cubicBezTo>
                  <a:pt x="180" y="67"/>
                  <a:pt x="180" y="67"/>
                  <a:pt x="180" y="67"/>
                </a:cubicBezTo>
                <a:cubicBezTo>
                  <a:pt x="180" y="67"/>
                  <a:pt x="180" y="67"/>
                  <a:pt x="180" y="67"/>
                </a:cubicBezTo>
                <a:close/>
                <a:moveTo>
                  <a:pt x="51" y="7"/>
                </a:moveTo>
                <a:cubicBezTo>
                  <a:pt x="88" y="8"/>
                  <a:pt x="88" y="8"/>
                  <a:pt x="88" y="8"/>
                </a:cubicBezTo>
                <a:cubicBezTo>
                  <a:pt x="165" y="62"/>
                  <a:pt x="165" y="62"/>
                  <a:pt x="165" y="62"/>
                </a:cubicBezTo>
                <a:cubicBezTo>
                  <a:pt x="128" y="61"/>
                  <a:pt x="128" y="61"/>
                  <a:pt x="128" y="61"/>
                </a:cubicBezTo>
                <a:lnTo>
                  <a:pt x="51" y="7"/>
                </a:lnTo>
                <a:close/>
                <a:moveTo>
                  <a:pt x="86" y="182"/>
                </a:moveTo>
                <a:cubicBezTo>
                  <a:pt x="7" y="126"/>
                  <a:pt x="7" y="126"/>
                  <a:pt x="7" y="126"/>
                </a:cubicBezTo>
                <a:cubicBezTo>
                  <a:pt x="7" y="74"/>
                  <a:pt x="7" y="74"/>
                  <a:pt x="7" y="74"/>
                </a:cubicBezTo>
                <a:cubicBezTo>
                  <a:pt x="86" y="131"/>
                  <a:pt x="86" y="131"/>
                  <a:pt x="86" y="131"/>
                </a:cubicBezTo>
                <a:lnTo>
                  <a:pt x="86" y="182"/>
                </a:lnTo>
                <a:close/>
                <a:moveTo>
                  <a:pt x="90" y="124"/>
                </a:moveTo>
                <a:cubicBezTo>
                  <a:pt x="9" y="67"/>
                  <a:pt x="9" y="67"/>
                  <a:pt x="9" y="67"/>
                </a:cubicBezTo>
                <a:cubicBezTo>
                  <a:pt x="48" y="39"/>
                  <a:pt x="48" y="39"/>
                  <a:pt x="48" y="39"/>
                </a:cubicBezTo>
                <a:cubicBezTo>
                  <a:pt x="129" y="96"/>
                  <a:pt x="129" y="96"/>
                  <a:pt x="129" y="96"/>
                </a:cubicBezTo>
                <a:lnTo>
                  <a:pt x="90" y="124"/>
                </a:lnTo>
                <a:close/>
                <a:moveTo>
                  <a:pt x="173" y="126"/>
                </a:moveTo>
                <a:cubicBezTo>
                  <a:pt x="94" y="182"/>
                  <a:pt x="94" y="182"/>
                  <a:pt x="94" y="182"/>
                </a:cubicBezTo>
                <a:cubicBezTo>
                  <a:pt x="94" y="131"/>
                  <a:pt x="94" y="131"/>
                  <a:pt x="94" y="131"/>
                </a:cubicBezTo>
                <a:cubicBezTo>
                  <a:pt x="173" y="74"/>
                  <a:pt x="173" y="74"/>
                  <a:pt x="173" y="74"/>
                </a:cubicBezTo>
                <a:lnTo>
                  <a:pt x="173" y="126"/>
                </a:lnTo>
                <a:close/>
                <a:moveTo>
                  <a:pt x="75" y="135"/>
                </a:moveTo>
                <a:cubicBezTo>
                  <a:pt x="14" y="92"/>
                  <a:pt x="14" y="92"/>
                  <a:pt x="14" y="92"/>
                </a:cubicBezTo>
                <a:cubicBezTo>
                  <a:pt x="14" y="119"/>
                  <a:pt x="14" y="119"/>
                  <a:pt x="14" y="119"/>
                </a:cubicBezTo>
                <a:cubicBezTo>
                  <a:pt x="75" y="162"/>
                  <a:pt x="75" y="162"/>
                  <a:pt x="75" y="162"/>
                </a:cubicBezTo>
                <a:lnTo>
                  <a:pt x="75" y="135"/>
                </a:lnTo>
                <a:close/>
              </a:path>
            </a:pathLst>
          </a:custGeom>
          <a:solidFill>
            <a:schemeClr val="bg1"/>
          </a:solidFill>
          <a:ln>
            <a:noFill/>
          </a:ln>
        </p:spPr>
        <p:txBody>
          <a:bodyPr vert="horz" wrap="square" lIns="91440" tIns="45720" rIns="91440" bIns="45720" numCol="1" anchor="t" anchorCtr="0" compatLnSpc="1"/>
          <a:lstStyle/>
          <a:p>
            <a:endParaRPr lang="en-US" dirty="0"/>
          </a:p>
        </p:txBody>
      </p:sp>
      <p:sp>
        <p:nvSpPr>
          <p:cNvPr id="29" name="矩形 28"/>
          <p:cNvSpPr/>
          <p:nvPr/>
        </p:nvSpPr>
        <p:spPr>
          <a:xfrm>
            <a:off x="2521473" y="2451059"/>
            <a:ext cx="3165773" cy="677104"/>
          </a:xfrm>
          <a:prstGeom prst="rect">
            <a:avLst/>
          </a:prstGeom>
        </p:spPr>
        <p:txBody>
          <a:bodyPr wrap="square" lIns="121917" tIns="60958" rIns="121917" bIns="60958">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sz="1200" dirty="0" smtClean="0">
                <a:solidFill>
                  <a:schemeClr val="tx1">
                    <a:lumMod val="75000"/>
                    <a:lumOff val="25000"/>
                  </a:schemeClr>
                </a:solidFill>
              </a:rPr>
              <a:t>Lorem </a:t>
            </a:r>
            <a:r>
              <a:rPr lang="en-US" altLang="zh-CN" sz="1200" dirty="0">
                <a:solidFill>
                  <a:schemeClr val="tx1">
                    <a:lumMod val="75000"/>
                    <a:lumOff val="25000"/>
                  </a:schemeClr>
                </a:solidFill>
              </a:rPr>
              <a:t>ipsum dolor sit amet, consectetuer adipiscing elit. Maecenas porttitor congue massa. </a:t>
            </a:r>
            <a:endParaRPr lang="en-US" altLang="zh-CN" sz="1200" dirty="0">
              <a:solidFill>
                <a:schemeClr val="tx1">
                  <a:lumMod val="75000"/>
                  <a:lumOff val="25000"/>
                </a:schemeClr>
              </a:solidFill>
            </a:endParaRPr>
          </a:p>
        </p:txBody>
      </p:sp>
      <p:sp>
        <p:nvSpPr>
          <p:cNvPr id="38" name="矩形 37"/>
          <p:cNvSpPr/>
          <p:nvPr/>
        </p:nvSpPr>
        <p:spPr>
          <a:xfrm>
            <a:off x="7418745" y="2139280"/>
            <a:ext cx="1896240" cy="271712"/>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dirty="0" smtClean="0"/>
              <a:t>在此添加关键字</a:t>
            </a:r>
            <a:endParaRPr lang="zh-CN" altLang="en-US" dirty="0"/>
          </a:p>
        </p:txBody>
      </p:sp>
      <p:sp>
        <p:nvSpPr>
          <p:cNvPr id="39" name="矩形 38"/>
          <p:cNvSpPr/>
          <p:nvPr/>
        </p:nvSpPr>
        <p:spPr>
          <a:xfrm>
            <a:off x="7386378" y="2451059"/>
            <a:ext cx="3165773" cy="677104"/>
          </a:xfrm>
          <a:prstGeom prst="rect">
            <a:avLst/>
          </a:prstGeom>
        </p:spPr>
        <p:txBody>
          <a:bodyPr wrap="square" lIns="121917" tIns="60958" rIns="121917" bIns="60958">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sz="1200" dirty="0" smtClean="0">
                <a:solidFill>
                  <a:schemeClr val="tx1">
                    <a:lumMod val="75000"/>
                    <a:lumOff val="25000"/>
                  </a:schemeClr>
                </a:solidFill>
              </a:rPr>
              <a:t>Lorem </a:t>
            </a:r>
            <a:r>
              <a:rPr lang="en-US" altLang="zh-CN" sz="1200" dirty="0">
                <a:solidFill>
                  <a:schemeClr val="tx1">
                    <a:lumMod val="75000"/>
                    <a:lumOff val="25000"/>
                  </a:schemeClr>
                </a:solidFill>
              </a:rPr>
              <a:t>ipsum dolor sit amet, consectetuer adipiscing elit. Maecenas porttitor congue massa. </a:t>
            </a:r>
            <a:endParaRPr lang="en-US" altLang="zh-CN" sz="1200" dirty="0">
              <a:solidFill>
                <a:schemeClr val="tx1">
                  <a:lumMod val="75000"/>
                  <a:lumOff val="25000"/>
                </a:schemeClr>
              </a:solidFill>
            </a:endParaRPr>
          </a:p>
        </p:txBody>
      </p:sp>
      <p:sp>
        <p:nvSpPr>
          <p:cNvPr id="40" name="矩形 39"/>
          <p:cNvSpPr/>
          <p:nvPr/>
        </p:nvSpPr>
        <p:spPr>
          <a:xfrm>
            <a:off x="7425963" y="4069960"/>
            <a:ext cx="1896240" cy="271712"/>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dirty="0" smtClean="0"/>
              <a:t>在此添加关键字</a:t>
            </a:r>
            <a:endParaRPr lang="zh-CN" altLang="en-US" dirty="0"/>
          </a:p>
        </p:txBody>
      </p:sp>
      <p:sp>
        <p:nvSpPr>
          <p:cNvPr id="41" name="矩形 40"/>
          <p:cNvSpPr/>
          <p:nvPr/>
        </p:nvSpPr>
        <p:spPr>
          <a:xfrm>
            <a:off x="7393596" y="4381739"/>
            <a:ext cx="3165773" cy="677104"/>
          </a:xfrm>
          <a:prstGeom prst="rect">
            <a:avLst/>
          </a:prstGeom>
        </p:spPr>
        <p:txBody>
          <a:bodyPr wrap="square" lIns="121917" tIns="60958" rIns="121917" bIns="60958">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sz="1200" dirty="0" smtClean="0">
                <a:solidFill>
                  <a:schemeClr val="tx1">
                    <a:lumMod val="75000"/>
                    <a:lumOff val="25000"/>
                  </a:schemeClr>
                </a:solidFill>
              </a:rPr>
              <a:t>Lorem </a:t>
            </a:r>
            <a:r>
              <a:rPr lang="en-US" altLang="zh-CN" sz="1200" dirty="0">
                <a:solidFill>
                  <a:schemeClr val="tx1">
                    <a:lumMod val="75000"/>
                    <a:lumOff val="25000"/>
                  </a:schemeClr>
                </a:solidFill>
              </a:rPr>
              <a:t>ipsum dolor sit amet, consectetuer adipiscing elit. Maecenas porttitor congue massa. </a:t>
            </a:r>
            <a:endParaRPr lang="en-US" altLang="zh-CN" sz="1200" dirty="0">
              <a:solidFill>
                <a:schemeClr val="tx1">
                  <a:lumMod val="75000"/>
                  <a:lumOff val="25000"/>
                </a:schemeClr>
              </a:solidFill>
            </a:endParaRPr>
          </a:p>
        </p:txBody>
      </p:sp>
      <p:sp>
        <p:nvSpPr>
          <p:cNvPr id="42" name="矩形 41"/>
          <p:cNvSpPr/>
          <p:nvPr/>
        </p:nvSpPr>
        <p:spPr>
          <a:xfrm>
            <a:off x="2535784" y="4104309"/>
            <a:ext cx="1896240" cy="271712"/>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dirty="0" smtClean="0"/>
              <a:t>在此添加关键字</a:t>
            </a:r>
            <a:endParaRPr lang="zh-CN" altLang="en-US" dirty="0"/>
          </a:p>
        </p:txBody>
      </p:sp>
      <p:sp>
        <p:nvSpPr>
          <p:cNvPr id="43" name="矩形 42"/>
          <p:cNvSpPr/>
          <p:nvPr/>
        </p:nvSpPr>
        <p:spPr>
          <a:xfrm>
            <a:off x="2503417" y="4416088"/>
            <a:ext cx="3165773" cy="677104"/>
          </a:xfrm>
          <a:prstGeom prst="rect">
            <a:avLst/>
          </a:prstGeom>
        </p:spPr>
        <p:txBody>
          <a:bodyPr wrap="square" lIns="121917" tIns="60958" rIns="121917" bIns="60958">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sz="1200" dirty="0" smtClean="0">
                <a:solidFill>
                  <a:schemeClr val="tx1">
                    <a:lumMod val="75000"/>
                    <a:lumOff val="25000"/>
                  </a:schemeClr>
                </a:solidFill>
              </a:rPr>
              <a:t>Lorem </a:t>
            </a:r>
            <a:r>
              <a:rPr lang="en-US" altLang="zh-CN" sz="1200" dirty="0">
                <a:solidFill>
                  <a:schemeClr val="tx1">
                    <a:lumMod val="75000"/>
                    <a:lumOff val="25000"/>
                  </a:schemeClr>
                </a:solidFill>
              </a:rPr>
              <a:t>ipsum dolor sit amet, consectetuer adipiscing elit. Maecenas porttitor congue massa. </a:t>
            </a:r>
            <a:endParaRPr lang="en-US" altLang="zh-CN" sz="1200" dirty="0">
              <a:solidFill>
                <a:schemeClr val="tx1">
                  <a:lumMod val="75000"/>
                  <a:lumOff val="25000"/>
                </a:schemeClr>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99" name="TextBox 43"/>
          <p:cNvSpPr txBox="1"/>
          <p:nvPr/>
        </p:nvSpPr>
        <p:spPr>
          <a:xfrm>
            <a:off x="581295" y="366190"/>
            <a:ext cx="4905103" cy="646331"/>
          </a:xfrm>
          <a:prstGeom prst="rect">
            <a:avLst/>
          </a:prstGeom>
          <a:noFill/>
        </p:spPr>
        <p:txBody>
          <a:bodyPr wrap="square" lIns="0" tIns="0" rIns="0" bIns="0" rtlCol="0">
            <a:spAutoFit/>
          </a:bodyPr>
          <a:lstStyle/>
          <a:p>
            <a:pPr fontAlgn="base">
              <a:spcBef>
                <a:spcPct val="0"/>
              </a:spcBef>
              <a:spcAft>
                <a:spcPct val="0"/>
              </a:spcAft>
            </a:pPr>
            <a:r>
              <a:rPr lang="zh-CN" altLang="en-US" sz="2400" b="1" dirty="0" smtClean="0">
                <a:solidFill>
                  <a:schemeClr val="bg1"/>
                </a:solidFill>
                <a:latin typeface="微软雅黑" panose="020B0503020204020204" pitchFamily="34" charset="-122"/>
                <a:ea typeface="微软雅黑" panose="020B0503020204020204" pitchFamily="34" charset="-122"/>
              </a:rPr>
              <a:t>产品介绍 </a:t>
            </a:r>
            <a:r>
              <a:rPr lang="en-US" altLang="zh-CN" b="1" dirty="0" smtClean="0">
                <a:solidFill>
                  <a:schemeClr val="bg1"/>
                </a:solidFill>
                <a:latin typeface="微软雅黑" panose="020B0503020204020204" pitchFamily="34" charset="-122"/>
                <a:ea typeface="微软雅黑" panose="020B0503020204020204" pitchFamily="34" charset="-122"/>
              </a:rPr>
              <a:t>Product introduction</a:t>
            </a:r>
            <a:endParaRPr lang="en-US" altLang="zh-CN" b="1" dirty="0">
              <a:solidFill>
                <a:schemeClr val="bg1"/>
              </a:solidFill>
              <a:latin typeface="微软雅黑" panose="020B0503020204020204" pitchFamily="34" charset="-122"/>
              <a:ea typeface="微软雅黑" panose="020B0503020204020204" pitchFamily="34" charset="-122"/>
            </a:endParaRPr>
          </a:p>
          <a:p>
            <a:pPr fontAlgn="base">
              <a:spcBef>
                <a:spcPct val="0"/>
              </a:spcBef>
              <a:spcAft>
                <a:spcPct val="0"/>
              </a:spcAft>
            </a:pPr>
            <a:endParaRPr lang="en-US" altLang="zh-CN" b="1" dirty="0">
              <a:solidFill>
                <a:schemeClr val="bg1"/>
              </a:solidFill>
              <a:latin typeface="微软雅黑" panose="020B0503020204020204" pitchFamily="34" charset="-122"/>
              <a:ea typeface="微软雅黑" panose="020B0503020204020204" pitchFamily="34" charset="-122"/>
            </a:endParaRPr>
          </a:p>
        </p:txBody>
      </p:sp>
      <p:grpSp>
        <p:nvGrpSpPr>
          <p:cNvPr id="58" name="组合 57"/>
          <p:cNvGrpSpPr/>
          <p:nvPr/>
        </p:nvGrpSpPr>
        <p:grpSpPr bwMode="auto">
          <a:xfrm>
            <a:off x="782603" y="1137621"/>
            <a:ext cx="4257280" cy="5267711"/>
            <a:chOff x="865232" y="1286330"/>
            <a:chExt cx="4013321" cy="4966128"/>
          </a:xfrm>
        </p:grpSpPr>
        <p:pic>
          <p:nvPicPr>
            <p:cNvPr id="59" name="Picture 3"/>
            <p:cNvPicPr>
              <a:picLocks noChangeAspect="1"/>
            </p:cNvPicPr>
            <p:nvPr/>
          </p:nvPicPr>
          <p:blipFill>
            <a:blip r:embed="rId1" cstate="screen"/>
            <a:srcRect l="5354" t="8440" r="6203" b="10136"/>
            <a:stretch>
              <a:fillRect/>
            </a:stretch>
          </p:blipFill>
          <p:spPr bwMode="auto">
            <a:xfrm>
              <a:off x="865232" y="1286330"/>
              <a:ext cx="4013321" cy="4966128"/>
            </a:xfrm>
            <a:prstGeom prst="rect">
              <a:avLst/>
            </a:prstGeom>
            <a:noFill/>
            <a:ln w="9525">
              <a:noFill/>
              <a:miter lim="800000"/>
              <a:headEnd/>
              <a:tailEnd/>
            </a:ln>
          </p:spPr>
        </p:pic>
        <p:sp>
          <p:nvSpPr>
            <p:cNvPr id="60" name="Rectangle 4"/>
            <p:cNvSpPr/>
            <p:nvPr/>
          </p:nvSpPr>
          <p:spPr>
            <a:xfrm>
              <a:off x="1454212" y="1875344"/>
              <a:ext cx="2840124" cy="3699194"/>
            </a:xfrm>
            <a:prstGeom prst="rect">
              <a:avLst/>
            </a:prstGeom>
            <a:blipFill>
              <a:blip r:embed="rId2" cstate="screen"/>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18565">
                <a:defRPr/>
              </a:pPr>
              <a:endParaRPr lang="en-US" sz="4265">
                <a:solidFill>
                  <a:prstClr val="white"/>
                </a:solidFill>
              </a:endParaRPr>
            </a:p>
          </p:txBody>
        </p:sp>
      </p:grpSp>
      <p:sp>
        <p:nvSpPr>
          <p:cNvPr id="61" name="矩形 60"/>
          <p:cNvSpPr>
            <a:spLocks noChangeArrowheads="1"/>
          </p:cNvSpPr>
          <p:nvPr/>
        </p:nvSpPr>
        <p:spPr bwMode="auto">
          <a:xfrm>
            <a:off x="5611475" y="4712372"/>
            <a:ext cx="1124717" cy="348876"/>
          </a:xfrm>
          <a:prstGeom prst="rect">
            <a:avLst/>
          </a:prstGeom>
          <a:noFill/>
          <a:ln w="9525">
            <a:noFill/>
            <a:miter lim="800000"/>
          </a:ln>
        </p:spPr>
        <p:txBody>
          <a:bodyPr wrap="square" lIns="121913" tIns="60959" rIns="121913" bIns="60959">
            <a:spAutoFit/>
          </a:bodyPr>
          <a:lstStyle/>
          <a:p>
            <a:pPr fontAlgn="base">
              <a:spcBef>
                <a:spcPct val="0"/>
              </a:spcBef>
              <a:spcAft>
                <a:spcPct val="0"/>
              </a:spcAft>
            </a:pPr>
            <a:r>
              <a:rPr lang="zh-CN" altLang="en-US" sz="1465" b="1" dirty="0">
                <a:solidFill>
                  <a:prstClr val="black">
                    <a:lumMod val="65000"/>
                    <a:lumOff val="35000"/>
                  </a:prstClr>
                </a:solidFill>
                <a:latin typeface="微软雅黑" panose="020B0503020204020204" pitchFamily="34" charset="-122"/>
                <a:ea typeface="微软雅黑" panose="020B0503020204020204" pitchFamily="34" charset="-122"/>
              </a:rPr>
              <a:t>添加标题</a:t>
            </a:r>
            <a:endParaRPr lang="en-US" altLang="zh-CN" sz="1465" b="1" dirty="0">
              <a:solidFill>
                <a:prstClr val="black">
                  <a:lumMod val="65000"/>
                  <a:lumOff val="35000"/>
                </a:prstClr>
              </a:solidFill>
              <a:latin typeface="微软雅黑" panose="020B0503020204020204" pitchFamily="34" charset="-122"/>
              <a:ea typeface="微软雅黑" panose="020B0503020204020204" pitchFamily="34" charset="-122"/>
            </a:endParaRPr>
          </a:p>
        </p:txBody>
      </p:sp>
      <p:sp>
        <p:nvSpPr>
          <p:cNvPr id="62" name="矩形 47"/>
          <p:cNvSpPr>
            <a:spLocks noChangeArrowheads="1"/>
          </p:cNvSpPr>
          <p:nvPr/>
        </p:nvSpPr>
        <p:spPr bwMode="auto">
          <a:xfrm>
            <a:off x="5592425" y="5128381"/>
            <a:ext cx="2571227" cy="935832"/>
          </a:xfrm>
          <a:prstGeom prst="rect">
            <a:avLst/>
          </a:prstGeom>
          <a:noFill/>
          <a:ln>
            <a:noFill/>
          </a:ln>
        </p:spPr>
        <p:txBody>
          <a:bodyPr wrap="square" lIns="121913" tIns="60959" rIns="121913" bIns="60959">
            <a:spAutoFit/>
          </a:bodyPr>
          <a:lstStyle/>
          <a:p>
            <a:pPr defTabSz="1218565">
              <a:lnSpc>
                <a:spcPct val="120000"/>
              </a:lnSpc>
              <a:spcBef>
                <a:spcPct val="0"/>
              </a:spcBef>
              <a:defRPr/>
            </a:pPr>
            <a:r>
              <a:rPr lang="zh-CN" altLang="en-US" sz="1465" dirty="0">
                <a:solidFill>
                  <a:prstClr val="black">
                    <a:lumMod val="65000"/>
                    <a:lumOff val="35000"/>
                  </a:prstClr>
                </a:solidFill>
                <a:latin typeface="微软雅黑" panose="020B0503020204020204" pitchFamily="34" charset="-122"/>
                <a:ea typeface="微软雅黑" panose="020B0503020204020204" pitchFamily="34" charset="-122"/>
                <a:sym typeface="微软雅黑" panose="020B0503020204020204" pitchFamily="34" charset="-122"/>
              </a:rPr>
              <a:t>在此录入本图表的综合描述说明，在此录入本图表的综合描述说明。</a:t>
            </a:r>
            <a:endParaRPr lang="zh-CN" altLang="en-US" sz="1465" dirty="0">
              <a:solidFill>
                <a:prstClr val="black">
                  <a:lumMod val="65000"/>
                  <a:lumOff val="35000"/>
                </a:prst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3" name="矩形 62"/>
          <p:cNvSpPr>
            <a:spLocks noChangeArrowheads="1"/>
          </p:cNvSpPr>
          <p:nvPr/>
        </p:nvSpPr>
        <p:spPr bwMode="auto">
          <a:xfrm>
            <a:off x="8536378" y="4712372"/>
            <a:ext cx="1124717" cy="348876"/>
          </a:xfrm>
          <a:prstGeom prst="rect">
            <a:avLst/>
          </a:prstGeom>
          <a:noFill/>
          <a:ln w="9525">
            <a:noFill/>
            <a:miter lim="800000"/>
          </a:ln>
        </p:spPr>
        <p:txBody>
          <a:bodyPr wrap="square" lIns="121913" tIns="60959" rIns="121913" bIns="60959">
            <a:spAutoFit/>
          </a:bodyPr>
          <a:lstStyle/>
          <a:p>
            <a:pPr fontAlgn="base">
              <a:spcBef>
                <a:spcPct val="0"/>
              </a:spcBef>
              <a:spcAft>
                <a:spcPct val="0"/>
              </a:spcAft>
            </a:pPr>
            <a:r>
              <a:rPr lang="zh-CN" altLang="en-US" sz="1465" b="1" dirty="0">
                <a:solidFill>
                  <a:prstClr val="black">
                    <a:lumMod val="65000"/>
                    <a:lumOff val="35000"/>
                  </a:prstClr>
                </a:solidFill>
                <a:latin typeface="微软雅黑" panose="020B0503020204020204" pitchFamily="34" charset="-122"/>
                <a:ea typeface="微软雅黑" panose="020B0503020204020204" pitchFamily="34" charset="-122"/>
              </a:rPr>
              <a:t>添加标题</a:t>
            </a:r>
            <a:endParaRPr lang="en-US" altLang="zh-CN" sz="1465" b="1" dirty="0">
              <a:solidFill>
                <a:prstClr val="black">
                  <a:lumMod val="65000"/>
                  <a:lumOff val="35000"/>
                </a:prstClr>
              </a:solidFill>
              <a:latin typeface="微软雅黑" panose="020B0503020204020204" pitchFamily="34" charset="-122"/>
              <a:ea typeface="微软雅黑" panose="020B0503020204020204" pitchFamily="34" charset="-122"/>
            </a:endParaRPr>
          </a:p>
        </p:txBody>
      </p:sp>
      <p:sp>
        <p:nvSpPr>
          <p:cNvPr id="64" name="矩形 63"/>
          <p:cNvSpPr>
            <a:spLocks noChangeArrowheads="1"/>
          </p:cNvSpPr>
          <p:nvPr/>
        </p:nvSpPr>
        <p:spPr bwMode="auto">
          <a:xfrm>
            <a:off x="8517328" y="5128381"/>
            <a:ext cx="2571227" cy="935832"/>
          </a:xfrm>
          <a:prstGeom prst="rect">
            <a:avLst/>
          </a:prstGeom>
          <a:noFill/>
          <a:ln>
            <a:noFill/>
          </a:ln>
        </p:spPr>
        <p:txBody>
          <a:bodyPr wrap="square" lIns="121913" tIns="60959" rIns="121913" bIns="60959">
            <a:spAutoFit/>
          </a:bodyPr>
          <a:lstStyle/>
          <a:p>
            <a:pPr defTabSz="1218565">
              <a:lnSpc>
                <a:spcPct val="120000"/>
              </a:lnSpc>
              <a:spcBef>
                <a:spcPct val="0"/>
              </a:spcBef>
              <a:defRPr/>
            </a:pPr>
            <a:r>
              <a:rPr lang="zh-CN" altLang="en-US" sz="1465" dirty="0">
                <a:solidFill>
                  <a:prstClr val="black">
                    <a:lumMod val="65000"/>
                    <a:lumOff val="35000"/>
                  </a:prstClr>
                </a:solidFill>
                <a:latin typeface="微软雅黑" panose="020B0503020204020204" pitchFamily="34" charset="-122"/>
                <a:ea typeface="微软雅黑" panose="020B0503020204020204" pitchFamily="34" charset="-122"/>
                <a:sym typeface="微软雅黑" panose="020B0503020204020204" pitchFamily="34" charset="-122"/>
              </a:rPr>
              <a:t>在此录入本图表的综合描述说明，在此录入本图表的综合描述说明。</a:t>
            </a:r>
            <a:endParaRPr lang="zh-CN" altLang="en-US" sz="1465" dirty="0">
              <a:solidFill>
                <a:prstClr val="black">
                  <a:lumMod val="65000"/>
                  <a:lumOff val="35000"/>
                </a:prst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nvGrpSpPr>
          <p:cNvPr id="65" name="组合 64"/>
          <p:cNvGrpSpPr/>
          <p:nvPr/>
        </p:nvGrpSpPr>
        <p:grpSpPr>
          <a:xfrm>
            <a:off x="5593992" y="1412782"/>
            <a:ext cx="3018025" cy="466683"/>
            <a:chOff x="814328" y="3219334"/>
            <a:chExt cx="2797200" cy="432536"/>
          </a:xfrm>
        </p:grpSpPr>
        <p:grpSp>
          <p:nvGrpSpPr>
            <p:cNvPr id="66" name="组合 65"/>
            <p:cNvGrpSpPr/>
            <p:nvPr/>
          </p:nvGrpSpPr>
          <p:grpSpPr>
            <a:xfrm>
              <a:off x="814328" y="3219334"/>
              <a:ext cx="2797200" cy="432536"/>
              <a:chOff x="2173927" y="3285519"/>
              <a:chExt cx="3549387" cy="548848"/>
            </a:xfrm>
          </p:grpSpPr>
          <p:grpSp>
            <p:nvGrpSpPr>
              <p:cNvPr id="68" name="组合 67"/>
              <p:cNvGrpSpPr/>
              <p:nvPr/>
            </p:nvGrpSpPr>
            <p:grpSpPr>
              <a:xfrm>
                <a:off x="2173927" y="3285519"/>
                <a:ext cx="3549387" cy="548848"/>
                <a:chOff x="4304043" y="1286668"/>
                <a:chExt cx="7914744" cy="2757793"/>
              </a:xfrm>
              <a:effectLst>
                <a:outerShdw blurRad="381000" dist="254000" dir="8100000" algn="tr" rotWithShape="0">
                  <a:prstClr val="black">
                    <a:alpha val="40000"/>
                  </a:prstClr>
                </a:outerShdw>
              </a:effectLst>
            </p:grpSpPr>
            <p:sp>
              <p:nvSpPr>
                <p:cNvPr id="70" name="圆角矩形 69"/>
                <p:cNvSpPr/>
                <p:nvPr/>
              </p:nvSpPr>
              <p:spPr>
                <a:xfrm>
                  <a:off x="4304043" y="1286668"/>
                  <a:ext cx="79147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Bef>
                      <a:spcPct val="0"/>
                    </a:spcBef>
                    <a:spcAft>
                      <a:spcPct val="0"/>
                    </a:spcAft>
                  </a:pPr>
                  <a:endParaRPr lang="zh-CN" altLang="en-US" sz="1465">
                    <a:solidFill>
                      <a:schemeClr val="tx1"/>
                    </a:solidFill>
                  </a:endParaRPr>
                </a:p>
              </p:txBody>
            </p:sp>
            <p:sp>
              <p:nvSpPr>
                <p:cNvPr id="71" name="圆角矩形 70"/>
                <p:cNvSpPr/>
                <p:nvPr/>
              </p:nvSpPr>
              <p:spPr>
                <a:xfrm>
                  <a:off x="4351924" y="1373342"/>
                  <a:ext cx="7812881" cy="258445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Bef>
                      <a:spcPct val="0"/>
                    </a:spcBef>
                    <a:spcAft>
                      <a:spcPct val="0"/>
                    </a:spcAft>
                  </a:pPr>
                  <a:endParaRPr lang="zh-CN" altLang="en-US" sz="1465">
                    <a:solidFill>
                      <a:schemeClr val="tx1"/>
                    </a:solidFill>
                  </a:endParaRPr>
                </a:p>
              </p:txBody>
            </p:sp>
          </p:grpSp>
          <p:sp>
            <p:nvSpPr>
              <p:cNvPr id="69" name="椭圆 68"/>
              <p:cNvSpPr/>
              <p:nvPr/>
            </p:nvSpPr>
            <p:spPr>
              <a:xfrm>
                <a:off x="2307128" y="3420211"/>
                <a:ext cx="279463" cy="279463"/>
              </a:xfrm>
              <a:prstGeom prst="ellipse">
                <a:avLst/>
              </a:prstGeom>
              <a:solidFill>
                <a:srgbClr val="0070C0"/>
              </a:solidFill>
              <a:ln>
                <a:noFill/>
              </a:ln>
              <a:effectLst>
                <a:outerShdw blurRad="88900" dist="63500" dir="8100000" algn="tr" rotWithShape="0">
                  <a:prstClr val="black">
                    <a:alpha val="5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Bef>
                    <a:spcPct val="0"/>
                  </a:spcBef>
                  <a:spcAft>
                    <a:spcPct val="0"/>
                  </a:spcAft>
                </a:pPr>
                <a:endParaRPr lang="zh-CN" altLang="en-US" sz="1465">
                  <a:solidFill>
                    <a:schemeClr val="tx1"/>
                  </a:solidFill>
                </a:endParaRPr>
              </a:p>
            </p:txBody>
          </p:sp>
        </p:grpSp>
        <p:sp>
          <p:nvSpPr>
            <p:cNvPr id="67" name="TextBox 24"/>
            <p:cNvSpPr txBox="1"/>
            <p:nvPr/>
          </p:nvSpPr>
          <p:spPr>
            <a:xfrm>
              <a:off x="1224125" y="3331792"/>
              <a:ext cx="2191136" cy="209248"/>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anose="020B0503020204020204" pitchFamily="34" charset="-122"/>
                  <a:ea typeface="微软雅黑" panose="020B0503020204020204" pitchFamily="34" charset="-122"/>
                </a:defRPr>
              </a:lvl1pPr>
            </a:lstStyle>
            <a:p>
              <a:pPr algn="l" fontAlgn="base">
                <a:spcBef>
                  <a:spcPct val="0"/>
                </a:spcBef>
                <a:spcAft>
                  <a:spcPct val="0"/>
                </a:spcAft>
              </a:pPr>
              <a:r>
                <a:rPr lang="zh-CN" altLang="en-US" sz="1465" b="0" dirty="0">
                  <a:solidFill>
                    <a:schemeClr val="tx1"/>
                  </a:solidFill>
                </a:rPr>
                <a:t>点击输入标题文本小标签</a:t>
              </a:r>
              <a:endParaRPr lang="zh-CN" altLang="en-US" sz="1465" b="0" dirty="0">
                <a:solidFill>
                  <a:schemeClr val="tx1"/>
                </a:solidFill>
              </a:endParaRPr>
            </a:p>
          </p:txBody>
        </p:sp>
      </p:grpSp>
      <p:grpSp>
        <p:nvGrpSpPr>
          <p:cNvPr id="72" name="组合 71"/>
          <p:cNvGrpSpPr/>
          <p:nvPr/>
        </p:nvGrpSpPr>
        <p:grpSpPr>
          <a:xfrm>
            <a:off x="5596501" y="1988840"/>
            <a:ext cx="3888000" cy="466683"/>
            <a:chOff x="814327" y="3219334"/>
            <a:chExt cx="3603522" cy="432536"/>
          </a:xfrm>
        </p:grpSpPr>
        <p:grpSp>
          <p:nvGrpSpPr>
            <p:cNvPr id="73" name="组合 72"/>
            <p:cNvGrpSpPr/>
            <p:nvPr/>
          </p:nvGrpSpPr>
          <p:grpSpPr>
            <a:xfrm>
              <a:off x="814327" y="3219334"/>
              <a:ext cx="3603522" cy="432536"/>
              <a:chOff x="2173926" y="3285519"/>
              <a:chExt cx="4572535" cy="548848"/>
            </a:xfrm>
          </p:grpSpPr>
          <p:grpSp>
            <p:nvGrpSpPr>
              <p:cNvPr id="75" name="组合 74"/>
              <p:cNvGrpSpPr/>
              <p:nvPr/>
            </p:nvGrpSpPr>
            <p:grpSpPr>
              <a:xfrm>
                <a:off x="2173926" y="3285519"/>
                <a:ext cx="4572535" cy="548848"/>
                <a:chOff x="4304040" y="1286668"/>
                <a:chExt cx="10196250" cy="2757793"/>
              </a:xfrm>
              <a:effectLst>
                <a:outerShdw blurRad="381000" dist="254000" dir="8100000" algn="tr" rotWithShape="0">
                  <a:prstClr val="black">
                    <a:alpha val="40000"/>
                  </a:prstClr>
                </a:outerShdw>
              </a:effectLst>
            </p:grpSpPr>
            <p:sp>
              <p:nvSpPr>
                <p:cNvPr id="77" name="圆角矩形 76"/>
                <p:cNvSpPr/>
                <p:nvPr/>
              </p:nvSpPr>
              <p:spPr>
                <a:xfrm>
                  <a:off x="4304040" y="1286668"/>
                  <a:ext cx="10196250"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Bef>
                      <a:spcPct val="0"/>
                    </a:spcBef>
                    <a:spcAft>
                      <a:spcPct val="0"/>
                    </a:spcAft>
                  </a:pPr>
                  <a:endParaRPr lang="zh-CN" altLang="en-US" sz="1465">
                    <a:solidFill>
                      <a:schemeClr val="tx1"/>
                    </a:solidFill>
                  </a:endParaRPr>
                </a:p>
              </p:txBody>
            </p:sp>
            <p:sp>
              <p:nvSpPr>
                <p:cNvPr id="78" name="圆角矩形 77"/>
                <p:cNvSpPr/>
                <p:nvPr/>
              </p:nvSpPr>
              <p:spPr>
                <a:xfrm>
                  <a:off x="4351920" y="1373339"/>
                  <a:ext cx="10095546" cy="258445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Bef>
                      <a:spcPct val="0"/>
                    </a:spcBef>
                    <a:spcAft>
                      <a:spcPct val="0"/>
                    </a:spcAft>
                  </a:pPr>
                  <a:endParaRPr lang="zh-CN" altLang="en-US" sz="1465">
                    <a:solidFill>
                      <a:schemeClr val="tx1"/>
                    </a:solidFill>
                  </a:endParaRPr>
                </a:p>
              </p:txBody>
            </p:sp>
          </p:grpSp>
          <p:sp>
            <p:nvSpPr>
              <p:cNvPr id="76" name="椭圆 75"/>
              <p:cNvSpPr/>
              <p:nvPr/>
            </p:nvSpPr>
            <p:spPr>
              <a:xfrm>
                <a:off x="2307128" y="3420211"/>
                <a:ext cx="279463" cy="279463"/>
              </a:xfrm>
              <a:prstGeom prst="ellipse">
                <a:avLst/>
              </a:prstGeom>
              <a:solidFill>
                <a:srgbClr val="0070C0"/>
              </a:solidFill>
              <a:ln>
                <a:noFill/>
              </a:ln>
              <a:effectLst>
                <a:outerShdw blurRad="88900" dist="63500" dir="8100000" algn="tr" rotWithShape="0">
                  <a:prstClr val="black">
                    <a:alpha val="5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Bef>
                    <a:spcPct val="0"/>
                  </a:spcBef>
                  <a:spcAft>
                    <a:spcPct val="0"/>
                  </a:spcAft>
                </a:pPr>
                <a:endParaRPr lang="zh-CN" altLang="en-US" sz="1465">
                  <a:solidFill>
                    <a:schemeClr val="tx1"/>
                  </a:solidFill>
                </a:endParaRPr>
              </a:p>
            </p:txBody>
          </p:sp>
        </p:grpSp>
        <p:sp>
          <p:nvSpPr>
            <p:cNvPr id="74" name="TextBox 31"/>
            <p:cNvSpPr txBox="1"/>
            <p:nvPr/>
          </p:nvSpPr>
          <p:spPr>
            <a:xfrm>
              <a:off x="1224125" y="3331792"/>
              <a:ext cx="2989681" cy="209248"/>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anose="020B0503020204020204" pitchFamily="34" charset="-122"/>
                  <a:ea typeface="微软雅黑" panose="020B0503020204020204" pitchFamily="34" charset="-122"/>
                </a:defRPr>
              </a:lvl1pPr>
            </a:lstStyle>
            <a:p>
              <a:pPr algn="l" fontAlgn="base">
                <a:spcBef>
                  <a:spcPct val="0"/>
                </a:spcBef>
                <a:spcAft>
                  <a:spcPct val="0"/>
                </a:spcAft>
              </a:pPr>
              <a:r>
                <a:rPr lang="zh-CN" altLang="en-US" sz="1465" b="0" dirty="0">
                  <a:solidFill>
                    <a:schemeClr val="tx1"/>
                  </a:solidFill>
                </a:rPr>
                <a:t>点击输入标题文本及描述说明</a:t>
              </a:r>
              <a:endParaRPr lang="zh-CN" altLang="en-US" sz="1465" b="0" dirty="0">
                <a:solidFill>
                  <a:schemeClr val="tx1"/>
                </a:solidFill>
              </a:endParaRPr>
            </a:p>
          </p:txBody>
        </p:sp>
      </p:grpSp>
      <p:grpSp>
        <p:nvGrpSpPr>
          <p:cNvPr id="79" name="组合 78"/>
          <p:cNvGrpSpPr/>
          <p:nvPr/>
        </p:nvGrpSpPr>
        <p:grpSpPr>
          <a:xfrm>
            <a:off x="5611476" y="2564909"/>
            <a:ext cx="3201600" cy="466683"/>
            <a:chOff x="814328" y="3219334"/>
            <a:chExt cx="2967344" cy="432536"/>
          </a:xfrm>
        </p:grpSpPr>
        <p:grpSp>
          <p:nvGrpSpPr>
            <p:cNvPr id="80" name="组合 79"/>
            <p:cNvGrpSpPr/>
            <p:nvPr/>
          </p:nvGrpSpPr>
          <p:grpSpPr>
            <a:xfrm>
              <a:off x="814328" y="3219334"/>
              <a:ext cx="2967344" cy="432536"/>
              <a:chOff x="2173927" y="3285519"/>
              <a:chExt cx="3765284" cy="548848"/>
            </a:xfrm>
          </p:grpSpPr>
          <p:grpSp>
            <p:nvGrpSpPr>
              <p:cNvPr id="82" name="组合 81"/>
              <p:cNvGrpSpPr/>
              <p:nvPr/>
            </p:nvGrpSpPr>
            <p:grpSpPr>
              <a:xfrm>
                <a:off x="2173927" y="3285519"/>
                <a:ext cx="3765284" cy="548848"/>
                <a:chOff x="4304043" y="1286668"/>
                <a:chExt cx="8396171" cy="2757793"/>
              </a:xfrm>
              <a:effectLst>
                <a:outerShdw blurRad="381000" dist="254000" dir="8100000" algn="tr" rotWithShape="0">
                  <a:prstClr val="black">
                    <a:alpha val="40000"/>
                  </a:prstClr>
                </a:outerShdw>
              </a:effectLst>
            </p:grpSpPr>
            <p:sp>
              <p:nvSpPr>
                <p:cNvPr id="84" name="圆角矩形 83"/>
                <p:cNvSpPr/>
                <p:nvPr/>
              </p:nvSpPr>
              <p:spPr>
                <a:xfrm>
                  <a:off x="4304043" y="1286668"/>
                  <a:ext cx="8396171"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Bef>
                      <a:spcPct val="0"/>
                    </a:spcBef>
                    <a:spcAft>
                      <a:spcPct val="0"/>
                    </a:spcAft>
                  </a:pPr>
                  <a:endParaRPr lang="zh-CN" altLang="en-US" sz="1465">
                    <a:solidFill>
                      <a:schemeClr val="tx1"/>
                    </a:solidFill>
                  </a:endParaRPr>
                </a:p>
              </p:txBody>
            </p:sp>
            <p:sp>
              <p:nvSpPr>
                <p:cNvPr id="85" name="圆角矩形 84"/>
                <p:cNvSpPr/>
                <p:nvPr/>
              </p:nvSpPr>
              <p:spPr>
                <a:xfrm>
                  <a:off x="4351923" y="1373339"/>
                  <a:ext cx="8295467" cy="258445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Bef>
                      <a:spcPct val="0"/>
                    </a:spcBef>
                    <a:spcAft>
                      <a:spcPct val="0"/>
                    </a:spcAft>
                  </a:pPr>
                  <a:endParaRPr lang="zh-CN" altLang="en-US" sz="1465">
                    <a:solidFill>
                      <a:schemeClr val="tx1"/>
                    </a:solidFill>
                  </a:endParaRPr>
                </a:p>
              </p:txBody>
            </p:sp>
          </p:grpSp>
          <p:sp>
            <p:nvSpPr>
              <p:cNvPr id="83" name="椭圆 82"/>
              <p:cNvSpPr/>
              <p:nvPr/>
            </p:nvSpPr>
            <p:spPr>
              <a:xfrm>
                <a:off x="2307128" y="3420211"/>
                <a:ext cx="279463" cy="279463"/>
              </a:xfrm>
              <a:prstGeom prst="ellipse">
                <a:avLst/>
              </a:prstGeom>
              <a:solidFill>
                <a:srgbClr val="0070C0"/>
              </a:solidFill>
              <a:ln>
                <a:noFill/>
              </a:ln>
              <a:effectLst>
                <a:outerShdw blurRad="88900" dist="63500" dir="8100000" algn="tr" rotWithShape="0">
                  <a:prstClr val="black">
                    <a:alpha val="5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Bef>
                    <a:spcPct val="0"/>
                  </a:spcBef>
                  <a:spcAft>
                    <a:spcPct val="0"/>
                  </a:spcAft>
                </a:pPr>
                <a:endParaRPr lang="zh-CN" altLang="en-US" sz="1465">
                  <a:solidFill>
                    <a:schemeClr val="tx1"/>
                  </a:solidFill>
                </a:endParaRPr>
              </a:p>
            </p:txBody>
          </p:sp>
        </p:grpSp>
        <p:sp>
          <p:nvSpPr>
            <p:cNvPr id="81" name="TextBox 38"/>
            <p:cNvSpPr txBox="1"/>
            <p:nvPr/>
          </p:nvSpPr>
          <p:spPr>
            <a:xfrm>
              <a:off x="1224125" y="3331792"/>
              <a:ext cx="2371197" cy="209248"/>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anose="020B0503020204020204" pitchFamily="34" charset="-122"/>
                  <a:ea typeface="微软雅黑" panose="020B0503020204020204" pitchFamily="34" charset="-122"/>
                </a:defRPr>
              </a:lvl1pPr>
            </a:lstStyle>
            <a:p>
              <a:pPr algn="l" fontAlgn="base">
                <a:spcBef>
                  <a:spcPct val="0"/>
                </a:spcBef>
                <a:spcAft>
                  <a:spcPct val="0"/>
                </a:spcAft>
              </a:pPr>
              <a:r>
                <a:rPr lang="zh-CN" altLang="en-US" sz="1465" b="0" dirty="0">
                  <a:solidFill>
                    <a:schemeClr val="tx1"/>
                  </a:solidFill>
                </a:rPr>
                <a:t>点击输入标题文本小标签</a:t>
              </a:r>
              <a:endParaRPr lang="zh-CN" altLang="en-US" sz="1465" b="0" dirty="0">
                <a:solidFill>
                  <a:schemeClr val="tx1"/>
                </a:solidFill>
              </a:endParaRPr>
            </a:p>
          </p:txBody>
        </p:sp>
      </p:grpSp>
      <p:grpSp>
        <p:nvGrpSpPr>
          <p:cNvPr id="86" name="组合 85"/>
          <p:cNvGrpSpPr/>
          <p:nvPr/>
        </p:nvGrpSpPr>
        <p:grpSpPr>
          <a:xfrm>
            <a:off x="5608182" y="3140968"/>
            <a:ext cx="2629604" cy="466683"/>
            <a:chOff x="814328" y="3219334"/>
            <a:chExt cx="2437200" cy="432536"/>
          </a:xfrm>
        </p:grpSpPr>
        <p:grpSp>
          <p:nvGrpSpPr>
            <p:cNvPr id="87" name="组合 86"/>
            <p:cNvGrpSpPr/>
            <p:nvPr/>
          </p:nvGrpSpPr>
          <p:grpSpPr>
            <a:xfrm>
              <a:off x="814328" y="3219334"/>
              <a:ext cx="2437200" cy="432536"/>
              <a:chOff x="2173927" y="3285519"/>
              <a:chExt cx="3092581" cy="548848"/>
            </a:xfrm>
          </p:grpSpPr>
          <p:grpSp>
            <p:nvGrpSpPr>
              <p:cNvPr id="89" name="组合 88"/>
              <p:cNvGrpSpPr/>
              <p:nvPr/>
            </p:nvGrpSpPr>
            <p:grpSpPr>
              <a:xfrm>
                <a:off x="2173927" y="3285519"/>
                <a:ext cx="3092581" cy="548848"/>
                <a:chOff x="4304043" y="1286668"/>
                <a:chExt cx="6896116" cy="2757793"/>
              </a:xfrm>
              <a:effectLst>
                <a:outerShdw blurRad="381000" dist="254000" dir="8100000" algn="tr" rotWithShape="0">
                  <a:prstClr val="black">
                    <a:alpha val="40000"/>
                  </a:prstClr>
                </a:outerShdw>
              </a:effectLst>
            </p:grpSpPr>
            <p:sp>
              <p:nvSpPr>
                <p:cNvPr id="105" name="圆角矩形 104"/>
                <p:cNvSpPr/>
                <p:nvPr/>
              </p:nvSpPr>
              <p:spPr>
                <a:xfrm>
                  <a:off x="4304043" y="1286668"/>
                  <a:ext cx="6896116"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Bef>
                      <a:spcPct val="0"/>
                    </a:spcBef>
                    <a:spcAft>
                      <a:spcPct val="0"/>
                    </a:spcAft>
                  </a:pPr>
                  <a:endParaRPr lang="zh-CN" altLang="en-US" sz="1465">
                    <a:solidFill>
                      <a:schemeClr val="tx1"/>
                    </a:solidFill>
                  </a:endParaRPr>
                </a:p>
              </p:txBody>
            </p:sp>
            <p:sp>
              <p:nvSpPr>
                <p:cNvPr id="106" name="圆角矩形 105"/>
                <p:cNvSpPr/>
                <p:nvPr/>
              </p:nvSpPr>
              <p:spPr>
                <a:xfrm>
                  <a:off x="4351924" y="1373342"/>
                  <a:ext cx="6794253" cy="258445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Bef>
                      <a:spcPct val="0"/>
                    </a:spcBef>
                    <a:spcAft>
                      <a:spcPct val="0"/>
                    </a:spcAft>
                  </a:pPr>
                  <a:endParaRPr lang="zh-CN" altLang="en-US" sz="1465">
                    <a:solidFill>
                      <a:schemeClr val="tx1"/>
                    </a:solidFill>
                  </a:endParaRPr>
                </a:p>
              </p:txBody>
            </p:sp>
          </p:grpSp>
          <p:sp>
            <p:nvSpPr>
              <p:cNvPr id="90" name="椭圆 89"/>
              <p:cNvSpPr/>
              <p:nvPr/>
            </p:nvSpPr>
            <p:spPr>
              <a:xfrm>
                <a:off x="2307128" y="3420211"/>
                <a:ext cx="279463" cy="279463"/>
              </a:xfrm>
              <a:prstGeom prst="ellipse">
                <a:avLst/>
              </a:prstGeom>
              <a:solidFill>
                <a:srgbClr val="0070C0"/>
              </a:solidFill>
              <a:ln>
                <a:noFill/>
              </a:ln>
              <a:effectLst>
                <a:outerShdw blurRad="88900" dist="63500" dir="8100000" algn="tr" rotWithShape="0">
                  <a:prstClr val="black">
                    <a:alpha val="5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Bef>
                    <a:spcPct val="0"/>
                  </a:spcBef>
                  <a:spcAft>
                    <a:spcPct val="0"/>
                  </a:spcAft>
                </a:pPr>
                <a:endParaRPr lang="zh-CN" altLang="en-US" sz="1465">
                  <a:solidFill>
                    <a:schemeClr val="tx1"/>
                  </a:solidFill>
                </a:endParaRPr>
              </a:p>
            </p:txBody>
          </p:sp>
        </p:grpSp>
        <p:sp>
          <p:nvSpPr>
            <p:cNvPr id="88" name="TextBox 45"/>
            <p:cNvSpPr txBox="1"/>
            <p:nvPr/>
          </p:nvSpPr>
          <p:spPr>
            <a:xfrm>
              <a:off x="1224126" y="3331792"/>
              <a:ext cx="1911028" cy="209248"/>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anose="020B0503020204020204" pitchFamily="34" charset="-122"/>
                  <a:ea typeface="微软雅黑" panose="020B0503020204020204" pitchFamily="34" charset="-122"/>
                </a:defRPr>
              </a:lvl1pPr>
            </a:lstStyle>
            <a:p>
              <a:pPr algn="l" fontAlgn="base">
                <a:spcBef>
                  <a:spcPct val="0"/>
                </a:spcBef>
                <a:spcAft>
                  <a:spcPct val="0"/>
                </a:spcAft>
              </a:pPr>
              <a:r>
                <a:rPr lang="zh-CN" altLang="en-US" sz="1465" b="0" dirty="0">
                  <a:solidFill>
                    <a:schemeClr val="tx1"/>
                  </a:solidFill>
                </a:rPr>
                <a:t>点击输入标题文本</a:t>
              </a:r>
              <a:endParaRPr lang="zh-CN" altLang="en-US" sz="1465" b="0" dirty="0">
                <a:solidFill>
                  <a:schemeClr val="tx1"/>
                </a:solidFill>
              </a:endParaRPr>
            </a:p>
          </p:txBody>
        </p:sp>
      </p:grpSp>
      <p:grpSp>
        <p:nvGrpSpPr>
          <p:cNvPr id="107" name="组合 106"/>
          <p:cNvGrpSpPr/>
          <p:nvPr/>
        </p:nvGrpSpPr>
        <p:grpSpPr>
          <a:xfrm>
            <a:off x="5630744" y="3717032"/>
            <a:ext cx="3125619" cy="466683"/>
            <a:chOff x="814328" y="3219334"/>
            <a:chExt cx="2896922" cy="432536"/>
          </a:xfrm>
        </p:grpSpPr>
        <p:grpSp>
          <p:nvGrpSpPr>
            <p:cNvPr id="108" name="组合 107"/>
            <p:cNvGrpSpPr/>
            <p:nvPr/>
          </p:nvGrpSpPr>
          <p:grpSpPr>
            <a:xfrm>
              <a:off x="814328" y="3219334"/>
              <a:ext cx="2896922" cy="432536"/>
              <a:chOff x="2173927" y="3285519"/>
              <a:chExt cx="3675925" cy="548848"/>
            </a:xfrm>
          </p:grpSpPr>
          <p:grpSp>
            <p:nvGrpSpPr>
              <p:cNvPr id="110" name="组合 109"/>
              <p:cNvGrpSpPr/>
              <p:nvPr/>
            </p:nvGrpSpPr>
            <p:grpSpPr>
              <a:xfrm>
                <a:off x="2173927" y="3285519"/>
                <a:ext cx="3675925" cy="548848"/>
                <a:chOff x="4304043" y="1286668"/>
                <a:chExt cx="8196910" cy="2757793"/>
              </a:xfrm>
              <a:effectLst>
                <a:outerShdw blurRad="381000" dist="254000" dir="8100000" algn="tr" rotWithShape="0">
                  <a:prstClr val="black">
                    <a:alpha val="40000"/>
                  </a:prstClr>
                </a:outerShdw>
              </a:effectLst>
            </p:grpSpPr>
            <p:sp>
              <p:nvSpPr>
                <p:cNvPr id="112" name="圆角矩形 111"/>
                <p:cNvSpPr/>
                <p:nvPr/>
              </p:nvSpPr>
              <p:spPr>
                <a:xfrm>
                  <a:off x="4304043" y="1286668"/>
                  <a:ext cx="8149029"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Bef>
                      <a:spcPct val="0"/>
                    </a:spcBef>
                    <a:spcAft>
                      <a:spcPct val="0"/>
                    </a:spcAft>
                  </a:pPr>
                  <a:endParaRPr lang="zh-CN" altLang="en-US" sz="1465">
                    <a:solidFill>
                      <a:schemeClr val="tx1"/>
                    </a:solidFill>
                  </a:endParaRPr>
                </a:p>
              </p:txBody>
            </p:sp>
            <p:sp>
              <p:nvSpPr>
                <p:cNvPr id="113" name="圆角矩形 112"/>
                <p:cNvSpPr/>
                <p:nvPr/>
              </p:nvSpPr>
              <p:spPr>
                <a:xfrm>
                  <a:off x="4351924" y="1373342"/>
                  <a:ext cx="8149029" cy="258445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Bef>
                      <a:spcPct val="0"/>
                    </a:spcBef>
                    <a:spcAft>
                      <a:spcPct val="0"/>
                    </a:spcAft>
                  </a:pPr>
                  <a:endParaRPr lang="zh-CN" altLang="en-US" sz="1465">
                    <a:solidFill>
                      <a:schemeClr val="tx1"/>
                    </a:solidFill>
                  </a:endParaRPr>
                </a:p>
              </p:txBody>
            </p:sp>
          </p:grpSp>
          <p:sp>
            <p:nvSpPr>
              <p:cNvPr id="111" name="椭圆 110"/>
              <p:cNvSpPr/>
              <p:nvPr/>
            </p:nvSpPr>
            <p:spPr>
              <a:xfrm>
                <a:off x="2307128" y="3420211"/>
                <a:ext cx="279463" cy="279463"/>
              </a:xfrm>
              <a:prstGeom prst="ellipse">
                <a:avLst/>
              </a:prstGeom>
              <a:solidFill>
                <a:srgbClr val="0070C0"/>
              </a:solidFill>
              <a:ln>
                <a:noFill/>
              </a:ln>
              <a:effectLst>
                <a:outerShdw blurRad="88900" dist="63500" dir="8100000" algn="tr" rotWithShape="0">
                  <a:prstClr val="black">
                    <a:alpha val="5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Bef>
                    <a:spcPct val="0"/>
                  </a:spcBef>
                  <a:spcAft>
                    <a:spcPct val="0"/>
                  </a:spcAft>
                </a:pPr>
                <a:endParaRPr lang="zh-CN" altLang="en-US" sz="1465">
                  <a:solidFill>
                    <a:schemeClr val="tx1"/>
                  </a:solidFill>
                </a:endParaRPr>
              </a:p>
            </p:txBody>
          </p:sp>
        </p:grpSp>
        <p:sp>
          <p:nvSpPr>
            <p:cNvPr id="109" name="TextBox 52"/>
            <p:cNvSpPr txBox="1"/>
            <p:nvPr/>
          </p:nvSpPr>
          <p:spPr>
            <a:xfrm>
              <a:off x="1224125" y="3331792"/>
              <a:ext cx="2334260" cy="209248"/>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anose="020B0503020204020204" pitchFamily="34" charset="-122"/>
                  <a:ea typeface="微软雅黑" panose="020B0503020204020204" pitchFamily="34" charset="-122"/>
                </a:defRPr>
              </a:lvl1pPr>
            </a:lstStyle>
            <a:p>
              <a:pPr algn="l" fontAlgn="base">
                <a:spcBef>
                  <a:spcPct val="0"/>
                </a:spcBef>
                <a:spcAft>
                  <a:spcPct val="0"/>
                </a:spcAft>
              </a:pPr>
              <a:r>
                <a:rPr lang="zh-CN" altLang="en-US" sz="1465" b="0" dirty="0">
                  <a:solidFill>
                    <a:schemeClr val="tx1"/>
                  </a:solidFill>
                </a:rPr>
                <a:t>点击输入标题描述文本</a:t>
              </a:r>
              <a:endParaRPr lang="zh-CN" altLang="en-US" sz="1465" b="0" dirty="0">
                <a:solidFill>
                  <a:schemeClr val="tx1"/>
                </a:solidFill>
              </a:endParaRPr>
            </a:p>
          </p:txBody>
        </p:sp>
      </p:grpSp>
    </p:spTree>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99"/>
                                        </p:tgtEl>
                                        <p:attrNameLst>
                                          <p:attrName>style.visibility</p:attrName>
                                        </p:attrNameLst>
                                      </p:cBhvr>
                                      <p:to>
                                        <p:strVal val="visible"/>
                                      </p:to>
                                    </p:set>
                                    <p:anim calcmode="lin" valueType="num">
                                      <p:cBhvr>
                                        <p:cTn id="7" dur="500" fill="hold"/>
                                        <p:tgtEl>
                                          <p:spTgt spid="99"/>
                                        </p:tgtEl>
                                        <p:attrNameLst>
                                          <p:attrName>ppt_w</p:attrName>
                                        </p:attrNameLst>
                                      </p:cBhvr>
                                      <p:tavLst>
                                        <p:tav tm="0">
                                          <p:val>
                                            <p:fltVal val="0"/>
                                          </p:val>
                                        </p:tav>
                                        <p:tav tm="100000">
                                          <p:val>
                                            <p:strVal val="#ppt_w"/>
                                          </p:val>
                                        </p:tav>
                                      </p:tavLst>
                                    </p:anim>
                                    <p:anim calcmode="lin" valueType="num">
                                      <p:cBhvr>
                                        <p:cTn id="8" dur="500" fill="hold"/>
                                        <p:tgtEl>
                                          <p:spTgt spid="99"/>
                                        </p:tgtEl>
                                        <p:attrNameLst>
                                          <p:attrName>ppt_h</p:attrName>
                                        </p:attrNameLst>
                                      </p:cBhvr>
                                      <p:tavLst>
                                        <p:tav tm="0">
                                          <p:val>
                                            <p:fltVal val="0"/>
                                          </p:val>
                                        </p:tav>
                                        <p:tav tm="100000">
                                          <p:val>
                                            <p:strVal val="#ppt_h"/>
                                          </p:val>
                                        </p:tav>
                                      </p:tavLst>
                                    </p:anim>
                                    <p:animEffect transition="in" filter="fade">
                                      <p:cBhvr>
                                        <p:cTn id="9" dur="500"/>
                                        <p:tgtEl>
                                          <p:spTgt spid="99"/>
                                        </p:tgtEl>
                                      </p:cBhvr>
                                    </p:animEffect>
                                  </p:childTnLst>
                                </p:cTn>
                              </p:par>
                            </p:childTnLst>
                          </p:cTn>
                        </p:par>
                        <p:par>
                          <p:cTn id="10" fill="hold">
                            <p:stCondLst>
                              <p:cond delay="500"/>
                            </p:stCondLst>
                            <p:childTnLst>
                              <p:par>
                                <p:cTn id="11" presetID="2" presetClass="entr" presetSubtype="8" fill="hold" nodeType="afterEffect">
                                  <p:stCondLst>
                                    <p:cond delay="0"/>
                                  </p:stCondLst>
                                  <p:childTnLst>
                                    <p:set>
                                      <p:cBhvr>
                                        <p:cTn id="12" dur="1" fill="hold">
                                          <p:stCondLst>
                                            <p:cond delay="0"/>
                                          </p:stCondLst>
                                        </p:cTn>
                                        <p:tgtEl>
                                          <p:spTgt spid="58"/>
                                        </p:tgtEl>
                                        <p:attrNameLst>
                                          <p:attrName>style.visibility</p:attrName>
                                        </p:attrNameLst>
                                      </p:cBhvr>
                                      <p:to>
                                        <p:strVal val="visible"/>
                                      </p:to>
                                    </p:set>
                                    <p:anim calcmode="lin" valueType="num">
                                      <p:cBhvr additive="base">
                                        <p:cTn id="13" dur="500" fill="hold"/>
                                        <p:tgtEl>
                                          <p:spTgt spid="58"/>
                                        </p:tgtEl>
                                        <p:attrNameLst>
                                          <p:attrName>ppt_x</p:attrName>
                                        </p:attrNameLst>
                                      </p:cBhvr>
                                      <p:tavLst>
                                        <p:tav tm="0">
                                          <p:val>
                                            <p:strVal val="0-#ppt_w/2"/>
                                          </p:val>
                                        </p:tav>
                                        <p:tav tm="100000">
                                          <p:val>
                                            <p:strVal val="#ppt_x"/>
                                          </p:val>
                                        </p:tav>
                                      </p:tavLst>
                                    </p:anim>
                                    <p:anim calcmode="lin" valueType="num">
                                      <p:cBhvr additive="base">
                                        <p:cTn id="14" dur="500" fill="hold"/>
                                        <p:tgtEl>
                                          <p:spTgt spid="58"/>
                                        </p:tgtEl>
                                        <p:attrNameLst>
                                          <p:attrName>ppt_y</p:attrName>
                                        </p:attrNameLst>
                                      </p:cBhvr>
                                      <p:tavLst>
                                        <p:tav tm="0">
                                          <p:val>
                                            <p:strVal val="#ppt_y"/>
                                          </p:val>
                                        </p:tav>
                                        <p:tav tm="100000">
                                          <p:val>
                                            <p:strVal val="#ppt_y"/>
                                          </p:val>
                                        </p:tav>
                                      </p:tavLst>
                                    </p:anim>
                                  </p:childTnLst>
                                </p:cTn>
                              </p:par>
                            </p:childTnLst>
                          </p:cTn>
                        </p:par>
                        <p:par>
                          <p:cTn id="15" fill="hold">
                            <p:stCondLst>
                              <p:cond delay="1000"/>
                            </p:stCondLst>
                            <p:childTnLst>
                              <p:par>
                                <p:cTn id="16" presetID="12" presetClass="entr" presetSubtype="8" fill="hold" nodeType="afterEffect">
                                  <p:stCondLst>
                                    <p:cond delay="0"/>
                                  </p:stCondLst>
                                  <p:childTnLst>
                                    <p:set>
                                      <p:cBhvr>
                                        <p:cTn id="17" dur="1" fill="hold">
                                          <p:stCondLst>
                                            <p:cond delay="0"/>
                                          </p:stCondLst>
                                        </p:cTn>
                                        <p:tgtEl>
                                          <p:spTgt spid="65"/>
                                        </p:tgtEl>
                                        <p:attrNameLst>
                                          <p:attrName>style.visibility</p:attrName>
                                        </p:attrNameLst>
                                      </p:cBhvr>
                                      <p:to>
                                        <p:strVal val="visible"/>
                                      </p:to>
                                    </p:set>
                                    <p:anim calcmode="lin" valueType="num">
                                      <p:cBhvr additive="base">
                                        <p:cTn id="18" dur="350"/>
                                        <p:tgtEl>
                                          <p:spTgt spid="65"/>
                                        </p:tgtEl>
                                        <p:attrNameLst>
                                          <p:attrName>ppt_x</p:attrName>
                                        </p:attrNameLst>
                                      </p:cBhvr>
                                      <p:tavLst>
                                        <p:tav tm="0">
                                          <p:val>
                                            <p:strVal val="#ppt_x-#ppt_w*1.125000"/>
                                          </p:val>
                                        </p:tav>
                                        <p:tav tm="100000">
                                          <p:val>
                                            <p:strVal val="#ppt_x"/>
                                          </p:val>
                                        </p:tav>
                                      </p:tavLst>
                                    </p:anim>
                                    <p:animEffect transition="in" filter="wipe(right)">
                                      <p:cBhvr>
                                        <p:cTn id="19" dur="350"/>
                                        <p:tgtEl>
                                          <p:spTgt spid="65"/>
                                        </p:tgtEl>
                                      </p:cBhvr>
                                    </p:animEffect>
                                  </p:childTnLst>
                                </p:cTn>
                              </p:par>
                              <p:par>
                                <p:cTn id="20" presetID="12" presetClass="entr" presetSubtype="8" fill="hold" nodeType="withEffect">
                                  <p:stCondLst>
                                    <p:cond delay="100"/>
                                  </p:stCondLst>
                                  <p:childTnLst>
                                    <p:set>
                                      <p:cBhvr>
                                        <p:cTn id="21" dur="1" fill="hold">
                                          <p:stCondLst>
                                            <p:cond delay="0"/>
                                          </p:stCondLst>
                                        </p:cTn>
                                        <p:tgtEl>
                                          <p:spTgt spid="72"/>
                                        </p:tgtEl>
                                        <p:attrNameLst>
                                          <p:attrName>style.visibility</p:attrName>
                                        </p:attrNameLst>
                                      </p:cBhvr>
                                      <p:to>
                                        <p:strVal val="visible"/>
                                      </p:to>
                                    </p:set>
                                    <p:anim calcmode="lin" valueType="num">
                                      <p:cBhvr additive="base">
                                        <p:cTn id="22" dur="350"/>
                                        <p:tgtEl>
                                          <p:spTgt spid="72"/>
                                        </p:tgtEl>
                                        <p:attrNameLst>
                                          <p:attrName>ppt_x</p:attrName>
                                        </p:attrNameLst>
                                      </p:cBhvr>
                                      <p:tavLst>
                                        <p:tav tm="0">
                                          <p:val>
                                            <p:strVal val="#ppt_x-#ppt_w*1.125000"/>
                                          </p:val>
                                        </p:tav>
                                        <p:tav tm="100000">
                                          <p:val>
                                            <p:strVal val="#ppt_x"/>
                                          </p:val>
                                        </p:tav>
                                      </p:tavLst>
                                    </p:anim>
                                    <p:animEffect transition="in" filter="wipe(right)">
                                      <p:cBhvr>
                                        <p:cTn id="23" dur="350"/>
                                        <p:tgtEl>
                                          <p:spTgt spid="72"/>
                                        </p:tgtEl>
                                      </p:cBhvr>
                                    </p:animEffect>
                                  </p:childTnLst>
                                </p:cTn>
                              </p:par>
                              <p:par>
                                <p:cTn id="24" presetID="12" presetClass="entr" presetSubtype="8" fill="hold" nodeType="withEffect">
                                  <p:stCondLst>
                                    <p:cond delay="200"/>
                                  </p:stCondLst>
                                  <p:childTnLst>
                                    <p:set>
                                      <p:cBhvr>
                                        <p:cTn id="25" dur="1" fill="hold">
                                          <p:stCondLst>
                                            <p:cond delay="0"/>
                                          </p:stCondLst>
                                        </p:cTn>
                                        <p:tgtEl>
                                          <p:spTgt spid="79"/>
                                        </p:tgtEl>
                                        <p:attrNameLst>
                                          <p:attrName>style.visibility</p:attrName>
                                        </p:attrNameLst>
                                      </p:cBhvr>
                                      <p:to>
                                        <p:strVal val="visible"/>
                                      </p:to>
                                    </p:set>
                                    <p:anim calcmode="lin" valueType="num">
                                      <p:cBhvr additive="base">
                                        <p:cTn id="26" dur="350"/>
                                        <p:tgtEl>
                                          <p:spTgt spid="79"/>
                                        </p:tgtEl>
                                        <p:attrNameLst>
                                          <p:attrName>ppt_x</p:attrName>
                                        </p:attrNameLst>
                                      </p:cBhvr>
                                      <p:tavLst>
                                        <p:tav tm="0">
                                          <p:val>
                                            <p:strVal val="#ppt_x-#ppt_w*1.125000"/>
                                          </p:val>
                                        </p:tav>
                                        <p:tav tm="100000">
                                          <p:val>
                                            <p:strVal val="#ppt_x"/>
                                          </p:val>
                                        </p:tav>
                                      </p:tavLst>
                                    </p:anim>
                                    <p:animEffect transition="in" filter="wipe(right)">
                                      <p:cBhvr>
                                        <p:cTn id="27" dur="350"/>
                                        <p:tgtEl>
                                          <p:spTgt spid="79"/>
                                        </p:tgtEl>
                                      </p:cBhvr>
                                    </p:animEffect>
                                  </p:childTnLst>
                                </p:cTn>
                              </p:par>
                              <p:par>
                                <p:cTn id="28" presetID="12" presetClass="entr" presetSubtype="8" fill="hold" nodeType="withEffect">
                                  <p:stCondLst>
                                    <p:cond delay="300"/>
                                  </p:stCondLst>
                                  <p:childTnLst>
                                    <p:set>
                                      <p:cBhvr>
                                        <p:cTn id="29" dur="1" fill="hold">
                                          <p:stCondLst>
                                            <p:cond delay="0"/>
                                          </p:stCondLst>
                                        </p:cTn>
                                        <p:tgtEl>
                                          <p:spTgt spid="86"/>
                                        </p:tgtEl>
                                        <p:attrNameLst>
                                          <p:attrName>style.visibility</p:attrName>
                                        </p:attrNameLst>
                                      </p:cBhvr>
                                      <p:to>
                                        <p:strVal val="visible"/>
                                      </p:to>
                                    </p:set>
                                    <p:anim calcmode="lin" valueType="num">
                                      <p:cBhvr additive="base">
                                        <p:cTn id="30" dur="350"/>
                                        <p:tgtEl>
                                          <p:spTgt spid="86"/>
                                        </p:tgtEl>
                                        <p:attrNameLst>
                                          <p:attrName>ppt_x</p:attrName>
                                        </p:attrNameLst>
                                      </p:cBhvr>
                                      <p:tavLst>
                                        <p:tav tm="0">
                                          <p:val>
                                            <p:strVal val="#ppt_x-#ppt_w*1.125000"/>
                                          </p:val>
                                        </p:tav>
                                        <p:tav tm="100000">
                                          <p:val>
                                            <p:strVal val="#ppt_x"/>
                                          </p:val>
                                        </p:tav>
                                      </p:tavLst>
                                    </p:anim>
                                    <p:animEffect transition="in" filter="wipe(right)">
                                      <p:cBhvr>
                                        <p:cTn id="31" dur="350"/>
                                        <p:tgtEl>
                                          <p:spTgt spid="86"/>
                                        </p:tgtEl>
                                      </p:cBhvr>
                                    </p:animEffect>
                                  </p:childTnLst>
                                </p:cTn>
                              </p:par>
                              <p:par>
                                <p:cTn id="32" presetID="12" presetClass="entr" presetSubtype="8" fill="hold" nodeType="withEffect">
                                  <p:stCondLst>
                                    <p:cond delay="400"/>
                                  </p:stCondLst>
                                  <p:childTnLst>
                                    <p:set>
                                      <p:cBhvr>
                                        <p:cTn id="33" dur="1" fill="hold">
                                          <p:stCondLst>
                                            <p:cond delay="0"/>
                                          </p:stCondLst>
                                        </p:cTn>
                                        <p:tgtEl>
                                          <p:spTgt spid="107"/>
                                        </p:tgtEl>
                                        <p:attrNameLst>
                                          <p:attrName>style.visibility</p:attrName>
                                        </p:attrNameLst>
                                      </p:cBhvr>
                                      <p:to>
                                        <p:strVal val="visible"/>
                                      </p:to>
                                    </p:set>
                                    <p:anim calcmode="lin" valueType="num">
                                      <p:cBhvr additive="base">
                                        <p:cTn id="34" dur="350"/>
                                        <p:tgtEl>
                                          <p:spTgt spid="107"/>
                                        </p:tgtEl>
                                        <p:attrNameLst>
                                          <p:attrName>ppt_x</p:attrName>
                                        </p:attrNameLst>
                                      </p:cBhvr>
                                      <p:tavLst>
                                        <p:tav tm="0">
                                          <p:val>
                                            <p:strVal val="#ppt_x-#ppt_w*1.125000"/>
                                          </p:val>
                                        </p:tav>
                                        <p:tav tm="100000">
                                          <p:val>
                                            <p:strVal val="#ppt_x"/>
                                          </p:val>
                                        </p:tav>
                                      </p:tavLst>
                                    </p:anim>
                                    <p:animEffect transition="in" filter="wipe(right)">
                                      <p:cBhvr>
                                        <p:cTn id="35" dur="350"/>
                                        <p:tgtEl>
                                          <p:spTgt spid="107"/>
                                        </p:tgtEl>
                                      </p:cBhvr>
                                    </p:animEffect>
                                  </p:childTnLst>
                                </p:cTn>
                              </p:par>
                            </p:childTnLst>
                          </p:cTn>
                        </p:par>
                        <p:par>
                          <p:cTn id="36" fill="hold">
                            <p:stCondLst>
                              <p:cond delay="1500"/>
                            </p:stCondLst>
                            <p:childTnLst>
                              <p:par>
                                <p:cTn id="37" presetID="12" presetClass="entr" presetSubtype="4" fill="hold" grpId="0" nodeType="afterEffect">
                                  <p:stCondLst>
                                    <p:cond delay="0"/>
                                  </p:stCondLst>
                                  <p:childTnLst>
                                    <p:set>
                                      <p:cBhvr>
                                        <p:cTn id="38" dur="1" fill="hold">
                                          <p:stCondLst>
                                            <p:cond delay="0"/>
                                          </p:stCondLst>
                                        </p:cTn>
                                        <p:tgtEl>
                                          <p:spTgt spid="61"/>
                                        </p:tgtEl>
                                        <p:attrNameLst>
                                          <p:attrName>style.visibility</p:attrName>
                                        </p:attrNameLst>
                                      </p:cBhvr>
                                      <p:to>
                                        <p:strVal val="visible"/>
                                      </p:to>
                                    </p:set>
                                    <p:anim calcmode="lin" valueType="num">
                                      <p:cBhvr additive="base">
                                        <p:cTn id="39" dur="500"/>
                                        <p:tgtEl>
                                          <p:spTgt spid="61"/>
                                        </p:tgtEl>
                                        <p:attrNameLst>
                                          <p:attrName>ppt_y</p:attrName>
                                        </p:attrNameLst>
                                      </p:cBhvr>
                                      <p:tavLst>
                                        <p:tav tm="0">
                                          <p:val>
                                            <p:strVal val="#ppt_y+#ppt_h*1.125000"/>
                                          </p:val>
                                        </p:tav>
                                        <p:tav tm="100000">
                                          <p:val>
                                            <p:strVal val="#ppt_y"/>
                                          </p:val>
                                        </p:tav>
                                      </p:tavLst>
                                    </p:anim>
                                    <p:animEffect transition="in" filter="wipe(up)">
                                      <p:cBhvr>
                                        <p:cTn id="40" dur="500"/>
                                        <p:tgtEl>
                                          <p:spTgt spid="61"/>
                                        </p:tgtEl>
                                      </p:cBhvr>
                                    </p:animEffect>
                                  </p:childTnLst>
                                </p:cTn>
                              </p:par>
                              <p:par>
                                <p:cTn id="41" presetID="12" presetClass="entr" presetSubtype="4" fill="hold" grpId="0" nodeType="withEffect">
                                  <p:stCondLst>
                                    <p:cond delay="200"/>
                                  </p:stCondLst>
                                  <p:childTnLst>
                                    <p:set>
                                      <p:cBhvr>
                                        <p:cTn id="42" dur="1" fill="hold">
                                          <p:stCondLst>
                                            <p:cond delay="0"/>
                                          </p:stCondLst>
                                        </p:cTn>
                                        <p:tgtEl>
                                          <p:spTgt spid="62"/>
                                        </p:tgtEl>
                                        <p:attrNameLst>
                                          <p:attrName>style.visibility</p:attrName>
                                        </p:attrNameLst>
                                      </p:cBhvr>
                                      <p:to>
                                        <p:strVal val="visible"/>
                                      </p:to>
                                    </p:set>
                                    <p:anim calcmode="lin" valueType="num">
                                      <p:cBhvr additive="base">
                                        <p:cTn id="43" dur="500"/>
                                        <p:tgtEl>
                                          <p:spTgt spid="62"/>
                                        </p:tgtEl>
                                        <p:attrNameLst>
                                          <p:attrName>ppt_y</p:attrName>
                                        </p:attrNameLst>
                                      </p:cBhvr>
                                      <p:tavLst>
                                        <p:tav tm="0">
                                          <p:val>
                                            <p:strVal val="#ppt_y+#ppt_h*1.125000"/>
                                          </p:val>
                                        </p:tav>
                                        <p:tav tm="100000">
                                          <p:val>
                                            <p:strVal val="#ppt_y"/>
                                          </p:val>
                                        </p:tav>
                                      </p:tavLst>
                                    </p:anim>
                                    <p:animEffect transition="in" filter="wipe(up)">
                                      <p:cBhvr>
                                        <p:cTn id="44" dur="500"/>
                                        <p:tgtEl>
                                          <p:spTgt spid="62"/>
                                        </p:tgtEl>
                                      </p:cBhvr>
                                    </p:animEffect>
                                  </p:childTnLst>
                                </p:cTn>
                              </p:par>
                              <p:par>
                                <p:cTn id="45" presetID="12" presetClass="entr" presetSubtype="4" fill="hold" grpId="0" nodeType="withEffect">
                                  <p:stCondLst>
                                    <p:cond delay="400"/>
                                  </p:stCondLst>
                                  <p:childTnLst>
                                    <p:set>
                                      <p:cBhvr>
                                        <p:cTn id="46" dur="1" fill="hold">
                                          <p:stCondLst>
                                            <p:cond delay="0"/>
                                          </p:stCondLst>
                                        </p:cTn>
                                        <p:tgtEl>
                                          <p:spTgt spid="63"/>
                                        </p:tgtEl>
                                        <p:attrNameLst>
                                          <p:attrName>style.visibility</p:attrName>
                                        </p:attrNameLst>
                                      </p:cBhvr>
                                      <p:to>
                                        <p:strVal val="visible"/>
                                      </p:to>
                                    </p:set>
                                    <p:anim calcmode="lin" valueType="num">
                                      <p:cBhvr additive="base">
                                        <p:cTn id="47" dur="500"/>
                                        <p:tgtEl>
                                          <p:spTgt spid="63"/>
                                        </p:tgtEl>
                                        <p:attrNameLst>
                                          <p:attrName>ppt_y</p:attrName>
                                        </p:attrNameLst>
                                      </p:cBhvr>
                                      <p:tavLst>
                                        <p:tav tm="0">
                                          <p:val>
                                            <p:strVal val="#ppt_y+#ppt_h*1.125000"/>
                                          </p:val>
                                        </p:tav>
                                        <p:tav tm="100000">
                                          <p:val>
                                            <p:strVal val="#ppt_y"/>
                                          </p:val>
                                        </p:tav>
                                      </p:tavLst>
                                    </p:anim>
                                    <p:animEffect transition="in" filter="wipe(up)">
                                      <p:cBhvr>
                                        <p:cTn id="48" dur="500"/>
                                        <p:tgtEl>
                                          <p:spTgt spid="63"/>
                                        </p:tgtEl>
                                      </p:cBhvr>
                                    </p:animEffect>
                                  </p:childTnLst>
                                </p:cTn>
                              </p:par>
                              <p:par>
                                <p:cTn id="49" presetID="12" presetClass="entr" presetSubtype="4" fill="hold" grpId="0" nodeType="withEffect">
                                  <p:stCondLst>
                                    <p:cond delay="600"/>
                                  </p:stCondLst>
                                  <p:childTnLst>
                                    <p:set>
                                      <p:cBhvr>
                                        <p:cTn id="50" dur="1" fill="hold">
                                          <p:stCondLst>
                                            <p:cond delay="0"/>
                                          </p:stCondLst>
                                        </p:cTn>
                                        <p:tgtEl>
                                          <p:spTgt spid="64"/>
                                        </p:tgtEl>
                                        <p:attrNameLst>
                                          <p:attrName>style.visibility</p:attrName>
                                        </p:attrNameLst>
                                      </p:cBhvr>
                                      <p:to>
                                        <p:strVal val="visible"/>
                                      </p:to>
                                    </p:set>
                                    <p:anim calcmode="lin" valueType="num">
                                      <p:cBhvr additive="base">
                                        <p:cTn id="51" dur="500"/>
                                        <p:tgtEl>
                                          <p:spTgt spid="64"/>
                                        </p:tgtEl>
                                        <p:attrNameLst>
                                          <p:attrName>ppt_y</p:attrName>
                                        </p:attrNameLst>
                                      </p:cBhvr>
                                      <p:tavLst>
                                        <p:tav tm="0">
                                          <p:val>
                                            <p:strVal val="#ppt_y+#ppt_h*1.125000"/>
                                          </p:val>
                                        </p:tav>
                                        <p:tav tm="100000">
                                          <p:val>
                                            <p:strVal val="#ppt_y"/>
                                          </p:val>
                                        </p:tav>
                                      </p:tavLst>
                                    </p:anim>
                                    <p:animEffect transition="in" filter="wipe(up)">
                                      <p:cBhvr>
                                        <p:cTn id="52" dur="500"/>
                                        <p:tgtEl>
                                          <p:spTgt spid="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9" grpId="0"/>
      <p:bldP spid="61" grpId="0"/>
      <p:bldP spid="62" grpId="0"/>
      <p:bldP spid="63" grpId="0"/>
      <p:bldP spid="64" grpId="0"/>
    </p:bld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梯形 1"/>
          <p:cNvSpPr/>
          <p:nvPr/>
        </p:nvSpPr>
        <p:spPr>
          <a:xfrm>
            <a:off x="142240" y="281406"/>
            <a:ext cx="2067560" cy="483303"/>
          </a:xfrm>
          <a:prstGeom prst="trapezoid">
            <a:avLst/>
          </a:prstGeom>
          <a:solidFill>
            <a:srgbClr val="CC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0" y="463025"/>
            <a:ext cx="6877050" cy="784750"/>
          </a:xfrm>
          <a:custGeom>
            <a:avLst/>
            <a:gdLst>
              <a:gd name="connsiteX0" fmla="*/ 0 w 6877050"/>
              <a:gd name="connsiteY0" fmla="*/ 0 h 783320"/>
              <a:gd name="connsiteX1" fmla="*/ 6877050 w 6877050"/>
              <a:gd name="connsiteY1" fmla="*/ 0 h 783320"/>
              <a:gd name="connsiteX2" fmla="*/ 6877050 w 6877050"/>
              <a:gd name="connsiteY2" fmla="*/ 783320 h 783320"/>
              <a:gd name="connsiteX3" fmla="*/ 0 w 6877050"/>
              <a:gd name="connsiteY3" fmla="*/ 783320 h 783320"/>
              <a:gd name="connsiteX4" fmla="*/ 0 w 6877050"/>
              <a:gd name="connsiteY4" fmla="*/ 0 h 783320"/>
              <a:gd name="connsiteX0-1" fmla="*/ 0 w 6877050"/>
              <a:gd name="connsiteY0-2" fmla="*/ 0 h 784750"/>
              <a:gd name="connsiteX1-3" fmla="*/ 6877050 w 6877050"/>
              <a:gd name="connsiteY1-4" fmla="*/ 0 h 784750"/>
              <a:gd name="connsiteX2-5" fmla="*/ 6877050 w 6877050"/>
              <a:gd name="connsiteY2-6" fmla="*/ 783320 h 784750"/>
              <a:gd name="connsiteX3-7" fmla="*/ 6505575 w 6877050"/>
              <a:gd name="connsiteY3-8" fmla="*/ 784750 h 784750"/>
              <a:gd name="connsiteX4-9" fmla="*/ 0 w 6877050"/>
              <a:gd name="connsiteY4-10" fmla="*/ 783320 h 784750"/>
              <a:gd name="connsiteX5" fmla="*/ 0 w 6877050"/>
              <a:gd name="connsiteY5" fmla="*/ 0 h 784750"/>
              <a:gd name="connsiteX0-11" fmla="*/ 0 w 6877050"/>
              <a:gd name="connsiteY0-12" fmla="*/ 0 h 784750"/>
              <a:gd name="connsiteX1-13" fmla="*/ 6877050 w 6877050"/>
              <a:gd name="connsiteY1-14" fmla="*/ 0 h 784750"/>
              <a:gd name="connsiteX2-15" fmla="*/ 6505575 w 6877050"/>
              <a:gd name="connsiteY2-16" fmla="*/ 784750 h 784750"/>
              <a:gd name="connsiteX3-17" fmla="*/ 0 w 6877050"/>
              <a:gd name="connsiteY3-18" fmla="*/ 783320 h 784750"/>
              <a:gd name="connsiteX4-19" fmla="*/ 0 w 6877050"/>
              <a:gd name="connsiteY4-20" fmla="*/ 0 h 78475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77050" h="784750">
                <a:moveTo>
                  <a:pt x="0" y="0"/>
                </a:moveTo>
                <a:lnTo>
                  <a:pt x="6877050" y="0"/>
                </a:lnTo>
                <a:lnTo>
                  <a:pt x="6505575" y="784750"/>
                </a:lnTo>
                <a:lnTo>
                  <a:pt x="0" y="783320"/>
                </a:lnTo>
                <a:lnTo>
                  <a:pt x="0" y="0"/>
                </a:lnTo>
                <a:close/>
              </a:path>
            </a:pathLst>
          </a:cu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梯形 3"/>
          <p:cNvSpPr/>
          <p:nvPr/>
        </p:nvSpPr>
        <p:spPr>
          <a:xfrm flipV="1">
            <a:off x="260350" y="274373"/>
            <a:ext cx="1827530" cy="490336"/>
          </a:xfrm>
          <a:prstGeom prst="trapezoid">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TextBox 17"/>
          <p:cNvSpPr txBox="1"/>
          <p:nvPr/>
        </p:nvSpPr>
        <p:spPr>
          <a:xfrm>
            <a:off x="2205990" y="609181"/>
            <a:ext cx="3939534" cy="492438"/>
          </a:xfrm>
          <a:prstGeom prst="rect">
            <a:avLst/>
          </a:prstGeom>
          <a:noFill/>
        </p:spPr>
        <p:txBody>
          <a:bodyPr wrap="none" lIns="121917" tIns="60958" rIns="121917" bIns="60958" rtlCol="0">
            <a:spAutoFit/>
          </a:bodyPr>
          <a:lstStyle/>
          <a:p>
            <a:r>
              <a:rPr lang="zh-CN" altLang="en-US" sz="2400" dirty="0">
                <a:solidFill>
                  <a:schemeClr val="bg1"/>
                </a:solidFill>
              </a:rPr>
              <a:t>单击此处添加</a:t>
            </a:r>
            <a:r>
              <a:rPr lang="zh-CN" altLang="en-US" sz="2400" dirty="0" smtClean="0">
                <a:solidFill>
                  <a:schemeClr val="bg1"/>
                </a:solidFill>
              </a:rPr>
              <a:t>标题文本内容</a:t>
            </a:r>
            <a:endParaRPr lang="en-US" sz="2400" dirty="0">
              <a:solidFill>
                <a:schemeClr val="bg1"/>
              </a:solidFill>
            </a:endParaRPr>
          </a:p>
        </p:txBody>
      </p:sp>
      <p:pic>
        <p:nvPicPr>
          <p:cNvPr id="7" name="图片 6"/>
          <p:cNvPicPr>
            <a:picLocks noChangeAspect="1"/>
          </p:cNvPicPr>
          <p:nvPr/>
        </p:nvPicPr>
        <p:blipFill rotWithShape="1">
          <a:blip r:embed="rId1" cstate="screen"/>
          <a:srcRect/>
          <a:stretch>
            <a:fillRect/>
          </a:stretch>
        </p:blipFill>
        <p:spPr>
          <a:xfrm>
            <a:off x="8456443" y="1705823"/>
            <a:ext cx="3240401" cy="2150049"/>
          </a:xfrm>
          <a:prstGeom prst="rect">
            <a:avLst/>
          </a:prstGeom>
        </p:spPr>
      </p:pic>
      <p:pic>
        <p:nvPicPr>
          <p:cNvPr id="8" name="图片 7"/>
          <p:cNvPicPr>
            <a:picLocks noChangeAspect="1"/>
          </p:cNvPicPr>
          <p:nvPr/>
        </p:nvPicPr>
        <p:blipFill>
          <a:blip r:embed="rId2" cstate="screen"/>
          <a:stretch>
            <a:fillRect/>
          </a:stretch>
        </p:blipFill>
        <p:spPr>
          <a:xfrm>
            <a:off x="771733" y="1705824"/>
            <a:ext cx="3243243" cy="2160000"/>
          </a:xfrm>
          <a:prstGeom prst="rect">
            <a:avLst/>
          </a:prstGeom>
        </p:spPr>
      </p:pic>
      <p:pic>
        <p:nvPicPr>
          <p:cNvPr id="9" name="图片 8"/>
          <p:cNvPicPr>
            <a:picLocks noChangeAspect="1"/>
          </p:cNvPicPr>
          <p:nvPr/>
        </p:nvPicPr>
        <p:blipFill>
          <a:blip r:embed="rId3" cstate="screen"/>
          <a:stretch>
            <a:fillRect/>
          </a:stretch>
        </p:blipFill>
        <p:spPr>
          <a:xfrm>
            <a:off x="4614088" y="1705824"/>
            <a:ext cx="3243243" cy="2160000"/>
          </a:xfrm>
          <a:prstGeom prst="rect">
            <a:avLst/>
          </a:prstGeom>
        </p:spPr>
      </p:pic>
      <p:sp>
        <p:nvSpPr>
          <p:cNvPr id="10" name="矩形 9"/>
          <p:cNvSpPr/>
          <p:nvPr/>
        </p:nvSpPr>
        <p:spPr>
          <a:xfrm>
            <a:off x="771733" y="3855873"/>
            <a:ext cx="468000" cy="468000"/>
          </a:xfrm>
          <a:prstGeom prst="rect">
            <a:avLst/>
          </a:pr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1239734" y="3855872"/>
            <a:ext cx="2775242" cy="4680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dirty="0" smtClean="0"/>
              <a:t>在此添加关键字</a:t>
            </a:r>
            <a:endParaRPr lang="zh-CN" altLang="en-US" dirty="0"/>
          </a:p>
        </p:txBody>
      </p:sp>
      <p:sp>
        <p:nvSpPr>
          <p:cNvPr id="12" name="Freeform 1102"/>
          <p:cNvSpPr>
            <a:spLocks noChangeAspect="1" noEditPoints="1"/>
          </p:cNvSpPr>
          <p:nvPr/>
        </p:nvSpPr>
        <p:spPr bwMode="auto">
          <a:xfrm>
            <a:off x="825734" y="3909872"/>
            <a:ext cx="360000" cy="360000"/>
          </a:xfrm>
          <a:custGeom>
            <a:avLst/>
            <a:gdLst>
              <a:gd name="T0" fmla="*/ 73 w 146"/>
              <a:gd name="T1" fmla="*/ 0 h 146"/>
              <a:gd name="T2" fmla="*/ 0 w 146"/>
              <a:gd name="T3" fmla="*/ 73 h 146"/>
              <a:gd name="T4" fmla="*/ 73 w 146"/>
              <a:gd name="T5" fmla="*/ 146 h 146"/>
              <a:gd name="T6" fmla="*/ 146 w 146"/>
              <a:gd name="T7" fmla="*/ 73 h 146"/>
              <a:gd name="T8" fmla="*/ 73 w 146"/>
              <a:gd name="T9" fmla="*/ 0 h 146"/>
              <a:gd name="T10" fmla="*/ 104 w 146"/>
              <a:gd name="T11" fmla="*/ 119 h 146"/>
              <a:gd name="T12" fmla="*/ 73 w 146"/>
              <a:gd name="T13" fmla="*/ 100 h 146"/>
              <a:gd name="T14" fmla="*/ 42 w 146"/>
              <a:gd name="T15" fmla="*/ 119 h 146"/>
              <a:gd name="T16" fmla="*/ 50 w 146"/>
              <a:gd name="T17" fmla="*/ 83 h 146"/>
              <a:gd name="T18" fmla="*/ 22 w 146"/>
              <a:gd name="T19" fmla="*/ 59 h 146"/>
              <a:gd name="T20" fmla="*/ 59 w 146"/>
              <a:gd name="T21" fmla="*/ 56 h 146"/>
              <a:gd name="T22" fmla="*/ 73 w 146"/>
              <a:gd name="T23" fmla="*/ 22 h 146"/>
              <a:gd name="T24" fmla="*/ 87 w 146"/>
              <a:gd name="T25" fmla="*/ 56 h 146"/>
              <a:gd name="T26" fmla="*/ 124 w 146"/>
              <a:gd name="T27" fmla="*/ 59 h 146"/>
              <a:gd name="T28" fmla="*/ 96 w 146"/>
              <a:gd name="T29" fmla="*/ 83 h 146"/>
              <a:gd name="T30" fmla="*/ 104 w 146"/>
              <a:gd name="T31" fmla="*/ 119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46" h="146">
                <a:moveTo>
                  <a:pt x="73" y="0"/>
                </a:moveTo>
                <a:cubicBezTo>
                  <a:pt x="33" y="0"/>
                  <a:pt x="0" y="33"/>
                  <a:pt x="0" y="73"/>
                </a:cubicBezTo>
                <a:cubicBezTo>
                  <a:pt x="0" y="113"/>
                  <a:pt x="33" y="146"/>
                  <a:pt x="73" y="146"/>
                </a:cubicBezTo>
                <a:cubicBezTo>
                  <a:pt x="113" y="146"/>
                  <a:pt x="146" y="113"/>
                  <a:pt x="146" y="73"/>
                </a:cubicBezTo>
                <a:cubicBezTo>
                  <a:pt x="146" y="33"/>
                  <a:pt x="113" y="0"/>
                  <a:pt x="73" y="0"/>
                </a:cubicBezTo>
                <a:close/>
                <a:moveTo>
                  <a:pt x="104" y="119"/>
                </a:moveTo>
                <a:cubicBezTo>
                  <a:pt x="73" y="100"/>
                  <a:pt x="73" y="100"/>
                  <a:pt x="73" y="100"/>
                </a:cubicBezTo>
                <a:cubicBezTo>
                  <a:pt x="42" y="119"/>
                  <a:pt x="42" y="119"/>
                  <a:pt x="42" y="119"/>
                </a:cubicBezTo>
                <a:cubicBezTo>
                  <a:pt x="50" y="83"/>
                  <a:pt x="50" y="83"/>
                  <a:pt x="50" y="83"/>
                </a:cubicBezTo>
                <a:cubicBezTo>
                  <a:pt x="22" y="59"/>
                  <a:pt x="22" y="59"/>
                  <a:pt x="22" y="59"/>
                </a:cubicBezTo>
                <a:cubicBezTo>
                  <a:pt x="59" y="56"/>
                  <a:pt x="59" y="56"/>
                  <a:pt x="59" y="56"/>
                </a:cubicBezTo>
                <a:cubicBezTo>
                  <a:pt x="73" y="22"/>
                  <a:pt x="73" y="22"/>
                  <a:pt x="73" y="22"/>
                </a:cubicBezTo>
                <a:cubicBezTo>
                  <a:pt x="87" y="56"/>
                  <a:pt x="87" y="56"/>
                  <a:pt x="87" y="56"/>
                </a:cubicBezTo>
                <a:cubicBezTo>
                  <a:pt x="124" y="59"/>
                  <a:pt x="124" y="59"/>
                  <a:pt x="124" y="59"/>
                </a:cubicBezTo>
                <a:cubicBezTo>
                  <a:pt x="96" y="83"/>
                  <a:pt x="96" y="83"/>
                  <a:pt x="96" y="83"/>
                </a:cubicBezTo>
                <a:lnTo>
                  <a:pt x="104" y="119"/>
                </a:lnTo>
                <a:close/>
              </a:path>
            </a:pathLst>
          </a:custGeom>
          <a:solidFill>
            <a:schemeClr val="bg1"/>
          </a:solidFill>
          <a:ln>
            <a:noFill/>
          </a:ln>
        </p:spPr>
        <p:txBody>
          <a:bodyPr vert="horz" wrap="square" lIns="91440" tIns="45720" rIns="91440" bIns="45720" numCol="1" anchor="t" anchorCtr="0" compatLnSpc="1"/>
          <a:lstStyle/>
          <a:p>
            <a:endParaRPr lang="en-US"/>
          </a:p>
        </p:txBody>
      </p:sp>
      <p:sp>
        <p:nvSpPr>
          <p:cNvPr id="21" name="矩形 20"/>
          <p:cNvSpPr/>
          <p:nvPr/>
        </p:nvSpPr>
        <p:spPr>
          <a:xfrm>
            <a:off x="4614088" y="3855873"/>
            <a:ext cx="468000" cy="468000"/>
          </a:xfrm>
          <a:prstGeom prst="rect">
            <a:avLst/>
          </a:pr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矩形 21"/>
          <p:cNvSpPr/>
          <p:nvPr/>
        </p:nvSpPr>
        <p:spPr>
          <a:xfrm>
            <a:off x="5082089" y="3855872"/>
            <a:ext cx="2775242" cy="4680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dirty="0" smtClean="0"/>
              <a:t>在此添加关键字</a:t>
            </a:r>
            <a:endParaRPr lang="zh-CN" altLang="en-US" dirty="0"/>
          </a:p>
        </p:txBody>
      </p:sp>
      <p:sp>
        <p:nvSpPr>
          <p:cNvPr id="23" name="矩形 22"/>
          <p:cNvSpPr/>
          <p:nvPr/>
        </p:nvSpPr>
        <p:spPr>
          <a:xfrm>
            <a:off x="8453601" y="3855873"/>
            <a:ext cx="468000" cy="468000"/>
          </a:xfrm>
          <a:prstGeom prst="rect">
            <a:avLst/>
          </a:pr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矩形 23"/>
          <p:cNvSpPr/>
          <p:nvPr/>
        </p:nvSpPr>
        <p:spPr>
          <a:xfrm>
            <a:off x="8921602" y="3855872"/>
            <a:ext cx="2775242" cy="4680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dirty="0" smtClean="0"/>
              <a:t>在此添加关键字</a:t>
            </a:r>
            <a:endParaRPr lang="zh-CN" altLang="en-US" dirty="0"/>
          </a:p>
        </p:txBody>
      </p:sp>
      <p:grpSp>
        <p:nvGrpSpPr>
          <p:cNvPr id="26" name="组合 25"/>
          <p:cNvGrpSpPr>
            <a:grpSpLocks noChangeAspect="1"/>
          </p:cNvGrpSpPr>
          <p:nvPr/>
        </p:nvGrpSpPr>
        <p:grpSpPr>
          <a:xfrm>
            <a:off x="8507071" y="3909872"/>
            <a:ext cx="361059" cy="360000"/>
            <a:chOff x="4351844" y="5426076"/>
            <a:chExt cx="541338" cy="539750"/>
          </a:xfrm>
          <a:solidFill>
            <a:schemeClr val="bg1"/>
          </a:solidFill>
        </p:grpSpPr>
        <p:sp>
          <p:nvSpPr>
            <p:cNvPr id="27" name="Freeform 1104"/>
            <p:cNvSpPr>
              <a:spLocks noEditPoints="1"/>
            </p:cNvSpPr>
            <p:nvPr/>
          </p:nvSpPr>
          <p:spPr bwMode="auto">
            <a:xfrm>
              <a:off x="4351844" y="5426076"/>
              <a:ext cx="541338" cy="539750"/>
            </a:xfrm>
            <a:custGeom>
              <a:avLst/>
              <a:gdLst>
                <a:gd name="T0" fmla="*/ 72 w 144"/>
                <a:gd name="T1" fmla="*/ 0 h 144"/>
                <a:gd name="T2" fmla="*/ 0 w 144"/>
                <a:gd name="T3" fmla="*/ 72 h 144"/>
                <a:gd name="T4" fmla="*/ 72 w 144"/>
                <a:gd name="T5" fmla="*/ 144 h 144"/>
                <a:gd name="T6" fmla="*/ 144 w 144"/>
                <a:gd name="T7" fmla="*/ 72 h 144"/>
                <a:gd name="T8" fmla="*/ 72 w 144"/>
                <a:gd name="T9" fmla="*/ 0 h 144"/>
                <a:gd name="T10" fmla="*/ 110 w 144"/>
                <a:gd name="T11" fmla="*/ 91 h 144"/>
                <a:gd name="T12" fmla="*/ 108 w 144"/>
                <a:gd name="T13" fmla="*/ 93 h 144"/>
                <a:gd name="T14" fmla="*/ 84 w 144"/>
                <a:gd name="T15" fmla="*/ 93 h 144"/>
                <a:gd name="T16" fmla="*/ 84 w 144"/>
                <a:gd name="T17" fmla="*/ 100 h 144"/>
                <a:gd name="T18" fmla="*/ 101 w 144"/>
                <a:gd name="T19" fmla="*/ 100 h 144"/>
                <a:gd name="T20" fmla="*/ 103 w 144"/>
                <a:gd name="T21" fmla="*/ 102 h 144"/>
                <a:gd name="T22" fmla="*/ 103 w 144"/>
                <a:gd name="T23" fmla="*/ 108 h 144"/>
                <a:gd name="T24" fmla="*/ 101 w 144"/>
                <a:gd name="T25" fmla="*/ 110 h 144"/>
                <a:gd name="T26" fmla="*/ 43 w 144"/>
                <a:gd name="T27" fmla="*/ 110 h 144"/>
                <a:gd name="T28" fmla="*/ 41 w 144"/>
                <a:gd name="T29" fmla="*/ 108 h 144"/>
                <a:gd name="T30" fmla="*/ 41 w 144"/>
                <a:gd name="T31" fmla="*/ 102 h 144"/>
                <a:gd name="T32" fmla="*/ 43 w 144"/>
                <a:gd name="T33" fmla="*/ 100 h 144"/>
                <a:gd name="T34" fmla="*/ 60 w 144"/>
                <a:gd name="T35" fmla="*/ 100 h 144"/>
                <a:gd name="T36" fmla="*/ 60 w 144"/>
                <a:gd name="T37" fmla="*/ 93 h 144"/>
                <a:gd name="T38" fmla="*/ 36 w 144"/>
                <a:gd name="T39" fmla="*/ 93 h 144"/>
                <a:gd name="T40" fmla="*/ 34 w 144"/>
                <a:gd name="T41" fmla="*/ 91 h 144"/>
                <a:gd name="T42" fmla="*/ 34 w 144"/>
                <a:gd name="T43" fmla="*/ 37 h 144"/>
                <a:gd name="T44" fmla="*/ 36 w 144"/>
                <a:gd name="T45" fmla="*/ 35 h 144"/>
                <a:gd name="T46" fmla="*/ 108 w 144"/>
                <a:gd name="T47" fmla="*/ 35 h 144"/>
                <a:gd name="T48" fmla="*/ 110 w 144"/>
                <a:gd name="T49" fmla="*/ 37 h 144"/>
                <a:gd name="T50" fmla="*/ 110 w 144"/>
                <a:gd name="T51" fmla="*/ 91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44" h="144">
                  <a:moveTo>
                    <a:pt x="72" y="0"/>
                  </a:moveTo>
                  <a:cubicBezTo>
                    <a:pt x="32" y="0"/>
                    <a:pt x="0" y="32"/>
                    <a:pt x="0" y="72"/>
                  </a:cubicBezTo>
                  <a:cubicBezTo>
                    <a:pt x="0" y="112"/>
                    <a:pt x="32" y="144"/>
                    <a:pt x="72" y="144"/>
                  </a:cubicBezTo>
                  <a:cubicBezTo>
                    <a:pt x="112" y="144"/>
                    <a:pt x="144" y="112"/>
                    <a:pt x="144" y="72"/>
                  </a:cubicBezTo>
                  <a:cubicBezTo>
                    <a:pt x="144" y="32"/>
                    <a:pt x="112" y="0"/>
                    <a:pt x="72" y="0"/>
                  </a:cubicBezTo>
                  <a:close/>
                  <a:moveTo>
                    <a:pt x="110" y="91"/>
                  </a:moveTo>
                  <a:cubicBezTo>
                    <a:pt x="110" y="92"/>
                    <a:pt x="109" y="93"/>
                    <a:pt x="108" y="93"/>
                  </a:cubicBezTo>
                  <a:cubicBezTo>
                    <a:pt x="84" y="93"/>
                    <a:pt x="84" y="93"/>
                    <a:pt x="84" y="93"/>
                  </a:cubicBezTo>
                  <a:cubicBezTo>
                    <a:pt x="84" y="100"/>
                    <a:pt x="84" y="100"/>
                    <a:pt x="84" y="100"/>
                  </a:cubicBezTo>
                  <a:cubicBezTo>
                    <a:pt x="101" y="100"/>
                    <a:pt x="101" y="100"/>
                    <a:pt x="101" y="100"/>
                  </a:cubicBezTo>
                  <a:cubicBezTo>
                    <a:pt x="102" y="100"/>
                    <a:pt x="103" y="101"/>
                    <a:pt x="103" y="102"/>
                  </a:cubicBezTo>
                  <a:cubicBezTo>
                    <a:pt x="103" y="108"/>
                    <a:pt x="103" y="108"/>
                    <a:pt x="103" y="108"/>
                  </a:cubicBezTo>
                  <a:cubicBezTo>
                    <a:pt x="103" y="109"/>
                    <a:pt x="102" y="110"/>
                    <a:pt x="101" y="110"/>
                  </a:cubicBezTo>
                  <a:cubicBezTo>
                    <a:pt x="43" y="110"/>
                    <a:pt x="43" y="110"/>
                    <a:pt x="43" y="110"/>
                  </a:cubicBezTo>
                  <a:cubicBezTo>
                    <a:pt x="42" y="110"/>
                    <a:pt x="41" y="109"/>
                    <a:pt x="41" y="108"/>
                  </a:cubicBezTo>
                  <a:cubicBezTo>
                    <a:pt x="41" y="102"/>
                    <a:pt x="41" y="102"/>
                    <a:pt x="41" y="102"/>
                  </a:cubicBezTo>
                  <a:cubicBezTo>
                    <a:pt x="41" y="101"/>
                    <a:pt x="42" y="100"/>
                    <a:pt x="43" y="100"/>
                  </a:cubicBezTo>
                  <a:cubicBezTo>
                    <a:pt x="60" y="100"/>
                    <a:pt x="60" y="100"/>
                    <a:pt x="60" y="100"/>
                  </a:cubicBezTo>
                  <a:cubicBezTo>
                    <a:pt x="60" y="93"/>
                    <a:pt x="60" y="93"/>
                    <a:pt x="60" y="93"/>
                  </a:cubicBezTo>
                  <a:cubicBezTo>
                    <a:pt x="36" y="93"/>
                    <a:pt x="36" y="93"/>
                    <a:pt x="36" y="93"/>
                  </a:cubicBezTo>
                  <a:cubicBezTo>
                    <a:pt x="35" y="93"/>
                    <a:pt x="34" y="92"/>
                    <a:pt x="34" y="91"/>
                  </a:cubicBezTo>
                  <a:cubicBezTo>
                    <a:pt x="34" y="37"/>
                    <a:pt x="34" y="37"/>
                    <a:pt x="34" y="37"/>
                  </a:cubicBezTo>
                  <a:cubicBezTo>
                    <a:pt x="34" y="36"/>
                    <a:pt x="35" y="35"/>
                    <a:pt x="36" y="35"/>
                  </a:cubicBezTo>
                  <a:cubicBezTo>
                    <a:pt x="108" y="35"/>
                    <a:pt x="108" y="35"/>
                    <a:pt x="108" y="35"/>
                  </a:cubicBezTo>
                  <a:cubicBezTo>
                    <a:pt x="109" y="35"/>
                    <a:pt x="110" y="36"/>
                    <a:pt x="110" y="37"/>
                  </a:cubicBezTo>
                  <a:lnTo>
                    <a:pt x="110" y="9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28" name="Freeform 1105"/>
            <p:cNvSpPr/>
            <p:nvPr/>
          </p:nvSpPr>
          <p:spPr bwMode="auto">
            <a:xfrm>
              <a:off x="4516944" y="5597526"/>
              <a:ext cx="211138" cy="134938"/>
            </a:xfrm>
            <a:custGeom>
              <a:avLst/>
              <a:gdLst>
                <a:gd name="T0" fmla="*/ 54 w 56"/>
                <a:gd name="T1" fmla="*/ 0 h 36"/>
                <a:gd name="T2" fmla="*/ 2 w 56"/>
                <a:gd name="T3" fmla="*/ 0 h 36"/>
                <a:gd name="T4" fmla="*/ 0 w 56"/>
                <a:gd name="T5" fmla="*/ 2 h 36"/>
                <a:gd name="T6" fmla="*/ 0 w 56"/>
                <a:gd name="T7" fmla="*/ 34 h 36"/>
                <a:gd name="T8" fmla="*/ 2 w 56"/>
                <a:gd name="T9" fmla="*/ 36 h 36"/>
                <a:gd name="T10" fmla="*/ 54 w 56"/>
                <a:gd name="T11" fmla="*/ 36 h 36"/>
                <a:gd name="T12" fmla="*/ 56 w 56"/>
                <a:gd name="T13" fmla="*/ 34 h 36"/>
                <a:gd name="T14" fmla="*/ 56 w 56"/>
                <a:gd name="T15" fmla="*/ 2 h 36"/>
                <a:gd name="T16" fmla="*/ 54 w 56"/>
                <a:gd name="T17" fmla="*/ 0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6" h="36">
                  <a:moveTo>
                    <a:pt x="54" y="0"/>
                  </a:moveTo>
                  <a:cubicBezTo>
                    <a:pt x="2" y="0"/>
                    <a:pt x="2" y="0"/>
                    <a:pt x="2" y="0"/>
                  </a:cubicBezTo>
                  <a:cubicBezTo>
                    <a:pt x="1" y="0"/>
                    <a:pt x="0" y="0"/>
                    <a:pt x="0" y="2"/>
                  </a:cubicBezTo>
                  <a:cubicBezTo>
                    <a:pt x="0" y="34"/>
                    <a:pt x="0" y="34"/>
                    <a:pt x="0" y="34"/>
                  </a:cubicBezTo>
                  <a:cubicBezTo>
                    <a:pt x="0" y="35"/>
                    <a:pt x="1" y="36"/>
                    <a:pt x="2" y="36"/>
                  </a:cubicBezTo>
                  <a:cubicBezTo>
                    <a:pt x="54" y="36"/>
                    <a:pt x="54" y="36"/>
                    <a:pt x="54" y="36"/>
                  </a:cubicBezTo>
                  <a:cubicBezTo>
                    <a:pt x="55" y="36"/>
                    <a:pt x="56" y="35"/>
                    <a:pt x="56" y="34"/>
                  </a:cubicBezTo>
                  <a:cubicBezTo>
                    <a:pt x="56" y="2"/>
                    <a:pt x="56" y="2"/>
                    <a:pt x="56" y="2"/>
                  </a:cubicBezTo>
                  <a:cubicBezTo>
                    <a:pt x="56" y="0"/>
                    <a:pt x="55" y="0"/>
                    <a:pt x="5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grpSp>
      <p:sp>
        <p:nvSpPr>
          <p:cNvPr id="29" name="Freeform 1103"/>
          <p:cNvSpPr>
            <a:spLocks noChangeAspect="1" noEditPoints="1"/>
          </p:cNvSpPr>
          <p:nvPr/>
        </p:nvSpPr>
        <p:spPr bwMode="auto">
          <a:xfrm>
            <a:off x="4668088" y="3909872"/>
            <a:ext cx="360000" cy="360000"/>
          </a:xfrm>
          <a:custGeom>
            <a:avLst/>
            <a:gdLst>
              <a:gd name="T0" fmla="*/ 72 w 144"/>
              <a:gd name="T1" fmla="*/ 0 h 144"/>
              <a:gd name="T2" fmla="*/ 0 w 144"/>
              <a:gd name="T3" fmla="*/ 72 h 144"/>
              <a:gd name="T4" fmla="*/ 72 w 144"/>
              <a:gd name="T5" fmla="*/ 144 h 144"/>
              <a:gd name="T6" fmla="*/ 144 w 144"/>
              <a:gd name="T7" fmla="*/ 72 h 144"/>
              <a:gd name="T8" fmla="*/ 72 w 144"/>
              <a:gd name="T9" fmla="*/ 0 h 144"/>
              <a:gd name="T10" fmla="*/ 41 w 144"/>
              <a:gd name="T11" fmla="*/ 109 h 144"/>
              <a:gd name="T12" fmla="*/ 35 w 144"/>
              <a:gd name="T13" fmla="*/ 103 h 144"/>
              <a:gd name="T14" fmla="*/ 37 w 144"/>
              <a:gd name="T15" fmla="*/ 79 h 144"/>
              <a:gd name="T16" fmla="*/ 65 w 144"/>
              <a:gd name="T17" fmla="*/ 107 h 144"/>
              <a:gd name="T18" fmla="*/ 41 w 144"/>
              <a:gd name="T19" fmla="*/ 109 h 144"/>
              <a:gd name="T20" fmla="*/ 78 w 144"/>
              <a:gd name="T21" fmla="*/ 105 h 144"/>
              <a:gd name="T22" fmla="*/ 39 w 144"/>
              <a:gd name="T23" fmla="*/ 65 h 144"/>
              <a:gd name="T24" fmla="*/ 40 w 144"/>
              <a:gd name="T25" fmla="*/ 51 h 144"/>
              <a:gd name="T26" fmla="*/ 92 w 144"/>
              <a:gd name="T27" fmla="*/ 104 h 144"/>
              <a:gd name="T28" fmla="*/ 78 w 144"/>
              <a:gd name="T29" fmla="*/ 105 h 144"/>
              <a:gd name="T30" fmla="*/ 106 w 144"/>
              <a:gd name="T31" fmla="*/ 103 h 144"/>
              <a:gd name="T32" fmla="*/ 41 w 144"/>
              <a:gd name="T33" fmla="*/ 38 h 144"/>
              <a:gd name="T34" fmla="*/ 43 w 144"/>
              <a:gd name="T35" fmla="*/ 24 h 144"/>
              <a:gd name="T36" fmla="*/ 120 w 144"/>
              <a:gd name="T37" fmla="*/ 101 h 144"/>
              <a:gd name="T38" fmla="*/ 106 w 144"/>
              <a:gd name="T39" fmla="*/ 103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4" h="144">
                <a:moveTo>
                  <a:pt x="72" y="0"/>
                </a:moveTo>
                <a:cubicBezTo>
                  <a:pt x="32" y="0"/>
                  <a:pt x="0" y="32"/>
                  <a:pt x="0" y="72"/>
                </a:cubicBezTo>
                <a:cubicBezTo>
                  <a:pt x="0" y="112"/>
                  <a:pt x="32" y="144"/>
                  <a:pt x="72" y="144"/>
                </a:cubicBezTo>
                <a:cubicBezTo>
                  <a:pt x="112" y="144"/>
                  <a:pt x="144" y="112"/>
                  <a:pt x="144" y="72"/>
                </a:cubicBezTo>
                <a:cubicBezTo>
                  <a:pt x="144" y="32"/>
                  <a:pt x="112" y="0"/>
                  <a:pt x="72" y="0"/>
                </a:cubicBezTo>
                <a:close/>
                <a:moveTo>
                  <a:pt x="41" y="109"/>
                </a:moveTo>
                <a:cubicBezTo>
                  <a:pt x="38" y="109"/>
                  <a:pt x="35" y="106"/>
                  <a:pt x="35" y="103"/>
                </a:cubicBezTo>
                <a:cubicBezTo>
                  <a:pt x="37" y="79"/>
                  <a:pt x="37" y="79"/>
                  <a:pt x="37" y="79"/>
                </a:cubicBezTo>
                <a:cubicBezTo>
                  <a:pt x="52" y="81"/>
                  <a:pt x="63" y="92"/>
                  <a:pt x="65" y="107"/>
                </a:cubicBezTo>
                <a:lnTo>
                  <a:pt x="41" y="109"/>
                </a:lnTo>
                <a:close/>
                <a:moveTo>
                  <a:pt x="78" y="105"/>
                </a:moveTo>
                <a:cubicBezTo>
                  <a:pt x="77" y="84"/>
                  <a:pt x="60" y="67"/>
                  <a:pt x="39" y="65"/>
                </a:cubicBezTo>
                <a:cubicBezTo>
                  <a:pt x="40" y="51"/>
                  <a:pt x="40" y="51"/>
                  <a:pt x="40" y="51"/>
                </a:cubicBezTo>
                <a:cubicBezTo>
                  <a:pt x="68" y="54"/>
                  <a:pt x="90" y="76"/>
                  <a:pt x="92" y="104"/>
                </a:cubicBezTo>
                <a:lnTo>
                  <a:pt x="78" y="105"/>
                </a:lnTo>
                <a:close/>
                <a:moveTo>
                  <a:pt x="106" y="103"/>
                </a:moveTo>
                <a:cubicBezTo>
                  <a:pt x="103" y="68"/>
                  <a:pt x="76" y="41"/>
                  <a:pt x="41" y="38"/>
                </a:cubicBezTo>
                <a:cubicBezTo>
                  <a:pt x="43" y="24"/>
                  <a:pt x="43" y="24"/>
                  <a:pt x="43" y="24"/>
                </a:cubicBezTo>
                <a:cubicBezTo>
                  <a:pt x="84" y="28"/>
                  <a:pt x="116" y="60"/>
                  <a:pt x="120" y="101"/>
                </a:cubicBezTo>
                <a:lnTo>
                  <a:pt x="106" y="103"/>
                </a:lnTo>
                <a:close/>
              </a:path>
            </a:pathLst>
          </a:custGeom>
          <a:solidFill>
            <a:schemeClr val="bg1"/>
          </a:solidFill>
          <a:ln>
            <a:noFill/>
          </a:ln>
        </p:spPr>
        <p:txBody>
          <a:bodyPr vert="horz" wrap="square" lIns="91440" tIns="45720" rIns="91440" bIns="45720" numCol="1" anchor="t" anchorCtr="0" compatLnSpc="1"/>
          <a:lstStyle/>
          <a:p>
            <a:endParaRPr lang="en-US"/>
          </a:p>
        </p:txBody>
      </p:sp>
      <p:sp>
        <p:nvSpPr>
          <p:cNvPr id="30" name="矩形 29"/>
          <p:cNvSpPr/>
          <p:nvPr/>
        </p:nvSpPr>
        <p:spPr>
          <a:xfrm>
            <a:off x="771733" y="4323872"/>
            <a:ext cx="3243243" cy="1200329"/>
          </a:xfrm>
          <a:prstGeom prst="rect">
            <a:avLst/>
          </a:prstGeom>
        </p:spPr>
        <p:txBody>
          <a:bodyPr wrap="square">
            <a:spAutoFit/>
          </a:bodyPr>
          <a:lstStyle/>
          <a:p>
            <a:pPr>
              <a:lnSpc>
                <a:spcPct val="150000"/>
              </a:lnSpc>
            </a:pPr>
            <a:r>
              <a:rPr lang="en-US" altLang="zh-CN" sz="1200" i="0" dirty="0" smtClean="0">
                <a:solidFill>
                  <a:srgbClr val="1B2831"/>
                </a:solidFill>
                <a:effectLst/>
                <a:latin typeface="Helvetica" panose="020B0604020202020204" pitchFamily="34" charset="0"/>
              </a:rPr>
              <a:t>When tomorrow turns in today, yesterday, and someday that no more important in your memory, we suddenly realize that we are pushed forward by time. </a:t>
            </a:r>
            <a:endParaRPr lang="zh-CN" altLang="en-US" sz="1200" dirty="0">
              <a:solidFill>
                <a:srgbClr val="1B2831"/>
              </a:solidFill>
            </a:endParaRPr>
          </a:p>
        </p:txBody>
      </p:sp>
      <p:sp>
        <p:nvSpPr>
          <p:cNvPr id="31" name="矩形 30"/>
          <p:cNvSpPr/>
          <p:nvPr/>
        </p:nvSpPr>
        <p:spPr>
          <a:xfrm>
            <a:off x="4603626" y="4323872"/>
            <a:ext cx="3243243" cy="1200329"/>
          </a:xfrm>
          <a:prstGeom prst="rect">
            <a:avLst/>
          </a:prstGeom>
        </p:spPr>
        <p:txBody>
          <a:bodyPr wrap="square">
            <a:spAutoFit/>
          </a:bodyPr>
          <a:lstStyle/>
          <a:p>
            <a:pPr>
              <a:lnSpc>
                <a:spcPct val="150000"/>
              </a:lnSpc>
            </a:pPr>
            <a:r>
              <a:rPr lang="en-US" altLang="zh-CN" sz="1200" i="0" dirty="0" smtClean="0">
                <a:solidFill>
                  <a:srgbClr val="1B2831"/>
                </a:solidFill>
                <a:effectLst/>
                <a:latin typeface="Helvetica" panose="020B0604020202020204" pitchFamily="34" charset="0"/>
              </a:rPr>
              <a:t>When tomorrow turns in today, yesterday, and someday that no more important in your memory, we suddenly realize that we are pushed forward by time. </a:t>
            </a:r>
            <a:endParaRPr lang="zh-CN" altLang="en-US" sz="1200" dirty="0">
              <a:solidFill>
                <a:srgbClr val="1B2831"/>
              </a:solidFill>
            </a:endParaRPr>
          </a:p>
        </p:txBody>
      </p:sp>
      <p:sp>
        <p:nvSpPr>
          <p:cNvPr id="32" name="矩形 31"/>
          <p:cNvSpPr/>
          <p:nvPr/>
        </p:nvSpPr>
        <p:spPr>
          <a:xfrm>
            <a:off x="8445981" y="4323872"/>
            <a:ext cx="3243243" cy="1200329"/>
          </a:xfrm>
          <a:prstGeom prst="rect">
            <a:avLst/>
          </a:prstGeom>
        </p:spPr>
        <p:txBody>
          <a:bodyPr wrap="square">
            <a:spAutoFit/>
          </a:bodyPr>
          <a:lstStyle/>
          <a:p>
            <a:pPr>
              <a:lnSpc>
                <a:spcPct val="150000"/>
              </a:lnSpc>
            </a:pPr>
            <a:r>
              <a:rPr lang="en-US" altLang="zh-CN" sz="1200" i="0" dirty="0" smtClean="0">
                <a:solidFill>
                  <a:srgbClr val="1B2831"/>
                </a:solidFill>
                <a:effectLst/>
                <a:latin typeface="Helvetica" panose="020B0604020202020204" pitchFamily="34" charset="0"/>
              </a:rPr>
              <a:t>When tomorrow turns in today, yesterday, and someday that no more important in your memory, we suddenly realize that we are pushed forward by time. </a:t>
            </a:r>
            <a:endParaRPr lang="zh-CN" altLang="en-US" sz="1200" dirty="0">
              <a:solidFill>
                <a:srgbClr val="1B2831"/>
              </a:solidFill>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梯形 1"/>
          <p:cNvSpPr/>
          <p:nvPr/>
        </p:nvSpPr>
        <p:spPr>
          <a:xfrm>
            <a:off x="142240" y="281406"/>
            <a:ext cx="2067560" cy="483303"/>
          </a:xfrm>
          <a:prstGeom prst="trapezoid">
            <a:avLst/>
          </a:prstGeom>
          <a:solidFill>
            <a:srgbClr val="CC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0" y="463025"/>
            <a:ext cx="6877050" cy="784750"/>
          </a:xfrm>
          <a:custGeom>
            <a:avLst/>
            <a:gdLst>
              <a:gd name="connsiteX0" fmla="*/ 0 w 6877050"/>
              <a:gd name="connsiteY0" fmla="*/ 0 h 783320"/>
              <a:gd name="connsiteX1" fmla="*/ 6877050 w 6877050"/>
              <a:gd name="connsiteY1" fmla="*/ 0 h 783320"/>
              <a:gd name="connsiteX2" fmla="*/ 6877050 w 6877050"/>
              <a:gd name="connsiteY2" fmla="*/ 783320 h 783320"/>
              <a:gd name="connsiteX3" fmla="*/ 0 w 6877050"/>
              <a:gd name="connsiteY3" fmla="*/ 783320 h 783320"/>
              <a:gd name="connsiteX4" fmla="*/ 0 w 6877050"/>
              <a:gd name="connsiteY4" fmla="*/ 0 h 783320"/>
              <a:gd name="connsiteX0-1" fmla="*/ 0 w 6877050"/>
              <a:gd name="connsiteY0-2" fmla="*/ 0 h 784750"/>
              <a:gd name="connsiteX1-3" fmla="*/ 6877050 w 6877050"/>
              <a:gd name="connsiteY1-4" fmla="*/ 0 h 784750"/>
              <a:gd name="connsiteX2-5" fmla="*/ 6877050 w 6877050"/>
              <a:gd name="connsiteY2-6" fmla="*/ 783320 h 784750"/>
              <a:gd name="connsiteX3-7" fmla="*/ 6505575 w 6877050"/>
              <a:gd name="connsiteY3-8" fmla="*/ 784750 h 784750"/>
              <a:gd name="connsiteX4-9" fmla="*/ 0 w 6877050"/>
              <a:gd name="connsiteY4-10" fmla="*/ 783320 h 784750"/>
              <a:gd name="connsiteX5" fmla="*/ 0 w 6877050"/>
              <a:gd name="connsiteY5" fmla="*/ 0 h 784750"/>
              <a:gd name="connsiteX0-11" fmla="*/ 0 w 6877050"/>
              <a:gd name="connsiteY0-12" fmla="*/ 0 h 784750"/>
              <a:gd name="connsiteX1-13" fmla="*/ 6877050 w 6877050"/>
              <a:gd name="connsiteY1-14" fmla="*/ 0 h 784750"/>
              <a:gd name="connsiteX2-15" fmla="*/ 6505575 w 6877050"/>
              <a:gd name="connsiteY2-16" fmla="*/ 784750 h 784750"/>
              <a:gd name="connsiteX3-17" fmla="*/ 0 w 6877050"/>
              <a:gd name="connsiteY3-18" fmla="*/ 783320 h 784750"/>
              <a:gd name="connsiteX4-19" fmla="*/ 0 w 6877050"/>
              <a:gd name="connsiteY4-20" fmla="*/ 0 h 78475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77050" h="784750">
                <a:moveTo>
                  <a:pt x="0" y="0"/>
                </a:moveTo>
                <a:lnTo>
                  <a:pt x="6877050" y="0"/>
                </a:lnTo>
                <a:lnTo>
                  <a:pt x="6505575" y="784750"/>
                </a:lnTo>
                <a:lnTo>
                  <a:pt x="0" y="783320"/>
                </a:lnTo>
                <a:lnTo>
                  <a:pt x="0" y="0"/>
                </a:lnTo>
                <a:close/>
              </a:path>
            </a:pathLst>
          </a:cu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梯形 3"/>
          <p:cNvSpPr/>
          <p:nvPr/>
        </p:nvSpPr>
        <p:spPr>
          <a:xfrm flipV="1">
            <a:off x="260350" y="274373"/>
            <a:ext cx="1827530" cy="490336"/>
          </a:xfrm>
          <a:prstGeom prst="trapezoid">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TextBox 17"/>
          <p:cNvSpPr txBox="1"/>
          <p:nvPr/>
        </p:nvSpPr>
        <p:spPr>
          <a:xfrm>
            <a:off x="2205990" y="609181"/>
            <a:ext cx="3939534" cy="492438"/>
          </a:xfrm>
          <a:prstGeom prst="rect">
            <a:avLst/>
          </a:prstGeom>
          <a:noFill/>
        </p:spPr>
        <p:txBody>
          <a:bodyPr wrap="none" lIns="121917" tIns="60958" rIns="121917" bIns="60958" rtlCol="0">
            <a:spAutoFit/>
          </a:bodyPr>
          <a:lstStyle/>
          <a:p>
            <a:r>
              <a:rPr lang="zh-CN" altLang="en-US" sz="2400" dirty="0">
                <a:solidFill>
                  <a:schemeClr val="bg1"/>
                </a:solidFill>
              </a:rPr>
              <a:t>单击此处添加</a:t>
            </a:r>
            <a:r>
              <a:rPr lang="zh-CN" altLang="en-US" sz="2400" dirty="0" smtClean="0">
                <a:solidFill>
                  <a:schemeClr val="bg1"/>
                </a:solidFill>
              </a:rPr>
              <a:t>标题文本内容</a:t>
            </a:r>
            <a:endParaRPr lang="en-US" sz="2400" dirty="0">
              <a:solidFill>
                <a:schemeClr val="bg1"/>
              </a:solidFill>
            </a:endParaRPr>
          </a:p>
        </p:txBody>
      </p:sp>
      <p:sp>
        <p:nvSpPr>
          <p:cNvPr id="7" name="TextBox 17"/>
          <p:cNvSpPr txBox="1"/>
          <p:nvPr/>
        </p:nvSpPr>
        <p:spPr>
          <a:xfrm>
            <a:off x="932819" y="1585699"/>
            <a:ext cx="3836942" cy="553994"/>
          </a:xfrm>
          <a:prstGeom prst="rect">
            <a:avLst/>
          </a:prstGeom>
          <a:noFill/>
        </p:spPr>
        <p:txBody>
          <a:bodyPr wrap="none" lIns="121917" tIns="60958" rIns="121917" bIns="60958" rtlCol="0">
            <a:spAutoFit/>
          </a:bodyPr>
          <a:lstStyle/>
          <a:p>
            <a:r>
              <a:rPr lang="zh-CN" altLang="en-US" sz="2800" b="1" dirty="0">
                <a:solidFill>
                  <a:srgbClr val="1F487C"/>
                </a:solidFill>
              </a:rPr>
              <a:t>单击此处</a:t>
            </a:r>
            <a:r>
              <a:rPr lang="zh-CN" altLang="en-US" sz="2800" b="1" dirty="0" smtClean="0">
                <a:solidFill>
                  <a:srgbClr val="1F487C"/>
                </a:solidFill>
              </a:rPr>
              <a:t>添加文本内容</a:t>
            </a:r>
            <a:endParaRPr lang="en-US" sz="2800" b="1" dirty="0">
              <a:solidFill>
                <a:srgbClr val="1F487C"/>
              </a:solidFill>
            </a:endParaRPr>
          </a:p>
        </p:txBody>
      </p:sp>
      <p:sp>
        <p:nvSpPr>
          <p:cNvPr id="8" name="矩形 7"/>
          <p:cNvSpPr/>
          <p:nvPr/>
        </p:nvSpPr>
        <p:spPr>
          <a:xfrm>
            <a:off x="932819" y="2121763"/>
            <a:ext cx="7759578" cy="1345048"/>
          </a:xfrm>
          <a:prstGeom prst="rect">
            <a:avLst/>
          </a:prstGeom>
        </p:spPr>
        <p:txBody>
          <a:bodyPr wrap="square">
            <a:spAutoFit/>
          </a:bodyPr>
          <a:lstStyle/>
          <a:p>
            <a:pPr>
              <a:lnSpc>
                <a:spcPct val="150000"/>
              </a:lnSpc>
            </a:pPr>
            <a:r>
              <a:rPr lang="en-US" altLang="zh-CN" sz="1400" i="0" dirty="0" smtClean="0">
                <a:solidFill>
                  <a:srgbClr val="1B2831"/>
                </a:solidFill>
                <a:effectLst/>
                <a:latin typeface="Helvetica" panose="020B0604020202020204" pitchFamily="34" charset="0"/>
              </a:rPr>
              <a:t>When tomorrow turns in today, yesterday, and someday that no more important in your memory, we suddenly realize that we are pushed forward by time. This is not a train in still in which you may feel forward when another train goes by. It is the truth that we've all grown up. And we become different. </a:t>
            </a:r>
            <a:endParaRPr lang="zh-CN" altLang="en-US" sz="1400" dirty="0">
              <a:solidFill>
                <a:srgbClr val="1B2831"/>
              </a:solidFill>
            </a:endParaRPr>
          </a:p>
        </p:txBody>
      </p:sp>
      <p:pic>
        <p:nvPicPr>
          <p:cNvPr id="9" name="图片 8"/>
          <p:cNvPicPr>
            <a:picLocks noChangeAspect="1"/>
          </p:cNvPicPr>
          <p:nvPr/>
        </p:nvPicPr>
        <p:blipFill>
          <a:blip r:embed="rId1"/>
          <a:stretch>
            <a:fillRect/>
          </a:stretch>
        </p:blipFill>
        <p:spPr>
          <a:xfrm>
            <a:off x="1005549" y="3600450"/>
            <a:ext cx="7928901" cy="1940517"/>
          </a:xfrm>
          <a:prstGeom prst="rect">
            <a:avLst/>
          </a:prstGeom>
        </p:spPr>
      </p:pic>
      <p:pic>
        <p:nvPicPr>
          <p:cNvPr id="10" name="图片 9"/>
          <p:cNvPicPr>
            <a:picLocks noChangeAspect="1"/>
          </p:cNvPicPr>
          <p:nvPr/>
        </p:nvPicPr>
        <p:blipFill rotWithShape="1">
          <a:blip r:embed="rId2" cstate="screen"/>
          <a:srcRect/>
          <a:stretch>
            <a:fillRect/>
          </a:stretch>
        </p:blipFill>
        <p:spPr>
          <a:xfrm>
            <a:off x="1005550" y="5540967"/>
            <a:ext cx="1200440" cy="803803"/>
          </a:xfrm>
          <a:prstGeom prst="rect">
            <a:avLst/>
          </a:prstGeom>
        </p:spPr>
      </p:pic>
      <p:pic>
        <p:nvPicPr>
          <p:cNvPr id="11" name="图片 10"/>
          <p:cNvPicPr>
            <a:picLocks noChangeAspect="1"/>
          </p:cNvPicPr>
          <p:nvPr/>
        </p:nvPicPr>
        <p:blipFill rotWithShape="1">
          <a:blip r:embed="rId3" cstate="screen"/>
          <a:srcRect/>
          <a:stretch>
            <a:fillRect/>
          </a:stretch>
        </p:blipFill>
        <p:spPr>
          <a:xfrm>
            <a:off x="9092852" y="1670548"/>
            <a:ext cx="2505641" cy="3859804"/>
          </a:xfrm>
          <a:prstGeom prst="rect">
            <a:avLst/>
          </a:prstGeom>
        </p:spPr>
      </p:pic>
      <p:sp>
        <p:nvSpPr>
          <p:cNvPr id="12" name="矩形 11"/>
          <p:cNvSpPr/>
          <p:nvPr/>
        </p:nvSpPr>
        <p:spPr>
          <a:xfrm>
            <a:off x="2205990" y="5604316"/>
            <a:ext cx="9392503" cy="738660"/>
          </a:xfrm>
          <a:prstGeom prst="rect">
            <a:avLst/>
          </a:prstGeom>
        </p:spPr>
        <p:txBody>
          <a:bodyPr wrap="square" lIns="121917" tIns="60958" rIns="121917" bIns="60958">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sz="2000" dirty="0" smtClean="0">
                <a:solidFill>
                  <a:srgbClr val="FF9900"/>
                </a:solidFill>
              </a:rPr>
              <a:t>Lorem </a:t>
            </a:r>
            <a:r>
              <a:rPr lang="en-US" altLang="zh-CN" sz="2000" dirty="0">
                <a:solidFill>
                  <a:srgbClr val="FF9900"/>
                </a:solidFill>
              </a:rPr>
              <a:t>ipsum dolor sit amet, consectetuer adipiscing elit. Maecenas porttitor congue massa. </a:t>
            </a:r>
            <a:endParaRPr lang="en-US" altLang="zh-CN" sz="2000" dirty="0">
              <a:solidFill>
                <a:srgbClr val="FF9900"/>
              </a:solidFill>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梯形 1"/>
          <p:cNvSpPr/>
          <p:nvPr/>
        </p:nvSpPr>
        <p:spPr>
          <a:xfrm>
            <a:off x="142240" y="281406"/>
            <a:ext cx="2067560" cy="483303"/>
          </a:xfrm>
          <a:prstGeom prst="trapezoid">
            <a:avLst/>
          </a:prstGeom>
          <a:solidFill>
            <a:srgbClr val="CC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0" y="463025"/>
            <a:ext cx="6877050" cy="784750"/>
          </a:xfrm>
          <a:custGeom>
            <a:avLst/>
            <a:gdLst>
              <a:gd name="connsiteX0" fmla="*/ 0 w 6877050"/>
              <a:gd name="connsiteY0" fmla="*/ 0 h 783320"/>
              <a:gd name="connsiteX1" fmla="*/ 6877050 w 6877050"/>
              <a:gd name="connsiteY1" fmla="*/ 0 h 783320"/>
              <a:gd name="connsiteX2" fmla="*/ 6877050 w 6877050"/>
              <a:gd name="connsiteY2" fmla="*/ 783320 h 783320"/>
              <a:gd name="connsiteX3" fmla="*/ 0 w 6877050"/>
              <a:gd name="connsiteY3" fmla="*/ 783320 h 783320"/>
              <a:gd name="connsiteX4" fmla="*/ 0 w 6877050"/>
              <a:gd name="connsiteY4" fmla="*/ 0 h 783320"/>
              <a:gd name="connsiteX0-1" fmla="*/ 0 w 6877050"/>
              <a:gd name="connsiteY0-2" fmla="*/ 0 h 784750"/>
              <a:gd name="connsiteX1-3" fmla="*/ 6877050 w 6877050"/>
              <a:gd name="connsiteY1-4" fmla="*/ 0 h 784750"/>
              <a:gd name="connsiteX2-5" fmla="*/ 6877050 w 6877050"/>
              <a:gd name="connsiteY2-6" fmla="*/ 783320 h 784750"/>
              <a:gd name="connsiteX3-7" fmla="*/ 6505575 w 6877050"/>
              <a:gd name="connsiteY3-8" fmla="*/ 784750 h 784750"/>
              <a:gd name="connsiteX4-9" fmla="*/ 0 w 6877050"/>
              <a:gd name="connsiteY4-10" fmla="*/ 783320 h 784750"/>
              <a:gd name="connsiteX5" fmla="*/ 0 w 6877050"/>
              <a:gd name="connsiteY5" fmla="*/ 0 h 784750"/>
              <a:gd name="connsiteX0-11" fmla="*/ 0 w 6877050"/>
              <a:gd name="connsiteY0-12" fmla="*/ 0 h 784750"/>
              <a:gd name="connsiteX1-13" fmla="*/ 6877050 w 6877050"/>
              <a:gd name="connsiteY1-14" fmla="*/ 0 h 784750"/>
              <a:gd name="connsiteX2-15" fmla="*/ 6505575 w 6877050"/>
              <a:gd name="connsiteY2-16" fmla="*/ 784750 h 784750"/>
              <a:gd name="connsiteX3-17" fmla="*/ 0 w 6877050"/>
              <a:gd name="connsiteY3-18" fmla="*/ 783320 h 784750"/>
              <a:gd name="connsiteX4-19" fmla="*/ 0 w 6877050"/>
              <a:gd name="connsiteY4-20" fmla="*/ 0 h 78475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77050" h="784750">
                <a:moveTo>
                  <a:pt x="0" y="0"/>
                </a:moveTo>
                <a:lnTo>
                  <a:pt x="6877050" y="0"/>
                </a:lnTo>
                <a:lnTo>
                  <a:pt x="6505575" y="784750"/>
                </a:lnTo>
                <a:lnTo>
                  <a:pt x="0" y="783320"/>
                </a:lnTo>
                <a:lnTo>
                  <a:pt x="0" y="0"/>
                </a:lnTo>
                <a:close/>
              </a:path>
            </a:pathLst>
          </a:cu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梯形 3"/>
          <p:cNvSpPr/>
          <p:nvPr/>
        </p:nvSpPr>
        <p:spPr>
          <a:xfrm flipV="1">
            <a:off x="260350" y="274373"/>
            <a:ext cx="1827530" cy="490336"/>
          </a:xfrm>
          <a:prstGeom prst="trapezoid">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TextBox 17"/>
          <p:cNvSpPr txBox="1"/>
          <p:nvPr/>
        </p:nvSpPr>
        <p:spPr>
          <a:xfrm>
            <a:off x="2205990" y="609181"/>
            <a:ext cx="3939534" cy="492438"/>
          </a:xfrm>
          <a:prstGeom prst="rect">
            <a:avLst/>
          </a:prstGeom>
          <a:noFill/>
        </p:spPr>
        <p:txBody>
          <a:bodyPr wrap="none" lIns="121917" tIns="60958" rIns="121917" bIns="60958" rtlCol="0">
            <a:spAutoFit/>
          </a:bodyPr>
          <a:lstStyle/>
          <a:p>
            <a:r>
              <a:rPr lang="zh-CN" altLang="en-US" sz="2400" dirty="0">
                <a:solidFill>
                  <a:schemeClr val="bg1"/>
                </a:solidFill>
              </a:rPr>
              <a:t>单击此处添加</a:t>
            </a:r>
            <a:r>
              <a:rPr lang="zh-CN" altLang="en-US" sz="2400" dirty="0" smtClean="0">
                <a:solidFill>
                  <a:schemeClr val="bg1"/>
                </a:solidFill>
              </a:rPr>
              <a:t>标题文本内容</a:t>
            </a:r>
            <a:endParaRPr lang="en-US" sz="2400" dirty="0">
              <a:solidFill>
                <a:schemeClr val="bg1"/>
              </a:solidFill>
            </a:endParaRPr>
          </a:p>
        </p:txBody>
      </p:sp>
      <p:sp>
        <p:nvSpPr>
          <p:cNvPr id="10" name="任意多边形 9"/>
          <p:cNvSpPr/>
          <p:nvPr/>
        </p:nvSpPr>
        <p:spPr>
          <a:xfrm rot="16200000">
            <a:off x="4284684" y="2382821"/>
            <a:ext cx="1409700" cy="1179188"/>
          </a:xfrm>
          <a:custGeom>
            <a:avLst/>
            <a:gdLst>
              <a:gd name="connsiteX0" fmla="*/ 1771650 w 1771650"/>
              <a:gd name="connsiteY0" fmla="*/ 0 h 1666875"/>
              <a:gd name="connsiteX1" fmla="*/ 1771650 w 1771650"/>
              <a:gd name="connsiteY1" fmla="*/ 1666875 h 1666875"/>
              <a:gd name="connsiteX2" fmla="*/ 0 w 1771650"/>
              <a:gd name="connsiteY2" fmla="*/ 1666875 h 1666875"/>
              <a:gd name="connsiteX3" fmla="*/ 553936 w 1771650"/>
              <a:gd name="connsiteY3" fmla="*/ 833438 h 1666875"/>
              <a:gd name="connsiteX4" fmla="*/ 0 w 1771650"/>
              <a:gd name="connsiteY4" fmla="*/ 0 h 16668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71650" h="1666875">
                <a:moveTo>
                  <a:pt x="1771650" y="0"/>
                </a:moveTo>
                <a:lnTo>
                  <a:pt x="1771650" y="1666875"/>
                </a:lnTo>
                <a:lnTo>
                  <a:pt x="0" y="1666875"/>
                </a:lnTo>
                <a:lnTo>
                  <a:pt x="553936" y="833438"/>
                </a:lnTo>
                <a:lnTo>
                  <a:pt x="0" y="0"/>
                </a:lnTo>
                <a:close/>
              </a:path>
            </a:pathLst>
          </a:cu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vert="eaVert" rtlCol="0" anchor="t"/>
          <a:lstStyle/>
          <a:p>
            <a:pPr algn="ctr"/>
            <a:r>
              <a:rPr lang="en-US" altLang="zh-CN" sz="5400" dirty="0" smtClean="0">
                <a:solidFill>
                  <a:schemeClr val="bg1"/>
                </a:solidFill>
              </a:rPr>
              <a:t>01</a:t>
            </a:r>
            <a:endParaRPr lang="zh-CN" altLang="en-US" sz="5400" dirty="0">
              <a:solidFill>
                <a:schemeClr val="bg1"/>
              </a:solidFill>
            </a:endParaRPr>
          </a:p>
        </p:txBody>
      </p:sp>
      <p:sp>
        <p:nvSpPr>
          <p:cNvPr id="11" name="任意多边形 10"/>
          <p:cNvSpPr/>
          <p:nvPr/>
        </p:nvSpPr>
        <p:spPr>
          <a:xfrm rot="16200000">
            <a:off x="6098241" y="2382819"/>
            <a:ext cx="1409700" cy="1179188"/>
          </a:xfrm>
          <a:custGeom>
            <a:avLst/>
            <a:gdLst>
              <a:gd name="connsiteX0" fmla="*/ 1771650 w 1771650"/>
              <a:gd name="connsiteY0" fmla="*/ 0 h 1666875"/>
              <a:gd name="connsiteX1" fmla="*/ 1771650 w 1771650"/>
              <a:gd name="connsiteY1" fmla="*/ 1666875 h 1666875"/>
              <a:gd name="connsiteX2" fmla="*/ 0 w 1771650"/>
              <a:gd name="connsiteY2" fmla="*/ 1666875 h 1666875"/>
              <a:gd name="connsiteX3" fmla="*/ 553936 w 1771650"/>
              <a:gd name="connsiteY3" fmla="*/ 833438 h 1666875"/>
              <a:gd name="connsiteX4" fmla="*/ 0 w 1771650"/>
              <a:gd name="connsiteY4" fmla="*/ 0 h 16668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71650" h="1666875">
                <a:moveTo>
                  <a:pt x="1771650" y="0"/>
                </a:moveTo>
                <a:lnTo>
                  <a:pt x="1771650" y="1666875"/>
                </a:lnTo>
                <a:lnTo>
                  <a:pt x="0" y="1666875"/>
                </a:lnTo>
                <a:lnTo>
                  <a:pt x="553936" y="833438"/>
                </a:lnTo>
                <a:lnTo>
                  <a:pt x="0" y="0"/>
                </a:lnTo>
                <a:close/>
              </a:path>
            </a:pathLst>
          </a:cu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vert="eaVert" rtlCol="0" anchor="t"/>
          <a:lstStyle/>
          <a:p>
            <a:pPr algn="ctr"/>
            <a:r>
              <a:rPr lang="en-US" altLang="zh-CN" sz="5400" dirty="0" smtClean="0">
                <a:solidFill>
                  <a:schemeClr val="bg1"/>
                </a:solidFill>
              </a:rPr>
              <a:t>02</a:t>
            </a:r>
            <a:endParaRPr lang="zh-CN" altLang="en-US" sz="5400" dirty="0">
              <a:solidFill>
                <a:schemeClr val="bg1"/>
              </a:solidFill>
            </a:endParaRPr>
          </a:p>
        </p:txBody>
      </p:sp>
      <p:sp>
        <p:nvSpPr>
          <p:cNvPr id="12" name="任意多边形 11"/>
          <p:cNvSpPr/>
          <p:nvPr/>
        </p:nvSpPr>
        <p:spPr>
          <a:xfrm rot="16200000">
            <a:off x="4265633" y="4097320"/>
            <a:ext cx="1409700" cy="1179189"/>
          </a:xfrm>
          <a:custGeom>
            <a:avLst/>
            <a:gdLst>
              <a:gd name="connsiteX0" fmla="*/ 1771650 w 1771650"/>
              <a:gd name="connsiteY0" fmla="*/ 0 h 1666875"/>
              <a:gd name="connsiteX1" fmla="*/ 1771650 w 1771650"/>
              <a:gd name="connsiteY1" fmla="*/ 1666875 h 1666875"/>
              <a:gd name="connsiteX2" fmla="*/ 0 w 1771650"/>
              <a:gd name="connsiteY2" fmla="*/ 1666875 h 1666875"/>
              <a:gd name="connsiteX3" fmla="*/ 553936 w 1771650"/>
              <a:gd name="connsiteY3" fmla="*/ 833438 h 1666875"/>
              <a:gd name="connsiteX4" fmla="*/ 0 w 1771650"/>
              <a:gd name="connsiteY4" fmla="*/ 0 h 16668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71650" h="1666875">
                <a:moveTo>
                  <a:pt x="1771650" y="0"/>
                </a:moveTo>
                <a:lnTo>
                  <a:pt x="1771650" y="1666875"/>
                </a:lnTo>
                <a:lnTo>
                  <a:pt x="0" y="1666875"/>
                </a:lnTo>
                <a:lnTo>
                  <a:pt x="553936" y="833438"/>
                </a:lnTo>
                <a:lnTo>
                  <a:pt x="0" y="0"/>
                </a:lnTo>
                <a:close/>
              </a:path>
            </a:pathLst>
          </a:cu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vert="eaVert" rtlCol="0" anchor="t"/>
          <a:lstStyle/>
          <a:p>
            <a:pPr algn="ctr"/>
            <a:r>
              <a:rPr lang="en-US" altLang="zh-CN" sz="5400" dirty="0" smtClean="0">
                <a:solidFill>
                  <a:schemeClr val="bg1"/>
                </a:solidFill>
              </a:rPr>
              <a:t>03</a:t>
            </a:r>
            <a:endParaRPr lang="zh-CN" altLang="en-US" sz="5400" dirty="0">
              <a:solidFill>
                <a:schemeClr val="bg1"/>
              </a:solidFill>
            </a:endParaRPr>
          </a:p>
        </p:txBody>
      </p:sp>
      <p:sp>
        <p:nvSpPr>
          <p:cNvPr id="13" name="任意多边形 12"/>
          <p:cNvSpPr/>
          <p:nvPr/>
        </p:nvSpPr>
        <p:spPr>
          <a:xfrm rot="16200000">
            <a:off x="6079190" y="4097319"/>
            <a:ext cx="1409700" cy="1179188"/>
          </a:xfrm>
          <a:custGeom>
            <a:avLst/>
            <a:gdLst>
              <a:gd name="connsiteX0" fmla="*/ 1771650 w 1771650"/>
              <a:gd name="connsiteY0" fmla="*/ 0 h 1666875"/>
              <a:gd name="connsiteX1" fmla="*/ 1771650 w 1771650"/>
              <a:gd name="connsiteY1" fmla="*/ 1666875 h 1666875"/>
              <a:gd name="connsiteX2" fmla="*/ 0 w 1771650"/>
              <a:gd name="connsiteY2" fmla="*/ 1666875 h 1666875"/>
              <a:gd name="connsiteX3" fmla="*/ 553936 w 1771650"/>
              <a:gd name="connsiteY3" fmla="*/ 833438 h 1666875"/>
              <a:gd name="connsiteX4" fmla="*/ 0 w 1771650"/>
              <a:gd name="connsiteY4" fmla="*/ 0 h 16668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71650" h="1666875">
                <a:moveTo>
                  <a:pt x="1771650" y="0"/>
                </a:moveTo>
                <a:lnTo>
                  <a:pt x="1771650" y="1666875"/>
                </a:lnTo>
                <a:lnTo>
                  <a:pt x="0" y="1666875"/>
                </a:lnTo>
                <a:lnTo>
                  <a:pt x="553936" y="833438"/>
                </a:lnTo>
                <a:lnTo>
                  <a:pt x="0" y="0"/>
                </a:lnTo>
                <a:close/>
              </a:path>
            </a:pathLst>
          </a:cu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vert="eaVert" rtlCol="0" anchor="t"/>
          <a:lstStyle/>
          <a:p>
            <a:pPr algn="ctr"/>
            <a:r>
              <a:rPr lang="en-US" altLang="zh-CN" sz="5400" dirty="0" smtClean="0">
                <a:solidFill>
                  <a:schemeClr val="bg1"/>
                </a:solidFill>
              </a:rPr>
              <a:t>04</a:t>
            </a:r>
            <a:endParaRPr lang="zh-CN" altLang="en-US" sz="5400" dirty="0">
              <a:solidFill>
                <a:schemeClr val="bg1"/>
              </a:solidFill>
            </a:endParaRPr>
          </a:p>
        </p:txBody>
      </p:sp>
      <p:sp>
        <p:nvSpPr>
          <p:cNvPr id="14" name="矩形 13"/>
          <p:cNvSpPr/>
          <p:nvPr/>
        </p:nvSpPr>
        <p:spPr>
          <a:xfrm>
            <a:off x="7586887" y="2267561"/>
            <a:ext cx="3319761" cy="1015659"/>
          </a:xfrm>
          <a:prstGeom prst="rect">
            <a:avLst/>
          </a:prstGeom>
        </p:spPr>
        <p:txBody>
          <a:bodyPr wrap="square" lIns="121917" tIns="60958" rIns="121917" bIns="60958">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600" b="1" dirty="0">
                <a:solidFill>
                  <a:schemeClr val="bg2">
                    <a:lumMod val="25000"/>
                  </a:schemeClr>
                </a:solidFill>
              </a:rPr>
              <a:t>在此添加关键字</a:t>
            </a:r>
            <a:endParaRPr lang="zh-CN" altLang="en-US" sz="1600" b="1" dirty="0">
              <a:solidFill>
                <a:schemeClr val="bg2">
                  <a:lumMod val="25000"/>
                </a:schemeClr>
              </a:solidFill>
            </a:endParaRPr>
          </a:p>
          <a:p>
            <a:r>
              <a:rPr lang="en-US" altLang="zh-CN" sz="1400" dirty="0">
                <a:solidFill>
                  <a:schemeClr val="bg2">
                    <a:lumMod val="25000"/>
                  </a:schemeClr>
                </a:solidFill>
              </a:rPr>
              <a:t>Lorem ipsum dolor sit amet, consectetuer adipiscing elit. Maecenas porttitor congue massa. </a:t>
            </a:r>
            <a:endParaRPr lang="en-US" altLang="zh-CN" sz="1400" dirty="0">
              <a:solidFill>
                <a:schemeClr val="bg2">
                  <a:lumMod val="25000"/>
                </a:schemeClr>
              </a:solidFill>
            </a:endParaRPr>
          </a:p>
        </p:txBody>
      </p:sp>
      <p:sp>
        <p:nvSpPr>
          <p:cNvPr id="15" name="矩形 14"/>
          <p:cNvSpPr/>
          <p:nvPr/>
        </p:nvSpPr>
        <p:spPr>
          <a:xfrm>
            <a:off x="7586887" y="3978541"/>
            <a:ext cx="3319761" cy="1015659"/>
          </a:xfrm>
          <a:prstGeom prst="rect">
            <a:avLst/>
          </a:prstGeom>
        </p:spPr>
        <p:txBody>
          <a:bodyPr wrap="square" lIns="121917" tIns="60958" rIns="121917" bIns="60958">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600" b="1" dirty="0">
                <a:solidFill>
                  <a:schemeClr val="bg2">
                    <a:lumMod val="25000"/>
                  </a:schemeClr>
                </a:solidFill>
              </a:rPr>
              <a:t>在此添加关键字</a:t>
            </a:r>
            <a:endParaRPr lang="zh-CN" altLang="en-US" sz="1600" b="1" dirty="0">
              <a:solidFill>
                <a:schemeClr val="bg2">
                  <a:lumMod val="25000"/>
                </a:schemeClr>
              </a:solidFill>
            </a:endParaRPr>
          </a:p>
          <a:p>
            <a:r>
              <a:rPr lang="en-US" altLang="zh-CN" sz="1400" dirty="0">
                <a:solidFill>
                  <a:schemeClr val="bg2">
                    <a:lumMod val="25000"/>
                  </a:schemeClr>
                </a:solidFill>
              </a:rPr>
              <a:t>Lorem ipsum dolor sit amet, consectetuer adipiscing elit. Maecenas porttitor congue massa. </a:t>
            </a:r>
            <a:endParaRPr lang="en-US" altLang="zh-CN" sz="1400" dirty="0">
              <a:solidFill>
                <a:schemeClr val="bg2">
                  <a:lumMod val="25000"/>
                </a:schemeClr>
              </a:solidFill>
            </a:endParaRPr>
          </a:p>
        </p:txBody>
      </p:sp>
      <p:sp>
        <p:nvSpPr>
          <p:cNvPr id="16" name="矩形 15"/>
          <p:cNvSpPr/>
          <p:nvPr/>
        </p:nvSpPr>
        <p:spPr>
          <a:xfrm>
            <a:off x="895623" y="2267561"/>
            <a:ext cx="3319761" cy="1015659"/>
          </a:xfrm>
          <a:prstGeom prst="rect">
            <a:avLst/>
          </a:prstGeom>
        </p:spPr>
        <p:txBody>
          <a:bodyPr wrap="square" lIns="121917" tIns="60958" rIns="121917" bIns="60958">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zh-CN" altLang="en-US" sz="1600" b="1" dirty="0">
                <a:solidFill>
                  <a:schemeClr val="bg2">
                    <a:lumMod val="25000"/>
                  </a:schemeClr>
                </a:solidFill>
              </a:rPr>
              <a:t>在此添加关键字</a:t>
            </a:r>
            <a:endParaRPr lang="zh-CN" altLang="en-US" sz="1600" b="1" dirty="0">
              <a:solidFill>
                <a:schemeClr val="bg2">
                  <a:lumMod val="25000"/>
                </a:schemeClr>
              </a:solidFill>
            </a:endParaRPr>
          </a:p>
          <a:p>
            <a:pPr algn="r"/>
            <a:r>
              <a:rPr lang="en-US" altLang="zh-CN" sz="1400" dirty="0">
                <a:solidFill>
                  <a:schemeClr val="bg2">
                    <a:lumMod val="25000"/>
                  </a:schemeClr>
                </a:solidFill>
              </a:rPr>
              <a:t>Lorem ipsum dolor sit amet, consectetuer adipiscing elit. Maecenas porttitor congue massa. </a:t>
            </a:r>
            <a:endParaRPr lang="en-US" altLang="zh-CN" sz="1400" dirty="0">
              <a:solidFill>
                <a:schemeClr val="bg2">
                  <a:lumMod val="25000"/>
                </a:schemeClr>
              </a:solidFill>
            </a:endParaRPr>
          </a:p>
        </p:txBody>
      </p:sp>
      <p:sp>
        <p:nvSpPr>
          <p:cNvPr id="17" name="矩形 16"/>
          <p:cNvSpPr/>
          <p:nvPr/>
        </p:nvSpPr>
        <p:spPr>
          <a:xfrm>
            <a:off x="895623" y="3978541"/>
            <a:ext cx="3319761" cy="1015659"/>
          </a:xfrm>
          <a:prstGeom prst="rect">
            <a:avLst/>
          </a:prstGeom>
        </p:spPr>
        <p:txBody>
          <a:bodyPr wrap="square" lIns="121917" tIns="60958" rIns="121917" bIns="60958">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zh-CN" altLang="en-US" sz="1600" b="1" dirty="0">
                <a:solidFill>
                  <a:schemeClr val="bg2">
                    <a:lumMod val="25000"/>
                  </a:schemeClr>
                </a:solidFill>
              </a:rPr>
              <a:t>在此添加关键字</a:t>
            </a:r>
            <a:endParaRPr lang="zh-CN" altLang="en-US" sz="1600" b="1" dirty="0">
              <a:solidFill>
                <a:schemeClr val="bg2">
                  <a:lumMod val="25000"/>
                </a:schemeClr>
              </a:solidFill>
            </a:endParaRPr>
          </a:p>
          <a:p>
            <a:pPr algn="r"/>
            <a:r>
              <a:rPr lang="en-US" altLang="zh-CN" sz="1400" dirty="0">
                <a:solidFill>
                  <a:schemeClr val="bg2">
                    <a:lumMod val="25000"/>
                  </a:schemeClr>
                </a:solidFill>
              </a:rPr>
              <a:t>Lorem ipsum dolor sit amet, consectetuer adipiscing elit. Maecenas porttitor congue massa. </a:t>
            </a:r>
            <a:endParaRPr lang="en-US" altLang="zh-CN" sz="1400" dirty="0">
              <a:solidFill>
                <a:schemeClr val="bg2">
                  <a:lumMod val="25000"/>
                </a:schemeClr>
              </a:solidFill>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cxnSp>
        <p:nvCxnSpPr>
          <p:cNvPr id="19" name="直接连接符 18"/>
          <p:cNvCxnSpPr>
            <a:stCxn id="9" idx="6"/>
            <a:endCxn id="10" idx="2"/>
          </p:cNvCxnSpPr>
          <p:nvPr/>
        </p:nvCxnSpPr>
        <p:spPr>
          <a:xfrm>
            <a:off x="4470172" y="3606800"/>
            <a:ext cx="3421468" cy="0"/>
          </a:xfrm>
          <a:prstGeom prst="line">
            <a:avLst/>
          </a:prstGeom>
          <a:ln>
            <a:solidFill>
              <a:srgbClr val="1F487C"/>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a:stCxn id="11" idx="7"/>
            <a:endCxn id="12" idx="3"/>
          </p:cNvCxnSpPr>
          <p:nvPr/>
        </p:nvCxnSpPr>
        <p:spPr>
          <a:xfrm flipV="1">
            <a:off x="4813826" y="2737727"/>
            <a:ext cx="2850048" cy="1925263"/>
          </a:xfrm>
          <a:prstGeom prst="line">
            <a:avLst/>
          </a:prstGeom>
          <a:ln>
            <a:solidFill>
              <a:srgbClr val="1F487C"/>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a:stCxn id="8" idx="5"/>
            <a:endCxn id="13" idx="1"/>
          </p:cNvCxnSpPr>
          <p:nvPr/>
        </p:nvCxnSpPr>
        <p:spPr>
          <a:xfrm>
            <a:off x="4813826" y="2737727"/>
            <a:ext cx="2850048" cy="1925263"/>
          </a:xfrm>
          <a:prstGeom prst="line">
            <a:avLst/>
          </a:prstGeom>
          <a:ln>
            <a:solidFill>
              <a:srgbClr val="1F487C"/>
            </a:solidFill>
          </a:ln>
        </p:spPr>
        <p:style>
          <a:lnRef idx="1">
            <a:schemeClr val="accent1"/>
          </a:lnRef>
          <a:fillRef idx="0">
            <a:schemeClr val="accent1"/>
          </a:fillRef>
          <a:effectRef idx="0">
            <a:schemeClr val="accent1"/>
          </a:effectRef>
          <a:fontRef idx="minor">
            <a:schemeClr val="tx1"/>
          </a:fontRef>
        </p:style>
      </p:cxnSp>
      <p:sp>
        <p:nvSpPr>
          <p:cNvPr id="2" name="梯形 1"/>
          <p:cNvSpPr/>
          <p:nvPr/>
        </p:nvSpPr>
        <p:spPr>
          <a:xfrm>
            <a:off x="142240" y="281406"/>
            <a:ext cx="2067560" cy="483303"/>
          </a:xfrm>
          <a:prstGeom prst="trapezoid">
            <a:avLst/>
          </a:prstGeom>
          <a:solidFill>
            <a:srgbClr val="CC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0" y="463025"/>
            <a:ext cx="6877050" cy="784750"/>
          </a:xfrm>
          <a:custGeom>
            <a:avLst/>
            <a:gdLst>
              <a:gd name="connsiteX0" fmla="*/ 0 w 6877050"/>
              <a:gd name="connsiteY0" fmla="*/ 0 h 783320"/>
              <a:gd name="connsiteX1" fmla="*/ 6877050 w 6877050"/>
              <a:gd name="connsiteY1" fmla="*/ 0 h 783320"/>
              <a:gd name="connsiteX2" fmla="*/ 6877050 w 6877050"/>
              <a:gd name="connsiteY2" fmla="*/ 783320 h 783320"/>
              <a:gd name="connsiteX3" fmla="*/ 0 w 6877050"/>
              <a:gd name="connsiteY3" fmla="*/ 783320 h 783320"/>
              <a:gd name="connsiteX4" fmla="*/ 0 w 6877050"/>
              <a:gd name="connsiteY4" fmla="*/ 0 h 783320"/>
              <a:gd name="connsiteX0-1" fmla="*/ 0 w 6877050"/>
              <a:gd name="connsiteY0-2" fmla="*/ 0 h 784750"/>
              <a:gd name="connsiteX1-3" fmla="*/ 6877050 w 6877050"/>
              <a:gd name="connsiteY1-4" fmla="*/ 0 h 784750"/>
              <a:gd name="connsiteX2-5" fmla="*/ 6877050 w 6877050"/>
              <a:gd name="connsiteY2-6" fmla="*/ 783320 h 784750"/>
              <a:gd name="connsiteX3-7" fmla="*/ 6505575 w 6877050"/>
              <a:gd name="connsiteY3-8" fmla="*/ 784750 h 784750"/>
              <a:gd name="connsiteX4-9" fmla="*/ 0 w 6877050"/>
              <a:gd name="connsiteY4-10" fmla="*/ 783320 h 784750"/>
              <a:gd name="connsiteX5" fmla="*/ 0 w 6877050"/>
              <a:gd name="connsiteY5" fmla="*/ 0 h 784750"/>
              <a:gd name="connsiteX0-11" fmla="*/ 0 w 6877050"/>
              <a:gd name="connsiteY0-12" fmla="*/ 0 h 784750"/>
              <a:gd name="connsiteX1-13" fmla="*/ 6877050 w 6877050"/>
              <a:gd name="connsiteY1-14" fmla="*/ 0 h 784750"/>
              <a:gd name="connsiteX2-15" fmla="*/ 6505575 w 6877050"/>
              <a:gd name="connsiteY2-16" fmla="*/ 784750 h 784750"/>
              <a:gd name="connsiteX3-17" fmla="*/ 0 w 6877050"/>
              <a:gd name="connsiteY3-18" fmla="*/ 783320 h 784750"/>
              <a:gd name="connsiteX4-19" fmla="*/ 0 w 6877050"/>
              <a:gd name="connsiteY4-20" fmla="*/ 0 h 78475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77050" h="784750">
                <a:moveTo>
                  <a:pt x="0" y="0"/>
                </a:moveTo>
                <a:lnTo>
                  <a:pt x="6877050" y="0"/>
                </a:lnTo>
                <a:lnTo>
                  <a:pt x="6505575" y="784750"/>
                </a:lnTo>
                <a:lnTo>
                  <a:pt x="0" y="783320"/>
                </a:lnTo>
                <a:lnTo>
                  <a:pt x="0" y="0"/>
                </a:lnTo>
                <a:close/>
              </a:path>
            </a:pathLst>
          </a:cu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梯形 3"/>
          <p:cNvSpPr/>
          <p:nvPr/>
        </p:nvSpPr>
        <p:spPr>
          <a:xfrm flipV="1">
            <a:off x="260350" y="274373"/>
            <a:ext cx="1827530" cy="490336"/>
          </a:xfrm>
          <a:prstGeom prst="trapezoid">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TextBox 17"/>
          <p:cNvSpPr txBox="1"/>
          <p:nvPr/>
        </p:nvSpPr>
        <p:spPr>
          <a:xfrm>
            <a:off x="2205990" y="609181"/>
            <a:ext cx="3939534" cy="492438"/>
          </a:xfrm>
          <a:prstGeom prst="rect">
            <a:avLst/>
          </a:prstGeom>
          <a:noFill/>
        </p:spPr>
        <p:txBody>
          <a:bodyPr wrap="none" lIns="121917" tIns="60958" rIns="121917" bIns="60958" rtlCol="0">
            <a:spAutoFit/>
          </a:bodyPr>
          <a:lstStyle/>
          <a:p>
            <a:r>
              <a:rPr lang="zh-CN" altLang="en-US" sz="2400" dirty="0">
                <a:solidFill>
                  <a:schemeClr val="bg1"/>
                </a:solidFill>
              </a:rPr>
              <a:t>单击此处添加</a:t>
            </a:r>
            <a:r>
              <a:rPr lang="zh-CN" altLang="en-US" sz="2400" dirty="0" smtClean="0">
                <a:solidFill>
                  <a:schemeClr val="bg1"/>
                </a:solidFill>
              </a:rPr>
              <a:t>标题文本内容</a:t>
            </a:r>
            <a:endParaRPr lang="en-US" sz="2400" dirty="0">
              <a:solidFill>
                <a:schemeClr val="bg1"/>
              </a:solidFill>
            </a:endParaRPr>
          </a:p>
        </p:txBody>
      </p:sp>
      <p:sp>
        <p:nvSpPr>
          <p:cNvPr id="7" name="椭圆 6"/>
          <p:cNvSpPr>
            <a:spLocks noChangeAspect="1"/>
          </p:cNvSpPr>
          <p:nvPr/>
        </p:nvSpPr>
        <p:spPr>
          <a:xfrm>
            <a:off x="5542279" y="3033486"/>
            <a:ext cx="1146628" cy="1146628"/>
          </a:xfrm>
          <a:prstGeom prst="ellipse">
            <a:avLst/>
          </a:pr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a:spLocks noChangeAspect="1"/>
          </p:cNvSpPr>
          <p:nvPr/>
        </p:nvSpPr>
        <p:spPr>
          <a:xfrm>
            <a:off x="3984172" y="1908073"/>
            <a:ext cx="972000" cy="972000"/>
          </a:xfrm>
          <a:prstGeom prst="ellipse">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400" dirty="0" smtClean="0"/>
              <a:t>1</a:t>
            </a:r>
            <a:endParaRPr lang="zh-CN" altLang="en-US" sz="4400" dirty="0"/>
          </a:p>
        </p:txBody>
      </p:sp>
      <p:sp>
        <p:nvSpPr>
          <p:cNvPr id="9" name="椭圆 8"/>
          <p:cNvSpPr>
            <a:spLocks noChangeAspect="1"/>
          </p:cNvSpPr>
          <p:nvPr/>
        </p:nvSpPr>
        <p:spPr>
          <a:xfrm>
            <a:off x="3498172" y="3120800"/>
            <a:ext cx="972000" cy="972000"/>
          </a:xfrm>
          <a:prstGeom prst="ellipse">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400" dirty="0" smtClean="0"/>
              <a:t>2</a:t>
            </a:r>
            <a:endParaRPr lang="zh-CN" altLang="en-US" sz="4400" dirty="0"/>
          </a:p>
        </p:txBody>
      </p:sp>
      <p:sp>
        <p:nvSpPr>
          <p:cNvPr id="10" name="椭圆 9"/>
          <p:cNvSpPr>
            <a:spLocks noChangeAspect="1"/>
          </p:cNvSpPr>
          <p:nvPr/>
        </p:nvSpPr>
        <p:spPr>
          <a:xfrm>
            <a:off x="7891640" y="3120800"/>
            <a:ext cx="972000" cy="972000"/>
          </a:xfrm>
          <a:prstGeom prst="ellipse">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400" dirty="0" smtClean="0"/>
              <a:t>B</a:t>
            </a:r>
            <a:endParaRPr lang="zh-CN" altLang="en-US" sz="4400" dirty="0"/>
          </a:p>
        </p:txBody>
      </p:sp>
      <p:sp>
        <p:nvSpPr>
          <p:cNvPr id="11" name="椭圆 10"/>
          <p:cNvSpPr>
            <a:spLocks noChangeAspect="1"/>
          </p:cNvSpPr>
          <p:nvPr/>
        </p:nvSpPr>
        <p:spPr>
          <a:xfrm>
            <a:off x="3984172" y="4520644"/>
            <a:ext cx="972000" cy="972000"/>
          </a:xfrm>
          <a:prstGeom prst="ellipse">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400" dirty="0" smtClean="0"/>
              <a:t>3</a:t>
            </a:r>
            <a:endParaRPr lang="zh-CN" altLang="en-US" sz="4400" dirty="0"/>
          </a:p>
        </p:txBody>
      </p:sp>
      <p:sp>
        <p:nvSpPr>
          <p:cNvPr id="12" name="椭圆 11"/>
          <p:cNvSpPr>
            <a:spLocks noChangeAspect="1"/>
          </p:cNvSpPr>
          <p:nvPr/>
        </p:nvSpPr>
        <p:spPr>
          <a:xfrm>
            <a:off x="7521528" y="1908073"/>
            <a:ext cx="972000" cy="972000"/>
          </a:xfrm>
          <a:prstGeom prst="ellipse">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400" dirty="0" smtClean="0"/>
              <a:t>A</a:t>
            </a:r>
            <a:endParaRPr lang="zh-CN" altLang="en-US" sz="4400" dirty="0"/>
          </a:p>
        </p:txBody>
      </p:sp>
      <p:sp>
        <p:nvSpPr>
          <p:cNvPr id="13" name="椭圆 12"/>
          <p:cNvSpPr>
            <a:spLocks noChangeAspect="1"/>
          </p:cNvSpPr>
          <p:nvPr/>
        </p:nvSpPr>
        <p:spPr>
          <a:xfrm>
            <a:off x="7521528" y="4520644"/>
            <a:ext cx="972000" cy="972000"/>
          </a:xfrm>
          <a:prstGeom prst="ellipse">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400" dirty="0" smtClean="0"/>
              <a:t>C</a:t>
            </a:r>
            <a:endParaRPr lang="zh-CN" altLang="en-US" sz="4400" dirty="0"/>
          </a:p>
        </p:txBody>
      </p:sp>
      <p:sp>
        <p:nvSpPr>
          <p:cNvPr id="22" name="矩形 21"/>
          <p:cNvSpPr/>
          <p:nvPr/>
        </p:nvSpPr>
        <p:spPr>
          <a:xfrm>
            <a:off x="870857" y="1856717"/>
            <a:ext cx="3016175" cy="892548"/>
          </a:xfrm>
          <a:prstGeom prst="rect">
            <a:avLst/>
          </a:prstGeom>
        </p:spPr>
        <p:txBody>
          <a:bodyPr wrap="square" lIns="121917" tIns="60958" rIns="121917" bIns="60958">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zh-CN" altLang="en-US" sz="1400" b="1" dirty="0">
                <a:solidFill>
                  <a:schemeClr val="bg2">
                    <a:lumMod val="25000"/>
                  </a:schemeClr>
                </a:solidFill>
              </a:rPr>
              <a:t>在此添加关键字</a:t>
            </a:r>
            <a:endParaRPr lang="zh-CN" altLang="en-US" sz="1400" b="1" dirty="0">
              <a:solidFill>
                <a:schemeClr val="bg2">
                  <a:lumMod val="25000"/>
                </a:schemeClr>
              </a:solidFill>
            </a:endParaRPr>
          </a:p>
          <a:p>
            <a:pPr algn="r"/>
            <a:r>
              <a:rPr lang="en-US" altLang="zh-CN" sz="1200" dirty="0">
                <a:solidFill>
                  <a:schemeClr val="bg2">
                    <a:lumMod val="25000"/>
                  </a:schemeClr>
                </a:solidFill>
              </a:rPr>
              <a:t>Lorem ipsum dolor sit amet, consectetuer adipiscing elit. Maecenas porttitor congue massa. </a:t>
            </a:r>
            <a:endParaRPr lang="en-US" altLang="zh-CN" sz="1200" dirty="0">
              <a:solidFill>
                <a:schemeClr val="bg2">
                  <a:lumMod val="25000"/>
                </a:schemeClr>
              </a:solidFill>
            </a:endParaRPr>
          </a:p>
        </p:txBody>
      </p:sp>
      <p:sp>
        <p:nvSpPr>
          <p:cNvPr id="23" name="矩形 22"/>
          <p:cNvSpPr/>
          <p:nvPr/>
        </p:nvSpPr>
        <p:spPr>
          <a:xfrm>
            <a:off x="384857" y="3160526"/>
            <a:ext cx="3016175" cy="892548"/>
          </a:xfrm>
          <a:prstGeom prst="rect">
            <a:avLst/>
          </a:prstGeom>
        </p:spPr>
        <p:txBody>
          <a:bodyPr wrap="square" lIns="121917" tIns="60958" rIns="121917" bIns="60958">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zh-CN" altLang="en-US" sz="1400" b="1" dirty="0">
                <a:solidFill>
                  <a:schemeClr val="bg2">
                    <a:lumMod val="25000"/>
                  </a:schemeClr>
                </a:solidFill>
              </a:rPr>
              <a:t>在此添加关键字</a:t>
            </a:r>
            <a:endParaRPr lang="zh-CN" altLang="en-US" sz="1400" b="1" dirty="0">
              <a:solidFill>
                <a:schemeClr val="bg2">
                  <a:lumMod val="25000"/>
                </a:schemeClr>
              </a:solidFill>
            </a:endParaRPr>
          </a:p>
          <a:p>
            <a:pPr algn="r"/>
            <a:r>
              <a:rPr lang="en-US" altLang="zh-CN" sz="1200" dirty="0">
                <a:solidFill>
                  <a:schemeClr val="bg2">
                    <a:lumMod val="25000"/>
                  </a:schemeClr>
                </a:solidFill>
              </a:rPr>
              <a:t>Lorem ipsum dolor sit amet, consectetuer adipiscing elit. Maecenas porttitor congue massa. </a:t>
            </a:r>
            <a:endParaRPr lang="en-US" altLang="zh-CN" sz="1200" dirty="0">
              <a:solidFill>
                <a:schemeClr val="bg2">
                  <a:lumMod val="25000"/>
                </a:schemeClr>
              </a:solidFill>
            </a:endParaRPr>
          </a:p>
        </p:txBody>
      </p:sp>
      <p:sp>
        <p:nvSpPr>
          <p:cNvPr id="24" name="矩形 23"/>
          <p:cNvSpPr/>
          <p:nvPr/>
        </p:nvSpPr>
        <p:spPr>
          <a:xfrm>
            <a:off x="867285" y="4560370"/>
            <a:ext cx="3016175" cy="892548"/>
          </a:xfrm>
          <a:prstGeom prst="rect">
            <a:avLst/>
          </a:prstGeom>
        </p:spPr>
        <p:txBody>
          <a:bodyPr wrap="square" lIns="121917" tIns="60958" rIns="121917" bIns="60958">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zh-CN" altLang="en-US" sz="1400" b="1" dirty="0">
                <a:solidFill>
                  <a:schemeClr val="bg2">
                    <a:lumMod val="25000"/>
                  </a:schemeClr>
                </a:solidFill>
              </a:rPr>
              <a:t>在此添加关键字</a:t>
            </a:r>
            <a:endParaRPr lang="zh-CN" altLang="en-US" sz="1400" b="1" dirty="0">
              <a:solidFill>
                <a:schemeClr val="bg2">
                  <a:lumMod val="25000"/>
                </a:schemeClr>
              </a:solidFill>
            </a:endParaRPr>
          </a:p>
          <a:p>
            <a:pPr algn="r"/>
            <a:r>
              <a:rPr lang="en-US" altLang="zh-CN" sz="1200" dirty="0">
                <a:solidFill>
                  <a:schemeClr val="bg2">
                    <a:lumMod val="25000"/>
                  </a:schemeClr>
                </a:solidFill>
              </a:rPr>
              <a:t>Lorem ipsum dolor sit amet, consectetuer adipiscing elit. Maecenas porttitor congue massa. </a:t>
            </a:r>
            <a:endParaRPr lang="en-US" altLang="zh-CN" sz="1200" dirty="0">
              <a:solidFill>
                <a:schemeClr val="bg2">
                  <a:lumMod val="25000"/>
                </a:schemeClr>
              </a:solidFill>
            </a:endParaRPr>
          </a:p>
        </p:txBody>
      </p:sp>
      <p:sp>
        <p:nvSpPr>
          <p:cNvPr id="25" name="矩形 24"/>
          <p:cNvSpPr/>
          <p:nvPr/>
        </p:nvSpPr>
        <p:spPr>
          <a:xfrm>
            <a:off x="8721142" y="4560370"/>
            <a:ext cx="3016175" cy="892548"/>
          </a:xfrm>
          <a:prstGeom prst="rect">
            <a:avLst/>
          </a:prstGeom>
        </p:spPr>
        <p:txBody>
          <a:bodyPr wrap="square" lIns="121917" tIns="60958" rIns="121917" bIns="60958">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400" b="1" dirty="0">
                <a:solidFill>
                  <a:schemeClr val="bg2">
                    <a:lumMod val="25000"/>
                  </a:schemeClr>
                </a:solidFill>
              </a:rPr>
              <a:t>在此添加关键字</a:t>
            </a:r>
            <a:endParaRPr lang="zh-CN" altLang="en-US" sz="1400" b="1" dirty="0">
              <a:solidFill>
                <a:schemeClr val="bg2">
                  <a:lumMod val="25000"/>
                </a:schemeClr>
              </a:solidFill>
            </a:endParaRPr>
          </a:p>
          <a:p>
            <a:r>
              <a:rPr lang="en-US" altLang="zh-CN" sz="1200" dirty="0">
                <a:solidFill>
                  <a:schemeClr val="bg2">
                    <a:lumMod val="25000"/>
                  </a:schemeClr>
                </a:solidFill>
              </a:rPr>
              <a:t>Lorem ipsum dolor sit amet, consectetuer adipiscing elit. Maecenas porttitor congue massa. </a:t>
            </a:r>
            <a:endParaRPr lang="en-US" altLang="zh-CN" sz="1200" dirty="0">
              <a:solidFill>
                <a:schemeClr val="bg2">
                  <a:lumMod val="25000"/>
                </a:schemeClr>
              </a:solidFill>
            </a:endParaRPr>
          </a:p>
        </p:txBody>
      </p:sp>
      <p:sp>
        <p:nvSpPr>
          <p:cNvPr id="26" name="矩形 25"/>
          <p:cNvSpPr/>
          <p:nvPr/>
        </p:nvSpPr>
        <p:spPr>
          <a:xfrm>
            <a:off x="9091406" y="3160526"/>
            <a:ext cx="3016175" cy="892548"/>
          </a:xfrm>
          <a:prstGeom prst="rect">
            <a:avLst/>
          </a:prstGeom>
        </p:spPr>
        <p:txBody>
          <a:bodyPr wrap="square" lIns="121917" tIns="60958" rIns="121917" bIns="60958">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400" b="1" dirty="0">
                <a:solidFill>
                  <a:schemeClr val="bg2">
                    <a:lumMod val="25000"/>
                  </a:schemeClr>
                </a:solidFill>
              </a:rPr>
              <a:t>在此添加关键字</a:t>
            </a:r>
            <a:endParaRPr lang="zh-CN" altLang="en-US" sz="1400" b="1" dirty="0">
              <a:solidFill>
                <a:schemeClr val="bg2">
                  <a:lumMod val="25000"/>
                </a:schemeClr>
              </a:solidFill>
            </a:endParaRPr>
          </a:p>
          <a:p>
            <a:r>
              <a:rPr lang="en-US" altLang="zh-CN" sz="1200" dirty="0">
                <a:solidFill>
                  <a:schemeClr val="bg2">
                    <a:lumMod val="25000"/>
                  </a:schemeClr>
                </a:solidFill>
              </a:rPr>
              <a:t>Lorem ipsum dolor sit amet, consectetuer adipiscing elit. Maecenas porttitor congue massa. </a:t>
            </a:r>
            <a:endParaRPr lang="en-US" altLang="zh-CN" sz="1200" dirty="0">
              <a:solidFill>
                <a:schemeClr val="bg2">
                  <a:lumMod val="25000"/>
                </a:schemeClr>
              </a:solidFill>
            </a:endParaRPr>
          </a:p>
        </p:txBody>
      </p:sp>
      <p:sp>
        <p:nvSpPr>
          <p:cNvPr id="27" name="矩形 26"/>
          <p:cNvSpPr/>
          <p:nvPr/>
        </p:nvSpPr>
        <p:spPr>
          <a:xfrm>
            <a:off x="8733014" y="1856717"/>
            <a:ext cx="3016175" cy="892548"/>
          </a:xfrm>
          <a:prstGeom prst="rect">
            <a:avLst/>
          </a:prstGeom>
        </p:spPr>
        <p:txBody>
          <a:bodyPr wrap="square" lIns="121917" tIns="60958" rIns="121917" bIns="60958">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400" b="1" dirty="0">
                <a:solidFill>
                  <a:schemeClr val="bg2">
                    <a:lumMod val="25000"/>
                  </a:schemeClr>
                </a:solidFill>
              </a:rPr>
              <a:t>在此添加关键字</a:t>
            </a:r>
            <a:endParaRPr lang="zh-CN" altLang="en-US" sz="1400" b="1" dirty="0">
              <a:solidFill>
                <a:schemeClr val="bg2">
                  <a:lumMod val="25000"/>
                </a:schemeClr>
              </a:solidFill>
            </a:endParaRPr>
          </a:p>
          <a:p>
            <a:r>
              <a:rPr lang="en-US" altLang="zh-CN" sz="1200" dirty="0">
                <a:solidFill>
                  <a:schemeClr val="bg2">
                    <a:lumMod val="25000"/>
                  </a:schemeClr>
                </a:solidFill>
              </a:rPr>
              <a:t>Lorem ipsum dolor sit amet, consectetuer adipiscing elit. Maecenas porttitor congue massa. </a:t>
            </a:r>
            <a:endParaRPr lang="en-US" altLang="zh-CN" sz="1200" dirty="0">
              <a:solidFill>
                <a:schemeClr val="bg2">
                  <a:lumMod val="25000"/>
                </a:schemeClr>
              </a:solidFill>
            </a:endParaRPr>
          </a:p>
        </p:txBody>
      </p:sp>
      <p:sp>
        <p:nvSpPr>
          <p:cNvPr id="28" name="Freeform 871"/>
          <p:cNvSpPr>
            <a:spLocks noEditPoints="1"/>
          </p:cNvSpPr>
          <p:nvPr/>
        </p:nvSpPr>
        <p:spPr bwMode="auto">
          <a:xfrm>
            <a:off x="5774280" y="3275012"/>
            <a:ext cx="682625" cy="663575"/>
          </a:xfrm>
          <a:custGeom>
            <a:avLst/>
            <a:gdLst>
              <a:gd name="T0" fmla="*/ 91 w 182"/>
              <a:gd name="T1" fmla="*/ 75 h 177"/>
              <a:gd name="T2" fmla="*/ 35 w 182"/>
              <a:gd name="T3" fmla="*/ 177 h 177"/>
              <a:gd name="T4" fmla="*/ 57 w 182"/>
              <a:gd name="T5" fmla="*/ 169 h 177"/>
              <a:gd name="T6" fmla="*/ 125 w 182"/>
              <a:gd name="T7" fmla="*/ 169 h 177"/>
              <a:gd name="T8" fmla="*/ 147 w 182"/>
              <a:gd name="T9" fmla="*/ 177 h 177"/>
              <a:gd name="T10" fmla="*/ 91 w 182"/>
              <a:gd name="T11" fmla="*/ 75 h 177"/>
              <a:gd name="T12" fmla="*/ 97 w 182"/>
              <a:gd name="T13" fmla="*/ 97 h 177"/>
              <a:gd name="T14" fmla="*/ 91 w 182"/>
              <a:gd name="T15" fmla="*/ 81 h 177"/>
              <a:gd name="T16" fmla="*/ 101 w 182"/>
              <a:gd name="T17" fmla="*/ 107 h 177"/>
              <a:gd name="T18" fmla="*/ 91 w 182"/>
              <a:gd name="T19" fmla="*/ 120 h 177"/>
              <a:gd name="T20" fmla="*/ 81 w 182"/>
              <a:gd name="T21" fmla="*/ 107 h 177"/>
              <a:gd name="T22" fmla="*/ 81 w 182"/>
              <a:gd name="T23" fmla="*/ 126 h 177"/>
              <a:gd name="T24" fmla="*/ 75 w 182"/>
              <a:gd name="T25" fmla="*/ 122 h 177"/>
              <a:gd name="T26" fmla="*/ 93 w 182"/>
              <a:gd name="T27" fmla="*/ 145 h 177"/>
              <a:gd name="T28" fmla="*/ 62 w 182"/>
              <a:gd name="T29" fmla="*/ 156 h 177"/>
              <a:gd name="T30" fmla="*/ 91 w 182"/>
              <a:gd name="T31" fmla="*/ 132 h 177"/>
              <a:gd name="T32" fmla="*/ 120 w 182"/>
              <a:gd name="T33" fmla="*/ 156 h 177"/>
              <a:gd name="T34" fmla="*/ 101 w 182"/>
              <a:gd name="T35" fmla="*/ 126 h 177"/>
              <a:gd name="T36" fmla="*/ 110 w 182"/>
              <a:gd name="T37" fmla="*/ 132 h 177"/>
              <a:gd name="T38" fmla="*/ 51 w 182"/>
              <a:gd name="T39" fmla="*/ 66 h 177"/>
              <a:gd name="T40" fmla="*/ 51 w 182"/>
              <a:gd name="T41" fmla="*/ 56 h 177"/>
              <a:gd name="T42" fmla="*/ 51 w 182"/>
              <a:gd name="T43" fmla="*/ 28 h 177"/>
              <a:gd name="T44" fmla="*/ 41 w 182"/>
              <a:gd name="T45" fmla="*/ 18 h 177"/>
              <a:gd name="T46" fmla="*/ 41 w 182"/>
              <a:gd name="T47" fmla="*/ 66 h 177"/>
              <a:gd name="T48" fmla="*/ 131 w 182"/>
              <a:gd name="T49" fmla="*/ 18 h 177"/>
              <a:gd name="T50" fmla="*/ 137 w 182"/>
              <a:gd name="T51" fmla="*/ 42 h 177"/>
              <a:gd name="T52" fmla="*/ 131 w 182"/>
              <a:gd name="T53" fmla="*/ 66 h 177"/>
              <a:gd name="T54" fmla="*/ 141 w 182"/>
              <a:gd name="T55" fmla="*/ 66 h 177"/>
              <a:gd name="T56" fmla="*/ 141 w 182"/>
              <a:gd name="T57" fmla="*/ 18 h 177"/>
              <a:gd name="T58" fmla="*/ 27 w 182"/>
              <a:gd name="T59" fmla="*/ 71 h 177"/>
              <a:gd name="T60" fmla="*/ 27 w 182"/>
              <a:gd name="T61" fmla="*/ 13 h 177"/>
              <a:gd name="T62" fmla="*/ 16 w 182"/>
              <a:gd name="T63" fmla="*/ 3 h 177"/>
              <a:gd name="T64" fmla="*/ 16 w 182"/>
              <a:gd name="T65" fmla="*/ 81 h 177"/>
              <a:gd name="T66" fmla="*/ 27 w 182"/>
              <a:gd name="T67" fmla="*/ 81 h 177"/>
              <a:gd name="T68" fmla="*/ 166 w 182"/>
              <a:gd name="T69" fmla="*/ 3 h 177"/>
              <a:gd name="T70" fmla="*/ 155 w 182"/>
              <a:gd name="T71" fmla="*/ 13 h 177"/>
              <a:gd name="T72" fmla="*/ 155 w 182"/>
              <a:gd name="T73" fmla="*/ 71 h 177"/>
              <a:gd name="T74" fmla="*/ 160 w 182"/>
              <a:gd name="T75" fmla="*/ 84 h 177"/>
              <a:gd name="T76" fmla="*/ 182 w 182"/>
              <a:gd name="T77" fmla="*/ 42 h 177"/>
              <a:gd name="T78" fmla="*/ 91 w 182"/>
              <a:gd name="T79" fmla="*/ 64 h 177"/>
              <a:gd name="T80" fmla="*/ 91 w 182"/>
              <a:gd name="T81" fmla="*/ 20 h 177"/>
              <a:gd name="T82" fmla="*/ 91 w 182"/>
              <a:gd name="T83" fmla="*/ 64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82" h="177">
                <a:moveTo>
                  <a:pt x="91" y="75"/>
                </a:moveTo>
                <a:cubicBezTo>
                  <a:pt x="91" y="75"/>
                  <a:pt x="91" y="75"/>
                  <a:pt x="91" y="75"/>
                </a:cubicBezTo>
                <a:cubicBezTo>
                  <a:pt x="86" y="75"/>
                  <a:pt x="80" y="74"/>
                  <a:pt x="75" y="72"/>
                </a:cubicBezTo>
                <a:cubicBezTo>
                  <a:pt x="35" y="177"/>
                  <a:pt x="35" y="177"/>
                  <a:pt x="35" y="177"/>
                </a:cubicBezTo>
                <a:cubicBezTo>
                  <a:pt x="54" y="177"/>
                  <a:pt x="54" y="177"/>
                  <a:pt x="54" y="177"/>
                </a:cubicBezTo>
                <a:cubicBezTo>
                  <a:pt x="57" y="169"/>
                  <a:pt x="57" y="169"/>
                  <a:pt x="57" y="169"/>
                </a:cubicBezTo>
                <a:cubicBezTo>
                  <a:pt x="91" y="155"/>
                  <a:pt x="91" y="155"/>
                  <a:pt x="91" y="155"/>
                </a:cubicBezTo>
                <a:cubicBezTo>
                  <a:pt x="125" y="169"/>
                  <a:pt x="125" y="169"/>
                  <a:pt x="125" y="169"/>
                </a:cubicBezTo>
                <a:cubicBezTo>
                  <a:pt x="128" y="177"/>
                  <a:pt x="128" y="177"/>
                  <a:pt x="128" y="177"/>
                </a:cubicBezTo>
                <a:cubicBezTo>
                  <a:pt x="147" y="177"/>
                  <a:pt x="147" y="177"/>
                  <a:pt x="147" y="177"/>
                </a:cubicBezTo>
                <a:cubicBezTo>
                  <a:pt x="106" y="72"/>
                  <a:pt x="106" y="72"/>
                  <a:pt x="106" y="72"/>
                </a:cubicBezTo>
                <a:cubicBezTo>
                  <a:pt x="102" y="74"/>
                  <a:pt x="96" y="75"/>
                  <a:pt x="91" y="75"/>
                </a:cubicBezTo>
                <a:close/>
                <a:moveTo>
                  <a:pt x="91" y="81"/>
                </a:moveTo>
                <a:cubicBezTo>
                  <a:pt x="97" y="97"/>
                  <a:pt x="97" y="97"/>
                  <a:pt x="97" y="97"/>
                </a:cubicBezTo>
                <a:cubicBezTo>
                  <a:pt x="85" y="97"/>
                  <a:pt x="85" y="97"/>
                  <a:pt x="85" y="97"/>
                </a:cubicBezTo>
                <a:lnTo>
                  <a:pt x="91" y="81"/>
                </a:lnTo>
                <a:close/>
                <a:moveTo>
                  <a:pt x="81" y="107"/>
                </a:moveTo>
                <a:cubicBezTo>
                  <a:pt x="101" y="107"/>
                  <a:pt x="101" y="107"/>
                  <a:pt x="101" y="107"/>
                </a:cubicBezTo>
                <a:cubicBezTo>
                  <a:pt x="103" y="113"/>
                  <a:pt x="103" y="113"/>
                  <a:pt x="103" y="113"/>
                </a:cubicBezTo>
                <a:cubicBezTo>
                  <a:pt x="91" y="120"/>
                  <a:pt x="91" y="120"/>
                  <a:pt x="91" y="120"/>
                </a:cubicBezTo>
                <a:cubicBezTo>
                  <a:pt x="79" y="113"/>
                  <a:pt x="79" y="113"/>
                  <a:pt x="79" y="113"/>
                </a:cubicBezTo>
                <a:lnTo>
                  <a:pt x="81" y="107"/>
                </a:lnTo>
                <a:close/>
                <a:moveTo>
                  <a:pt x="75" y="122"/>
                </a:moveTo>
                <a:cubicBezTo>
                  <a:pt x="81" y="126"/>
                  <a:pt x="81" y="126"/>
                  <a:pt x="81" y="126"/>
                </a:cubicBezTo>
                <a:cubicBezTo>
                  <a:pt x="72" y="132"/>
                  <a:pt x="72" y="132"/>
                  <a:pt x="72" y="132"/>
                </a:cubicBezTo>
                <a:lnTo>
                  <a:pt x="75" y="122"/>
                </a:lnTo>
                <a:close/>
                <a:moveTo>
                  <a:pt x="120" y="156"/>
                </a:moveTo>
                <a:cubicBezTo>
                  <a:pt x="93" y="145"/>
                  <a:pt x="93" y="145"/>
                  <a:pt x="93" y="145"/>
                </a:cubicBezTo>
                <a:cubicBezTo>
                  <a:pt x="89" y="145"/>
                  <a:pt x="89" y="145"/>
                  <a:pt x="89" y="145"/>
                </a:cubicBezTo>
                <a:cubicBezTo>
                  <a:pt x="62" y="156"/>
                  <a:pt x="62" y="156"/>
                  <a:pt x="62" y="156"/>
                </a:cubicBezTo>
                <a:cubicBezTo>
                  <a:pt x="66" y="146"/>
                  <a:pt x="66" y="146"/>
                  <a:pt x="66" y="146"/>
                </a:cubicBezTo>
                <a:cubicBezTo>
                  <a:pt x="91" y="132"/>
                  <a:pt x="91" y="132"/>
                  <a:pt x="91" y="132"/>
                </a:cubicBezTo>
                <a:cubicBezTo>
                  <a:pt x="116" y="147"/>
                  <a:pt x="116" y="147"/>
                  <a:pt x="116" y="147"/>
                </a:cubicBezTo>
                <a:lnTo>
                  <a:pt x="120" y="156"/>
                </a:lnTo>
                <a:close/>
                <a:moveTo>
                  <a:pt x="110" y="132"/>
                </a:moveTo>
                <a:cubicBezTo>
                  <a:pt x="101" y="126"/>
                  <a:pt x="101" y="126"/>
                  <a:pt x="101" y="126"/>
                </a:cubicBezTo>
                <a:cubicBezTo>
                  <a:pt x="107" y="123"/>
                  <a:pt x="107" y="123"/>
                  <a:pt x="107" y="123"/>
                </a:cubicBezTo>
                <a:lnTo>
                  <a:pt x="110" y="132"/>
                </a:lnTo>
                <a:close/>
                <a:moveTo>
                  <a:pt x="46" y="69"/>
                </a:moveTo>
                <a:cubicBezTo>
                  <a:pt x="48" y="69"/>
                  <a:pt x="50" y="68"/>
                  <a:pt x="51" y="66"/>
                </a:cubicBezTo>
                <a:cubicBezTo>
                  <a:pt x="54" y="63"/>
                  <a:pt x="54" y="59"/>
                  <a:pt x="51" y="56"/>
                </a:cubicBezTo>
                <a:cubicBezTo>
                  <a:pt x="51" y="56"/>
                  <a:pt x="51" y="56"/>
                  <a:pt x="51" y="56"/>
                </a:cubicBezTo>
                <a:cubicBezTo>
                  <a:pt x="47" y="52"/>
                  <a:pt x="45" y="47"/>
                  <a:pt x="45" y="42"/>
                </a:cubicBezTo>
                <a:cubicBezTo>
                  <a:pt x="45" y="37"/>
                  <a:pt x="47" y="32"/>
                  <a:pt x="51" y="28"/>
                </a:cubicBezTo>
                <a:cubicBezTo>
                  <a:pt x="54" y="25"/>
                  <a:pt x="54" y="21"/>
                  <a:pt x="51" y="18"/>
                </a:cubicBezTo>
                <a:cubicBezTo>
                  <a:pt x="48" y="15"/>
                  <a:pt x="43" y="15"/>
                  <a:pt x="41" y="18"/>
                </a:cubicBezTo>
                <a:cubicBezTo>
                  <a:pt x="34" y="24"/>
                  <a:pt x="30" y="33"/>
                  <a:pt x="30" y="42"/>
                </a:cubicBezTo>
                <a:cubicBezTo>
                  <a:pt x="30" y="51"/>
                  <a:pt x="34" y="60"/>
                  <a:pt x="41" y="66"/>
                </a:cubicBezTo>
                <a:cubicBezTo>
                  <a:pt x="42" y="68"/>
                  <a:pt x="44" y="69"/>
                  <a:pt x="46" y="69"/>
                </a:cubicBezTo>
                <a:close/>
                <a:moveTo>
                  <a:pt x="131" y="18"/>
                </a:moveTo>
                <a:cubicBezTo>
                  <a:pt x="128" y="21"/>
                  <a:pt x="128" y="25"/>
                  <a:pt x="131" y="28"/>
                </a:cubicBezTo>
                <a:cubicBezTo>
                  <a:pt x="135" y="32"/>
                  <a:pt x="137" y="37"/>
                  <a:pt x="137" y="42"/>
                </a:cubicBezTo>
                <a:cubicBezTo>
                  <a:pt x="137" y="47"/>
                  <a:pt x="135" y="52"/>
                  <a:pt x="131" y="56"/>
                </a:cubicBezTo>
                <a:cubicBezTo>
                  <a:pt x="128" y="59"/>
                  <a:pt x="128" y="63"/>
                  <a:pt x="131" y="66"/>
                </a:cubicBezTo>
                <a:cubicBezTo>
                  <a:pt x="132" y="68"/>
                  <a:pt x="134" y="69"/>
                  <a:pt x="136" y="69"/>
                </a:cubicBezTo>
                <a:cubicBezTo>
                  <a:pt x="138" y="69"/>
                  <a:pt x="140" y="68"/>
                  <a:pt x="141" y="66"/>
                </a:cubicBezTo>
                <a:cubicBezTo>
                  <a:pt x="148" y="60"/>
                  <a:pt x="152" y="51"/>
                  <a:pt x="152" y="42"/>
                </a:cubicBezTo>
                <a:cubicBezTo>
                  <a:pt x="152" y="33"/>
                  <a:pt x="148" y="24"/>
                  <a:pt x="141" y="18"/>
                </a:cubicBezTo>
                <a:cubicBezTo>
                  <a:pt x="139" y="15"/>
                  <a:pt x="134" y="15"/>
                  <a:pt x="131" y="18"/>
                </a:cubicBezTo>
                <a:close/>
                <a:moveTo>
                  <a:pt x="27" y="71"/>
                </a:moveTo>
                <a:cubicBezTo>
                  <a:pt x="19" y="63"/>
                  <a:pt x="15" y="52"/>
                  <a:pt x="15" y="42"/>
                </a:cubicBezTo>
                <a:cubicBezTo>
                  <a:pt x="15" y="32"/>
                  <a:pt x="19" y="21"/>
                  <a:pt x="27" y="13"/>
                </a:cubicBezTo>
                <a:cubicBezTo>
                  <a:pt x="30" y="10"/>
                  <a:pt x="30" y="6"/>
                  <a:pt x="27" y="3"/>
                </a:cubicBezTo>
                <a:cubicBezTo>
                  <a:pt x="24" y="0"/>
                  <a:pt x="19" y="0"/>
                  <a:pt x="16" y="3"/>
                </a:cubicBezTo>
                <a:cubicBezTo>
                  <a:pt x="6" y="14"/>
                  <a:pt x="0" y="28"/>
                  <a:pt x="0" y="42"/>
                </a:cubicBezTo>
                <a:cubicBezTo>
                  <a:pt x="0" y="56"/>
                  <a:pt x="6" y="71"/>
                  <a:pt x="16" y="81"/>
                </a:cubicBezTo>
                <a:cubicBezTo>
                  <a:pt x="18" y="83"/>
                  <a:pt x="20" y="84"/>
                  <a:pt x="22" y="84"/>
                </a:cubicBezTo>
                <a:cubicBezTo>
                  <a:pt x="24" y="84"/>
                  <a:pt x="26" y="83"/>
                  <a:pt x="27" y="81"/>
                </a:cubicBezTo>
                <a:cubicBezTo>
                  <a:pt x="30" y="78"/>
                  <a:pt x="30" y="74"/>
                  <a:pt x="27" y="71"/>
                </a:cubicBezTo>
                <a:close/>
                <a:moveTo>
                  <a:pt x="166" y="3"/>
                </a:moveTo>
                <a:cubicBezTo>
                  <a:pt x="163" y="0"/>
                  <a:pt x="158" y="0"/>
                  <a:pt x="155" y="3"/>
                </a:cubicBezTo>
                <a:cubicBezTo>
                  <a:pt x="152" y="6"/>
                  <a:pt x="152" y="10"/>
                  <a:pt x="155" y="13"/>
                </a:cubicBezTo>
                <a:cubicBezTo>
                  <a:pt x="163" y="21"/>
                  <a:pt x="167" y="32"/>
                  <a:pt x="167" y="42"/>
                </a:cubicBezTo>
                <a:cubicBezTo>
                  <a:pt x="167" y="52"/>
                  <a:pt x="163" y="63"/>
                  <a:pt x="155" y="71"/>
                </a:cubicBezTo>
                <a:cubicBezTo>
                  <a:pt x="152" y="74"/>
                  <a:pt x="152" y="78"/>
                  <a:pt x="155" y="81"/>
                </a:cubicBezTo>
                <a:cubicBezTo>
                  <a:pt x="156" y="83"/>
                  <a:pt x="158" y="84"/>
                  <a:pt x="160" y="84"/>
                </a:cubicBezTo>
                <a:cubicBezTo>
                  <a:pt x="162" y="84"/>
                  <a:pt x="164" y="83"/>
                  <a:pt x="166" y="81"/>
                </a:cubicBezTo>
                <a:cubicBezTo>
                  <a:pt x="176" y="71"/>
                  <a:pt x="182" y="56"/>
                  <a:pt x="182" y="42"/>
                </a:cubicBezTo>
                <a:cubicBezTo>
                  <a:pt x="182" y="28"/>
                  <a:pt x="176" y="14"/>
                  <a:pt x="166" y="3"/>
                </a:cubicBezTo>
                <a:close/>
                <a:moveTo>
                  <a:pt x="91" y="64"/>
                </a:moveTo>
                <a:cubicBezTo>
                  <a:pt x="103" y="64"/>
                  <a:pt x="113" y="54"/>
                  <a:pt x="113" y="42"/>
                </a:cubicBezTo>
                <a:cubicBezTo>
                  <a:pt x="113" y="30"/>
                  <a:pt x="103" y="20"/>
                  <a:pt x="91" y="20"/>
                </a:cubicBezTo>
                <a:cubicBezTo>
                  <a:pt x="79" y="20"/>
                  <a:pt x="69" y="30"/>
                  <a:pt x="69" y="42"/>
                </a:cubicBezTo>
                <a:cubicBezTo>
                  <a:pt x="69" y="54"/>
                  <a:pt x="79" y="64"/>
                  <a:pt x="91" y="64"/>
                </a:cubicBezTo>
                <a:close/>
              </a:path>
            </a:pathLst>
          </a:custGeom>
          <a:solidFill>
            <a:schemeClr val="bg1"/>
          </a:solidFill>
          <a:ln>
            <a:noFill/>
          </a:ln>
        </p:spPr>
        <p:txBody>
          <a:bodyPr vert="horz" wrap="square" lIns="91440" tIns="45720" rIns="91440" bIns="45720" numCol="1" anchor="t" anchorCtr="0" compatLnSpc="1"/>
          <a:lstStyle/>
          <a:p>
            <a:endParaRPr lang="en-US"/>
          </a:p>
        </p:txBody>
      </p:sp>
    </p:spTree>
  </p:cSld>
  <p:clrMapOvr>
    <a:masterClrMapping/>
  </p:clrMapOvr>
</p:sld>
</file>

<file path=ppt/tags/tag1.xml><?xml version="1.0" encoding="utf-8"?>
<p:tagLst xmlns:p="http://schemas.openxmlformats.org/presentationml/2006/main">
  <p:tag name="KSO_WM_TEMPLATE_TOPIC_ID" val="2806177"/>
  <p:tag name="KSO_WM_TEMPLATE_OUTLINE_ID" val="15"/>
  <p:tag name="KSO_WM_TEMPLATE_SCENE_ID" val="1"/>
  <p:tag name="KSO_WM_TEMPLATE_JOB_ID" val="2"/>
  <p:tag name="KSO_WM_TEMPLATE_TOPIC_DEFAULT" val="1"/>
</p:tagLst>
</file>

<file path=ppt/theme/theme1.xml><?xml version="1.0" encoding="utf-8"?>
<a:theme xmlns:a="http://schemas.openxmlformats.org/drawingml/2006/main" name="第一PPT，www.1ppt.com">
  <a:themeElements>
    <a:clrScheme name="自定义 5">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FFFFFF"/>
      </a:hlink>
      <a:folHlink>
        <a:srgbClr val="954F72"/>
      </a:folHlink>
    </a:clrScheme>
    <a:fontScheme name="自定义 4">
      <a:majorFont>
        <a:latin typeface="MS PGothic"/>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8374</Words>
  <Application>WPS 演示</Application>
  <PresentationFormat>自定义</PresentationFormat>
  <Paragraphs>585</Paragraphs>
  <Slides>30</Slides>
  <Notes>13</Notes>
  <HiddenSlides>0</HiddenSlides>
  <MMClips>0</MMClips>
  <ScaleCrop>false</ScaleCrop>
  <HeadingPairs>
    <vt:vector size="6" baseType="variant">
      <vt:variant>
        <vt:lpstr>已用的字体</vt:lpstr>
      </vt:variant>
      <vt:variant>
        <vt:i4>23</vt:i4>
      </vt:variant>
      <vt:variant>
        <vt:lpstr>主题</vt:lpstr>
      </vt:variant>
      <vt:variant>
        <vt:i4>1</vt:i4>
      </vt:variant>
      <vt:variant>
        <vt:lpstr>幻灯片标题</vt:lpstr>
      </vt:variant>
      <vt:variant>
        <vt:i4>30</vt:i4>
      </vt:variant>
    </vt:vector>
  </HeadingPairs>
  <TitlesOfParts>
    <vt:vector size="54" baseType="lpstr">
      <vt:lpstr>Arial</vt:lpstr>
      <vt:lpstr>宋体</vt:lpstr>
      <vt:lpstr>Wingdings</vt:lpstr>
      <vt:lpstr>微软雅黑</vt:lpstr>
      <vt:lpstr>时尚中黑简体</vt:lpstr>
      <vt:lpstr>仿宋_GB2312</vt:lpstr>
      <vt:lpstr>Helvetica</vt:lpstr>
      <vt:lpstr>黑体</vt:lpstr>
      <vt:lpstr>Arial Unicode MS</vt:lpstr>
      <vt:lpstr>Calibri</vt:lpstr>
      <vt:lpstr>Microsoft YaHei UI</vt:lpstr>
      <vt:lpstr>方正正中黑简体</vt:lpstr>
      <vt:lpstr>Times New Roman</vt:lpstr>
      <vt:lpstr>方正粗倩简体</vt:lpstr>
      <vt:lpstr>Impact</vt:lpstr>
      <vt:lpstr>Aharoni</vt:lpstr>
      <vt:lpstr>方正琥珀_GBK</vt:lpstr>
      <vt:lpstr>方正黑体简体</vt:lpstr>
      <vt:lpstr>Arial</vt:lpstr>
      <vt:lpstr>仿宋</vt:lpstr>
      <vt:lpstr>Yu Gothic UI Semibold</vt:lpstr>
      <vt:lpstr>MS PGothic</vt:lpstr>
      <vt:lpstr>别情花如依by落落4</vt:lpstr>
      <vt:lpstr>第一PPT，www.1ppt.com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会议总结</dc:title>
  <dc:creator>第一PPT模板网：www.1ppt.com</dc:creator>
  <cp:keywords>第一PPT模板网：www.1ppt.com</cp:keywords>
  <cp:lastModifiedBy>admin</cp:lastModifiedBy>
  <cp:revision>130</cp:revision>
  <dcterms:created xsi:type="dcterms:W3CDTF">2015-01-10T17:33:00Z</dcterms:created>
  <dcterms:modified xsi:type="dcterms:W3CDTF">2018-01-04T09:00:45Z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RubyTemplateID">
    <vt:lpwstr>2</vt:lpwstr>
  </property>
  <property fmtid="{D5CDD505-2E9C-101B-9397-08002B2CF9AE}" pid="3" name="KSOProductBuildVer">
    <vt:lpwstr>2052-10.1.0.7023</vt:lpwstr>
  </property>
</Properties>
</file>