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</Types>
</file>

<file path=_rels/.rels>&#65279;<?xml version="1.0" encoding="utf-8"?>
<Relationships xmlns='http://schemas.openxmlformats.org/package/2006/relationships'>
  <Relationship Id='rId1' Type='http://schemas.openxmlformats.org/officeDocument/2006/relationships/officeDocument' Target='ppt/presentation.xml'/>
</Relationships>
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saveSubsetFonts="1">
  <p:sldMasterIdLst>
    <p:sldMasterId id="2147483648" r:id="rId1"/>
  </p:sldMasterIdLst>
  <p:sldSz cy="6858000" cx="9144000"/>
  <p:notesSz cy="9144000" cx="6858000"/>
</p:presentation>
</file>

<file path=ppt/_rels/presentation.xml.rels><?xml version="1.0" encoding="UTF-8"?>
<Relationships xmlns="http://schemas.openxmlformats.org/package/2006/relationships">
<Relationship Id="rId1" Type="http://schemas.openxmlformats.org/officeDocument/2006/relationships/slideMaster" Target="slideMasters/slideMaster1.xml"/>
          <Relationship Id="rId2" Type="http://schemas.openxmlformats.org/officeDocument/2006/relationships/theme" Target="theme/theme1.xml"/>
</Relationships>
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.xml"/></Relationships>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1EA903C-DD6F-4B12-85A7-D505C6C21010}" type="datetimeFigureOut">
              <a:rPr lang="en-US" smtClean="0"/>
              <a:t>7/10/2008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6623CF-6F3F-4D94-B907-C87081D90BC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this file will either be replaced or removed by the exporter
</file>

<file path=ppt/notesSlides/_rels/notesSlide10.xml.rels>this file will either be replaced or removed by the exporter
</file>

<file path=ppt/notesSlides/_rels/notesSlide100.xml.rels>this file will either be replaced or removed by the exporter
</file>

<file path=ppt/notesSlides/_rels/notesSlide101.xml.rels>this file will either be replaced or removed by the exporter
</file>

<file path=ppt/notesSlides/_rels/notesSlide102.xml.rels>this file will either be replaced or removed by the exporter
</file>

<file path=ppt/notesSlides/_rels/notesSlide103.xml.rels>this file will either be replaced or removed by the exporter
</file>

<file path=ppt/notesSlides/_rels/notesSlide104.xml.rels>this file will either be replaced or removed by the exporter
</file>

<file path=ppt/notesSlides/_rels/notesSlide105.xml.rels>this file will either be replaced or removed by the exporter
</file>

<file path=ppt/notesSlides/_rels/notesSlide106.xml.rels>this file will either be replaced or removed by the exporter
</file>

<file path=ppt/notesSlides/_rels/notesSlide107.xml.rels>this file will either be replaced or removed by the exporter
</file>

<file path=ppt/notesSlides/_rels/notesSlide108.xml.rels>this file will either be replaced or removed by the exporter
</file>

<file path=ppt/notesSlides/_rels/notesSlide109.xml.rels>this file will either be replaced or removed by the exporter
</file>

<file path=ppt/notesSlides/_rels/notesSlide11.xml.rels>this file will either be replaced or removed by the exporter
</file>

<file path=ppt/notesSlides/_rels/notesSlide110.xml.rels>this file will either be replaced or removed by the exporter
</file>

<file path=ppt/notesSlides/_rels/notesSlide111.xml.rels>this file will either be replaced or removed by the exporter
</file>

<file path=ppt/notesSlides/_rels/notesSlide112.xml.rels>this file will either be replaced or removed by the exporter
</file>

<file path=ppt/notesSlides/_rels/notesSlide113.xml.rels>this file will either be replaced or removed by the exporter
</file>

<file path=ppt/notesSlides/_rels/notesSlide114.xml.rels>this file will either be replaced or removed by the exporter
</file>

<file path=ppt/notesSlides/_rels/notesSlide115.xml.rels>this file will either be replaced or removed by the exporter
</file>

<file path=ppt/notesSlides/_rels/notesSlide116.xml.rels>this file will either be replaced or removed by the exporter
</file>

<file path=ppt/notesSlides/_rels/notesSlide117.xml.rels>this file will either be replaced or removed by the exporter
</file>

<file path=ppt/notesSlides/_rels/notesSlide118.xml.rels>this file will either be replaced or removed by the exporter
</file>

<file path=ppt/notesSlides/_rels/notesSlide119.xml.rels>this file will either be replaced or removed by the exporter
</file>

<file path=ppt/notesSlides/_rels/notesSlide12.xml.rels>this file will either be replaced or removed by the exporter
</file>

<file path=ppt/notesSlides/_rels/notesSlide120.xml.rels>this file will either be replaced or removed by the exporter
</file>

<file path=ppt/notesSlides/_rels/notesSlide121.xml.rels>this file will either be replaced or removed by the exporter
</file>

<file path=ppt/notesSlides/_rels/notesSlide122.xml.rels>this file will either be replaced or removed by the exporter
</file>

<file path=ppt/notesSlides/_rels/notesSlide123.xml.rels>this file will either be replaced or removed by the exporter
</file>

<file path=ppt/notesSlides/_rels/notesSlide124.xml.rels>this file will either be replaced or removed by the exporter
</file>

<file path=ppt/notesSlides/_rels/notesSlide125.xml.rels>this file will either be replaced or removed by the exporter
</file>

<file path=ppt/notesSlides/_rels/notesSlide126.xml.rels>this file will either be replaced or removed by the exporter
</file>

<file path=ppt/notesSlides/_rels/notesSlide127.xml.rels>this file will either be replaced or removed by the exporter
</file>

<file path=ppt/notesSlides/_rels/notesSlide128.xml.rels>this file will either be replaced or removed by the exporter
</file>

<file path=ppt/notesSlides/_rels/notesSlide129.xml.rels>this file will either be replaced or removed by the exporter
</file>

<file path=ppt/notesSlides/_rels/notesSlide13.xml.rels>this file will either be replaced or removed by the exporter
</file>

<file path=ppt/notesSlides/_rels/notesSlide130.xml.rels>this file will either be replaced or removed by the exporter
</file>

<file path=ppt/notesSlides/_rels/notesSlide131.xml.rels>this file will either be replaced or removed by the exporter
</file>

<file path=ppt/notesSlides/_rels/notesSlide132.xml.rels>this file will either be replaced or removed by the exporter
</file>

<file path=ppt/notesSlides/_rels/notesSlide133.xml.rels>this file will either be replaced or removed by the exporter
</file>

<file path=ppt/notesSlides/_rels/notesSlide134.xml.rels>this file will either be replaced or removed by the exporter
</file>

<file path=ppt/notesSlides/_rels/notesSlide135.xml.rels>this file will either be replaced or removed by the exporter
</file>

<file path=ppt/notesSlides/_rels/notesSlide136.xml.rels>this file will either be replaced or removed by the exporter
</file>

<file path=ppt/notesSlides/_rels/notesSlide137.xml.rels>this file will either be replaced or removed by the exporter
</file>

<file path=ppt/notesSlides/_rels/notesSlide138.xml.rels>this file will either be replaced or removed by the exporter
</file>

<file path=ppt/notesSlides/_rels/notesSlide139.xml.rels>this file will either be replaced or removed by the exporter
</file>

<file path=ppt/notesSlides/_rels/notesSlide14.xml.rels>this file will either be replaced or removed by the exporter
</file>

<file path=ppt/notesSlides/_rels/notesSlide140.xml.rels>this file will either be replaced or removed by the exporter
</file>

<file path=ppt/notesSlides/_rels/notesSlide141.xml.rels>this file will either be replaced or removed by the exporter
</file>

<file path=ppt/notesSlides/_rels/notesSlide142.xml.rels>this file will either be replaced or removed by the exporter
</file>

<file path=ppt/notesSlides/_rels/notesSlide143.xml.rels>this file will either be replaced or removed by the exporter
</file>

<file path=ppt/notesSlides/_rels/notesSlide144.xml.rels>this file will either be replaced or removed by the exporter
</file>

<file path=ppt/notesSlides/_rels/notesSlide145.xml.rels>this file will either be replaced or removed by the exporter
</file>

<file path=ppt/notesSlides/_rels/notesSlide146.xml.rels>this file will either be replaced or removed by the exporter
</file>

<file path=ppt/notesSlides/_rels/notesSlide147.xml.rels>this file will either be replaced or removed by the exporter
</file>

<file path=ppt/notesSlides/_rels/notesSlide148.xml.rels>this file will either be replaced or removed by the exporter
</file>

<file path=ppt/notesSlides/_rels/notesSlide149.xml.rels>this file will either be replaced or removed by the exporter
</file>

<file path=ppt/notesSlides/_rels/notesSlide15.xml.rels>this file will either be replaced or removed by the exporter
</file>

<file path=ppt/notesSlides/_rels/notesSlide150.xml.rels>this file will either be replaced or removed by the exporter
</file>

<file path=ppt/notesSlides/_rels/notesSlide151.xml.rels>this file will either be replaced or removed by the exporter
</file>

<file path=ppt/notesSlides/_rels/notesSlide152.xml.rels>this file will either be replaced or removed by the exporter
</file>

<file path=ppt/notesSlides/_rels/notesSlide153.xml.rels>this file will either be replaced or removed by the exporter
</file>

<file path=ppt/notesSlides/_rels/notesSlide154.xml.rels>this file will either be replaced or removed by the exporter
</file>

<file path=ppt/notesSlides/_rels/notesSlide155.xml.rels>this file will either be replaced or removed by the exporter
</file>

<file path=ppt/notesSlides/_rels/notesSlide156.xml.rels>this file will either be replaced or removed by the exporter
</file>

<file path=ppt/notesSlides/_rels/notesSlide157.xml.rels>this file will either be replaced or removed by the exporter
</file>

<file path=ppt/notesSlides/_rels/notesSlide158.xml.rels>this file will either be replaced or removed by the exporter
</file>

<file path=ppt/notesSlides/_rels/notesSlide159.xml.rels>this file will either be replaced or removed by the exporter
</file>

<file path=ppt/notesSlides/_rels/notesSlide16.xml.rels>this file will either be replaced or removed by the exporter
</file>

<file path=ppt/notesSlides/_rels/notesSlide160.xml.rels>this file will either be replaced or removed by the exporter
</file>

<file path=ppt/notesSlides/_rels/notesSlide161.xml.rels>this file will either be replaced or removed by the exporter
</file>

<file path=ppt/notesSlides/_rels/notesSlide162.xml.rels>this file will either be replaced or removed by the exporter
</file>

<file path=ppt/notesSlides/_rels/notesSlide163.xml.rels>this file will either be replaced or removed by the exporter
</file>

<file path=ppt/notesSlides/_rels/notesSlide164.xml.rels>this file will either be replaced or removed by the exporter
</file>

<file path=ppt/notesSlides/_rels/notesSlide165.xml.rels>this file will either be replaced or removed by the exporter
</file>

<file path=ppt/notesSlides/_rels/notesSlide166.xml.rels>this file will either be replaced or removed by the exporter
</file>

<file path=ppt/notesSlides/_rels/notesSlide167.xml.rels>this file will either be replaced or removed by the exporter
</file>

<file path=ppt/notesSlides/_rels/notesSlide168.xml.rels>this file will either be replaced or removed by the exporter
</file>

<file path=ppt/notesSlides/_rels/notesSlide169.xml.rels>this file will either be replaced or removed by the exporter
</file>

<file path=ppt/notesSlides/_rels/notesSlide17.xml.rels>this file will either be replaced or removed by the exporter
</file>

<file path=ppt/notesSlides/_rels/notesSlide170.xml.rels>this file will either be replaced or removed by the exporter
</file>

<file path=ppt/notesSlides/_rels/notesSlide171.xml.rels>this file will either be replaced or removed by the exporter
</file>

<file path=ppt/notesSlides/_rels/notesSlide172.xml.rels>this file will either be replaced or removed by the exporter
</file>

<file path=ppt/notesSlides/_rels/notesSlide173.xml.rels>this file will either be replaced or removed by the exporter
</file>

<file path=ppt/notesSlides/_rels/notesSlide174.xml.rels>this file will either be replaced or removed by the exporter
</file>

<file path=ppt/notesSlides/_rels/notesSlide175.xml.rels>this file will either be replaced or removed by the exporter
</file>

<file path=ppt/notesSlides/_rels/notesSlide176.xml.rels>this file will either be replaced or removed by the exporter
</file>

<file path=ppt/notesSlides/_rels/notesSlide177.xml.rels>this file will either be replaced or removed by the exporter
</file>

<file path=ppt/notesSlides/_rels/notesSlide178.xml.rels>this file will either be replaced or removed by the exporter
</file>

<file path=ppt/notesSlides/_rels/notesSlide179.xml.rels>this file will either be replaced or removed by the exporter
</file>

<file path=ppt/notesSlides/_rels/notesSlide18.xml.rels>this file will either be replaced or removed by the exporter
</file>

<file path=ppt/notesSlides/_rels/notesSlide180.xml.rels>this file will either be replaced or removed by the exporter
</file>

<file path=ppt/notesSlides/_rels/notesSlide181.xml.rels>this file will either be replaced or removed by the exporter
</file>

<file path=ppt/notesSlides/_rels/notesSlide182.xml.rels>this file will either be replaced or removed by the exporter
</file>

<file path=ppt/notesSlides/_rels/notesSlide183.xml.rels>this file will either be replaced or removed by the exporter
</file>

<file path=ppt/notesSlides/_rels/notesSlide184.xml.rels>this file will either be replaced or removed by the exporter
</file>

<file path=ppt/notesSlides/_rels/notesSlide185.xml.rels>this file will either be replaced or removed by the exporter
</file>

<file path=ppt/notesSlides/_rels/notesSlide186.xml.rels>this file will either be replaced or removed by the exporter
</file>

<file path=ppt/notesSlides/_rels/notesSlide187.xml.rels>this file will either be replaced or removed by the exporter
</file>

<file path=ppt/notesSlides/_rels/notesSlide188.xml.rels>this file will either be replaced or removed by the exporter
</file>

<file path=ppt/notesSlides/_rels/notesSlide189.xml.rels>this file will either be replaced or removed by the exporter
</file>

<file path=ppt/notesSlides/_rels/notesSlide19.xml.rels>this file will either be replaced or removed by the exporter
</file>

<file path=ppt/notesSlides/_rels/notesSlide190.xml.rels>this file will either be replaced or removed by the exporter
</file>

<file path=ppt/notesSlides/_rels/notesSlide191.xml.rels>this file will either be replaced or removed by the exporter
</file>

<file path=ppt/notesSlides/_rels/notesSlide192.xml.rels>this file will either be replaced or removed by the exporter
</file>

<file path=ppt/notesSlides/_rels/notesSlide193.xml.rels>this file will either be replaced or removed by the exporter
</file>

<file path=ppt/notesSlides/_rels/notesSlide194.xml.rels>this file will either be replaced or removed by the exporter
</file>

<file path=ppt/notesSlides/_rels/notesSlide195.xml.rels>this file will either be replaced or removed by the exporter
</file>

<file path=ppt/notesSlides/_rels/notesSlide196.xml.rels>this file will either be replaced or removed by the exporter
</file>

<file path=ppt/notesSlides/_rels/notesSlide197.xml.rels>this file will either be replaced or removed by the exporter
</file>

<file path=ppt/notesSlides/_rels/notesSlide198.xml.rels>this file will either be replaced or removed by the exporter
</file>

<file path=ppt/notesSlides/_rels/notesSlide199.xml.rels>this file will either be replaced or removed by the exporter
</file>

<file path=ppt/notesSlides/_rels/notesSlide2.xml.rels>this file will either be replaced or removed by the exporter
</file>

<file path=ppt/notesSlides/_rels/notesSlide20.xml.rels>this file will either be replaced or removed by the exporter
</file>

<file path=ppt/notesSlides/_rels/notesSlide200.xml.rels>this file will either be replaced or removed by the exporter
</file>

<file path=ppt/notesSlides/_rels/notesSlide201.xml.rels>this file will either be replaced or removed by the exporter
</file>

<file path=ppt/notesSlides/_rels/notesSlide202.xml.rels>this file will either be replaced or removed by the exporter
</file>

<file path=ppt/notesSlides/_rels/notesSlide203.xml.rels>this file will either be replaced or removed by the exporter
</file>

<file path=ppt/notesSlides/_rels/notesSlide204.xml.rels>this file will either be replaced or removed by the exporter
</file>

<file path=ppt/notesSlides/_rels/notesSlide205.xml.rels>this file will either be replaced or removed by the exporter
</file>

<file path=ppt/notesSlides/_rels/notesSlide206.xml.rels>this file will either be replaced or removed by the exporter
</file>

<file path=ppt/notesSlides/_rels/notesSlide207.xml.rels>this file will either be replaced or removed by the exporter
</file>

<file path=ppt/notesSlides/_rels/notesSlide208.xml.rels>this file will either be replaced or removed by the exporter
</file>

<file path=ppt/notesSlides/_rels/notesSlide209.xml.rels>this file will either be replaced or removed by the exporter
</file>

<file path=ppt/notesSlides/_rels/notesSlide21.xml.rels>this file will either be replaced or removed by the exporter
</file>

<file path=ppt/notesSlides/_rels/notesSlide210.xml.rels>this file will either be replaced or removed by the exporter
</file>

<file path=ppt/notesSlides/_rels/notesSlide211.xml.rels>this file will either be replaced or removed by the exporter
</file>

<file path=ppt/notesSlides/_rels/notesSlide212.xml.rels>this file will either be replaced or removed by the exporter
</file>

<file path=ppt/notesSlides/_rels/notesSlide213.xml.rels>this file will either be replaced or removed by the exporter
</file>

<file path=ppt/notesSlides/_rels/notesSlide214.xml.rels>this file will either be replaced or removed by the exporter
</file>

<file path=ppt/notesSlides/_rels/notesSlide215.xml.rels>this file will either be replaced or removed by the exporter
</file>

<file path=ppt/notesSlides/_rels/notesSlide216.xml.rels>this file will either be replaced or removed by the exporter
</file>

<file path=ppt/notesSlides/_rels/notesSlide217.xml.rels>this file will either be replaced or removed by the exporter
</file>

<file path=ppt/notesSlides/_rels/notesSlide218.xml.rels>this file will either be replaced or removed by the exporter
</file>

<file path=ppt/notesSlides/_rels/notesSlide219.xml.rels>this file will either be replaced or removed by the exporter
</file>

<file path=ppt/notesSlides/_rels/notesSlide22.xml.rels>this file will either be replaced or removed by the exporter
</file>

<file path=ppt/notesSlides/_rels/notesSlide220.xml.rels>this file will either be replaced or removed by the exporter
</file>

<file path=ppt/notesSlides/_rels/notesSlide221.xml.rels>this file will either be replaced or removed by the exporter
</file>

<file path=ppt/notesSlides/_rels/notesSlide222.xml.rels>this file will either be replaced or removed by the exporter
</file>

<file path=ppt/notesSlides/_rels/notesSlide223.xml.rels>this file will either be replaced or removed by the exporter
</file>

<file path=ppt/notesSlides/_rels/notesSlide224.xml.rels>this file will either be replaced or removed by the exporter
</file>

<file path=ppt/notesSlides/_rels/notesSlide225.xml.rels>this file will either be replaced or removed by the exporter
</file>

<file path=ppt/notesSlides/_rels/notesSlide226.xml.rels>this file will either be replaced or removed by the exporter
</file>

<file path=ppt/notesSlides/_rels/notesSlide227.xml.rels>this file will either be replaced or removed by the exporter
</file>

<file path=ppt/notesSlides/_rels/notesSlide228.xml.rels>this file will either be replaced or removed by the exporter
</file>

<file path=ppt/notesSlides/_rels/notesSlide229.xml.rels>this file will either be replaced or removed by the exporter
</file>

<file path=ppt/notesSlides/_rels/notesSlide23.xml.rels>this file will either be replaced or removed by the exporter
</file>

<file path=ppt/notesSlides/_rels/notesSlide230.xml.rels>this file will either be replaced or removed by the exporter
</file>

<file path=ppt/notesSlides/_rels/notesSlide231.xml.rels>this file will either be replaced or removed by the exporter
</file>

<file path=ppt/notesSlides/_rels/notesSlide232.xml.rels>this file will either be replaced or removed by the exporter
</file>

<file path=ppt/notesSlides/_rels/notesSlide233.xml.rels>this file will either be replaced or removed by the exporter
</file>

<file path=ppt/notesSlides/_rels/notesSlide234.xml.rels>this file will either be replaced or removed by the exporter
</file>

<file path=ppt/notesSlides/_rels/notesSlide235.xml.rels>this file will either be replaced or removed by the exporter
</file>

<file path=ppt/notesSlides/_rels/notesSlide236.xml.rels>this file will either be replaced or removed by the exporter
</file>

<file path=ppt/notesSlides/_rels/notesSlide237.xml.rels>this file will either be replaced or removed by the exporter
</file>

<file path=ppt/notesSlides/_rels/notesSlide238.xml.rels>this file will either be replaced or removed by the exporter
</file>

<file path=ppt/notesSlides/_rels/notesSlide239.xml.rels>this file will either be replaced or removed by the exporter
</file>

<file path=ppt/notesSlides/_rels/notesSlide24.xml.rels>this file will either be replaced or removed by the exporter
</file>

<file path=ppt/notesSlides/_rels/notesSlide240.xml.rels>this file will either be replaced or removed by the exporter
</file>

<file path=ppt/notesSlides/_rels/notesSlide241.xml.rels>this file will either be replaced or removed by the exporter
</file>

<file path=ppt/notesSlides/_rels/notesSlide242.xml.rels>this file will either be replaced or removed by the exporter
</file>

<file path=ppt/notesSlides/_rels/notesSlide243.xml.rels>this file will either be replaced or removed by the exporter
</file>

<file path=ppt/notesSlides/_rels/notesSlide244.xml.rels>this file will either be replaced or removed by the exporter
</file>

<file path=ppt/notesSlides/_rels/notesSlide245.xml.rels>this file will either be replaced or removed by the exporter
</file>

<file path=ppt/notesSlides/_rels/notesSlide246.xml.rels>this file will either be replaced or removed by the exporter
</file>

<file path=ppt/notesSlides/_rels/notesSlide247.xml.rels>this file will either be replaced or removed by the exporter
</file>

<file path=ppt/notesSlides/_rels/notesSlide248.xml.rels>this file will either be replaced or removed by the exporter
</file>

<file path=ppt/notesSlides/_rels/notesSlide249.xml.rels>this file will either be replaced or removed by the exporter
</file>

<file path=ppt/notesSlides/_rels/notesSlide25.xml.rels>this file will either be replaced or removed by the exporter
</file>

<file path=ppt/notesSlides/_rels/notesSlide250.xml.rels>this file will either be replaced or removed by the exporter
</file>

<file path=ppt/notesSlides/_rels/notesSlide251.xml.rels>this file will either be replaced or removed by the exporter
</file>

<file path=ppt/notesSlides/_rels/notesSlide252.xml.rels>this file will either be replaced or removed by the exporter
</file>

<file path=ppt/notesSlides/_rels/notesSlide253.xml.rels>this file will either be replaced or removed by the exporter
</file>

<file path=ppt/notesSlides/_rels/notesSlide254.xml.rels>this file will either be replaced or removed by the exporter
</file>

<file path=ppt/notesSlides/_rels/notesSlide255.xml.rels>this file will either be replaced or removed by the exporter
</file>

<file path=ppt/notesSlides/_rels/notesSlide256.xml.rels>this file will either be replaced or removed by the exporter
</file>

<file path=ppt/notesSlides/_rels/notesSlide26.xml.rels>this file will either be replaced or removed by the exporter
</file>

<file path=ppt/notesSlides/_rels/notesSlide27.xml.rels>this file will either be replaced or removed by the exporter
</file>

<file path=ppt/notesSlides/_rels/notesSlide28.xml.rels>this file will either be replaced or removed by the exporter
</file>

<file path=ppt/notesSlides/_rels/notesSlide29.xml.rels>this file will either be replaced or removed by the exporter
</file>

<file path=ppt/notesSlides/_rels/notesSlide3.xml.rels>this file will either be replaced or removed by the exporter
</file>

<file path=ppt/notesSlides/_rels/notesSlide30.xml.rels>this file will either be replaced or removed by the exporter
</file>

<file path=ppt/notesSlides/_rels/notesSlide31.xml.rels>this file will either be replaced or removed by the exporter
</file>

<file path=ppt/notesSlides/_rels/notesSlide32.xml.rels>this file will either be replaced or removed by the exporter
</file>

<file path=ppt/notesSlides/_rels/notesSlide33.xml.rels>this file will either be replaced or removed by the exporter
</file>

<file path=ppt/notesSlides/_rels/notesSlide34.xml.rels>this file will either be replaced or removed by the exporter
</file>

<file path=ppt/notesSlides/_rels/notesSlide35.xml.rels>this file will either be replaced or removed by the exporter
</file>

<file path=ppt/notesSlides/_rels/notesSlide36.xml.rels>this file will either be replaced or removed by the exporter
</file>

<file path=ppt/notesSlides/_rels/notesSlide37.xml.rels>this file will either be replaced or removed by the exporter
</file>

<file path=ppt/notesSlides/_rels/notesSlide38.xml.rels>this file will either be replaced or removed by the exporter
</file>

<file path=ppt/notesSlides/_rels/notesSlide39.xml.rels>this file will either be replaced or removed by the exporter
</file>

<file path=ppt/notesSlides/_rels/notesSlide4.xml.rels>this file will either be replaced or removed by the exporter
</file>

<file path=ppt/notesSlides/_rels/notesSlide40.xml.rels>this file will either be replaced or removed by the exporter
</file>

<file path=ppt/notesSlides/_rels/notesSlide41.xml.rels>this file will either be replaced or removed by the exporter
</file>

<file path=ppt/notesSlides/_rels/notesSlide42.xml.rels>this file will either be replaced or removed by the exporter
</file>

<file path=ppt/notesSlides/_rels/notesSlide43.xml.rels>this file will either be replaced or removed by the exporter
</file>

<file path=ppt/notesSlides/_rels/notesSlide44.xml.rels>this file will either be replaced or removed by the exporter
</file>

<file path=ppt/notesSlides/_rels/notesSlide45.xml.rels>this file will either be replaced or removed by the exporter
</file>

<file path=ppt/notesSlides/_rels/notesSlide46.xml.rels>this file will either be replaced or removed by the exporter
</file>

<file path=ppt/notesSlides/_rels/notesSlide47.xml.rels>this file will either be replaced or removed by the exporter
</file>

<file path=ppt/notesSlides/_rels/notesSlide48.xml.rels>this file will either be replaced or removed by the exporter
</file>

<file path=ppt/notesSlides/_rels/notesSlide49.xml.rels>this file will either be replaced or removed by the exporter
</file>

<file path=ppt/notesSlides/_rels/notesSlide5.xml.rels>this file will either be replaced or removed by the exporter
</file>

<file path=ppt/notesSlides/_rels/notesSlide50.xml.rels>this file will either be replaced or removed by the exporter
</file>

<file path=ppt/notesSlides/_rels/notesSlide51.xml.rels>this file will either be replaced or removed by the exporter
</file>

<file path=ppt/notesSlides/_rels/notesSlide52.xml.rels>this file will either be replaced or removed by the exporter
</file>

<file path=ppt/notesSlides/_rels/notesSlide53.xml.rels>this file will either be replaced or removed by the exporter
</file>

<file path=ppt/notesSlides/_rels/notesSlide54.xml.rels>this file will either be replaced or removed by the exporter
</file>

<file path=ppt/notesSlides/_rels/notesSlide55.xml.rels>this file will either be replaced or removed by the exporter
</file>

<file path=ppt/notesSlides/_rels/notesSlide56.xml.rels>this file will either be replaced or removed by the exporter
</file>

<file path=ppt/notesSlides/_rels/notesSlide57.xml.rels>this file will either be replaced or removed by the exporter
</file>

<file path=ppt/notesSlides/_rels/notesSlide58.xml.rels>this file will either be replaced or removed by the exporter
</file>

<file path=ppt/notesSlides/_rels/notesSlide59.xml.rels>this file will either be replaced or removed by the exporter
</file>

<file path=ppt/notesSlides/_rels/notesSlide6.xml.rels>this file will either be replaced or removed by the exporter
</file>

<file path=ppt/notesSlides/_rels/notesSlide60.xml.rels>this file will either be replaced or removed by the exporter
</file>

<file path=ppt/notesSlides/_rels/notesSlide61.xml.rels>this file will either be replaced or removed by the exporter
</file>

<file path=ppt/notesSlides/_rels/notesSlide62.xml.rels>this file will either be replaced or removed by the exporter
</file>

<file path=ppt/notesSlides/_rels/notesSlide63.xml.rels>this file will either be replaced or removed by the exporter
</file>

<file path=ppt/notesSlides/_rels/notesSlide64.xml.rels>this file will either be replaced or removed by the exporter
</file>

<file path=ppt/notesSlides/_rels/notesSlide65.xml.rels>this file will either be replaced or removed by the exporter
</file>

<file path=ppt/notesSlides/_rels/notesSlide66.xml.rels>this file will either be replaced or removed by the exporter
</file>

<file path=ppt/notesSlides/_rels/notesSlide67.xml.rels>this file will either be replaced or removed by the exporter
</file>

<file path=ppt/notesSlides/_rels/notesSlide68.xml.rels>this file will either be replaced or removed by the exporter
</file>

<file path=ppt/notesSlides/_rels/notesSlide69.xml.rels>this file will either be replaced or removed by the exporter
</file>

<file path=ppt/notesSlides/_rels/notesSlide7.xml.rels>this file will either be replaced or removed by the exporter
</file>

<file path=ppt/notesSlides/_rels/notesSlide70.xml.rels>this file will either be replaced or removed by the exporter
</file>

<file path=ppt/notesSlides/_rels/notesSlide71.xml.rels>this file will either be replaced or removed by the exporter
</file>

<file path=ppt/notesSlides/_rels/notesSlide72.xml.rels>this file will either be replaced or removed by the exporter
</file>

<file path=ppt/notesSlides/_rels/notesSlide73.xml.rels>this file will either be replaced or removed by the exporter
</file>

<file path=ppt/notesSlides/_rels/notesSlide74.xml.rels>this file will either be replaced or removed by the exporter
</file>

<file path=ppt/notesSlides/_rels/notesSlide75.xml.rels>this file will either be replaced or removed by the exporter
</file>

<file path=ppt/notesSlides/_rels/notesSlide76.xml.rels>this file will either be replaced or removed by the exporter
</file>

<file path=ppt/notesSlides/_rels/notesSlide77.xml.rels>this file will either be replaced or removed by the exporter
</file>

<file path=ppt/notesSlides/_rels/notesSlide78.xml.rels>this file will either be replaced or removed by the exporter
</file>

<file path=ppt/notesSlides/_rels/notesSlide79.xml.rels>this file will either be replaced or removed by the exporter
</file>

<file path=ppt/notesSlides/_rels/notesSlide8.xml.rels>this file will either be replaced or removed by the exporter
</file>

<file path=ppt/notesSlides/_rels/notesSlide80.xml.rels>this file will either be replaced or removed by the exporter
</file>

<file path=ppt/notesSlides/_rels/notesSlide81.xml.rels>this file will either be replaced or removed by the exporter
</file>

<file path=ppt/notesSlides/_rels/notesSlide82.xml.rels>this file will either be replaced or removed by the exporter
</file>

<file path=ppt/notesSlides/_rels/notesSlide83.xml.rels>this file will either be replaced or removed by the exporter
</file>

<file path=ppt/notesSlides/_rels/notesSlide84.xml.rels>this file will either be replaced or removed by the exporter
</file>

<file path=ppt/notesSlides/_rels/notesSlide85.xml.rels>this file will either be replaced or removed by the exporter
</file>

<file path=ppt/notesSlides/_rels/notesSlide86.xml.rels>this file will either be replaced or removed by the exporter
</file>

<file path=ppt/notesSlides/_rels/notesSlide87.xml.rels>this file will either be replaced or removed by the exporter
</file>

<file path=ppt/notesSlides/_rels/notesSlide88.xml.rels>this file will either be replaced or removed by the exporter
</file>

<file path=ppt/notesSlides/_rels/notesSlide89.xml.rels>this file will either be replaced or removed by the exporter
</file>

<file path=ppt/notesSlides/_rels/notesSlide9.xml.rels>this file will either be replaced or removed by the exporter
</file>

<file path=ppt/notesSlides/_rels/notesSlide90.xml.rels>this file will either be replaced or removed by the exporter
</file>

<file path=ppt/notesSlides/_rels/notesSlide91.xml.rels>this file will either be replaced or removed by the exporter
</file>

<file path=ppt/notesSlides/_rels/notesSlide92.xml.rels>this file will either be replaced or removed by the exporter
</file>

<file path=ppt/notesSlides/_rels/notesSlide93.xml.rels>this file will either be replaced or removed by the exporter
</file>

<file path=ppt/notesSlides/_rels/notesSlide94.xml.rels>this file will either be replaced or removed by the exporter
</file>

<file path=ppt/notesSlides/_rels/notesSlide95.xml.rels>this file will either be replaced or removed by the exporter
</file>

<file path=ppt/notesSlides/_rels/notesSlide96.xml.rels>this file will either be replaced or removed by the exporter
</file>

<file path=ppt/notesSlides/_rels/notesSlide97.xml.rels>this file will either be replaced or removed by the exporter
</file>

<file path=ppt/notesSlides/_rels/notesSlide98.xml.rels>this file will either be replaced or removed by the exporter
</file>

<file path=ppt/notesSlides/_rels/notesSlide99.xml.rels>this file will either be replaced or removed by the exporter
</file>

<file path=ppt/notesSlides/notesSlide1.xml>this file will either be replaced or removed by the exporter
</file>

<file path=ppt/notesSlides/notesSlide10.xml>this file will either be replaced or removed by the exporter
</file>

<file path=ppt/notesSlides/notesSlide100.xml>this file will either be replaced or removed by the exporter
</file>

<file path=ppt/notesSlides/notesSlide101.xml>this file will either be replaced or removed by the exporter
</file>

<file path=ppt/notesSlides/notesSlide102.xml>this file will either be replaced or removed by the exporter
</file>

<file path=ppt/notesSlides/notesSlide103.xml>this file will either be replaced or removed by the exporter
</file>

<file path=ppt/notesSlides/notesSlide104.xml>this file will either be replaced or removed by the exporter
</file>

<file path=ppt/notesSlides/notesSlide105.xml>this file will either be replaced or removed by the exporter
</file>

<file path=ppt/notesSlides/notesSlide106.xml>this file will either be replaced or removed by the exporter
</file>

<file path=ppt/notesSlides/notesSlide107.xml>this file will either be replaced or removed by the exporter
</file>

<file path=ppt/notesSlides/notesSlide108.xml>this file will either be replaced or removed by the exporter
</file>

<file path=ppt/notesSlides/notesSlide109.xml>this file will either be replaced or removed by the exporter
</file>

<file path=ppt/notesSlides/notesSlide11.xml>this file will either be replaced or removed by the exporter
</file>

<file path=ppt/notesSlides/notesSlide110.xml>this file will either be replaced or removed by the exporter
</file>

<file path=ppt/notesSlides/notesSlide111.xml>this file will either be replaced or removed by the exporter
</file>

<file path=ppt/notesSlides/notesSlide112.xml>this file will either be replaced or removed by the exporter
</file>

<file path=ppt/notesSlides/notesSlide113.xml>this file will either be replaced or removed by the exporter
</file>

<file path=ppt/notesSlides/notesSlide114.xml>this file will either be replaced or removed by the exporter
</file>

<file path=ppt/notesSlides/notesSlide115.xml>this file will either be replaced or removed by the exporter
</file>

<file path=ppt/notesSlides/notesSlide116.xml>this file will either be replaced or removed by the exporter
</file>

<file path=ppt/notesSlides/notesSlide117.xml>this file will either be replaced or removed by the exporter
</file>

<file path=ppt/notesSlides/notesSlide118.xml>this file will either be replaced or removed by the exporter
</file>

<file path=ppt/notesSlides/notesSlide119.xml>this file will either be replaced or removed by the exporter
</file>

<file path=ppt/notesSlides/notesSlide12.xml>this file will either be replaced or removed by the exporter
</file>

<file path=ppt/notesSlides/notesSlide120.xml>this file will either be replaced or removed by the exporter
</file>

<file path=ppt/notesSlides/notesSlide121.xml>this file will either be replaced or removed by the exporter
</file>

<file path=ppt/notesSlides/notesSlide122.xml>this file will either be replaced or removed by the exporter
</file>

<file path=ppt/notesSlides/notesSlide123.xml>this file will either be replaced or removed by the exporter
</file>

<file path=ppt/notesSlides/notesSlide124.xml>this file will either be replaced or removed by the exporter
</file>

<file path=ppt/notesSlides/notesSlide125.xml>this file will either be replaced or removed by the exporter
</file>

<file path=ppt/notesSlides/notesSlide126.xml>this file will either be replaced or removed by the exporter
</file>

<file path=ppt/notesSlides/notesSlide127.xml>this file will either be replaced or removed by the exporter
</file>

<file path=ppt/notesSlides/notesSlide128.xml>this file will either be replaced or removed by the exporter
</file>

<file path=ppt/notesSlides/notesSlide129.xml>this file will either be replaced or removed by the exporter
</file>

<file path=ppt/notesSlides/notesSlide13.xml>this file will either be replaced or removed by the exporter
</file>

<file path=ppt/notesSlides/notesSlide130.xml>this file will either be replaced or removed by the exporter
</file>

<file path=ppt/notesSlides/notesSlide131.xml>this file will either be replaced or removed by the exporter
</file>

<file path=ppt/notesSlides/notesSlide132.xml>this file will either be replaced or removed by the exporter
</file>

<file path=ppt/notesSlides/notesSlide133.xml>this file will either be replaced or removed by the exporter
</file>

<file path=ppt/notesSlides/notesSlide134.xml>this file will either be replaced or removed by the exporter
</file>

<file path=ppt/notesSlides/notesSlide135.xml>this file will either be replaced or removed by the exporter
</file>

<file path=ppt/notesSlides/notesSlide136.xml>this file will either be replaced or removed by the exporter
</file>

<file path=ppt/notesSlides/notesSlide137.xml>this file will either be replaced or removed by the exporter
</file>

<file path=ppt/notesSlides/notesSlide138.xml>this file will either be replaced or removed by the exporter
</file>

<file path=ppt/notesSlides/notesSlide139.xml>this file will either be replaced or removed by the exporter
</file>

<file path=ppt/notesSlides/notesSlide14.xml>this file will either be replaced or removed by the exporter
</file>

<file path=ppt/notesSlides/notesSlide140.xml>this file will either be replaced or removed by the exporter
</file>

<file path=ppt/notesSlides/notesSlide141.xml>this file will either be replaced or removed by the exporter
</file>

<file path=ppt/notesSlides/notesSlide142.xml>this file will either be replaced or removed by the exporter
</file>

<file path=ppt/notesSlides/notesSlide143.xml>this file will either be replaced or removed by the exporter
</file>

<file path=ppt/notesSlides/notesSlide144.xml>this file will either be replaced or removed by the exporter
</file>

<file path=ppt/notesSlides/notesSlide145.xml>this file will either be replaced or removed by the exporter
</file>

<file path=ppt/notesSlides/notesSlide146.xml>this file will either be replaced or removed by the exporter
</file>

<file path=ppt/notesSlides/notesSlide147.xml>this file will either be replaced or removed by the exporter
</file>

<file path=ppt/notesSlides/notesSlide148.xml>this file will either be replaced or removed by the exporter
</file>

<file path=ppt/notesSlides/notesSlide149.xml>this file will either be replaced or removed by the exporter
</file>

<file path=ppt/notesSlides/notesSlide15.xml>this file will either be replaced or removed by the exporter
</file>

<file path=ppt/notesSlides/notesSlide150.xml>this file will either be replaced or removed by the exporter
</file>

<file path=ppt/notesSlides/notesSlide151.xml>this file will either be replaced or removed by the exporter
</file>

<file path=ppt/notesSlides/notesSlide152.xml>this file will either be replaced or removed by the exporter
</file>

<file path=ppt/notesSlides/notesSlide153.xml>this file will either be replaced or removed by the exporter
</file>

<file path=ppt/notesSlides/notesSlide154.xml>this file will either be replaced or removed by the exporter
</file>

<file path=ppt/notesSlides/notesSlide155.xml>this file will either be replaced or removed by the exporter
</file>

<file path=ppt/notesSlides/notesSlide156.xml>this file will either be replaced or removed by the exporter
</file>

<file path=ppt/notesSlides/notesSlide157.xml>this file will either be replaced or removed by the exporter
</file>

<file path=ppt/notesSlides/notesSlide158.xml>this file will either be replaced or removed by the exporter
</file>

<file path=ppt/notesSlides/notesSlide159.xml>this file will either be replaced or removed by the exporter
</file>

<file path=ppt/notesSlides/notesSlide16.xml>this file will either be replaced or removed by the exporter
</file>

<file path=ppt/notesSlides/notesSlide160.xml>this file will either be replaced or removed by the exporter
</file>

<file path=ppt/notesSlides/notesSlide161.xml>this file will either be replaced or removed by the exporter
</file>

<file path=ppt/notesSlides/notesSlide162.xml>this file will either be replaced or removed by the exporter
</file>

<file path=ppt/notesSlides/notesSlide163.xml>this file will either be replaced or removed by the exporter
</file>

<file path=ppt/notesSlides/notesSlide164.xml>this file will either be replaced or removed by the exporter
</file>

<file path=ppt/notesSlides/notesSlide165.xml>this file will either be replaced or removed by the exporter
</file>

<file path=ppt/notesSlides/notesSlide166.xml>this file will either be replaced or removed by the exporter
</file>

<file path=ppt/notesSlides/notesSlide167.xml>this file will either be replaced or removed by the exporter
</file>

<file path=ppt/notesSlides/notesSlide168.xml>this file will either be replaced or removed by the exporter
</file>

<file path=ppt/notesSlides/notesSlide169.xml>this file will either be replaced or removed by the exporter
</file>

<file path=ppt/notesSlides/notesSlide17.xml>this file will either be replaced or removed by the exporter
</file>

<file path=ppt/notesSlides/notesSlide170.xml>this file will either be replaced or removed by the exporter
</file>

<file path=ppt/notesSlides/notesSlide171.xml>this file will either be replaced or removed by the exporter
</file>

<file path=ppt/notesSlides/notesSlide172.xml>this file will either be replaced or removed by the exporter
</file>

<file path=ppt/notesSlides/notesSlide173.xml>this file will either be replaced or removed by the exporter
</file>

<file path=ppt/notesSlides/notesSlide174.xml>this file will either be replaced or removed by the exporter
</file>

<file path=ppt/notesSlides/notesSlide175.xml>this file will either be replaced or removed by the exporter
</file>

<file path=ppt/notesSlides/notesSlide176.xml>this file will either be replaced or removed by the exporter
</file>

<file path=ppt/notesSlides/notesSlide177.xml>this file will either be replaced or removed by the exporter
</file>

<file path=ppt/notesSlides/notesSlide178.xml>this file will either be replaced or removed by the exporter
</file>

<file path=ppt/notesSlides/notesSlide179.xml>this file will either be replaced or removed by the exporter
</file>

<file path=ppt/notesSlides/notesSlide18.xml>this file will either be replaced or removed by the exporter
</file>

<file path=ppt/notesSlides/notesSlide180.xml>this file will either be replaced or removed by the exporter
</file>

<file path=ppt/notesSlides/notesSlide181.xml>this file will either be replaced or removed by the exporter
</file>

<file path=ppt/notesSlides/notesSlide182.xml>this file will either be replaced or removed by the exporter
</file>

<file path=ppt/notesSlides/notesSlide183.xml>this file will either be replaced or removed by the exporter
</file>

<file path=ppt/notesSlides/notesSlide184.xml>this file will either be replaced or removed by the exporter
</file>

<file path=ppt/notesSlides/notesSlide185.xml>this file will either be replaced or removed by the exporter
</file>

<file path=ppt/notesSlides/notesSlide186.xml>this file will either be replaced or removed by the exporter
</file>

<file path=ppt/notesSlides/notesSlide187.xml>this file will either be replaced or removed by the exporter
</file>

<file path=ppt/notesSlides/notesSlide188.xml>this file will either be replaced or removed by the exporter
</file>

<file path=ppt/notesSlides/notesSlide189.xml>this file will either be replaced or removed by the exporter
</file>

<file path=ppt/notesSlides/notesSlide19.xml>this file will either be replaced or removed by the exporter
</file>

<file path=ppt/notesSlides/notesSlide190.xml>this file will either be replaced or removed by the exporter
</file>

<file path=ppt/notesSlides/notesSlide191.xml>this file will either be replaced or removed by the exporter
</file>

<file path=ppt/notesSlides/notesSlide192.xml>this file will either be replaced or removed by the exporter
</file>

<file path=ppt/notesSlides/notesSlide193.xml>this file will either be replaced or removed by the exporter
</file>

<file path=ppt/notesSlides/notesSlide194.xml>this file will either be replaced or removed by the exporter
</file>

<file path=ppt/notesSlides/notesSlide195.xml>this file will either be replaced or removed by the exporter
</file>

<file path=ppt/notesSlides/notesSlide196.xml>this file will either be replaced or removed by the exporter
</file>

<file path=ppt/notesSlides/notesSlide197.xml>this file will either be replaced or removed by the exporter
</file>

<file path=ppt/notesSlides/notesSlide198.xml>this file will either be replaced or removed by the exporter
</file>

<file path=ppt/notesSlides/notesSlide199.xml>this file will either be replaced or removed by the exporter
</file>

<file path=ppt/notesSlides/notesSlide2.xml>this file will either be replaced or removed by the exporter
</file>

<file path=ppt/notesSlides/notesSlide20.xml>this file will either be replaced or removed by the exporter
</file>

<file path=ppt/notesSlides/notesSlide200.xml>this file will either be replaced or removed by the exporter
</file>

<file path=ppt/notesSlides/notesSlide201.xml>this file will either be replaced or removed by the exporter
</file>

<file path=ppt/notesSlides/notesSlide202.xml>this file will either be replaced or removed by the exporter
</file>

<file path=ppt/notesSlides/notesSlide203.xml>this file will either be replaced or removed by the exporter
</file>

<file path=ppt/notesSlides/notesSlide204.xml>this file will either be replaced or removed by the exporter
</file>

<file path=ppt/notesSlides/notesSlide205.xml>this file will either be replaced or removed by the exporter
</file>

<file path=ppt/notesSlides/notesSlide206.xml>this file will either be replaced or removed by the exporter
</file>

<file path=ppt/notesSlides/notesSlide207.xml>this file will either be replaced or removed by the exporter
</file>

<file path=ppt/notesSlides/notesSlide208.xml>this file will either be replaced or removed by the exporter
</file>

<file path=ppt/notesSlides/notesSlide209.xml>this file will either be replaced or removed by the exporter
</file>

<file path=ppt/notesSlides/notesSlide21.xml>this file will either be replaced or removed by the exporter
</file>

<file path=ppt/notesSlides/notesSlide210.xml>this file will either be replaced or removed by the exporter
</file>

<file path=ppt/notesSlides/notesSlide211.xml>this file will either be replaced or removed by the exporter
</file>

<file path=ppt/notesSlides/notesSlide212.xml>this file will either be replaced or removed by the exporter
</file>

<file path=ppt/notesSlides/notesSlide213.xml>this file will either be replaced or removed by the exporter
</file>

<file path=ppt/notesSlides/notesSlide214.xml>this file will either be replaced or removed by the exporter
</file>

<file path=ppt/notesSlides/notesSlide215.xml>this file will either be replaced or removed by the exporter
</file>

<file path=ppt/notesSlides/notesSlide216.xml>this file will either be replaced or removed by the exporter
</file>

<file path=ppt/notesSlides/notesSlide217.xml>this file will either be replaced or removed by the exporter
</file>

<file path=ppt/notesSlides/notesSlide218.xml>this file will either be replaced or removed by the exporter
</file>

<file path=ppt/notesSlides/notesSlide219.xml>this file will either be replaced or removed by the exporter
</file>

<file path=ppt/notesSlides/notesSlide22.xml>this file will either be replaced or removed by the exporter
</file>

<file path=ppt/notesSlides/notesSlide220.xml>this file will either be replaced or removed by the exporter
</file>

<file path=ppt/notesSlides/notesSlide221.xml>this file will either be replaced or removed by the exporter
</file>

<file path=ppt/notesSlides/notesSlide222.xml>this file will either be replaced or removed by the exporter
</file>

<file path=ppt/notesSlides/notesSlide223.xml>this file will either be replaced or removed by the exporter
</file>

<file path=ppt/notesSlides/notesSlide224.xml>this file will either be replaced or removed by the exporter
</file>

<file path=ppt/notesSlides/notesSlide225.xml>this file will either be replaced or removed by the exporter
</file>

<file path=ppt/notesSlides/notesSlide226.xml>this file will either be replaced or removed by the exporter
</file>

<file path=ppt/notesSlides/notesSlide227.xml>this file will either be replaced or removed by the exporter
</file>

<file path=ppt/notesSlides/notesSlide228.xml>this file will either be replaced or removed by the exporter
</file>

<file path=ppt/notesSlides/notesSlide229.xml>this file will either be replaced or removed by the exporter
</file>

<file path=ppt/notesSlides/notesSlide23.xml>this file will either be replaced or removed by the exporter
</file>

<file path=ppt/notesSlides/notesSlide230.xml>this file will either be replaced or removed by the exporter
</file>

<file path=ppt/notesSlides/notesSlide231.xml>this file will either be replaced or removed by the exporter
</file>

<file path=ppt/notesSlides/notesSlide232.xml>this file will either be replaced or removed by the exporter
</file>

<file path=ppt/notesSlides/notesSlide233.xml>this file will either be replaced or removed by the exporter
</file>

<file path=ppt/notesSlides/notesSlide234.xml>this file will either be replaced or removed by the exporter
</file>

<file path=ppt/notesSlides/notesSlide235.xml>this file will either be replaced or removed by the exporter
</file>

<file path=ppt/notesSlides/notesSlide236.xml>this file will either be replaced or removed by the exporter
</file>

<file path=ppt/notesSlides/notesSlide237.xml>this file will either be replaced or removed by the exporter
</file>

<file path=ppt/notesSlides/notesSlide238.xml>this file will either be replaced or removed by the exporter
</file>

<file path=ppt/notesSlides/notesSlide239.xml>this file will either be replaced or removed by the exporter
</file>

<file path=ppt/notesSlides/notesSlide24.xml>this file will either be replaced or removed by the exporter
</file>

<file path=ppt/notesSlides/notesSlide240.xml>this file will either be replaced or removed by the exporter
</file>

<file path=ppt/notesSlides/notesSlide241.xml>this file will either be replaced or removed by the exporter
</file>

<file path=ppt/notesSlides/notesSlide242.xml>this file will either be replaced or removed by the exporter
</file>

<file path=ppt/notesSlides/notesSlide243.xml>this file will either be replaced or removed by the exporter
</file>

<file path=ppt/notesSlides/notesSlide244.xml>this file will either be replaced or removed by the exporter
</file>

<file path=ppt/notesSlides/notesSlide245.xml>this file will either be replaced or removed by the exporter
</file>

<file path=ppt/notesSlides/notesSlide246.xml>this file will either be replaced or removed by the exporter
</file>

<file path=ppt/notesSlides/notesSlide247.xml>this file will either be replaced or removed by the exporter
</file>

<file path=ppt/notesSlides/notesSlide248.xml>this file will either be replaced or removed by the exporter
</file>

<file path=ppt/notesSlides/notesSlide249.xml>this file will either be replaced or removed by the exporter
</file>

<file path=ppt/notesSlides/notesSlide25.xml>this file will either be replaced or removed by the exporter
</file>

<file path=ppt/notesSlides/notesSlide250.xml>this file will either be replaced or removed by the exporter
</file>

<file path=ppt/notesSlides/notesSlide251.xml>this file will either be replaced or removed by the exporter
</file>

<file path=ppt/notesSlides/notesSlide252.xml>this file will either be replaced or removed by the exporter
</file>

<file path=ppt/notesSlides/notesSlide253.xml>this file will either be replaced or removed by the exporter
</file>

<file path=ppt/notesSlides/notesSlide254.xml>this file will either be replaced or removed by the exporter
</file>

<file path=ppt/notesSlides/notesSlide255.xml>this file will either be replaced or removed by the exporter
</file>

<file path=ppt/notesSlides/notesSlide256.xml>this file will either be replaced or removed by the exporter
</file>

<file path=ppt/notesSlides/notesSlide26.xml>this file will either be replaced or removed by the exporter
</file>

<file path=ppt/notesSlides/notesSlide27.xml>this file will either be replaced or removed by the exporter
</file>

<file path=ppt/notesSlides/notesSlide28.xml>this file will either be replaced or removed by the exporter
</file>

<file path=ppt/notesSlides/notesSlide29.xml>this file will either be replaced or removed by the exporter
</file>

<file path=ppt/notesSlides/notesSlide3.xml>this file will either be replaced or removed by the exporter
</file>

<file path=ppt/notesSlides/notesSlide30.xml>this file will either be replaced or removed by the exporter
</file>

<file path=ppt/notesSlides/notesSlide31.xml>this file will either be replaced or removed by the exporter
</file>

<file path=ppt/notesSlides/notesSlide32.xml>this file will either be replaced or removed by the exporter
</file>

<file path=ppt/notesSlides/notesSlide33.xml>this file will either be replaced or removed by the exporter
</file>

<file path=ppt/notesSlides/notesSlide34.xml>this file will either be replaced or removed by the exporter
</file>

<file path=ppt/notesSlides/notesSlide35.xml>this file will either be replaced or removed by the exporter
</file>

<file path=ppt/notesSlides/notesSlide36.xml>this file will either be replaced or removed by the exporter
</file>

<file path=ppt/notesSlides/notesSlide37.xml>this file will either be replaced or removed by the exporter
</file>

<file path=ppt/notesSlides/notesSlide38.xml>this file will either be replaced or removed by the exporter
</file>

<file path=ppt/notesSlides/notesSlide39.xml>this file will either be replaced or removed by the exporter
</file>

<file path=ppt/notesSlides/notesSlide4.xml>this file will either be replaced or removed by the exporter
</file>

<file path=ppt/notesSlides/notesSlide40.xml>this file will either be replaced or removed by the exporter
</file>

<file path=ppt/notesSlides/notesSlide41.xml>this file will either be replaced or removed by the exporter
</file>

<file path=ppt/notesSlides/notesSlide42.xml>this file will either be replaced or removed by the exporter
</file>

<file path=ppt/notesSlides/notesSlide43.xml>this file will either be replaced or removed by the exporter
</file>

<file path=ppt/notesSlides/notesSlide44.xml>this file will either be replaced or removed by the exporter
</file>

<file path=ppt/notesSlides/notesSlide45.xml>this file will either be replaced or removed by the exporter
</file>

<file path=ppt/notesSlides/notesSlide46.xml>this file will either be replaced or removed by the exporter
</file>

<file path=ppt/notesSlides/notesSlide47.xml>this file will either be replaced or removed by the exporter
</file>

<file path=ppt/notesSlides/notesSlide48.xml>this file will either be replaced or removed by the exporter
</file>

<file path=ppt/notesSlides/notesSlide49.xml>this file will either be replaced or removed by the exporter
</file>

<file path=ppt/notesSlides/notesSlide5.xml>this file will either be replaced or removed by the exporter
</file>

<file path=ppt/notesSlides/notesSlide50.xml>this file will either be replaced or removed by the exporter
</file>

<file path=ppt/notesSlides/notesSlide51.xml>this file will either be replaced or removed by the exporter
</file>

<file path=ppt/notesSlides/notesSlide52.xml>this file will either be replaced or removed by the exporter
</file>

<file path=ppt/notesSlides/notesSlide53.xml>this file will either be replaced or removed by the exporter
</file>

<file path=ppt/notesSlides/notesSlide54.xml>this file will either be replaced or removed by the exporter
</file>

<file path=ppt/notesSlides/notesSlide55.xml>this file will either be replaced or removed by the exporter
</file>

<file path=ppt/notesSlides/notesSlide56.xml>this file will either be replaced or removed by the exporter
</file>

<file path=ppt/notesSlides/notesSlide57.xml>this file will either be replaced or removed by the exporter
</file>

<file path=ppt/notesSlides/notesSlide58.xml>this file will either be replaced or removed by the exporter
</file>

<file path=ppt/notesSlides/notesSlide59.xml>this file will either be replaced or removed by the exporter
</file>

<file path=ppt/notesSlides/notesSlide6.xml>this file will either be replaced or removed by the exporter
</file>

<file path=ppt/notesSlides/notesSlide60.xml>this file will either be replaced or removed by the exporter
</file>

<file path=ppt/notesSlides/notesSlide61.xml>this file will either be replaced or removed by the exporter
</file>

<file path=ppt/notesSlides/notesSlide62.xml>this file will either be replaced or removed by the exporter
</file>

<file path=ppt/notesSlides/notesSlide63.xml>this file will either be replaced or removed by the exporter
</file>

<file path=ppt/notesSlides/notesSlide64.xml>this file will either be replaced or removed by the exporter
</file>

<file path=ppt/notesSlides/notesSlide65.xml>this file will either be replaced or removed by the exporter
</file>

<file path=ppt/notesSlides/notesSlide66.xml>this file will either be replaced or removed by the exporter
</file>

<file path=ppt/notesSlides/notesSlide67.xml>this file will either be replaced or removed by the exporter
</file>

<file path=ppt/notesSlides/notesSlide68.xml>this file will either be replaced or removed by the exporter
</file>

<file path=ppt/notesSlides/notesSlide69.xml>this file will either be replaced or removed by the exporter
</file>

<file path=ppt/notesSlides/notesSlide7.xml>this file will either be replaced or removed by the exporter
</file>

<file path=ppt/notesSlides/notesSlide70.xml>this file will either be replaced or removed by the exporter
</file>

<file path=ppt/notesSlides/notesSlide71.xml>this file will either be replaced or removed by the exporter
</file>

<file path=ppt/notesSlides/notesSlide72.xml>this file will either be replaced or removed by the exporter
</file>

<file path=ppt/notesSlides/notesSlide73.xml>this file will either be replaced or removed by the exporter
</file>

<file path=ppt/notesSlides/notesSlide74.xml>this file will either be replaced or removed by the exporter
</file>

<file path=ppt/notesSlides/notesSlide75.xml>this file will either be replaced or removed by the exporter
</file>

<file path=ppt/notesSlides/notesSlide76.xml>this file will either be replaced or removed by the exporter
</file>

<file path=ppt/notesSlides/notesSlide77.xml>this file will either be replaced or removed by the exporter
</file>

<file path=ppt/notesSlides/notesSlide78.xml>this file will either be replaced or removed by the exporter
</file>

<file path=ppt/notesSlides/notesSlide79.xml>this file will either be replaced or removed by the exporter
</file>

<file path=ppt/notesSlides/notesSlide8.xml>this file will either be replaced or removed by the exporter
</file>

<file path=ppt/notesSlides/notesSlide80.xml>this file will either be replaced or removed by the exporter
</file>

<file path=ppt/notesSlides/notesSlide81.xml>this file will either be replaced or removed by the exporter
</file>

<file path=ppt/notesSlides/notesSlide82.xml>this file will either be replaced or removed by the exporter
</file>

<file path=ppt/notesSlides/notesSlide83.xml>this file will either be replaced or removed by the exporter
</file>

<file path=ppt/notesSlides/notesSlide84.xml>this file will either be replaced or removed by the exporter
</file>

<file path=ppt/notesSlides/notesSlide85.xml>this file will either be replaced or removed by the exporter
</file>

<file path=ppt/notesSlides/notesSlide86.xml>this file will either be replaced or removed by the exporter
</file>

<file path=ppt/notesSlides/notesSlide87.xml>this file will either be replaced or removed by the exporter
</file>

<file path=ppt/notesSlides/notesSlide88.xml>this file will either be replaced or removed by the exporter
</file>

<file path=ppt/notesSlides/notesSlide89.xml>this file will either be replaced or removed by the exporter
</file>

<file path=ppt/notesSlides/notesSlide9.xml>this file will either be replaced or removed by the exporter
</file>

<file path=ppt/notesSlides/notesSlide90.xml>this file will either be replaced or removed by the exporter
</file>

<file path=ppt/notesSlides/notesSlide91.xml>this file will either be replaced or removed by the exporter
</file>

<file path=ppt/notesSlides/notesSlide92.xml>this file will either be replaced or removed by the exporter
</file>

<file path=ppt/notesSlides/notesSlide93.xml>this file will either be replaced or removed by the exporter
</file>

<file path=ppt/notesSlides/notesSlide94.xml>this file will either be replaced or removed by the exporter
</file>

<file path=ppt/notesSlides/notesSlide95.xml>this file will either be replaced or removed by the exporter
</file>

<file path=ppt/notesSlides/notesSlide96.xml>this file will either be replaced or removed by the exporter
</file>

<file path=ppt/notesSlides/notesSlide97.xml>this file will either be replaced or removed by the exporter
</file>

<file path=ppt/notesSlides/notesSlide98.xml>this file will either be replaced or removed by the exporter
</file>

<file path=ppt/notesSlides/notesSlide99.xml>this file will either be replaced or removed by the exporter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type="title" preserve="1">
  <p:cSld name="Title Slide">
    <p:spTree>
      <p:nvGrpSpPr>
        <p:cNvPr name="" id="1"/>
        <p:cNvGrpSpPr/>
        <p:nvPr/>
      </p:nvGrpSpPr>
      <p:grpSpPr>
        <a:xfrm>
          <a:off x="0" y="0"/>
          <a:ext cy="0" cx="0"/>
          <a:chOff x="0" y="0"/>
          <a:chExt cy="0" cx="0"/>
        </a:xfrm>
      </p:grpSpPr>
      <p:sp>
        <p:nvSpPr>
          <p:cNvPr name="Title 1" id="2"/>
          <p:cNvSpPr>
            <a:spLocks noGrp="1"/>
          </p:cNvSpPr>
          <p:nvPr>
            <p:ph type="ctrTitle"/>
          </p:nvPr>
        </p:nvSpPr>
        <p:spPr>
          <a:xfrm>
            <a:off x="685800" y="2130425"/>
            <a:ext cy="1470025" cx="7772400"/>
          </a:xfrm>
        </p:spPr>
        <p:txBody>
          <a:bodyPr/>
          <a:lstStyle/>
          <a:p>
            <a:r>
              <a:rPr smtClean="0"/>
              <a:t>Click to edit Master title style</a:t>
            </a:r>
            <a:endParaRPr/>
          </a:p>
        </p:txBody>
      </p:sp>
      <p:sp>
        <p:nvSpPr>
          <p:cNvPr name="Subtitle 2" id="3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y="1752600" cx="6400800"/>
          </a:xfrm>
        </p:spPr>
        <p:txBody>
          <a:bodyPr/>
          <a:lstStyle>
            <a:lvl1pPr algn="ctr" indent="0" mar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algn="ctr" indent="0" marL="457200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algn="ctr" indent="0" marL="914400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algn="ctr" indent="0" marL="1371600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algn="ctr" indent="0" marL="1828800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algn="ctr" indent="0" marL="2286000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algn="ctr" indent="0" marL="2743200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algn="ctr" indent="0" marL="3200400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algn="ctr" indent="0" marL="3657600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smtClean="0"/>
              <a:t>Click to edit Master subtitle style</a:t>
            </a:r>
            <a:endParaRPr/>
          </a:p>
        </p:txBody>
      </p:sp>
      <p:sp>
        <p:nvSpPr>
          <p:cNvPr name="Date Placeholder 3" id="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type="datetimeFigureOut" id="{BC2B04EF-4797-4A4D-8E59-11A3F4C1A8F2}">
              <a:rPr smtClean="0"/>
              <a:t>7/3/2008</a:t>
            </a:fld>
            <a:endParaRPr/>
          </a:p>
        </p:txBody>
      </p:sp>
      <p:sp>
        <p:nvSpPr>
          <p:cNvPr name="Footer Placeholder 4" id="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name="Slide Number Placeholder 5" id="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type="slidenum" id="{AA5D5A66-39BE-4103-9B2A-7D233BAA6F86}">
              <a:rPr smtClean="0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 and Content">
    <p:spTree>
      <p:nvGrpSpPr>
        <p:cNvPr name="" id="1"/>
        <p:cNvGrpSpPr/>
        <p:nvPr/>
      </p:nvGrpSpPr>
      <p:grpSpPr>
        <a:xfrm>
          <a:off x="0" y="0"/>
          <a:ext cy="0" cx="0"/>
          <a:chOff x="0" y="0"/>
          <a:chExt cy="0" cx="0"/>
        </a:xfrm>
      </p:grpSpPr>
      <p:sp>
        <p:nvSpPr>
          <p:cNvPr name="Title 1" id="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smtClean="0"/>
              <a:t>Click to edit Master title style</a:t>
            </a:r>
            <a:endParaRPr/>
          </a:p>
        </p:txBody>
      </p:sp>
      <p:sp>
        <p:nvSpPr>
          <p:cNvPr name="Content Placeholder 2" id="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smtClean="0"/>
              <a:t>Click to edit Master text styles</a:t>
            </a:r>
          </a:p>
          <a:p>
            <a:pPr lvl="1"/>
            <a:r>
              <a:rPr smtClean="0"/>
              <a:t>Second level</a:t>
            </a:r>
          </a:p>
          <a:p>
            <a:pPr lvl="2"/>
            <a:r>
              <a:rPr smtClean="0"/>
              <a:t>Third level</a:t>
            </a:r>
          </a:p>
          <a:p>
            <a:pPr lvl="3"/>
            <a:r>
              <a:rPr smtClean="0"/>
              <a:t>Fourth level</a:t>
            </a:r>
          </a:p>
          <a:p>
            <a:pPr lvl="4"/>
            <a:r>
              <a:rPr smtClean="0"/>
              <a:t>Fifth level</a:t>
            </a:r>
            <a:endParaRPr/>
          </a:p>
        </p:txBody>
      </p:sp>
      <p:sp>
        <p:nvSpPr>
          <p:cNvPr name="Date Placeholder 3" id="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type="datetimeFigureOut" id="{BC2B04EF-4797-4A4D-8E59-11A3F4C1A8F2}">
              <a:rPr smtClean="0"/>
              <a:t>7/3/2008</a:t>
            </a:fld>
            <a:endParaRPr/>
          </a:p>
        </p:txBody>
      </p:sp>
      <p:sp>
        <p:nvSpPr>
          <p:cNvPr name="Footer Placeholder 4" id="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name="Slide Number Placeholder 5" id="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type="slidenum" id="{AA5D5A66-39BE-4103-9B2A-7D233BAA6F86}">
              <a:rPr smtClean="0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&#65279;<?xml version="1.0" encoding="utf-8"?>
<Relationships xmlns='http://schemas.openxmlformats.org/package/2006/relationships'>
  <Relationship Id='rId12' Type='http://schemas.openxmlformats.org/officeDocument/2006/relationships/theme' Target='../theme/theme1.xml'/>
  <Relationship Id='rId1' Type='http://schemas.openxmlformats.org/officeDocument/2006/relationships/slideLayout' Target='../slideLayouts/slideLayout1.xml'/>
  <Relationship Id='rId2' Type='http://schemas.openxmlformats.org/officeDocument/2006/relationships/slideLayout' Target='../slideLayouts/slideLayout2.xml'/>  
</Relationships>
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name="" id="1"/>
        <p:cNvGrpSpPr/>
        <p:nvPr/>
      </p:nvGrpSpPr>
      <p:grpSpPr>
        <a:xfrm>
          <a:off x="0" y="0"/>
          <a:ext cy="0" cx="0"/>
          <a:chOff x="0" y="0"/>
          <a:chExt cy="0" cx="0"/>
        </a:xfrm>
      </p:grpSpPr>
      <p:sp>
        <p:nvSpPr>
          <p:cNvPr name="Title Placeholder 1" id="2"/>
          <p:cNvSpPr>
            <a:spLocks noGrp="1"/>
          </p:cNvSpPr>
          <p:nvPr>
            <p:ph type="title"/>
          </p:nvPr>
        </p:nvSpPr>
        <p:spPr>
          <a:xfrm>
            <a:off x="457200" y="274638"/>
            <a:ext cy="1143000" cx="8229600"/>
          </a:xfrm>
          <a:prstGeom prst="rect">
            <a:avLst/>
          </a:prstGeom>
        </p:spPr>
        <p:txBody>
          <a:bodyPr rtlCol="0" anchor="ctr" tIns="45720" bIns="45720" lIns="91440" vert="horz" rIns="91440">
            <a:normAutofit/>
          </a:bodyPr>
          <a:lstStyle/>
          <a:p>
            <a:r>
              <a:rPr smtClean="0"/>
              <a:t>Click to edit Master title style</a:t>
            </a:r>
            <a:endParaRPr/>
          </a:p>
        </p:txBody>
      </p:sp>
      <p:sp>
        <p:nvSpPr>
          <p:cNvPr name="Text Placeholder 2" id="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y="4525963" cx="8229600"/>
          </a:xfrm>
          <a:prstGeom prst="rect">
            <a:avLst/>
          </a:prstGeom>
        </p:spPr>
        <p:txBody>
          <a:bodyPr rtlCol="0" tIns="45720" bIns="45720" lIns="91440" vert="horz" rIns="91440">
            <a:normAutofit/>
          </a:bodyPr>
          <a:lstStyle/>
          <a:p>
            <a:pPr lvl="0"/>
            <a:r>
              <a:rPr smtClean="0"/>
              <a:t>Click to edit Master text styles</a:t>
            </a:r>
          </a:p>
          <a:p>
            <a:pPr lvl="1"/>
            <a:r>
              <a:rPr smtClean="0"/>
              <a:t>Second level</a:t>
            </a:r>
          </a:p>
          <a:p>
            <a:pPr lvl="2"/>
            <a:r>
              <a:rPr smtClean="0"/>
              <a:t>Third level</a:t>
            </a:r>
          </a:p>
          <a:p>
            <a:pPr lvl="3"/>
            <a:r>
              <a:rPr smtClean="0"/>
              <a:t>Fourth level</a:t>
            </a:r>
          </a:p>
          <a:p>
            <a:pPr lvl="4"/>
            <a:r>
              <a:rPr smtClean="0"/>
              <a:t>Fifth level</a:t>
            </a:r>
            <a:endParaRPr/>
          </a:p>
        </p:txBody>
      </p:sp>
      <p:sp>
        <p:nvSpPr>
          <p:cNvPr name="Date Placeholder 3" id="4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y="365125" cx="2133600"/>
          </a:xfrm>
          <a:prstGeom prst="rect">
            <a:avLst/>
          </a:prstGeom>
        </p:spPr>
        <p:txBody>
          <a:bodyPr rtlCol="0" anchor="ctr" tIns="45720" bIns="45720" lIns="91440" vert="horz" rIns="91440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type="datetimeFigureOut" id="{BC2B04EF-4797-4A4D-8E59-11A3F4C1A8F2}">
              <a:rPr smtClean="0"/>
              <a:t>7/3/2008</a:t>
            </a:fld>
            <a:endParaRPr/>
          </a:p>
        </p:txBody>
      </p:sp>
      <p:sp>
        <p:nvSpPr>
          <p:cNvPr name="Footer Placeholder 4" id="5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y="365125" cx="2895600"/>
          </a:xfrm>
          <a:prstGeom prst="rect">
            <a:avLst/>
          </a:prstGeom>
        </p:spPr>
        <p:txBody>
          <a:bodyPr rtlCol="0" anchor="ctr" tIns="45720" bIns="45720" lIns="91440" vert="horz" rIns="91440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name="Slide Number Placeholder 5" id="6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y="365125" cx="2133600"/>
          </a:xfrm>
          <a:prstGeom prst="rect">
            <a:avLst/>
          </a:prstGeom>
        </p:spPr>
        <p:txBody>
          <a:bodyPr rtlCol="0" anchor="ctr" tIns="45720" bIns="45720" lIns="91440" vert="horz" rIns="91440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type="slidenum" id="{AA5D5A66-39BE-4103-9B2A-7D233BAA6F86}">
              <a:rPr smtClean="0"/>
              <a:t>‹#›</a:t>
            </a:fld>
            <a:endParaRPr/>
          </a:p>
        </p:txBody>
      </p:sp>
    </p:spTree>
  </p:cSld>
  <p:clrMap accent1="accent1" bg1="lt1" accent2="accent2" tx1="dk1" bg2="lt2" accent3="accent3" hlink="hlink" tx2="dk2" accent4="accent4" accent5="accent5" accent6="accent6" folHlink="folHlink"/>
  <p:sldLayoutIdLst>
    <p:sldLayoutId id="2147483649" r:id="rId1"/>
    <p:sldLayoutId id="2147483650" r:id="rId2"/>
  </p:sldLayoutIdLst>
  <p:txStyles>
    <p:titleStyle>
      <a:lvl1pPr algn="ctr" defTabSz="914400" hangingPunct="1" eaLnBrk="1" rtl="0" latinLnBrk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914400" hangingPunct="1" indent="-342900" marL="342900" eaLnBrk="1" rtl="0" latinLnBrk="0">
        <a:spcBef>
          <a:spcPct val="20000"/>
        </a:spcBef>
        <a:buFont typeface="Arial" pitchFamily="34" charset="0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hangingPunct="1" indent="-285750" marL="742950" eaLnBrk="1" rtl="0" latinLnBrk="0">
        <a:spcBef>
          <a:spcPct val="20000"/>
        </a:spcBef>
        <a:buFont typeface="Arial" pitchFamily="34" charset="0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hangingPunct="1" indent="-228600" marL="1143000" eaLnBrk="1" rtl="0" latinLnBrk="0">
        <a:spcBef>
          <a:spcPct val="20000"/>
        </a:spcBef>
        <a:buFont typeface="Arial" pitchFamily="34" charset="0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hangingPunct="1" indent="-228600" marL="1600200" eaLnBrk="1" rtl="0" latinLnBrk="0">
        <a:spcBef>
          <a:spcPct val="20000"/>
        </a:spcBef>
        <a:buFont typeface="Arial" pitchFamily="34" charset="0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hangingPunct="1" indent="-228600" marL="2057400" eaLnBrk="1" rtl="0" latinLnBrk="0">
        <a:spcBef>
          <a:spcPct val="20000"/>
        </a:spcBef>
        <a:buFont typeface="Arial" pitchFamily="34" charset="0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hangingPunct="1" indent="-228600" marL="2514600" eaLnBrk="1" rtl="0" latinLnBrk="0">
        <a:spcBef>
          <a:spcPct val="20000"/>
        </a:spcBef>
        <a:buFont typeface="Arial" pitchFamily="34" charset="0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hangingPunct="1" indent="-228600" marL="2971800" eaLnBrk="1" rtl="0" latinLnBrk="0">
        <a:spcBef>
          <a:spcPct val="20000"/>
        </a:spcBef>
        <a:buFont typeface="Arial" pitchFamily="34" charset="0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hangingPunct="1" indent="-228600" marL="3429000" eaLnBrk="1" rtl="0" latinLnBrk="0">
        <a:spcBef>
          <a:spcPct val="20000"/>
        </a:spcBef>
        <a:buFont typeface="Arial" pitchFamily="34" charset="0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hangingPunct="1" indent="-228600" marL="3886200" eaLnBrk="1" rtl="0" latinLnBrk="0">
        <a:spcBef>
          <a:spcPct val="20000"/>
        </a:spcBef>
        <a:buFont typeface="Arial" pitchFamily="34" charset="0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algn="l" defTabSz="914400" hangingPunct="1" marL="0" eaLnBrk="1" rtl="0" latinLnBrk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hangingPunct="1" marL="457200" eaLnBrk="1" rtl="0" latinLnBrk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hangingPunct="1" marL="914400" eaLnBrk="1" rtl="0" latinLnBrk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hangingPunct="1" marL="1371600" eaLnBrk="1" rtl="0" latinLnBrk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hangingPunct="1" marL="1828800" eaLnBrk="1" rtl="0" latinLnBrk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hangingPunct="1" marL="2286000" eaLnBrk="1" rtl="0" latinLnBrk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hangingPunct="1" marL="2743200" eaLnBrk="1" rtl="0" latinLnBrk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hangingPunct="1" marL="3200400" eaLnBrk="1" rtl="0" latinLnBrk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hangingPunct="1" marL="3657600" eaLnBrk="1" rtl="0" latinLnBrk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this file will either be replaced or removed by the exporter
</file>

<file path=ppt/slides/_rels/slide10.xml.rels>this file will either be replaced or removed by the exporter
</file>

<file path=ppt/slides/_rels/slide100.xml.rels>this file will either be replaced or removed by the exporter
</file>

<file path=ppt/slides/_rels/slide101.xml.rels>this file will either be replaced or removed by the exporter
</file>

<file path=ppt/slides/_rels/slide102.xml.rels>this file will either be replaced or removed by the exporter
</file>

<file path=ppt/slides/_rels/slide103.xml.rels>this file will either be replaced or removed by the exporter
</file>

<file path=ppt/slides/_rels/slide104.xml.rels>this file will either be replaced or removed by the exporter
</file>

<file path=ppt/slides/_rels/slide105.xml.rels>this file will either be replaced or removed by the exporter
</file>

<file path=ppt/slides/_rels/slide106.xml.rels>this file will either be replaced or removed by the exporter
</file>

<file path=ppt/slides/_rels/slide107.xml.rels>this file will either be replaced or removed by the exporter
</file>

<file path=ppt/slides/_rels/slide108.xml.rels>this file will either be replaced or removed by the exporter
</file>

<file path=ppt/slides/_rels/slide109.xml.rels>this file will either be replaced or removed by the exporter
</file>

<file path=ppt/slides/_rels/slide11.xml.rels>this file will either be replaced or removed by the exporter
</file>

<file path=ppt/slides/_rels/slide110.xml.rels>this file will either be replaced or removed by the exporter
</file>

<file path=ppt/slides/_rels/slide111.xml.rels>this file will either be replaced or removed by the exporter
</file>

<file path=ppt/slides/_rels/slide112.xml.rels>this file will either be replaced or removed by the exporter
</file>

<file path=ppt/slides/_rels/slide113.xml.rels>this file will either be replaced or removed by the exporter
</file>

<file path=ppt/slides/_rels/slide114.xml.rels>this file will either be replaced or removed by the exporter
</file>

<file path=ppt/slides/_rels/slide115.xml.rels>this file will either be replaced or removed by the exporter
</file>

<file path=ppt/slides/_rels/slide116.xml.rels>this file will either be replaced or removed by the exporter
</file>

<file path=ppt/slides/_rels/slide117.xml.rels>this file will either be replaced or removed by the exporter
</file>

<file path=ppt/slides/_rels/slide118.xml.rels>this file will either be replaced or removed by the exporter
</file>

<file path=ppt/slides/_rels/slide119.xml.rels>this file will either be replaced or removed by the exporter
</file>

<file path=ppt/slides/_rels/slide12.xml.rels>this file will either be replaced or removed by the exporter
</file>

<file path=ppt/slides/_rels/slide120.xml.rels>this file will either be replaced or removed by the exporter
</file>

<file path=ppt/slides/_rels/slide121.xml.rels>this file will either be replaced or removed by the exporter
</file>

<file path=ppt/slides/_rels/slide122.xml.rels>this file will either be replaced or removed by the exporter
</file>

<file path=ppt/slides/_rels/slide123.xml.rels>this file will either be replaced or removed by the exporter
</file>

<file path=ppt/slides/_rels/slide124.xml.rels>this file will either be replaced or removed by the exporter
</file>

<file path=ppt/slides/_rels/slide125.xml.rels>this file will either be replaced or removed by the exporter
</file>

<file path=ppt/slides/_rels/slide126.xml.rels>this file will either be replaced or removed by the exporter
</file>

<file path=ppt/slides/_rels/slide127.xml.rels>this file will either be replaced or removed by the exporter
</file>

<file path=ppt/slides/_rels/slide128.xml.rels>this file will either be replaced or removed by the exporter
</file>

<file path=ppt/slides/_rels/slide129.xml.rels>this file will either be replaced or removed by the exporter
</file>

<file path=ppt/slides/_rels/slide13.xml.rels>this file will either be replaced or removed by the exporter
</file>

<file path=ppt/slides/_rels/slide130.xml.rels>this file will either be replaced or removed by the exporter
</file>

<file path=ppt/slides/_rels/slide131.xml.rels>this file will either be replaced or removed by the exporter
</file>

<file path=ppt/slides/_rels/slide132.xml.rels>this file will either be replaced or removed by the exporter
</file>

<file path=ppt/slides/_rels/slide133.xml.rels>this file will either be replaced or removed by the exporter
</file>

<file path=ppt/slides/_rels/slide134.xml.rels>this file will either be replaced or removed by the exporter
</file>

<file path=ppt/slides/_rels/slide135.xml.rels>this file will either be replaced or removed by the exporter
</file>

<file path=ppt/slides/_rels/slide136.xml.rels>this file will either be replaced or removed by the exporter
</file>

<file path=ppt/slides/_rels/slide137.xml.rels>this file will either be replaced or removed by the exporter
</file>

<file path=ppt/slides/_rels/slide138.xml.rels>this file will either be replaced or removed by the exporter
</file>

<file path=ppt/slides/_rels/slide139.xml.rels>this file will either be replaced or removed by the exporter
</file>

<file path=ppt/slides/_rels/slide14.xml.rels>this file will either be replaced or removed by the exporter
</file>

<file path=ppt/slides/_rels/slide140.xml.rels>this file will either be replaced or removed by the exporter
</file>

<file path=ppt/slides/_rels/slide141.xml.rels>this file will either be replaced or removed by the exporter
</file>

<file path=ppt/slides/_rels/slide142.xml.rels>this file will either be replaced or removed by the exporter
</file>

<file path=ppt/slides/_rels/slide143.xml.rels>this file will either be replaced or removed by the exporter
</file>

<file path=ppt/slides/_rels/slide144.xml.rels>this file will either be replaced or removed by the exporter
</file>

<file path=ppt/slides/_rels/slide145.xml.rels>this file will either be replaced or removed by the exporter
</file>

<file path=ppt/slides/_rels/slide146.xml.rels>this file will either be replaced or removed by the exporter
</file>

<file path=ppt/slides/_rels/slide147.xml.rels>this file will either be replaced or removed by the exporter
</file>

<file path=ppt/slides/_rels/slide148.xml.rels>this file will either be replaced or removed by the exporter
</file>

<file path=ppt/slides/_rels/slide149.xml.rels>this file will either be replaced or removed by the exporter
</file>

<file path=ppt/slides/_rels/slide15.xml.rels>this file will either be replaced or removed by the exporter
</file>

<file path=ppt/slides/_rels/slide150.xml.rels>this file will either be replaced or removed by the exporter
</file>

<file path=ppt/slides/_rels/slide151.xml.rels>this file will either be replaced or removed by the exporter
</file>

<file path=ppt/slides/_rels/slide152.xml.rels>this file will either be replaced or removed by the exporter
</file>

<file path=ppt/slides/_rels/slide153.xml.rels>this file will either be replaced or removed by the exporter
</file>

<file path=ppt/slides/_rels/slide154.xml.rels>this file will either be replaced or removed by the exporter
</file>

<file path=ppt/slides/_rels/slide155.xml.rels>this file will either be replaced or removed by the exporter
</file>

<file path=ppt/slides/_rels/slide156.xml.rels>this file will either be replaced or removed by the exporter
</file>

<file path=ppt/slides/_rels/slide157.xml.rels>this file will either be replaced or removed by the exporter
</file>

<file path=ppt/slides/_rels/slide158.xml.rels>this file will either be replaced or removed by the exporter
</file>

<file path=ppt/slides/_rels/slide159.xml.rels>this file will either be replaced or removed by the exporter
</file>

<file path=ppt/slides/_rels/slide16.xml.rels>this file will either be replaced or removed by the exporter
</file>

<file path=ppt/slides/_rels/slide160.xml.rels>this file will either be replaced or removed by the exporter
</file>

<file path=ppt/slides/_rels/slide161.xml.rels>this file will either be replaced or removed by the exporter
</file>

<file path=ppt/slides/_rels/slide162.xml.rels>this file will either be replaced or removed by the exporter
</file>

<file path=ppt/slides/_rels/slide163.xml.rels>this file will either be replaced or removed by the exporter
</file>

<file path=ppt/slides/_rels/slide164.xml.rels>this file will either be replaced or removed by the exporter
</file>

<file path=ppt/slides/_rels/slide165.xml.rels>this file will either be replaced or removed by the exporter
</file>

<file path=ppt/slides/_rels/slide166.xml.rels>this file will either be replaced or removed by the exporter
</file>

<file path=ppt/slides/_rels/slide167.xml.rels>this file will either be replaced or removed by the exporter
</file>

<file path=ppt/slides/_rels/slide168.xml.rels>this file will either be replaced or removed by the exporter
</file>

<file path=ppt/slides/_rels/slide169.xml.rels>this file will either be replaced or removed by the exporter
</file>

<file path=ppt/slides/_rels/slide17.xml.rels>this file will either be replaced or removed by the exporter
</file>

<file path=ppt/slides/_rels/slide170.xml.rels>this file will either be replaced or removed by the exporter
</file>

<file path=ppt/slides/_rels/slide171.xml.rels>this file will either be replaced or removed by the exporter
</file>

<file path=ppt/slides/_rels/slide172.xml.rels>this file will either be replaced or removed by the exporter
</file>

<file path=ppt/slides/_rels/slide173.xml.rels>this file will either be replaced or removed by the exporter
</file>

<file path=ppt/slides/_rels/slide174.xml.rels>this file will either be replaced or removed by the exporter
</file>

<file path=ppt/slides/_rels/slide175.xml.rels>this file will either be replaced or removed by the exporter
</file>

<file path=ppt/slides/_rels/slide176.xml.rels>this file will either be replaced or removed by the exporter
</file>

<file path=ppt/slides/_rels/slide177.xml.rels>this file will either be replaced or removed by the exporter
</file>

<file path=ppt/slides/_rels/slide178.xml.rels>this file will either be replaced or removed by the exporter
</file>

<file path=ppt/slides/_rels/slide179.xml.rels>this file will either be replaced or removed by the exporter
</file>

<file path=ppt/slides/_rels/slide18.xml.rels>this file will either be replaced or removed by the exporter
</file>

<file path=ppt/slides/_rels/slide180.xml.rels>this file will either be replaced or removed by the exporter
</file>

<file path=ppt/slides/_rels/slide181.xml.rels>this file will either be replaced or removed by the exporter
</file>

<file path=ppt/slides/_rels/slide182.xml.rels>this file will either be replaced or removed by the exporter
</file>

<file path=ppt/slides/_rels/slide183.xml.rels>this file will either be replaced or removed by the exporter
</file>

<file path=ppt/slides/_rels/slide184.xml.rels>this file will either be replaced or removed by the exporter
</file>

<file path=ppt/slides/_rels/slide185.xml.rels>this file will either be replaced or removed by the exporter
</file>

<file path=ppt/slides/_rels/slide186.xml.rels>this file will either be replaced or removed by the exporter
</file>

<file path=ppt/slides/_rels/slide187.xml.rels>this file will either be replaced or removed by the exporter
</file>

<file path=ppt/slides/_rels/slide188.xml.rels>this file will either be replaced or removed by the exporter
</file>

<file path=ppt/slides/_rels/slide189.xml.rels>this file will either be replaced or removed by the exporter
</file>

<file path=ppt/slides/_rels/slide19.xml.rels>this file will either be replaced or removed by the exporter
</file>

<file path=ppt/slides/_rels/slide190.xml.rels>this file will either be replaced or removed by the exporter
</file>

<file path=ppt/slides/_rels/slide191.xml.rels>this file will either be replaced or removed by the exporter
</file>

<file path=ppt/slides/_rels/slide192.xml.rels>this file will either be replaced or removed by the exporter
</file>

<file path=ppt/slides/_rels/slide193.xml.rels>this file will either be replaced or removed by the exporter
</file>

<file path=ppt/slides/_rels/slide194.xml.rels>this file will either be replaced or removed by the exporter
</file>

<file path=ppt/slides/_rels/slide195.xml.rels>this file will either be replaced or removed by the exporter
</file>

<file path=ppt/slides/_rels/slide196.xml.rels>this file will either be replaced or removed by the exporter
</file>

<file path=ppt/slides/_rels/slide197.xml.rels>this file will either be replaced or removed by the exporter
</file>

<file path=ppt/slides/_rels/slide198.xml.rels>this file will either be replaced or removed by the exporter
</file>

<file path=ppt/slides/_rels/slide199.xml.rels>this file will either be replaced or removed by the exporter
</file>

<file path=ppt/slides/_rels/slide2.xml.rels>this file will either be replaced or removed by the exporter
</file>

<file path=ppt/slides/_rels/slide20.xml.rels>this file will either be replaced or removed by the exporter
</file>

<file path=ppt/slides/_rels/slide200.xml.rels>this file will either be replaced or removed by the exporter
</file>

<file path=ppt/slides/_rels/slide201.xml.rels>this file will either be replaced or removed by the exporter
</file>

<file path=ppt/slides/_rels/slide202.xml.rels>this file will either be replaced or removed by the exporter
</file>

<file path=ppt/slides/_rels/slide203.xml.rels>this file will either be replaced or removed by the exporter
</file>

<file path=ppt/slides/_rels/slide204.xml.rels>this file will either be replaced or removed by the exporter
</file>

<file path=ppt/slides/_rels/slide205.xml.rels>this file will either be replaced or removed by the exporter
</file>

<file path=ppt/slides/_rels/slide206.xml.rels>this file will either be replaced or removed by the exporter
</file>

<file path=ppt/slides/_rels/slide207.xml.rels>this file will either be replaced or removed by the exporter
</file>

<file path=ppt/slides/_rels/slide208.xml.rels>this file will either be replaced or removed by the exporter
</file>

<file path=ppt/slides/_rels/slide209.xml.rels>this file will either be replaced or removed by the exporter
</file>

<file path=ppt/slides/_rels/slide21.xml.rels>this file will either be replaced or removed by the exporter
</file>

<file path=ppt/slides/_rels/slide210.xml.rels>this file will either be replaced or removed by the exporter
</file>

<file path=ppt/slides/_rels/slide211.xml.rels>this file will either be replaced or removed by the exporter
</file>

<file path=ppt/slides/_rels/slide212.xml.rels>this file will either be replaced or removed by the exporter
</file>

<file path=ppt/slides/_rels/slide213.xml.rels>this file will either be replaced or removed by the exporter
</file>

<file path=ppt/slides/_rels/slide214.xml.rels>this file will either be replaced or removed by the exporter
</file>

<file path=ppt/slides/_rels/slide215.xml.rels>this file will either be replaced or removed by the exporter
</file>

<file path=ppt/slides/_rels/slide216.xml.rels>this file will either be replaced or removed by the exporter
</file>

<file path=ppt/slides/_rels/slide217.xml.rels>this file will either be replaced or removed by the exporter
</file>

<file path=ppt/slides/_rels/slide218.xml.rels>this file will either be replaced or removed by the exporter
</file>

<file path=ppt/slides/_rels/slide219.xml.rels>this file will either be replaced or removed by the exporter
</file>

<file path=ppt/slides/_rels/slide22.xml.rels>this file will either be replaced or removed by the exporter
</file>

<file path=ppt/slides/_rels/slide220.xml.rels>this file will either be replaced or removed by the exporter
</file>

<file path=ppt/slides/_rels/slide221.xml.rels>this file will either be replaced or removed by the exporter
</file>

<file path=ppt/slides/_rels/slide222.xml.rels>this file will either be replaced or removed by the exporter
</file>

<file path=ppt/slides/_rels/slide223.xml.rels>this file will either be replaced or removed by the exporter
</file>

<file path=ppt/slides/_rels/slide224.xml.rels>this file will either be replaced or removed by the exporter
</file>

<file path=ppt/slides/_rels/slide225.xml.rels>this file will either be replaced or removed by the exporter
</file>

<file path=ppt/slides/_rels/slide226.xml.rels>this file will either be replaced or removed by the exporter
</file>

<file path=ppt/slides/_rels/slide227.xml.rels>this file will either be replaced or removed by the exporter
</file>

<file path=ppt/slides/_rels/slide228.xml.rels>this file will either be replaced or removed by the exporter
</file>

<file path=ppt/slides/_rels/slide229.xml.rels>this file will either be replaced or removed by the exporter
</file>

<file path=ppt/slides/_rels/slide23.xml.rels>this file will either be replaced or removed by the exporter
</file>

<file path=ppt/slides/_rels/slide230.xml.rels>this file will either be replaced or removed by the exporter
</file>

<file path=ppt/slides/_rels/slide231.xml.rels>this file will either be replaced or removed by the exporter
</file>

<file path=ppt/slides/_rels/slide232.xml.rels>this file will either be replaced or removed by the exporter
</file>

<file path=ppt/slides/_rels/slide233.xml.rels>this file will either be replaced or removed by the exporter
</file>

<file path=ppt/slides/_rels/slide234.xml.rels>this file will either be replaced or removed by the exporter
</file>

<file path=ppt/slides/_rels/slide235.xml.rels>this file will either be replaced or removed by the exporter
</file>

<file path=ppt/slides/_rels/slide236.xml.rels>this file will either be replaced or removed by the exporter
</file>

<file path=ppt/slides/_rels/slide237.xml.rels>this file will either be replaced or removed by the exporter
</file>

<file path=ppt/slides/_rels/slide238.xml.rels>this file will either be replaced or removed by the exporter
</file>

<file path=ppt/slides/_rels/slide239.xml.rels>this file will either be replaced or removed by the exporter
</file>

<file path=ppt/slides/_rels/slide24.xml.rels>this file will either be replaced or removed by the exporter
</file>

<file path=ppt/slides/_rels/slide240.xml.rels>this file will either be replaced or removed by the exporter
</file>

<file path=ppt/slides/_rels/slide241.xml.rels>this file will either be replaced or removed by the exporter
</file>

<file path=ppt/slides/_rels/slide242.xml.rels>this file will either be replaced or removed by the exporter
</file>

<file path=ppt/slides/_rels/slide243.xml.rels>this file will either be replaced or removed by the exporter
</file>

<file path=ppt/slides/_rels/slide244.xml.rels>this file will either be replaced or removed by the exporter
</file>

<file path=ppt/slides/_rels/slide245.xml.rels>this file will either be replaced or removed by the exporter
</file>

<file path=ppt/slides/_rels/slide246.xml.rels>this file will either be replaced or removed by the exporter
</file>

<file path=ppt/slides/_rels/slide247.xml.rels>this file will either be replaced or removed by the exporter
</file>

<file path=ppt/slides/_rels/slide248.xml.rels>this file will either be replaced or removed by the exporter
</file>

<file path=ppt/slides/_rels/slide249.xml.rels>this file will either be replaced or removed by the exporter
</file>

<file path=ppt/slides/_rels/slide25.xml.rels>this file will either be replaced or removed by the exporter
</file>

<file path=ppt/slides/_rels/slide250.xml.rels>this file will either be replaced or removed by the exporter
</file>

<file path=ppt/slides/_rels/slide251.xml.rels>this file will either be replaced or removed by the exporter
</file>

<file path=ppt/slides/_rels/slide252.xml.rels>this file will either be replaced or removed by the exporter
</file>

<file path=ppt/slides/_rels/slide253.xml.rels>this file will either be replaced or removed by the exporter
</file>

<file path=ppt/slides/_rels/slide254.xml.rels>this file will either be replaced or removed by the exporter
</file>

<file path=ppt/slides/_rels/slide255.xml.rels>this file will either be replaced or removed by the exporter
</file>

<file path=ppt/slides/_rels/slide256.xml.rels>this file will either be replaced or removed by the exporter
</file>

<file path=ppt/slides/_rels/slide26.xml.rels>this file will either be replaced or removed by the exporter
</file>

<file path=ppt/slides/_rels/slide27.xml.rels>this file will either be replaced or removed by the exporter
</file>

<file path=ppt/slides/_rels/slide28.xml.rels>this file will either be replaced or removed by the exporter
</file>

<file path=ppt/slides/_rels/slide29.xml.rels>this file will either be replaced or removed by the exporter
</file>

<file path=ppt/slides/_rels/slide3.xml.rels>this file will either be replaced or removed by the exporter
</file>

<file path=ppt/slides/_rels/slide30.xml.rels>this file will either be replaced or removed by the exporter
</file>

<file path=ppt/slides/_rels/slide31.xml.rels>this file will either be replaced or removed by the exporter
</file>

<file path=ppt/slides/_rels/slide32.xml.rels>this file will either be replaced or removed by the exporter
</file>

<file path=ppt/slides/_rels/slide33.xml.rels>this file will either be replaced or removed by the exporter
</file>

<file path=ppt/slides/_rels/slide34.xml.rels>this file will either be replaced or removed by the exporter
</file>

<file path=ppt/slides/_rels/slide35.xml.rels>this file will either be replaced or removed by the exporter
</file>

<file path=ppt/slides/_rels/slide36.xml.rels>this file will either be replaced or removed by the exporter
</file>

<file path=ppt/slides/_rels/slide37.xml.rels>this file will either be replaced or removed by the exporter
</file>

<file path=ppt/slides/_rels/slide38.xml.rels>this file will either be replaced or removed by the exporter
</file>

<file path=ppt/slides/_rels/slide39.xml.rels>this file will either be replaced or removed by the exporter
</file>

<file path=ppt/slides/_rels/slide4.xml.rels>this file will either be replaced or removed by the exporter
</file>

<file path=ppt/slides/_rels/slide40.xml.rels>this file will either be replaced or removed by the exporter
</file>

<file path=ppt/slides/_rels/slide41.xml.rels>this file will either be replaced or removed by the exporter
</file>

<file path=ppt/slides/_rels/slide42.xml.rels>this file will either be replaced or removed by the exporter
</file>

<file path=ppt/slides/_rels/slide43.xml.rels>this file will either be replaced or removed by the exporter
</file>

<file path=ppt/slides/_rels/slide44.xml.rels>this file will either be replaced or removed by the exporter
</file>

<file path=ppt/slides/_rels/slide45.xml.rels>this file will either be replaced or removed by the exporter
</file>

<file path=ppt/slides/_rels/slide46.xml.rels>this file will either be replaced or removed by the exporter
</file>

<file path=ppt/slides/_rels/slide47.xml.rels>this file will either be replaced or removed by the exporter
</file>

<file path=ppt/slides/_rels/slide48.xml.rels>this file will either be replaced or removed by the exporter
</file>

<file path=ppt/slides/_rels/slide49.xml.rels>this file will either be replaced or removed by the exporter
</file>

<file path=ppt/slides/_rels/slide5.xml.rels>this file will either be replaced or removed by the exporter
</file>

<file path=ppt/slides/_rels/slide50.xml.rels>this file will either be replaced or removed by the exporter
</file>

<file path=ppt/slides/_rels/slide51.xml.rels>this file will either be replaced or removed by the exporter
</file>

<file path=ppt/slides/_rels/slide52.xml.rels>this file will either be replaced or removed by the exporter
</file>

<file path=ppt/slides/_rels/slide53.xml.rels>this file will either be replaced or removed by the exporter
</file>

<file path=ppt/slides/_rels/slide54.xml.rels>this file will either be replaced or removed by the exporter
</file>

<file path=ppt/slides/_rels/slide55.xml.rels>this file will either be replaced or removed by the exporter
</file>

<file path=ppt/slides/_rels/slide56.xml.rels>this file will either be replaced or removed by the exporter
</file>

<file path=ppt/slides/_rels/slide57.xml.rels>this file will either be replaced or removed by the exporter
</file>

<file path=ppt/slides/_rels/slide58.xml.rels>this file will either be replaced or removed by the exporter
</file>

<file path=ppt/slides/_rels/slide59.xml.rels>this file will either be replaced or removed by the exporter
</file>

<file path=ppt/slides/_rels/slide6.xml.rels>this file will either be replaced or removed by the exporter
</file>

<file path=ppt/slides/_rels/slide60.xml.rels>this file will either be replaced or removed by the exporter
</file>

<file path=ppt/slides/_rels/slide61.xml.rels>this file will either be replaced or removed by the exporter
</file>

<file path=ppt/slides/_rels/slide62.xml.rels>this file will either be replaced or removed by the exporter
</file>

<file path=ppt/slides/_rels/slide63.xml.rels>this file will either be replaced or removed by the exporter
</file>

<file path=ppt/slides/_rels/slide64.xml.rels>this file will either be replaced or removed by the exporter
</file>

<file path=ppt/slides/_rels/slide65.xml.rels>this file will either be replaced or removed by the exporter
</file>

<file path=ppt/slides/_rels/slide66.xml.rels>this file will either be replaced or removed by the exporter
</file>

<file path=ppt/slides/_rels/slide67.xml.rels>this file will either be replaced or removed by the exporter
</file>

<file path=ppt/slides/_rels/slide68.xml.rels>this file will either be replaced or removed by the exporter
</file>

<file path=ppt/slides/_rels/slide69.xml.rels>this file will either be replaced or removed by the exporter
</file>

<file path=ppt/slides/_rels/slide7.xml.rels>this file will either be replaced or removed by the exporter
</file>

<file path=ppt/slides/_rels/slide70.xml.rels>this file will either be replaced or removed by the exporter
</file>

<file path=ppt/slides/_rels/slide71.xml.rels>this file will either be replaced or removed by the exporter
</file>

<file path=ppt/slides/_rels/slide72.xml.rels>this file will either be replaced or removed by the exporter
</file>

<file path=ppt/slides/_rels/slide73.xml.rels>this file will either be replaced or removed by the exporter
</file>

<file path=ppt/slides/_rels/slide74.xml.rels>this file will either be replaced or removed by the exporter
</file>

<file path=ppt/slides/_rels/slide75.xml.rels>this file will either be replaced or removed by the exporter
</file>

<file path=ppt/slides/_rels/slide76.xml.rels>this file will either be replaced or removed by the exporter
</file>

<file path=ppt/slides/_rels/slide77.xml.rels>this file will either be replaced or removed by the exporter
</file>

<file path=ppt/slides/_rels/slide78.xml.rels>this file will either be replaced or removed by the exporter
</file>

<file path=ppt/slides/_rels/slide79.xml.rels>this file will either be replaced or removed by the exporter
</file>

<file path=ppt/slides/_rels/slide8.xml.rels>this file will either be replaced or removed by the exporter
</file>

<file path=ppt/slides/_rels/slide80.xml.rels>this file will either be replaced or removed by the exporter
</file>

<file path=ppt/slides/_rels/slide81.xml.rels>this file will either be replaced or removed by the exporter
</file>

<file path=ppt/slides/_rels/slide82.xml.rels>this file will either be replaced or removed by the exporter
</file>

<file path=ppt/slides/_rels/slide83.xml.rels>this file will either be replaced or removed by the exporter
</file>

<file path=ppt/slides/_rels/slide84.xml.rels>this file will either be replaced or removed by the exporter
</file>

<file path=ppt/slides/_rels/slide85.xml.rels>this file will either be replaced or removed by the exporter
</file>

<file path=ppt/slides/_rels/slide86.xml.rels>this file will either be replaced or removed by the exporter
</file>

<file path=ppt/slides/_rels/slide87.xml.rels>this file will either be replaced or removed by the exporter
</file>

<file path=ppt/slides/_rels/slide88.xml.rels>this file will either be replaced or removed by the exporter
</file>

<file path=ppt/slides/_rels/slide89.xml.rels>this file will either be replaced or removed by the exporter
</file>

<file path=ppt/slides/_rels/slide9.xml.rels>this file will either be replaced or removed by the exporter
</file>

<file path=ppt/slides/_rels/slide90.xml.rels>this file will either be replaced or removed by the exporter
</file>

<file path=ppt/slides/_rels/slide91.xml.rels>this file will either be replaced or removed by the exporter
</file>

<file path=ppt/slides/_rels/slide92.xml.rels>this file will either be replaced or removed by the exporter
</file>

<file path=ppt/slides/_rels/slide93.xml.rels>this file will either be replaced or removed by the exporter
</file>

<file path=ppt/slides/_rels/slide94.xml.rels>this file will either be replaced or removed by the exporter
</file>

<file path=ppt/slides/_rels/slide95.xml.rels>this file will either be replaced or removed by the exporter
</file>

<file path=ppt/slides/_rels/slide96.xml.rels>this file will either be replaced or removed by the exporter
</file>

<file path=ppt/slides/_rels/slide97.xml.rels>this file will either be replaced or removed by the exporter
</file>

<file path=ppt/slides/_rels/slide98.xml.rels>this file will either be replaced or removed by the exporter
</file>

<file path=ppt/slides/_rels/slide99.xml.rels>this file will either be replaced or removed by the exporter
</file>

<file path=ppt/slides/slide1.xml>this file will either be replaced or removed by the exporter
</file>

<file path=ppt/slides/slide10.xml>this file will either be replaced or removed by the exporter
</file>

<file path=ppt/slides/slide100.xml>this file will either be replaced or removed by the exporter
</file>

<file path=ppt/slides/slide101.xml>this file will either be replaced or removed by the exporter
</file>

<file path=ppt/slides/slide102.xml>this file will either be replaced or removed by the exporter
</file>

<file path=ppt/slides/slide103.xml>this file will either be replaced or removed by the exporter
</file>

<file path=ppt/slides/slide104.xml>this file will either be replaced or removed by the exporter
</file>

<file path=ppt/slides/slide105.xml>this file will either be replaced or removed by the exporter
</file>

<file path=ppt/slides/slide106.xml>this file will either be replaced or removed by the exporter
</file>

<file path=ppt/slides/slide107.xml>this file will either be replaced or removed by the exporter
</file>

<file path=ppt/slides/slide108.xml>this file will either be replaced or removed by the exporter
</file>

<file path=ppt/slides/slide109.xml>this file will either be replaced or removed by the exporter
</file>

<file path=ppt/slides/slide11.xml>this file will either be replaced or removed by the exporter
</file>

<file path=ppt/slides/slide110.xml>this file will either be replaced or removed by the exporter
</file>

<file path=ppt/slides/slide111.xml>this file will either be replaced or removed by the exporter
</file>

<file path=ppt/slides/slide112.xml>this file will either be replaced or removed by the exporter
</file>

<file path=ppt/slides/slide113.xml>this file will either be replaced or removed by the exporter
</file>

<file path=ppt/slides/slide114.xml>this file will either be replaced or removed by the exporter
</file>

<file path=ppt/slides/slide115.xml>this file will either be replaced or removed by the exporter
</file>

<file path=ppt/slides/slide116.xml>this file will either be replaced or removed by the exporter
</file>

<file path=ppt/slides/slide117.xml>this file will either be replaced or removed by the exporter
</file>

<file path=ppt/slides/slide118.xml>this file will either be replaced or removed by the exporter
</file>

<file path=ppt/slides/slide119.xml>this file will either be replaced or removed by the exporter
</file>

<file path=ppt/slides/slide12.xml>this file will either be replaced or removed by the exporter
</file>

<file path=ppt/slides/slide120.xml>this file will either be replaced or removed by the exporter
</file>

<file path=ppt/slides/slide121.xml>this file will either be replaced or removed by the exporter
</file>

<file path=ppt/slides/slide122.xml>this file will either be replaced or removed by the exporter
</file>

<file path=ppt/slides/slide123.xml>this file will either be replaced or removed by the exporter
</file>

<file path=ppt/slides/slide124.xml>this file will either be replaced or removed by the exporter
</file>

<file path=ppt/slides/slide125.xml>this file will either be replaced or removed by the exporter
</file>

<file path=ppt/slides/slide126.xml>this file will either be replaced or removed by the exporter
</file>

<file path=ppt/slides/slide127.xml>this file will either be replaced or removed by the exporter
</file>

<file path=ppt/slides/slide128.xml>this file will either be replaced or removed by the exporter
</file>

<file path=ppt/slides/slide129.xml>this file will either be replaced or removed by the exporter
</file>

<file path=ppt/slides/slide13.xml>this file will either be replaced or removed by the exporter
</file>

<file path=ppt/slides/slide130.xml>this file will either be replaced or removed by the exporter
</file>

<file path=ppt/slides/slide131.xml>this file will either be replaced or removed by the exporter
</file>

<file path=ppt/slides/slide132.xml>this file will either be replaced or removed by the exporter
</file>

<file path=ppt/slides/slide133.xml>this file will either be replaced or removed by the exporter
</file>

<file path=ppt/slides/slide134.xml>this file will either be replaced or removed by the exporter
</file>

<file path=ppt/slides/slide135.xml>this file will either be replaced or removed by the exporter
</file>

<file path=ppt/slides/slide136.xml>this file will either be replaced or removed by the exporter
</file>

<file path=ppt/slides/slide137.xml>this file will either be replaced or removed by the exporter
</file>

<file path=ppt/slides/slide138.xml>this file will either be replaced or removed by the exporter
</file>

<file path=ppt/slides/slide139.xml>this file will either be replaced or removed by the exporter
</file>

<file path=ppt/slides/slide14.xml>this file will either be replaced or removed by the exporter
</file>

<file path=ppt/slides/slide140.xml>this file will either be replaced or removed by the exporter
</file>

<file path=ppt/slides/slide141.xml>this file will either be replaced or removed by the exporter
</file>

<file path=ppt/slides/slide142.xml>this file will either be replaced or removed by the exporter
</file>

<file path=ppt/slides/slide143.xml>this file will either be replaced or removed by the exporter
</file>

<file path=ppt/slides/slide144.xml>this file will either be replaced or removed by the exporter
</file>

<file path=ppt/slides/slide145.xml>this file will either be replaced or removed by the exporter
</file>

<file path=ppt/slides/slide146.xml>this file will either be replaced or removed by the exporter
</file>

<file path=ppt/slides/slide147.xml>this file will either be replaced or removed by the exporter
</file>

<file path=ppt/slides/slide148.xml>this file will either be replaced or removed by the exporter
</file>

<file path=ppt/slides/slide149.xml>this file will either be replaced or removed by the exporter
</file>

<file path=ppt/slides/slide15.xml>this file will either be replaced or removed by the exporter
</file>

<file path=ppt/slides/slide150.xml>this file will either be replaced or removed by the exporter
</file>

<file path=ppt/slides/slide151.xml>this file will either be replaced or removed by the exporter
</file>

<file path=ppt/slides/slide152.xml>this file will either be replaced or removed by the exporter
</file>

<file path=ppt/slides/slide153.xml>this file will either be replaced or removed by the exporter
</file>

<file path=ppt/slides/slide154.xml>this file will either be replaced or removed by the exporter
</file>

<file path=ppt/slides/slide155.xml>this file will either be replaced or removed by the exporter
</file>

<file path=ppt/slides/slide156.xml>this file will either be replaced or removed by the exporter
</file>

<file path=ppt/slides/slide157.xml>this file will either be replaced or removed by the exporter
</file>

<file path=ppt/slides/slide158.xml>this file will either be replaced or removed by the exporter
</file>

<file path=ppt/slides/slide159.xml>this file will either be replaced or removed by the exporter
</file>

<file path=ppt/slides/slide16.xml>this file will either be replaced or removed by the exporter
</file>

<file path=ppt/slides/slide160.xml>this file will either be replaced or removed by the exporter
</file>

<file path=ppt/slides/slide161.xml>this file will either be replaced or removed by the exporter
</file>

<file path=ppt/slides/slide162.xml>this file will either be replaced or removed by the exporter
</file>

<file path=ppt/slides/slide163.xml>this file will either be replaced or removed by the exporter
</file>

<file path=ppt/slides/slide164.xml>this file will either be replaced or removed by the exporter
</file>

<file path=ppt/slides/slide165.xml>this file will either be replaced or removed by the exporter
</file>

<file path=ppt/slides/slide166.xml>this file will either be replaced or removed by the exporter
</file>

<file path=ppt/slides/slide167.xml>this file will either be replaced or removed by the exporter
</file>

<file path=ppt/slides/slide168.xml>this file will either be replaced or removed by the exporter
</file>

<file path=ppt/slides/slide169.xml>this file will either be replaced or removed by the exporter
</file>

<file path=ppt/slides/slide17.xml>this file will either be replaced or removed by the exporter
</file>

<file path=ppt/slides/slide170.xml>this file will either be replaced or removed by the exporter
</file>

<file path=ppt/slides/slide171.xml>this file will either be replaced or removed by the exporter
</file>

<file path=ppt/slides/slide172.xml>this file will either be replaced or removed by the exporter
</file>

<file path=ppt/slides/slide173.xml>this file will either be replaced or removed by the exporter
</file>

<file path=ppt/slides/slide174.xml>this file will either be replaced or removed by the exporter
</file>

<file path=ppt/slides/slide175.xml>this file will either be replaced or removed by the exporter
</file>

<file path=ppt/slides/slide176.xml>this file will either be replaced or removed by the exporter
</file>

<file path=ppt/slides/slide177.xml>this file will either be replaced or removed by the exporter
</file>

<file path=ppt/slides/slide178.xml>this file will either be replaced or removed by the exporter
</file>

<file path=ppt/slides/slide179.xml>this file will either be replaced or removed by the exporter
</file>

<file path=ppt/slides/slide18.xml>this file will either be replaced or removed by the exporter
</file>

<file path=ppt/slides/slide180.xml>this file will either be replaced or removed by the exporter
</file>

<file path=ppt/slides/slide181.xml>this file will either be replaced or removed by the exporter
</file>

<file path=ppt/slides/slide182.xml>this file will either be replaced or removed by the exporter
</file>

<file path=ppt/slides/slide183.xml>this file will either be replaced or removed by the exporter
</file>

<file path=ppt/slides/slide184.xml>this file will either be replaced or removed by the exporter
</file>

<file path=ppt/slides/slide185.xml>this file will either be replaced or removed by the exporter
</file>

<file path=ppt/slides/slide186.xml>this file will either be replaced or removed by the exporter
</file>

<file path=ppt/slides/slide187.xml>this file will either be replaced or removed by the exporter
</file>

<file path=ppt/slides/slide188.xml>this file will either be replaced or removed by the exporter
</file>

<file path=ppt/slides/slide189.xml>this file will either be replaced or removed by the exporter
</file>

<file path=ppt/slides/slide19.xml>this file will either be replaced or removed by the exporter
</file>

<file path=ppt/slides/slide190.xml>this file will either be replaced or removed by the exporter
</file>

<file path=ppt/slides/slide191.xml>this file will either be replaced or removed by the exporter
</file>

<file path=ppt/slides/slide192.xml>this file will either be replaced or removed by the exporter
</file>

<file path=ppt/slides/slide193.xml>this file will either be replaced or removed by the exporter
</file>

<file path=ppt/slides/slide194.xml>this file will either be replaced or removed by the exporter
</file>

<file path=ppt/slides/slide195.xml>this file will either be replaced or removed by the exporter
</file>

<file path=ppt/slides/slide196.xml>this file will either be replaced or removed by the exporter
</file>

<file path=ppt/slides/slide197.xml>this file will either be replaced or removed by the exporter
</file>

<file path=ppt/slides/slide198.xml>this file will either be replaced or removed by the exporter
</file>

<file path=ppt/slides/slide199.xml>this file will either be replaced or removed by the exporter
</file>

<file path=ppt/slides/slide2.xml>this file will either be replaced or removed by the exporter
</file>

<file path=ppt/slides/slide20.xml>this file will either be replaced or removed by the exporter
</file>

<file path=ppt/slides/slide200.xml>this file will either be replaced or removed by the exporter
</file>

<file path=ppt/slides/slide201.xml>this file will either be replaced or removed by the exporter
</file>

<file path=ppt/slides/slide202.xml>this file will either be replaced or removed by the exporter
</file>

<file path=ppt/slides/slide203.xml>this file will either be replaced or removed by the exporter
</file>

<file path=ppt/slides/slide204.xml>this file will either be replaced or removed by the exporter
</file>

<file path=ppt/slides/slide205.xml>this file will either be replaced or removed by the exporter
</file>

<file path=ppt/slides/slide206.xml>this file will either be replaced or removed by the exporter
</file>

<file path=ppt/slides/slide207.xml>this file will either be replaced or removed by the exporter
</file>

<file path=ppt/slides/slide208.xml>this file will either be replaced or removed by the exporter
</file>

<file path=ppt/slides/slide209.xml>this file will either be replaced or removed by the exporter
</file>

<file path=ppt/slides/slide21.xml>this file will either be replaced or removed by the exporter
</file>

<file path=ppt/slides/slide210.xml>this file will either be replaced or removed by the exporter
</file>

<file path=ppt/slides/slide211.xml>this file will either be replaced or removed by the exporter
</file>

<file path=ppt/slides/slide212.xml>this file will either be replaced or removed by the exporter
</file>

<file path=ppt/slides/slide213.xml>this file will either be replaced or removed by the exporter
</file>

<file path=ppt/slides/slide214.xml>this file will either be replaced or removed by the exporter
</file>

<file path=ppt/slides/slide215.xml>this file will either be replaced or removed by the exporter
</file>

<file path=ppt/slides/slide216.xml>this file will either be replaced or removed by the exporter
</file>

<file path=ppt/slides/slide217.xml>this file will either be replaced or removed by the exporter
</file>

<file path=ppt/slides/slide218.xml>this file will either be replaced or removed by the exporter
</file>

<file path=ppt/slides/slide219.xml>this file will either be replaced or removed by the exporter
</file>

<file path=ppt/slides/slide22.xml>this file will either be replaced or removed by the exporter
</file>

<file path=ppt/slides/slide220.xml>this file will either be replaced or removed by the exporter
</file>

<file path=ppt/slides/slide221.xml>this file will either be replaced or removed by the exporter
</file>

<file path=ppt/slides/slide222.xml>this file will either be replaced or removed by the exporter
</file>

<file path=ppt/slides/slide223.xml>this file will either be replaced or removed by the exporter
</file>

<file path=ppt/slides/slide224.xml>this file will either be replaced or removed by the exporter
</file>

<file path=ppt/slides/slide225.xml>this file will either be replaced or removed by the exporter
</file>

<file path=ppt/slides/slide226.xml>this file will either be replaced or removed by the exporter
</file>

<file path=ppt/slides/slide227.xml>this file will either be replaced or removed by the exporter
</file>

<file path=ppt/slides/slide228.xml>this file will either be replaced or removed by the exporter
</file>

<file path=ppt/slides/slide229.xml>this file will either be replaced or removed by the exporter
</file>

<file path=ppt/slides/slide23.xml>this file will either be replaced or removed by the exporter
</file>

<file path=ppt/slides/slide230.xml>this file will either be replaced or removed by the exporter
</file>

<file path=ppt/slides/slide231.xml>this file will either be replaced or removed by the exporter
</file>

<file path=ppt/slides/slide232.xml>this file will either be replaced or removed by the exporter
</file>

<file path=ppt/slides/slide233.xml>this file will either be replaced or removed by the exporter
</file>

<file path=ppt/slides/slide234.xml>this file will either be replaced or removed by the exporter
</file>

<file path=ppt/slides/slide235.xml>this file will either be replaced or removed by the exporter
</file>

<file path=ppt/slides/slide236.xml>this file will either be replaced or removed by the exporter
</file>

<file path=ppt/slides/slide237.xml>this file will either be replaced or removed by the exporter
</file>

<file path=ppt/slides/slide238.xml>this file will either be replaced or removed by the exporter
</file>

<file path=ppt/slides/slide239.xml>this file will either be replaced or removed by the exporter
</file>

<file path=ppt/slides/slide24.xml>this file will either be replaced or removed by the exporter
</file>

<file path=ppt/slides/slide240.xml>this file will either be replaced or removed by the exporter
</file>

<file path=ppt/slides/slide241.xml>this file will either be replaced or removed by the exporter
</file>

<file path=ppt/slides/slide242.xml>this file will either be replaced or removed by the exporter
</file>

<file path=ppt/slides/slide243.xml>this file will either be replaced or removed by the exporter
</file>

<file path=ppt/slides/slide244.xml>this file will either be replaced or removed by the exporter
</file>

<file path=ppt/slides/slide245.xml>this file will either be replaced or removed by the exporter
</file>

<file path=ppt/slides/slide246.xml>this file will either be replaced or removed by the exporter
</file>

<file path=ppt/slides/slide247.xml>this file will either be replaced or removed by the exporter
</file>

<file path=ppt/slides/slide248.xml>this file will either be replaced or removed by the exporter
</file>

<file path=ppt/slides/slide249.xml>this file will either be replaced or removed by the exporter
</file>

<file path=ppt/slides/slide25.xml>this file will either be replaced or removed by the exporter
</file>

<file path=ppt/slides/slide250.xml>this file will either be replaced or removed by the exporter
</file>

<file path=ppt/slides/slide251.xml>this file will either be replaced or removed by the exporter
</file>

<file path=ppt/slides/slide252.xml>this file will either be replaced or removed by the exporter
</file>

<file path=ppt/slides/slide253.xml>this file will either be replaced or removed by the exporter
</file>

<file path=ppt/slides/slide254.xml>this file will either be replaced or removed by the exporter
</file>

<file path=ppt/slides/slide255.xml>this file will either be replaced or removed by the exporter
</file>

<file path=ppt/slides/slide256.xml>this file will either be replaced or removed by the exporter
</file>

<file path=ppt/slides/slide26.xml>this file will either be replaced or removed by the exporter
</file>

<file path=ppt/slides/slide27.xml>this file will either be replaced or removed by the exporter
</file>

<file path=ppt/slides/slide28.xml>this file will either be replaced or removed by the exporter
</file>

<file path=ppt/slides/slide29.xml>this file will either be replaced or removed by the exporter
</file>

<file path=ppt/slides/slide3.xml>this file will either be replaced or removed by the exporter
</file>

<file path=ppt/slides/slide30.xml>this file will either be replaced or removed by the exporter
</file>

<file path=ppt/slides/slide31.xml>this file will either be replaced or removed by the exporter
</file>

<file path=ppt/slides/slide32.xml>this file will either be replaced or removed by the exporter
</file>

<file path=ppt/slides/slide33.xml>this file will either be replaced or removed by the exporter
</file>

<file path=ppt/slides/slide34.xml>this file will either be replaced or removed by the exporter
</file>

<file path=ppt/slides/slide35.xml>this file will either be replaced or removed by the exporter
</file>

<file path=ppt/slides/slide36.xml>this file will either be replaced or removed by the exporter
</file>

<file path=ppt/slides/slide37.xml>this file will either be replaced or removed by the exporter
</file>

<file path=ppt/slides/slide38.xml>this file will either be replaced or removed by the exporter
</file>

<file path=ppt/slides/slide39.xml>this file will either be replaced or removed by the exporter
</file>

<file path=ppt/slides/slide4.xml>this file will either be replaced or removed by the exporter
</file>

<file path=ppt/slides/slide40.xml>this file will either be replaced or removed by the exporter
</file>

<file path=ppt/slides/slide41.xml>this file will either be replaced or removed by the exporter
</file>

<file path=ppt/slides/slide42.xml>this file will either be replaced or removed by the exporter
</file>

<file path=ppt/slides/slide43.xml>this file will either be replaced or removed by the exporter
</file>

<file path=ppt/slides/slide44.xml>this file will either be replaced or removed by the exporter
</file>

<file path=ppt/slides/slide45.xml>this file will either be replaced or removed by the exporter
</file>

<file path=ppt/slides/slide46.xml>this file will either be replaced or removed by the exporter
</file>

<file path=ppt/slides/slide47.xml>this file will either be replaced or removed by the exporter
</file>

<file path=ppt/slides/slide48.xml>this file will either be replaced or removed by the exporter
</file>

<file path=ppt/slides/slide49.xml>this file will either be replaced or removed by the exporter
</file>

<file path=ppt/slides/slide5.xml>this file will either be replaced or removed by the exporter
</file>

<file path=ppt/slides/slide50.xml>this file will either be replaced or removed by the exporter
</file>

<file path=ppt/slides/slide51.xml>this file will either be replaced or removed by the exporter
</file>

<file path=ppt/slides/slide52.xml>this file will either be replaced or removed by the exporter
</file>

<file path=ppt/slides/slide53.xml>this file will either be replaced or removed by the exporter
</file>

<file path=ppt/slides/slide54.xml>this file will either be replaced or removed by the exporter
</file>

<file path=ppt/slides/slide55.xml>this file will either be replaced or removed by the exporter
</file>

<file path=ppt/slides/slide56.xml>this file will either be replaced or removed by the exporter
</file>

<file path=ppt/slides/slide57.xml>this file will either be replaced or removed by the exporter
</file>

<file path=ppt/slides/slide58.xml>this file will either be replaced or removed by the exporter
</file>

<file path=ppt/slides/slide59.xml>this file will either be replaced or removed by the exporter
</file>

<file path=ppt/slides/slide6.xml>this file will either be replaced or removed by the exporter
</file>

<file path=ppt/slides/slide60.xml>this file will either be replaced or removed by the exporter
</file>

<file path=ppt/slides/slide61.xml>this file will either be replaced or removed by the exporter
</file>

<file path=ppt/slides/slide62.xml>this file will either be replaced or removed by the exporter
</file>

<file path=ppt/slides/slide63.xml>this file will either be replaced or removed by the exporter
</file>

<file path=ppt/slides/slide64.xml>this file will either be replaced or removed by the exporter
</file>

<file path=ppt/slides/slide65.xml>this file will either be replaced or removed by the exporter
</file>

<file path=ppt/slides/slide66.xml>this file will either be replaced or removed by the exporter
</file>

<file path=ppt/slides/slide67.xml>this file will either be replaced or removed by the exporter
</file>

<file path=ppt/slides/slide68.xml>this file will either be replaced or removed by the exporter
</file>

<file path=ppt/slides/slide69.xml>this file will either be replaced or removed by the exporter
</file>

<file path=ppt/slides/slide7.xml>this file will either be replaced or removed by the exporter
</file>

<file path=ppt/slides/slide70.xml>this file will either be replaced or removed by the exporter
</file>

<file path=ppt/slides/slide71.xml>this file will either be replaced or removed by the exporter
</file>

<file path=ppt/slides/slide72.xml>this file will either be replaced or removed by the exporter
</file>

<file path=ppt/slides/slide73.xml>this file will either be replaced or removed by the exporter
</file>

<file path=ppt/slides/slide74.xml>this file will either be replaced or removed by the exporter
</file>

<file path=ppt/slides/slide75.xml>this file will either be replaced or removed by the exporter
</file>

<file path=ppt/slides/slide76.xml>this file will either be replaced or removed by the exporter
</file>

<file path=ppt/slides/slide77.xml>this file will either be replaced or removed by the exporter
</file>

<file path=ppt/slides/slide78.xml>this file will either be replaced or removed by the exporter
</file>

<file path=ppt/slides/slide79.xml>this file will either be replaced or removed by the exporter
</file>

<file path=ppt/slides/slide8.xml>this file will either be replaced or removed by the exporter
</file>

<file path=ppt/slides/slide80.xml>this file will either be replaced or removed by the exporter
</file>

<file path=ppt/slides/slide81.xml>this file will either be replaced or removed by the exporter
</file>

<file path=ppt/slides/slide82.xml>this file will either be replaced or removed by the exporter
</file>

<file path=ppt/slides/slide83.xml>this file will either be replaced or removed by the exporter
</file>

<file path=ppt/slides/slide84.xml>this file will either be replaced or removed by the exporter
</file>

<file path=ppt/slides/slide85.xml>this file will either be replaced or removed by the exporter
</file>

<file path=ppt/slides/slide86.xml>this file will either be replaced or removed by the exporter
</file>

<file path=ppt/slides/slide87.xml>this file will either be replaced or removed by the exporter
</file>

<file path=ppt/slides/slide88.xml>this file will either be replaced or removed by the exporter
</file>

<file path=ppt/slides/slide89.xml>this file will either be replaced or removed by the exporter
</file>

<file path=ppt/slides/slide9.xml>this file will either be replaced or removed by the exporter
</file>

<file path=ppt/slides/slide90.xml>this file will either be replaced or removed by the exporter
</file>

<file path=ppt/slides/slide91.xml>this file will either be replaced or removed by the exporter
</file>

<file path=ppt/slides/slide92.xml>this file will either be replaced or removed by the exporter
</file>

<file path=ppt/slides/slide93.xml>this file will either be replaced or removed by the exporter
</file>

<file path=ppt/slides/slide94.xml>this file will either be replaced or removed by the exporter
</file>

<file path=ppt/slides/slide95.xml>this file will either be replaced or removed by the exporter
</file>

<file path=ppt/slides/slide96.xml>this file will either be replaced or removed by the exporter
</file>

<file path=ppt/slides/slide97.xml>this file will either be replaced or removed by the exporter
</file>

<file path=ppt/slides/slide98.xml>this file will either be replaced or removed by the exporter
</file>

<file path=ppt/slides/slide99.xml>this file will either be replaced or removed by the exporter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algn="ctr" w="9525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algn="ctr" w="25400" cap="flat" cmpd="sng">
          <a:solidFill>
            <a:schemeClr val="phClr"/>
          </a:solidFill>
          <a:prstDash val="solid"/>
        </a:ln>
        <a:ln algn="ctr" w="38100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dir="5400000" blurRad="40000" rotWithShape="0" dist="20000">
              <a:srgbClr val="000000">
                <a:alpha val="38000"/>
              </a:srgbClr>
            </a:outerShdw>
          </a:effectLst>
        </a:effectStyle>
        <a:effectStyle>
          <a:effectLst>
            <a:outerShdw dir="5400000" blurRad="40000" rotWithShape="0" dist="23000">
              <a:srgbClr val="000000">
                <a:alpha val="35000"/>
              </a:srgbClr>
            </a:outerShdw>
          </a:effectLst>
        </a:effectStyle>
        <a:effectStyle>
          <a:effectLst>
            <a:outerShdw dir="5400000" blurRad="40000" rotWithShape="0" dist="23000">
              <a:srgbClr val="000000">
                <a:alpha val="35000"/>
              </a:srgbClr>
            </a:outerShdw>
          </a:effectLst>
          <a:scene3d>
            <a:camera prst="orthographicFront">
              <a:rot lon="0" rev="0" lat="0"/>
            </a:camera>
            <a:lightRig dir="t" rig="threePt">
              <a:rot lon="0" rev="120000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b="180000" r="50000" t="-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b="50000" r="50000" t="50000"/>
          </a:path>
        </a:gradFill>
      </a:bgFillStyleLst>
    </a:fmtScheme>
  </a:themeElements>
  <a:objectDefaults/>
  <a:extraClrSchemeLst/>
</a:theme>
</file>