
<file path=[Content_Types].xml><?xml version="1.0" encoding="utf-8"?>
<Types xmlns="http://schemas.openxmlformats.org/package/2006/content-types">
  <Default Extension="wdp" ContentType="image/vnd.ms-photo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handoutMasterIdLst>
    <p:handoutMasterId r:id="rId5"/>
  </p:handoutMasterIdLst>
  <p:sldIdLst>
    <p:sldId id="431" r:id="rId3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990099"/>
    <a:srgbClr val="FF3399"/>
    <a:srgbClr val="66FF33"/>
    <a:srgbClr val="99FF66"/>
    <a:srgbClr val="FFCC66"/>
    <a:srgbClr val="FF9900"/>
    <a:srgbClr val="FFFFFF"/>
    <a:srgbClr val="FFCC00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570" autoAdjust="0"/>
    <p:restoredTop sz="95672" autoAdjust="0"/>
  </p:normalViewPr>
  <p:slideViewPr>
    <p:cSldViewPr>
      <p:cViewPr>
        <p:scale>
          <a:sx n="110" d="100"/>
          <a:sy n="110" d="100"/>
        </p:scale>
        <p:origin x="-1848" y="-3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60" d="100"/>
        <a:sy n="160" d="100"/>
      </p:scale>
      <p:origin x="0" y="0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7" Type="http://schemas.openxmlformats.org/officeDocument/2006/relationships/viewProps" Target="viewProps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7" Type="http://schemas.openxmlformats.org/officeDocument/2006/relationships/hyperlink" Target="http://www.1ppt.com/tubiao/" TargetMode="Externa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7" Type="http://schemas.openxmlformats.org/officeDocument/2006/relationships/hyperlink" Target="http://www.1ppt.com/tubiao/" TargetMode="Externa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Relationship Id="rId3" Type="http://schemas.openxmlformats.org/officeDocument/2006/relationships/image" Target="../media/image1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1875" y="792942"/>
            <a:ext cx="9192388" cy="53723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矩形 11"/>
          <p:cNvSpPr/>
          <p:nvPr userDrawn="1"/>
        </p:nvSpPr>
        <p:spPr bwMode="auto">
          <a:xfrm>
            <a:off x="-8625" y="801569"/>
            <a:ext cx="9180511" cy="5372360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5000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endParaRPr lang="zh-CN" altLang="en-US" sz="14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矩形 4"/>
          <p:cNvSpPr/>
          <p:nvPr userDrawn="1"/>
        </p:nvSpPr>
        <p:spPr bwMode="auto">
          <a:xfrm>
            <a:off x="-6351" y="-14288"/>
            <a:ext cx="9178237" cy="871538"/>
          </a:xfrm>
          <a:prstGeom prst="rect">
            <a:avLst/>
          </a:prstGeom>
          <a:blipFill dpi="0" rotWithShape="1">
            <a:blip r:embed="rId4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7938" y="6042025"/>
            <a:ext cx="9188451" cy="8159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3314578" y="6345218"/>
            <a:ext cx="58293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2654"/>
            <a:ext cx="785794" cy="785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4716016" y="332656"/>
            <a:ext cx="4420121" cy="369332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en-US" altLang="zh-CN" sz="1800" spc="3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『</a:t>
            </a:r>
            <a:r>
              <a:rPr lang="zh-CN" altLang="en-US" sz="1800" spc="3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第一</a:t>
            </a:r>
            <a:r>
              <a:rPr lang="en-US" altLang="zh-CN" sz="1800" spc="30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1800" spc="300" baseline="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』—</a:t>
            </a:r>
            <a:r>
              <a:rPr lang="zh-CN" altLang="en-US" sz="1800" spc="300" baseline="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8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18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3347864" y="6347069"/>
            <a:ext cx="5356225" cy="30777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1400" spc="3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第一</a:t>
            </a:r>
            <a:r>
              <a:rPr lang="en-US" altLang="zh-CN" sz="1400" spc="3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 HTTP://WWW.1PPT.COM</a:t>
            </a:r>
            <a:endParaRPr lang="zh-CN" altLang="en-US" sz="1400" spc="3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2786050" y="6273138"/>
            <a:ext cx="403225" cy="406400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</a:ln>
        </p:spPr>
        <p:txBody>
          <a:bodyPr/>
          <a:lstStyle/>
          <a:p>
            <a:endParaRPr lang="zh-CN" altLang="en-US" sz="9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2771800" y="8253536"/>
            <a:ext cx="4032448" cy="360040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r>
              <a:rPr lang="zh-CN" altLang="en-US" sz="14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4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4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400" dirty="0"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 bwMode="auto">
          <a:xfrm>
            <a:off x="-6351" y="-14288"/>
            <a:ext cx="9186863" cy="87153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7938" y="6042025"/>
            <a:ext cx="9188451" cy="8159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1875" y="792942"/>
            <a:ext cx="9192388" cy="53723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3314578" y="6345218"/>
            <a:ext cx="58293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2654"/>
            <a:ext cx="785794" cy="785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4716016" y="332656"/>
            <a:ext cx="4420121" cy="369332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en-US" altLang="zh-CN" sz="1800" spc="3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『</a:t>
            </a:r>
            <a:r>
              <a:rPr lang="zh-CN" altLang="en-US" sz="1800" spc="3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第一</a:t>
            </a:r>
            <a:r>
              <a:rPr lang="en-US" altLang="zh-CN" sz="1800" spc="30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1800" spc="300" baseline="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』—</a:t>
            </a:r>
            <a:r>
              <a:rPr lang="zh-CN" altLang="en-US" sz="1800" spc="300" baseline="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8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18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3347864" y="6347069"/>
            <a:ext cx="5356225" cy="30777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1400" spc="3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第一</a:t>
            </a:r>
            <a:r>
              <a:rPr lang="en-US" altLang="zh-CN" sz="1400" spc="3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 HTTP://WWW.1PPT.COM</a:t>
            </a:r>
            <a:endParaRPr lang="zh-CN" altLang="en-US" sz="1400" spc="3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2786050" y="6273138"/>
            <a:ext cx="403225" cy="406400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</a:ln>
        </p:spPr>
        <p:txBody>
          <a:bodyPr/>
          <a:lstStyle/>
          <a:p>
            <a:endParaRPr lang="zh-CN" altLang="en-US" sz="9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2771800" y="8253536"/>
            <a:ext cx="4032448" cy="360040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r>
              <a:rPr lang="zh-CN" altLang="en-US" sz="14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4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4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400" dirty="0"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uppe 43"/>
          <p:cNvGrpSpPr/>
          <p:nvPr/>
        </p:nvGrpSpPr>
        <p:grpSpPr bwMode="auto">
          <a:xfrm>
            <a:off x="2786050" y="1285860"/>
            <a:ext cx="3429024" cy="3449714"/>
            <a:chOff x="3165475" y="1827213"/>
            <a:chExt cx="2894013" cy="2911475"/>
          </a:xfrm>
          <a:effectLst>
            <a:reflection stA="30000" endPos="43000" dist="38100" dir="5400000" sy="-100000" algn="bl" rotWithShape="0"/>
          </a:effectLst>
        </p:grpSpPr>
        <p:sp>
          <p:nvSpPr>
            <p:cNvPr id="7" name="Freeform 229"/>
            <p:cNvSpPr/>
            <p:nvPr/>
          </p:nvSpPr>
          <p:spPr bwMode="auto">
            <a:xfrm rot="5400000">
              <a:off x="4023519" y="1845469"/>
              <a:ext cx="1177925" cy="2033587"/>
            </a:xfrm>
            <a:custGeom>
              <a:avLst/>
              <a:gdLst>
                <a:gd name="T0" fmla="*/ 0 w 742"/>
                <a:gd name="T1" fmla="*/ 673 h 1281"/>
                <a:gd name="T2" fmla="*/ 13 w 742"/>
                <a:gd name="T3" fmla="*/ 769 h 1281"/>
                <a:gd name="T4" fmla="*/ 39 w 742"/>
                <a:gd name="T5" fmla="*/ 860 h 1281"/>
                <a:gd name="T6" fmla="*/ 76 w 742"/>
                <a:gd name="T7" fmla="*/ 946 h 1281"/>
                <a:gd name="T8" fmla="*/ 127 w 742"/>
                <a:gd name="T9" fmla="*/ 1023 h 1281"/>
                <a:gd name="T10" fmla="*/ 187 w 742"/>
                <a:gd name="T11" fmla="*/ 1093 h 1281"/>
                <a:gd name="T12" fmla="*/ 257 w 742"/>
                <a:gd name="T13" fmla="*/ 1153 h 1281"/>
                <a:gd name="T14" fmla="*/ 334 w 742"/>
                <a:gd name="T15" fmla="*/ 1204 h 1281"/>
                <a:gd name="T16" fmla="*/ 419 w 742"/>
                <a:gd name="T17" fmla="*/ 1242 h 1281"/>
                <a:gd name="T18" fmla="*/ 511 w 742"/>
                <a:gd name="T19" fmla="*/ 1268 h 1281"/>
                <a:gd name="T20" fmla="*/ 607 w 742"/>
                <a:gd name="T21" fmla="*/ 1280 h 1281"/>
                <a:gd name="T22" fmla="*/ 624 w 742"/>
                <a:gd name="T23" fmla="*/ 1038 h 1281"/>
                <a:gd name="T24" fmla="*/ 585 w 742"/>
                <a:gd name="T25" fmla="*/ 1034 h 1281"/>
                <a:gd name="T26" fmla="*/ 528 w 742"/>
                <a:gd name="T27" fmla="*/ 1022 h 1281"/>
                <a:gd name="T28" fmla="*/ 474 w 742"/>
                <a:gd name="T29" fmla="*/ 1001 h 1281"/>
                <a:gd name="T30" fmla="*/ 425 w 742"/>
                <a:gd name="T31" fmla="*/ 975 h 1281"/>
                <a:gd name="T32" fmla="*/ 381 w 742"/>
                <a:gd name="T33" fmla="*/ 942 h 1281"/>
                <a:gd name="T34" fmla="*/ 341 w 742"/>
                <a:gd name="T35" fmla="*/ 903 h 1281"/>
                <a:gd name="T36" fmla="*/ 307 w 742"/>
                <a:gd name="T37" fmla="*/ 857 h 1281"/>
                <a:gd name="T38" fmla="*/ 280 w 742"/>
                <a:gd name="T39" fmla="*/ 808 h 1281"/>
                <a:gd name="T40" fmla="*/ 259 w 742"/>
                <a:gd name="T41" fmla="*/ 756 h 1281"/>
                <a:gd name="T42" fmla="*/ 248 w 742"/>
                <a:gd name="T43" fmla="*/ 699 h 1281"/>
                <a:gd name="T44" fmla="*/ 242 w 742"/>
                <a:gd name="T45" fmla="*/ 641 h 1281"/>
                <a:gd name="T46" fmla="*/ 245 w 742"/>
                <a:gd name="T47" fmla="*/ 601 h 1281"/>
                <a:gd name="T48" fmla="*/ 254 w 742"/>
                <a:gd name="T49" fmla="*/ 545 h 1281"/>
                <a:gd name="T50" fmla="*/ 271 w 742"/>
                <a:gd name="T51" fmla="*/ 492 h 1281"/>
                <a:gd name="T52" fmla="*/ 296 w 742"/>
                <a:gd name="T53" fmla="*/ 441 h 1281"/>
                <a:gd name="T54" fmla="*/ 327 w 742"/>
                <a:gd name="T55" fmla="*/ 396 h 1281"/>
                <a:gd name="T56" fmla="*/ 363 w 742"/>
                <a:gd name="T57" fmla="*/ 356 h 1281"/>
                <a:gd name="T58" fmla="*/ 404 w 742"/>
                <a:gd name="T59" fmla="*/ 319 h 1281"/>
                <a:gd name="T60" fmla="*/ 451 w 742"/>
                <a:gd name="T61" fmla="*/ 291 h 1281"/>
                <a:gd name="T62" fmla="*/ 502 w 742"/>
                <a:gd name="T63" fmla="*/ 268 h 1281"/>
                <a:gd name="T64" fmla="*/ 556 w 742"/>
                <a:gd name="T65" fmla="*/ 252 h 1281"/>
                <a:gd name="T66" fmla="*/ 613 w 742"/>
                <a:gd name="T67" fmla="*/ 244 h 1281"/>
                <a:gd name="T68" fmla="*/ 618 w 742"/>
                <a:gd name="T69" fmla="*/ 0 h 1281"/>
                <a:gd name="T70" fmla="*/ 524 w 742"/>
                <a:gd name="T71" fmla="*/ 10 h 1281"/>
                <a:gd name="T72" fmla="*/ 434 w 742"/>
                <a:gd name="T73" fmla="*/ 34 h 1281"/>
                <a:gd name="T74" fmla="*/ 349 w 742"/>
                <a:gd name="T75" fmla="*/ 69 h 1281"/>
                <a:gd name="T76" fmla="*/ 272 w 742"/>
                <a:gd name="T77" fmla="*/ 116 h 1281"/>
                <a:gd name="T78" fmla="*/ 202 w 742"/>
                <a:gd name="T79" fmla="*/ 173 h 1281"/>
                <a:gd name="T80" fmla="*/ 140 w 742"/>
                <a:gd name="T81" fmla="*/ 240 h 1281"/>
                <a:gd name="T82" fmla="*/ 88 w 742"/>
                <a:gd name="T83" fmla="*/ 314 h 1281"/>
                <a:gd name="T84" fmla="*/ 48 w 742"/>
                <a:gd name="T85" fmla="*/ 396 h 1281"/>
                <a:gd name="T86" fmla="*/ 19 w 742"/>
                <a:gd name="T87" fmla="*/ 484 h 1281"/>
                <a:gd name="T88" fmla="*/ 3 w 742"/>
                <a:gd name="T89" fmla="*/ 576 h 1281"/>
                <a:gd name="T90" fmla="*/ 0 w 742"/>
                <a:gd name="T91" fmla="*/ 641 h 1281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742"/>
                <a:gd name="T139" fmla="*/ 0 h 1281"/>
                <a:gd name="T140" fmla="*/ 742 w 742"/>
                <a:gd name="T141" fmla="*/ 1281 h 1281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742" h="1281">
                  <a:moveTo>
                    <a:pt x="0" y="641"/>
                  </a:moveTo>
                  <a:lnTo>
                    <a:pt x="0" y="641"/>
                  </a:lnTo>
                  <a:lnTo>
                    <a:pt x="0" y="673"/>
                  </a:lnTo>
                  <a:lnTo>
                    <a:pt x="3" y="706"/>
                  </a:lnTo>
                  <a:lnTo>
                    <a:pt x="6" y="738"/>
                  </a:lnTo>
                  <a:lnTo>
                    <a:pt x="13" y="769"/>
                  </a:lnTo>
                  <a:lnTo>
                    <a:pt x="19" y="800"/>
                  </a:lnTo>
                  <a:lnTo>
                    <a:pt x="28" y="830"/>
                  </a:lnTo>
                  <a:lnTo>
                    <a:pt x="39" y="860"/>
                  </a:lnTo>
                  <a:lnTo>
                    <a:pt x="49" y="890"/>
                  </a:lnTo>
                  <a:lnTo>
                    <a:pt x="62" y="918"/>
                  </a:lnTo>
                  <a:lnTo>
                    <a:pt x="76" y="946"/>
                  </a:lnTo>
                  <a:lnTo>
                    <a:pt x="92" y="973"/>
                  </a:lnTo>
                  <a:lnTo>
                    <a:pt x="109" y="999"/>
                  </a:lnTo>
                  <a:lnTo>
                    <a:pt x="127" y="1023"/>
                  </a:lnTo>
                  <a:lnTo>
                    <a:pt x="145" y="1048"/>
                  </a:lnTo>
                  <a:lnTo>
                    <a:pt x="166" y="1071"/>
                  </a:lnTo>
                  <a:lnTo>
                    <a:pt x="187" y="1093"/>
                  </a:lnTo>
                  <a:lnTo>
                    <a:pt x="209" y="1114"/>
                  </a:lnTo>
                  <a:lnTo>
                    <a:pt x="232" y="1135"/>
                  </a:lnTo>
                  <a:lnTo>
                    <a:pt x="257" y="1153"/>
                  </a:lnTo>
                  <a:lnTo>
                    <a:pt x="281" y="1171"/>
                  </a:lnTo>
                  <a:lnTo>
                    <a:pt x="307" y="1188"/>
                  </a:lnTo>
                  <a:lnTo>
                    <a:pt x="334" y="1204"/>
                  </a:lnTo>
                  <a:lnTo>
                    <a:pt x="362" y="1218"/>
                  </a:lnTo>
                  <a:lnTo>
                    <a:pt x="390" y="1231"/>
                  </a:lnTo>
                  <a:lnTo>
                    <a:pt x="419" y="1242"/>
                  </a:lnTo>
                  <a:lnTo>
                    <a:pt x="449" y="1252"/>
                  </a:lnTo>
                  <a:lnTo>
                    <a:pt x="480" y="1261"/>
                  </a:lnTo>
                  <a:lnTo>
                    <a:pt x="511" y="1268"/>
                  </a:lnTo>
                  <a:lnTo>
                    <a:pt x="542" y="1274"/>
                  </a:lnTo>
                  <a:lnTo>
                    <a:pt x="574" y="1277"/>
                  </a:lnTo>
                  <a:lnTo>
                    <a:pt x="607" y="1280"/>
                  </a:lnTo>
                  <a:lnTo>
                    <a:pt x="639" y="1281"/>
                  </a:lnTo>
                  <a:lnTo>
                    <a:pt x="502" y="1169"/>
                  </a:lnTo>
                  <a:lnTo>
                    <a:pt x="624" y="1038"/>
                  </a:lnTo>
                  <a:lnTo>
                    <a:pt x="604" y="1036"/>
                  </a:lnTo>
                  <a:lnTo>
                    <a:pt x="585" y="1034"/>
                  </a:lnTo>
                  <a:lnTo>
                    <a:pt x="565" y="1031"/>
                  </a:lnTo>
                  <a:lnTo>
                    <a:pt x="546" y="1027"/>
                  </a:lnTo>
                  <a:lnTo>
                    <a:pt x="528" y="1022"/>
                  </a:lnTo>
                  <a:lnTo>
                    <a:pt x="509" y="1016"/>
                  </a:lnTo>
                  <a:lnTo>
                    <a:pt x="491" y="1009"/>
                  </a:lnTo>
                  <a:lnTo>
                    <a:pt x="474" y="1001"/>
                  </a:lnTo>
                  <a:lnTo>
                    <a:pt x="458" y="994"/>
                  </a:lnTo>
                  <a:lnTo>
                    <a:pt x="441" y="984"/>
                  </a:lnTo>
                  <a:lnTo>
                    <a:pt x="425" y="975"/>
                  </a:lnTo>
                  <a:lnTo>
                    <a:pt x="410" y="965"/>
                  </a:lnTo>
                  <a:lnTo>
                    <a:pt x="395" y="953"/>
                  </a:lnTo>
                  <a:lnTo>
                    <a:pt x="381" y="942"/>
                  </a:lnTo>
                  <a:lnTo>
                    <a:pt x="367" y="929"/>
                  </a:lnTo>
                  <a:lnTo>
                    <a:pt x="354" y="916"/>
                  </a:lnTo>
                  <a:lnTo>
                    <a:pt x="341" y="903"/>
                  </a:lnTo>
                  <a:lnTo>
                    <a:pt x="329" y="889"/>
                  </a:lnTo>
                  <a:lnTo>
                    <a:pt x="318" y="873"/>
                  </a:lnTo>
                  <a:lnTo>
                    <a:pt x="307" y="857"/>
                  </a:lnTo>
                  <a:lnTo>
                    <a:pt x="297" y="842"/>
                  </a:lnTo>
                  <a:lnTo>
                    <a:pt x="288" y="825"/>
                  </a:lnTo>
                  <a:lnTo>
                    <a:pt x="280" y="808"/>
                  </a:lnTo>
                  <a:lnTo>
                    <a:pt x="272" y="791"/>
                  </a:lnTo>
                  <a:lnTo>
                    <a:pt x="266" y="773"/>
                  </a:lnTo>
                  <a:lnTo>
                    <a:pt x="259" y="756"/>
                  </a:lnTo>
                  <a:lnTo>
                    <a:pt x="254" y="737"/>
                  </a:lnTo>
                  <a:lnTo>
                    <a:pt x="250" y="719"/>
                  </a:lnTo>
                  <a:lnTo>
                    <a:pt x="248" y="699"/>
                  </a:lnTo>
                  <a:lnTo>
                    <a:pt x="245" y="680"/>
                  </a:lnTo>
                  <a:lnTo>
                    <a:pt x="244" y="660"/>
                  </a:lnTo>
                  <a:lnTo>
                    <a:pt x="242" y="641"/>
                  </a:lnTo>
                  <a:lnTo>
                    <a:pt x="244" y="620"/>
                  </a:lnTo>
                  <a:lnTo>
                    <a:pt x="245" y="601"/>
                  </a:lnTo>
                  <a:lnTo>
                    <a:pt x="248" y="583"/>
                  </a:lnTo>
                  <a:lnTo>
                    <a:pt x="250" y="563"/>
                  </a:lnTo>
                  <a:lnTo>
                    <a:pt x="254" y="545"/>
                  </a:lnTo>
                  <a:lnTo>
                    <a:pt x="259" y="527"/>
                  </a:lnTo>
                  <a:lnTo>
                    <a:pt x="264" y="509"/>
                  </a:lnTo>
                  <a:lnTo>
                    <a:pt x="271" y="492"/>
                  </a:lnTo>
                  <a:lnTo>
                    <a:pt x="279" y="475"/>
                  </a:lnTo>
                  <a:lnTo>
                    <a:pt x="286" y="458"/>
                  </a:lnTo>
                  <a:lnTo>
                    <a:pt x="296" y="441"/>
                  </a:lnTo>
                  <a:lnTo>
                    <a:pt x="306" y="426"/>
                  </a:lnTo>
                  <a:lnTo>
                    <a:pt x="315" y="411"/>
                  </a:lnTo>
                  <a:lnTo>
                    <a:pt x="327" y="396"/>
                  </a:lnTo>
                  <a:lnTo>
                    <a:pt x="338" y="382"/>
                  </a:lnTo>
                  <a:lnTo>
                    <a:pt x="350" y="369"/>
                  </a:lnTo>
                  <a:lnTo>
                    <a:pt x="363" y="356"/>
                  </a:lnTo>
                  <a:lnTo>
                    <a:pt x="376" y="343"/>
                  </a:lnTo>
                  <a:lnTo>
                    <a:pt x="390" y="331"/>
                  </a:lnTo>
                  <a:lnTo>
                    <a:pt x="404" y="319"/>
                  </a:lnTo>
                  <a:lnTo>
                    <a:pt x="420" y="309"/>
                  </a:lnTo>
                  <a:lnTo>
                    <a:pt x="436" y="300"/>
                  </a:lnTo>
                  <a:lnTo>
                    <a:pt x="451" y="291"/>
                  </a:lnTo>
                  <a:lnTo>
                    <a:pt x="468" y="282"/>
                  </a:lnTo>
                  <a:lnTo>
                    <a:pt x="485" y="274"/>
                  </a:lnTo>
                  <a:lnTo>
                    <a:pt x="502" y="268"/>
                  </a:lnTo>
                  <a:lnTo>
                    <a:pt x="520" y="261"/>
                  </a:lnTo>
                  <a:lnTo>
                    <a:pt x="538" y="256"/>
                  </a:lnTo>
                  <a:lnTo>
                    <a:pt x="556" y="252"/>
                  </a:lnTo>
                  <a:lnTo>
                    <a:pt x="574" y="248"/>
                  </a:lnTo>
                  <a:lnTo>
                    <a:pt x="594" y="245"/>
                  </a:lnTo>
                  <a:lnTo>
                    <a:pt x="613" y="244"/>
                  </a:lnTo>
                  <a:lnTo>
                    <a:pt x="742" y="130"/>
                  </a:lnTo>
                  <a:lnTo>
                    <a:pt x="618" y="0"/>
                  </a:lnTo>
                  <a:lnTo>
                    <a:pt x="586" y="2"/>
                  </a:lnTo>
                  <a:lnTo>
                    <a:pt x="555" y="6"/>
                  </a:lnTo>
                  <a:lnTo>
                    <a:pt x="524" y="10"/>
                  </a:lnTo>
                  <a:lnTo>
                    <a:pt x="493" y="16"/>
                  </a:lnTo>
                  <a:lnTo>
                    <a:pt x="463" y="24"/>
                  </a:lnTo>
                  <a:lnTo>
                    <a:pt x="434" y="34"/>
                  </a:lnTo>
                  <a:lnTo>
                    <a:pt x="404" y="45"/>
                  </a:lnTo>
                  <a:lnTo>
                    <a:pt x="377" y="56"/>
                  </a:lnTo>
                  <a:lnTo>
                    <a:pt x="349" y="69"/>
                  </a:lnTo>
                  <a:lnTo>
                    <a:pt x="323" y="83"/>
                  </a:lnTo>
                  <a:lnTo>
                    <a:pt x="297" y="99"/>
                  </a:lnTo>
                  <a:lnTo>
                    <a:pt x="272" y="116"/>
                  </a:lnTo>
                  <a:lnTo>
                    <a:pt x="248" y="134"/>
                  </a:lnTo>
                  <a:lnTo>
                    <a:pt x="224" y="153"/>
                  </a:lnTo>
                  <a:lnTo>
                    <a:pt x="202" y="173"/>
                  </a:lnTo>
                  <a:lnTo>
                    <a:pt x="180" y="195"/>
                  </a:lnTo>
                  <a:lnTo>
                    <a:pt x="159" y="217"/>
                  </a:lnTo>
                  <a:lnTo>
                    <a:pt x="140" y="240"/>
                  </a:lnTo>
                  <a:lnTo>
                    <a:pt x="122" y="264"/>
                  </a:lnTo>
                  <a:lnTo>
                    <a:pt x="105" y="288"/>
                  </a:lnTo>
                  <a:lnTo>
                    <a:pt x="88" y="314"/>
                  </a:lnTo>
                  <a:lnTo>
                    <a:pt x="74" y="340"/>
                  </a:lnTo>
                  <a:lnTo>
                    <a:pt x="61" y="367"/>
                  </a:lnTo>
                  <a:lnTo>
                    <a:pt x="48" y="396"/>
                  </a:lnTo>
                  <a:lnTo>
                    <a:pt x="36" y="424"/>
                  </a:lnTo>
                  <a:lnTo>
                    <a:pt x="27" y="453"/>
                  </a:lnTo>
                  <a:lnTo>
                    <a:pt x="19" y="484"/>
                  </a:lnTo>
                  <a:lnTo>
                    <a:pt x="12" y="514"/>
                  </a:lnTo>
                  <a:lnTo>
                    <a:pt x="6" y="545"/>
                  </a:lnTo>
                  <a:lnTo>
                    <a:pt x="3" y="576"/>
                  </a:lnTo>
                  <a:lnTo>
                    <a:pt x="0" y="608"/>
                  </a:lnTo>
                  <a:lnTo>
                    <a:pt x="0" y="641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FFFFF">
                    <a:lumMod val="75000"/>
                  </a:srgbClr>
                </a:gs>
                <a:gs pos="50000">
                  <a:srgbClr val="FFFFFF">
                    <a:lumMod val="75000"/>
                  </a:srgbClr>
                </a:gs>
                <a:gs pos="100000">
                  <a:srgbClr val="E6E6E6">
                    <a:lumMod val="50000"/>
                  </a:srgbClr>
                </a:gs>
              </a:gsLst>
              <a:lin ang="0" scaled="1"/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indent="-342900" algn="ctr" fontAlgn="auto">
                <a:spcBef>
                  <a:spcPts val="0"/>
                </a:spcBef>
                <a:spcAft>
                  <a:spcPts val="0"/>
                </a:spcAft>
                <a:buFont typeface="Calibri" panose="020F0502020204030204" pitchFamily="34" charset="0"/>
                <a:buAutoNum type="arabicPeriod"/>
                <a:defRPr/>
              </a:pPr>
              <a:endParaRPr kern="0" noProof="1">
                <a:solidFill>
                  <a:srgbClr val="FFFFFF"/>
                </a:solidFill>
                <a:latin typeface="Calibri" panose="020F0502020204030204" pitchFamily="34" charset="0"/>
                <a:ea typeface="MS PGothic" panose="020B0600070205080204" charset="-128"/>
                <a:cs typeface="MS PGothic" panose="020B0600070205080204" charset="-128"/>
              </a:endParaRPr>
            </a:p>
          </p:txBody>
        </p:sp>
        <p:sp>
          <p:nvSpPr>
            <p:cNvPr id="8" name="Freeform 230"/>
            <p:cNvSpPr/>
            <p:nvPr/>
          </p:nvSpPr>
          <p:spPr bwMode="auto">
            <a:xfrm rot="5400000">
              <a:off x="4023519" y="2699544"/>
              <a:ext cx="1181100" cy="2033588"/>
            </a:xfrm>
            <a:custGeom>
              <a:avLst/>
              <a:gdLst>
                <a:gd name="T0" fmla="*/ 135 w 744"/>
                <a:gd name="T1" fmla="*/ 245 h 1281"/>
                <a:gd name="T2" fmla="*/ 193 w 744"/>
                <a:gd name="T3" fmla="*/ 254 h 1281"/>
                <a:gd name="T4" fmla="*/ 247 w 744"/>
                <a:gd name="T5" fmla="*/ 271 h 1281"/>
                <a:gd name="T6" fmla="*/ 299 w 744"/>
                <a:gd name="T7" fmla="*/ 296 h 1281"/>
                <a:gd name="T8" fmla="*/ 346 w 744"/>
                <a:gd name="T9" fmla="*/ 327 h 1281"/>
                <a:gd name="T10" fmla="*/ 389 w 744"/>
                <a:gd name="T11" fmla="*/ 364 h 1281"/>
                <a:gd name="T12" fmla="*/ 425 w 744"/>
                <a:gd name="T13" fmla="*/ 407 h 1281"/>
                <a:gd name="T14" fmla="*/ 455 w 744"/>
                <a:gd name="T15" fmla="*/ 455 h 1281"/>
                <a:gd name="T16" fmla="*/ 478 w 744"/>
                <a:gd name="T17" fmla="*/ 507 h 1281"/>
                <a:gd name="T18" fmla="*/ 494 w 744"/>
                <a:gd name="T19" fmla="*/ 563 h 1281"/>
                <a:gd name="T20" fmla="*/ 500 w 744"/>
                <a:gd name="T21" fmla="*/ 621 h 1281"/>
                <a:gd name="T22" fmla="*/ 500 w 744"/>
                <a:gd name="T23" fmla="*/ 661 h 1281"/>
                <a:gd name="T24" fmla="*/ 494 w 744"/>
                <a:gd name="T25" fmla="*/ 720 h 1281"/>
                <a:gd name="T26" fmla="*/ 478 w 744"/>
                <a:gd name="T27" fmla="*/ 775 h 1281"/>
                <a:gd name="T28" fmla="*/ 456 w 744"/>
                <a:gd name="T29" fmla="*/ 826 h 1281"/>
                <a:gd name="T30" fmla="*/ 426 w 744"/>
                <a:gd name="T31" fmla="*/ 874 h 1281"/>
                <a:gd name="T32" fmla="*/ 390 w 744"/>
                <a:gd name="T33" fmla="*/ 917 h 1281"/>
                <a:gd name="T34" fmla="*/ 348 w 744"/>
                <a:gd name="T35" fmla="*/ 954 h 1281"/>
                <a:gd name="T36" fmla="*/ 302 w 744"/>
                <a:gd name="T37" fmla="*/ 985 h 1281"/>
                <a:gd name="T38" fmla="*/ 251 w 744"/>
                <a:gd name="T39" fmla="*/ 1010 h 1281"/>
                <a:gd name="T40" fmla="*/ 197 w 744"/>
                <a:gd name="T41" fmla="*/ 1028 h 1281"/>
                <a:gd name="T42" fmla="*/ 140 w 744"/>
                <a:gd name="T43" fmla="*/ 1037 h 1281"/>
                <a:gd name="T44" fmla="*/ 138 w 744"/>
                <a:gd name="T45" fmla="*/ 1281 h 1281"/>
                <a:gd name="T46" fmla="*/ 202 w 744"/>
                <a:gd name="T47" fmla="*/ 1275 h 1281"/>
                <a:gd name="T48" fmla="*/ 291 w 744"/>
                <a:gd name="T49" fmla="*/ 1254 h 1281"/>
                <a:gd name="T50" fmla="*/ 376 w 744"/>
                <a:gd name="T51" fmla="*/ 1221 h 1281"/>
                <a:gd name="T52" fmla="*/ 455 w 744"/>
                <a:gd name="T53" fmla="*/ 1177 h 1281"/>
                <a:gd name="T54" fmla="*/ 525 w 744"/>
                <a:gd name="T55" fmla="*/ 1124 h 1281"/>
                <a:gd name="T56" fmla="*/ 588 w 744"/>
                <a:gd name="T57" fmla="*/ 1061 h 1281"/>
                <a:gd name="T58" fmla="*/ 641 w 744"/>
                <a:gd name="T59" fmla="*/ 989 h 1281"/>
                <a:gd name="T60" fmla="*/ 686 w 744"/>
                <a:gd name="T61" fmla="*/ 910 h 1281"/>
                <a:gd name="T62" fmla="*/ 717 w 744"/>
                <a:gd name="T63" fmla="*/ 826 h 1281"/>
                <a:gd name="T64" fmla="*/ 737 w 744"/>
                <a:gd name="T65" fmla="*/ 735 h 1281"/>
                <a:gd name="T66" fmla="*/ 744 w 744"/>
                <a:gd name="T67" fmla="*/ 642 h 1281"/>
                <a:gd name="T68" fmla="*/ 741 w 744"/>
                <a:gd name="T69" fmla="*/ 577 h 1281"/>
                <a:gd name="T70" fmla="*/ 724 w 744"/>
                <a:gd name="T71" fmla="*/ 482 h 1281"/>
                <a:gd name="T72" fmla="*/ 695 w 744"/>
                <a:gd name="T73" fmla="*/ 394 h 1281"/>
                <a:gd name="T74" fmla="*/ 653 w 744"/>
                <a:gd name="T75" fmla="*/ 313 h 1281"/>
                <a:gd name="T76" fmla="*/ 601 w 744"/>
                <a:gd name="T77" fmla="*/ 237 h 1281"/>
                <a:gd name="T78" fmla="*/ 538 w 744"/>
                <a:gd name="T79" fmla="*/ 171 h 1281"/>
                <a:gd name="T80" fmla="*/ 468 w 744"/>
                <a:gd name="T81" fmla="*/ 114 h 1281"/>
                <a:gd name="T82" fmla="*/ 389 w 744"/>
                <a:gd name="T83" fmla="*/ 68 h 1281"/>
                <a:gd name="T84" fmla="*/ 302 w 744"/>
                <a:gd name="T85" fmla="*/ 33 h 1281"/>
                <a:gd name="T86" fmla="*/ 211 w 744"/>
                <a:gd name="T87" fmla="*/ 9 h 1281"/>
                <a:gd name="T88" fmla="*/ 115 w 744"/>
                <a:gd name="T89" fmla="*/ 0 h 1281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744"/>
                <a:gd name="T136" fmla="*/ 0 h 1281"/>
                <a:gd name="T137" fmla="*/ 744 w 744"/>
                <a:gd name="T138" fmla="*/ 1281 h 1281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744" h="1281">
                  <a:moveTo>
                    <a:pt x="115" y="244"/>
                  </a:moveTo>
                  <a:lnTo>
                    <a:pt x="115" y="244"/>
                  </a:lnTo>
                  <a:lnTo>
                    <a:pt x="135" y="245"/>
                  </a:lnTo>
                  <a:lnTo>
                    <a:pt x="154" y="246"/>
                  </a:lnTo>
                  <a:lnTo>
                    <a:pt x="173" y="250"/>
                  </a:lnTo>
                  <a:lnTo>
                    <a:pt x="193" y="254"/>
                  </a:lnTo>
                  <a:lnTo>
                    <a:pt x="211" y="258"/>
                  </a:lnTo>
                  <a:lnTo>
                    <a:pt x="230" y="265"/>
                  </a:lnTo>
                  <a:lnTo>
                    <a:pt x="247" y="271"/>
                  </a:lnTo>
                  <a:lnTo>
                    <a:pt x="265" y="278"/>
                  </a:lnTo>
                  <a:lnTo>
                    <a:pt x="282" y="287"/>
                  </a:lnTo>
                  <a:lnTo>
                    <a:pt x="299" y="296"/>
                  </a:lnTo>
                  <a:lnTo>
                    <a:pt x="316" y="305"/>
                  </a:lnTo>
                  <a:lnTo>
                    <a:pt x="332" y="315"/>
                  </a:lnTo>
                  <a:lnTo>
                    <a:pt x="346" y="327"/>
                  </a:lnTo>
                  <a:lnTo>
                    <a:pt x="361" y="339"/>
                  </a:lnTo>
                  <a:lnTo>
                    <a:pt x="374" y="350"/>
                  </a:lnTo>
                  <a:lnTo>
                    <a:pt x="389" y="364"/>
                  </a:lnTo>
                  <a:lnTo>
                    <a:pt x="402" y="377"/>
                  </a:lnTo>
                  <a:lnTo>
                    <a:pt x="413" y="392"/>
                  </a:lnTo>
                  <a:lnTo>
                    <a:pt x="425" y="407"/>
                  </a:lnTo>
                  <a:lnTo>
                    <a:pt x="435" y="423"/>
                  </a:lnTo>
                  <a:lnTo>
                    <a:pt x="446" y="438"/>
                  </a:lnTo>
                  <a:lnTo>
                    <a:pt x="455" y="455"/>
                  </a:lnTo>
                  <a:lnTo>
                    <a:pt x="464" y="472"/>
                  </a:lnTo>
                  <a:lnTo>
                    <a:pt x="470" y="489"/>
                  </a:lnTo>
                  <a:lnTo>
                    <a:pt x="478" y="507"/>
                  </a:lnTo>
                  <a:lnTo>
                    <a:pt x="483" y="525"/>
                  </a:lnTo>
                  <a:lnTo>
                    <a:pt x="488" y="543"/>
                  </a:lnTo>
                  <a:lnTo>
                    <a:pt x="494" y="563"/>
                  </a:lnTo>
                  <a:lnTo>
                    <a:pt x="496" y="582"/>
                  </a:lnTo>
                  <a:lnTo>
                    <a:pt x="499" y="602"/>
                  </a:lnTo>
                  <a:lnTo>
                    <a:pt x="500" y="621"/>
                  </a:lnTo>
                  <a:lnTo>
                    <a:pt x="501" y="642"/>
                  </a:lnTo>
                  <a:lnTo>
                    <a:pt x="500" y="661"/>
                  </a:lnTo>
                  <a:lnTo>
                    <a:pt x="499" y="681"/>
                  </a:lnTo>
                  <a:lnTo>
                    <a:pt x="496" y="700"/>
                  </a:lnTo>
                  <a:lnTo>
                    <a:pt x="494" y="720"/>
                  </a:lnTo>
                  <a:lnTo>
                    <a:pt x="490" y="738"/>
                  </a:lnTo>
                  <a:lnTo>
                    <a:pt x="485" y="757"/>
                  </a:lnTo>
                  <a:lnTo>
                    <a:pt x="478" y="775"/>
                  </a:lnTo>
                  <a:lnTo>
                    <a:pt x="472" y="792"/>
                  </a:lnTo>
                  <a:lnTo>
                    <a:pt x="464" y="810"/>
                  </a:lnTo>
                  <a:lnTo>
                    <a:pt x="456" y="826"/>
                  </a:lnTo>
                  <a:lnTo>
                    <a:pt x="446" y="843"/>
                  </a:lnTo>
                  <a:lnTo>
                    <a:pt x="437" y="858"/>
                  </a:lnTo>
                  <a:lnTo>
                    <a:pt x="426" y="874"/>
                  </a:lnTo>
                  <a:lnTo>
                    <a:pt x="415" y="890"/>
                  </a:lnTo>
                  <a:lnTo>
                    <a:pt x="403" y="904"/>
                  </a:lnTo>
                  <a:lnTo>
                    <a:pt x="390" y="917"/>
                  </a:lnTo>
                  <a:lnTo>
                    <a:pt x="377" y="930"/>
                  </a:lnTo>
                  <a:lnTo>
                    <a:pt x="363" y="943"/>
                  </a:lnTo>
                  <a:lnTo>
                    <a:pt x="348" y="954"/>
                  </a:lnTo>
                  <a:lnTo>
                    <a:pt x="334" y="966"/>
                  </a:lnTo>
                  <a:lnTo>
                    <a:pt x="319" y="976"/>
                  </a:lnTo>
                  <a:lnTo>
                    <a:pt x="302" y="985"/>
                  </a:lnTo>
                  <a:lnTo>
                    <a:pt x="286" y="995"/>
                  </a:lnTo>
                  <a:lnTo>
                    <a:pt x="269" y="1004"/>
                  </a:lnTo>
                  <a:lnTo>
                    <a:pt x="251" y="1010"/>
                  </a:lnTo>
                  <a:lnTo>
                    <a:pt x="234" y="1017"/>
                  </a:lnTo>
                  <a:lnTo>
                    <a:pt x="216" y="1023"/>
                  </a:lnTo>
                  <a:lnTo>
                    <a:pt x="197" y="1028"/>
                  </a:lnTo>
                  <a:lnTo>
                    <a:pt x="179" y="1032"/>
                  </a:lnTo>
                  <a:lnTo>
                    <a:pt x="159" y="1035"/>
                  </a:lnTo>
                  <a:lnTo>
                    <a:pt x="140" y="1037"/>
                  </a:lnTo>
                  <a:lnTo>
                    <a:pt x="120" y="1039"/>
                  </a:lnTo>
                  <a:lnTo>
                    <a:pt x="0" y="1168"/>
                  </a:lnTo>
                  <a:lnTo>
                    <a:pt x="138" y="1281"/>
                  </a:lnTo>
                  <a:lnTo>
                    <a:pt x="171" y="1278"/>
                  </a:lnTo>
                  <a:lnTo>
                    <a:pt x="202" y="1275"/>
                  </a:lnTo>
                  <a:lnTo>
                    <a:pt x="232" y="1269"/>
                  </a:lnTo>
                  <a:lnTo>
                    <a:pt x="262" y="1263"/>
                  </a:lnTo>
                  <a:lnTo>
                    <a:pt x="291" y="1254"/>
                  </a:lnTo>
                  <a:lnTo>
                    <a:pt x="320" y="1245"/>
                  </a:lnTo>
                  <a:lnTo>
                    <a:pt x="348" y="1233"/>
                  </a:lnTo>
                  <a:lnTo>
                    <a:pt x="376" y="1221"/>
                  </a:lnTo>
                  <a:lnTo>
                    <a:pt x="403" y="1208"/>
                  </a:lnTo>
                  <a:lnTo>
                    <a:pt x="429" y="1193"/>
                  </a:lnTo>
                  <a:lnTo>
                    <a:pt x="455" y="1177"/>
                  </a:lnTo>
                  <a:lnTo>
                    <a:pt x="478" y="1160"/>
                  </a:lnTo>
                  <a:lnTo>
                    <a:pt x="503" y="1142"/>
                  </a:lnTo>
                  <a:lnTo>
                    <a:pt x="525" y="1124"/>
                  </a:lnTo>
                  <a:lnTo>
                    <a:pt x="547" y="1103"/>
                  </a:lnTo>
                  <a:lnTo>
                    <a:pt x="568" y="1083"/>
                  </a:lnTo>
                  <a:lnTo>
                    <a:pt x="588" y="1061"/>
                  </a:lnTo>
                  <a:lnTo>
                    <a:pt x="606" y="1037"/>
                  </a:lnTo>
                  <a:lnTo>
                    <a:pt x="625" y="1014"/>
                  </a:lnTo>
                  <a:lnTo>
                    <a:pt x="641" y="989"/>
                  </a:lnTo>
                  <a:lnTo>
                    <a:pt x="657" y="963"/>
                  </a:lnTo>
                  <a:lnTo>
                    <a:pt x="671" y="937"/>
                  </a:lnTo>
                  <a:lnTo>
                    <a:pt x="686" y="910"/>
                  </a:lnTo>
                  <a:lnTo>
                    <a:pt x="697" y="883"/>
                  </a:lnTo>
                  <a:lnTo>
                    <a:pt x="708" y="855"/>
                  </a:lnTo>
                  <a:lnTo>
                    <a:pt x="717" y="826"/>
                  </a:lnTo>
                  <a:lnTo>
                    <a:pt x="726" y="796"/>
                  </a:lnTo>
                  <a:lnTo>
                    <a:pt x="732" y="766"/>
                  </a:lnTo>
                  <a:lnTo>
                    <a:pt x="737" y="735"/>
                  </a:lnTo>
                  <a:lnTo>
                    <a:pt x="741" y="704"/>
                  </a:lnTo>
                  <a:lnTo>
                    <a:pt x="744" y="673"/>
                  </a:lnTo>
                  <a:lnTo>
                    <a:pt x="744" y="642"/>
                  </a:lnTo>
                  <a:lnTo>
                    <a:pt x="744" y="608"/>
                  </a:lnTo>
                  <a:lnTo>
                    <a:pt x="741" y="577"/>
                  </a:lnTo>
                  <a:lnTo>
                    <a:pt x="737" y="545"/>
                  </a:lnTo>
                  <a:lnTo>
                    <a:pt x="731" y="514"/>
                  </a:lnTo>
                  <a:lnTo>
                    <a:pt x="724" y="482"/>
                  </a:lnTo>
                  <a:lnTo>
                    <a:pt x="715" y="453"/>
                  </a:lnTo>
                  <a:lnTo>
                    <a:pt x="706" y="423"/>
                  </a:lnTo>
                  <a:lnTo>
                    <a:pt x="695" y="394"/>
                  </a:lnTo>
                  <a:lnTo>
                    <a:pt x="682" y="366"/>
                  </a:lnTo>
                  <a:lnTo>
                    <a:pt x="669" y="339"/>
                  </a:lnTo>
                  <a:lnTo>
                    <a:pt x="653" y="313"/>
                  </a:lnTo>
                  <a:lnTo>
                    <a:pt x="636" y="287"/>
                  </a:lnTo>
                  <a:lnTo>
                    <a:pt x="619" y="262"/>
                  </a:lnTo>
                  <a:lnTo>
                    <a:pt x="601" y="237"/>
                  </a:lnTo>
                  <a:lnTo>
                    <a:pt x="581" y="214"/>
                  </a:lnTo>
                  <a:lnTo>
                    <a:pt x="560" y="192"/>
                  </a:lnTo>
                  <a:lnTo>
                    <a:pt x="538" y="171"/>
                  </a:lnTo>
                  <a:lnTo>
                    <a:pt x="516" y="151"/>
                  </a:lnTo>
                  <a:lnTo>
                    <a:pt x="492" y="131"/>
                  </a:lnTo>
                  <a:lnTo>
                    <a:pt x="468" y="114"/>
                  </a:lnTo>
                  <a:lnTo>
                    <a:pt x="442" y="97"/>
                  </a:lnTo>
                  <a:lnTo>
                    <a:pt x="415" y="82"/>
                  </a:lnTo>
                  <a:lnTo>
                    <a:pt x="389" y="68"/>
                  </a:lnTo>
                  <a:lnTo>
                    <a:pt x="360" y="55"/>
                  </a:lnTo>
                  <a:lnTo>
                    <a:pt x="332" y="43"/>
                  </a:lnTo>
                  <a:lnTo>
                    <a:pt x="302" y="33"/>
                  </a:lnTo>
                  <a:lnTo>
                    <a:pt x="272" y="23"/>
                  </a:lnTo>
                  <a:lnTo>
                    <a:pt x="242" y="16"/>
                  </a:lnTo>
                  <a:lnTo>
                    <a:pt x="211" y="9"/>
                  </a:lnTo>
                  <a:lnTo>
                    <a:pt x="179" y="5"/>
                  </a:lnTo>
                  <a:lnTo>
                    <a:pt x="148" y="1"/>
                  </a:lnTo>
                  <a:lnTo>
                    <a:pt x="115" y="0"/>
                  </a:lnTo>
                  <a:lnTo>
                    <a:pt x="241" y="134"/>
                  </a:lnTo>
                  <a:lnTo>
                    <a:pt x="115" y="244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FFFFF">
                    <a:lumMod val="75000"/>
                  </a:srgbClr>
                </a:gs>
                <a:gs pos="50000">
                  <a:srgbClr val="FFFFFF">
                    <a:lumMod val="75000"/>
                  </a:srgbClr>
                </a:gs>
                <a:gs pos="100000">
                  <a:srgbClr val="E6E6E6">
                    <a:lumMod val="50000"/>
                  </a:srgbClr>
                </a:gs>
              </a:gsLst>
              <a:lin ang="0" scaled="1"/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indent="-342900" algn="ctr" fontAlgn="auto">
                <a:spcBef>
                  <a:spcPts val="0"/>
                </a:spcBef>
                <a:spcAft>
                  <a:spcPts val="0"/>
                </a:spcAft>
                <a:buFont typeface="Calibri" panose="020F0502020204030204" pitchFamily="34" charset="0"/>
                <a:buAutoNum type="arabicPeriod"/>
                <a:defRPr/>
              </a:pPr>
              <a:endParaRPr kern="0" noProof="1">
                <a:solidFill>
                  <a:srgbClr val="FFFFFF"/>
                </a:solidFill>
                <a:latin typeface="Calibri" panose="020F0502020204030204" pitchFamily="34" charset="0"/>
                <a:ea typeface="MS PGothic" panose="020B0600070205080204" charset="-128"/>
                <a:cs typeface="MS PGothic" panose="020B0600070205080204" charset="-128"/>
              </a:endParaRPr>
            </a:p>
          </p:txBody>
        </p:sp>
        <p:sp>
          <p:nvSpPr>
            <p:cNvPr id="9" name="Freeform 231"/>
            <p:cNvSpPr/>
            <p:nvPr/>
          </p:nvSpPr>
          <p:spPr bwMode="auto">
            <a:xfrm>
              <a:off x="4484688" y="1844675"/>
              <a:ext cx="1574800" cy="2890838"/>
            </a:xfrm>
            <a:custGeom>
              <a:avLst/>
              <a:gdLst>
                <a:gd name="T0" fmla="*/ 1573213 w 992"/>
                <a:gd name="T1" fmla="*/ 1373188 h 1821"/>
                <a:gd name="T2" fmla="*/ 1546225 w 992"/>
                <a:gd name="T3" fmla="*/ 1162050 h 1821"/>
                <a:gd name="T4" fmla="*/ 1490663 w 992"/>
                <a:gd name="T5" fmla="*/ 962025 h 1821"/>
                <a:gd name="T6" fmla="*/ 1408113 w 992"/>
                <a:gd name="T7" fmla="*/ 773113 h 1821"/>
                <a:gd name="T8" fmla="*/ 1300163 w 992"/>
                <a:gd name="T9" fmla="*/ 600075 h 1821"/>
                <a:gd name="T10" fmla="*/ 1171575 w 992"/>
                <a:gd name="T11" fmla="*/ 442913 h 1821"/>
                <a:gd name="T12" fmla="*/ 1020763 w 992"/>
                <a:gd name="T13" fmla="*/ 307975 h 1821"/>
                <a:gd name="T14" fmla="*/ 852488 w 992"/>
                <a:gd name="T15" fmla="*/ 193675 h 1821"/>
                <a:gd name="T16" fmla="*/ 666750 w 992"/>
                <a:gd name="T17" fmla="*/ 103188 h 1821"/>
                <a:gd name="T18" fmla="*/ 469900 w 992"/>
                <a:gd name="T19" fmla="*/ 39688 h 1821"/>
                <a:gd name="T20" fmla="*/ 258763 w 992"/>
                <a:gd name="T21" fmla="*/ 4763 h 1821"/>
                <a:gd name="T22" fmla="*/ 150813 w 992"/>
                <a:gd name="T23" fmla="*/ 398463 h 1821"/>
                <a:gd name="T24" fmla="*/ 255588 w 992"/>
                <a:gd name="T25" fmla="*/ 406400 h 1821"/>
                <a:gd name="T26" fmla="*/ 407988 w 992"/>
                <a:gd name="T27" fmla="*/ 434975 h 1821"/>
                <a:gd name="T28" fmla="*/ 552450 w 992"/>
                <a:gd name="T29" fmla="*/ 485775 h 1821"/>
                <a:gd name="T30" fmla="*/ 682625 w 992"/>
                <a:gd name="T31" fmla="*/ 557213 h 1821"/>
                <a:gd name="T32" fmla="*/ 804863 w 992"/>
                <a:gd name="T33" fmla="*/ 644525 h 1821"/>
                <a:gd name="T34" fmla="*/ 911225 w 992"/>
                <a:gd name="T35" fmla="*/ 749300 h 1821"/>
                <a:gd name="T36" fmla="*/ 1001713 w 992"/>
                <a:gd name="T37" fmla="*/ 866775 h 1821"/>
                <a:gd name="T38" fmla="*/ 1076325 w 992"/>
                <a:gd name="T39" fmla="*/ 996950 h 1821"/>
                <a:gd name="T40" fmla="*/ 1130300 w 992"/>
                <a:gd name="T41" fmla="*/ 1138238 h 1821"/>
                <a:gd name="T42" fmla="*/ 1165225 w 992"/>
                <a:gd name="T43" fmla="*/ 1289050 h 1821"/>
                <a:gd name="T44" fmla="*/ 1177925 w 992"/>
                <a:gd name="T45" fmla="*/ 1447800 h 1821"/>
                <a:gd name="T46" fmla="*/ 1171575 w 992"/>
                <a:gd name="T47" fmla="*/ 1547813 h 1821"/>
                <a:gd name="T48" fmla="*/ 1146175 w 992"/>
                <a:gd name="T49" fmla="*/ 1697038 h 1821"/>
                <a:gd name="T50" fmla="*/ 1101725 w 992"/>
                <a:gd name="T51" fmla="*/ 1836738 h 1821"/>
                <a:gd name="T52" fmla="*/ 1036638 w 992"/>
                <a:gd name="T53" fmla="*/ 1968500 h 1821"/>
                <a:gd name="T54" fmla="*/ 957263 w 992"/>
                <a:gd name="T55" fmla="*/ 2087563 h 1821"/>
                <a:gd name="T56" fmla="*/ 862013 w 992"/>
                <a:gd name="T57" fmla="*/ 2197100 h 1821"/>
                <a:gd name="T58" fmla="*/ 750888 w 992"/>
                <a:gd name="T59" fmla="*/ 2289175 h 1821"/>
                <a:gd name="T60" fmla="*/ 630238 w 992"/>
                <a:gd name="T61" fmla="*/ 2366963 h 1821"/>
                <a:gd name="T62" fmla="*/ 498475 w 992"/>
                <a:gd name="T63" fmla="*/ 2428875 h 1821"/>
                <a:gd name="T64" fmla="*/ 355600 w 992"/>
                <a:gd name="T65" fmla="*/ 2470150 h 1821"/>
                <a:gd name="T66" fmla="*/ 206375 w 992"/>
                <a:gd name="T67" fmla="*/ 2493963 h 1821"/>
                <a:gd name="T68" fmla="*/ 206375 w 992"/>
                <a:gd name="T69" fmla="*/ 2890838 h 1821"/>
                <a:gd name="T70" fmla="*/ 415925 w 992"/>
                <a:gd name="T71" fmla="*/ 2863850 h 1821"/>
                <a:gd name="T72" fmla="*/ 615950 w 992"/>
                <a:gd name="T73" fmla="*/ 2808288 h 1821"/>
                <a:gd name="T74" fmla="*/ 803275 w 992"/>
                <a:gd name="T75" fmla="*/ 2725738 h 1821"/>
                <a:gd name="T76" fmla="*/ 973138 w 992"/>
                <a:gd name="T77" fmla="*/ 2620963 h 1821"/>
                <a:gd name="T78" fmla="*/ 1130300 w 992"/>
                <a:gd name="T79" fmla="*/ 2490788 h 1821"/>
                <a:gd name="T80" fmla="*/ 1263650 w 992"/>
                <a:gd name="T81" fmla="*/ 2343150 h 1821"/>
                <a:gd name="T82" fmla="*/ 1376363 w 992"/>
                <a:gd name="T83" fmla="*/ 2174875 h 1821"/>
                <a:gd name="T84" fmla="*/ 1466850 w 992"/>
                <a:gd name="T85" fmla="*/ 1992313 h 1821"/>
                <a:gd name="T86" fmla="*/ 1531938 w 992"/>
                <a:gd name="T87" fmla="*/ 1797050 h 1821"/>
                <a:gd name="T88" fmla="*/ 1568450 w 992"/>
                <a:gd name="T89" fmla="*/ 1589088 h 1821"/>
                <a:gd name="T90" fmla="*/ 1574800 w 992"/>
                <a:gd name="T91" fmla="*/ 1447800 h 1821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992"/>
                <a:gd name="T139" fmla="*/ 0 h 1821"/>
                <a:gd name="T140" fmla="*/ 992 w 992"/>
                <a:gd name="T141" fmla="*/ 1821 h 1821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992" h="1821">
                  <a:moveTo>
                    <a:pt x="992" y="912"/>
                  </a:moveTo>
                  <a:lnTo>
                    <a:pt x="992" y="912"/>
                  </a:lnTo>
                  <a:lnTo>
                    <a:pt x="991" y="865"/>
                  </a:lnTo>
                  <a:lnTo>
                    <a:pt x="987" y="820"/>
                  </a:lnTo>
                  <a:lnTo>
                    <a:pt x="981" y="776"/>
                  </a:lnTo>
                  <a:lnTo>
                    <a:pt x="974" y="732"/>
                  </a:lnTo>
                  <a:lnTo>
                    <a:pt x="965" y="689"/>
                  </a:lnTo>
                  <a:lnTo>
                    <a:pt x="953" y="647"/>
                  </a:lnTo>
                  <a:lnTo>
                    <a:pt x="939" y="606"/>
                  </a:lnTo>
                  <a:lnTo>
                    <a:pt x="923" y="564"/>
                  </a:lnTo>
                  <a:lnTo>
                    <a:pt x="906" y="526"/>
                  </a:lnTo>
                  <a:lnTo>
                    <a:pt x="887" y="487"/>
                  </a:lnTo>
                  <a:lnTo>
                    <a:pt x="866" y="449"/>
                  </a:lnTo>
                  <a:lnTo>
                    <a:pt x="844" y="413"/>
                  </a:lnTo>
                  <a:lnTo>
                    <a:pt x="819" y="378"/>
                  </a:lnTo>
                  <a:lnTo>
                    <a:pt x="793" y="344"/>
                  </a:lnTo>
                  <a:lnTo>
                    <a:pt x="766" y="312"/>
                  </a:lnTo>
                  <a:lnTo>
                    <a:pt x="738" y="279"/>
                  </a:lnTo>
                  <a:lnTo>
                    <a:pt x="707" y="249"/>
                  </a:lnTo>
                  <a:lnTo>
                    <a:pt x="676" y="221"/>
                  </a:lnTo>
                  <a:lnTo>
                    <a:pt x="643" y="194"/>
                  </a:lnTo>
                  <a:lnTo>
                    <a:pt x="608" y="169"/>
                  </a:lnTo>
                  <a:lnTo>
                    <a:pt x="573" y="144"/>
                  </a:lnTo>
                  <a:lnTo>
                    <a:pt x="537" y="122"/>
                  </a:lnTo>
                  <a:lnTo>
                    <a:pt x="499" y="102"/>
                  </a:lnTo>
                  <a:lnTo>
                    <a:pt x="460" y="82"/>
                  </a:lnTo>
                  <a:lnTo>
                    <a:pt x="420" y="65"/>
                  </a:lnTo>
                  <a:lnTo>
                    <a:pt x="380" y="50"/>
                  </a:lnTo>
                  <a:lnTo>
                    <a:pt x="338" y="37"/>
                  </a:lnTo>
                  <a:lnTo>
                    <a:pt x="296" y="25"/>
                  </a:lnTo>
                  <a:lnTo>
                    <a:pt x="253" y="16"/>
                  </a:lnTo>
                  <a:lnTo>
                    <a:pt x="209" y="8"/>
                  </a:lnTo>
                  <a:lnTo>
                    <a:pt x="163" y="3"/>
                  </a:lnTo>
                  <a:lnTo>
                    <a:pt x="119" y="0"/>
                  </a:lnTo>
                  <a:lnTo>
                    <a:pt x="240" y="133"/>
                  </a:lnTo>
                  <a:lnTo>
                    <a:pt x="95" y="251"/>
                  </a:lnTo>
                  <a:lnTo>
                    <a:pt x="128" y="252"/>
                  </a:lnTo>
                  <a:lnTo>
                    <a:pt x="161" y="256"/>
                  </a:lnTo>
                  <a:lnTo>
                    <a:pt x="193" y="260"/>
                  </a:lnTo>
                  <a:lnTo>
                    <a:pt x="226" y="266"/>
                  </a:lnTo>
                  <a:lnTo>
                    <a:pt x="257" y="274"/>
                  </a:lnTo>
                  <a:lnTo>
                    <a:pt x="288" y="284"/>
                  </a:lnTo>
                  <a:lnTo>
                    <a:pt x="318" y="295"/>
                  </a:lnTo>
                  <a:lnTo>
                    <a:pt x="348" y="306"/>
                  </a:lnTo>
                  <a:lnTo>
                    <a:pt x="376" y="321"/>
                  </a:lnTo>
                  <a:lnTo>
                    <a:pt x="403" y="335"/>
                  </a:lnTo>
                  <a:lnTo>
                    <a:pt x="430" y="351"/>
                  </a:lnTo>
                  <a:lnTo>
                    <a:pt x="456" y="369"/>
                  </a:lnTo>
                  <a:lnTo>
                    <a:pt x="482" y="387"/>
                  </a:lnTo>
                  <a:lnTo>
                    <a:pt x="507" y="406"/>
                  </a:lnTo>
                  <a:lnTo>
                    <a:pt x="530" y="427"/>
                  </a:lnTo>
                  <a:lnTo>
                    <a:pt x="552" y="449"/>
                  </a:lnTo>
                  <a:lnTo>
                    <a:pt x="574" y="472"/>
                  </a:lnTo>
                  <a:lnTo>
                    <a:pt x="594" y="496"/>
                  </a:lnTo>
                  <a:lnTo>
                    <a:pt x="613" y="520"/>
                  </a:lnTo>
                  <a:lnTo>
                    <a:pt x="631" y="546"/>
                  </a:lnTo>
                  <a:lnTo>
                    <a:pt x="648" y="572"/>
                  </a:lnTo>
                  <a:lnTo>
                    <a:pt x="664" y="601"/>
                  </a:lnTo>
                  <a:lnTo>
                    <a:pt x="678" y="628"/>
                  </a:lnTo>
                  <a:lnTo>
                    <a:pt x="691" y="658"/>
                  </a:lnTo>
                  <a:lnTo>
                    <a:pt x="703" y="688"/>
                  </a:lnTo>
                  <a:lnTo>
                    <a:pt x="712" y="717"/>
                  </a:lnTo>
                  <a:lnTo>
                    <a:pt x="721" y="749"/>
                  </a:lnTo>
                  <a:lnTo>
                    <a:pt x="729" y="780"/>
                  </a:lnTo>
                  <a:lnTo>
                    <a:pt x="734" y="812"/>
                  </a:lnTo>
                  <a:lnTo>
                    <a:pt x="738" y="844"/>
                  </a:lnTo>
                  <a:lnTo>
                    <a:pt x="740" y="878"/>
                  </a:lnTo>
                  <a:lnTo>
                    <a:pt x="742" y="912"/>
                  </a:lnTo>
                  <a:lnTo>
                    <a:pt x="740" y="944"/>
                  </a:lnTo>
                  <a:lnTo>
                    <a:pt x="738" y="975"/>
                  </a:lnTo>
                  <a:lnTo>
                    <a:pt x="734" y="1008"/>
                  </a:lnTo>
                  <a:lnTo>
                    <a:pt x="729" y="1039"/>
                  </a:lnTo>
                  <a:lnTo>
                    <a:pt x="722" y="1069"/>
                  </a:lnTo>
                  <a:lnTo>
                    <a:pt x="714" y="1099"/>
                  </a:lnTo>
                  <a:lnTo>
                    <a:pt x="704" y="1128"/>
                  </a:lnTo>
                  <a:lnTo>
                    <a:pt x="694" y="1157"/>
                  </a:lnTo>
                  <a:lnTo>
                    <a:pt x="682" y="1185"/>
                  </a:lnTo>
                  <a:lnTo>
                    <a:pt x="668" y="1213"/>
                  </a:lnTo>
                  <a:lnTo>
                    <a:pt x="653" y="1240"/>
                  </a:lnTo>
                  <a:lnTo>
                    <a:pt x="638" y="1266"/>
                  </a:lnTo>
                  <a:lnTo>
                    <a:pt x="621" y="1292"/>
                  </a:lnTo>
                  <a:lnTo>
                    <a:pt x="603" y="1315"/>
                  </a:lnTo>
                  <a:lnTo>
                    <a:pt x="583" y="1340"/>
                  </a:lnTo>
                  <a:lnTo>
                    <a:pt x="564" y="1362"/>
                  </a:lnTo>
                  <a:lnTo>
                    <a:pt x="543" y="1384"/>
                  </a:lnTo>
                  <a:lnTo>
                    <a:pt x="521" y="1405"/>
                  </a:lnTo>
                  <a:lnTo>
                    <a:pt x="498" y="1424"/>
                  </a:lnTo>
                  <a:lnTo>
                    <a:pt x="473" y="1442"/>
                  </a:lnTo>
                  <a:lnTo>
                    <a:pt x="449" y="1460"/>
                  </a:lnTo>
                  <a:lnTo>
                    <a:pt x="424" y="1476"/>
                  </a:lnTo>
                  <a:lnTo>
                    <a:pt x="397" y="1491"/>
                  </a:lnTo>
                  <a:lnTo>
                    <a:pt x="370" y="1506"/>
                  </a:lnTo>
                  <a:lnTo>
                    <a:pt x="342" y="1519"/>
                  </a:lnTo>
                  <a:lnTo>
                    <a:pt x="314" y="1530"/>
                  </a:lnTo>
                  <a:lnTo>
                    <a:pt x="284" y="1539"/>
                  </a:lnTo>
                  <a:lnTo>
                    <a:pt x="254" y="1548"/>
                  </a:lnTo>
                  <a:lnTo>
                    <a:pt x="224" y="1556"/>
                  </a:lnTo>
                  <a:lnTo>
                    <a:pt x="193" y="1563"/>
                  </a:lnTo>
                  <a:lnTo>
                    <a:pt x="162" y="1567"/>
                  </a:lnTo>
                  <a:lnTo>
                    <a:pt x="130" y="1571"/>
                  </a:lnTo>
                  <a:lnTo>
                    <a:pt x="0" y="1708"/>
                  </a:lnTo>
                  <a:lnTo>
                    <a:pt x="130" y="1821"/>
                  </a:lnTo>
                  <a:lnTo>
                    <a:pt x="175" y="1818"/>
                  </a:lnTo>
                  <a:lnTo>
                    <a:pt x="219" y="1812"/>
                  </a:lnTo>
                  <a:lnTo>
                    <a:pt x="262" y="1804"/>
                  </a:lnTo>
                  <a:lnTo>
                    <a:pt x="305" y="1795"/>
                  </a:lnTo>
                  <a:lnTo>
                    <a:pt x="348" y="1783"/>
                  </a:lnTo>
                  <a:lnTo>
                    <a:pt x="388" y="1769"/>
                  </a:lnTo>
                  <a:lnTo>
                    <a:pt x="428" y="1755"/>
                  </a:lnTo>
                  <a:lnTo>
                    <a:pt x="467" y="1736"/>
                  </a:lnTo>
                  <a:lnTo>
                    <a:pt x="506" y="1717"/>
                  </a:lnTo>
                  <a:lnTo>
                    <a:pt x="543" y="1696"/>
                  </a:lnTo>
                  <a:lnTo>
                    <a:pt x="578" y="1674"/>
                  </a:lnTo>
                  <a:lnTo>
                    <a:pt x="613" y="1651"/>
                  </a:lnTo>
                  <a:lnTo>
                    <a:pt x="647" y="1625"/>
                  </a:lnTo>
                  <a:lnTo>
                    <a:pt x="679" y="1598"/>
                  </a:lnTo>
                  <a:lnTo>
                    <a:pt x="712" y="1569"/>
                  </a:lnTo>
                  <a:lnTo>
                    <a:pt x="742" y="1539"/>
                  </a:lnTo>
                  <a:lnTo>
                    <a:pt x="769" y="1508"/>
                  </a:lnTo>
                  <a:lnTo>
                    <a:pt x="796" y="1476"/>
                  </a:lnTo>
                  <a:lnTo>
                    <a:pt x="822" y="1441"/>
                  </a:lnTo>
                  <a:lnTo>
                    <a:pt x="845" y="1406"/>
                  </a:lnTo>
                  <a:lnTo>
                    <a:pt x="867" y="1370"/>
                  </a:lnTo>
                  <a:lnTo>
                    <a:pt x="888" y="1333"/>
                  </a:lnTo>
                  <a:lnTo>
                    <a:pt x="908" y="1294"/>
                  </a:lnTo>
                  <a:lnTo>
                    <a:pt x="924" y="1255"/>
                  </a:lnTo>
                  <a:lnTo>
                    <a:pt x="940" y="1215"/>
                  </a:lnTo>
                  <a:lnTo>
                    <a:pt x="953" y="1174"/>
                  </a:lnTo>
                  <a:lnTo>
                    <a:pt x="965" y="1132"/>
                  </a:lnTo>
                  <a:lnTo>
                    <a:pt x="975" y="1090"/>
                  </a:lnTo>
                  <a:lnTo>
                    <a:pt x="981" y="1045"/>
                  </a:lnTo>
                  <a:lnTo>
                    <a:pt x="988" y="1001"/>
                  </a:lnTo>
                  <a:lnTo>
                    <a:pt x="991" y="957"/>
                  </a:lnTo>
                  <a:lnTo>
                    <a:pt x="992" y="91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0070C0">
                    <a:shade val="30000"/>
                    <a:satMod val="115000"/>
                  </a:srgbClr>
                </a:gs>
                <a:gs pos="50000">
                  <a:srgbClr val="0070C0">
                    <a:shade val="67500"/>
                    <a:satMod val="115000"/>
                  </a:srgbClr>
                </a:gs>
                <a:gs pos="100000">
                  <a:srgbClr val="0070C0">
                    <a:shade val="100000"/>
                    <a:satMod val="115000"/>
                  </a:srgbClr>
                </a:gs>
              </a:gsLst>
              <a:lin ang="5400000" scaled="1"/>
              <a:tileRect/>
            </a:gradFill>
            <a:ln w="9525">
              <a:noFill/>
              <a:miter lim="800000"/>
            </a:ln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ern="0" noProof="1">
                <a:solidFill>
                  <a:srgbClr val="FFFFFF"/>
                </a:solidFill>
                <a:latin typeface="Arial Narrow" charset="0"/>
                <a:ea typeface="MS PGothic" panose="020B0600070205080204" charset="-128"/>
                <a:cs typeface="MS PGothic" panose="020B0600070205080204" charset="-128"/>
              </a:endParaRPr>
            </a:p>
          </p:txBody>
        </p:sp>
        <p:sp>
          <p:nvSpPr>
            <p:cNvPr id="10" name="Freeform 232"/>
            <p:cNvSpPr/>
            <p:nvPr/>
          </p:nvSpPr>
          <p:spPr bwMode="auto">
            <a:xfrm>
              <a:off x="3165475" y="1844675"/>
              <a:ext cx="1644650" cy="2894013"/>
            </a:xfrm>
            <a:custGeom>
              <a:avLst/>
              <a:gdLst>
                <a:gd name="T0" fmla="*/ 911 w 1036"/>
                <a:gd name="T1" fmla="*/ 1572 h 1823"/>
                <a:gd name="T2" fmla="*/ 844 w 1036"/>
                <a:gd name="T3" fmla="*/ 1569 h 1823"/>
                <a:gd name="T4" fmla="*/ 747 w 1036"/>
                <a:gd name="T5" fmla="*/ 1551 h 1823"/>
                <a:gd name="T6" fmla="*/ 655 w 1036"/>
                <a:gd name="T7" fmla="*/ 1520 h 1823"/>
                <a:gd name="T8" fmla="*/ 569 w 1036"/>
                <a:gd name="T9" fmla="*/ 1476 h 1823"/>
                <a:gd name="T10" fmla="*/ 491 w 1036"/>
                <a:gd name="T11" fmla="*/ 1421 h 1823"/>
                <a:gd name="T12" fmla="*/ 423 w 1036"/>
                <a:gd name="T13" fmla="*/ 1355 h 1823"/>
                <a:gd name="T14" fmla="*/ 363 w 1036"/>
                <a:gd name="T15" fmla="*/ 1281 h 1823"/>
                <a:gd name="T16" fmla="*/ 316 w 1036"/>
                <a:gd name="T17" fmla="*/ 1198 h 1823"/>
                <a:gd name="T18" fmla="*/ 280 w 1036"/>
                <a:gd name="T19" fmla="*/ 1108 h 1823"/>
                <a:gd name="T20" fmla="*/ 258 w 1036"/>
                <a:gd name="T21" fmla="*/ 1012 h 1823"/>
                <a:gd name="T22" fmla="*/ 250 w 1036"/>
                <a:gd name="T23" fmla="*/ 912 h 1823"/>
                <a:gd name="T24" fmla="*/ 254 w 1036"/>
                <a:gd name="T25" fmla="*/ 846 h 1823"/>
                <a:gd name="T26" fmla="*/ 271 w 1036"/>
                <a:gd name="T27" fmla="*/ 750 h 1823"/>
                <a:gd name="T28" fmla="*/ 301 w 1036"/>
                <a:gd name="T29" fmla="*/ 659 h 1823"/>
                <a:gd name="T30" fmla="*/ 342 w 1036"/>
                <a:gd name="T31" fmla="*/ 575 h 1823"/>
                <a:gd name="T32" fmla="*/ 395 w 1036"/>
                <a:gd name="T33" fmla="*/ 498 h 1823"/>
                <a:gd name="T34" fmla="*/ 459 w 1036"/>
                <a:gd name="T35" fmla="*/ 430 h 1823"/>
                <a:gd name="T36" fmla="*/ 530 w 1036"/>
                <a:gd name="T37" fmla="*/ 371 h 1823"/>
                <a:gd name="T38" fmla="*/ 611 w 1036"/>
                <a:gd name="T39" fmla="*/ 323 h 1823"/>
                <a:gd name="T40" fmla="*/ 698 w 1036"/>
                <a:gd name="T41" fmla="*/ 286 h 1823"/>
                <a:gd name="T42" fmla="*/ 791 w 1036"/>
                <a:gd name="T43" fmla="*/ 262 h 1823"/>
                <a:gd name="T44" fmla="*/ 888 w 1036"/>
                <a:gd name="T45" fmla="*/ 251 h 1823"/>
                <a:gd name="T46" fmla="*/ 915 w 1036"/>
                <a:gd name="T47" fmla="*/ 0 h 1823"/>
                <a:gd name="T48" fmla="*/ 865 w 1036"/>
                <a:gd name="T49" fmla="*/ 0 h 1823"/>
                <a:gd name="T50" fmla="*/ 727 w 1036"/>
                <a:gd name="T51" fmla="*/ 19 h 1823"/>
                <a:gd name="T52" fmla="*/ 598 w 1036"/>
                <a:gd name="T53" fmla="*/ 55 h 1823"/>
                <a:gd name="T54" fmla="*/ 477 w 1036"/>
                <a:gd name="T55" fmla="*/ 109 h 1823"/>
                <a:gd name="T56" fmla="*/ 366 w 1036"/>
                <a:gd name="T57" fmla="*/ 181 h 1823"/>
                <a:gd name="T58" fmla="*/ 267 w 1036"/>
                <a:gd name="T59" fmla="*/ 266 h 1823"/>
                <a:gd name="T60" fmla="*/ 182 w 1036"/>
                <a:gd name="T61" fmla="*/ 366 h 1823"/>
                <a:gd name="T62" fmla="*/ 110 w 1036"/>
                <a:gd name="T63" fmla="*/ 476 h 1823"/>
                <a:gd name="T64" fmla="*/ 56 w 1036"/>
                <a:gd name="T65" fmla="*/ 598 h 1823"/>
                <a:gd name="T66" fmla="*/ 18 w 1036"/>
                <a:gd name="T67" fmla="*/ 728 h 1823"/>
                <a:gd name="T68" fmla="*/ 1 w 1036"/>
                <a:gd name="T69" fmla="*/ 864 h 1823"/>
                <a:gd name="T70" fmla="*/ 1 w 1036"/>
                <a:gd name="T71" fmla="*/ 959 h 1823"/>
                <a:gd name="T72" fmla="*/ 18 w 1036"/>
                <a:gd name="T73" fmla="*/ 1095 h 1823"/>
                <a:gd name="T74" fmla="*/ 56 w 1036"/>
                <a:gd name="T75" fmla="*/ 1224 h 1823"/>
                <a:gd name="T76" fmla="*/ 110 w 1036"/>
                <a:gd name="T77" fmla="*/ 1346 h 1823"/>
                <a:gd name="T78" fmla="*/ 182 w 1036"/>
                <a:gd name="T79" fmla="*/ 1456 h 1823"/>
                <a:gd name="T80" fmla="*/ 267 w 1036"/>
                <a:gd name="T81" fmla="*/ 1556 h 1823"/>
                <a:gd name="T82" fmla="*/ 366 w 1036"/>
                <a:gd name="T83" fmla="*/ 1642 h 1823"/>
                <a:gd name="T84" fmla="*/ 477 w 1036"/>
                <a:gd name="T85" fmla="*/ 1713 h 1823"/>
                <a:gd name="T86" fmla="*/ 598 w 1036"/>
                <a:gd name="T87" fmla="*/ 1768 h 1823"/>
                <a:gd name="T88" fmla="*/ 727 w 1036"/>
                <a:gd name="T89" fmla="*/ 1804 h 1823"/>
                <a:gd name="T90" fmla="*/ 865 w 1036"/>
                <a:gd name="T91" fmla="*/ 1822 h 1823"/>
                <a:gd name="T92" fmla="*/ 924 w 1036"/>
                <a:gd name="T93" fmla="*/ 1822 h 1823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1036"/>
                <a:gd name="T142" fmla="*/ 0 h 1823"/>
                <a:gd name="T143" fmla="*/ 1036 w 1036"/>
                <a:gd name="T144" fmla="*/ 1823 h 1823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1036" h="1823">
                  <a:moveTo>
                    <a:pt x="926" y="1572"/>
                  </a:moveTo>
                  <a:lnTo>
                    <a:pt x="926" y="1572"/>
                  </a:lnTo>
                  <a:lnTo>
                    <a:pt x="911" y="1572"/>
                  </a:lnTo>
                  <a:lnTo>
                    <a:pt x="878" y="1572"/>
                  </a:lnTo>
                  <a:lnTo>
                    <a:pt x="844" y="1569"/>
                  </a:lnTo>
                  <a:lnTo>
                    <a:pt x="810" y="1564"/>
                  </a:lnTo>
                  <a:lnTo>
                    <a:pt x="778" y="1559"/>
                  </a:lnTo>
                  <a:lnTo>
                    <a:pt x="747" y="1551"/>
                  </a:lnTo>
                  <a:lnTo>
                    <a:pt x="714" y="1542"/>
                  </a:lnTo>
                  <a:lnTo>
                    <a:pt x="685" y="1532"/>
                  </a:lnTo>
                  <a:lnTo>
                    <a:pt x="655" y="1520"/>
                  </a:lnTo>
                  <a:lnTo>
                    <a:pt x="625" y="1507"/>
                  </a:lnTo>
                  <a:lnTo>
                    <a:pt x="596" y="1493"/>
                  </a:lnTo>
                  <a:lnTo>
                    <a:pt x="569" y="1476"/>
                  </a:lnTo>
                  <a:lnTo>
                    <a:pt x="542" y="1459"/>
                  </a:lnTo>
                  <a:lnTo>
                    <a:pt x="516" y="1441"/>
                  </a:lnTo>
                  <a:lnTo>
                    <a:pt x="491" y="1421"/>
                  </a:lnTo>
                  <a:lnTo>
                    <a:pt x="467" y="1401"/>
                  </a:lnTo>
                  <a:lnTo>
                    <a:pt x="445" y="1379"/>
                  </a:lnTo>
                  <a:lnTo>
                    <a:pt x="423" y="1355"/>
                  </a:lnTo>
                  <a:lnTo>
                    <a:pt x="402" y="1332"/>
                  </a:lnTo>
                  <a:lnTo>
                    <a:pt x="382" y="1306"/>
                  </a:lnTo>
                  <a:lnTo>
                    <a:pt x="363" y="1281"/>
                  </a:lnTo>
                  <a:lnTo>
                    <a:pt x="346" y="1254"/>
                  </a:lnTo>
                  <a:lnTo>
                    <a:pt x="331" y="1226"/>
                  </a:lnTo>
                  <a:lnTo>
                    <a:pt x="316" y="1198"/>
                  </a:lnTo>
                  <a:lnTo>
                    <a:pt x="302" y="1169"/>
                  </a:lnTo>
                  <a:lnTo>
                    <a:pt x="290" y="1139"/>
                  </a:lnTo>
                  <a:lnTo>
                    <a:pt x="280" y="1108"/>
                  </a:lnTo>
                  <a:lnTo>
                    <a:pt x="271" y="1077"/>
                  </a:lnTo>
                  <a:lnTo>
                    <a:pt x="264" y="1044"/>
                  </a:lnTo>
                  <a:lnTo>
                    <a:pt x="258" y="1012"/>
                  </a:lnTo>
                  <a:lnTo>
                    <a:pt x="254" y="979"/>
                  </a:lnTo>
                  <a:lnTo>
                    <a:pt x="252" y="946"/>
                  </a:lnTo>
                  <a:lnTo>
                    <a:pt x="250" y="912"/>
                  </a:lnTo>
                  <a:lnTo>
                    <a:pt x="252" y="878"/>
                  </a:lnTo>
                  <a:lnTo>
                    <a:pt x="254" y="846"/>
                  </a:lnTo>
                  <a:lnTo>
                    <a:pt x="258" y="813"/>
                  </a:lnTo>
                  <a:lnTo>
                    <a:pt x="263" y="781"/>
                  </a:lnTo>
                  <a:lnTo>
                    <a:pt x="271" y="750"/>
                  </a:lnTo>
                  <a:lnTo>
                    <a:pt x="279" y="719"/>
                  </a:lnTo>
                  <a:lnTo>
                    <a:pt x="289" y="689"/>
                  </a:lnTo>
                  <a:lnTo>
                    <a:pt x="301" y="659"/>
                  </a:lnTo>
                  <a:lnTo>
                    <a:pt x="314" y="631"/>
                  </a:lnTo>
                  <a:lnTo>
                    <a:pt x="327" y="602"/>
                  </a:lnTo>
                  <a:lnTo>
                    <a:pt x="342" y="575"/>
                  </a:lnTo>
                  <a:lnTo>
                    <a:pt x="359" y="549"/>
                  </a:lnTo>
                  <a:lnTo>
                    <a:pt x="377" y="523"/>
                  </a:lnTo>
                  <a:lnTo>
                    <a:pt x="395" y="498"/>
                  </a:lnTo>
                  <a:lnTo>
                    <a:pt x="416" y="475"/>
                  </a:lnTo>
                  <a:lnTo>
                    <a:pt x="437" y="452"/>
                  </a:lnTo>
                  <a:lnTo>
                    <a:pt x="459" y="430"/>
                  </a:lnTo>
                  <a:lnTo>
                    <a:pt x="482" y="409"/>
                  </a:lnTo>
                  <a:lnTo>
                    <a:pt x="506" y="389"/>
                  </a:lnTo>
                  <a:lnTo>
                    <a:pt x="530" y="371"/>
                  </a:lnTo>
                  <a:lnTo>
                    <a:pt x="556" y="354"/>
                  </a:lnTo>
                  <a:lnTo>
                    <a:pt x="583" y="338"/>
                  </a:lnTo>
                  <a:lnTo>
                    <a:pt x="611" y="323"/>
                  </a:lnTo>
                  <a:lnTo>
                    <a:pt x="639" y="309"/>
                  </a:lnTo>
                  <a:lnTo>
                    <a:pt x="668" y="297"/>
                  </a:lnTo>
                  <a:lnTo>
                    <a:pt x="698" y="286"/>
                  </a:lnTo>
                  <a:lnTo>
                    <a:pt x="727" y="277"/>
                  </a:lnTo>
                  <a:lnTo>
                    <a:pt x="758" y="269"/>
                  </a:lnTo>
                  <a:lnTo>
                    <a:pt x="791" y="262"/>
                  </a:lnTo>
                  <a:lnTo>
                    <a:pt x="822" y="257"/>
                  </a:lnTo>
                  <a:lnTo>
                    <a:pt x="854" y="253"/>
                  </a:lnTo>
                  <a:lnTo>
                    <a:pt x="888" y="251"/>
                  </a:lnTo>
                  <a:lnTo>
                    <a:pt x="1036" y="130"/>
                  </a:lnTo>
                  <a:lnTo>
                    <a:pt x="915" y="0"/>
                  </a:lnTo>
                  <a:lnTo>
                    <a:pt x="911" y="0"/>
                  </a:lnTo>
                  <a:lnTo>
                    <a:pt x="865" y="0"/>
                  </a:lnTo>
                  <a:lnTo>
                    <a:pt x="818" y="4"/>
                  </a:lnTo>
                  <a:lnTo>
                    <a:pt x="773" y="11"/>
                  </a:lnTo>
                  <a:lnTo>
                    <a:pt x="727" y="19"/>
                  </a:lnTo>
                  <a:lnTo>
                    <a:pt x="683" y="29"/>
                  </a:lnTo>
                  <a:lnTo>
                    <a:pt x="640" y="41"/>
                  </a:lnTo>
                  <a:lnTo>
                    <a:pt x="598" y="55"/>
                  </a:lnTo>
                  <a:lnTo>
                    <a:pt x="556" y="72"/>
                  </a:lnTo>
                  <a:lnTo>
                    <a:pt x="516" y="90"/>
                  </a:lnTo>
                  <a:lnTo>
                    <a:pt x="477" y="109"/>
                  </a:lnTo>
                  <a:lnTo>
                    <a:pt x="438" y="131"/>
                  </a:lnTo>
                  <a:lnTo>
                    <a:pt x="402" y="156"/>
                  </a:lnTo>
                  <a:lnTo>
                    <a:pt x="366" y="181"/>
                  </a:lnTo>
                  <a:lnTo>
                    <a:pt x="332" y="208"/>
                  </a:lnTo>
                  <a:lnTo>
                    <a:pt x="298" y="236"/>
                  </a:lnTo>
                  <a:lnTo>
                    <a:pt x="267" y="266"/>
                  </a:lnTo>
                  <a:lnTo>
                    <a:pt x="237" y="299"/>
                  </a:lnTo>
                  <a:lnTo>
                    <a:pt x="207" y="331"/>
                  </a:lnTo>
                  <a:lnTo>
                    <a:pt x="182" y="366"/>
                  </a:lnTo>
                  <a:lnTo>
                    <a:pt x="156" y="402"/>
                  </a:lnTo>
                  <a:lnTo>
                    <a:pt x="132" y="439"/>
                  </a:lnTo>
                  <a:lnTo>
                    <a:pt x="110" y="476"/>
                  </a:lnTo>
                  <a:lnTo>
                    <a:pt x="89" y="516"/>
                  </a:lnTo>
                  <a:lnTo>
                    <a:pt x="71" y="557"/>
                  </a:lnTo>
                  <a:lnTo>
                    <a:pt x="56" y="598"/>
                  </a:lnTo>
                  <a:lnTo>
                    <a:pt x="41" y="641"/>
                  </a:lnTo>
                  <a:lnTo>
                    <a:pt x="29" y="684"/>
                  </a:lnTo>
                  <a:lnTo>
                    <a:pt x="18" y="728"/>
                  </a:lnTo>
                  <a:lnTo>
                    <a:pt x="10" y="772"/>
                  </a:lnTo>
                  <a:lnTo>
                    <a:pt x="5" y="819"/>
                  </a:lnTo>
                  <a:lnTo>
                    <a:pt x="1" y="864"/>
                  </a:lnTo>
                  <a:lnTo>
                    <a:pt x="0" y="912"/>
                  </a:lnTo>
                  <a:lnTo>
                    <a:pt x="1" y="959"/>
                  </a:lnTo>
                  <a:lnTo>
                    <a:pt x="5" y="1004"/>
                  </a:lnTo>
                  <a:lnTo>
                    <a:pt x="10" y="1051"/>
                  </a:lnTo>
                  <a:lnTo>
                    <a:pt x="18" y="1095"/>
                  </a:lnTo>
                  <a:lnTo>
                    <a:pt x="29" y="1139"/>
                  </a:lnTo>
                  <a:lnTo>
                    <a:pt x="41" y="1183"/>
                  </a:lnTo>
                  <a:lnTo>
                    <a:pt x="56" y="1224"/>
                  </a:lnTo>
                  <a:lnTo>
                    <a:pt x="71" y="1266"/>
                  </a:lnTo>
                  <a:lnTo>
                    <a:pt x="89" y="1306"/>
                  </a:lnTo>
                  <a:lnTo>
                    <a:pt x="110" y="1346"/>
                  </a:lnTo>
                  <a:lnTo>
                    <a:pt x="132" y="1384"/>
                  </a:lnTo>
                  <a:lnTo>
                    <a:pt x="156" y="1421"/>
                  </a:lnTo>
                  <a:lnTo>
                    <a:pt x="182" y="1456"/>
                  </a:lnTo>
                  <a:lnTo>
                    <a:pt x="207" y="1491"/>
                  </a:lnTo>
                  <a:lnTo>
                    <a:pt x="237" y="1524"/>
                  </a:lnTo>
                  <a:lnTo>
                    <a:pt x="267" y="1556"/>
                  </a:lnTo>
                  <a:lnTo>
                    <a:pt x="298" y="1586"/>
                  </a:lnTo>
                  <a:lnTo>
                    <a:pt x="332" y="1615"/>
                  </a:lnTo>
                  <a:lnTo>
                    <a:pt x="366" y="1642"/>
                  </a:lnTo>
                  <a:lnTo>
                    <a:pt x="402" y="1666"/>
                  </a:lnTo>
                  <a:lnTo>
                    <a:pt x="438" y="1691"/>
                  </a:lnTo>
                  <a:lnTo>
                    <a:pt x="477" y="1713"/>
                  </a:lnTo>
                  <a:lnTo>
                    <a:pt x="516" y="1733"/>
                  </a:lnTo>
                  <a:lnTo>
                    <a:pt x="556" y="1751"/>
                  </a:lnTo>
                  <a:lnTo>
                    <a:pt x="598" y="1768"/>
                  </a:lnTo>
                  <a:lnTo>
                    <a:pt x="640" y="1782"/>
                  </a:lnTo>
                  <a:lnTo>
                    <a:pt x="683" y="1794"/>
                  </a:lnTo>
                  <a:lnTo>
                    <a:pt x="727" y="1804"/>
                  </a:lnTo>
                  <a:lnTo>
                    <a:pt x="773" y="1812"/>
                  </a:lnTo>
                  <a:lnTo>
                    <a:pt x="818" y="1818"/>
                  </a:lnTo>
                  <a:lnTo>
                    <a:pt x="865" y="1822"/>
                  </a:lnTo>
                  <a:lnTo>
                    <a:pt x="911" y="1823"/>
                  </a:lnTo>
                  <a:lnTo>
                    <a:pt x="924" y="1822"/>
                  </a:lnTo>
                  <a:lnTo>
                    <a:pt x="795" y="1709"/>
                  </a:lnTo>
                  <a:lnTo>
                    <a:pt x="926" y="157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C00000">
                    <a:shade val="30000"/>
                    <a:satMod val="115000"/>
                  </a:srgbClr>
                </a:gs>
                <a:gs pos="50000">
                  <a:srgbClr val="C00000">
                    <a:shade val="67500"/>
                    <a:satMod val="115000"/>
                  </a:srgbClr>
                </a:gs>
                <a:gs pos="100000">
                  <a:srgbClr val="C00000"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ln w="9525">
              <a:noFill/>
              <a:miter lim="800000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ern="0" noProof="1">
                <a:solidFill>
                  <a:srgbClr val="FFFFFF"/>
                </a:solidFill>
                <a:latin typeface="Arial Narrow" charset="0"/>
                <a:ea typeface="MS PGothic" panose="020B0600070205080204" charset="-128"/>
                <a:cs typeface="MS PGothic" panose="020B0600070205080204" charset="-128"/>
              </a:endParaRPr>
            </a:p>
          </p:txBody>
        </p:sp>
        <p:sp>
          <p:nvSpPr>
            <p:cNvPr id="11" name="Freeform 234"/>
            <p:cNvSpPr/>
            <p:nvPr/>
          </p:nvSpPr>
          <p:spPr bwMode="auto">
            <a:xfrm>
              <a:off x="4618038" y="1827213"/>
              <a:ext cx="63500" cy="9525"/>
            </a:xfrm>
            <a:custGeom>
              <a:avLst/>
              <a:gdLst>
                <a:gd name="T0" fmla="*/ 2147483647 w 40"/>
                <a:gd name="T1" fmla="*/ 2147483647 h 6"/>
                <a:gd name="T2" fmla="*/ 0 w 40"/>
                <a:gd name="T3" fmla="*/ 0 h 6"/>
                <a:gd name="T4" fmla="*/ 2147483647 w 40"/>
                <a:gd name="T5" fmla="*/ 2147483647 h 6"/>
                <a:gd name="T6" fmla="*/ 2147483647 w 40"/>
                <a:gd name="T7" fmla="*/ 2147483647 h 6"/>
                <a:gd name="T8" fmla="*/ 2147483647 w 40"/>
                <a:gd name="T9" fmla="*/ 2147483647 h 6"/>
                <a:gd name="T10" fmla="*/ 2147483647 w 40"/>
                <a:gd name="T11" fmla="*/ 2147483647 h 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0"/>
                <a:gd name="T19" fmla="*/ 0 h 6"/>
                <a:gd name="T20" fmla="*/ 40 w 40"/>
                <a:gd name="T21" fmla="*/ 6 h 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0" h="6">
                  <a:moveTo>
                    <a:pt x="35" y="1"/>
                  </a:moveTo>
                  <a:lnTo>
                    <a:pt x="0" y="0"/>
                  </a:lnTo>
                  <a:lnTo>
                    <a:pt x="5" y="6"/>
                  </a:lnTo>
                  <a:lnTo>
                    <a:pt x="40" y="6"/>
                  </a:lnTo>
                  <a:lnTo>
                    <a:pt x="35" y="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>
                <a:solidFill>
                  <a:sysClr val="windowText" lastClr="000000"/>
                </a:solidFill>
                <a:latin typeface="+mn-lt"/>
                <a:ea typeface="MS PGothic" panose="020B0600070205080204" charset="-128"/>
                <a:cs typeface="MS PGothic" panose="020B0600070205080204" charset="-128"/>
              </a:endParaRPr>
            </a:p>
          </p:txBody>
        </p:sp>
        <p:sp>
          <p:nvSpPr>
            <p:cNvPr id="12" name="Freeform 236"/>
            <p:cNvSpPr/>
            <p:nvPr/>
          </p:nvSpPr>
          <p:spPr bwMode="auto">
            <a:xfrm>
              <a:off x="4640263" y="4727575"/>
              <a:ext cx="66675" cy="9525"/>
            </a:xfrm>
            <a:custGeom>
              <a:avLst/>
              <a:gdLst>
                <a:gd name="T0" fmla="*/ 2147483647 w 42"/>
                <a:gd name="T1" fmla="*/ 2147483647 h 6"/>
                <a:gd name="T2" fmla="*/ 2147483647 w 42"/>
                <a:gd name="T3" fmla="*/ 2147483647 h 6"/>
                <a:gd name="T4" fmla="*/ 2147483647 w 42"/>
                <a:gd name="T5" fmla="*/ 0 h 6"/>
                <a:gd name="T6" fmla="*/ 2147483647 w 42"/>
                <a:gd name="T7" fmla="*/ 0 h 6"/>
                <a:gd name="T8" fmla="*/ 0 w 42"/>
                <a:gd name="T9" fmla="*/ 2147483647 h 6"/>
                <a:gd name="T10" fmla="*/ 2147483647 w 42"/>
                <a:gd name="T11" fmla="*/ 2147483647 h 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2"/>
                <a:gd name="T19" fmla="*/ 0 h 6"/>
                <a:gd name="T20" fmla="*/ 42 w 42"/>
                <a:gd name="T21" fmla="*/ 6 h 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2" h="6">
                  <a:moveTo>
                    <a:pt x="6" y="6"/>
                  </a:moveTo>
                  <a:lnTo>
                    <a:pt x="42" y="4"/>
                  </a:lnTo>
                  <a:lnTo>
                    <a:pt x="37" y="0"/>
                  </a:lnTo>
                  <a:lnTo>
                    <a:pt x="0" y="1"/>
                  </a:lnTo>
                  <a:lnTo>
                    <a:pt x="6" y="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>
                <a:solidFill>
                  <a:sysClr val="windowText" lastClr="000000"/>
                </a:solidFill>
                <a:latin typeface="+mn-lt"/>
                <a:ea typeface="MS PGothic" panose="020B0600070205080204" charset="-128"/>
                <a:cs typeface="MS PGothic" panose="020B0600070205080204" charset="-128"/>
              </a:endParaRPr>
            </a:p>
          </p:txBody>
        </p:sp>
        <p:sp>
          <p:nvSpPr>
            <p:cNvPr id="13" name="Freeform 237"/>
            <p:cNvSpPr/>
            <p:nvPr/>
          </p:nvSpPr>
          <p:spPr bwMode="auto">
            <a:xfrm>
              <a:off x="4618038" y="4298950"/>
              <a:ext cx="88900" cy="33338"/>
            </a:xfrm>
            <a:custGeom>
              <a:avLst/>
              <a:gdLst>
                <a:gd name="T0" fmla="*/ 2147483647 w 56"/>
                <a:gd name="T1" fmla="*/ 0 h 21"/>
                <a:gd name="T2" fmla="*/ 2147483647 w 56"/>
                <a:gd name="T3" fmla="*/ 0 h 21"/>
                <a:gd name="T4" fmla="*/ 2147483647 w 56"/>
                <a:gd name="T5" fmla="*/ 2147483647 h 21"/>
                <a:gd name="T6" fmla="*/ 2147483647 w 56"/>
                <a:gd name="T7" fmla="*/ 2147483647 h 21"/>
                <a:gd name="T8" fmla="*/ 0 w 56"/>
                <a:gd name="T9" fmla="*/ 2147483647 h 21"/>
                <a:gd name="T10" fmla="*/ 2147483647 w 56"/>
                <a:gd name="T11" fmla="*/ 2147483647 h 21"/>
                <a:gd name="T12" fmla="*/ 2147483647 w 56"/>
                <a:gd name="T13" fmla="*/ 2147483647 h 21"/>
                <a:gd name="T14" fmla="*/ 2147483647 w 56"/>
                <a:gd name="T15" fmla="*/ 2147483647 h 21"/>
                <a:gd name="T16" fmla="*/ 2147483647 w 56"/>
                <a:gd name="T17" fmla="*/ 2147483647 h 21"/>
                <a:gd name="T18" fmla="*/ 2147483647 w 56"/>
                <a:gd name="T19" fmla="*/ 2147483647 h 21"/>
                <a:gd name="T20" fmla="*/ 2147483647 w 56"/>
                <a:gd name="T21" fmla="*/ 0 h 21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56"/>
                <a:gd name="T34" fmla="*/ 0 h 21"/>
                <a:gd name="T35" fmla="*/ 56 w 56"/>
                <a:gd name="T36" fmla="*/ 21 h 21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56" h="21">
                  <a:moveTo>
                    <a:pt x="36" y="0"/>
                  </a:moveTo>
                  <a:lnTo>
                    <a:pt x="36" y="0"/>
                  </a:lnTo>
                  <a:lnTo>
                    <a:pt x="1" y="1"/>
                  </a:lnTo>
                  <a:lnTo>
                    <a:pt x="0" y="1"/>
                  </a:lnTo>
                  <a:lnTo>
                    <a:pt x="20" y="17"/>
                  </a:lnTo>
                  <a:lnTo>
                    <a:pt x="16" y="21"/>
                  </a:lnTo>
                  <a:lnTo>
                    <a:pt x="51" y="20"/>
                  </a:lnTo>
                  <a:lnTo>
                    <a:pt x="56" y="16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>
                <a:solidFill>
                  <a:sysClr val="windowText" lastClr="000000"/>
                </a:solidFill>
                <a:latin typeface="+mn-lt"/>
                <a:ea typeface="MS PGothic" panose="020B0600070205080204" charset="-128"/>
                <a:cs typeface="MS PGothic" panose="020B0600070205080204" charset="-128"/>
              </a:endParaRPr>
            </a:p>
          </p:txBody>
        </p:sp>
        <p:sp>
          <p:nvSpPr>
            <p:cNvPr id="14" name="Freeform 238"/>
            <p:cNvSpPr/>
            <p:nvPr/>
          </p:nvSpPr>
          <p:spPr bwMode="auto">
            <a:xfrm>
              <a:off x="4594225" y="3903663"/>
              <a:ext cx="60325" cy="11112"/>
            </a:xfrm>
            <a:custGeom>
              <a:avLst/>
              <a:gdLst>
                <a:gd name="T0" fmla="*/ 2147483647 w 38"/>
                <a:gd name="T1" fmla="*/ 2147483647 h 7"/>
                <a:gd name="T2" fmla="*/ 2147483647 w 38"/>
                <a:gd name="T3" fmla="*/ 0 h 7"/>
                <a:gd name="T4" fmla="*/ 2147483647 w 38"/>
                <a:gd name="T5" fmla="*/ 2147483647 h 7"/>
                <a:gd name="T6" fmla="*/ 0 w 38"/>
                <a:gd name="T7" fmla="*/ 2147483647 h 7"/>
                <a:gd name="T8" fmla="*/ 0 w 38"/>
                <a:gd name="T9" fmla="*/ 2147483647 h 7"/>
                <a:gd name="T10" fmla="*/ 2147483647 w 38"/>
                <a:gd name="T11" fmla="*/ 2147483647 h 7"/>
                <a:gd name="T12" fmla="*/ 2147483647 w 38"/>
                <a:gd name="T13" fmla="*/ 2147483647 h 7"/>
                <a:gd name="T14" fmla="*/ 2147483647 w 38"/>
                <a:gd name="T15" fmla="*/ 2147483647 h 7"/>
                <a:gd name="T16" fmla="*/ 2147483647 w 38"/>
                <a:gd name="T17" fmla="*/ 2147483647 h 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8"/>
                <a:gd name="T28" fmla="*/ 0 h 7"/>
                <a:gd name="T29" fmla="*/ 38 w 38"/>
                <a:gd name="T30" fmla="*/ 7 h 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8" h="7">
                  <a:moveTo>
                    <a:pt x="33" y="7"/>
                  </a:moveTo>
                  <a:lnTo>
                    <a:pt x="38" y="0"/>
                  </a:lnTo>
                  <a:lnTo>
                    <a:pt x="3" y="3"/>
                  </a:lnTo>
                  <a:lnTo>
                    <a:pt x="0" y="7"/>
                  </a:lnTo>
                  <a:lnTo>
                    <a:pt x="16" y="7"/>
                  </a:lnTo>
                  <a:lnTo>
                    <a:pt x="33" y="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>
                <a:solidFill>
                  <a:sysClr val="windowText" lastClr="000000"/>
                </a:solidFill>
                <a:latin typeface="+mn-lt"/>
                <a:ea typeface="MS PGothic" panose="020B0600070205080204" charset="-128"/>
                <a:cs typeface="MS PGothic" panose="020B0600070205080204" charset="-128"/>
              </a:endParaRPr>
            </a:p>
          </p:txBody>
        </p:sp>
        <p:sp>
          <p:nvSpPr>
            <p:cNvPr id="15" name="Text Box 52"/>
            <p:cNvSpPr txBox="1">
              <a:spLocks noChangeArrowheads="1"/>
            </p:cNvSpPr>
            <p:nvPr/>
          </p:nvSpPr>
          <p:spPr bwMode="gray">
            <a:xfrm>
              <a:off x="3990975" y="2944813"/>
              <a:ext cx="1266825" cy="311707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 algn="ctr" defTabSz="801370" fontAlgn="auto">
                <a:spcBef>
                  <a:spcPct val="20000"/>
                </a:spcBef>
                <a:spcAft>
                  <a:spcPts val="0"/>
                </a:spcAft>
                <a:defRPr/>
              </a:pPr>
              <a:endParaRPr b="1" kern="0" noProof="1">
                <a:solidFill>
                  <a:srgbClr val="080808"/>
                </a:solidFill>
                <a:latin typeface="Calibri" panose="020F0502020204030204" pitchFamily="34" charset="0"/>
                <a:ea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6" name="Gruppe 55"/>
          <p:cNvGrpSpPr/>
          <p:nvPr/>
        </p:nvGrpSpPr>
        <p:grpSpPr bwMode="auto">
          <a:xfrm>
            <a:off x="5857875" y="2857500"/>
            <a:ext cx="546100" cy="546100"/>
            <a:chOff x="5938847" y="5010160"/>
            <a:chExt cx="460374" cy="460375"/>
          </a:xfrm>
        </p:grpSpPr>
        <p:sp>
          <p:nvSpPr>
            <p:cNvPr id="17" name="Ellipse 35"/>
            <p:cNvSpPr>
              <a:spLocks noChangeArrowheads="1"/>
            </p:cNvSpPr>
            <p:nvPr/>
          </p:nvSpPr>
          <p:spPr bwMode="auto">
            <a:xfrm>
              <a:off x="5938847" y="5010160"/>
              <a:ext cx="460374" cy="460375"/>
            </a:xfrm>
            <a:prstGeom prst="ellipse">
              <a:avLst/>
            </a:prstGeom>
            <a:solidFill>
              <a:srgbClr val="FFFFFF">
                <a:alpha val="61960"/>
              </a:srgbClr>
            </a:solidFill>
            <a:ln w="9525">
              <a:solidFill>
                <a:srgbClr val="FFFFFF"/>
              </a:solidFill>
              <a:round/>
            </a:ln>
            <a:effectLst>
              <a:outerShdw blurRad="63500" dist="38100" dir="2700000" algn="tl" rotWithShape="0">
                <a:srgbClr val="000000">
                  <a:alpha val="39999"/>
                </a:srgbClr>
              </a:outerShdw>
            </a:effectLst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>
                <a:solidFill>
                  <a:srgbClr val="FFFFFF"/>
                </a:solidFill>
                <a:latin typeface="Calibri" panose="020F0502020204030204" pitchFamily="34" charset="0"/>
                <a:ea typeface="MS PGothic" panose="020B0600070205080204" charset="-128"/>
              </a:endParaRPr>
            </a:p>
          </p:txBody>
        </p:sp>
        <p:sp>
          <p:nvSpPr>
            <p:cNvPr id="18" name="Tekstboks 36"/>
            <p:cNvSpPr txBox="1">
              <a:spLocks noChangeArrowheads="1"/>
            </p:cNvSpPr>
            <p:nvPr/>
          </p:nvSpPr>
          <p:spPr bwMode="auto">
            <a:xfrm>
              <a:off x="6009777" y="5079752"/>
              <a:ext cx="313161" cy="370709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da-DK" kern="0">
                  <a:solidFill>
                    <a:srgbClr val="151616"/>
                  </a:solidFill>
                  <a:latin typeface="+mn-lt"/>
                  <a:ea typeface="+mn-ea"/>
                </a:rPr>
                <a:t>1</a:t>
              </a:r>
              <a:endParaRPr lang="da-DK" kern="0">
                <a:solidFill>
                  <a:srgbClr val="151616"/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19" name="Gruppe 58"/>
          <p:cNvGrpSpPr/>
          <p:nvPr/>
        </p:nvGrpSpPr>
        <p:grpSpPr bwMode="auto">
          <a:xfrm>
            <a:off x="2527300" y="2895600"/>
            <a:ext cx="546100" cy="546100"/>
            <a:chOff x="5938847" y="5010160"/>
            <a:chExt cx="460374" cy="460375"/>
          </a:xfrm>
        </p:grpSpPr>
        <p:sp>
          <p:nvSpPr>
            <p:cNvPr id="20" name="Ellipse 38"/>
            <p:cNvSpPr>
              <a:spLocks noChangeArrowheads="1"/>
            </p:cNvSpPr>
            <p:nvPr/>
          </p:nvSpPr>
          <p:spPr bwMode="auto">
            <a:xfrm>
              <a:off x="5938847" y="5010160"/>
              <a:ext cx="460374" cy="460375"/>
            </a:xfrm>
            <a:prstGeom prst="ellipse">
              <a:avLst/>
            </a:prstGeom>
            <a:solidFill>
              <a:srgbClr val="FFFFFF">
                <a:alpha val="61960"/>
              </a:srgbClr>
            </a:solidFill>
            <a:ln w="9525">
              <a:solidFill>
                <a:srgbClr val="FFFFFF"/>
              </a:solidFill>
              <a:round/>
            </a:ln>
            <a:effectLst>
              <a:outerShdw blurRad="63500" dist="38100" dir="2700000" algn="tl" rotWithShape="0">
                <a:srgbClr val="000000">
                  <a:alpha val="39999"/>
                </a:srgbClr>
              </a:outerShdw>
            </a:effectLst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>
                <a:solidFill>
                  <a:srgbClr val="FFFFFF"/>
                </a:solidFill>
                <a:latin typeface="Calibri" panose="020F0502020204030204" pitchFamily="34" charset="0"/>
                <a:ea typeface="MS PGothic" panose="020B0600070205080204" charset="-128"/>
              </a:endParaRPr>
            </a:p>
          </p:txBody>
        </p:sp>
        <p:sp>
          <p:nvSpPr>
            <p:cNvPr id="21" name="Tekstboks 39"/>
            <p:cNvSpPr txBox="1">
              <a:spLocks noChangeArrowheads="1"/>
            </p:cNvSpPr>
            <p:nvPr/>
          </p:nvSpPr>
          <p:spPr bwMode="auto">
            <a:xfrm>
              <a:off x="6009777" y="5079752"/>
              <a:ext cx="313161" cy="370709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da-DK" kern="0">
                  <a:solidFill>
                    <a:srgbClr val="151616"/>
                  </a:solidFill>
                  <a:latin typeface="+mn-lt"/>
                  <a:ea typeface="+mn-ea"/>
                </a:rPr>
                <a:t>2</a:t>
              </a:r>
              <a:endParaRPr lang="da-DK" kern="0">
                <a:solidFill>
                  <a:srgbClr val="151616"/>
                </a:solidFill>
                <a:latin typeface="+mn-lt"/>
                <a:ea typeface="+mn-ea"/>
              </a:endParaRPr>
            </a:p>
          </p:txBody>
        </p:sp>
      </p:grpSp>
      <p:sp>
        <p:nvSpPr>
          <p:cNvPr id="22" name="Oval 52"/>
          <p:cNvSpPr/>
          <p:nvPr/>
        </p:nvSpPr>
        <p:spPr>
          <a:xfrm>
            <a:off x="2571750" y="4429125"/>
            <a:ext cx="3857625" cy="714375"/>
          </a:xfrm>
          <a:prstGeom prst="ellipse">
            <a:avLst/>
          </a:prstGeom>
          <a:gradFill flip="none" rotWithShape="1">
            <a:gsLst>
              <a:gs pos="0">
                <a:schemeClr val="tx1">
                  <a:lumMod val="75000"/>
                  <a:lumOff val="25000"/>
                </a:schemeClr>
              </a:gs>
              <a:gs pos="100000">
                <a:schemeClr val="bg2">
                  <a:lumMod val="50000"/>
                  <a:shade val="67500"/>
                  <a:satMod val="115000"/>
                  <a:alpha val="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SG" altLang="zh-CN">
              <a:solidFill>
                <a:srgbClr val="FFFFFF"/>
              </a:solidFill>
            </a:endParaRPr>
          </a:p>
        </p:txBody>
      </p:sp>
      <p:grpSp>
        <p:nvGrpSpPr>
          <p:cNvPr id="23" name="Gruppe 58"/>
          <p:cNvGrpSpPr/>
          <p:nvPr/>
        </p:nvGrpSpPr>
        <p:grpSpPr bwMode="auto">
          <a:xfrm>
            <a:off x="4214813" y="1643063"/>
            <a:ext cx="546100" cy="546100"/>
            <a:chOff x="5938847" y="5010160"/>
            <a:chExt cx="460374" cy="460375"/>
          </a:xfrm>
        </p:grpSpPr>
        <p:sp>
          <p:nvSpPr>
            <p:cNvPr id="24" name="Ellipse 61"/>
            <p:cNvSpPr>
              <a:spLocks noChangeArrowheads="1"/>
            </p:cNvSpPr>
            <p:nvPr/>
          </p:nvSpPr>
          <p:spPr bwMode="auto">
            <a:xfrm>
              <a:off x="5938847" y="5010160"/>
              <a:ext cx="460374" cy="460375"/>
            </a:xfrm>
            <a:prstGeom prst="ellipse">
              <a:avLst/>
            </a:prstGeom>
            <a:solidFill>
              <a:srgbClr val="FFFFFF">
                <a:alpha val="61960"/>
              </a:srgbClr>
            </a:solidFill>
            <a:ln w="9525">
              <a:solidFill>
                <a:srgbClr val="FFFFFF"/>
              </a:solidFill>
              <a:round/>
            </a:ln>
            <a:effectLst>
              <a:outerShdw blurRad="63500" dist="38100" dir="2700000" algn="tl" rotWithShape="0">
                <a:srgbClr val="000000">
                  <a:alpha val="39999"/>
                </a:srgbClr>
              </a:outerShdw>
            </a:effectLst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>
                <a:solidFill>
                  <a:srgbClr val="FFFFFF"/>
                </a:solidFill>
                <a:latin typeface="Calibri" panose="020F0502020204030204" pitchFamily="34" charset="0"/>
                <a:ea typeface="MS PGothic" panose="020B0600070205080204" charset="-128"/>
              </a:endParaRPr>
            </a:p>
          </p:txBody>
        </p:sp>
        <p:sp>
          <p:nvSpPr>
            <p:cNvPr id="25" name="Tekstboks 62"/>
            <p:cNvSpPr txBox="1">
              <a:spLocks noChangeArrowheads="1"/>
            </p:cNvSpPr>
            <p:nvPr/>
          </p:nvSpPr>
          <p:spPr bwMode="auto">
            <a:xfrm>
              <a:off x="6009776" y="5079752"/>
              <a:ext cx="338589" cy="370709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da-DK" kern="0" dirty="0">
                  <a:solidFill>
                    <a:srgbClr val="151616"/>
                  </a:solidFill>
                  <a:latin typeface="+mn-lt"/>
                  <a:ea typeface="+mn-ea"/>
                </a:rPr>
                <a:t>A</a:t>
              </a:r>
              <a:endParaRPr lang="da-DK" kern="0" dirty="0">
                <a:solidFill>
                  <a:srgbClr val="151616"/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26" name="Gruppe 63"/>
          <p:cNvGrpSpPr/>
          <p:nvPr/>
        </p:nvGrpSpPr>
        <p:grpSpPr bwMode="auto">
          <a:xfrm>
            <a:off x="4214813" y="3929063"/>
            <a:ext cx="546100" cy="546100"/>
            <a:chOff x="5938847" y="5010160"/>
            <a:chExt cx="460374" cy="460375"/>
          </a:xfrm>
        </p:grpSpPr>
        <p:sp>
          <p:nvSpPr>
            <p:cNvPr id="27" name="Ellipse 64"/>
            <p:cNvSpPr>
              <a:spLocks noChangeArrowheads="1"/>
            </p:cNvSpPr>
            <p:nvPr/>
          </p:nvSpPr>
          <p:spPr bwMode="auto">
            <a:xfrm>
              <a:off x="5938847" y="5010160"/>
              <a:ext cx="460374" cy="460375"/>
            </a:xfrm>
            <a:prstGeom prst="ellipse">
              <a:avLst/>
            </a:prstGeom>
            <a:solidFill>
              <a:srgbClr val="FFFFFF">
                <a:alpha val="61960"/>
              </a:srgbClr>
            </a:solidFill>
            <a:ln w="9525">
              <a:solidFill>
                <a:srgbClr val="FFFFFF"/>
              </a:solidFill>
              <a:round/>
            </a:ln>
            <a:effectLst>
              <a:outerShdw blurRad="63500" dist="38100" dir="2700000" algn="tl" rotWithShape="0">
                <a:srgbClr val="000000">
                  <a:alpha val="39999"/>
                </a:srgbClr>
              </a:outerShdw>
            </a:effectLst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>
                <a:solidFill>
                  <a:srgbClr val="FFFFFF"/>
                </a:solidFill>
                <a:latin typeface="Calibri" panose="020F0502020204030204" pitchFamily="34" charset="0"/>
                <a:ea typeface="MS PGothic" panose="020B0600070205080204" charset="-128"/>
              </a:endParaRPr>
            </a:p>
          </p:txBody>
        </p:sp>
        <p:sp>
          <p:nvSpPr>
            <p:cNvPr id="28" name="Tekstboks 65"/>
            <p:cNvSpPr txBox="1">
              <a:spLocks noChangeArrowheads="1"/>
            </p:cNvSpPr>
            <p:nvPr/>
          </p:nvSpPr>
          <p:spPr bwMode="auto">
            <a:xfrm>
              <a:off x="6009776" y="5079752"/>
              <a:ext cx="338589" cy="370709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da-DK" kern="0">
                  <a:solidFill>
                    <a:srgbClr val="151616"/>
                  </a:solidFill>
                  <a:latin typeface="+mn-lt"/>
                  <a:ea typeface="+mn-ea"/>
                </a:rPr>
                <a:t>B</a:t>
              </a:r>
              <a:endParaRPr lang="da-DK" kern="0">
                <a:solidFill>
                  <a:srgbClr val="151616"/>
                </a:solidFill>
                <a:latin typeface="+mn-lt"/>
                <a:ea typeface="+mn-ea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anose="020B0503020204020204" pitchFamily="34" charset="-122"/>
            <a:ea typeface="微软雅黑" panose="020B0503020204020204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</Words>
  <Application>WPS 演示</Application>
  <PresentationFormat>全屏显示(4:3)</PresentationFormat>
  <Paragraphs>8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14" baseType="lpstr">
      <vt:lpstr>Arial</vt:lpstr>
      <vt:lpstr>宋体</vt:lpstr>
      <vt:lpstr>Wingdings</vt:lpstr>
      <vt:lpstr>微软雅黑</vt:lpstr>
      <vt:lpstr>Calibri</vt:lpstr>
      <vt:lpstr>Arial Unicode MS</vt:lpstr>
      <vt:lpstr>华文细黑</vt:lpstr>
      <vt:lpstr>Calibri</vt:lpstr>
      <vt:lpstr>MS PGothic</vt:lpstr>
      <vt:lpstr>Arial Narrow</vt:lpstr>
      <vt:lpstr>Arial</vt:lpstr>
      <vt:lpstr>Arial Unicode MS</vt:lpstr>
      <vt:lpstr>第一PPT模板网：www.1ppt.com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http://www.1ppt.com</dc:description>
  <cp:category>http://www.1ppt.com</cp:category>
  <cp:lastModifiedBy>admin</cp:lastModifiedBy>
  <cp:revision>1335</cp:revision>
  <dcterms:created xsi:type="dcterms:W3CDTF">2009-02-11T05:37:00Z</dcterms:created>
  <dcterms:modified xsi:type="dcterms:W3CDTF">2017-11-02T08:19:04Z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  <property fmtid="{D5CDD505-2E9C-101B-9397-08002B2CF9AE}" pid="4" name="KSOProductBuildVer">
    <vt:lpwstr>2052-10.1.0.6874</vt:lpwstr>
  </property>
</Properties>
</file>