
<file path=[Content_Types].xml><?xml version="1.0" encoding="utf-8"?>
<Types xmlns="http://schemas.openxmlformats.org/package/2006/content-types">
  <Default Extension="wdp" ContentType="image/vnd.ms-photo"/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432" r:id="rId3"/>
    <p:sldId id="433" r:id="rId4"/>
    <p:sldId id="434" r:id="rId5"/>
    <p:sldId id="435" r:id="rId6"/>
    <p:sldId id="436" r:id="rId7"/>
    <p:sldId id="437" r:id="rId8"/>
    <p:sldId id="438" r:id="rId9"/>
    <p:sldId id="439" r:id="rId10"/>
    <p:sldId id="440" r:id="rId11"/>
    <p:sldId id="441" r:id="rId12"/>
    <p:sldId id="442" r:id="rId13"/>
    <p:sldId id="443" r:id="rId14"/>
    <p:sldId id="444" r:id="rId15"/>
    <p:sldId id="445" r:id="rId16"/>
    <p:sldId id="446" r:id="rId17"/>
    <p:sldId id="447" r:id="rId18"/>
    <p:sldId id="448" r:id="rId19"/>
    <p:sldId id="449" r:id="rId20"/>
    <p:sldId id="450" r:id="rId21"/>
    <p:sldId id="451" r:id="rId22"/>
    <p:sldId id="452" r:id="rId23"/>
    <p:sldId id="453" r:id="rId24"/>
    <p:sldId id="454" r:id="rId25"/>
    <p:sldId id="455" r:id="rId26"/>
    <p:sldId id="456" r:id="rId27"/>
    <p:sldId id="457" r:id="rId28"/>
    <p:sldId id="458" r:id="rId29"/>
    <p:sldId id="459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2148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hyperlink" Target="http://www.1ppt.com/tubiao/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hyperlink" Target="http://www.1ppt.com/tubiao/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组合 178"/>
          <p:cNvGrpSpPr/>
          <p:nvPr/>
        </p:nvGrpSpPr>
        <p:grpSpPr>
          <a:xfrm>
            <a:off x="15186" y="764704"/>
            <a:ext cx="9156700" cy="5400600"/>
            <a:chOff x="15186" y="764704"/>
            <a:chExt cx="9156700" cy="5400600"/>
          </a:xfrm>
        </p:grpSpPr>
        <p:sp>
          <p:nvSpPr>
            <p:cNvPr id="90" name="矩形 121"/>
            <p:cNvSpPr>
              <a:spLocks noChangeArrowheads="1"/>
            </p:cNvSpPr>
            <p:nvPr/>
          </p:nvSpPr>
          <p:spPr bwMode="auto">
            <a:xfrm>
              <a:off x="15186" y="764704"/>
              <a:ext cx="9144000" cy="54006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91" name="Group 3"/>
            <p:cNvGrpSpPr/>
            <p:nvPr/>
          </p:nvGrpSpPr>
          <p:grpSpPr bwMode="auto">
            <a:xfrm>
              <a:off x="3579124" y="2225129"/>
              <a:ext cx="865187" cy="865188"/>
              <a:chOff x="0" y="0"/>
              <a:chExt cx="864000" cy="864000"/>
            </a:xfrm>
          </p:grpSpPr>
          <p:sp>
            <p:nvSpPr>
              <p:cNvPr id="92" name="椭圆 1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000" cy="864000"/>
              </a:xfrm>
              <a:prstGeom prst="ellipse">
                <a:avLst/>
              </a:prstGeom>
              <a:solidFill>
                <a:srgbClr val="11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3" name="椭圆 125"/>
              <p:cNvSpPr>
                <a:spLocks noChangeArrowheads="1"/>
              </p:cNvSpPr>
              <p:nvPr/>
            </p:nvSpPr>
            <p:spPr bwMode="auto">
              <a:xfrm>
                <a:off x="90000" y="90000"/>
                <a:ext cx="684000" cy="684000"/>
              </a:xfrm>
              <a:prstGeom prst="ellipse">
                <a:avLst/>
              </a:prstGeom>
              <a:blipFill dpi="0" rotWithShape="1">
                <a:blip r:embed="rId1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94" name="Group 6"/>
            <p:cNvGrpSpPr/>
            <p:nvPr/>
          </p:nvGrpSpPr>
          <p:grpSpPr bwMode="auto">
            <a:xfrm>
              <a:off x="599386" y="1537742"/>
              <a:ext cx="2474913" cy="4068762"/>
              <a:chOff x="0" y="0"/>
              <a:chExt cx="2476153" cy="4069266"/>
            </a:xfrm>
          </p:grpSpPr>
          <p:sp>
            <p:nvSpPr>
              <p:cNvPr id="95" name="矩形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6" name="矩形 4"/>
              <p:cNvSpPr>
                <a:spLocks noChangeArrowheads="1"/>
              </p:cNvSpPr>
              <p:nvPr/>
            </p:nvSpPr>
            <p:spPr bwMode="auto">
              <a:xfrm>
                <a:off x="437624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7" name="矩形 5"/>
              <p:cNvSpPr>
                <a:spLocks noChangeArrowheads="1"/>
              </p:cNvSpPr>
              <p:nvPr/>
            </p:nvSpPr>
            <p:spPr bwMode="auto">
              <a:xfrm>
                <a:off x="875248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8" name="矩形 6"/>
              <p:cNvSpPr>
                <a:spLocks noChangeArrowheads="1"/>
              </p:cNvSpPr>
              <p:nvPr/>
            </p:nvSpPr>
            <p:spPr bwMode="auto">
              <a:xfrm>
                <a:off x="1312872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9" name="矩形 7"/>
              <p:cNvSpPr>
                <a:spLocks noChangeArrowheads="1"/>
              </p:cNvSpPr>
              <p:nvPr/>
            </p:nvSpPr>
            <p:spPr bwMode="auto">
              <a:xfrm>
                <a:off x="1750496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0" name="矩形 8"/>
              <p:cNvSpPr>
                <a:spLocks noChangeArrowheads="1"/>
              </p:cNvSpPr>
              <p:nvPr/>
            </p:nvSpPr>
            <p:spPr bwMode="auto">
              <a:xfrm>
                <a:off x="2188121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1" name="矩形 59"/>
              <p:cNvSpPr>
                <a:spLocks noChangeArrowheads="1"/>
              </p:cNvSpPr>
              <p:nvPr/>
            </p:nvSpPr>
            <p:spPr bwMode="auto">
              <a:xfrm>
                <a:off x="0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" name="矩形 60"/>
              <p:cNvSpPr>
                <a:spLocks noChangeArrowheads="1"/>
              </p:cNvSpPr>
              <p:nvPr/>
            </p:nvSpPr>
            <p:spPr bwMode="auto">
              <a:xfrm>
                <a:off x="437624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" name="矩形 61"/>
              <p:cNvSpPr>
                <a:spLocks noChangeArrowheads="1"/>
              </p:cNvSpPr>
              <p:nvPr/>
            </p:nvSpPr>
            <p:spPr bwMode="auto">
              <a:xfrm>
                <a:off x="875248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4" name="矩形 62"/>
              <p:cNvSpPr>
                <a:spLocks noChangeArrowheads="1"/>
              </p:cNvSpPr>
              <p:nvPr/>
            </p:nvSpPr>
            <p:spPr bwMode="auto">
              <a:xfrm>
                <a:off x="1312872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5" name="矩形 63"/>
              <p:cNvSpPr>
                <a:spLocks noChangeArrowheads="1"/>
              </p:cNvSpPr>
              <p:nvPr/>
            </p:nvSpPr>
            <p:spPr bwMode="auto">
              <a:xfrm>
                <a:off x="1750496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6" name="矩形 64"/>
              <p:cNvSpPr>
                <a:spLocks noChangeArrowheads="1"/>
              </p:cNvSpPr>
              <p:nvPr/>
            </p:nvSpPr>
            <p:spPr bwMode="auto">
              <a:xfrm>
                <a:off x="2188121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7" name="矩形 66"/>
              <p:cNvSpPr>
                <a:spLocks noChangeArrowheads="1"/>
              </p:cNvSpPr>
              <p:nvPr/>
            </p:nvSpPr>
            <p:spPr bwMode="auto">
              <a:xfrm>
                <a:off x="0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" name="矩形 67"/>
              <p:cNvSpPr>
                <a:spLocks noChangeArrowheads="1"/>
              </p:cNvSpPr>
              <p:nvPr/>
            </p:nvSpPr>
            <p:spPr bwMode="auto">
              <a:xfrm>
                <a:off x="437624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9" name="矩形 68"/>
              <p:cNvSpPr>
                <a:spLocks noChangeArrowheads="1"/>
              </p:cNvSpPr>
              <p:nvPr/>
            </p:nvSpPr>
            <p:spPr bwMode="auto">
              <a:xfrm>
                <a:off x="875248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0" name="矩形 69"/>
              <p:cNvSpPr>
                <a:spLocks noChangeArrowheads="1"/>
              </p:cNvSpPr>
              <p:nvPr/>
            </p:nvSpPr>
            <p:spPr bwMode="auto">
              <a:xfrm>
                <a:off x="1312872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1" name="矩形 70"/>
              <p:cNvSpPr>
                <a:spLocks noChangeArrowheads="1"/>
              </p:cNvSpPr>
              <p:nvPr/>
            </p:nvSpPr>
            <p:spPr bwMode="auto">
              <a:xfrm>
                <a:off x="1750496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2" name="矩形 71"/>
              <p:cNvSpPr>
                <a:spLocks noChangeArrowheads="1"/>
              </p:cNvSpPr>
              <p:nvPr/>
            </p:nvSpPr>
            <p:spPr bwMode="auto">
              <a:xfrm>
                <a:off x="2188121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3" name="矩形 73"/>
              <p:cNvSpPr>
                <a:spLocks noChangeArrowheads="1"/>
              </p:cNvSpPr>
              <p:nvPr/>
            </p:nvSpPr>
            <p:spPr bwMode="auto">
              <a:xfrm>
                <a:off x="0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4" name="矩形 74"/>
              <p:cNvSpPr>
                <a:spLocks noChangeArrowheads="1"/>
              </p:cNvSpPr>
              <p:nvPr/>
            </p:nvSpPr>
            <p:spPr bwMode="auto">
              <a:xfrm>
                <a:off x="437624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5" name="矩形 75"/>
              <p:cNvSpPr>
                <a:spLocks noChangeArrowheads="1"/>
              </p:cNvSpPr>
              <p:nvPr/>
            </p:nvSpPr>
            <p:spPr bwMode="auto">
              <a:xfrm>
                <a:off x="875248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6" name="矩形 76"/>
              <p:cNvSpPr>
                <a:spLocks noChangeArrowheads="1"/>
              </p:cNvSpPr>
              <p:nvPr/>
            </p:nvSpPr>
            <p:spPr bwMode="auto">
              <a:xfrm>
                <a:off x="1312872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7" name="矩形 77"/>
              <p:cNvSpPr>
                <a:spLocks noChangeArrowheads="1"/>
              </p:cNvSpPr>
              <p:nvPr/>
            </p:nvSpPr>
            <p:spPr bwMode="auto">
              <a:xfrm>
                <a:off x="1750496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8" name="矩形 78"/>
              <p:cNvSpPr>
                <a:spLocks noChangeArrowheads="1"/>
              </p:cNvSpPr>
              <p:nvPr/>
            </p:nvSpPr>
            <p:spPr bwMode="auto">
              <a:xfrm>
                <a:off x="2188121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9" name="矩形 80"/>
              <p:cNvSpPr>
                <a:spLocks noChangeArrowheads="1"/>
              </p:cNvSpPr>
              <p:nvPr/>
            </p:nvSpPr>
            <p:spPr bwMode="auto">
              <a:xfrm>
                <a:off x="0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0" name="矩形 81"/>
              <p:cNvSpPr>
                <a:spLocks noChangeArrowheads="1"/>
              </p:cNvSpPr>
              <p:nvPr/>
            </p:nvSpPr>
            <p:spPr bwMode="auto">
              <a:xfrm>
                <a:off x="437624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1" name="矩形 82"/>
              <p:cNvSpPr>
                <a:spLocks noChangeArrowheads="1"/>
              </p:cNvSpPr>
              <p:nvPr/>
            </p:nvSpPr>
            <p:spPr bwMode="auto">
              <a:xfrm>
                <a:off x="875248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2" name="矩形 83"/>
              <p:cNvSpPr>
                <a:spLocks noChangeArrowheads="1"/>
              </p:cNvSpPr>
              <p:nvPr/>
            </p:nvSpPr>
            <p:spPr bwMode="auto">
              <a:xfrm>
                <a:off x="1312872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3" name="矩形 84"/>
              <p:cNvSpPr>
                <a:spLocks noChangeArrowheads="1"/>
              </p:cNvSpPr>
              <p:nvPr/>
            </p:nvSpPr>
            <p:spPr bwMode="auto">
              <a:xfrm>
                <a:off x="1750496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4" name="矩形 85"/>
              <p:cNvSpPr>
                <a:spLocks noChangeArrowheads="1"/>
              </p:cNvSpPr>
              <p:nvPr/>
            </p:nvSpPr>
            <p:spPr bwMode="auto">
              <a:xfrm>
                <a:off x="2188121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5" name="矩形 87"/>
              <p:cNvSpPr>
                <a:spLocks noChangeArrowheads="1"/>
              </p:cNvSpPr>
              <p:nvPr/>
            </p:nvSpPr>
            <p:spPr bwMode="auto">
              <a:xfrm>
                <a:off x="0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6" name="矩形 88"/>
              <p:cNvSpPr>
                <a:spLocks noChangeArrowheads="1"/>
              </p:cNvSpPr>
              <p:nvPr/>
            </p:nvSpPr>
            <p:spPr bwMode="auto">
              <a:xfrm>
                <a:off x="437624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7" name="矩形 89"/>
              <p:cNvSpPr>
                <a:spLocks noChangeArrowheads="1"/>
              </p:cNvSpPr>
              <p:nvPr/>
            </p:nvSpPr>
            <p:spPr bwMode="auto">
              <a:xfrm>
                <a:off x="875248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8" name="矩形 90"/>
              <p:cNvSpPr>
                <a:spLocks noChangeArrowheads="1"/>
              </p:cNvSpPr>
              <p:nvPr/>
            </p:nvSpPr>
            <p:spPr bwMode="auto">
              <a:xfrm>
                <a:off x="1312872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9" name="矩形 91"/>
              <p:cNvSpPr>
                <a:spLocks noChangeArrowheads="1"/>
              </p:cNvSpPr>
              <p:nvPr/>
            </p:nvSpPr>
            <p:spPr bwMode="auto">
              <a:xfrm>
                <a:off x="1750496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0" name="矩形 92"/>
              <p:cNvSpPr>
                <a:spLocks noChangeArrowheads="1"/>
              </p:cNvSpPr>
              <p:nvPr/>
            </p:nvSpPr>
            <p:spPr bwMode="auto">
              <a:xfrm>
                <a:off x="2188121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1" name="矩形 94"/>
              <p:cNvSpPr>
                <a:spLocks noChangeArrowheads="1"/>
              </p:cNvSpPr>
              <p:nvPr/>
            </p:nvSpPr>
            <p:spPr bwMode="auto">
              <a:xfrm>
                <a:off x="0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" name="矩形 95"/>
              <p:cNvSpPr>
                <a:spLocks noChangeArrowheads="1"/>
              </p:cNvSpPr>
              <p:nvPr/>
            </p:nvSpPr>
            <p:spPr bwMode="auto">
              <a:xfrm>
                <a:off x="437624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3" name="矩形 96"/>
              <p:cNvSpPr>
                <a:spLocks noChangeArrowheads="1"/>
              </p:cNvSpPr>
              <p:nvPr/>
            </p:nvSpPr>
            <p:spPr bwMode="auto">
              <a:xfrm>
                <a:off x="875248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4" name="矩形 97"/>
              <p:cNvSpPr>
                <a:spLocks noChangeArrowheads="1"/>
              </p:cNvSpPr>
              <p:nvPr/>
            </p:nvSpPr>
            <p:spPr bwMode="auto">
              <a:xfrm>
                <a:off x="1312872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5" name="矩形 98"/>
              <p:cNvSpPr>
                <a:spLocks noChangeArrowheads="1"/>
              </p:cNvSpPr>
              <p:nvPr/>
            </p:nvSpPr>
            <p:spPr bwMode="auto">
              <a:xfrm>
                <a:off x="1750496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6" name="矩形 99"/>
              <p:cNvSpPr>
                <a:spLocks noChangeArrowheads="1"/>
              </p:cNvSpPr>
              <p:nvPr/>
            </p:nvSpPr>
            <p:spPr bwMode="auto">
              <a:xfrm>
                <a:off x="2188121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7" name="矩形 101"/>
              <p:cNvSpPr>
                <a:spLocks noChangeArrowheads="1"/>
              </p:cNvSpPr>
              <p:nvPr/>
            </p:nvSpPr>
            <p:spPr bwMode="auto">
              <a:xfrm>
                <a:off x="0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8" name="矩形 102"/>
              <p:cNvSpPr>
                <a:spLocks noChangeArrowheads="1"/>
              </p:cNvSpPr>
              <p:nvPr/>
            </p:nvSpPr>
            <p:spPr bwMode="auto">
              <a:xfrm>
                <a:off x="437624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9" name="矩形 103"/>
              <p:cNvSpPr>
                <a:spLocks noChangeArrowheads="1"/>
              </p:cNvSpPr>
              <p:nvPr/>
            </p:nvSpPr>
            <p:spPr bwMode="auto">
              <a:xfrm>
                <a:off x="875248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0" name="矩形 104"/>
              <p:cNvSpPr>
                <a:spLocks noChangeArrowheads="1"/>
              </p:cNvSpPr>
              <p:nvPr/>
            </p:nvSpPr>
            <p:spPr bwMode="auto">
              <a:xfrm>
                <a:off x="1312872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1" name="矩形 105"/>
              <p:cNvSpPr>
                <a:spLocks noChangeArrowheads="1"/>
              </p:cNvSpPr>
              <p:nvPr/>
            </p:nvSpPr>
            <p:spPr bwMode="auto">
              <a:xfrm>
                <a:off x="1750496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2" name="矩形 106"/>
              <p:cNvSpPr>
                <a:spLocks noChangeArrowheads="1"/>
              </p:cNvSpPr>
              <p:nvPr/>
            </p:nvSpPr>
            <p:spPr bwMode="auto">
              <a:xfrm>
                <a:off x="2188121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3" name="矩形 108"/>
              <p:cNvSpPr>
                <a:spLocks noChangeArrowheads="1"/>
              </p:cNvSpPr>
              <p:nvPr/>
            </p:nvSpPr>
            <p:spPr bwMode="auto">
              <a:xfrm>
                <a:off x="0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4" name="矩形 109"/>
              <p:cNvSpPr>
                <a:spLocks noChangeArrowheads="1"/>
              </p:cNvSpPr>
              <p:nvPr/>
            </p:nvSpPr>
            <p:spPr bwMode="auto">
              <a:xfrm>
                <a:off x="437624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5" name="矩形 110"/>
              <p:cNvSpPr>
                <a:spLocks noChangeArrowheads="1"/>
              </p:cNvSpPr>
              <p:nvPr/>
            </p:nvSpPr>
            <p:spPr bwMode="auto">
              <a:xfrm>
                <a:off x="875248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6" name="矩形 111"/>
              <p:cNvSpPr>
                <a:spLocks noChangeArrowheads="1"/>
              </p:cNvSpPr>
              <p:nvPr/>
            </p:nvSpPr>
            <p:spPr bwMode="auto">
              <a:xfrm>
                <a:off x="1312872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7" name="矩形 112"/>
              <p:cNvSpPr>
                <a:spLocks noChangeArrowheads="1"/>
              </p:cNvSpPr>
              <p:nvPr/>
            </p:nvSpPr>
            <p:spPr bwMode="auto">
              <a:xfrm>
                <a:off x="1750496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8" name="矩形 113"/>
              <p:cNvSpPr>
                <a:spLocks noChangeArrowheads="1"/>
              </p:cNvSpPr>
              <p:nvPr/>
            </p:nvSpPr>
            <p:spPr bwMode="auto">
              <a:xfrm>
                <a:off x="2188121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9" name="矩形 115"/>
              <p:cNvSpPr>
                <a:spLocks noChangeArrowheads="1"/>
              </p:cNvSpPr>
              <p:nvPr/>
            </p:nvSpPr>
            <p:spPr bwMode="auto">
              <a:xfrm>
                <a:off x="0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0" name="矩形 116"/>
              <p:cNvSpPr>
                <a:spLocks noChangeArrowheads="1"/>
              </p:cNvSpPr>
              <p:nvPr/>
            </p:nvSpPr>
            <p:spPr bwMode="auto">
              <a:xfrm>
                <a:off x="437624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1" name="矩形 117"/>
              <p:cNvSpPr>
                <a:spLocks noChangeArrowheads="1"/>
              </p:cNvSpPr>
              <p:nvPr/>
            </p:nvSpPr>
            <p:spPr bwMode="auto">
              <a:xfrm>
                <a:off x="875248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2" name="矩形 118"/>
              <p:cNvSpPr>
                <a:spLocks noChangeArrowheads="1"/>
              </p:cNvSpPr>
              <p:nvPr/>
            </p:nvSpPr>
            <p:spPr bwMode="auto">
              <a:xfrm>
                <a:off x="1312872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3" name="矩形 119"/>
              <p:cNvSpPr>
                <a:spLocks noChangeArrowheads="1"/>
              </p:cNvSpPr>
              <p:nvPr/>
            </p:nvSpPr>
            <p:spPr bwMode="auto">
              <a:xfrm>
                <a:off x="1750496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4" name="矩形 120"/>
              <p:cNvSpPr>
                <a:spLocks noChangeArrowheads="1"/>
              </p:cNvSpPr>
              <p:nvPr/>
            </p:nvSpPr>
            <p:spPr bwMode="auto">
              <a:xfrm>
                <a:off x="2188121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55" name="矩形 122"/>
            <p:cNvSpPr>
              <a:spLocks noChangeArrowheads="1"/>
            </p:cNvSpPr>
            <p:nvPr/>
          </p:nvSpPr>
          <p:spPr bwMode="auto">
            <a:xfrm>
              <a:off x="3550549" y="3153817"/>
              <a:ext cx="562133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6" name="矩形 123"/>
            <p:cNvSpPr>
              <a:spLocks noChangeArrowheads="1"/>
            </p:cNvSpPr>
            <p:nvPr/>
          </p:nvSpPr>
          <p:spPr bwMode="auto">
            <a:xfrm>
              <a:off x="3550549" y="3566567"/>
              <a:ext cx="5621337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the title here illustrated text</a:t>
              </a:r>
              <a:endPara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57" name="Group 69"/>
            <p:cNvGrpSpPr/>
            <p:nvPr/>
          </p:nvGrpSpPr>
          <p:grpSpPr bwMode="auto">
            <a:xfrm>
              <a:off x="1474099" y="1539329"/>
              <a:ext cx="725487" cy="4068763"/>
              <a:chOff x="0" y="0"/>
              <a:chExt cx="725656" cy="4069266"/>
            </a:xfrm>
          </p:grpSpPr>
          <p:sp>
            <p:nvSpPr>
              <p:cNvPr id="158" name="矩形 7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9" name="矩形 79"/>
              <p:cNvSpPr>
                <a:spLocks noChangeArrowheads="1"/>
              </p:cNvSpPr>
              <p:nvPr/>
            </p:nvSpPr>
            <p:spPr bwMode="auto">
              <a:xfrm>
                <a:off x="437624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" name="矩形 86"/>
              <p:cNvSpPr>
                <a:spLocks noChangeArrowheads="1"/>
              </p:cNvSpPr>
              <p:nvPr/>
            </p:nvSpPr>
            <p:spPr bwMode="auto">
              <a:xfrm>
                <a:off x="0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1" name="矩形 93"/>
              <p:cNvSpPr>
                <a:spLocks noChangeArrowheads="1"/>
              </p:cNvSpPr>
              <p:nvPr/>
            </p:nvSpPr>
            <p:spPr bwMode="auto">
              <a:xfrm>
                <a:off x="437624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2" name="矩形 100"/>
              <p:cNvSpPr>
                <a:spLocks noChangeArrowheads="1"/>
              </p:cNvSpPr>
              <p:nvPr/>
            </p:nvSpPr>
            <p:spPr bwMode="auto">
              <a:xfrm>
                <a:off x="0" y="828081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3" name="矩形 107"/>
              <p:cNvSpPr>
                <a:spLocks noChangeArrowheads="1"/>
              </p:cNvSpPr>
              <p:nvPr/>
            </p:nvSpPr>
            <p:spPr bwMode="auto">
              <a:xfrm>
                <a:off x="437624" y="828081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4" name="矩形 114"/>
              <p:cNvSpPr>
                <a:spLocks noChangeArrowheads="1"/>
              </p:cNvSpPr>
              <p:nvPr/>
            </p:nvSpPr>
            <p:spPr bwMode="auto">
              <a:xfrm>
                <a:off x="0" y="124996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5" name="矩形 126"/>
              <p:cNvSpPr>
                <a:spLocks noChangeArrowheads="1"/>
              </p:cNvSpPr>
              <p:nvPr/>
            </p:nvSpPr>
            <p:spPr bwMode="auto">
              <a:xfrm>
                <a:off x="437624" y="124996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6" name="矩形 127"/>
              <p:cNvSpPr>
                <a:spLocks noChangeArrowheads="1"/>
              </p:cNvSpPr>
              <p:nvPr/>
            </p:nvSpPr>
            <p:spPr bwMode="auto">
              <a:xfrm>
                <a:off x="0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7" name="矩形 128"/>
              <p:cNvSpPr>
                <a:spLocks noChangeArrowheads="1"/>
              </p:cNvSpPr>
              <p:nvPr/>
            </p:nvSpPr>
            <p:spPr bwMode="auto">
              <a:xfrm>
                <a:off x="437624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8" name="矩形 129"/>
              <p:cNvSpPr>
                <a:spLocks noChangeArrowheads="1"/>
              </p:cNvSpPr>
              <p:nvPr/>
            </p:nvSpPr>
            <p:spPr bwMode="auto">
              <a:xfrm>
                <a:off x="0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9" name="矩形 130"/>
              <p:cNvSpPr>
                <a:spLocks noChangeArrowheads="1"/>
              </p:cNvSpPr>
              <p:nvPr/>
            </p:nvSpPr>
            <p:spPr bwMode="auto">
              <a:xfrm>
                <a:off x="437624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0" name="矩形 131"/>
              <p:cNvSpPr>
                <a:spLocks noChangeArrowheads="1"/>
              </p:cNvSpPr>
              <p:nvPr/>
            </p:nvSpPr>
            <p:spPr bwMode="auto">
              <a:xfrm>
                <a:off x="0" y="2515597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1" name="矩形 132"/>
              <p:cNvSpPr>
                <a:spLocks noChangeArrowheads="1"/>
              </p:cNvSpPr>
              <p:nvPr/>
            </p:nvSpPr>
            <p:spPr bwMode="auto">
              <a:xfrm>
                <a:off x="437624" y="2515597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2" name="矩形 133"/>
              <p:cNvSpPr>
                <a:spLocks noChangeArrowheads="1"/>
              </p:cNvSpPr>
              <p:nvPr/>
            </p:nvSpPr>
            <p:spPr bwMode="auto">
              <a:xfrm>
                <a:off x="0" y="2937476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3" name="矩形 134"/>
              <p:cNvSpPr>
                <a:spLocks noChangeArrowheads="1"/>
              </p:cNvSpPr>
              <p:nvPr/>
            </p:nvSpPr>
            <p:spPr bwMode="auto">
              <a:xfrm>
                <a:off x="437624" y="2937476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4" name="矩形 135"/>
              <p:cNvSpPr>
                <a:spLocks noChangeArrowheads="1"/>
              </p:cNvSpPr>
              <p:nvPr/>
            </p:nvSpPr>
            <p:spPr bwMode="auto">
              <a:xfrm>
                <a:off x="0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5" name="矩形 136"/>
              <p:cNvSpPr>
                <a:spLocks noChangeArrowheads="1"/>
              </p:cNvSpPr>
              <p:nvPr/>
            </p:nvSpPr>
            <p:spPr bwMode="auto">
              <a:xfrm>
                <a:off x="437624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6" name="矩形 137"/>
              <p:cNvSpPr>
                <a:spLocks noChangeArrowheads="1"/>
              </p:cNvSpPr>
              <p:nvPr/>
            </p:nvSpPr>
            <p:spPr bwMode="auto">
              <a:xfrm>
                <a:off x="0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7" name="矩形 138"/>
              <p:cNvSpPr>
                <a:spLocks noChangeArrowheads="1"/>
              </p:cNvSpPr>
              <p:nvPr/>
            </p:nvSpPr>
            <p:spPr bwMode="auto">
              <a:xfrm>
                <a:off x="437624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764704"/>
            <a:ext cx="9161252" cy="5400600"/>
            <a:chOff x="0" y="0"/>
            <a:chExt cx="9144000" cy="5143500"/>
          </a:xfrm>
        </p:grpSpPr>
        <p:sp>
          <p:nvSpPr>
            <p:cNvPr id="23" name="矩形 35"/>
            <p:cNvSpPr>
              <a:spLocks noChangeArrowheads="1"/>
            </p:cNvSpPr>
            <p:nvPr/>
          </p:nvSpPr>
          <p:spPr bwMode="auto">
            <a:xfrm>
              <a:off x="0" y="0"/>
              <a:ext cx="9144000" cy="51435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矩形 3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25" name="等腰三角形 4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任意多边形 23"/>
            <p:cNvSpPr>
              <a:spLocks noChangeArrowheads="1"/>
            </p:cNvSpPr>
            <p:nvPr/>
          </p:nvSpPr>
          <p:spPr bwMode="auto">
            <a:xfrm>
              <a:off x="4427538" y="3641725"/>
              <a:ext cx="288925" cy="554038"/>
            </a:xfrm>
            <a:custGeom>
              <a:avLst/>
              <a:gdLst>
                <a:gd name="T0" fmla="*/ 97279 w 288032"/>
                <a:gd name="T1" fmla="*/ 0 h 553620"/>
                <a:gd name="T2" fmla="*/ 195247 w 288032"/>
                <a:gd name="T3" fmla="*/ 0 h 553620"/>
                <a:gd name="T4" fmla="*/ 292525 w 288032"/>
                <a:gd name="T5" fmla="*/ 555713 h 553620"/>
                <a:gd name="T6" fmla="*/ 0 w 288032"/>
                <a:gd name="T7" fmla="*/ 555713 h 5536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032"/>
                <a:gd name="T13" fmla="*/ 0 h 553620"/>
                <a:gd name="T14" fmla="*/ 288032 w 288032"/>
                <a:gd name="T15" fmla="*/ 553620 h 5536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032" h="553620">
                  <a:moveTo>
                    <a:pt x="95784" y="0"/>
                  </a:moveTo>
                  <a:lnTo>
                    <a:pt x="192248" y="0"/>
                  </a:lnTo>
                  <a:lnTo>
                    <a:pt x="288032" y="553620"/>
                  </a:lnTo>
                  <a:lnTo>
                    <a:pt x="0" y="553620"/>
                  </a:lnTo>
                  <a:lnTo>
                    <a:pt x="95784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7" name="Group 6"/>
            <p:cNvGrpSpPr/>
            <p:nvPr/>
          </p:nvGrpSpPr>
          <p:grpSpPr bwMode="auto">
            <a:xfrm rot="-744809">
              <a:off x="1331913" y="3327400"/>
              <a:ext cx="6480175" cy="288925"/>
              <a:chOff x="0" y="0"/>
              <a:chExt cx="6480000" cy="288000"/>
            </a:xfrm>
          </p:grpSpPr>
          <p:sp>
            <p:nvSpPr>
              <p:cNvPr id="28" name="矩形 7"/>
              <p:cNvSpPr>
                <a:spLocks noChangeArrowheads="1"/>
              </p:cNvSpPr>
              <p:nvPr/>
            </p:nvSpPr>
            <p:spPr bwMode="auto">
              <a:xfrm>
                <a:off x="0" y="71992"/>
                <a:ext cx="6480000" cy="144016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椭圆 8"/>
              <p:cNvSpPr>
                <a:spLocks noChangeArrowheads="1"/>
              </p:cNvSpPr>
              <p:nvPr/>
            </p:nvSpPr>
            <p:spPr bwMode="auto">
              <a:xfrm>
                <a:off x="3095984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38100">
                <a:solidFill>
                  <a:srgbClr val="FF8607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0" name="TextBox 15"/>
            <p:cNvSpPr>
              <a:spLocks noChangeArrowheads="1"/>
            </p:cNvSpPr>
            <p:nvPr/>
          </p:nvSpPr>
          <p:spPr bwMode="auto">
            <a:xfrm rot="20890926">
              <a:off x="1184275" y="2981325"/>
              <a:ext cx="1560513" cy="110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660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999</a:t>
              </a:r>
              <a:endParaRPr lang="zh-CN" altLang="en-US" sz="66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1" name="TextBox 45"/>
            <p:cNvSpPr>
              <a:spLocks noChangeArrowheads="1"/>
            </p:cNvSpPr>
            <p:nvPr/>
          </p:nvSpPr>
          <p:spPr bwMode="auto">
            <a:xfrm rot="20890926">
              <a:off x="6200775" y="1916113"/>
              <a:ext cx="1546225" cy="110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660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000</a:t>
              </a:r>
              <a:endParaRPr lang="zh-CN" altLang="en-US" sz="66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grpSp>
          <p:nvGrpSpPr>
            <p:cNvPr id="32" name="Group 11"/>
            <p:cNvGrpSpPr/>
            <p:nvPr/>
          </p:nvGrpSpPr>
          <p:grpSpPr bwMode="auto">
            <a:xfrm>
              <a:off x="1087438" y="1573213"/>
              <a:ext cx="2593975" cy="1258887"/>
              <a:chOff x="0" y="0"/>
              <a:chExt cx="2594714" cy="1259297"/>
            </a:xfrm>
          </p:grpSpPr>
          <p:sp>
            <p:nvSpPr>
              <p:cNvPr id="33" name="矩形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title in here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  <p:sp>
            <p:nvSpPr>
              <p:cNvPr id="34" name="矩形 47"/>
              <p:cNvSpPr>
                <a:spLocks noChangeArrowheads="1"/>
              </p:cNvSpPr>
              <p:nvPr/>
            </p:nvSpPr>
            <p:spPr bwMode="auto">
              <a:xfrm>
                <a:off x="0" y="264679"/>
                <a:ext cx="2594714" cy="7848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a comment here. According to adjust the font and font size. Recommended justified. 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  <p:sp>
            <p:nvSpPr>
              <p:cNvPr id="35" name="等腰三角形 1"/>
              <p:cNvSpPr>
                <a:spLocks noChangeAspect="1" noChangeArrowheads="1"/>
              </p:cNvSpPr>
              <p:nvPr/>
            </p:nvSpPr>
            <p:spPr bwMode="auto">
              <a:xfrm flipV="1">
                <a:off x="862280" y="1104124"/>
                <a:ext cx="180000" cy="155173"/>
              </a:xfrm>
              <a:prstGeom prst="triangle">
                <a:avLst>
                  <a:gd name="adj" fmla="val 50000"/>
                </a:avLst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6" name="Group 15"/>
            <p:cNvGrpSpPr/>
            <p:nvPr/>
          </p:nvGrpSpPr>
          <p:grpSpPr bwMode="auto">
            <a:xfrm>
              <a:off x="5865813" y="587375"/>
              <a:ext cx="2593975" cy="1263650"/>
              <a:chOff x="0" y="0"/>
              <a:chExt cx="2594714" cy="1263610"/>
            </a:xfrm>
          </p:grpSpPr>
          <p:sp>
            <p:nvSpPr>
              <p:cNvPr id="37" name="矩形 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title in here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  <p:sp>
            <p:nvSpPr>
              <p:cNvPr id="38" name="矩形 49"/>
              <p:cNvSpPr>
                <a:spLocks noChangeArrowheads="1"/>
              </p:cNvSpPr>
              <p:nvPr/>
            </p:nvSpPr>
            <p:spPr bwMode="auto">
              <a:xfrm>
                <a:off x="0" y="264679"/>
                <a:ext cx="2594714" cy="7848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a comment here. According to adjust the font and font size. Recommended justified. </a:t>
                </a:r>
                <a:endPara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等腰三角形 18"/>
              <p:cNvSpPr>
                <a:spLocks noChangeAspect="1" noChangeArrowheads="1"/>
              </p:cNvSpPr>
              <p:nvPr/>
            </p:nvSpPr>
            <p:spPr bwMode="auto">
              <a:xfrm flipV="1">
                <a:off x="862280" y="1108437"/>
                <a:ext cx="180000" cy="155173"/>
              </a:xfrm>
              <a:prstGeom prst="triangle">
                <a:avLst>
                  <a:gd name="adj" fmla="val 50000"/>
                </a:avLst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0" name="矩形 52"/>
            <p:cNvSpPr>
              <a:spLocks noChangeArrowheads="1"/>
            </p:cNvSpPr>
            <p:nvPr/>
          </p:nvSpPr>
          <p:spPr bwMode="auto">
            <a:xfrm>
              <a:off x="0" y="4195763"/>
              <a:ext cx="9144000" cy="947737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1" name="Group 20"/>
            <p:cNvGrpSpPr/>
            <p:nvPr/>
          </p:nvGrpSpPr>
          <p:grpSpPr bwMode="auto">
            <a:xfrm>
              <a:off x="2159000" y="4343400"/>
              <a:ext cx="4826000" cy="533400"/>
              <a:chOff x="0" y="0"/>
              <a:chExt cx="4826746" cy="533368"/>
            </a:xfrm>
          </p:grpSpPr>
          <p:sp>
            <p:nvSpPr>
              <p:cNvPr id="42" name="矩形 53"/>
              <p:cNvSpPr>
                <a:spLocks noChangeArrowheads="1"/>
              </p:cNvSpPr>
              <p:nvPr/>
            </p:nvSpPr>
            <p:spPr bwMode="auto">
              <a:xfrm>
                <a:off x="580279" y="0"/>
                <a:ext cx="366618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insert title here</a:t>
                </a: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矩形 54"/>
              <p:cNvSpPr>
                <a:spLocks noChangeArrowheads="1"/>
              </p:cNvSpPr>
              <p:nvPr/>
            </p:nvSpPr>
            <p:spPr bwMode="auto">
              <a:xfrm>
                <a:off x="0" y="256369"/>
                <a:ext cx="482674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5E5E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the title here illustrated text</a:t>
                </a:r>
                <a:endParaRPr lang="zh-CN" altLang="en-US" sz="1200">
                  <a:solidFill>
                    <a:srgbClr val="5E5E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-621" y="1556792"/>
            <a:ext cx="8101013" cy="4298950"/>
            <a:chOff x="0" y="117475"/>
            <a:chExt cx="8101013" cy="4298950"/>
          </a:xfrm>
        </p:grpSpPr>
        <p:sp>
          <p:nvSpPr>
            <p:cNvPr id="31" name="矩形 3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32" name="等腰三角形 4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33" name="直接连接符 35"/>
            <p:cNvCxnSpPr>
              <a:cxnSpLocks noChangeShapeType="1"/>
              <a:stCxn id="56" idx="7"/>
              <a:endCxn id="35" idx="1"/>
            </p:cNvCxnSpPr>
            <p:nvPr/>
          </p:nvCxnSpPr>
          <p:spPr bwMode="auto">
            <a:xfrm flipV="1">
              <a:off x="3619500" y="1585913"/>
              <a:ext cx="1096963" cy="633412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4" name="Group 5"/>
            <p:cNvGrpSpPr/>
            <p:nvPr/>
          </p:nvGrpSpPr>
          <p:grpSpPr bwMode="auto">
            <a:xfrm>
              <a:off x="4600575" y="915988"/>
              <a:ext cx="3500438" cy="1479550"/>
              <a:chOff x="0" y="0"/>
              <a:chExt cx="3499817" cy="1479996"/>
            </a:xfrm>
          </p:grpSpPr>
          <p:sp>
            <p:nvSpPr>
              <p:cNvPr id="35" name="矩形 37"/>
              <p:cNvSpPr>
                <a:spLocks noChangeArrowheads="1"/>
              </p:cNvSpPr>
              <p:nvPr/>
            </p:nvSpPr>
            <p:spPr bwMode="auto">
              <a:xfrm>
                <a:off x="115441" y="646911"/>
                <a:ext cx="3384376" cy="45719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TextBox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9217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4400" b="1">
                    <a:solidFill>
                      <a:srgbClr val="FF860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30</a:t>
                </a:r>
                <a:r>
                  <a:rPr lang="en-US" altLang="zh-CN" sz="2000" b="1">
                    <a:solidFill>
                      <a:srgbClr val="FF860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%</a:t>
                </a:r>
                <a:endParaRPr lang="zh-CN" altLang="en-US" sz="2000" b="1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37" name="Group 8"/>
              <p:cNvGrpSpPr/>
              <p:nvPr/>
            </p:nvGrpSpPr>
            <p:grpSpPr bwMode="auto">
              <a:xfrm>
                <a:off x="29386" y="785338"/>
                <a:ext cx="3470431" cy="694658"/>
                <a:chOff x="0" y="0"/>
                <a:chExt cx="3470431" cy="694658"/>
              </a:xfrm>
            </p:grpSpPr>
            <p:sp>
              <p:nvSpPr>
                <p:cNvPr id="38" name="TextBox 4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11254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</a:pPr>
                  <a:r>
                    <a:rPr lang="en-US" altLang="zh-CN" sz="1200" b="1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To add a comment here</a:t>
                  </a:r>
                  <a:endParaRPr lang="zh-CN" altLang="en-US" sz="1200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" name="TextBox 41"/>
                <p:cNvSpPr>
                  <a:spLocks noChangeArrowheads="1"/>
                </p:cNvSpPr>
                <p:nvPr/>
              </p:nvSpPr>
              <p:spPr bwMode="auto">
                <a:xfrm>
                  <a:off x="10693" y="217604"/>
                  <a:ext cx="3459738" cy="4770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just" eaLnBrk="1" hangingPunct="1">
                    <a:lnSpc>
                      <a:spcPts val="15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000">
                      <a:solidFill>
                        <a:srgbClr val="5F5F5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here. According to the need to adjust the font size. The text use justified.</a:t>
                  </a:r>
                  <a:endParaRPr lang="zh-CN" altLang="en-US" sz="1000">
                    <a:solidFill>
                      <a:srgbClr val="5F5F5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40" name="Group 11"/>
            <p:cNvGrpSpPr/>
            <p:nvPr/>
          </p:nvGrpSpPr>
          <p:grpSpPr bwMode="auto">
            <a:xfrm>
              <a:off x="4614863" y="2670175"/>
              <a:ext cx="3486150" cy="1525588"/>
              <a:chOff x="0" y="0"/>
              <a:chExt cx="3485956" cy="1526396"/>
            </a:xfrm>
          </p:grpSpPr>
          <p:sp>
            <p:nvSpPr>
              <p:cNvPr id="41" name="矩形 43"/>
              <p:cNvSpPr>
                <a:spLocks noChangeArrowheads="1"/>
              </p:cNvSpPr>
              <p:nvPr/>
            </p:nvSpPr>
            <p:spPr bwMode="auto">
              <a:xfrm>
                <a:off x="101580" y="693311"/>
                <a:ext cx="3384376" cy="45719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TextBox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9217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4400" b="1">
                    <a:solidFill>
                      <a:srgbClr val="5F5F5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70</a:t>
                </a:r>
                <a:r>
                  <a:rPr lang="en-US" altLang="zh-CN" sz="2000" b="1">
                    <a:solidFill>
                      <a:srgbClr val="5F5F5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%</a:t>
                </a:r>
                <a:endParaRPr lang="zh-CN" altLang="en-US" sz="2000" b="1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43" name="Group 14"/>
              <p:cNvGrpSpPr/>
              <p:nvPr/>
            </p:nvGrpSpPr>
            <p:grpSpPr bwMode="auto">
              <a:xfrm>
                <a:off x="15525" y="831738"/>
                <a:ext cx="3470431" cy="694658"/>
                <a:chOff x="0" y="0"/>
                <a:chExt cx="3470431" cy="694658"/>
              </a:xfrm>
            </p:grpSpPr>
            <p:sp>
              <p:nvSpPr>
                <p:cNvPr id="44" name="TextBox 4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11254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</a:pPr>
                  <a:r>
                    <a:rPr lang="en-US" altLang="zh-CN" sz="1200" b="1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To add a comment here</a:t>
                  </a:r>
                  <a:endParaRPr lang="zh-CN" altLang="en-US" sz="1200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5" name="TextBox 47"/>
                <p:cNvSpPr>
                  <a:spLocks noChangeArrowheads="1"/>
                </p:cNvSpPr>
                <p:nvPr/>
              </p:nvSpPr>
              <p:spPr bwMode="auto">
                <a:xfrm>
                  <a:off x="10693" y="217604"/>
                  <a:ext cx="3459738" cy="4770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just" eaLnBrk="1" hangingPunct="1">
                    <a:lnSpc>
                      <a:spcPts val="15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000">
                      <a:solidFill>
                        <a:srgbClr val="5F5F5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here. According to the need to adjust the font size. The text use justified.</a:t>
                  </a:r>
                  <a:endParaRPr lang="zh-CN" altLang="en-US" sz="1000">
                    <a:solidFill>
                      <a:srgbClr val="5F5F5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6" name="直接连接符 48"/>
            <p:cNvCxnSpPr>
              <a:cxnSpLocks noChangeShapeType="1"/>
              <a:stCxn id="57" idx="7"/>
              <a:endCxn id="41" idx="1"/>
            </p:cNvCxnSpPr>
            <p:nvPr/>
          </p:nvCxnSpPr>
          <p:spPr bwMode="auto">
            <a:xfrm flipV="1">
              <a:off x="3560763" y="3386138"/>
              <a:ext cx="1155700" cy="509587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椭圆 55"/>
            <p:cNvSpPr>
              <a:spLocks noChangeArrowheads="1"/>
            </p:cNvSpPr>
            <p:nvPr/>
          </p:nvSpPr>
          <p:spPr bwMode="auto">
            <a:xfrm>
              <a:off x="1300163" y="1878013"/>
              <a:ext cx="2411412" cy="2411412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8" name="Group 19"/>
            <p:cNvGrpSpPr/>
            <p:nvPr/>
          </p:nvGrpSpPr>
          <p:grpSpPr bwMode="auto">
            <a:xfrm>
              <a:off x="1300163" y="1878013"/>
              <a:ext cx="2422525" cy="2411412"/>
              <a:chOff x="0" y="0"/>
              <a:chExt cx="2422693" cy="2412000"/>
            </a:xfrm>
          </p:grpSpPr>
          <p:sp>
            <p:nvSpPr>
              <p:cNvPr id="49" name="椭圆 31"/>
              <p:cNvSpPr>
                <a:spLocks noChangeArrowheads="1"/>
              </p:cNvSpPr>
              <p:nvPr/>
            </p:nvSpPr>
            <p:spPr bwMode="auto">
              <a:xfrm>
                <a:off x="10693" y="0"/>
                <a:ext cx="2412000" cy="2412000"/>
              </a:xfrm>
              <a:prstGeom prst="ellipse">
                <a:avLst/>
              </a:prstGeom>
              <a:solidFill>
                <a:srgbClr val="282828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22"/>
            <p:cNvGrpSpPr/>
            <p:nvPr/>
          </p:nvGrpSpPr>
          <p:grpSpPr bwMode="auto">
            <a:xfrm>
              <a:off x="1165225" y="1196975"/>
              <a:ext cx="2663825" cy="3219450"/>
              <a:chOff x="0" y="0"/>
              <a:chExt cx="2664000" cy="3219880"/>
            </a:xfrm>
          </p:grpSpPr>
          <p:sp>
            <p:nvSpPr>
              <p:cNvPr id="51" name="椭圆 56"/>
              <p:cNvSpPr>
                <a:spLocks noChangeArrowheads="1"/>
              </p:cNvSpPr>
              <p:nvPr/>
            </p:nvSpPr>
            <p:spPr bwMode="auto">
              <a:xfrm>
                <a:off x="0" y="555880"/>
                <a:ext cx="2664000" cy="2664000"/>
              </a:xfrm>
              <a:prstGeom prst="ellipse">
                <a:avLst/>
              </a:prstGeom>
              <a:noFill/>
              <a:ln w="76200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" name="椭圆 58"/>
              <p:cNvSpPr>
                <a:spLocks noChangeArrowheads="1"/>
              </p:cNvSpPr>
              <p:nvPr/>
            </p:nvSpPr>
            <p:spPr bwMode="auto">
              <a:xfrm>
                <a:off x="1160761" y="1707860"/>
                <a:ext cx="360040" cy="360040"/>
              </a:xfrm>
              <a:prstGeom prst="ellipse">
                <a:avLst/>
              </a:prstGeom>
              <a:solidFill>
                <a:srgbClr val="282828"/>
              </a:solidFill>
              <a:ln w="38100">
                <a:solidFill>
                  <a:srgbClr val="909090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圆角矩形 59"/>
              <p:cNvSpPr>
                <a:spLocks noChangeArrowheads="1"/>
              </p:cNvSpPr>
              <p:nvPr/>
            </p:nvSpPr>
            <p:spPr bwMode="auto">
              <a:xfrm>
                <a:off x="1206000" y="195880"/>
                <a:ext cx="252000" cy="360000"/>
              </a:xfrm>
              <a:prstGeom prst="roundRect">
                <a:avLst>
                  <a:gd name="adj" fmla="val 50000"/>
                </a:avLst>
              </a:prstGeom>
              <a:solidFill>
                <a:srgbClr val="909090"/>
              </a:solidFill>
              <a:ln w="25400">
                <a:solidFill>
                  <a:srgbClr val="909090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" name="椭圆 60"/>
              <p:cNvSpPr>
                <a:spLocks noChangeArrowheads="1"/>
              </p:cNvSpPr>
              <p:nvPr/>
            </p:nvSpPr>
            <p:spPr bwMode="auto">
              <a:xfrm>
                <a:off x="1097999" y="0"/>
                <a:ext cx="468000" cy="468000"/>
              </a:xfrm>
              <a:prstGeom prst="ellipse">
                <a:avLst/>
              </a:prstGeom>
              <a:noFill/>
              <a:ln w="57150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" name="矩形 61"/>
              <p:cNvSpPr>
                <a:spLocks noChangeArrowheads="1"/>
              </p:cNvSpPr>
              <p:nvPr/>
            </p:nvSpPr>
            <p:spPr bwMode="auto">
              <a:xfrm>
                <a:off x="1205999" y="368504"/>
                <a:ext cx="252000" cy="198992"/>
              </a:xfrm>
              <a:prstGeom prst="rect">
                <a:avLst/>
              </a:prstGeom>
              <a:solidFill>
                <a:srgbClr val="909090"/>
              </a:solidFill>
              <a:ln w="25400">
                <a:solidFill>
                  <a:srgbClr val="909090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6" name="椭圆 51"/>
            <p:cNvSpPr>
              <a:spLocks noChangeArrowheads="1"/>
            </p:cNvSpPr>
            <p:nvPr/>
          </p:nvSpPr>
          <p:spPr bwMode="auto">
            <a:xfrm>
              <a:off x="3471863" y="2192338"/>
              <a:ext cx="173037" cy="173037"/>
            </a:xfrm>
            <a:prstGeom prst="ellipse">
              <a:avLst/>
            </a:prstGeom>
            <a:solidFill>
              <a:srgbClr val="FF8607"/>
            </a:solidFill>
            <a:ln w="57150">
              <a:solidFill>
                <a:srgbClr val="909090"/>
              </a:solidFill>
              <a:miter lim="800000"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椭圆 52"/>
            <p:cNvSpPr>
              <a:spLocks noChangeArrowheads="1"/>
            </p:cNvSpPr>
            <p:nvPr/>
          </p:nvSpPr>
          <p:spPr bwMode="auto">
            <a:xfrm>
              <a:off x="3413125" y="3870325"/>
              <a:ext cx="173038" cy="173038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909090"/>
              </a:solidFill>
              <a:miter lim="800000"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矩形 53"/>
            <p:cNvSpPr>
              <a:spLocks noChangeArrowheads="1"/>
            </p:cNvSpPr>
            <p:nvPr/>
          </p:nvSpPr>
          <p:spPr bwMode="auto">
            <a:xfrm>
              <a:off x="2536825" y="2419350"/>
              <a:ext cx="104457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keywords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" name="矩形 54"/>
            <p:cNvSpPr>
              <a:spLocks noChangeArrowheads="1"/>
            </p:cNvSpPr>
            <p:nvPr/>
          </p:nvSpPr>
          <p:spPr bwMode="auto">
            <a:xfrm>
              <a:off x="1438275" y="3157538"/>
              <a:ext cx="1046163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keywords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0" y="1021804"/>
            <a:ext cx="9144000" cy="5143500"/>
            <a:chOff x="0" y="0"/>
            <a:chExt cx="9144000" cy="5143500"/>
          </a:xfrm>
        </p:grpSpPr>
        <p:sp>
          <p:nvSpPr>
            <p:cNvPr id="26" name="矩形 5"/>
            <p:cNvSpPr>
              <a:spLocks noChangeArrowheads="1"/>
            </p:cNvSpPr>
            <p:nvPr/>
          </p:nvSpPr>
          <p:spPr bwMode="auto">
            <a:xfrm>
              <a:off x="0" y="0"/>
              <a:ext cx="4572000" cy="51435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矩形 3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D9D9D9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28" name="等腰三角形 4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矩形 7"/>
            <p:cNvSpPr>
              <a:spLocks noChangeArrowheads="1"/>
            </p:cNvSpPr>
            <p:nvPr/>
          </p:nvSpPr>
          <p:spPr bwMode="auto">
            <a:xfrm>
              <a:off x="4572000" y="0"/>
              <a:ext cx="4572000" cy="51435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等腰三角形 8"/>
            <p:cNvSpPr>
              <a:spLocks noChangeArrowheads="1"/>
            </p:cNvSpPr>
            <p:nvPr/>
          </p:nvSpPr>
          <p:spPr bwMode="auto">
            <a:xfrm rot="5400000">
              <a:off x="4553744" y="718344"/>
              <a:ext cx="268287" cy="231775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等腰三角形 9"/>
            <p:cNvSpPr>
              <a:spLocks noChangeArrowheads="1"/>
            </p:cNvSpPr>
            <p:nvPr/>
          </p:nvSpPr>
          <p:spPr bwMode="auto">
            <a:xfrm rot="5400000">
              <a:off x="4554538" y="2544762"/>
              <a:ext cx="266700" cy="231775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等腰三角形 10"/>
            <p:cNvSpPr>
              <a:spLocks noChangeArrowheads="1"/>
            </p:cNvSpPr>
            <p:nvPr/>
          </p:nvSpPr>
          <p:spPr bwMode="auto">
            <a:xfrm rot="16200000" flipH="1">
              <a:off x="4321969" y="1531144"/>
              <a:ext cx="268287" cy="231775"/>
            </a:xfrm>
            <a:prstGeom prst="triangle">
              <a:avLst>
                <a:gd name="adj" fmla="val 50000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等腰三角形 11"/>
            <p:cNvSpPr>
              <a:spLocks noChangeArrowheads="1"/>
            </p:cNvSpPr>
            <p:nvPr/>
          </p:nvSpPr>
          <p:spPr bwMode="auto">
            <a:xfrm rot="16200000" flipH="1">
              <a:off x="4321969" y="3564731"/>
              <a:ext cx="268288" cy="231775"/>
            </a:xfrm>
            <a:prstGeom prst="triangle">
              <a:avLst>
                <a:gd name="adj" fmla="val 50000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矩形 12"/>
            <p:cNvSpPr>
              <a:spLocks noChangeArrowheads="1"/>
            </p:cNvSpPr>
            <p:nvPr/>
          </p:nvSpPr>
          <p:spPr bwMode="auto">
            <a:xfrm>
              <a:off x="4932363" y="1216025"/>
              <a:ext cx="317023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Recommended justified. </a:t>
              </a:r>
              <a:endParaRPr lang="en-US" altLang="zh-CN" sz="110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5" name="Group 11"/>
            <p:cNvGrpSpPr/>
            <p:nvPr/>
          </p:nvGrpSpPr>
          <p:grpSpPr bwMode="auto">
            <a:xfrm>
              <a:off x="4932363" y="534988"/>
              <a:ext cx="608012" cy="596900"/>
              <a:chOff x="0" y="0"/>
              <a:chExt cx="607859" cy="597814"/>
            </a:xfrm>
          </p:grpSpPr>
          <p:sp>
            <p:nvSpPr>
              <p:cNvPr id="36" name="椭圆 14"/>
              <p:cNvSpPr>
                <a:spLocks noChangeArrowheads="1"/>
              </p:cNvSpPr>
              <p:nvPr/>
            </p:nvSpPr>
            <p:spPr bwMode="auto">
              <a:xfrm>
                <a:off x="5022" y="0"/>
                <a:ext cx="597814" cy="597814"/>
              </a:xfrm>
              <a:prstGeom prst="ellipse">
                <a:avLst/>
              </a:prstGeom>
              <a:solidFill>
                <a:srgbClr val="FF8607"/>
              </a:solidFill>
              <a:ln w="38100">
                <a:solidFill>
                  <a:srgbClr val="282828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TextBox 15"/>
              <p:cNvSpPr>
                <a:spLocks noChangeArrowheads="1"/>
              </p:cNvSpPr>
              <p:nvPr/>
            </p:nvSpPr>
            <p:spPr bwMode="auto">
              <a:xfrm>
                <a:off x="0" y="145018"/>
                <a:ext cx="60785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2014</a:t>
                </a:r>
                <a:endPara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8" name="矩形 18"/>
            <p:cNvSpPr>
              <a:spLocks noChangeArrowheads="1"/>
            </p:cNvSpPr>
            <p:nvPr/>
          </p:nvSpPr>
          <p:spPr bwMode="auto">
            <a:xfrm>
              <a:off x="4937125" y="3036888"/>
              <a:ext cx="31718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Recommended justified. 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grpSp>
          <p:nvGrpSpPr>
            <p:cNvPr id="39" name="Group 15"/>
            <p:cNvGrpSpPr/>
            <p:nvPr/>
          </p:nvGrpSpPr>
          <p:grpSpPr bwMode="auto">
            <a:xfrm>
              <a:off x="4937125" y="2355850"/>
              <a:ext cx="608013" cy="596900"/>
              <a:chOff x="0" y="0"/>
              <a:chExt cx="607860" cy="597814"/>
            </a:xfrm>
          </p:grpSpPr>
          <p:sp>
            <p:nvSpPr>
              <p:cNvPr id="40" name="椭圆 19"/>
              <p:cNvSpPr>
                <a:spLocks noChangeArrowheads="1"/>
              </p:cNvSpPr>
              <p:nvPr/>
            </p:nvSpPr>
            <p:spPr bwMode="auto">
              <a:xfrm>
                <a:off x="5022" y="0"/>
                <a:ext cx="597814" cy="597814"/>
              </a:xfrm>
              <a:prstGeom prst="ellipse">
                <a:avLst/>
              </a:prstGeom>
              <a:solidFill>
                <a:srgbClr val="FF8607"/>
              </a:solidFill>
              <a:ln w="38100">
                <a:solidFill>
                  <a:srgbClr val="282828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" name="TextBox 20"/>
              <p:cNvSpPr>
                <a:spLocks noChangeArrowheads="1"/>
              </p:cNvSpPr>
              <p:nvPr/>
            </p:nvSpPr>
            <p:spPr bwMode="auto">
              <a:xfrm>
                <a:off x="0" y="145018"/>
                <a:ext cx="60786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2012</a:t>
                </a:r>
                <a:endPara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2" name="矩形 21"/>
            <p:cNvSpPr>
              <a:spLocks noChangeArrowheads="1"/>
            </p:cNvSpPr>
            <p:nvPr/>
          </p:nvSpPr>
          <p:spPr bwMode="auto">
            <a:xfrm>
              <a:off x="1001713" y="2051050"/>
              <a:ext cx="317023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algn="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9090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Recommended justified. </a:t>
              </a:r>
              <a:endParaRPr lang="en-US" altLang="zh-CN" sz="1100">
                <a:solidFill>
                  <a:srgbClr val="90909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3" name="Group 19"/>
            <p:cNvGrpSpPr/>
            <p:nvPr/>
          </p:nvGrpSpPr>
          <p:grpSpPr bwMode="auto">
            <a:xfrm>
              <a:off x="3570288" y="1347788"/>
              <a:ext cx="608012" cy="596900"/>
              <a:chOff x="0" y="0"/>
              <a:chExt cx="607860" cy="597814"/>
            </a:xfrm>
          </p:grpSpPr>
          <p:sp>
            <p:nvSpPr>
              <p:cNvPr id="44" name="椭圆 13"/>
              <p:cNvSpPr>
                <a:spLocks noChangeArrowheads="1"/>
              </p:cNvSpPr>
              <p:nvPr/>
            </p:nvSpPr>
            <p:spPr bwMode="auto">
              <a:xfrm>
                <a:off x="5023" y="0"/>
                <a:ext cx="597814" cy="597814"/>
              </a:xfrm>
              <a:prstGeom prst="ellipse">
                <a:avLst/>
              </a:prstGeom>
              <a:solidFill>
                <a:srgbClr val="282828"/>
              </a:solidFill>
              <a:ln w="38100">
                <a:solidFill>
                  <a:srgbClr val="FF8607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TextBox 22"/>
              <p:cNvSpPr>
                <a:spLocks noChangeArrowheads="1"/>
              </p:cNvSpPr>
              <p:nvPr/>
            </p:nvSpPr>
            <p:spPr bwMode="auto">
              <a:xfrm>
                <a:off x="0" y="145018"/>
                <a:ext cx="60786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rgbClr val="FF860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2013</a:t>
                </a:r>
                <a:endParaRPr lang="zh-CN" altLang="en-US" sz="1400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6" name="矩形 26"/>
            <p:cNvSpPr>
              <a:spLocks noChangeArrowheads="1"/>
            </p:cNvSpPr>
            <p:nvPr/>
          </p:nvSpPr>
          <p:spPr bwMode="auto">
            <a:xfrm>
              <a:off x="1001713" y="4067175"/>
              <a:ext cx="317023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Recommended justified. 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grpSp>
          <p:nvGrpSpPr>
            <p:cNvPr id="47" name="Group 23"/>
            <p:cNvGrpSpPr/>
            <p:nvPr/>
          </p:nvGrpSpPr>
          <p:grpSpPr bwMode="auto">
            <a:xfrm>
              <a:off x="3570288" y="3363913"/>
              <a:ext cx="608012" cy="596900"/>
              <a:chOff x="0" y="0"/>
              <a:chExt cx="607860" cy="597814"/>
            </a:xfrm>
          </p:grpSpPr>
          <p:sp>
            <p:nvSpPr>
              <p:cNvPr id="48" name="椭圆 25"/>
              <p:cNvSpPr>
                <a:spLocks noChangeArrowheads="1"/>
              </p:cNvSpPr>
              <p:nvPr/>
            </p:nvSpPr>
            <p:spPr bwMode="auto">
              <a:xfrm>
                <a:off x="5023" y="0"/>
                <a:ext cx="597814" cy="597814"/>
              </a:xfrm>
              <a:prstGeom prst="ellipse">
                <a:avLst/>
              </a:prstGeom>
              <a:solidFill>
                <a:srgbClr val="282828"/>
              </a:solidFill>
              <a:ln w="38100">
                <a:solidFill>
                  <a:srgbClr val="FF8607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" name="TextBox 27"/>
              <p:cNvSpPr>
                <a:spLocks noChangeArrowheads="1"/>
              </p:cNvSpPr>
              <p:nvPr/>
            </p:nvSpPr>
            <p:spPr bwMode="auto">
              <a:xfrm>
                <a:off x="0" y="145018"/>
                <a:ext cx="60786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rgbClr val="FF860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2011</a:t>
                </a:r>
                <a:endParaRPr lang="zh-CN" altLang="en-US" sz="1400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0" y="1340768"/>
            <a:ext cx="8375650" cy="4327525"/>
            <a:chOff x="0" y="117475"/>
            <a:chExt cx="8375650" cy="4327525"/>
          </a:xfrm>
        </p:grpSpPr>
        <p:sp>
          <p:nvSpPr>
            <p:cNvPr id="34" name="矩形 18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8607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35" name="等腰三角形 19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6" name="Group 5"/>
            <p:cNvGrpSpPr/>
            <p:nvPr/>
          </p:nvGrpSpPr>
          <p:grpSpPr bwMode="auto">
            <a:xfrm>
              <a:off x="6132513" y="1254125"/>
              <a:ext cx="2058987" cy="2060575"/>
              <a:chOff x="0" y="0"/>
              <a:chExt cx="2059137" cy="2059137"/>
            </a:xfrm>
          </p:grpSpPr>
          <p:sp>
            <p:nvSpPr>
              <p:cNvPr id="37" name="椭圆 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59137" cy="2059137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909090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椭圆 42"/>
              <p:cNvSpPr>
                <a:spLocks noChangeArrowheads="1"/>
              </p:cNvSpPr>
              <p:nvPr/>
            </p:nvSpPr>
            <p:spPr bwMode="auto">
              <a:xfrm>
                <a:off x="83135" y="83135"/>
                <a:ext cx="1892867" cy="1892867"/>
              </a:xfrm>
              <a:prstGeom prst="ellipse">
                <a:avLst/>
              </a:prstGeom>
              <a:blipFill dpi="0" rotWithShape="1">
                <a:blip r:embed="rId1"/>
                <a:srcRect/>
                <a:stretch>
                  <a:fillRect/>
                </a:stretch>
              </a:blipFill>
              <a:ln w="12700">
                <a:solidFill>
                  <a:srgbClr val="D9D9D9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Group 8"/>
            <p:cNvGrpSpPr/>
            <p:nvPr/>
          </p:nvGrpSpPr>
          <p:grpSpPr bwMode="auto">
            <a:xfrm>
              <a:off x="7531100" y="2632075"/>
              <a:ext cx="763588" cy="765175"/>
              <a:chOff x="0" y="0"/>
              <a:chExt cx="763788" cy="763788"/>
            </a:xfrm>
          </p:grpSpPr>
          <p:sp>
            <p:nvSpPr>
              <p:cNvPr id="40" name="椭圆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3788" cy="7637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" name="椭圆 44"/>
              <p:cNvSpPr>
                <a:spLocks noChangeArrowheads="1"/>
              </p:cNvSpPr>
              <p:nvPr/>
            </p:nvSpPr>
            <p:spPr bwMode="auto">
              <a:xfrm>
                <a:off x="82987" y="82987"/>
                <a:ext cx="597814" cy="597814"/>
              </a:xfrm>
              <a:prstGeom prst="ellipse">
                <a:avLst/>
              </a:prstGeom>
              <a:solidFill>
                <a:srgbClr val="282828"/>
              </a:solidFill>
              <a:ln w="38100">
                <a:solidFill>
                  <a:srgbClr val="FF8607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pic>
            <p:nvPicPr>
              <p:cNvPr id="42" name="Picture 8"/>
              <p:cNvPicPr>
                <a:picLocks noChangeAspect="1" noChangeArrowheads="1"/>
              </p:cNvPicPr>
              <p:nvPr/>
            </p:nvPicPr>
            <p:blipFill>
              <a:blip r:embed="rId2" cstate="print">
                <a:biLevel thresh="50000"/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527" y="228895"/>
                <a:ext cx="252252" cy="28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3" name="Group 12"/>
            <p:cNvGrpSpPr/>
            <p:nvPr/>
          </p:nvGrpSpPr>
          <p:grpSpPr bwMode="auto">
            <a:xfrm>
              <a:off x="831850" y="1254125"/>
              <a:ext cx="2058988" cy="2060575"/>
              <a:chOff x="0" y="0"/>
              <a:chExt cx="2059137" cy="2059137"/>
            </a:xfrm>
          </p:grpSpPr>
          <p:sp>
            <p:nvSpPr>
              <p:cNvPr id="44" name="椭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59137" cy="2059137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909090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椭圆 10"/>
              <p:cNvSpPr>
                <a:spLocks noChangeArrowheads="1"/>
              </p:cNvSpPr>
              <p:nvPr/>
            </p:nvSpPr>
            <p:spPr bwMode="auto">
              <a:xfrm>
                <a:off x="83135" y="83135"/>
                <a:ext cx="1892867" cy="1892867"/>
              </a:xfrm>
              <a:prstGeom prst="ellipse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 w="12700">
                <a:solidFill>
                  <a:srgbClr val="D9D9D9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Group 15"/>
            <p:cNvGrpSpPr/>
            <p:nvPr/>
          </p:nvGrpSpPr>
          <p:grpSpPr bwMode="auto">
            <a:xfrm>
              <a:off x="2230438" y="2632075"/>
              <a:ext cx="763587" cy="765175"/>
              <a:chOff x="0" y="0"/>
              <a:chExt cx="763788" cy="763788"/>
            </a:xfrm>
          </p:grpSpPr>
          <p:sp>
            <p:nvSpPr>
              <p:cNvPr id="47" name="椭圆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3788" cy="7637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" name="椭圆 6"/>
              <p:cNvSpPr>
                <a:spLocks noChangeArrowheads="1"/>
              </p:cNvSpPr>
              <p:nvPr/>
            </p:nvSpPr>
            <p:spPr bwMode="auto">
              <a:xfrm>
                <a:off x="82987" y="82987"/>
                <a:ext cx="597814" cy="597814"/>
              </a:xfrm>
              <a:prstGeom prst="ellipse">
                <a:avLst/>
              </a:prstGeom>
              <a:solidFill>
                <a:srgbClr val="282828"/>
              </a:solidFill>
              <a:ln w="38100">
                <a:solidFill>
                  <a:srgbClr val="FF8607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pic>
            <p:nvPicPr>
              <p:cNvPr id="49" name="Picture 10" descr="C:\Users\Jonahs\Dropbox\Projects SCOTT\MEET Windows Azure\source\Background\tile-icon-network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3357" y="216863"/>
                <a:ext cx="324084" cy="32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0" name="Group 19"/>
            <p:cNvGrpSpPr/>
            <p:nvPr/>
          </p:nvGrpSpPr>
          <p:grpSpPr bwMode="auto">
            <a:xfrm>
              <a:off x="3482975" y="1254125"/>
              <a:ext cx="2058988" cy="2060575"/>
              <a:chOff x="0" y="0"/>
              <a:chExt cx="2059137" cy="2059137"/>
            </a:xfrm>
          </p:grpSpPr>
          <p:sp>
            <p:nvSpPr>
              <p:cNvPr id="51" name="椭圆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59137" cy="2059137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909090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" name="椭圆 37"/>
              <p:cNvSpPr>
                <a:spLocks noChangeArrowheads="1"/>
              </p:cNvSpPr>
              <p:nvPr/>
            </p:nvSpPr>
            <p:spPr bwMode="auto">
              <a:xfrm>
                <a:off x="83135" y="83135"/>
                <a:ext cx="1892867" cy="1892867"/>
              </a:xfrm>
              <a:prstGeom prst="ellipse">
                <a:avLst/>
              </a:prstGeom>
              <a:blipFill dpi="0" rotWithShape="1">
                <a:blip r:embed="rId5"/>
                <a:srcRect/>
                <a:stretch>
                  <a:fillRect/>
                </a:stretch>
              </a:blipFill>
              <a:ln w="12700">
                <a:solidFill>
                  <a:srgbClr val="D9D9D9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3" name="Group 22"/>
            <p:cNvGrpSpPr/>
            <p:nvPr/>
          </p:nvGrpSpPr>
          <p:grpSpPr bwMode="auto">
            <a:xfrm>
              <a:off x="4879975" y="2632075"/>
              <a:ext cx="765175" cy="765175"/>
              <a:chOff x="0" y="0"/>
              <a:chExt cx="763788" cy="763788"/>
            </a:xfrm>
          </p:grpSpPr>
          <p:sp>
            <p:nvSpPr>
              <p:cNvPr id="54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3788" cy="7637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" name="椭圆 39"/>
              <p:cNvSpPr>
                <a:spLocks noChangeArrowheads="1"/>
              </p:cNvSpPr>
              <p:nvPr/>
            </p:nvSpPr>
            <p:spPr bwMode="auto">
              <a:xfrm>
                <a:off x="82987" y="82987"/>
                <a:ext cx="597814" cy="597814"/>
              </a:xfrm>
              <a:prstGeom prst="ellipse">
                <a:avLst/>
              </a:prstGeom>
              <a:solidFill>
                <a:srgbClr val="282828"/>
              </a:solidFill>
              <a:ln w="38100">
                <a:solidFill>
                  <a:srgbClr val="FF8607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pic>
            <p:nvPicPr>
              <p:cNvPr id="56" name="Picture 9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307" t="18666" r="12619" b="12886"/>
              <a:stretch>
                <a:fillRect/>
              </a:stretch>
            </p:blipFill>
            <p:spPr bwMode="auto">
              <a:xfrm>
                <a:off x="151593" y="165667"/>
                <a:ext cx="461317" cy="43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7" name="Group 26"/>
            <p:cNvGrpSpPr/>
            <p:nvPr/>
          </p:nvGrpSpPr>
          <p:grpSpPr bwMode="auto">
            <a:xfrm>
              <a:off x="750888" y="3527425"/>
              <a:ext cx="2324100" cy="917575"/>
              <a:chOff x="0" y="0"/>
              <a:chExt cx="2324072" cy="916107"/>
            </a:xfrm>
          </p:grpSpPr>
          <p:sp>
            <p:nvSpPr>
              <p:cNvPr id="58" name="矩形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240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title in here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  <p:sp>
            <p:nvSpPr>
              <p:cNvPr id="59" name="矩形 17"/>
              <p:cNvSpPr>
                <a:spLocks noChangeArrowheads="1"/>
              </p:cNvSpPr>
              <p:nvPr/>
            </p:nvSpPr>
            <p:spPr bwMode="auto">
              <a:xfrm>
                <a:off x="0" y="208221"/>
                <a:ext cx="2324072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ts val="1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90909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a comment here. According to adjust the font and font size. </a:t>
                </a: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Group 29"/>
            <p:cNvGrpSpPr/>
            <p:nvPr/>
          </p:nvGrpSpPr>
          <p:grpSpPr bwMode="auto">
            <a:xfrm>
              <a:off x="3400425" y="3527425"/>
              <a:ext cx="2324100" cy="917575"/>
              <a:chOff x="0" y="0"/>
              <a:chExt cx="2324072" cy="916107"/>
            </a:xfrm>
          </p:grpSpPr>
          <p:sp>
            <p:nvSpPr>
              <p:cNvPr id="61" name="矩形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240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title in here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  <p:sp>
            <p:nvSpPr>
              <p:cNvPr id="62" name="矩形 60"/>
              <p:cNvSpPr>
                <a:spLocks noChangeArrowheads="1"/>
              </p:cNvSpPr>
              <p:nvPr/>
            </p:nvSpPr>
            <p:spPr bwMode="auto">
              <a:xfrm>
                <a:off x="0" y="208221"/>
                <a:ext cx="2324072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ts val="1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90909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a comment here. According to adjust the font and font size. </a:t>
                </a: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Group 32"/>
            <p:cNvGrpSpPr/>
            <p:nvPr/>
          </p:nvGrpSpPr>
          <p:grpSpPr bwMode="auto">
            <a:xfrm>
              <a:off x="6051550" y="3527425"/>
              <a:ext cx="2324100" cy="917575"/>
              <a:chOff x="0" y="0"/>
              <a:chExt cx="2324072" cy="916107"/>
            </a:xfrm>
          </p:grpSpPr>
          <p:sp>
            <p:nvSpPr>
              <p:cNvPr id="64" name="矩形 6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240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title in here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  <p:sp>
            <p:nvSpPr>
              <p:cNvPr id="65" name="矩形 63"/>
              <p:cNvSpPr>
                <a:spLocks noChangeArrowheads="1"/>
              </p:cNvSpPr>
              <p:nvPr/>
            </p:nvSpPr>
            <p:spPr bwMode="auto">
              <a:xfrm>
                <a:off x="0" y="208221"/>
                <a:ext cx="2324072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ts val="1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90909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a comment here. According to adjust the font and font size. </a:t>
                </a: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98"/>
          <a:stretch>
            <a:fillRect/>
          </a:stretch>
        </p:blipFill>
        <p:spPr bwMode="auto">
          <a:xfrm>
            <a:off x="0" y="764703"/>
            <a:ext cx="9144000" cy="535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Group 3"/>
          <p:cNvGrpSpPr/>
          <p:nvPr/>
        </p:nvGrpSpPr>
        <p:grpSpPr bwMode="auto">
          <a:xfrm flipH="1">
            <a:off x="0" y="767878"/>
            <a:ext cx="9144000" cy="5325417"/>
            <a:chOff x="0" y="0"/>
            <a:chExt cx="9144001" cy="5143500"/>
          </a:xfrm>
        </p:grpSpPr>
        <p:sp>
          <p:nvSpPr>
            <p:cNvPr id="43" name="直接连接符 11"/>
            <p:cNvSpPr>
              <a:spLocks noChangeShapeType="1"/>
            </p:cNvSpPr>
            <p:nvPr/>
          </p:nvSpPr>
          <p:spPr bwMode="auto">
            <a:xfrm flipH="1">
              <a:off x="1331640" y="555526"/>
              <a:ext cx="7812361" cy="4587974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直接连接符 12"/>
            <p:cNvSpPr>
              <a:spLocks noChangeShapeType="1"/>
            </p:cNvSpPr>
            <p:nvPr/>
          </p:nvSpPr>
          <p:spPr bwMode="auto">
            <a:xfrm flipH="1">
              <a:off x="7092280" y="0"/>
              <a:ext cx="1872208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直接连接符 13"/>
            <p:cNvSpPr>
              <a:spLocks noChangeShapeType="1"/>
            </p:cNvSpPr>
            <p:nvPr/>
          </p:nvSpPr>
          <p:spPr bwMode="auto">
            <a:xfrm flipH="1">
              <a:off x="5652120" y="0"/>
              <a:ext cx="1656184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直接连接符 14"/>
            <p:cNvSpPr>
              <a:spLocks noChangeShapeType="1"/>
            </p:cNvSpPr>
            <p:nvPr/>
          </p:nvSpPr>
          <p:spPr bwMode="auto">
            <a:xfrm flipH="1">
              <a:off x="5940152" y="1779662"/>
              <a:ext cx="3203848" cy="336383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直接连接符 15"/>
            <p:cNvSpPr>
              <a:spLocks noChangeShapeType="1"/>
            </p:cNvSpPr>
            <p:nvPr/>
          </p:nvSpPr>
          <p:spPr bwMode="auto">
            <a:xfrm flipH="1" flipV="1">
              <a:off x="5004048" y="0"/>
              <a:ext cx="4139952" cy="372387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直接连接符 16"/>
            <p:cNvSpPr>
              <a:spLocks noChangeShapeType="1"/>
            </p:cNvSpPr>
            <p:nvPr/>
          </p:nvSpPr>
          <p:spPr bwMode="auto">
            <a:xfrm flipH="1" flipV="1">
              <a:off x="7150224" y="0"/>
              <a:ext cx="1993776" cy="301309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直接连接符 17"/>
            <p:cNvSpPr>
              <a:spLocks noChangeShapeType="1"/>
            </p:cNvSpPr>
            <p:nvPr/>
          </p:nvSpPr>
          <p:spPr bwMode="auto">
            <a:xfrm flipH="1">
              <a:off x="0" y="1285875"/>
              <a:ext cx="9144000" cy="3446115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直接连接符 18"/>
            <p:cNvSpPr>
              <a:spLocks noChangeShapeType="1"/>
            </p:cNvSpPr>
            <p:nvPr/>
          </p:nvSpPr>
          <p:spPr bwMode="auto">
            <a:xfrm>
              <a:off x="6804248" y="0"/>
              <a:ext cx="934033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直接连接符 19"/>
            <p:cNvSpPr>
              <a:spLocks noChangeShapeType="1"/>
            </p:cNvSpPr>
            <p:nvPr/>
          </p:nvSpPr>
          <p:spPr bwMode="auto">
            <a:xfrm flipH="1">
              <a:off x="6300193" y="3461581"/>
              <a:ext cx="2843808" cy="1681919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" name="Group 13"/>
          <p:cNvGrpSpPr/>
          <p:nvPr/>
        </p:nvGrpSpPr>
        <p:grpSpPr bwMode="auto">
          <a:xfrm>
            <a:off x="4067175" y="2860203"/>
            <a:ext cx="4589463" cy="2690651"/>
            <a:chOff x="0" y="0"/>
            <a:chExt cx="4589177" cy="2598985"/>
          </a:xfrm>
        </p:grpSpPr>
        <p:sp>
          <p:nvSpPr>
            <p:cNvPr id="53" name="矩形 7"/>
            <p:cNvSpPr>
              <a:spLocks noChangeArrowheads="1"/>
            </p:cNvSpPr>
            <p:nvPr/>
          </p:nvSpPr>
          <p:spPr bwMode="auto">
            <a:xfrm>
              <a:off x="1" y="342000"/>
              <a:ext cx="4589176" cy="2224638"/>
            </a:xfrm>
            <a:prstGeom prst="rect">
              <a:avLst/>
            </a:prstGeom>
            <a:solidFill>
              <a:srgbClr val="282828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矩形 8"/>
            <p:cNvSpPr>
              <a:spLocks noChangeArrowheads="1"/>
            </p:cNvSpPr>
            <p:nvPr/>
          </p:nvSpPr>
          <p:spPr bwMode="auto">
            <a:xfrm>
              <a:off x="1" y="0"/>
              <a:ext cx="4589176" cy="360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矩形 9"/>
            <p:cNvSpPr>
              <a:spLocks noChangeArrowheads="1"/>
            </p:cNvSpPr>
            <p:nvPr/>
          </p:nvSpPr>
          <p:spPr bwMode="auto">
            <a:xfrm>
              <a:off x="0" y="342000"/>
              <a:ext cx="4589177" cy="180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矩形 23"/>
            <p:cNvSpPr>
              <a:spLocks noChangeArrowheads="1"/>
            </p:cNvSpPr>
            <p:nvPr/>
          </p:nvSpPr>
          <p:spPr bwMode="auto">
            <a:xfrm>
              <a:off x="72009" y="26111"/>
              <a:ext cx="15751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title in here</a:t>
              </a:r>
              <a:endParaRPr lang="zh-CN" altLang="en-US">
                <a:sym typeface="Calibri" panose="020F0502020204030204" pitchFamily="34" charset="0"/>
              </a:endParaRPr>
            </a:p>
          </p:txBody>
        </p:sp>
        <p:sp>
          <p:nvSpPr>
            <p:cNvPr id="57" name="矩形 24"/>
            <p:cNvSpPr>
              <a:spLocks noChangeArrowheads="1"/>
            </p:cNvSpPr>
            <p:nvPr/>
          </p:nvSpPr>
          <p:spPr bwMode="auto">
            <a:xfrm>
              <a:off x="73082" y="429160"/>
              <a:ext cx="4452408" cy="216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8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Recommended justified. Please add a comment here. According to adjust the font and font size. Recommended justified.</a:t>
              </a:r>
              <a:endPara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ts val="18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Recommended justified. </a:t>
              </a:r>
              <a:endPara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ts val="18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Recommended justified.</a:t>
              </a:r>
              <a:endPara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ts val="1800"/>
                </a:lnSpc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8" name="矩形 21"/>
          <p:cNvSpPr>
            <a:spLocks noChangeArrowheads="1"/>
          </p:cNvSpPr>
          <p:nvPr/>
        </p:nvSpPr>
        <p:spPr bwMode="auto">
          <a:xfrm>
            <a:off x="476250" y="945679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59" name="等腰三角形 26"/>
          <p:cNvSpPr>
            <a:spLocks noChangeArrowheads="1"/>
          </p:cNvSpPr>
          <p:nvPr/>
        </p:nvSpPr>
        <p:spPr bwMode="auto">
          <a:xfrm rot="5400000">
            <a:off x="-49964" y="935319"/>
            <a:ext cx="601577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8" name="组合 227"/>
          <p:cNvGrpSpPr/>
          <p:nvPr/>
        </p:nvGrpSpPr>
        <p:grpSpPr>
          <a:xfrm>
            <a:off x="0" y="1021804"/>
            <a:ext cx="9156700" cy="5143500"/>
            <a:chOff x="0" y="0"/>
            <a:chExt cx="9156700" cy="5143500"/>
          </a:xfrm>
        </p:grpSpPr>
        <p:sp>
          <p:nvSpPr>
            <p:cNvPr id="115" name="灯片编号占位符 5"/>
            <p:cNvSpPr txBox="1"/>
            <p:nvPr/>
          </p:nvSpPr>
          <p:spPr bwMode="auto">
            <a:xfrm>
              <a:off x="6553200" y="4767263"/>
              <a:ext cx="21336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algn="r" rtl="0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微软雅黑" panose="020B0503020204020204" pitchFamily="34" charset="-122"/>
                </a:defRPr>
              </a:lvl1pPr>
              <a:lvl2pPr marL="742950" indent="-28575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514600" indent="-22860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971800" indent="-22860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429000" indent="-22860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886200" indent="-22860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fld id="{F613B422-5B6E-45A4-BCCA-43612E673DB3}" type="slidenum">
                <a:rPr kumimoji="0" lang="zh-CN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</a:fld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6" name="矩形 121"/>
            <p:cNvSpPr>
              <a:spLocks noChangeArrowheads="1"/>
            </p:cNvSpPr>
            <p:nvPr/>
          </p:nvSpPr>
          <p:spPr bwMode="auto">
            <a:xfrm>
              <a:off x="0" y="0"/>
              <a:ext cx="9144000" cy="51435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17" name="Group 3"/>
            <p:cNvGrpSpPr/>
            <p:nvPr/>
          </p:nvGrpSpPr>
          <p:grpSpPr bwMode="auto">
            <a:xfrm>
              <a:off x="3563938" y="1203325"/>
              <a:ext cx="865187" cy="865188"/>
              <a:chOff x="0" y="0"/>
              <a:chExt cx="864000" cy="864000"/>
            </a:xfrm>
          </p:grpSpPr>
          <p:sp>
            <p:nvSpPr>
              <p:cNvPr id="118" name="椭圆 1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000" cy="864000"/>
              </a:xfrm>
              <a:prstGeom prst="ellipse">
                <a:avLst/>
              </a:prstGeom>
              <a:solidFill>
                <a:srgbClr val="11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9" name="椭圆 125"/>
              <p:cNvSpPr>
                <a:spLocks noChangeArrowheads="1"/>
              </p:cNvSpPr>
              <p:nvPr/>
            </p:nvSpPr>
            <p:spPr bwMode="auto">
              <a:xfrm>
                <a:off x="90000" y="90000"/>
                <a:ext cx="684000" cy="684000"/>
              </a:xfrm>
              <a:prstGeom prst="ellipse">
                <a:avLst/>
              </a:prstGeom>
              <a:blipFill dpi="0" rotWithShape="1">
                <a:blip r:embed="rId1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20" name="Group 6"/>
            <p:cNvGrpSpPr/>
            <p:nvPr/>
          </p:nvGrpSpPr>
          <p:grpSpPr bwMode="auto">
            <a:xfrm>
              <a:off x="584200" y="515938"/>
              <a:ext cx="2474913" cy="4068762"/>
              <a:chOff x="0" y="0"/>
              <a:chExt cx="2476153" cy="4069266"/>
            </a:xfrm>
          </p:grpSpPr>
          <p:sp>
            <p:nvSpPr>
              <p:cNvPr id="121" name="矩形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2" name="矩形 86"/>
              <p:cNvSpPr>
                <a:spLocks noChangeArrowheads="1"/>
              </p:cNvSpPr>
              <p:nvPr/>
            </p:nvSpPr>
            <p:spPr bwMode="auto">
              <a:xfrm>
                <a:off x="437624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3" name="矩形 93"/>
              <p:cNvSpPr>
                <a:spLocks noChangeArrowheads="1"/>
              </p:cNvSpPr>
              <p:nvPr/>
            </p:nvSpPr>
            <p:spPr bwMode="auto">
              <a:xfrm>
                <a:off x="875248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4" name="矩形 100"/>
              <p:cNvSpPr>
                <a:spLocks noChangeArrowheads="1"/>
              </p:cNvSpPr>
              <p:nvPr/>
            </p:nvSpPr>
            <p:spPr bwMode="auto">
              <a:xfrm>
                <a:off x="1312872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5" name="矩形 107"/>
              <p:cNvSpPr>
                <a:spLocks noChangeArrowheads="1"/>
              </p:cNvSpPr>
              <p:nvPr/>
            </p:nvSpPr>
            <p:spPr bwMode="auto">
              <a:xfrm>
                <a:off x="1750496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6" name="矩形 114"/>
              <p:cNvSpPr>
                <a:spLocks noChangeArrowheads="1"/>
              </p:cNvSpPr>
              <p:nvPr/>
            </p:nvSpPr>
            <p:spPr bwMode="auto">
              <a:xfrm>
                <a:off x="2188121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7" name="矩形 126"/>
              <p:cNvSpPr>
                <a:spLocks noChangeArrowheads="1"/>
              </p:cNvSpPr>
              <p:nvPr/>
            </p:nvSpPr>
            <p:spPr bwMode="auto">
              <a:xfrm>
                <a:off x="0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8" name="矩形 127"/>
              <p:cNvSpPr>
                <a:spLocks noChangeArrowheads="1"/>
              </p:cNvSpPr>
              <p:nvPr/>
            </p:nvSpPr>
            <p:spPr bwMode="auto">
              <a:xfrm>
                <a:off x="437624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9" name="矩形 128"/>
              <p:cNvSpPr>
                <a:spLocks noChangeArrowheads="1"/>
              </p:cNvSpPr>
              <p:nvPr/>
            </p:nvSpPr>
            <p:spPr bwMode="auto">
              <a:xfrm>
                <a:off x="875248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0" name="矩形 129"/>
              <p:cNvSpPr>
                <a:spLocks noChangeArrowheads="1"/>
              </p:cNvSpPr>
              <p:nvPr/>
            </p:nvSpPr>
            <p:spPr bwMode="auto">
              <a:xfrm>
                <a:off x="1312872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1" name="矩形 130"/>
              <p:cNvSpPr>
                <a:spLocks noChangeArrowheads="1"/>
              </p:cNvSpPr>
              <p:nvPr/>
            </p:nvSpPr>
            <p:spPr bwMode="auto">
              <a:xfrm>
                <a:off x="1750496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" name="矩形 131"/>
              <p:cNvSpPr>
                <a:spLocks noChangeArrowheads="1"/>
              </p:cNvSpPr>
              <p:nvPr/>
            </p:nvSpPr>
            <p:spPr bwMode="auto">
              <a:xfrm>
                <a:off x="2188121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3" name="矩形 132"/>
              <p:cNvSpPr>
                <a:spLocks noChangeArrowheads="1"/>
              </p:cNvSpPr>
              <p:nvPr/>
            </p:nvSpPr>
            <p:spPr bwMode="auto">
              <a:xfrm>
                <a:off x="0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4" name="矩形 133"/>
              <p:cNvSpPr>
                <a:spLocks noChangeArrowheads="1"/>
              </p:cNvSpPr>
              <p:nvPr/>
            </p:nvSpPr>
            <p:spPr bwMode="auto">
              <a:xfrm>
                <a:off x="437624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5" name="矩形 134"/>
              <p:cNvSpPr>
                <a:spLocks noChangeArrowheads="1"/>
              </p:cNvSpPr>
              <p:nvPr/>
            </p:nvSpPr>
            <p:spPr bwMode="auto">
              <a:xfrm>
                <a:off x="875248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6" name="矩形 135"/>
              <p:cNvSpPr>
                <a:spLocks noChangeArrowheads="1"/>
              </p:cNvSpPr>
              <p:nvPr/>
            </p:nvSpPr>
            <p:spPr bwMode="auto">
              <a:xfrm>
                <a:off x="1312872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7" name="矩形 136"/>
              <p:cNvSpPr>
                <a:spLocks noChangeArrowheads="1"/>
              </p:cNvSpPr>
              <p:nvPr/>
            </p:nvSpPr>
            <p:spPr bwMode="auto">
              <a:xfrm>
                <a:off x="1750496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8" name="矩形 137"/>
              <p:cNvSpPr>
                <a:spLocks noChangeArrowheads="1"/>
              </p:cNvSpPr>
              <p:nvPr/>
            </p:nvSpPr>
            <p:spPr bwMode="auto">
              <a:xfrm>
                <a:off x="2188121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9" name="矩形 138"/>
              <p:cNvSpPr>
                <a:spLocks noChangeArrowheads="1"/>
              </p:cNvSpPr>
              <p:nvPr/>
            </p:nvSpPr>
            <p:spPr bwMode="auto">
              <a:xfrm>
                <a:off x="0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0" name="矩形 139"/>
              <p:cNvSpPr>
                <a:spLocks noChangeArrowheads="1"/>
              </p:cNvSpPr>
              <p:nvPr/>
            </p:nvSpPr>
            <p:spPr bwMode="auto">
              <a:xfrm>
                <a:off x="437624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1" name="矩形 140"/>
              <p:cNvSpPr>
                <a:spLocks noChangeArrowheads="1"/>
              </p:cNvSpPr>
              <p:nvPr/>
            </p:nvSpPr>
            <p:spPr bwMode="auto">
              <a:xfrm>
                <a:off x="875248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2" name="矩形 141"/>
              <p:cNvSpPr>
                <a:spLocks noChangeArrowheads="1"/>
              </p:cNvSpPr>
              <p:nvPr/>
            </p:nvSpPr>
            <p:spPr bwMode="auto">
              <a:xfrm>
                <a:off x="1312872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3" name="矩形 142"/>
              <p:cNvSpPr>
                <a:spLocks noChangeArrowheads="1"/>
              </p:cNvSpPr>
              <p:nvPr/>
            </p:nvSpPr>
            <p:spPr bwMode="auto">
              <a:xfrm>
                <a:off x="1750496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4" name="矩形 143"/>
              <p:cNvSpPr>
                <a:spLocks noChangeArrowheads="1"/>
              </p:cNvSpPr>
              <p:nvPr/>
            </p:nvSpPr>
            <p:spPr bwMode="auto">
              <a:xfrm>
                <a:off x="2188121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5" name="矩形 144"/>
              <p:cNvSpPr>
                <a:spLocks noChangeArrowheads="1"/>
              </p:cNvSpPr>
              <p:nvPr/>
            </p:nvSpPr>
            <p:spPr bwMode="auto">
              <a:xfrm>
                <a:off x="0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6" name="矩形 145"/>
              <p:cNvSpPr>
                <a:spLocks noChangeArrowheads="1"/>
              </p:cNvSpPr>
              <p:nvPr/>
            </p:nvSpPr>
            <p:spPr bwMode="auto">
              <a:xfrm>
                <a:off x="437624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7" name="矩形 146"/>
              <p:cNvSpPr>
                <a:spLocks noChangeArrowheads="1"/>
              </p:cNvSpPr>
              <p:nvPr/>
            </p:nvSpPr>
            <p:spPr bwMode="auto">
              <a:xfrm>
                <a:off x="875248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8" name="矩形 147"/>
              <p:cNvSpPr>
                <a:spLocks noChangeArrowheads="1"/>
              </p:cNvSpPr>
              <p:nvPr/>
            </p:nvSpPr>
            <p:spPr bwMode="auto">
              <a:xfrm>
                <a:off x="1312872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9" name="矩形 148"/>
              <p:cNvSpPr>
                <a:spLocks noChangeArrowheads="1"/>
              </p:cNvSpPr>
              <p:nvPr/>
            </p:nvSpPr>
            <p:spPr bwMode="auto">
              <a:xfrm>
                <a:off x="1750496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0" name="矩形 149"/>
              <p:cNvSpPr>
                <a:spLocks noChangeArrowheads="1"/>
              </p:cNvSpPr>
              <p:nvPr/>
            </p:nvSpPr>
            <p:spPr bwMode="auto">
              <a:xfrm>
                <a:off x="2188121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1" name="矩形 150"/>
              <p:cNvSpPr>
                <a:spLocks noChangeArrowheads="1"/>
              </p:cNvSpPr>
              <p:nvPr/>
            </p:nvSpPr>
            <p:spPr bwMode="auto">
              <a:xfrm>
                <a:off x="0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2" name="矩形 151"/>
              <p:cNvSpPr>
                <a:spLocks noChangeArrowheads="1"/>
              </p:cNvSpPr>
              <p:nvPr/>
            </p:nvSpPr>
            <p:spPr bwMode="auto">
              <a:xfrm>
                <a:off x="437624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3" name="矩形 152"/>
              <p:cNvSpPr>
                <a:spLocks noChangeArrowheads="1"/>
              </p:cNvSpPr>
              <p:nvPr/>
            </p:nvSpPr>
            <p:spPr bwMode="auto">
              <a:xfrm>
                <a:off x="875248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4" name="矩形 153"/>
              <p:cNvSpPr>
                <a:spLocks noChangeArrowheads="1"/>
              </p:cNvSpPr>
              <p:nvPr/>
            </p:nvSpPr>
            <p:spPr bwMode="auto">
              <a:xfrm>
                <a:off x="1312872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5" name="矩形 154"/>
              <p:cNvSpPr>
                <a:spLocks noChangeArrowheads="1"/>
              </p:cNvSpPr>
              <p:nvPr/>
            </p:nvSpPr>
            <p:spPr bwMode="auto">
              <a:xfrm>
                <a:off x="1750496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6" name="矩形 155"/>
              <p:cNvSpPr>
                <a:spLocks noChangeArrowheads="1"/>
              </p:cNvSpPr>
              <p:nvPr/>
            </p:nvSpPr>
            <p:spPr bwMode="auto">
              <a:xfrm>
                <a:off x="2188121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7" name="矩形 156"/>
              <p:cNvSpPr>
                <a:spLocks noChangeArrowheads="1"/>
              </p:cNvSpPr>
              <p:nvPr/>
            </p:nvSpPr>
            <p:spPr bwMode="auto">
              <a:xfrm>
                <a:off x="0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8" name="矩形 157"/>
              <p:cNvSpPr>
                <a:spLocks noChangeArrowheads="1"/>
              </p:cNvSpPr>
              <p:nvPr/>
            </p:nvSpPr>
            <p:spPr bwMode="auto">
              <a:xfrm>
                <a:off x="437624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9" name="矩形 158"/>
              <p:cNvSpPr>
                <a:spLocks noChangeArrowheads="1"/>
              </p:cNvSpPr>
              <p:nvPr/>
            </p:nvSpPr>
            <p:spPr bwMode="auto">
              <a:xfrm>
                <a:off x="875248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" name="矩形 159"/>
              <p:cNvSpPr>
                <a:spLocks noChangeArrowheads="1"/>
              </p:cNvSpPr>
              <p:nvPr/>
            </p:nvSpPr>
            <p:spPr bwMode="auto">
              <a:xfrm>
                <a:off x="1312872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1" name="矩形 160"/>
              <p:cNvSpPr>
                <a:spLocks noChangeArrowheads="1"/>
              </p:cNvSpPr>
              <p:nvPr/>
            </p:nvSpPr>
            <p:spPr bwMode="auto">
              <a:xfrm>
                <a:off x="1750496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2" name="矩形 161"/>
              <p:cNvSpPr>
                <a:spLocks noChangeArrowheads="1"/>
              </p:cNvSpPr>
              <p:nvPr/>
            </p:nvSpPr>
            <p:spPr bwMode="auto">
              <a:xfrm>
                <a:off x="2188121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3" name="矩形 162"/>
              <p:cNvSpPr>
                <a:spLocks noChangeArrowheads="1"/>
              </p:cNvSpPr>
              <p:nvPr/>
            </p:nvSpPr>
            <p:spPr bwMode="auto">
              <a:xfrm>
                <a:off x="0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4" name="矩形 163"/>
              <p:cNvSpPr>
                <a:spLocks noChangeArrowheads="1"/>
              </p:cNvSpPr>
              <p:nvPr/>
            </p:nvSpPr>
            <p:spPr bwMode="auto">
              <a:xfrm>
                <a:off x="437624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5" name="矩形 164"/>
              <p:cNvSpPr>
                <a:spLocks noChangeArrowheads="1"/>
              </p:cNvSpPr>
              <p:nvPr/>
            </p:nvSpPr>
            <p:spPr bwMode="auto">
              <a:xfrm>
                <a:off x="875248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6" name="矩形 165"/>
              <p:cNvSpPr>
                <a:spLocks noChangeArrowheads="1"/>
              </p:cNvSpPr>
              <p:nvPr/>
            </p:nvSpPr>
            <p:spPr bwMode="auto">
              <a:xfrm>
                <a:off x="1312872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7" name="矩形 166"/>
              <p:cNvSpPr>
                <a:spLocks noChangeArrowheads="1"/>
              </p:cNvSpPr>
              <p:nvPr/>
            </p:nvSpPr>
            <p:spPr bwMode="auto">
              <a:xfrm>
                <a:off x="1750496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8" name="矩形 167"/>
              <p:cNvSpPr>
                <a:spLocks noChangeArrowheads="1"/>
              </p:cNvSpPr>
              <p:nvPr/>
            </p:nvSpPr>
            <p:spPr bwMode="auto">
              <a:xfrm>
                <a:off x="2188121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9" name="矩形 168"/>
              <p:cNvSpPr>
                <a:spLocks noChangeArrowheads="1"/>
              </p:cNvSpPr>
              <p:nvPr/>
            </p:nvSpPr>
            <p:spPr bwMode="auto">
              <a:xfrm>
                <a:off x="0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0" name="矩形 169"/>
              <p:cNvSpPr>
                <a:spLocks noChangeArrowheads="1"/>
              </p:cNvSpPr>
              <p:nvPr/>
            </p:nvSpPr>
            <p:spPr bwMode="auto">
              <a:xfrm>
                <a:off x="437624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1" name="矩形 170"/>
              <p:cNvSpPr>
                <a:spLocks noChangeArrowheads="1"/>
              </p:cNvSpPr>
              <p:nvPr/>
            </p:nvSpPr>
            <p:spPr bwMode="auto">
              <a:xfrm>
                <a:off x="875248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2" name="矩形 171"/>
              <p:cNvSpPr>
                <a:spLocks noChangeArrowheads="1"/>
              </p:cNvSpPr>
              <p:nvPr/>
            </p:nvSpPr>
            <p:spPr bwMode="auto">
              <a:xfrm>
                <a:off x="1312872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3" name="矩形 172"/>
              <p:cNvSpPr>
                <a:spLocks noChangeArrowheads="1"/>
              </p:cNvSpPr>
              <p:nvPr/>
            </p:nvSpPr>
            <p:spPr bwMode="auto">
              <a:xfrm>
                <a:off x="1750496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4" name="矩形 173"/>
              <p:cNvSpPr>
                <a:spLocks noChangeArrowheads="1"/>
              </p:cNvSpPr>
              <p:nvPr/>
            </p:nvSpPr>
            <p:spPr bwMode="auto">
              <a:xfrm>
                <a:off x="2188121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5" name="矩形 174"/>
              <p:cNvSpPr>
                <a:spLocks noChangeArrowheads="1"/>
              </p:cNvSpPr>
              <p:nvPr/>
            </p:nvSpPr>
            <p:spPr bwMode="auto">
              <a:xfrm>
                <a:off x="0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6" name="矩形 175"/>
              <p:cNvSpPr>
                <a:spLocks noChangeArrowheads="1"/>
              </p:cNvSpPr>
              <p:nvPr/>
            </p:nvSpPr>
            <p:spPr bwMode="auto">
              <a:xfrm>
                <a:off x="437624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7" name="矩形 176"/>
              <p:cNvSpPr>
                <a:spLocks noChangeArrowheads="1"/>
              </p:cNvSpPr>
              <p:nvPr/>
            </p:nvSpPr>
            <p:spPr bwMode="auto">
              <a:xfrm>
                <a:off x="875248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8" name="矩形 177"/>
              <p:cNvSpPr>
                <a:spLocks noChangeArrowheads="1"/>
              </p:cNvSpPr>
              <p:nvPr/>
            </p:nvSpPr>
            <p:spPr bwMode="auto">
              <a:xfrm>
                <a:off x="1312872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9" name="矩形 178"/>
              <p:cNvSpPr>
                <a:spLocks noChangeArrowheads="1"/>
              </p:cNvSpPr>
              <p:nvPr/>
            </p:nvSpPr>
            <p:spPr bwMode="auto">
              <a:xfrm>
                <a:off x="1750496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0" name="矩形 179"/>
              <p:cNvSpPr>
                <a:spLocks noChangeArrowheads="1"/>
              </p:cNvSpPr>
              <p:nvPr/>
            </p:nvSpPr>
            <p:spPr bwMode="auto">
              <a:xfrm>
                <a:off x="2188121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81" name="Group 67"/>
            <p:cNvGrpSpPr/>
            <p:nvPr/>
          </p:nvGrpSpPr>
          <p:grpSpPr bwMode="auto">
            <a:xfrm>
              <a:off x="584200" y="515938"/>
              <a:ext cx="2474913" cy="4068762"/>
              <a:chOff x="0" y="0"/>
              <a:chExt cx="2476153" cy="4069266"/>
            </a:xfrm>
          </p:grpSpPr>
          <p:sp>
            <p:nvSpPr>
              <p:cNvPr id="182" name="矩形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3" name="矩形 4"/>
              <p:cNvSpPr>
                <a:spLocks noChangeArrowheads="1"/>
              </p:cNvSpPr>
              <p:nvPr/>
            </p:nvSpPr>
            <p:spPr bwMode="auto">
              <a:xfrm>
                <a:off x="437624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" name="矩形 5"/>
              <p:cNvSpPr>
                <a:spLocks noChangeArrowheads="1"/>
              </p:cNvSpPr>
              <p:nvPr/>
            </p:nvSpPr>
            <p:spPr bwMode="auto">
              <a:xfrm>
                <a:off x="875248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5" name="矩形 6"/>
              <p:cNvSpPr>
                <a:spLocks noChangeArrowheads="1"/>
              </p:cNvSpPr>
              <p:nvPr/>
            </p:nvSpPr>
            <p:spPr bwMode="auto">
              <a:xfrm>
                <a:off x="1312872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6" name="矩形 7"/>
              <p:cNvSpPr>
                <a:spLocks noChangeArrowheads="1"/>
              </p:cNvSpPr>
              <p:nvPr/>
            </p:nvSpPr>
            <p:spPr bwMode="auto">
              <a:xfrm>
                <a:off x="1750496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7" name="矩形 8"/>
              <p:cNvSpPr>
                <a:spLocks noChangeArrowheads="1"/>
              </p:cNvSpPr>
              <p:nvPr/>
            </p:nvSpPr>
            <p:spPr bwMode="auto">
              <a:xfrm>
                <a:off x="2188121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8" name="矩形 59"/>
              <p:cNvSpPr>
                <a:spLocks noChangeArrowheads="1"/>
              </p:cNvSpPr>
              <p:nvPr/>
            </p:nvSpPr>
            <p:spPr bwMode="auto">
              <a:xfrm>
                <a:off x="0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9" name="矩形 60"/>
              <p:cNvSpPr>
                <a:spLocks noChangeArrowheads="1"/>
              </p:cNvSpPr>
              <p:nvPr/>
            </p:nvSpPr>
            <p:spPr bwMode="auto">
              <a:xfrm>
                <a:off x="437624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0" name="矩形 61"/>
              <p:cNvSpPr>
                <a:spLocks noChangeArrowheads="1"/>
              </p:cNvSpPr>
              <p:nvPr/>
            </p:nvSpPr>
            <p:spPr bwMode="auto">
              <a:xfrm>
                <a:off x="875248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1" name="矩形 62"/>
              <p:cNvSpPr>
                <a:spLocks noChangeArrowheads="1"/>
              </p:cNvSpPr>
              <p:nvPr/>
            </p:nvSpPr>
            <p:spPr bwMode="auto">
              <a:xfrm>
                <a:off x="1312872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2" name="矩形 63"/>
              <p:cNvSpPr>
                <a:spLocks noChangeArrowheads="1"/>
              </p:cNvSpPr>
              <p:nvPr/>
            </p:nvSpPr>
            <p:spPr bwMode="auto">
              <a:xfrm>
                <a:off x="1750496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3" name="矩形 64"/>
              <p:cNvSpPr>
                <a:spLocks noChangeArrowheads="1"/>
              </p:cNvSpPr>
              <p:nvPr/>
            </p:nvSpPr>
            <p:spPr bwMode="auto">
              <a:xfrm>
                <a:off x="2188121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4" name="矩形 70"/>
              <p:cNvSpPr>
                <a:spLocks noChangeArrowheads="1"/>
              </p:cNvSpPr>
              <p:nvPr/>
            </p:nvSpPr>
            <p:spPr bwMode="auto">
              <a:xfrm>
                <a:off x="1750496" y="828081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5" name="矩形 71"/>
              <p:cNvSpPr>
                <a:spLocks noChangeArrowheads="1"/>
              </p:cNvSpPr>
              <p:nvPr/>
            </p:nvSpPr>
            <p:spPr bwMode="auto">
              <a:xfrm>
                <a:off x="2188121" y="828081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6" name="矩形 77"/>
              <p:cNvSpPr>
                <a:spLocks noChangeArrowheads="1"/>
              </p:cNvSpPr>
              <p:nvPr/>
            </p:nvSpPr>
            <p:spPr bwMode="auto">
              <a:xfrm>
                <a:off x="1750496" y="124996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7" name="矩形 78"/>
              <p:cNvSpPr>
                <a:spLocks noChangeArrowheads="1"/>
              </p:cNvSpPr>
              <p:nvPr/>
            </p:nvSpPr>
            <p:spPr bwMode="auto">
              <a:xfrm>
                <a:off x="2188121" y="124996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8" name="矩形 80"/>
              <p:cNvSpPr>
                <a:spLocks noChangeArrowheads="1"/>
              </p:cNvSpPr>
              <p:nvPr/>
            </p:nvSpPr>
            <p:spPr bwMode="auto">
              <a:xfrm>
                <a:off x="0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9" name="矩形 81"/>
              <p:cNvSpPr>
                <a:spLocks noChangeArrowheads="1"/>
              </p:cNvSpPr>
              <p:nvPr/>
            </p:nvSpPr>
            <p:spPr bwMode="auto">
              <a:xfrm>
                <a:off x="437624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0" name="矩形 82"/>
              <p:cNvSpPr>
                <a:spLocks noChangeArrowheads="1"/>
              </p:cNvSpPr>
              <p:nvPr/>
            </p:nvSpPr>
            <p:spPr bwMode="auto">
              <a:xfrm>
                <a:off x="875248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1" name="矩形 83"/>
              <p:cNvSpPr>
                <a:spLocks noChangeArrowheads="1"/>
              </p:cNvSpPr>
              <p:nvPr/>
            </p:nvSpPr>
            <p:spPr bwMode="auto">
              <a:xfrm>
                <a:off x="1312872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2" name="矩形 84"/>
              <p:cNvSpPr>
                <a:spLocks noChangeArrowheads="1"/>
              </p:cNvSpPr>
              <p:nvPr/>
            </p:nvSpPr>
            <p:spPr bwMode="auto">
              <a:xfrm>
                <a:off x="1750496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3" name="矩形 85"/>
              <p:cNvSpPr>
                <a:spLocks noChangeArrowheads="1"/>
              </p:cNvSpPr>
              <p:nvPr/>
            </p:nvSpPr>
            <p:spPr bwMode="auto">
              <a:xfrm>
                <a:off x="2188121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4" name="矩形 87"/>
              <p:cNvSpPr>
                <a:spLocks noChangeArrowheads="1"/>
              </p:cNvSpPr>
              <p:nvPr/>
            </p:nvSpPr>
            <p:spPr bwMode="auto">
              <a:xfrm>
                <a:off x="0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5" name="矩形 88"/>
              <p:cNvSpPr>
                <a:spLocks noChangeArrowheads="1"/>
              </p:cNvSpPr>
              <p:nvPr/>
            </p:nvSpPr>
            <p:spPr bwMode="auto">
              <a:xfrm>
                <a:off x="437624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6" name="矩形 89"/>
              <p:cNvSpPr>
                <a:spLocks noChangeArrowheads="1"/>
              </p:cNvSpPr>
              <p:nvPr/>
            </p:nvSpPr>
            <p:spPr bwMode="auto">
              <a:xfrm>
                <a:off x="875248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7" name="矩形 90"/>
              <p:cNvSpPr>
                <a:spLocks noChangeArrowheads="1"/>
              </p:cNvSpPr>
              <p:nvPr/>
            </p:nvSpPr>
            <p:spPr bwMode="auto">
              <a:xfrm>
                <a:off x="1312872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8" name="矩形 91"/>
              <p:cNvSpPr>
                <a:spLocks noChangeArrowheads="1"/>
              </p:cNvSpPr>
              <p:nvPr/>
            </p:nvSpPr>
            <p:spPr bwMode="auto">
              <a:xfrm>
                <a:off x="1750496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9" name="矩形 92"/>
              <p:cNvSpPr>
                <a:spLocks noChangeArrowheads="1"/>
              </p:cNvSpPr>
              <p:nvPr/>
            </p:nvSpPr>
            <p:spPr bwMode="auto">
              <a:xfrm>
                <a:off x="2188121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0" name="矩形 98"/>
              <p:cNvSpPr>
                <a:spLocks noChangeArrowheads="1"/>
              </p:cNvSpPr>
              <p:nvPr/>
            </p:nvSpPr>
            <p:spPr bwMode="auto">
              <a:xfrm>
                <a:off x="1750496" y="2515597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1" name="矩形 99"/>
              <p:cNvSpPr>
                <a:spLocks noChangeArrowheads="1"/>
              </p:cNvSpPr>
              <p:nvPr/>
            </p:nvSpPr>
            <p:spPr bwMode="auto">
              <a:xfrm>
                <a:off x="2188121" y="2515597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2" name="矩形 105"/>
              <p:cNvSpPr>
                <a:spLocks noChangeArrowheads="1"/>
              </p:cNvSpPr>
              <p:nvPr/>
            </p:nvSpPr>
            <p:spPr bwMode="auto">
              <a:xfrm>
                <a:off x="1750496" y="2937476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3" name="矩形 106"/>
              <p:cNvSpPr>
                <a:spLocks noChangeArrowheads="1"/>
              </p:cNvSpPr>
              <p:nvPr/>
            </p:nvSpPr>
            <p:spPr bwMode="auto">
              <a:xfrm>
                <a:off x="2188121" y="2937476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4" name="矩形 108"/>
              <p:cNvSpPr>
                <a:spLocks noChangeArrowheads="1"/>
              </p:cNvSpPr>
              <p:nvPr/>
            </p:nvSpPr>
            <p:spPr bwMode="auto">
              <a:xfrm>
                <a:off x="0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5" name="矩形 109"/>
              <p:cNvSpPr>
                <a:spLocks noChangeArrowheads="1"/>
              </p:cNvSpPr>
              <p:nvPr/>
            </p:nvSpPr>
            <p:spPr bwMode="auto">
              <a:xfrm>
                <a:off x="437624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6" name="矩形 110"/>
              <p:cNvSpPr>
                <a:spLocks noChangeArrowheads="1"/>
              </p:cNvSpPr>
              <p:nvPr/>
            </p:nvSpPr>
            <p:spPr bwMode="auto">
              <a:xfrm>
                <a:off x="875248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7" name="矩形 111"/>
              <p:cNvSpPr>
                <a:spLocks noChangeArrowheads="1"/>
              </p:cNvSpPr>
              <p:nvPr/>
            </p:nvSpPr>
            <p:spPr bwMode="auto">
              <a:xfrm>
                <a:off x="1312872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8" name="矩形 112"/>
              <p:cNvSpPr>
                <a:spLocks noChangeArrowheads="1"/>
              </p:cNvSpPr>
              <p:nvPr/>
            </p:nvSpPr>
            <p:spPr bwMode="auto">
              <a:xfrm>
                <a:off x="1750496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" name="矩形 113"/>
              <p:cNvSpPr>
                <a:spLocks noChangeArrowheads="1"/>
              </p:cNvSpPr>
              <p:nvPr/>
            </p:nvSpPr>
            <p:spPr bwMode="auto">
              <a:xfrm>
                <a:off x="2188121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0" name="矩形 115"/>
              <p:cNvSpPr>
                <a:spLocks noChangeArrowheads="1"/>
              </p:cNvSpPr>
              <p:nvPr/>
            </p:nvSpPr>
            <p:spPr bwMode="auto">
              <a:xfrm>
                <a:off x="0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1" name="矩形 116"/>
              <p:cNvSpPr>
                <a:spLocks noChangeArrowheads="1"/>
              </p:cNvSpPr>
              <p:nvPr/>
            </p:nvSpPr>
            <p:spPr bwMode="auto">
              <a:xfrm>
                <a:off x="437624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2" name="矩形 117"/>
              <p:cNvSpPr>
                <a:spLocks noChangeArrowheads="1"/>
              </p:cNvSpPr>
              <p:nvPr/>
            </p:nvSpPr>
            <p:spPr bwMode="auto">
              <a:xfrm>
                <a:off x="875248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3" name="矩形 118"/>
              <p:cNvSpPr>
                <a:spLocks noChangeArrowheads="1"/>
              </p:cNvSpPr>
              <p:nvPr/>
            </p:nvSpPr>
            <p:spPr bwMode="auto">
              <a:xfrm>
                <a:off x="1312872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4" name="矩形 119"/>
              <p:cNvSpPr>
                <a:spLocks noChangeArrowheads="1"/>
              </p:cNvSpPr>
              <p:nvPr/>
            </p:nvSpPr>
            <p:spPr bwMode="auto">
              <a:xfrm>
                <a:off x="1750496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5" name="矩形 120"/>
              <p:cNvSpPr>
                <a:spLocks noChangeArrowheads="1"/>
              </p:cNvSpPr>
              <p:nvPr/>
            </p:nvSpPr>
            <p:spPr bwMode="auto">
              <a:xfrm>
                <a:off x="2188121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26" name="矩形 122"/>
            <p:cNvSpPr>
              <a:spLocks noChangeArrowheads="1"/>
            </p:cNvSpPr>
            <p:nvPr/>
          </p:nvSpPr>
          <p:spPr bwMode="auto">
            <a:xfrm>
              <a:off x="3535363" y="2132013"/>
              <a:ext cx="562133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7" name="矩形 123"/>
            <p:cNvSpPr>
              <a:spLocks noChangeArrowheads="1"/>
            </p:cNvSpPr>
            <p:nvPr/>
          </p:nvSpPr>
          <p:spPr bwMode="auto">
            <a:xfrm>
              <a:off x="3535363" y="2544763"/>
              <a:ext cx="5621337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the title here illustrated text</a:t>
              </a:r>
              <a:endPara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18"/>
          <p:cNvSpPr>
            <a:spLocks noChangeArrowheads="1"/>
          </p:cNvSpPr>
          <p:nvPr/>
        </p:nvSpPr>
        <p:spPr bwMode="auto">
          <a:xfrm>
            <a:off x="476250" y="1323057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anose="020F0502020204030204" pitchFamily="34" charset="0"/>
            </a:endParaRPr>
          </a:p>
        </p:txBody>
      </p:sp>
      <p:sp>
        <p:nvSpPr>
          <p:cNvPr id="29" name="等腰三角形 19"/>
          <p:cNvSpPr>
            <a:spLocks noChangeArrowheads="1"/>
          </p:cNvSpPr>
          <p:nvPr/>
        </p:nvSpPr>
        <p:spPr bwMode="auto">
          <a:xfrm rot="5400000">
            <a:off x="-39688" y="1302420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Group 15"/>
          <p:cNvGrpSpPr/>
          <p:nvPr/>
        </p:nvGrpSpPr>
        <p:grpSpPr bwMode="auto">
          <a:xfrm>
            <a:off x="1331913" y="2421607"/>
            <a:ext cx="4032250" cy="744538"/>
            <a:chOff x="0" y="0"/>
            <a:chExt cx="4032448" cy="744604"/>
          </a:xfrm>
        </p:grpSpPr>
        <p:sp>
          <p:nvSpPr>
            <p:cNvPr id="31" name="矩形 69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65%</a:t>
              </a:r>
              <a:endPara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矩形 70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</p:grpSp>
      <p:grpSp>
        <p:nvGrpSpPr>
          <p:cNvPr id="33" name="Group 18"/>
          <p:cNvGrpSpPr/>
          <p:nvPr/>
        </p:nvGrpSpPr>
        <p:grpSpPr bwMode="auto">
          <a:xfrm>
            <a:off x="935038" y="2494632"/>
            <a:ext cx="396875" cy="576263"/>
            <a:chOff x="0" y="0"/>
            <a:chExt cx="396000" cy="576000"/>
          </a:xfrm>
        </p:grpSpPr>
        <p:sp>
          <p:nvSpPr>
            <p:cNvPr id="34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TextBox 11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Group 21"/>
          <p:cNvGrpSpPr/>
          <p:nvPr/>
        </p:nvGrpSpPr>
        <p:grpSpPr bwMode="auto">
          <a:xfrm>
            <a:off x="1331913" y="3204245"/>
            <a:ext cx="4032250" cy="744537"/>
            <a:chOff x="0" y="0"/>
            <a:chExt cx="4032448" cy="744604"/>
          </a:xfrm>
        </p:grpSpPr>
        <p:sp>
          <p:nvSpPr>
            <p:cNvPr id="37" name="矩形 73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8607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91%</a:t>
              </a:r>
              <a:endPara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86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74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</p:grpSp>
      <p:grpSp>
        <p:nvGrpSpPr>
          <p:cNvPr id="39" name="Group 24"/>
          <p:cNvGrpSpPr/>
          <p:nvPr/>
        </p:nvGrpSpPr>
        <p:grpSpPr bwMode="auto">
          <a:xfrm>
            <a:off x="935038" y="3278857"/>
            <a:ext cx="396875" cy="576263"/>
            <a:chOff x="0" y="0"/>
            <a:chExt cx="396000" cy="576000"/>
          </a:xfrm>
        </p:grpSpPr>
        <p:sp>
          <p:nvSpPr>
            <p:cNvPr id="40" name="矩形 75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TextBox 76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Group 27"/>
          <p:cNvGrpSpPr/>
          <p:nvPr/>
        </p:nvGrpSpPr>
        <p:grpSpPr bwMode="auto">
          <a:xfrm>
            <a:off x="1331913" y="3988470"/>
            <a:ext cx="4032250" cy="744537"/>
            <a:chOff x="0" y="0"/>
            <a:chExt cx="4032448" cy="744604"/>
          </a:xfrm>
        </p:grpSpPr>
        <p:sp>
          <p:nvSpPr>
            <p:cNvPr id="43" name="矩形 78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54%</a:t>
              </a:r>
              <a:endPara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矩形 79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</p:grpSp>
      <p:grpSp>
        <p:nvGrpSpPr>
          <p:cNvPr id="45" name="Group 30"/>
          <p:cNvGrpSpPr/>
          <p:nvPr/>
        </p:nvGrpSpPr>
        <p:grpSpPr bwMode="auto">
          <a:xfrm>
            <a:off x="935038" y="4063082"/>
            <a:ext cx="396875" cy="576263"/>
            <a:chOff x="0" y="0"/>
            <a:chExt cx="396000" cy="576000"/>
          </a:xfrm>
        </p:grpSpPr>
        <p:sp>
          <p:nvSpPr>
            <p:cNvPr id="46" name="矩形 80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TextBox 81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8" name="Group 33"/>
          <p:cNvGrpSpPr/>
          <p:nvPr/>
        </p:nvGrpSpPr>
        <p:grpSpPr bwMode="auto">
          <a:xfrm>
            <a:off x="1331913" y="4772695"/>
            <a:ext cx="4032250" cy="744537"/>
            <a:chOff x="0" y="0"/>
            <a:chExt cx="4032448" cy="744604"/>
          </a:xfrm>
        </p:grpSpPr>
        <p:sp>
          <p:nvSpPr>
            <p:cNvPr id="49" name="矩形 83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400" b="1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48%</a:t>
              </a:r>
              <a:endParaRPr lang="en-US" altLang="zh-CN" sz="1400" b="1">
                <a:solidFill>
                  <a:srgbClr val="FF860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矩形 84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lang="en-US" altLang="zh-CN" sz="110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" name="Group 36"/>
          <p:cNvGrpSpPr/>
          <p:nvPr/>
        </p:nvGrpSpPr>
        <p:grpSpPr bwMode="auto">
          <a:xfrm>
            <a:off x="935038" y="4847307"/>
            <a:ext cx="396875" cy="576263"/>
            <a:chOff x="0" y="0"/>
            <a:chExt cx="396000" cy="576000"/>
          </a:xfrm>
        </p:grpSpPr>
        <p:sp>
          <p:nvSpPr>
            <p:cNvPr id="52" name="矩形 85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TextBox 86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35"/>
          <p:cNvSpPr>
            <a:spLocks noChangeArrowheads="1"/>
          </p:cNvSpPr>
          <p:nvPr/>
        </p:nvSpPr>
        <p:spPr bwMode="auto">
          <a:xfrm>
            <a:off x="0" y="764704"/>
            <a:ext cx="9180512" cy="54006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476250" y="1199604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anose="020F0502020204030204" pitchFamily="34" charset="0"/>
            </a:endParaRPr>
          </a:p>
        </p:txBody>
      </p:sp>
      <p:sp>
        <p:nvSpPr>
          <p:cNvPr id="43" name="等腰三角形 4"/>
          <p:cNvSpPr>
            <a:spLocks noChangeArrowheads="1"/>
          </p:cNvSpPr>
          <p:nvPr/>
        </p:nvSpPr>
        <p:spPr bwMode="auto">
          <a:xfrm rot="5400000">
            <a:off x="-39688" y="1178967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4" name="Group 5"/>
          <p:cNvGrpSpPr/>
          <p:nvPr/>
        </p:nvGrpSpPr>
        <p:grpSpPr bwMode="auto">
          <a:xfrm>
            <a:off x="1106488" y="3664992"/>
            <a:ext cx="1079500" cy="1081087"/>
            <a:chOff x="0" y="0"/>
            <a:chExt cx="1080120" cy="1080120"/>
          </a:xfrm>
        </p:grpSpPr>
        <p:grpSp>
          <p:nvGrpSpPr>
            <p:cNvPr id="45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7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6" name="文本框 10"/>
            <p:cNvSpPr>
              <a:spLocks noChangeArrowheads="1"/>
            </p:cNvSpPr>
            <p:nvPr/>
          </p:nvSpPr>
          <p:spPr bwMode="auto">
            <a:xfrm>
              <a:off x="96252" y="401560"/>
              <a:ext cx="88197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C0C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Key words</a:t>
              </a:r>
              <a:endParaRPr lang="zh-CN" altLang="en-US" sz="1100">
                <a:solidFill>
                  <a:srgbClr val="C0C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9" name="Group 10"/>
          <p:cNvGrpSpPr/>
          <p:nvPr/>
        </p:nvGrpSpPr>
        <p:grpSpPr bwMode="auto">
          <a:xfrm>
            <a:off x="2220913" y="2226717"/>
            <a:ext cx="1481137" cy="1481137"/>
            <a:chOff x="0" y="0"/>
            <a:chExt cx="1080120" cy="1080120"/>
          </a:xfrm>
        </p:grpSpPr>
        <p:grpSp>
          <p:nvGrpSpPr>
            <p:cNvPr id="50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2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1" name="文本框 26"/>
            <p:cNvSpPr>
              <a:spLocks noChangeArrowheads="1"/>
            </p:cNvSpPr>
            <p:nvPr/>
          </p:nvSpPr>
          <p:spPr bwMode="auto">
            <a:xfrm>
              <a:off x="151700" y="427877"/>
              <a:ext cx="776720" cy="22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C0C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Key words</a:t>
              </a:r>
              <a:endParaRPr lang="zh-CN" altLang="en-US" sz="1400">
                <a:solidFill>
                  <a:srgbClr val="C0C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4" name="Group 15"/>
          <p:cNvGrpSpPr/>
          <p:nvPr/>
        </p:nvGrpSpPr>
        <p:grpSpPr bwMode="auto">
          <a:xfrm>
            <a:off x="4181475" y="3664992"/>
            <a:ext cx="1327150" cy="1327150"/>
            <a:chOff x="0" y="0"/>
            <a:chExt cx="1080120" cy="1080120"/>
          </a:xfrm>
        </p:grpSpPr>
        <p:grpSp>
          <p:nvGrpSpPr>
            <p:cNvPr id="55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7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6" name="文本框 31"/>
            <p:cNvSpPr>
              <a:spLocks noChangeArrowheads="1"/>
            </p:cNvSpPr>
            <p:nvPr/>
          </p:nvSpPr>
          <p:spPr bwMode="auto">
            <a:xfrm>
              <a:off x="158177" y="427296"/>
              <a:ext cx="763765" cy="225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C0C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Key words</a:t>
              </a:r>
              <a:endParaRPr lang="zh-CN" altLang="en-US" sz="1200">
                <a:solidFill>
                  <a:srgbClr val="C0C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9" name="Group 20"/>
          <p:cNvGrpSpPr/>
          <p:nvPr/>
        </p:nvGrpSpPr>
        <p:grpSpPr bwMode="auto">
          <a:xfrm>
            <a:off x="5735638" y="1579017"/>
            <a:ext cx="1944687" cy="1944687"/>
            <a:chOff x="0" y="0"/>
            <a:chExt cx="1080120" cy="1080120"/>
          </a:xfrm>
        </p:grpSpPr>
        <p:grpSp>
          <p:nvGrpSpPr>
            <p:cNvPr id="60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2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3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1" name="文本框 37"/>
            <p:cNvSpPr>
              <a:spLocks noChangeArrowheads="1"/>
            </p:cNvSpPr>
            <p:nvPr/>
          </p:nvSpPr>
          <p:spPr bwMode="auto">
            <a:xfrm>
              <a:off x="139237" y="428918"/>
              <a:ext cx="801644" cy="222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C0C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Key words</a:t>
              </a:r>
              <a:endParaRPr lang="zh-CN" altLang="en-US" sz="2000">
                <a:solidFill>
                  <a:srgbClr val="C0C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64" name="直接连接符 13"/>
          <p:cNvCxnSpPr>
            <a:cxnSpLocks noChangeShapeType="1"/>
            <a:stCxn id="47" idx="7"/>
            <a:endCxn id="52" idx="3"/>
          </p:cNvCxnSpPr>
          <p:nvPr/>
        </p:nvCxnSpPr>
        <p:spPr bwMode="auto">
          <a:xfrm flipV="1">
            <a:off x="2028825" y="3491954"/>
            <a:ext cx="409575" cy="331788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17"/>
          <p:cNvCxnSpPr>
            <a:cxnSpLocks noChangeShapeType="1"/>
            <a:stCxn id="52" idx="5"/>
            <a:endCxn id="57" idx="1"/>
          </p:cNvCxnSpPr>
          <p:nvPr/>
        </p:nvCxnSpPr>
        <p:spPr bwMode="auto">
          <a:xfrm>
            <a:off x="3486150" y="3491954"/>
            <a:ext cx="889000" cy="368300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20"/>
          <p:cNvCxnSpPr>
            <a:cxnSpLocks noChangeShapeType="1"/>
            <a:stCxn id="57" idx="7"/>
            <a:endCxn id="62" idx="3"/>
          </p:cNvCxnSpPr>
          <p:nvPr/>
        </p:nvCxnSpPr>
        <p:spPr bwMode="auto">
          <a:xfrm flipV="1">
            <a:off x="5313363" y="3237954"/>
            <a:ext cx="706437" cy="622300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椭圆 56"/>
          <p:cNvSpPr>
            <a:spLocks noChangeArrowheads="1"/>
          </p:cNvSpPr>
          <p:nvPr/>
        </p:nvSpPr>
        <p:spPr bwMode="auto">
          <a:xfrm>
            <a:off x="706438" y="3303042"/>
            <a:ext cx="434975" cy="434975"/>
          </a:xfrm>
          <a:prstGeom prst="ellipse">
            <a:avLst/>
          </a:prstGeom>
          <a:solidFill>
            <a:srgbClr val="B0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68" name="直接连接符 23"/>
          <p:cNvCxnSpPr>
            <a:cxnSpLocks noChangeShapeType="1"/>
            <a:stCxn id="67" idx="5"/>
            <a:endCxn id="47" idx="1"/>
          </p:cNvCxnSpPr>
          <p:nvPr/>
        </p:nvCxnSpPr>
        <p:spPr bwMode="auto">
          <a:xfrm>
            <a:off x="1077913" y="3672929"/>
            <a:ext cx="185737" cy="150813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" name="椭圆 58"/>
          <p:cNvSpPr>
            <a:spLocks noChangeArrowheads="1"/>
          </p:cNvSpPr>
          <p:nvPr/>
        </p:nvSpPr>
        <p:spPr bwMode="auto">
          <a:xfrm>
            <a:off x="3486150" y="5031829"/>
            <a:ext cx="558800" cy="560388"/>
          </a:xfrm>
          <a:prstGeom prst="ellipse">
            <a:avLst/>
          </a:prstGeom>
          <a:solidFill>
            <a:srgbClr val="B0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43"/>
          <p:cNvCxnSpPr>
            <a:cxnSpLocks noChangeShapeType="1"/>
            <a:stCxn id="69" idx="7"/>
            <a:endCxn id="57" idx="3"/>
          </p:cNvCxnSpPr>
          <p:nvPr/>
        </p:nvCxnSpPr>
        <p:spPr bwMode="auto">
          <a:xfrm flipV="1">
            <a:off x="3963988" y="4798467"/>
            <a:ext cx="411162" cy="315912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" name="椭圆 70"/>
          <p:cNvSpPr>
            <a:spLocks noChangeArrowheads="1"/>
          </p:cNvSpPr>
          <p:nvPr/>
        </p:nvSpPr>
        <p:spPr bwMode="auto">
          <a:xfrm>
            <a:off x="7886700" y="2591842"/>
            <a:ext cx="646113" cy="646112"/>
          </a:xfrm>
          <a:prstGeom prst="ellipse">
            <a:avLst/>
          </a:prstGeom>
          <a:solidFill>
            <a:srgbClr val="B0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2" name="直接连接符 72"/>
          <p:cNvCxnSpPr>
            <a:cxnSpLocks noChangeShapeType="1"/>
            <a:stCxn id="62" idx="6"/>
            <a:endCxn id="71" idx="1"/>
          </p:cNvCxnSpPr>
          <p:nvPr/>
        </p:nvCxnSpPr>
        <p:spPr bwMode="auto">
          <a:xfrm>
            <a:off x="7678738" y="2550567"/>
            <a:ext cx="301625" cy="134937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" name="矩形 76"/>
          <p:cNvSpPr>
            <a:spLocks noChangeArrowheads="1"/>
          </p:cNvSpPr>
          <p:nvPr/>
        </p:nvSpPr>
        <p:spPr bwMode="auto">
          <a:xfrm>
            <a:off x="871538" y="4755604"/>
            <a:ext cx="15494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600"/>
              </a:lnSpc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矩形 80"/>
          <p:cNvSpPr>
            <a:spLocks noChangeArrowheads="1"/>
          </p:cNvSpPr>
          <p:nvPr/>
        </p:nvSpPr>
        <p:spPr bwMode="auto">
          <a:xfrm>
            <a:off x="2216150" y="3738017"/>
            <a:ext cx="15494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600"/>
              </a:lnSpc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矩形 81"/>
          <p:cNvSpPr>
            <a:spLocks noChangeArrowheads="1"/>
          </p:cNvSpPr>
          <p:nvPr/>
        </p:nvSpPr>
        <p:spPr bwMode="auto">
          <a:xfrm>
            <a:off x="4148138" y="5031829"/>
            <a:ext cx="15494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600"/>
              </a:lnSpc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矩形 82"/>
          <p:cNvSpPr>
            <a:spLocks noChangeArrowheads="1"/>
          </p:cNvSpPr>
          <p:nvPr/>
        </p:nvSpPr>
        <p:spPr bwMode="auto">
          <a:xfrm>
            <a:off x="6000750" y="3549104"/>
            <a:ext cx="15494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600"/>
              </a:lnSpc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7" name="Group 38"/>
          <p:cNvGrpSpPr/>
          <p:nvPr/>
        </p:nvGrpSpPr>
        <p:grpSpPr bwMode="auto">
          <a:xfrm>
            <a:off x="6257925" y="4400004"/>
            <a:ext cx="2459038" cy="1279525"/>
            <a:chOff x="0" y="0"/>
            <a:chExt cx="2459333" cy="1280342"/>
          </a:xfrm>
        </p:grpSpPr>
        <p:sp>
          <p:nvSpPr>
            <p:cNvPr id="78" name="矩形 85"/>
            <p:cNvSpPr>
              <a:spLocks noChangeArrowheads="1"/>
            </p:cNvSpPr>
            <p:nvPr/>
          </p:nvSpPr>
          <p:spPr bwMode="auto">
            <a:xfrm>
              <a:off x="0" y="0"/>
              <a:ext cx="245933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79" name="矩形 86"/>
            <p:cNvSpPr>
              <a:spLocks noChangeArrowheads="1"/>
            </p:cNvSpPr>
            <p:nvPr/>
          </p:nvSpPr>
          <p:spPr bwMode="auto">
            <a:xfrm>
              <a:off x="0" y="264679"/>
              <a:ext cx="245304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Recommended justified. Please add a comment here</a:t>
              </a:r>
              <a:endPara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1196752"/>
            <a:ext cx="8702675" cy="4365625"/>
            <a:chOff x="0" y="117475"/>
            <a:chExt cx="8702675" cy="4365625"/>
          </a:xfrm>
        </p:grpSpPr>
        <p:sp>
          <p:nvSpPr>
            <p:cNvPr id="24" name="矩形 3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8607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25" name="等腰三角形 4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矩形 42"/>
            <p:cNvSpPr>
              <a:spLocks noChangeArrowheads="1"/>
            </p:cNvSpPr>
            <p:nvPr/>
          </p:nvSpPr>
          <p:spPr bwMode="auto">
            <a:xfrm>
              <a:off x="7381875" y="2787650"/>
              <a:ext cx="692150" cy="169545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7" name="Group 5"/>
            <p:cNvGrpSpPr/>
            <p:nvPr/>
          </p:nvGrpSpPr>
          <p:grpSpPr bwMode="auto">
            <a:xfrm>
              <a:off x="3754438" y="2787650"/>
              <a:ext cx="3500437" cy="1695450"/>
              <a:chOff x="0" y="0"/>
              <a:chExt cx="3500557" cy="1694573"/>
            </a:xfrm>
          </p:grpSpPr>
          <p:sp>
            <p:nvSpPr>
              <p:cNvPr id="28" name="矩形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00557" cy="1694573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29" name="Group 7"/>
              <p:cNvGrpSpPr/>
              <p:nvPr/>
            </p:nvGrpSpPr>
            <p:grpSpPr bwMode="auto">
              <a:xfrm>
                <a:off x="98321" y="105915"/>
                <a:ext cx="3210644" cy="1140341"/>
                <a:chOff x="0" y="0"/>
                <a:chExt cx="3210644" cy="1140341"/>
              </a:xfrm>
            </p:grpSpPr>
            <p:sp>
              <p:nvSpPr>
                <p:cNvPr id="30" name="矩形 4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324071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title in here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1" name="矩形 45"/>
                <p:cNvSpPr>
                  <a:spLocks noChangeArrowheads="1"/>
                </p:cNvSpPr>
                <p:nvPr/>
              </p:nvSpPr>
              <p:spPr bwMode="auto">
                <a:xfrm>
                  <a:off x="0" y="227271"/>
                  <a:ext cx="3210644" cy="9130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ts val="16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1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713605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a comment here. According to adjust the font and font size. Please add a comment here. According to adjust the font and font size. </a:t>
                  </a:r>
                  <a:endPara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13605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32" name="矩形 46"/>
            <p:cNvSpPr>
              <a:spLocks noChangeAspect="1" noChangeArrowheads="1"/>
            </p:cNvSpPr>
            <p:nvPr/>
          </p:nvSpPr>
          <p:spPr bwMode="auto">
            <a:xfrm>
              <a:off x="1087438" y="2787650"/>
              <a:ext cx="2541587" cy="1695450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矩形 47"/>
            <p:cNvSpPr>
              <a:spLocks noChangeAspect="1" noChangeArrowheads="1"/>
            </p:cNvSpPr>
            <p:nvPr/>
          </p:nvSpPr>
          <p:spPr bwMode="auto">
            <a:xfrm>
              <a:off x="2887663" y="989013"/>
              <a:ext cx="2540000" cy="1693862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4" name="Group 12"/>
            <p:cNvGrpSpPr/>
            <p:nvPr/>
          </p:nvGrpSpPr>
          <p:grpSpPr bwMode="auto">
            <a:xfrm>
              <a:off x="8359775" y="2533650"/>
              <a:ext cx="342900" cy="398463"/>
              <a:chOff x="0" y="0"/>
              <a:chExt cx="343086" cy="397851"/>
            </a:xfrm>
          </p:grpSpPr>
          <p:sp>
            <p:nvSpPr>
              <p:cNvPr id="35" name="燕尾形 5"/>
              <p:cNvSpPr>
                <a:spLocks noChangeArrowheads="1"/>
              </p:cNvSpPr>
              <p:nvPr/>
            </p:nvSpPr>
            <p:spPr bwMode="auto">
              <a:xfrm>
                <a:off x="0" y="3903"/>
                <a:ext cx="216024" cy="393948"/>
              </a:xfrm>
              <a:prstGeom prst="chevron">
                <a:avLst>
                  <a:gd name="adj" fmla="val 64505"/>
                </a:avLst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燕尾形 51"/>
              <p:cNvSpPr>
                <a:spLocks noChangeArrowheads="1"/>
              </p:cNvSpPr>
              <p:nvPr/>
            </p:nvSpPr>
            <p:spPr bwMode="auto">
              <a:xfrm>
                <a:off x="127062" y="0"/>
                <a:ext cx="216024" cy="393948"/>
              </a:xfrm>
              <a:prstGeom prst="chevron">
                <a:avLst>
                  <a:gd name="adj" fmla="val 64505"/>
                </a:avLst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5"/>
            <p:cNvGrpSpPr/>
            <p:nvPr/>
          </p:nvGrpSpPr>
          <p:grpSpPr bwMode="auto">
            <a:xfrm>
              <a:off x="460375" y="2533650"/>
              <a:ext cx="341313" cy="393700"/>
              <a:chOff x="0" y="0"/>
              <a:chExt cx="340415" cy="393948"/>
            </a:xfrm>
          </p:grpSpPr>
          <p:sp>
            <p:nvSpPr>
              <p:cNvPr id="38" name="燕尾形 50"/>
              <p:cNvSpPr>
                <a:spLocks noChangeArrowheads="1"/>
              </p:cNvSpPr>
              <p:nvPr/>
            </p:nvSpPr>
            <p:spPr bwMode="auto">
              <a:xfrm flipH="1">
                <a:off x="124391" y="0"/>
                <a:ext cx="216024" cy="393948"/>
              </a:xfrm>
              <a:prstGeom prst="chevron">
                <a:avLst>
                  <a:gd name="adj" fmla="val 64505"/>
                </a:avLst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燕尾形 52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16024" cy="393948"/>
              </a:xfrm>
              <a:prstGeom prst="chevron">
                <a:avLst>
                  <a:gd name="adj" fmla="val 64505"/>
                </a:avLst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Group 18"/>
            <p:cNvGrpSpPr/>
            <p:nvPr/>
          </p:nvGrpSpPr>
          <p:grpSpPr bwMode="auto">
            <a:xfrm>
              <a:off x="1087438" y="987425"/>
              <a:ext cx="1695450" cy="1695450"/>
              <a:chOff x="0" y="0"/>
              <a:chExt cx="1695710" cy="1694573"/>
            </a:xfrm>
          </p:grpSpPr>
          <p:sp>
            <p:nvSpPr>
              <p:cNvPr id="41" name="矩形 1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695709" cy="1694573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8607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42" name="Group 20"/>
              <p:cNvGrpSpPr/>
              <p:nvPr/>
            </p:nvGrpSpPr>
            <p:grpSpPr bwMode="auto">
              <a:xfrm>
                <a:off x="0" y="81532"/>
                <a:ext cx="1614341" cy="710923"/>
                <a:chOff x="0" y="0"/>
                <a:chExt cx="2125341" cy="710923"/>
              </a:xfrm>
            </p:grpSpPr>
            <p:sp>
              <p:nvSpPr>
                <p:cNvPr id="43" name="矩形 5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125338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title in here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4" name="矩形 57"/>
                <p:cNvSpPr>
                  <a:spLocks noChangeArrowheads="1"/>
                </p:cNvSpPr>
                <p:nvPr/>
              </p:nvSpPr>
              <p:spPr bwMode="auto">
                <a:xfrm>
                  <a:off x="0" y="208221"/>
                  <a:ext cx="2125341" cy="5027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ts val="16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1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80808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a comment here. </a:t>
                  </a:r>
                  <a:endPara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45" name="矩形 59"/>
            <p:cNvSpPr>
              <a:spLocks noChangeAspect="1" noChangeArrowheads="1"/>
            </p:cNvSpPr>
            <p:nvPr/>
          </p:nvSpPr>
          <p:spPr bwMode="auto">
            <a:xfrm>
              <a:off x="5532438" y="987425"/>
              <a:ext cx="2541587" cy="169545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53"/>
          <p:cNvGrpSpPr/>
          <p:nvPr/>
        </p:nvGrpSpPr>
        <p:grpSpPr>
          <a:xfrm>
            <a:off x="0" y="1262856"/>
            <a:ext cx="8245475" cy="4470400"/>
            <a:chOff x="0" y="117475"/>
            <a:chExt cx="8245475" cy="4470400"/>
          </a:xfrm>
        </p:grpSpPr>
        <p:sp>
          <p:nvSpPr>
            <p:cNvPr id="78" name="矩形 3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79" name="等腰三角形 4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80" name="Group 4"/>
            <p:cNvGrpSpPr/>
            <p:nvPr/>
          </p:nvGrpSpPr>
          <p:grpSpPr bwMode="auto">
            <a:xfrm>
              <a:off x="4211638" y="573088"/>
              <a:ext cx="1822450" cy="774700"/>
              <a:chOff x="0" y="0"/>
              <a:chExt cx="1822693" cy="774008"/>
            </a:xfrm>
          </p:grpSpPr>
          <p:sp>
            <p:nvSpPr>
              <p:cNvPr id="81" name="椭圆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4008" cy="774008"/>
              </a:xfrm>
              <a:prstGeom prst="ellipse">
                <a:avLst/>
              </a:prstGeom>
              <a:blipFill dpi="0" rotWithShape="1">
                <a:blip r:embed="rId1"/>
                <a:srcRect/>
                <a:stretch>
                  <a:fillRect/>
                </a:stretch>
              </a:blipFill>
              <a:ln w="38100">
                <a:solidFill>
                  <a:srgbClr val="FF8607"/>
                </a:solidFill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" name="矩形 21"/>
              <p:cNvSpPr>
                <a:spLocks noChangeArrowheads="1"/>
              </p:cNvSpPr>
              <p:nvPr/>
            </p:nvSpPr>
            <p:spPr bwMode="auto">
              <a:xfrm>
                <a:off x="774008" y="217726"/>
                <a:ext cx="104868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860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name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83" name="Group 7"/>
            <p:cNvGrpSpPr/>
            <p:nvPr/>
          </p:nvGrpSpPr>
          <p:grpSpPr bwMode="auto">
            <a:xfrm>
              <a:off x="2133600" y="1838325"/>
              <a:ext cx="1822450" cy="773113"/>
              <a:chOff x="0" y="0"/>
              <a:chExt cx="1822693" cy="774008"/>
            </a:xfrm>
          </p:grpSpPr>
          <p:sp>
            <p:nvSpPr>
              <p:cNvPr id="84" name="椭圆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4008" cy="774008"/>
              </a:xfrm>
              <a:prstGeom prst="ellipse">
                <a:avLst/>
              </a:prstGeom>
              <a:blipFill dpi="0" rotWithShape="1">
                <a:blip r:embed="rId2"/>
                <a:srcRect/>
                <a:stretch>
                  <a:fillRect/>
                </a:stretch>
              </a:blipFill>
              <a:ln w="38100">
                <a:solidFill>
                  <a:srgbClr val="FF8607"/>
                </a:solidFill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5" name="矩形 22"/>
              <p:cNvSpPr>
                <a:spLocks noChangeArrowheads="1"/>
              </p:cNvSpPr>
              <p:nvPr/>
            </p:nvSpPr>
            <p:spPr bwMode="auto">
              <a:xfrm>
                <a:off x="774008" y="233115"/>
                <a:ext cx="104868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860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name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86" name="Group 10"/>
            <p:cNvGrpSpPr/>
            <p:nvPr/>
          </p:nvGrpSpPr>
          <p:grpSpPr bwMode="auto">
            <a:xfrm>
              <a:off x="4211638" y="1838325"/>
              <a:ext cx="1822450" cy="773113"/>
              <a:chOff x="0" y="0"/>
              <a:chExt cx="1822693" cy="774008"/>
            </a:xfrm>
          </p:grpSpPr>
          <p:sp>
            <p:nvSpPr>
              <p:cNvPr id="87" name="椭圆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4008" cy="774008"/>
              </a:xfrm>
              <a:prstGeom prst="ellipse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 w="38100">
                <a:solidFill>
                  <a:srgbClr val="FF8607"/>
                </a:solidFill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8" name="矩形 23"/>
              <p:cNvSpPr>
                <a:spLocks noChangeArrowheads="1"/>
              </p:cNvSpPr>
              <p:nvPr/>
            </p:nvSpPr>
            <p:spPr bwMode="auto">
              <a:xfrm>
                <a:off x="774008" y="233114"/>
                <a:ext cx="104868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860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name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89" name="Group 13"/>
            <p:cNvGrpSpPr/>
            <p:nvPr/>
          </p:nvGrpSpPr>
          <p:grpSpPr bwMode="auto">
            <a:xfrm>
              <a:off x="6291263" y="1838325"/>
              <a:ext cx="1822450" cy="773113"/>
              <a:chOff x="0" y="0"/>
              <a:chExt cx="1822693" cy="774008"/>
            </a:xfrm>
          </p:grpSpPr>
          <p:sp>
            <p:nvSpPr>
              <p:cNvPr id="90" name="椭圆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4008" cy="774008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38100">
                <a:solidFill>
                  <a:srgbClr val="FF8607"/>
                </a:solidFill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1" name="矩形 24"/>
              <p:cNvSpPr>
                <a:spLocks noChangeArrowheads="1"/>
              </p:cNvSpPr>
              <p:nvPr/>
            </p:nvSpPr>
            <p:spPr bwMode="auto">
              <a:xfrm>
                <a:off x="774008" y="233112"/>
                <a:ext cx="104868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860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name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</p:grpSp>
        <p:cxnSp>
          <p:nvCxnSpPr>
            <p:cNvPr id="92" name="肘形连接符 87"/>
            <p:cNvCxnSpPr>
              <a:cxnSpLocks noChangeShapeType="1"/>
              <a:stCxn id="81" idx="4"/>
              <a:endCxn id="87" idx="0"/>
            </p:cNvCxnSpPr>
            <p:nvPr/>
          </p:nvCxnSpPr>
          <p:spPr bwMode="auto">
            <a:xfrm rot="5400000">
              <a:off x="4353719" y="1593057"/>
              <a:ext cx="490537" cy="1270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" name="肘形连接符 89"/>
            <p:cNvCxnSpPr>
              <a:cxnSpLocks noChangeShapeType="1"/>
              <a:stCxn id="81" idx="4"/>
              <a:endCxn id="84" idx="0"/>
            </p:cNvCxnSpPr>
            <p:nvPr/>
          </p:nvCxnSpPr>
          <p:spPr bwMode="auto">
            <a:xfrm rot="5400000">
              <a:off x="3313907" y="553244"/>
              <a:ext cx="490537" cy="207962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4" name="肘形连接符 91"/>
            <p:cNvCxnSpPr>
              <a:cxnSpLocks noChangeShapeType="1"/>
              <a:stCxn id="81" idx="4"/>
              <a:endCxn id="90" idx="0"/>
            </p:cNvCxnSpPr>
            <p:nvPr/>
          </p:nvCxnSpPr>
          <p:spPr bwMode="auto">
            <a:xfrm rot="16200000" flipH="1">
              <a:off x="5392738" y="554038"/>
              <a:ext cx="490537" cy="2078037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95" name="Group 19"/>
            <p:cNvGrpSpPr/>
            <p:nvPr/>
          </p:nvGrpSpPr>
          <p:grpSpPr bwMode="auto">
            <a:xfrm>
              <a:off x="1119188" y="2611438"/>
              <a:ext cx="2687637" cy="1573212"/>
              <a:chOff x="0" y="0"/>
              <a:chExt cx="2687828" cy="1572382"/>
            </a:xfrm>
          </p:grpSpPr>
          <p:grpSp>
            <p:nvGrpSpPr>
              <p:cNvPr id="96" name="Group 20"/>
              <p:cNvGrpSpPr/>
              <p:nvPr/>
            </p:nvGrpSpPr>
            <p:grpSpPr bwMode="auto">
              <a:xfrm>
                <a:off x="0" y="477124"/>
                <a:ext cx="1208445" cy="288000"/>
                <a:chOff x="0" y="0"/>
                <a:chExt cx="1208445" cy="288000"/>
              </a:xfrm>
            </p:grpSpPr>
            <p:sp>
              <p:nvSpPr>
                <p:cNvPr id="114" name="椭圆 2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5" name="矩形 25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97" name="Group 23"/>
              <p:cNvGrpSpPr/>
              <p:nvPr/>
            </p:nvGrpSpPr>
            <p:grpSpPr bwMode="auto">
              <a:xfrm>
                <a:off x="1479383" y="477124"/>
                <a:ext cx="1208445" cy="288000"/>
                <a:chOff x="0" y="0"/>
                <a:chExt cx="1208445" cy="288000"/>
              </a:xfrm>
            </p:grpSpPr>
            <p:sp>
              <p:nvSpPr>
                <p:cNvPr id="112" name="椭圆 2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3" name="矩形 29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98" name="Group 26"/>
              <p:cNvGrpSpPr/>
              <p:nvPr/>
            </p:nvGrpSpPr>
            <p:grpSpPr bwMode="auto">
              <a:xfrm>
                <a:off x="0" y="880753"/>
                <a:ext cx="1208445" cy="288000"/>
                <a:chOff x="0" y="0"/>
                <a:chExt cx="1208445" cy="288000"/>
              </a:xfrm>
            </p:grpSpPr>
            <p:sp>
              <p:nvSpPr>
                <p:cNvPr id="110" name="椭圆 4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1" name="矩形 41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99" name="Group 29"/>
              <p:cNvGrpSpPr/>
              <p:nvPr/>
            </p:nvGrpSpPr>
            <p:grpSpPr bwMode="auto">
              <a:xfrm>
                <a:off x="1479383" y="880753"/>
                <a:ext cx="1208445" cy="288000"/>
                <a:chOff x="0" y="0"/>
                <a:chExt cx="1208445" cy="288000"/>
              </a:xfrm>
            </p:grpSpPr>
            <p:sp>
              <p:nvSpPr>
                <p:cNvPr id="108" name="椭圆 4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09" name="矩形 44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0" name="Group 32"/>
              <p:cNvGrpSpPr/>
              <p:nvPr/>
            </p:nvGrpSpPr>
            <p:grpSpPr bwMode="auto">
              <a:xfrm>
                <a:off x="1479383" y="1284382"/>
                <a:ext cx="1208445" cy="288000"/>
                <a:chOff x="0" y="0"/>
                <a:chExt cx="1208445" cy="288000"/>
              </a:xfrm>
            </p:grpSpPr>
            <p:sp>
              <p:nvSpPr>
                <p:cNvPr id="106" name="椭圆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07" name="矩形 59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cxnSp>
            <p:nvCxnSpPr>
              <p:cNvPr id="101" name="肘形连接符 93"/>
              <p:cNvCxnSpPr>
                <a:cxnSpLocks noChangeShapeType="1"/>
                <a:stCxn id="84" idx="4"/>
                <a:endCxn id="114" idx="0"/>
              </p:cNvCxnSpPr>
              <p:nvPr/>
            </p:nvCxnSpPr>
            <p:spPr bwMode="auto">
              <a:xfrm rot="5400000">
                <a:off x="533608" y="-389608"/>
                <a:ext cx="477124" cy="1256340"/>
              </a:xfrm>
              <a:prstGeom prst="bentConnector3">
                <a:avLst>
                  <a:gd name="adj1" fmla="val 50000"/>
                </a:avLst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" name="肘形连接符 95"/>
              <p:cNvCxnSpPr>
                <a:cxnSpLocks noChangeShapeType="1"/>
                <a:stCxn id="84" idx="4"/>
                <a:endCxn id="112" idx="0"/>
              </p:cNvCxnSpPr>
              <p:nvPr/>
            </p:nvCxnSpPr>
            <p:spPr bwMode="auto">
              <a:xfrm rot="16200000" flipH="1">
                <a:off x="1273298" y="127038"/>
                <a:ext cx="477124" cy="223043"/>
              </a:xfrm>
              <a:prstGeom prst="bentConnector3">
                <a:avLst>
                  <a:gd name="adj1" fmla="val 50000"/>
                </a:avLst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" name="直接连接符 97"/>
              <p:cNvCxnSpPr>
                <a:cxnSpLocks noChangeShapeType="1"/>
                <a:stCxn id="114" idx="4"/>
                <a:endCxn id="110" idx="0"/>
              </p:cNvCxnSpPr>
              <p:nvPr/>
            </p:nvCxnSpPr>
            <p:spPr bwMode="auto">
              <a:xfrm>
                <a:off x="144000" y="765124"/>
                <a:ext cx="1" cy="115629"/>
              </a:xfrm>
              <a:prstGeom prst="line">
                <a:avLst/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" name="直接连接符 99"/>
              <p:cNvCxnSpPr>
                <a:cxnSpLocks noChangeShapeType="1"/>
                <a:stCxn id="112" idx="4"/>
                <a:endCxn id="108" idx="0"/>
              </p:cNvCxnSpPr>
              <p:nvPr/>
            </p:nvCxnSpPr>
            <p:spPr bwMode="auto">
              <a:xfrm>
                <a:off x="1623383" y="765124"/>
                <a:ext cx="1" cy="115629"/>
              </a:xfrm>
              <a:prstGeom prst="line">
                <a:avLst/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" name="直接连接符 101"/>
              <p:cNvCxnSpPr>
                <a:cxnSpLocks noChangeShapeType="1"/>
                <a:stCxn id="108" idx="4"/>
                <a:endCxn id="106" idx="0"/>
              </p:cNvCxnSpPr>
              <p:nvPr/>
            </p:nvCxnSpPr>
            <p:spPr bwMode="auto">
              <a:xfrm>
                <a:off x="1623383" y="1168753"/>
                <a:ext cx="1" cy="115629"/>
              </a:xfrm>
              <a:prstGeom prst="line">
                <a:avLst/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16" name="Group 40"/>
            <p:cNvGrpSpPr/>
            <p:nvPr/>
          </p:nvGrpSpPr>
          <p:grpSpPr bwMode="auto">
            <a:xfrm>
              <a:off x="4078288" y="2611438"/>
              <a:ext cx="2687637" cy="1976437"/>
              <a:chOff x="0" y="0"/>
              <a:chExt cx="2687828" cy="1976011"/>
            </a:xfrm>
          </p:grpSpPr>
          <p:grpSp>
            <p:nvGrpSpPr>
              <p:cNvPr id="117" name="Group 41"/>
              <p:cNvGrpSpPr/>
              <p:nvPr/>
            </p:nvGrpSpPr>
            <p:grpSpPr bwMode="auto">
              <a:xfrm>
                <a:off x="0" y="477124"/>
                <a:ext cx="1208445" cy="288000"/>
                <a:chOff x="0" y="0"/>
                <a:chExt cx="1208445" cy="288000"/>
              </a:xfrm>
            </p:grpSpPr>
            <p:sp>
              <p:nvSpPr>
                <p:cNvPr id="139" name="椭圆 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0" name="矩形 32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8" name="Group 44"/>
              <p:cNvGrpSpPr/>
              <p:nvPr/>
            </p:nvGrpSpPr>
            <p:grpSpPr bwMode="auto">
              <a:xfrm>
                <a:off x="1479383" y="477124"/>
                <a:ext cx="1208445" cy="288000"/>
                <a:chOff x="0" y="0"/>
                <a:chExt cx="1208445" cy="288000"/>
              </a:xfrm>
            </p:grpSpPr>
            <p:sp>
              <p:nvSpPr>
                <p:cNvPr id="137" name="椭圆 3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38" name="矩形 35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9" name="Group 47"/>
              <p:cNvGrpSpPr/>
              <p:nvPr/>
            </p:nvGrpSpPr>
            <p:grpSpPr bwMode="auto">
              <a:xfrm>
                <a:off x="0" y="880753"/>
                <a:ext cx="1208445" cy="288000"/>
                <a:chOff x="0" y="0"/>
                <a:chExt cx="1208445" cy="288000"/>
              </a:xfrm>
            </p:grpSpPr>
            <p:sp>
              <p:nvSpPr>
                <p:cNvPr id="135" name="椭圆 4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36" name="矩形 47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0" name="Group 50"/>
              <p:cNvGrpSpPr/>
              <p:nvPr/>
            </p:nvGrpSpPr>
            <p:grpSpPr bwMode="auto">
              <a:xfrm>
                <a:off x="1479383" y="880753"/>
                <a:ext cx="1208445" cy="288000"/>
                <a:chOff x="0" y="0"/>
                <a:chExt cx="1208445" cy="288000"/>
              </a:xfrm>
            </p:grpSpPr>
            <p:sp>
              <p:nvSpPr>
                <p:cNvPr id="133" name="椭圆 4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34" name="矩形 50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1" name="Group 53"/>
              <p:cNvGrpSpPr/>
              <p:nvPr/>
            </p:nvGrpSpPr>
            <p:grpSpPr bwMode="auto">
              <a:xfrm>
                <a:off x="0" y="1284382"/>
                <a:ext cx="1208445" cy="288000"/>
                <a:chOff x="0" y="0"/>
                <a:chExt cx="1208445" cy="288000"/>
              </a:xfrm>
            </p:grpSpPr>
            <p:sp>
              <p:nvSpPr>
                <p:cNvPr id="131" name="椭圆 6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32" name="矩形 62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2" name="Group 56"/>
              <p:cNvGrpSpPr/>
              <p:nvPr/>
            </p:nvGrpSpPr>
            <p:grpSpPr bwMode="auto">
              <a:xfrm>
                <a:off x="0" y="1688011"/>
                <a:ext cx="1208445" cy="288000"/>
                <a:chOff x="0" y="0"/>
                <a:chExt cx="1208445" cy="288000"/>
              </a:xfrm>
            </p:grpSpPr>
            <p:sp>
              <p:nvSpPr>
                <p:cNvPr id="129" name="椭圆 7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30" name="矩形 77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cxnSp>
            <p:nvCxnSpPr>
              <p:cNvPr id="123" name="肘形连接符 103"/>
              <p:cNvCxnSpPr>
                <a:cxnSpLocks noChangeShapeType="1"/>
                <a:stCxn id="87" idx="4"/>
                <a:endCxn id="139" idx="0"/>
              </p:cNvCxnSpPr>
              <p:nvPr/>
            </p:nvCxnSpPr>
            <p:spPr bwMode="auto">
              <a:xfrm rot="5400000">
                <a:off x="93769" y="50229"/>
                <a:ext cx="477124" cy="376663"/>
              </a:xfrm>
              <a:prstGeom prst="bentConnector3">
                <a:avLst>
                  <a:gd name="adj1" fmla="val 50000"/>
                </a:avLst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4" name="肘形连接符 105"/>
              <p:cNvCxnSpPr>
                <a:cxnSpLocks noChangeShapeType="1"/>
                <a:stCxn id="87" idx="4"/>
                <a:endCxn id="137" idx="0"/>
              </p:cNvCxnSpPr>
              <p:nvPr/>
            </p:nvCxnSpPr>
            <p:spPr bwMode="auto">
              <a:xfrm rot="16200000" flipH="1">
                <a:off x="833461" y="-312798"/>
                <a:ext cx="477124" cy="1102720"/>
              </a:xfrm>
              <a:prstGeom prst="bentConnector3">
                <a:avLst>
                  <a:gd name="adj1" fmla="val 50000"/>
                </a:avLst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5" name="直接连接符 107"/>
              <p:cNvCxnSpPr>
                <a:cxnSpLocks noChangeShapeType="1"/>
                <a:stCxn id="139" idx="4"/>
                <a:endCxn id="135" idx="0"/>
              </p:cNvCxnSpPr>
              <p:nvPr/>
            </p:nvCxnSpPr>
            <p:spPr bwMode="auto">
              <a:xfrm>
                <a:off x="144000" y="765124"/>
                <a:ext cx="1" cy="115629"/>
              </a:xfrm>
              <a:prstGeom prst="line">
                <a:avLst/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6" name="直接连接符 109"/>
              <p:cNvCxnSpPr>
                <a:cxnSpLocks noChangeShapeType="1"/>
                <a:stCxn id="135" idx="4"/>
                <a:endCxn id="131" idx="0"/>
              </p:cNvCxnSpPr>
              <p:nvPr/>
            </p:nvCxnSpPr>
            <p:spPr bwMode="auto">
              <a:xfrm>
                <a:off x="144000" y="1168753"/>
                <a:ext cx="1" cy="115629"/>
              </a:xfrm>
              <a:prstGeom prst="line">
                <a:avLst/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7" name="直接连接符 111"/>
              <p:cNvCxnSpPr>
                <a:cxnSpLocks noChangeShapeType="1"/>
                <a:stCxn id="131" idx="4"/>
                <a:endCxn id="129" idx="0"/>
              </p:cNvCxnSpPr>
              <p:nvPr/>
            </p:nvCxnSpPr>
            <p:spPr bwMode="auto">
              <a:xfrm>
                <a:off x="144000" y="1572382"/>
                <a:ext cx="1" cy="115629"/>
              </a:xfrm>
              <a:prstGeom prst="line">
                <a:avLst/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8" name="直接连接符 113"/>
              <p:cNvCxnSpPr>
                <a:cxnSpLocks noChangeShapeType="1"/>
                <a:stCxn id="137" idx="4"/>
                <a:endCxn id="133" idx="0"/>
              </p:cNvCxnSpPr>
              <p:nvPr/>
            </p:nvCxnSpPr>
            <p:spPr bwMode="auto">
              <a:xfrm>
                <a:off x="1623383" y="765124"/>
                <a:ext cx="1" cy="115629"/>
              </a:xfrm>
              <a:prstGeom prst="line">
                <a:avLst/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41" name="Group 65"/>
            <p:cNvGrpSpPr/>
            <p:nvPr/>
          </p:nvGrpSpPr>
          <p:grpSpPr bwMode="auto">
            <a:xfrm>
              <a:off x="6678613" y="2611438"/>
              <a:ext cx="1566862" cy="1573212"/>
              <a:chOff x="0" y="0"/>
              <a:chExt cx="1567459" cy="1572382"/>
            </a:xfrm>
          </p:grpSpPr>
          <p:grpSp>
            <p:nvGrpSpPr>
              <p:cNvPr id="142" name="Group 66"/>
              <p:cNvGrpSpPr/>
              <p:nvPr/>
            </p:nvGrpSpPr>
            <p:grpSpPr bwMode="auto">
              <a:xfrm>
                <a:off x="359014" y="477124"/>
                <a:ext cx="1208445" cy="288000"/>
                <a:chOff x="0" y="0"/>
                <a:chExt cx="1208445" cy="288000"/>
              </a:xfrm>
            </p:grpSpPr>
            <p:sp>
              <p:nvSpPr>
                <p:cNvPr id="152" name="椭圆 3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53" name="矩形 38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" name="Group 69"/>
              <p:cNvGrpSpPr/>
              <p:nvPr/>
            </p:nvGrpSpPr>
            <p:grpSpPr bwMode="auto">
              <a:xfrm>
                <a:off x="359014" y="880753"/>
                <a:ext cx="1208445" cy="288000"/>
                <a:chOff x="0" y="0"/>
                <a:chExt cx="1208445" cy="288000"/>
              </a:xfrm>
            </p:grpSpPr>
            <p:sp>
              <p:nvSpPr>
                <p:cNvPr id="150" name="椭圆 5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51" name="矩形 53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" name="Group 72"/>
              <p:cNvGrpSpPr/>
              <p:nvPr/>
            </p:nvGrpSpPr>
            <p:grpSpPr bwMode="auto">
              <a:xfrm>
                <a:off x="359014" y="1284382"/>
                <a:ext cx="1208445" cy="288000"/>
                <a:chOff x="0" y="0"/>
                <a:chExt cx="1208445" cy="288000"/>
              </a:xfrm>
            </p:grpSpPr>
            <p:sp>
              <p:nvSpPr>
                <p:cNvPr id="148" name="椭圆 6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8000" cy="288000"/>
                </a:xfrm>
                <a:prstGeom prst="ellipse">
                  <a:avLst/>
                </a:prstGeom>
                <a:solidFill>
                  <a:srgbClr val="282828"/>
                </a:solidFill>
                <a:ln w="28575">
                  <a:solidFill>
                    <a:srgbClr val="FF8607"/>
                  </a:solidFill>
                  <a:miter lim="800000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9" name="矩形 68"/>
                <p:cNvSpPr>
                  <a:spLocks noChangeArrowheads="1"/>
                </p:cNvSpPr>
                <p:nvPr/>
              </p:nvSpPr>
              <p:spPr bwMode="auto">
                <a:xfrm>
                  <a:off x="288000" y="5500"/>
                  <a:ext cx="92044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282828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name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</p:grpSp>
          <p:cxnSp>
            <p:nvCxnSpPr>
              <p:cNvPr id="145" name="肘形连接符 115"/>
              <p:cNvCxnSpPr>
                <a:cxnSpLocks noChangeShapeType="1"/>
                <a:stCxn id="90" idx="4"/>
                <a:endCxn id="152" idx="0"/>
              </p:cNvCxnSpPr>
              <p:nvPr/>
            </p:nvCxnSpPr>
            <p:spPr bwMode="auto">
              <a:xfrm rot="16200000" flipH="1">
                <a:off x="12945" y="-12945"/>
                <a:ext cx="477124" cy="503014"/>
              </a:xfrm>
              <a:prstGeom prst="bentConnector3">
                <a:avLst>
                  <a:gd name="adj1" fmla="val 50000"/>
                </a:avLst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6" name="直接连接符 117"/>
              <p:cNvCxnSpPr>
                <a:cxnSpLocks noChangeShapeType="1"/>
                <a:stCxn id="152" idx="4"/>
                <a:endCxn id="150" idx="0"/>
              </p:cNvCxnSpPr>
              <p:nvPr/>
            </p:nvCxnSpPr>
            <p:spPr bwMode="auto">
              <a:xfrm>
                <a:off x="503014" y="765124"/>
                <a:ext cx="1" cy="115629"/>
              </a:xfrm>
              <a:prstGeom prst="line">
                <a:avLst/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7" name="直接连接符 119"/>
              <p:cNvCxnSpPr>
                <a:cxnSpLocks noChangeShapeType="1"/>
                <a:stCxn id="150" idx="4"/>
                <a:endCxn id="148" idx="0"/>
              </p:cNvCxnSpPr>
              <p:nvPr/>
            </p:nvCxnSpPr>
            <p:spPr bwMode="auto">
              <a:xfrm>
                <a:off x="503014" y="1168753"/>
                <a:ext cx="1" cy="115629"/>
              </a:xfrm>
              <a:prstGeom prst="line">
                <a:avLst/>
              </a:prstGeom>
              <a:noFill/>
              <a:ln w="9525">
                <a:solidFill>
                  <a:srgbClr val="90909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8626" y="3593554"/>
            <a:ext cx="9144000" cy="257175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4" name="Group 3"/>
          <p:cNvGrpSpPr/>
          <p:nvPr/>
        </p:nvGrpSpPr>
        <p:grpSpPr bwMode="auto">
          <a:xfrm>
            <a:off x="656326" y="2279104"/>
            <a:ext cx="1582738" cy="1584325"/>
            <a:chOff x="0" y="0"/>
            <a:chExt cx="1584000" cy="1584000"/>
          </a:xfrm>
        </p:grpSpPr>
        <p:sp>
          <p:nvSpPr>
            <p:cNvPr id="35" name="椭圆 9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椭圆 5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7" name="等腰三角形 15"/>
          <p:cNvSpPr>
            <a:spLocks noChangeArrowheads="1"/>
          </p:cNvSpPr>
          <p:nvPr/>
        </p:nvSpPr>
        <p:spPr bwMode="auto">
          <a:xfrm flipV="1">
            <a:off x="1358001" y="4025354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8" name="Group 7"/>
          <p:cNvGrpSpPr/>
          <p:nvPr/>
        </p:nvGrpSpPr>
        <p:grpSpPr bwMode="auto">
          <a:xfrm>
            <a:off x="619814" y="4195217"/>
            <a:ext cx="1690687" cy="1050925"/>
            <a:chOff x="0" y="0"/>
            <a:chExt cx="1690933" cy="1050708"/>
          </a:xfrm>
        </p:grpSpPr>
        <p:sp>
          <p:nvSpPr>
            <p:cNvPr id="39" name="矩形 18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name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40" name="矩形 20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 Please add text here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</a:t>
              </a:r>
              <a:endPara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" name="Group 10"/>
          <p:cNvGrpSpPr/>
          <p:nvPr/>
        </p:nvGrpSpPr>
        <p:grpSpPr bwMode="auto">
          <a:xfrm>
            <a:off x="2734364" y="2279104"/>
            <a:ext cx="1584325" cy="1584325"/>
            <a:chOff x="0" y="0"/>
            <a:chExt cx="1584000" cy="1584000"/>
          </a:xfrm>
        </p:grpSpPr>
        <p:sp>
          <p:nvSpPr>
            <p:cNvPr id="42" name="椭圆 24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椭圆 25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等腰三角形 26"/>
          <p:cNvSpPr>
            <a:spLocks noChangeArrowheads="1"/>
          </p:cNvSpPr>
          <p:nvPr/>
        </p:nvSpPr>
        <p:spPr bwMode="auto">
          <a:xfrm flipV="1">
            <a:off x="3437626" y="4025354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5" name="Group 14"/>
          <p:cNvGrpSpPr/>
          <p:nvPr/>
        </p:nvGrpSpPr>
        <p:grpSpPr bwMode="auto">
          <a:xfrm>
            <a:off x="2699439" y="4195217"/>
            <a:ext cx="1690687" cy="1050925"/>
            <a:chOff x="0" y="0"/>
            <a:chExt cx="1690933" cy="1050708"/>
          </a:xfrm>
        </p:grpSpPr>
        <p:sp>
          <p:nvSpPr>
            <p:cNvPr id="46" name="矩形 27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name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47" name="矩形 28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 Please add text here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</a:t>
              </a:r>
              <a:endPara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8" name="Group 17"/>
          <p:cNvGrpSpPr/>
          <p:nvPr/>
        </p:nvGrpSpPr>
        <p:grpSpPr bwMode="auto">
          <a:xfrm>
            <a:off x="4813989" y="2279104"/>
            <a:ext cx="1582737" cy="1584325"/>
            <a:chOff x="0" y="0"/>
            <a:chExt cx="1584000" cy="1584000"/>
          </a:xfrm>
        </p:grpSpPr>
        <p:sp>
          <p:nvSpPr>
            <p:cNvPr id="49" name="椭圆 30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椭圆 31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1" name="等腰三角形 32"/>
          <p:cNvSpPr>
            <a:spLocks noChangeArrowheads="1"/>
          </p:cNvSpPr>
          <p:nvPr/>
        </p:nvSpPr>
        <p:spPr bwMode="auto">
          <a:xfrm flipV="1">
            <a:off x="5515664" y="4025354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2" name="Group 21"/>
          <p:cNvGrpSpPr/>
          <p:nvPr/>
        </p:nvGrpSpPr>
        <p:grpSpPr bwMode="auto">
          <a:xfrm>
            <a:off x="4777476" y="4195217"/>
            <a:ext cx="1692275" cy="1050925"/>
            <a:chOff x="0" y="0"/>
            <a:chExt cx="1690933" cy="1050708"/>
          </a:xfrm>
        </p:grpSpPr>
        <p:sp>
          <p:nvSpPr>
            <p:cNvPr id="53" name="矩形 33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name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54" name="矩形 34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 Please add text here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</a:t>
              </a:r>
              <a:endPara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5" name="Group 24"/>
          <p:cNvGrpSpPr/>
          <p:nvPr/>
        </p:nvGrpSpPr>
        <p:grpSpPr bwMode="auto">
          <a:xfrm>
            <a:off x="6892026" y="2279104"/>
            <a:ext cx="1584325" cy="1584325"/>
            <a:chOff x="0" y="0"/>
            <a:chExt cx="1584000" cy="1584000"/>
          </a:xfrm>
        </p:grpSpPr>
        <p:sp>
          <p:nvSpPr>
            <p:cNvPr id="56" name="椭圆 36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椭圆 37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8" name="等腰三角形 38"/>
          <p:cNvSpPr>
            <a:spLocks noChangeArrowheads="1"/>
          </p:cNvSpPr>
          <p:nvPr/>
        </p:nvSpPr>
        <p:spPr bwMode="auto">
          <a:xfrm flipV="1">
            <a:off x="7595289" y="4025354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9" name="Group 28"/>
          <p:cNvGrpSpPr/>
          <p:nvPr/>
        </p:nvGrpSpPr>
        <p:grpSpPr bwMode="auto">
          <a:xfrm>
            <a:off x="6857101" y="4195217"/>
            <a:ext cx="1692275" cy="1050925"/>
            <a:chOff x="0" y="0"/>
            <a:chExt cx="1690933" cy="1050708"/>
          </a:xfrm>
        </p:grpSpPr>
        <p:sp>
          <p:nvSpPr>
            <p:cNvPr id="60" name="矩形 39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name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61" name="矩形 40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 Please add text here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</a:t>
              </a:r>
              <a:endPara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2" name="矩形 46"/>
          <p:cNvSpPr>
            <a:spLocks noChangeArrowheads="1"/>
          </p:cNvSpPr>
          <p:nvPr/>
        </p:nvSpPr>
        <p:spPr bwMode="auto">
          <a:xfrm>
            <a:off x="484876" y="1199604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anose="020F0502020204030204" pitchFamily="34" charset="0"/>
            </a:endParaRPr>
          </a:p>
        </p:txBody>
      </p:sp>
      <p:sp>
        <p:nvSpPr>
          <p:cNvPr id="63" name="等腰三角形 47"/>
          <p:cNvSpPr>
            <a:spLocks noChangeArrowheads="1"/>
          </p:cNvSpPr>
          <p:nvPr/>
        </p:nvSpPr>
        <p:spPr bwMode="auto">
          <a:xfrm rot="5400000">
            <a:off x="-31062" y="1178967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5"/>
          <p:cNvSpPr>
            <a:spLocks noChangeArrowheads="1"/>
          </p:cNvSpPr>
          <p:nvPr/>
        </p:nvSpPr>
        <p:spPr bwMode="auto">
          <a:xfrm>
            <a:off x="0" y="764704"/>
            <a:ext cx="9180512" cy="5328592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476250" y="1199604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anose="020F0502020204030204" pitchFamily="34" charset="0"/>
            </a:endParaRPr>
          </a:p>
        </p:txBody>
      </p:sp>
      <p:sp>
        <p:nvSpPr>
          <p:cNvPr id="28" name="等腰三角形 4"/>
          <p:cNvSpPr>
            <a:spLocks noChangeArrowheads="1"/>
          </p:cNvSpPr>
          <p:nvPr/>
        </p:nvSpPr>
        <p:spPr bwMode="auto">
          <a:xfrm rot="5400000">
            <a:off x="-39688" y="1178967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" name="Group 5"/>
          <p:cNvGrpSpPr/>
          <p:nvPr/>
        </p:nvGrpSpPr>
        <p:grpSpPr bwMode="auto">
          <a:xfrm>
            <a:off x="850900" y="2225129"/>
            <a:ext cx="1966913" cy="1966913"/>
            <a:chOff x="0" y="0"/>
            <a:chExt cx="1967106" cy="1967106"/>
          </a:xfrm>
        </p:grpSpPr>
        <p:sp>
          <p:nvSpPr>
            <p:cNvPr id="30" name="椭圆 45"/>
            <p:cNvSpPr>
              <a:spLocks noChangeArrowheads="1"/>
            </p:cNvSpPr>
            <p:nvPr/>
          </p:nvSpPr>
          <p:spPr bwMode="auto">
            <a:xfrm>
              <a:off x="0" y="0"/>
              <a:ext cx="1967106" cy="1967106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椭圆 47"/>
            <p:cNvSpPr>
              <a:spLocks noChangeArrowheads="1"/>
            </p:cNvSpPr>
            <p:nvPr/>
          </p:nvSpPr>
          <p:spPr bwMode="auto">
            <a:xfrm>
              <a:off x="65385" y="65385"/>
              <a:ext cx="1836336" cy="1836336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文本框 44"/>
          <p:cNvSpPr>
            <a:spLocks noChangeArrowheads="1"/>
          </p:cNvSpPr>
          <p:nvPr/>
        </p:nvSpPr>
        <p:spPr bwMode="auto">
          <a:xfrm>
            <a:off x="1187450" y="2742654"/>
            <a:ext cx="13144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63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3" name="Group 10"/>
          <p:cNvGrpSpPr/>
          <p:nvPr/>
        </p:nvGrpSpPr>
        <p:grpSpPr bwMode="auto">
          <a:xfrm>
            <a:off x="714375" y="4406354"/>
            <a:ext cx="2324100" cy="915988"/>
            <a:chOff x="0" y="0"/>
            <a:chExt cx="2324072" cy="916107"/>
          </a:xfrm>
        </p:grpSpPr>
        <p:sp>
          <p:nvSpPr>
            <p:cNvPr id="34" name="矩形 49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35" name="矩形 50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71360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71360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Group 13"/>
          <p:cNvGrpSpPr/>
          <p:nvPr/>
        </p:nvGrpSpPr>
        <p:grpSpPr bwMode="auto">
          <a:xfrm>
            <a:off x="3573463" y="2225129"/>
            <a:ext cx="1966912" cy="1966913"/>
            <a:chOff x="0" y="0"/>
            <a:chExt cx="1967106" cy="1967106"/>
          </a:xfrm>
        </p:grpSpPr>
        <p:sp>
          <p:nvSpPr>
            <p:cNvPr id="37" name="椭圆 61"/>
            <p:cNvSpPr>
              <a:spLocks noChangeArrowheads="1"/>
            </p:cNvSpPr>
            <p:nvPr/>
          </p:nvSpPr>
          <p:spPr bwMode="auto">
            <a:xfrm>
              <a:off x="0" y="0"/>
              <a:ext cx="1967106" cy="1967106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87"/>
            <p:cNvSpPr>
              <a:spLocks noChangeArrowheads="1"/>
            </p:cNvSpPr>
            <p:nvPr/>
          </p:nvSpPr>
          <p:spPr bwMode="auto">
            <a:xfrm>
              <a:off x="65385" y="65385"/>
              <a:ext cx="1836336" cy="1836336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9" name="文本框 88"/>
          <p:cNvSpPr>
            <a:spLocks noChangeArrowheads="1"/>
          </p:cNvSpPr>
          <p:nvPr/>
        </p:nvSpPr>
        <p:spPr bwMode="auto">
          <a:xfrm>
            <a:off x="3908425" y="2742654"/>
            <a:ext cx="13160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45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0" name="Group 18"/>
          <p:cNvGrpSpPr/>
          <p:nvPr/>
        </p:nvGrpSpPr>
        <p:grpSpPr bwMode="auto">
          <a:xfrm>
            <a:off x="3438525" y="4406354"/>
            <a:ext cx="2324100" cy="915988"/>
            <a:chOff x="0" y="0"/>
            <a:chExt cx="2324072" cy="916107"/>
          </a:xfrm>
        </p:grpSpPr>
        <p:sp>
          <p:nvSpPr>
            <p:cNvPr id="41" name="矩形 90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42" name="矩形 91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7480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9748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" name="Group 21"/>
          <p:cNvGrpSpPr/>
          <p:nvPr/>
        </p:nvGrpSpPr>
        <p:grpSpPr bwMode="auto">
          <a:xfrm>
            <a:off x="6296025" y="2225129"/>
            <a:ext cx="1966913" cy="1966913"/>
            <a:chOff x="0" y="0"/>
            <a:chExt cx="1967106" cy="1967106"/>
          </a:xfrm>
        </p:grpSpPr>
        <p:sp>
          <p:nvSpPr>
            <p:cNvPr id="44" name="椭圆 93"/>
            <p:cNvSpPr>
              <a:spLocks noChangeArrowheads="1"/>
            </p:cNvSpPr>
            <p:nvPr/>
          </p:nvSpPr>
          <p:spPr bwMode="auto">
            <a:xfrm>
              <a:off x="0" y="0"/>
              <a:ext cx="1967106" cy="1967106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95"/>
            <p:cNvSpPr>
              <a:spLocks noChangeArrowheads="1"/>
            </p:cNvSpPr>
            <p:nvPr/>
          </p:nvSpPr>
          <p:spPr bwMode="auto">
            <a:xfrm>
              <a:off x="65385" y="65385"/>
              <a:ext cx="1836336" cy="1836336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6" name="文本框 96"/>
          <p:cNvSpPr>
            <a:spLocks noChangeArrowheads="1"/>
          </p:cNvSpPr>
          <p:nvPr/>
        </p:nvSpPr>
        <p:spPr bwMode="auto">
          <a:xfrm>
            <a:off x="6632575" y="2742654"/>
            <a:ext cx="13144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58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7" name="Group 26"/>
          <p:cNvGrpSpPr/>
          <p:nvPr/>
        </p:nvGrpSpPr>
        <p:grpSpPr bwMode="auto">
          <a:xfrm>
            <a:off x="6159500" y="4406354"/>
            <a:ext cx="2324100" cy="915988"/>
            <a:chOff x="0" y="0"/>
            <a:chExt cx="2324072" cy="916107"/>
          </a:xfrm>
        </p:grpSpPr>
        <p:sp>
          <p:nvSpPr>
            <p:cNvPr id="48" name="矩形 98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49" name="矩形 99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7480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9748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995263"/>
            <a:ext cx="9144000" cy="5026025"/>
            <a:chOff x="0" y="117475"/>
            <a:chExt cx="9144000" cy="5026025"/>
          </a:xfrm>
        </p:grpSpPr>
        <p:sp>
          <p:nvSpPr>
            <p:cNvPr id="14" name="矩形 3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15" name="等腰三角形 4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16" name="图片 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425" y="1641475"/>
              <a:ext cx="3203575" cy="350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" name="Group 5"/>
            <p:cNvGrpSpPr/>
            <p:nvPr/>
          </p:nvGrpSpPr>
          <p:grpSpPr bwMode="auto">
            <a:xfrm>
              <a:off x="533400" y="1708150"/>
              <a:ext cx="5046663" cy="2663825"/>
              <a:chOff x="0" y="0"/>
              <a:chExt cx="5045868" cy="2664296"/>
            </a:xfrm>
          </p:grpSpPr>
          <p:sp>
            <p:nvSpPr>
              <p:cNvPr id="18" name="矩形 8"/>
              <p:cNvSpPr>
                <a:spLocks noChangeArrowheads="1"/>
              </p:cNvSpPr>
              <p:nvPr/>
            </p:nvSpPr>
            <p:spPr bwMode="auto">
              <a:xfrm>
                <a:off x="0" y="72008"/>
                <a:ext cx="2453208" cy="2554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ts val="1600"/>
                  </a:lnSpc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73737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a comment here. According to adjust the font and font size. Recommended justified. Please add a comment here. According to adjust the font and font size. Recommended justified.</a:t>
                </a:r>
                <a:endParaRPr lang="zh-CN" altLang="en-US" sz="1100">
                  <a:solidFill>
                    <a:srgbClr val="7373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lnSpc>
                    <a:spcPts val="1600"/>
                  </a:lnSpc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73737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a comment here. According to adjust the font and font size. Recommended justified. </a:t>
                </a:r>
                <a:endParaRPr lang="zh-CN" altLang="en-US" sz="1100">
                  <a:solidFill>
                    <a:srgbClr val="7373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lnSpc>
                    <a:spcPts val="1600"/>
                  </a:lnSpc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73737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a comment here. According to adjust the font and font size. Recommended justified.</a:t>
                </a:r>
                <a:endParaRPr lang="en-US" altLang="zh-CN" sz="1100">
                  <a:solidFill>
                    <a:srgbClr val="7373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矩形 9"/>
              <p:cNvSpPr>
                <a:spLocks noChangeArrowheads="1"/>
              </p:cNvSpPr>
              <p:nvPr/>
            </p:nvSpPr>
            <p:spPr bwMode="auto">
              <a:xfrm>
                <a:off x="2592660" y="72007"/>
                <a:ext cx="2453208" cy="1938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ts val="1600"/>
                  </a:lnSpc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73737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a comment here. According to adjust the font and font size. Recommended justified. Please add a comment here. According to adjust the font and font size. Recommended justified.</a:t>
                </a:r>
                <a:endParaRPr lang="zh-CN" altLang="en-US" sz="1100">
                  <a:solidFill>
                    <a:srgbClr val="7373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lnSpc>
                    <a:spcPts val="1600"/>
                  </a:lnSpc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73737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a comment here. According to adjust the font and font size. </a:t>
                </a:r>
                <a:endParaRPr lang="en-US" altLang="zh-CN" sz="1100">
                  <a:solidFill>
                    <a:srgbClr val="7373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矩形 10"/>
              <p:cNvSpPr>
                <a:spLocks noChangeArrowheads="1"/>
              </p:cNvSpPr>
              <p:nvPr/>
            </p:nvSpPr>
            <p:spPr bwMode="auto">
              <a:xfrm>
                <a:off x="86841" y="0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矩形 11"/>
              <p:cNvSpPr>
                <a:spLocks noChangeArrowheads="1"/>
              </p:cNvSpPr>
              <p:nvPr/>
            </p:nvSpPr>
            <p:spPr bwMode="auto">
              <a:xfrm>
                <a:off x="86841" y="2646296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Group 10"/>
            <p:cNvGrpSpPr/>
            <p:nvPr/>
          </p:nvGrpSpPr>
          <p:grpSpPr bwMode="auto">
            <a:xfrm>
              <a:off x="620713" y="1347788"/>
              <a:ext cx="4824412" cy="328612"/>
              <a:chOff x="0" y="0"/>
              <a:chExt cx="4824000" cy="328224"/>
            </a:xfrm>
          </p:grpSpPr>
          <p:sp>
            <p:nvSpPr>
              <p:cNvPr id="23" name="矩形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4000" cy="328224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矩形 13"/>
              <p:cNvSpPr>
                <a:spLocks noChangeArrowheads="1"/>
              </p:cNvSpPr>
              <p:nvPr/>
            </p:nvSpPr>
            <p:spPr bwMode="auto">
              <a:xfrm>
                <a:off x="55956" y="25612"/>
                <a:ext cx="23240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insert title here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  <p:sp>
            <p:nvSpPr>
              <p:cNvPr id="25" name="等腰三角形 14"/>
              <p:cNvSpPr>
                <a:spLocks noChangeArrowheads="1"/>
              </p:cNvSpPr>
              <p:nvPr/>
            </p:nvSpPr>
            <p:spPr bwMode="auto">
              <a:xfrm rot="5400000">
                <a:off x="4545282" y="92102"/>
                <a:ext cx="167059" cy="144016"/>
              </a:xfrm>
              <a:prstGeom prst="triangle">
                <a:avLst>
                  <a:gd name="adj" fmla="val 50000"/>
                </a:avLst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矩形 121"/>
          <p:cNvSpPr>
            <a:spLocks noChangeArrowheads="1"/>
          </p:cNvSpPr>
          <p:nvPr/>
        </p:nvSpPr>
        <p:spPr bwMode="auto">
          <a:xfrm>
            <a:off x="0" y="764704"/>
            <a:ext cx="9144000" cy="54006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7" name="Group 3"/>
          <p:cNvGrpSpPr/>
          <p:nvPr/>
        </p:nvGrpSpPr>
        <p:grpSpPr bwMode="auto">
          <a:xfrm>
            <a:off x="3563938" y="2225129"/>
            <a:ext cx="865187" cy="865188"/>
            <a:chOff x="0" y="0"/>
            <a:chExt cx="864000" cy="864000"/>
          </a:xfrm>
        </p:grpSpPr>
        <p:sp>
          <p:nvSpPr>
            <p:cNvPr id="108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9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0" name="矩形 122"/>
          <p:cNvSpPr>
            <a:spLocks noChangeArrowheads="1"/>
          </p:cNvSpPr>
          <p:nvPr/>
        </p:nvSpPr>
        <p:spPr bwMode="auto">
          <a:xfrm>
            <a:off x="3535363" y="3153817"/>
            <a:ext cx="5621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1" name="矩形 123"/>
          <p:cNvSpPr>
            <a:spLocks noChangeArrowheads="1"/>
          </p:cNvSpPr>
          <p:nvPr/>
        </p:nvSpPr>
        <p:spPr bwMode="auto">
          <a:xfrm>
            <a:off x="3535363" y="3566567"/>
            <a:ext cx="56213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12" name="Group 8"/>
          <p:cNvGrpSpPr/>
          <p:nvPr/>
        </p:nvGrpSpPr>
        <p:grpSpPr bwMode="auto">
          <a:xfrm>
            <a:off x="584200" y="1537742"/>
            <a:ext cx="2474913" cy="4068762"/>
            <a:chOff x="0" y="0"/>
            <a:chExt cx="2476153" cy="4069266"/>
          </a:xfrm>
        </p:grpSpPr>
        <p:sp>
          <p:nvSpPr>
            <p:cNvPr id="113" name="矩形 79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4" name="矩形 86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5" name="矩形 93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6" name="矩形 100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7" name="矩形 10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8" name="矩形 114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9" name="矩形 12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0" name="矩形 127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1" name="矩形 128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2" name="矩形 129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" name="矩形 130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4" name="矩形 131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5" name="矩形 132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6" name="矩形 133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7" name="矩形 134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8" name="矩形 135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9" name="矩形 136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0" name="矩形 137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1" name="矩形 138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2" name="矩形 139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3" name="矩形 140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4" name="矩形 141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5" name="矩形 142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6" name="矩形 143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7" name="矩形 144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8" name="矩形 145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9" name="矩形 146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0" name="矩形 147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1" name="矩形 148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2" name="矩形 149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" name="矩形 150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4" name="矩形 151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5" name="矩形 152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6" name="矩形 153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7" name="矩形 154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8" name="矩形 155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9" name="矩形 156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0" name="矩形 157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1" name="矩形 158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2" name="矩形 159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" name="矩形 160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4" name="矩形 161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5" name="矩形 162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6" name="矩形 163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7" name="矩形 164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8" name="矩形 165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9" name="矩形 166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0" name="矩形 167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1" name="矩形 16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2" name="矩形 16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" name="矩形 17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" name="矩形 17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" name="矩形 17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6" name="矩形 17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7" name="矩形 174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8" name="矩形 175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9" name="矩形 176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0" name="矩形 177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1" name="矩形 178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2" name="矩形 179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3" name="Group 69"/>
          <p:cNvGrpSpPr/>
          <p:nvPr/>
        </p:nvGrpSpPr>
        <p:grpSpPr bwMode="auto">
          <a:xfrm>
            <a:off x="584200" y="1537742"/>
            <a:ext cx="2474913" cy="4068762"/>
            <a:chOff x="0" y="0"/>
            <a:chExt cx="2476153" cy="4069266"/>
          </a:xfrm>
        </p:grpSpPr>
        <p:sp>
          <p:nvSpPr>
            <p:cNvPr id="174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5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6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7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8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9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0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1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2" name="矩形 66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3" name="矩形 67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4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5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6" name="矩形 73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7" name="矩形 74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8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9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0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1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2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3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6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7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8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9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0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1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2" name="矩形 98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3" name="矩形 99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4" name="矩形 105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" name="矩形 106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6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7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8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9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0" y="1334864"/>
            <a:ext cx="8101013" cy="4470400"/>
            <a:chOff x="0" y="117475"/>
            <a:chExt cx="8101013" cy="4470400"/>
          </a:xfrm>
        </p:grpSpPr>
        <p:sp>
          <p:nvSpPr>
            <p:cNvPr id="33" name="矩形 3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8607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34" name="等腰三角形 4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5" name="Group 4"/>
            <p:cNvGrpSpPr/>
            <p:nvPr/>
          </p:nvGrpSpPr>
          <p:grpSpPr bwMode="auto">
            <a:xfrm>
              <a:off x="971550" y="1123950"/>
              <a:ext cx="3744913" cy="612775"/>
              <a:chOff x="0" y="0"/>
              <a:chExt cx="3744416" cy="614011"/>
            </a:xfrm>
          </p:grpSpPr>
          <p:sp>
            <p:nvSpPr>
              <p:cNvPr id="36" name="矩形 31"/>
              <p:cNvSpPr>
                <a:spLocks noChangeArrowheads="1"/>
              </p:cNvSpPr>
              <p:nvPr/>
            </p:nvSpPr>
            <p:spPr bwMode="auto">
              <a:xfrm>
                <a:off x="0" y="218011"/>
                <a:ext cx="1296120" cy="396000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五边形 32"/>
              <p:cNvSpPr>
                <a:spLocks noChangeArrowheads="1"/>
              </p:cNvSpPr>
              <p:nvPr/>
            </p:nvSpPr>
            <p:spPr bwMode="auto">
              <a:xfrm>
                <a:off x="1080120" y="0"/>
                <a:ext cx="2664296" cy="396000"/>
              </a:xfrm>
              <a:prstGeom prst="homePlate">
                <a:avLst>
                  <a:gd name="adj" fmla="val 168201"/>
                </a:avLst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直角三角形 33"/>
              <p:cNvSpPr>
                <a:spLocks noChangeArrowheads="1"/>
              </p:cNvSpPr>
              <p:nvPr/>
            </p:nvSpPr>
            <p:spPr bwMode="auto">
              <a:xfrm rot="10800000">
                <a:off x="1080120" y="398010"/>
                <a:ext cx="216000" cy="216000"/>
              </a:xfrm>
              <a:prstGeom prst="rtTriangl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矩形 34"/>
              <p:cNvSpPr>
                <a:spLocks noChangeArrowheads="1"/>
              </p:cNvSpPr>
              <p:nvPr/>
            </p:nvSpPr>
            <p:spPr bwMode="auto">
              <a:xfrm>
                <a:off x="72008" y="277511"/>
                <a:ext cx="83170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FF860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Project 1</a:t>
                </a:r>
                <a:endParaRPr lang="zh-CN" altLang="en-US" sz="1200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TextBox 62"/>
              <p:cNvSpPr>
                <a:spLocks noChangeArrowheads="1"/>
              </p:cNvSpPr>
              <p:nvPr/>
            </p:nvSpPr>
            <p:spPr bwMode="auto">
              <a:xfrm>
                <a:off x="1149052" y="59500"/>
                <a:ext cx="201732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To add a comment here</a:t>
                </a:r>
                <a:endPara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1" name="TextBox 63"/>
            <p:cNvSpPr>
              <a:spLocks noChangeArrowheads="1"/>
            </p:cNvSpPr>
            <p:nvPr/>
          </p:nvSpPr>
          <p:spPr bwMode="auto">
            <a:xfrm>
              <a:off x="4716463" y="1060450"/>
              <a:ext cx="863600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52</a:t>
              </a:r>
              <a:r>
                <a:rPr lang="en-US" altLang="zh-CN" b="1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b="1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2" name="Group 11"/>
            <p:cNvGrpSpPr/>
            <p:nvPr/>
          </p:nvGrpSpPr>
          <p:grpSpPr bwMode="auto">
            <a:xfrm>
              <a:off x="971550" y="1871663"/>
              <a:ext cx="3311525" cy="614362"/>
              <a:chOff x="0" y="0"/>
              <a:chExt cx="3312368" cy="614011"/>
            </a:xfrm>
          </p:grpSpPr>
          <p:sp>
            <p:nvSpPr>
              <p:cNvPr id="43" name="矩形 65"/>
              <p:cNvSpPr>
                <a:spLocks noChangeArrowheads="1"/>
              </p:cNvSpPr>
              <p:nvPr/>
            </p:nvSpPr>
            <p:spPr bwMode="auto">
              <a:xfrm>
                <a:off x="0" y="218011"/>
                <a:ext cx="1296120" cy="396000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" name="五边形 66"/>
              <p:cNvSpPr>
                <a:spLocks noChangeArrowheads="1"/>
              </p:cNvSpPr>
              <p:nvPr/>
            </p:nvSpPr>
            <p:spPr bwMode="auto">
              <a:xfrm>
                <a:off x="1080120" y="0"/>
                <a:ext cx="2232248" cy="396000"/>
              </a:xfrm>
              <a:prstGeom prst="homePlate">
                <a:avLst>
                  <a:gd name="adj" fmla="val 140925"/>
                </a:avLst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直角三角形 67"/>
              <p:cNvSpPr>
                <a:spLocks noChangeArrowheads="1"/>
              </p:cNvSpPr>
              <p:nvPr/>
            </p:nvSpPr>
            <p:spPr bwMode="auto">
              <a:xfrm rot="10800000">
                <a:off x="1080120" y="398010"/>
                <a:ext cx="216000" cy="216000"/>
              </a:xfrm>
              <a:prstGeom prst="rtTriangl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矩形 68"/>
              <p:cNvSpPr>
                <a:spLocks noChangeArrowheads="1"/>
              </p:cNvSpPr>
              <p:nvPr/>
            </p:nvSpPr>
            <p:spPr bwMode="auto">
              <a:xfrm>
                <a:off x="72008" y="277511"/>
                <a:ext cx="83170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FF860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Project 2</a:t>
                </a:r>
                <a:endParaRPr lang="zh-CN" altLang="en-US" sz="1200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" name="TextBox 69"/>
              <p:cNvSpPr>
                <a:spLocks noChangeArrowheads="1"/>
              </p:cNvSpPr>
              <p:nvPr/>
            </p:nvSpPr>
            <p:spPr bwMode="auto">
              <a:xfrm>
                <a:off x="1149052" y="59500"/>
                <a:ext cx="201732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To add a comment here</a:t>
                </a:r>
                <a:endPara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8" name="TextBox 70"/>
            <p:cNvSpPr>
              <a:spLocks noChangeArrowheads="1"/>
            </p:cNvSpPr>
            <p:nvPr/>
          </p:nvSpPr>
          <p:spPr bwMode="auto">
            <a:xfrm>
              <a:off x="4283075" y="1800225"/>
              <a:ext cx="865188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43</a:t>
              </a:r>
              <a:r>
                <a:rPr lang="en-US" altLang="zh-CN" b="1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b="1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9" name="Group 18"/>
            <p:cNvGrpSpPr/>
            <p:nvPr/>
          </p:nvGrpSpPr>
          <p:grpSpPr bwMode="auto">
            <a:xfrm>
              <a:off x="971550" y="2620963"/>
              <a:ext cx="6286500" cy="614362"/>
              <a:chOff x="0" y="0"/>
              <a:chExt cx="6286894" cy="614011"/>
            </a:xfrm>
          </p:grpSpPr>
          <p:sp>
            <p:nvSpPr>
              <p:cNvPr id="50" name="矩形 72"/>
              <p:cNvSpPr>
                <a:spLocks noChangeArrowheads="1"/>
              </p:cNvSpPr>
              <p:nvPr/>
            </p:nvSpPr>
            <p:spPr bwMode="auto">
              <a:xfrm>
                <a:off x="0" y="218011"/>
                <a:ext cx="1296120" cy="396000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五边形 73"/>
              <p:cNvSpPr>
                <a:spLocks noChangeArrowheads="1"/>
              </p:cNvSpPr>
              <p:nvPr/>
            </p:nvSpPr>
            <p:spPr bwMode="auto">
              <a:xfrm>
                <a:off x="1080119" y="0"/>
                <a:ext cx="5206775" cy="396000"/>
              </a:xfrm>
              <a:prstGeom prst="homePlate">
                <a:avLst>
                  <a:gd name="adj" fmla="val 328711"/>
                </a:avLst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" name="直角三角形 74"/>
              <p:cNvSpPr>
                <a:spLocks noChangeArrowheads="1"/>
              </p:cNvSpPr>
              <p:nvPr/>
            </p:nvSpPr>
            <p:spPr bwMode="auto">
              <a:xfrm rot="10800000">
                <a:off x="1080120" y="398010"/>
                <a:ext cx="216000" cy="216000"/>
              </a:xfrm>
              <a:prstGeom prst="rtTriangle">
                <a:avLst/>
              </a:prstGeom>
              <a:solidFill>
                <a:srgbClr val="A85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矩形 75"/>
              <p:cNvSpPr>
                <a:spLocks noChangeArrowheads="1"/>
              </p:cNvSpPr>
              <p:nvPr/>
            </p:nvSpPr>
            <p:spPr bwMode="auto">
              <a:xfrm>
                <a:off x="72008" y="277511"/>
                <a:ext cx="83170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Project 3</a:t>
                </a:r>
                <a:endPara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" name="TextBox 76"/>
              <p:cNvSpPr>
                <a:spLocks noChangeArrowheads="1"/>
              </p:cNvSpPr>
              <p:nvPr/>
            </p:nvSpPr>
            <p:spPr bwMode="auto">
              <a:xfrm>
                <a:off x="1149052" y="59500"/>
                <a:ext cx="201732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To add a comment here</a:t>
                </a:r>
                <a:endPara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5" name="TextBox 77"/>
            <p:cNvSpPr>
              <a:spLocks noChangeArrowheads="1"/>
            </p:cNvSpPr>
            <p:nvPr/>
          </p:nvSpPr>
          <p:spPr bwMode="auto">
            <a:xfrm>
              <a:off x="7258050" y="2557463"/>
              <a:ext cx="842963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93</a:t>
              </a:r>
              <a:r>
                <a:rPr lang="en-US" altLang="zh-CN" b="1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b="1">
                <a:solidFill>
                  <a:srgbClr val="FF860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6" name="Group 25"/>
            <p:cNvGrpSpPr/>
            <p:nvPr/>
          </p:nvGrpSpPr>
          <p:grpSpPr bwMode="auto">
            <a:xfrm>
              <a:off x="971550" y="3370263"/>
              <a:ext cx="4824413" cy="614362"/>
              <a:chOff x="0" y="0"/>
              <a:chExt cx="4824536" cy="614011"/>
            </a:xfrm>
          </p:grpSpPr>
          <p:sp>
            <p:nvSpPr>
              <p:cNvPr id="57" name="矩形 79"/>
              <p:cNvSpPr>
                <a:spLocks noChangeArrowheads="1"/>
              </p:cNvSpPr>
              <p:nvPr/>
            </p:nvSpPr>
            <p:spPr bwMode="auto">
              <a:xfrm>
                <a:off x="0" y="218011"/>
                <a:ext cx="1296120" cy="396000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五边形 80"/>
              <p:cNvSpPr>
                <a:spLocks noChangeArrowheads="1"/>
              </p:cNvSpPr>
              <p:nvPr/>
            </p:nvSpPr>
            <p:spPr bwMode="auto">
              <a:xfrm>
                <a:off x="1080120" y="0"/>
                <a:ext cx="3744416" cy="396000"/>
              </a:xfrm>
              <a:prstGeom prst="homePlate">
                <a:avLst>
                  <a:gd name="adj" fmla="val 236390"/>
                </a:avLst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" name="直角三角形 81"/>
              <p:cNvSpPr>
                <a:spLocks noChangeArrowheads="1"/>
              </p:cNvSpPr>
              <p:nvPr/>
            </p:nvSpPr>
            <p:spPr bwMode="auto">
              <a:xfrm rot="10800000">
                <a:off x="1080120" y="398010"/>
                <a:ext cx="216000" cy="216000"/>
              </a:xfrm>
              <a:prstGeom prst="rtTriangl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0" name="矩形 82"/>
              <p:cNvSpPr>
                <a:spLocks noChangeArrowheads="1"/>
              </p:cNvSpPr>
              <p:nvPr/>
            </p:nvSpPr>
            <p:spPr bwMode="auto">
              <a:xfrm>
                <a:off x="72008" y="277511"/>
                <a:ext cx="83170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FF860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Project 4</a:t>
                </a:r>
                <a:endParaRPr lang="zh-CN" altLang="en-US" sz="1200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TextBox 83"/>
              <p:cNvSpPr>
                <a:spLocks noChangeArrowheads="1"/>
              </p:cNvSpPr>
              <p:nvPr/>
            </p:nvSpPr>
            <p:spPr bwMode="auto">
              <a:xfrm>
                <a:off x="1149052" y="59500"/>
                <a:ext cx="201732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To add a comment here</a:t>
                </a:r>
                <a:endPara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2" name="TextBox 84"/>
            <p:cNvSpPr>
              <a:spLocks noChangeArrowheads="1"/>
            </p:cNvSpPr>
            <p:nvPr/>
          </p:nvSpPr>
          <p:spPr bwMode="auto">
            <a:xfrm>
              <a:off x="5795963" y="3306763"/>
              <a:ext cx="842962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81</a:t>
              </a:r>
              <a:r>
                <a:rPr lang="en-US" altLang="zh-CN" b="1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b="1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" name="TextBox 85"/>
            <p:cNvSpPr>
              <a:spLocks noChangeArrowheads="1"/>
            </p:cNvSpPr>
            <p:nvPr/>
          </p:nvSpPr>
          <p:spPr bwMode="auto">
            <a:xfrm>
              <a:off x="1657350" y="4319588"/>
              <a:ext cx="5859463" cy="26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500"/>
                </a:lnSpc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here. According to the need to adjust the font size. The text use justified.</a:t>
              </a:r>
              <a:endParaRPr lang="zh-CN" altLang="en-US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17"/>
          <p:cNvSpPr>
            <a:spLocks noChangeArrowheads="1"/>
          </p:cNvSpPr>
          <p:nvPr/>
        </p:nvSpPr>
        <p:spPr bwMode="auto">
          <a:xfrm>
            <a:off x="0" y="764704"/>
            <a:ext cx="9180512" cy="5328592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476250" y="942504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anose="020F0502020204030204" pitchFamily="34" charset="0"/>
            </a:endParaRPr>
          </a:p>
        </p:txBody>
      </p:sp>
      <p:sp>
        <p:nvSpPr>
          <p:cNvPr id="33" name="等腰三角形 4"/>
          <p:cNvSpPr>
            <a:spLocks noChangeArrowheads="1"/>
          </p:cNvSpPr>
          <p:nvPr/>
        </p:nvSpPr>
        <p:spPr bwMode="auto">
          <a:xfrm rot="5400000">
            <a:off x="-39688" y="921867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4" name="Group 5"/>
          <p:cNvGrpSpPr/>
          <p:nvPr/>
        </p:nvGrpSpPr>
        <p:grpSpPr bwMode="auto">
          <a:xfrm>
            <a:off x="1036638" y="1739429"/>
            <a:ext cx="2166937" cy="1727200"/>
            <a:chOff x="0" y="0"/>
            <a:chExt cx="2167503" cy="1728000"/>
          </a:xfrm>
        </p:grpSpPr>
        <p:sp>
          <p:nvSpPr>
            <p:cNvPr id="35" name="矩形 6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矩形 25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26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73737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</p:grpSp>
      <p:grpSp>
        <p:nvGrpSpPr>
          <p:cNvPr id="38" name="Group 9"/>
          <p:cNvGrpSpPr/>
          <p:nvPr/>
        </p:nvGrpSpPr>
        <p:grpSpPr bwMode="auto">
          <a:xfrm>
            <a:off x="1036638" y="3696817"/>
            <a:ext cx="2166937" cy="1727200"/>
            <a:chOff x="0" y="0"/>
            <a:chExt cx="2167503" cy="1728000"/>
          </a:xfrm>
        </p:grpSpPr>
        <p:sp>
          <p:nvSpPr>
            <p:cNvPr id="39" name="矩形 29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矩形 30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矩形 31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73737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</p:grpSp>
      <p:grpSp>
        <p:nvGrpSpPr>
          <p:cNvPr id="42" name="Group 13"/>
          <p:cNvGrpSpPr/>
          <p:nvPr/>
        </p:nvGrpSpPr>
        <p:grpSpPr bwMode="auto">
          <a:xfrm>
            <a:off x="3484563" y="1739429"/>
            <a:ext cx="2166937" cy="1727200"/>
            <a:chOff x="0" y="0"/>
            <a:chExt cx="2167503" cy="1728000"/>
          </a:xfrm>
        </p:grpSpPr>
        <p:sp>
          <p:nvSpPr>
            <p:cNvPr id="43" name="矩形 3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矩形 34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矩形 35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73737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</p:grpSp>
      <p:grpSp>
        <p:nvGrpSpPr>
          <p:cNvPr id="46" name="Group 17"/>
          <p:cNvGrpSpPr/>
          <p:nvPr/>
        </p:nvGrpSpPr>
        <p:grpSpPr bwMode="auto">
          <a:xfrm>
            <a:off x="3484563" y="3696817"/>
            <a:ext cx="2166937" cy="1727200"/>
            <a:chOff x="0" y="0"/>
            <a:chExt cx="2167503" cy="1728000"/>
          </a:xfrm>
        </p:grpSpPr>
        <p:sp>
          <p:nvSpPr>
            <p:cNvPr id="47" name="矩形 37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矩形 38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矩形 39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73737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</p:grpSp>
      <p:grpSp>
        <p:nvGrpSpPr>
          <p:cNvPr id="50" name="Group 21"/>
          <p:cNvGrpSpPr/>
          <p:nvPr/>
        </p:nvGrpSpPr>
        <p:grpSpPr bwMode="auto">
          <a:xfrm>
            <a:off x="5932488" y="1739429"/>
            <a:ext cx="2166937" cy="1727200"/>
            <a:chOff x="0" y="0"/>
            <a:chExt cx="2167503" cy="1728000"/>
          </a:xfrm>
        </p:grpSpPr>
        <p:sp>
          <p:nvSpPr>
            <p:cNvPr id="51" name="矩形 4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矩形 42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矩形 43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73737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</p:grpSp>
      <p:grpSp>
        <p:nvGrpSpPr>
          <p:cNvPr id="54" name="Group 25"/>
          <p:cNvGrpSpPr/>
          <p:nvPr/>
        </p:nvGrpSpPr>
        <p:grpSpPr bwMode="auto">
          <a:xfrm>
            <a:off x="5932488" y="3696817"/>
            <a:ext cx="2166937" cy="1727200"/>
            <a:chOff x="0" y="0"/>
            <a:chExt cx="2167503" cy="1728000"/>
          </a:xfrm>
        </p:grpSpPr>
        <p:sp>
          <p:nvSpPr>
            <p:cNvPr id="55" name="矩形 45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矩形 46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73737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</p:grpSp>
      <p:sp>
        <p:nvSpPr>
          <p:cNvPr id="58" name="椭圆 48"/>
          <p:cNvSpPr>
            <a:spLocks noChangeArrowheads="1"/>
          </p:cNvSpPr>
          <p:nvPr/>
        </p:nvSpPr>
        <p:spPr bwMode="auto">
          <a:xfrm>
            <a:off x="0" y="2183929"/>
            <a:ext cx="1379538" cy="2759075"/>
          </a:xfrm>
          <a:custGeom>
            <a:avLst/>
            <a:gdLst>
              <a:gd name="T0" fmla="*/ 2 w 1379179"/>
              <a:gd name="T1" fmla="*/ 0 h 2758354"/>
              <a:gd name="T2" fmla="*/ 1380615 w 1379179"/>
              <a:gd name="T3" fmla="*/ 1380621 h 2758354"/>
              <a:gd name="T4" fmla="*/ 2 w 1379179"/>
              <a:gd name="T5" fmla="*/ 2761239 h 2758354"/>
              <a:gd name="T6" fmla="*/ 0 w 1379179"/>
              <a:gd name="T7" fmla="*/ 2761239 h 2758354"/>
              <a:gd name="T8" fmla="*/ 1 w 1379179"/>
              <a:gd name="T9" fmla="*/ 2029369 h 2758354"/>
              <a:gd name="T10" fmla="*/ 648748 w 1379179"/>
              <a:gd name="T11" fmla="*/ 1380621 h 2758354"/>
              <a:gd name="T12" fmla="*/ 1 w 1379179"/>
              <a:gd name="T13" fmla="*/ 731869 h 2758354"/>
              <a:gd name="T14" fmla="*/ 2 w 1379179"/>
              <a:gd name="T15" fmla="*/ 0 h 275835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79179"/>
              <a:gd name="T25" fmla="*/ 0 h 2758354"/>
              <a:gd name="T26" fmla="*/ 1379179 w 1379179"/>
              <a:gd name="T27" fmla="*/ 2758354 h 275835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79179" h="2758354">
                <a:moveTo>
                  <a:pt x="2" y="0"/>
                </a:moveTo>
                <a:cubicBezTo>
                  <a:pt x="761700" y="0"/>
                  <a:pt x="1379179" y="617479"/>
                  <a:pt x="1379179" y="1379177"/>
                </a:cubicBezTo>
                <a:cubicBezTo>
                  <a:pt x="1379179" y="2140875"/>
                  <a:pt x="761700" y="2758354"/>
                  <a:pt x="2" y="2758354"/>
                </a:cubicBezTo>
                <a:lnTo>
                  <a:pt x="0" y="2758354"/>
                </a:lnTo>
                <a:lnTo>
                  <a:pt x="1" y="2027249"/>
                </a:lnTo>
                <a:cubicBezTo>
                  <a:pt x="357920" y="2027249"/>
                  <a:pt x="648072" y="1737097"/>
                  <a:pt x="648072" y="1379177"/>
                </a:cubicBezTo>
                <a:cubicBezTo>
                  <a:pt x="648072" y="1021258"/>
                  <a:pt x="357921" y="731106"/>
                  <a:pt x="1" y="731105"/>
                </a:cubicBezTo>
                <a:lnTo>
                  <a:pt x="2" y="0"/>
                </a:lnTo>
                <a:close/>
              </a:path>
            </a:pathLst>
          </a:custGeom>
          <a:solidFill>
            <a:srgbClr val="282828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椭圆 48"/>
          <p:cNvSpPr>
            <a:spLocks noChangeArrowheads="1"/>
          </p:cNvSpPr>
          <p:nvPr/>
        </p:nvSpPr>
        <p:spPr bwMode="auto">
          <a:xfrm flipH="1">
            <a:off x="7764463" y="2183929"/>
            <a:ext cx="1379537" cy="2759075"/>
          </a:xfrm>
          <a:custGeom>
            <a:avLst/>
            <a:gdLst>
              <a:gd name="T0" fmla="*/ 2 w 1379179"/>
              <a:gd name="T1" fmla="*/ 0 h 2758354"/>
              <a:gd name="T2" fmla="*/ 1380611 w 1379179"/>
              <a:gd name="T3" fmla="*/ 1380621 h 2758354"/>
              <a:gd name="T4" fmla="*/ 2 w 1379179"/>
              <a:gd name="T5" fmla="*/ 2761239 h 2758354"/>
              <a:gd name="T6" fmla="*/ 0 w 1379179"/>
              <a:gd name="T7" fmla="*/ 2761239 h 2758354"/>
              <a:gd name="T8" fmla="*/ 1 w 1379179"/>
              <a:gd name="T9" fmla="*/ 2029369 h 2758354"/>
              <a:gd name="T10" fmla="*/ 648744 w 1379179"/>
              <a:gd name="T11" fmla="*/ 1380621 h 2758354"/>
              <a:gd name="T12" fmla="*/ 1 w 1379179"/>
              <a:gd name="T13" fmla="*/ 731869 h 2758354"/>
              <a:gd name="T14" fmla="*/ 2 w 1379179"/>
              <a:gd name="T15" fmla="*/ 0 h 275835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79179"/>
              <a:gd name="T25" fmla="*/ 0 h 2758354"/>
              <a:gd name="T26" fmla="*/ 1379179 w 1379179"/>
              <a:gd name="T27" fmla="*/ 2758354 h 275835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79179" h="2758354">
                <a:moveTo>
                  <a:pt x="2" y="0"/>
                </a:moveTo>
                <a:cubicBezTo>
                  <a:pt x="761700" y="0"/>
                  <a:pt x="1379179" y="617479"/>
                  <a:pt x="1379179" y="1379177"/>
                </a:cubicBezTo>
                <a:cubicBezTo>
                  <a:pt x="1379179" y="2140875"/>
                  <a:pt x="761700" y="2758354"/>
                  <a:pt x="2" y="2758354"/>
                </a:cubicBezTo>
                <a:lnTo>
                  <a:pt x="0" y="2758354"/>
                </a:lnTo>
                <a:lnTo>
                  <a:pt x="1" y="2027249"/>
                </a:lnTo>
                <a:cubicBezTo>
                  <a:pt x="357920" y="2027249"/>
                  <a:pt x="648072" y="1737097"/>
                  <a:pt x="648072" y="1379177"/>
                </a:cubicBezTo>
                <a:cubicBezTo>
                  <a:pt x="648072" y="1021258"/>
                  <a:pt x="357921" y="731106"/>
                  <a:pt x="1" y="731105"/>
                </a:cubicBezTo>
                <a:lnTo>
                  <a:pt x="2" y="0"/>
                </a:lnTo>
                <a:close/>
              </a:path>
            </a:pathLst>
          </a:custGeom>
          <a:solidFill>
            <a:srgbClr val="282828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"/>
          <p:cNvSpPr>
            <a:spLocks noChangeArrowheads="1"/>
          </p:cNvSpPr>
          <p:nvPr/>
        </p:nvSpPr>
        <p:spPr bwMode="auto">
          <a:xfrm>
            <a:off x="476250" y="1388144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8607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anose="020F0502020204030204" pitchFamily="34" charset="0"/>
            </a:endParaRPr>
          </a:p>
        </p:txBody>
      </p:sp>
      <p:sp>
        <p:nvSpPr>
          <p:cNvPr id="34" name="等腰三角形 4"/>
          <p:cNvSpPr>
            <a:spLocks noChangeArrowheads="1"/>
          </p:cNvSpPr>
          <p:nvPr/>
        </p:nvSpPr>
        <p:spPr bwMode="auto">
          <a:xfrm rot="5400000">
            <a:off x="-39688" y="1367507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5" name="Group 4"/>
          <p:cNvGrpSpPr/>
          <p:nvPr/>
        </p:nvGrpSpPr>
        <p:grpSpPr bwMode="auto">
          <a:xfrm>
            <a:off x="1895475" y="3420144"/>
            <a:ext cx="1439863" cy="1439863"/>
            <a:chOff x="0" y="0"/>
            <a:chExt cx="1440000" cy="1440000"/>
          </a:xfrm>
        </p:grpSpPr>
        <p:sp>
          <p:nvSpPr>
            <p:cNvPr id="36" name="灰色圆形背景"/>
            <p:cNvSpPr>
              <a:spLocks noChangeArrowheads="1"/>
            </p:cNvSpPr>
            <p:nvPr/>
          </p:nvSpPr>
          <p:spPr bwMode="auto">
            <a:xfrm>
              <a:off x="0" y="0"/>
              <a:ext cx="1440000" cy="1440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79"/>
            <p:cNvSpPr>
              <a:spLocks noChangeArrowheads="1"/>
            </p:cNvSpPr>
            <p:nvPr/>
          </p:nvSpPr>
          <p:spPr bwMode="auto">
            <a:xfrm>
              <a:off x="33039" y="389510"/>
              <a:ext cx="137733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keywords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" name="Group 7"/>
          <p:cNvGrpSpPr/>
          <p:nvPr/>
        </p:nvGrpSpPr>
        <p:grpSpPr bwMode="auto">
          <a:xfrm>
            <a:off x="968375" y="2334294"/>
            <a:ext cx="3295650" cy="3182938"/>
            <a:chOff x="0" y="0"/>
            <a:chExt cx="3296358" cy="3182098"/>
          </a:xfrm>
        </p:grpSpPr>
        <p:sp>
          <p:nvSpPr>
            <p:cNvPr id="39" name="灰色圆形背景"/>
            <p:cNvSpPr>
              <a:spLocks noChangeArrowheads="1"/>
            </p:cNvSpPr>
            <p:nvPr/>
          </p:nvSpPr>
          <p:spPr bwMode="auto">
            <a:xfrm>
              <a:off x="2144358" y="1849701"/>
              <a:ext cx="1152000" cy="1152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灰色圆形背景"/>
            <p:cNvSpPr>
              <a:spLocks noChangeArrowheads="1"/>
            </p:cNvSpPr>
            <p:nvPr/>
          </p:nvSpPr>
          <p:spPr bwMode="auto">
            <a:xfrm>
              <a:off x="0" y="1849701"/>
              <a:ext cx="1152000" cy="1152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灰色圆形背景"/>
            <p:cNvSpPr>
              <a:spLocks noChangeArrowheads="1"/>
            </p:cNvSpPr>
            <p:nvPr/>
          </p:nvSpPr>
          <p:spPr bwMode="auto">
            <a:xfrm>
              <a:off x="1067056" y="0"/>
              <a:ext cx="1152000" cy="1152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灰色圆形背景"/>
            <p:cNvSpPr>
              <a:spLocks noChangeArrowheads="1"/>
            </p:cNvSpPr>
            <p:nvPr/>
          </p:nvSpPr>
          <p:spPr bwMode="auto">
            <a:xfrm>
              <a:off x="386475" y="545103"/>
              <a:ext cx="2520000" cy="2520000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411" y="10800"/>
                  </a:moveTo>
                  <a:cubicBezTo>
                    <a:pt x="411" y="16538"/>
                    <a:pt x="5062" y="21189"/>
                    <a:pt x="10800" y="21189"/>
                  </a:cubicBezTo>
                  <a:cubicBezTo>
                    <a:pt x="16538" y="21189"/>
                    <a:pt x="21189" y="16538"/>
                    <a:pt x="21189" y="10800"/>
                  </a:cubicBezTo>
                  <a:cubicBezTo>
                    <a:pt x="21189" y="5062"/>
                    <a:pt x="16538" y="411"/>
                    <a:pt x="10800" y="411"/>
                  </a:cubicBezTo>
                  <a:cubicBezTo>
                    <a:pt x="5062" y="411"/>
                    <a:pt x="411" y="5062"/>
                    <a:pt x="411" y="1080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椭圆 90"/>
            <p:cNvSpPr>
              <a:spLocks noChangeArrowheads="1"/>
            </p:cNvSpPr>
            <p:nvPr/>
          </p:nvSpPr>
          <p:spPr bwMode="auto">
            <a:xfrm>
              <a:off x="1142475" y="67304"/>
              <a:ext cx="1008000" cy="1008000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92"/>
            <p:cNvSpPr>
              <a:spLocks noChangeArrowheads="1"/>
            </p:cNvSpPr>
            <p:nvPr/>
          </p:nvSpPr>
          <p:spPr bwMode="auto">
            <a:xfrm>
              <a:off x="68592" y="1918826"/>
              <a:ext cx="1008000" cy="1008000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94"/>
            <p:cNvSpPr>
              <a:spLocks noChangeArrowheads="1"/>
            </p:cNvSpPr>
            <p:nvPr/>
          </p:nvSpPr>
          <p:spPr bwMode="auto">
            <a:xfrm>
              <a:off x="2216358" y="1918826"/>
              <a:ext cx="1008000" cy="1008000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等腰三角形 96"/>
            <p:cNvSpPr>
              <a:spLocks noChangeArrowheads="1"/>
            </p:cNvSpPr>
            <p:nvPr/>
          </p:nvSpPr>
          <p:spPr bwMode="auto">
            <a:xfrm rot="8911463">
              <a:off x="2576343" y="1075540"/>
              <a:ext cx="288032" cy="288032"/>
            </a:xfrm>
            <a:prstGeom prst="triangle">
              <a:avLst>
                <a:gd name="adj" fmla="val 5000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等腰三角形 98"/>
            <p:cNvSpPr>
              <a:spLocks noChangeArrowheads="1"/>
            </p:cNvSpPr>
            <p:nvPr/>
          </p:nvSpPr>
          <p:spPr bwMode="auto">
            <a:xfrm rot="-5400000">
              <a:off x="1539759" y="2894066"/>
              <a:ext cx="288032" cy="288032"/>
            </a:xfrm>
            <a:prstGeom prst="triangle">
              <a:avLst>
                <a:gd name="adj" fmla="val 5000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等腰三角形 100"/>
            <p:cNvSpPr>
              <a:spLocks noChangeArrowheads="1"/>
            </p:cNvSpPr>
            <p:nvPr/>
          </p:nvSpPr>
          <p:spPr bwMode="auto">
            <a:xfrm rot="1626189">
              <a:off x="428576" y="1050119"/>
              <a:ext cx="288032" cy="288032"/>
            </a:xfrm>
            <a:prstGeom prst="triangle">
              <a:avLst>
                <a:gd name="adj" fmla="val 5000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矩形 80"/>
            <p:cNvSpPr>
              <a:spLocks noChangeArrowheads="1"/>
            </p:cNvSpPr>
            <p:nvPr/>
          </p:nvSpPr>
          <p:spPr bwMode="auto">
            <a:xfrm>
              <a:off x="1154833" y="256892"/>
              <a:ext cx="9866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keywords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矩形 81"/>
            <p:cNvSpPr>
              <a:spLocks noChangeArrowheads="1"/>
            </p:cNvSpPr>
            <p:nvPr/>
          </p:nvSpPr>
          <p:spPr bwMode="auto">
            <a:xfrm>
              <a:off x="79245" y="2129100"/>
              <a:ext cx="9866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keywords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" name="矩形 82"/>
            <p:cNvSpPr>
              <a:spLocks noChangeArrowheads="1"/>
            </p:cNvSpPr>
            <p:nvPr/>
          </p:nvSpPr>
          <p:spPr bwMode="auto">
            <a:xfrm>
              <a:off x="2227013" y="2129099"/>
              <a:ext cx="9866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keywords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Group 24"/>
          <p:cNvGrpSpPr/>
          <p:nvPr/>
        </p:nvGrpSpPr>
        <p:grpSpPr bwMode="auto">
          <a:xfrm>
            <a:off x="4995863" y="4528219"/>
            <a:ext cx="3311525" cy="693738"/>
            <a:chOff x="0" y="0"/>
            <a:chExt cx="3312368" cy="694658"/>
          </a:xfrm>
        </p:grpSpPr>
        <p:sp>
          <p:nvSpPr>
            <p:cNvPr id="53" name="椭圆 110"/>
            <p:cNvSpPr/>
            <p:nvPr/>
          </p:nvSpPr>
          <p:spPr bwMode="auto">
            <a:xfrm>
              <a:off x="0" y="43108"/>
              <a:ext cx="180000" cy="180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TextBox 112"/>
            <p:cNvSpPr>
              <a:spLocks noChangeArrowheads="1"/>
            </p:cNvSpPr>
            <p:nvPr/>
          </p:nvSpPr>
          <p:spPr bwMode="auto">
            <a:xfrm>
              <a:off x="154352" y="0"/>
              <a:ext cx="311254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To add a comment here</a:t>
              </a:r>
              <a:endPara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TextBox 114"/>
            <p:cNvSpPr>
              <a:spLocks noChangeArrowheads="1"/>
            </p:cNvSpPr>
            <p:nvPr/>
          </p:nvSpPr>
          <p:spPr bwMode="auto">
            <a:xfrm>
              <a:off x="165046" y="217604"/>
              <a:ext cx="314732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here. According to the need to adjust the font size. The text use justified.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</p:grpSp>
      <p:grpSp>
        <p:nvGrpSpPr>
          <p:cNvPr id="56" name="Group 28"/>
          <p:cNvGrpSpPr/>
          <p:nvPr/>
        </p:nvGrpSpPr>
        <p:grpSpPr bwMode="auto">
          <a:xfrm>
            <a:off x="4995863" y="3663032"/>
            <a:ext cx="3311525" cy="695325"/>
            <a:chOff x="0" y="0"/>
            <a:chExt cx="3312368" cy="694658"/>
          </a:xfrm>
        </p:grpSpPr>
        <p:sp>
          <p:nvSpPr>
            <p:cNvPr id="57" name="椭圆 118"/>
            <p:cNvSpPr/>
            <p:nvPr/>
          </p:nvSpPr>
          <p:spPr bwMode="auto">
            <a:xfrm>
              <a:off x="0" y="43108"/>
              <a:ext cx="180000" cy="180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TextBox 124"/>
            <p:cNvSpPr>
              <a:spLocks noChangeArrowheads="1"/>
            </p:cNvSpPr>
            <p:nvPr/>
          </p:nvSpPr>
          <p:spPr bwMode="auto">
            <a:xfrm>
              <a:off x="154352" y="0"/>
              <a:ext cx="311254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To add a comment here</a:t>
              </a: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" name="TextBox 125"/>
            <p:cNvSpPr>
              <a:spLocks noChangeArrowheads="1"/>
            </p:cNvSpPr>
            <p:nvPr/>
          </p:nvSpPr>
          <p:spPr bwMode="auto">
            <a:xfrm>
              <a:off x="165046" y="217604"/>
              <a:ext cx="314732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>
                <a:lnSpc>
                  <a:spcPts val="1500"/>
                </a:lnSpc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here. According to the need to adjust the font size. The text use justified.</a:t>
              </a:r>
              <a:endParaRPr lang="zh-CN" altLang="en-US" sz="10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0" name="Group 32"/>
          <p:cNvGrpSpPr/>
          <p:nvPr/>
        </p:nvGrpSpPr>
        <p:grpSpPr bwMode="auto">
          <a:xfrm>
            <a:off x="4995863" y="2799432"/>
            <a:ext cx="3311525" cy="695325"/>
            <a:chOff x="0" y="0"/>
            <a:chExt cx="3312368" cy="694658"/>
          </a:xfrm>
        </p:grpSpPr>
        <p:sp>
          <p:nvSpPr>
            <p:cNvPr id="61" name="椭圆 127"/>
            <p:cNvSpPr/>
            <p:nvPr/>
          </p:nvSpPr>
          <p:spPr bwMode="auto">
            <a:xfrm>
              <a:off x="0" y="43108"/>
              <a:ext cx="180000" cy="180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" name="TextBox 128"/>
            <p:cNvSpPr>
              <a:spLocks noChangeArrowheads="1"/>
            </p:cNvSpPr>
            <p:nvPr/>
          </p:nvSpPr>
          <p:spPr bwMode="auto">
            <a:xfrm>
              <a:off x="154352" y="0"/>
              <a:ext cx="311254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To add a comment here</a:t>
              </a: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" name="TextBox 129"/>
            <p:cNvSpPr>
              <a:spLocks noChangeArrowheads="1"/>
            </p:cNvSpPr>
            <p:nvPr/>
          </p:nvSpPr>
          <p:spPr bwMode="auto">
            <a:xfrm>
              <a:off x="165046" y="217604"/>
              <a:ext cx="314732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>
                <a:lnSpc>
                  <a:spcPts val="1500"/>
                </a:lnSpc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 here. According to the need to adjust the font size. The text use justified.</a:t>
              </a:r>
              <a:endParaRPr lang="zh-CN" altLang="en-US" sz="10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17"/>
          <p:cNvSpPr>
            <a:spLocks noChangeArrowheads="1"/>
          </p:cNvSpPr>
          <p:nvPr/>
        </p:nvSpPr>
        <p:spPr bwMode="auto">
          <a:xfrm>
            <a:off x="0" y="764704"/>
            <a:ext cx="9180512" cy="54006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1" name="Group 3"/>
          <p:cNvGrpSpPr/>
          <p:nvPr/>
        </p:nvGrpSpPr>
        <p:grpSpPr bwMode="auto">
          <a:xfrm>
            <a:off x="5314950" y="1974304"/>
            <a:ext cx="720725" cy="3419475"/>
            <a:chOff x="0" y="0"/>
            <a:chExt cx="720000" cy="3418584"/>
          </a:xfrm>
        </p:grpSpPr>
        <p:sp>
          <p:nvSpPr>
            <p:cNvPr id="42" name="椭圆 76"/>
            <p:cNvSpPr>
              <a:spLocks noChangeArrowheads="1"/>
            </p:cNvSpPr>
            <p:nvPr/>
          </p:nvSpPr>
          <p:spPr bwMode="auto">
            <a:xfrm>
              <a:off x="0" y="2698584"/>
              <a:ext cx="720000" cy="720000"/>
            </a:xfrm>
            <a:prstGeom prst="ellipse">
              <a:avLst/>
            </a:prstGeom>
            <a:solidFill>
              <a:srgbClr val="FF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椭圆 58"/>
            <p:cNvSpPr>
              <a:spLocks noChangeArrowheads="1"/>
            </p:cNvSpPr>
            <p:nvPr/>
          </p:nvSpPr>
          <p:spPr bwMode="auto">
            <a:xfrm>
              <a:off x="272381" y="2927672"/>
              <a:ext cx="447057" cy="461674"/>
            </a:xfrm>
            <a:custGeom>
              <a:avLst/>
              <a:gdLst>
                <a:gd name="T0" fmla="*/ 258993 w 447057"/>
                <a:gd name="T1" fmla="*/ 0 h 461674"/>
                <a:gd name="T2" fmla="*/ 444981 w 447057"/>
                <a:gd name="T3" fmla="*/ 113628 h 461674"/>
                <a:gd name="T4" fmla="*/ 447057 w 447057"/>
                <a:gd name="T5" fmla="*/ 134225 h 461674"/>
                <a:gd name="T6" fmla="*/ 235035 w 447057"/>
                <a:gd name="T7" fmla="*/ 461674 h 461674"/>
                <a:gd name="T8" fmla="*/ 0 w 447057"/>
                <a:gd name="T9" fmla="*/ 328050 h 461674"/>
                <a:gd name="T10" fmla="*/ 258993 w 447057"/>
                <a:gd name="T11" fmla="*/ 0 h 4616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7057"/>
                <a:gd name="T19" fmla="*/ 0 h 461674"/>
                <a:gd name="T20" fmla="*/ 447057 w 447057"/>
                <a:gd name="T21" fmla="*/ 461674 h 4616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7057" h="461674">
                  <a:moveTo>
                    <a:pt x="258993" y="0"/>
                  </a:moveTo>
                  <a:lnTo>
                    <a:pt x="444981" y="113628"/>
                  </a:lnTo>
                  <a:cubicBezTo>
                    <a:pt x="446861" y="120388"/>
                    <a:pt x="447057" y="127284"/>
                    <a:pt x="447057" y="134225"/>
                  </a:cubicBezTo>
                  <a:cubicBezTo>
                    <a:pt x="447057" y="280183"/>
                    <a:pt x="360196" y="405853"/>
                    <a:pt x="235035" y="461674"/>
                  </a:cubicBezTo>
                  <a:lnTo>
                    <a:pt x="0" y="328050"/>
                  </a:lnTo>
                  <a:lnTo>
                    <a:pt x="258993" y="0"/>
                  </a:lnTo>
                  <a:close/>
                </a:path>
              </a:pathLst>
            </a:custGeom>
            <a:solidFill>
              <a:srgbClr val="FFA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圆角矩形 78"/>
            <p:cNvSpPr>
              <a:spLocks noChangeArrowheads="1"/>
            </p:cNvSpPr>
            <p:nvPr/>
          </p:nvSpPr>
          <p:spPr bwMode="auto">
            <a:xfrm>
              <a:off x="180000" y="0"/>
              <a:ext cx="360000" cy="3058584"/>
            </a:xfrm>
            <a:prstGeom prst="roundRect">
              <a:avLst>
                <a:gd name="adj" fmla="val 50000"/>
              </a:avLst>
            </a:prstGeom>
            <a:solidFill>
              <a:srgbClr val="FF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圆角矩形 79"/>
            <p:cNvSpPr>
              <a:spLocks noChangeArrowheads="1"/>
            </p:cNvSpPr>
            <p:nvPr/>
          </p:nvSpPr>
          <p:spPr bwMode="auto">
            <a:xfrm>
              <a:off x="270000" y="144016"/>
              <a:ext cx="180000" cy="283716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80"/>
            <p:cNvSpPr>
              <a:spLocks noChangeArrowheads="1"/>
            </p:cNvSpPr>
            <p:nvPr/>
          </p:nvSpPr>
          <p:spPr bwMode="auto">
            <a:xfrm>
              <a:off x="144000" y="2842584"/>
              <a:ext cx="432000" cy="432000"/>
            </a:xfrm>
            <a:prstGeom prst="ellipse">
              <a:avLst/>
            </a:prstGeom>
            <a:solidFill>
              <a:srgbClr val="DE3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82"/>
            <p:cNvSpPr>
              <a:spLocks noChangeArrowheads="1"/>
            </p:cNvSpPr>
            <p:nvPr/>
          </p:nvSpPr>
          <p:spPr bwMode="auto">
            <a:xfrm>
              <a:off x="231900" y="2956102"/>
              <a:ext cx="108000" cy="108000"/>
            </a:xfrm>
            <a:prstGeom prst="ellipse">
              <a:avLst/>
            </a:prstGeom>
            <a:solidFill>
              <a:srgbClr val="FF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8" name="矩形 3"/>
          <p:cNvSpPr>
            <a:spLocks noChangeArrowheads="1"/>
          </p:cNvSpPr>
          <p:nvPr/>
        </p:nvSpPr>
        <p:spPr bwMode="auto">
          <a:xfrm>
            <a:off x="476250" y="1199604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anose="020F0502020204030204" pitchFamily="34" charset="0"/>
            </a:endParaRPr>
          </a:p>
        </p:txBody>
      </p:sp>
      <p:sp>
        <p:nvSpPr>
          <p:cNvPr id="49" name="等腰三角形 4"/>
          <p:cNvSpPr>
            <a:spLocks noChangeArrowheads="1"/>
          </p:cNvSpPr>
          <p:nvPr/>
        </p:nvSpPr>
        <p:spPr bwMode="auto">
          <a:xfrm rot="5400000">
            <a:off x="-39688" y="1178967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矩形 81"/>
          <p:cNvSpPr>
            <a:spLocks noChangeArrowheads="1"/>
          </p:cNvSpPr>
          <p:nvPr/>
        </p:nvSpPr>
        <p:spPr bwMode="auto">
          <a:xfrm>
            <a:off x="5584825" y="2871242"/>
            <a:ext cx="179388" cy="2073275"/>
          </a:xfrm>
          <a:prstGeom prst="rect">
            <a:avLst/>
          </a:prstGeom>
          <a:solidFill>
            <a:srgbClr val="DE3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" name="Group 13"/>
          <p:cNvGrpSpPr/>
          <p:nvPr/>
        </p:nvGrpSpPr>
        <p:grpSpPr bwMode="auto">
          <a:xfrm>
            <a:off x="6078538" y="3928517"/>
            <a:ext cx="2249487" cy="323850"/>
            <a:chOff x="0" y="0"/>
            <a:chExt cx="2249266" cy="324000"/>
          </a:xfrm>
        </p:grpSpPr>
        <p:grpSp>
          <p:nvGrpSpPr>
            <p:cNvPr id="52" name="Group 14"/>
            <p:cNvGrpSpPr/>
            <p:nvPr/>
          </p:nvGrpSpPr>
          <p:grpSpPr bwMode="auto">
            <a:xfrm>
              <a:off x="0" y="0"/>
              <a:ext cx="2249266" cy="324000"/>
              <a:chOff x="0" y="0"/>
              <a:chExt cx="2249266" cy="324000"/>
            </a:xfrm>
          </p:grpSpPr>
          <p:sp>
            <p:nvSpPr>
              <p:cNvPr id="54" name="矩形 73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2177266" cy="32400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" name="矩形 74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72000" cy="3240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等腰三角形 75"/>
              <p:cNvSpPr>
                <a:spLocks noChangeArrowheads="1"/>
              </p:cNvSpPr>
              <p:nvPr/>
            </p:nvSpPr>
            <p:spPr bwMode="auto">
              <a:xfrm rot="-5400000">
                <a:off x="-18000" y="126000"/>
                <a:ext cx="108000" cy="7200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3" name="TextBox 72"/>
            <p:cNvSpPr>
              <a:spLocks noChangeArrowheads="1"/>
            </p:cNvSpPr>
            <p:nvPr/>
          </p:nvSpPr>
          <p:spPr bwMode="auto">
            <a:xfrm>
              <a:off x="166819" y="23499"/>
              <a:ext cx="208244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To add a comment here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7" name="TextBox 70"/>
          <p:cNvSpPr>
            <a:spLocks noChangeArrowheads="1"/>
          </p:cNvSpPr>
          <p:nvPr/>
        </p:nvSpPr>
        <p:spPr bwMode="auto">
          <a:xfrm>
            <a:off x="6056313" y="4257129"/>
            <a:ext cx="234315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15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add text here. According to the need to adjust the font size.</a:t>
            </a:r>
            <a:endParaRPr lang="zh-CN" altLang="en-US" sz="100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8" name="Group 20"/>
          <p:cNvGrpSpPr/>
          <p:nvPr/>
        </p:nvGrpSpPr>
        <p:grpSpPr bwMode="auto">
          <a:xfrm>
            <a:off x="3074988" y="2253704"/>
            <a:ext cx="2249487" cy="323850"/>
            <a:chOff x="0" y="0"/>
            <a:chExt cx="2249266" cy="324000"/>
          </a:xfrm>
        </p:grpSpPr>
        <p:grpSp>
          <p:nvGrpSpPr>
            <p:cNvPr id="59" name="Group 21"/>
            <p:cNvGrpSpPr/>
            <p:nvPr/>
          </p:nvGrpSpPr>
          <p:grpSpPr bwMode="auto">
            <a:xfrm flipH="1">
              <a:off x="0" y="0"/>
              <a:ext cx="2249266" cy="324000"/>
              <a:chOff x="0" y="0"/>
              <a:chExt cx="2249266" cy="324000"/>
            </a:xfrm>
          </p:grpSpPr>
          <p:sp>
            <p:nvSpPr>
              <p:cNvPr id="61" name="矩形 66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2177266" cy="32400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2" name="矩形 67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72000" cy="3240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3" name="等腰三角形 68"/>
              <p:cNvSpPr>
                <a:spLocks noChangeArrowheads="1"/>
              </p:cNvSpPr>
              <p:nvPr/>
            </p:nvSpPr>
            <p:spPr bwMode="auto">
              <a:xfrm rot="-5400000">
                <a:off x="-18000" y="126000"/>
                <a:ext cx="108000" cy="7200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0" name="TextBox 65"/>
            <p:cNvSpPr>
              <a:spLocks noChangeArrowheads="1"/>
            </p:cNvSpPr>
            <p:nvPr/>
          </p:nvSpPr>
          <p:spPr bwMode="auto">
            <a:xfrm>
              <a:off x="0" y="23500"/>
              <a:ext cx="208244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To add a comment here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4" name="TextBox 63"/>
          <p:cNvSpPr>
            <a:spLocks noChangeArrowheads="1"/>
          </p:cNvSpPr>
          <p:nvPr/>
        </p:nvSpPr>
        <p:spPr bwMode="auto">
          <a:xfrm>
            <a:off x="2984500" y="2577554"/>
            <a:ext cx="23399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lnSpc>
                <a:spcPts val="15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add text here. According to the need to adjust the font size.</a:t>
            </a:r>
            <a:endParaRPr lang="zh-CN" altLang="en-US" sz="100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5" name="Group 27"/>
          <p:cNvGrpSpPr/>
          <p:nvPr/>
        </p:nvGrpSpPr>
        <p:grpSpPr bwMode="auto">
          <a:xfrm>
            <a:off x="6056313" y="2726779"/>
            <a:ext cx="2249487" cy="323850"/>
            <a:chOff x="0" y="0"/>
            <a:chExt cx="2249266" cy="324000"/>
          </a:xfrm>
        </p:grpSpPr>
        <p:grpSp>
          <p:nvGrpSpPr>
            <p:cNvPr id="66" name="Group 28"/>
            <p:cNvGrpSpPr/>
            <p:nvPr/>
          </p:nvGrpSpPr>
          <p:grpSpPr bwMode="auto">
            <a:xfrm>
              <a:off x="0" y="0"/>
              <a:ext cx="2249266" cy="324000"/>
              <a:chOff x="0" y="0"/>
              <a:chExt cx="2249266" cy="324000"/>
            </a:xfrm>
          </p:grpSpPr>
          <p:sp>
            <p:nvSpPr>
              <p:cNvPr id="68" name="矩形 58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2177266" cy="32400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" name="矩形 60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72000" cy="3240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0" name="等腰三角形 61"/>
              <p:cNvSpPr>
                <a:spLocks noChangeArrowheads="1"/>
              </p:cNvSpPr>
              <p:nvPr/>
            </p:nvSpPr>
            <p:spPr bwMode="auto">
              <a:xfrm rot="-5400000">
                <a:off x="-18000" y="126000"/>
                <a:ext cx="108000" cy="7200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7" name="TextBox 57"/>
            <p:cNvSpPr>
              <a:spLocks noChangeArrowheads="1"/>
            </p:cNvSpPr>
            <p:nvPr/>
          </p:nvSpPr>
          <p:spPr bwMode="auto">
            <a:xfrm>
              <a:off x="166819" y="23499"/>
              <a:ext cx="208244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To add a comment here</a:t>
              </a: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1" name="TextBox 55"/>
          <p:cNvSpPr>
            <a:spLocks noChangeArrowheads="1"/>
          </p:cNvSpPr>
          <p:nvPr/>
        </p:nvSpPr>
        <p:spPr bwMode="auto">
          <a:xfrm>
            <a:off x="6035675" y="3055392"/>
            <a:ext cx="2343150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1500"/>
              </a:lnSpc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add text here. According to the need to adjust the font size.</a:t>
            </a:r>
            <a:endParaRPr lang="zh-CN" altLang="en-US" sz="100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2" name="Group 34"/>
          <p:cNvGrpSpPr/>
          <p:nvPr/>
        </p:nvGrpSpPr>
        <p:grpSpPr bwMode="auto">
          <a:xfrm>
            <a:off x="827088" y="3969792"/>
            <a:ext cx="3357562" cy="1231900"/>
            <a:chOff x="0" y="0"/>
            <a:chExt cx="3357703" cy="1231374"/>
          </a:xfrm>
        </p:grpSpPr>
        <p:grpSp>
          <p:nvGrpSpPr>
            <p:cNvPr id="73" name="Group 35"/>
            <p:cNvGrpSpPr/>
            <p:nvPr/>
          </p:nvGrpSpPr>
          <p:grpSpPr bwMode="auto">
            <a:xfrm>
              <a:off x="0" y="536716"/>
              <a:ext cx="3357703" cy="694658"/>
              <a:chOff x="0" y="0"/>
              <a:chExt cx="3357703" cy="694658"/>
            </a:xfrm>
          </p:grpSpPr>
          <p:sp>
            <p:nvSpPr>
              <p:cNvPr id="75" name="矩形 84"/>
              <p:cNvSpPr>
                <a:spLocks noChangeArrowheads="1"/>
              </p:cNvSpPr>
              <p:nvPr/>
            </p:nvSpPr>
            <p:spPr bwMode="auto">
              <a:xfrm>
                <a:off x="0" y="81208"/>
                <a:ext cx="108000" cy="1080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6" name="TextBox 85"/>
              <p:cNvSpPr>
                <a:spLocks noChangeArrowheads="1"/>
              </p:cNvSpPr>
              <p:nvPr/>
            </p:nvSpPr>
            <p:spPr bwMode="auto">
              <a:xfrm>
                <a:off x="106727" y="0"/>
                <a:ext cx="2589998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To add a comment here</a:t>
                </a:r>
                <a:endPara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7" name="TextBox 86"/>
              <p:cNvSpPr>
                <a:spLocks noChangeArrowheads="1"/>
              </p:cNvSpPr>
              <p:nvPr/>
            </p:nvSpPr>
            <p:spPr bwMode="auto">
              <a:xfrm>
                <a:off x="117421" y="217604"/>
                <a:ext cx="3240282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ts val="1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292929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text here. According to the need to adjust the font size. The text use justified.</a:t>
                </a:r>
                <a:endPara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29292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4" name="TextBox 87"/>
            <p:cNvSpPr>
              <a:spLocks noChangeArrowheads="1"/>
            </p:cNvSpPr>
            <p:nvPr/>
          </p:nvSpPr>
          <p:spPr bwMode="auto">
            <a:xfrm>
              <a:off x="80509" y="0"/>
              <a:ext cx="12795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</a:t>
              </a:r>
              <a:r>
                <a: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20"/>
          <p:cNvSpPr>
            <a:spLocks noChangeArrowheads="1"/>
          </p:cNvSpPr>
          <p:nvPr/>
        </p:nvSpPr>
        <p:spPr bwMode="auto">
          <a:xfrm>
            <a:off x="4165600" y="2441029"/>
            <a:ext cx="288925" cy="25304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"/>
          <p:cNvSpPr>
            <a:spLocks noChangeArrowheads="1"/>
          </p:cNvSpPr>
          <p:nvPr/>
        </p:nvSpPr>
        <p:spPr bwMode="auto">
          <a:xfrm>
            <a:off x="476250" y="1199604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anose="020F0502020204030204" pitchFamily="34" charset="0"/>
            </a:endParaRPr>
          </a:p>
        </p:txBody>
      </p:sp>
      <p:sp>
        <p:nvSpPr>
          <p:cNvPr id="38" name="等腰三角形 4"/>
          <p:cNvSpPr>
            <a:spLocks noChangeArrowheads="1"/>
          </p:cNvSpPr>
          <p:nvPr/>
        </p:nvSpPr>
        <p:spPr bwMode="auto">
          <a:xfrm rot="5400000">
            <a:off x="-39688" y="1178967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矩形 5"/>
          <p:cNvSpPr>
            <a:spLocks noChangeArrowheads="1"/>
          </p:cNvSpPr>
          <p:nvPr/>
        </p:nvSpPr>
        <p:spPr bwMode="auto">
          <a:xfrm>
            <a:off x="0" y="4961979"/>
            <a:ext cx="9144000" cy="1203325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矩形 6"/>
          <p:cNvSpPr>
            <a:spLocks noChangeArrowheads="1"/>
          </p:cNvSpPr>
          <p:nvPr/>
        </p:nvSpPr>
        <p:spPr bwMode="auto">
          <a:xfrm>
            <a:off x="3570288" y="2729954"/>
            <a:ext cx="288925" cy="2241550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矩形 22"/>
          <p:cNvSpPr>
            <a:spLocks noChangeArrowheads="1"/>
          </p:cNvSpPr>
          <p:nvPr/>
        </p:nvSpPr>
        <p:spPr bwMode="auto">
          <a:xfrm>
            <a:off x="4762500" y="3088729"/>
            <a:ext cx="287338" cy="18827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矩形 23"/>
          <p:cNvSpPr>
            <a:spLocks noChangeArrowheads="1"/>
          </p:cNvSpPr>
          <p:nvPr/>
        </p:nvSpPr>
        <p:spPr bwMode="auto">
          <a:xfrm>
            <a:off x="5357813" y="2872829"/>
            <a:ext cx="287337" cy="20986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矩形 24"/>
          <p:cNvSpPr>
            <a:spLocks noChangeArrowheads="1"/>
          </p:cNvSpPr>
          <p:nvPr/>
        </p:nvSpPr>
        <p:spPr bwMode="auto">
          <a:xfrm>
            <a:off x="5953125" y="2225129"/>
            <a:ext cx="288925" cy="27463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矩形 25"/>
          <p:cNvSpPr>
            <a:spLocks noChangeArrowheads="1"/>
          </p:cNvSpPr>
          <p:nvPr/>
        </p:nvSpPr>
        <p:spPr bwMode="auto">
          <a:xfrm>
            <a:off x="6548438" y="2656929"/>
            <a:ext cx="288925" cy="23145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矩形 26"/>
          <p:cNvSpPr>
            <a:spLocks noChangeArrowheads="1"/>
          </p:cNvSpPr>
          <p:nvPr/>
        </p:nvSpPr>
        <p:spPr bwMode="auto">
          <a:xfrm>
            <a:off x="7143750" y="3304629"/>
            <a:ext cx="288925" cy="16668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矩形 27"/>
          <p:cNvSpPr>
            <a:spLocks noChangeArrowheads="1"/>
          </p:cNvSpPr>
          <p:nvPr/>
        </p:nvSpPr>
        <p:spPr bwMode="auto">
          <a:xfrm>
            <a:off x="7740650" y="3088729"/>
            <a:ext cx="288925" cy="18827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矩形 28"/>
          <p:cNvSpPr>
            <a:spLocks noChangeArrowheads="1"/>
          </p:cNvSpPr>
          <p:nvPr/>
        </p:nvSpPr>
        <p:spPr bwMode="auto">
          <a:xfrm>
            <a:off x="2974975" y="3304629"/>
            <a:ext cx="288925" cy="16668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矩形 29"/>
          <p:cNvSpPr>
            <a:spLocks noChangeArrowheads="1"/>
          </p:cNvSpPr>
          <p:nvPr/>
        </p:nvSpPr>
        <p:spPr bwMode="auto">
          <a:xfrm>
            <a:off x="2379663" y="3850729"/>
            <a:ext cx="287337" cy="11207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矩形 30"/>
          <p:cNvSpPr>
            <a:spLocks noChangeArrowheads="1"/>
          </p:cNvSpPr>
          <p:nvPr/>
        </p:nvSpPr>
        <p:spPr bwMode="auto">
          <a:xfrm>
            <a:off x="1782763" y="3449092"/>
            <a:ext cx="288925" cy="1522412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矩形 31"/>
          <p:cNvSpPr>
            <a:spLocks noChangeArrowheads="1"/>
          </p:cNvSpPr>
          <p:nvPr/>
        </p:nvSpPr>
        <p:spPr bwMode="auto">
          <a:xfrm>
            <a:off x="1187450" y="3623717"/>
            <a:ext cx="288925" cy="1338262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" name="Group 17"/>
          <p:cNvGrpSpPr/>
          <p:nvPr/>
        </p:nvGrpSpPr>
        <p:grpSpPr bwMode="auto">
          <a:xfrm>
            <a:off x="0" y="4949279"/>
            <a:ext cx="9144000" cy="307975"/>
            <a:chOff x="0" y="0"/>
            <a:chExt cx="9144000" cy="307777"/>
          </a:xfrm>
        </p:grpSpPr>
        <p:sp>
          <p:nvSpPr>
            <p:cNvPr id="52" name="矩形 46"/>
            <p:cNvSpPr>
              <a:spLocks noChangeArrowheads="1"/>
            </p:cNvSpPr>
            <p:nvPr/>
          </p:nvSpPr>
          <p:spPr bwMode="auto">
            <a:xfrm>
              <a:off x="0" y="12365"/>
              <a:ext cx="9144000" cy="288000"/>
            </a:xfrm>
            <a:prstGeom prst="rect">
              <a:avLst/>
            </a:prstGeom>
            <a:solidFill>
              <a:srgbClr val="DA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TextBox 47"/>
            <p:cNvSpPr>
              <a:spLocks noChangeArrowheads="1"/>
            </p:cNvSpPr>
            <p:nvPr/>
          </p:nvSpPr>
          <p:spPr bwMode="auto">
            <a:xfrm>
              <a:off x="1125141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TextBox 48"/>
            <p:cNvSpPr>
              <a:spLocks noChangeArrowheads="1"/>
            </p:cNvSpPr>
            <p:nvPr/>
          </p:nvSpPr>
          <p:spPr bwMode="auto">
            <a:xfrm>
              <a:off x="1721709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TextBox 49"/>
            <p:cNvSpPr>
              <a:spLocks noChangeArrowheads="1"/>
            </p:cNvSpPr>
            <p:nvPr/>
          </p:nvSpPr>
          <p:spPr bwMode="auto">
            <a:xfrm>
              <a:off x="2318277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TextBox 50"/>
            <p:cNvSpPr>
              <a:spLocks noChangeArrowheads="1"/>
            </p:cNvSpPr>
            <p:nvPr/>
          </p:nvSpPr>
          <p:spPr bwMode="auto">
            <a:xfrm>
              <a:off x="2914845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TextBox 51"/>
            <p:cNvSpPr>
              <a:spLocks noChangeArrowheads="1"/>
            </p:cNvSpPr>
            <p:nvPr/>
          </p:nvSpPr>
          <p:spPr bwMode="auto">
            <a:xfrm>
              <a:off x="3511413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05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TextBox 52"/>
            <p:cNvSpPr>
              <a:spLocks noChangeArrowheads="1"/>
            </p:cNvSpPr>
            <p:nvPr/>
          </p:nvSpPr>
          <p:spPr bwMode="auto">
            <a:xfrm>
              <a:off x="4107981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06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" name="TextBox 53"/>
            <p:cNvSpPr>
              <a:spLocks noChangeArrowheads="1"/>
            </p:cNvSpPr>
            <p:nvPr/>
          </p:nvSpPr>
          <p:spPr bwMode="auto">
            <a:xfrm>
              <a:off x="4704549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07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0" name="TextBox 54"/>
            <p:cNvSpPr>
              <a:spLocks noChangeArrowheads="1"/>
            </p:cNvSpPr>
            <p:nvPr/>
          </p:nvSpPr>
          <p:spPr bwMode="auto">
            <a:xfrm>
              <a:off x="5301117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08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" name="TextBox 55"/>
            <p:cNvSpPr>
              <a:spLocks noChangeArrowheads="1"/>
            </p:cNvSpPr>
            <p:nvPr/>
          </p:nvSpPr>
          <p:spPr bwMode="auto">
            <a:xfrm>
              <a:off x="5897685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09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" name="TextBox 56"/>
            <p:cNvSpPr>
              <a:spLocks noChangeArrowheads="1"/>
            </p:cNvSpPr>
            <p:nvPr/>
          </p:nvSpPr>
          <p:spPr bwMode="auto">
            <a:xfrm>
              <a:off x="6494253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" name="TextBox 57"/>
            <p:cNvSpPr>
              <a:spLocks noChangeArrowheads="1"/>
            </p:cNvSpPr>
            <p:nvPr/>
          </p:nvSpPr>
          <p:spPr bwMode="auto">
            <a:xfrm>
              <a:off x="7090821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11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" name="TextBox 58"/>
            <p:cNvSpPr>
              <a:spLocks noChangeArrowheads="1"/>
            </p:cNvSpPr>
            <p:nvPr/>
          </p:nvSpPr>
          <p:spPr bwMode="auto">
            <a:xfrm>
              <a:off x="7687394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12</a:t>
              </a:r>
              <a:endPara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5" name="Group 31"/>
          <p:cNvGrpSpPr/>
          <p:nvPr/>
        </p:nvGrpSpPr>
        <p:grpSpPr bwMode="auto">
          <a:xfrm>
            <a:off x="2159000" y="5398542"/>
            <a:ext cx="4826000" cy="533400"/>
            <a:chOff x="0" y="0"/>
            <a:chExt cx="4826746" cy="533368"/>
          </a:xfrm>
        </p:grpSpPr>
        <p:sp>
          <p:nvSpPr>
            <p:cNvPr id="66" name="矩形 59"/>
            <p:cNvSpPr>
              <a:spLocks noChangeArrowheads="1"/>
            </p:cNvSpPr>
            <p:nvPr/>
          </p:nvSpPr>
          <p:spPr bwMode="auto">
            <a:xfrm>
              <a:off x="580278" y="0"/>
              <a:ext cx="36661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" name="矩形 60"/>
            <p:cNvSpPr>
              <a:spLocks noChangeArrowheads="1"/>
            </p:cNvSpPr>
            <p:nvPr/>
          </p:nvSpPr>
          <p:spPr bwMode="auto">
            <a:xfrm>
              <a:off x="0" y="256369"/>
              <a:ext cx="48267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8E4A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the title here illustrated text</a:t>
              </a:r>
              <a:endParaRPr lang="zh-CN" altLang="en-US" sz="1200">
                <a:solidFill>
                  <a:srgbClr val="8E4A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8" name="TextBox 61"/>
          <p:cNvSpPr>
            <a:spLocks noChangeArrowheads="1"/>
          </p:cNvSpPr>
          <p:nvPr/>
        </p:nvSpPr>
        <p:spPr bwMode="auto">
          <a:xfrm>
            <a:off x="5795963" y="1723479"/>
            <a:ext cx="604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860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98</a:t>
            </a:r>
            <a:endParaRPr lang="zh-CN" altLang="en-US" sz="2800">
              <a:solidFill>
                <a:srgbClr val="FF860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9" name="TextBox 62"/>
          <p:cNvSpPr>
            <a:spLocks noChangeArrowheads="1"/>
          </p:cNvSpPr>
          <p:nvPr/>
        </p:nvSpPr>
        <p:spPr bwMode="auto">
          <a:xfrm>
            <a:off x="2219325" y="3363367"/>
            <a:ext cx="604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860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35</a:t>
            </a:r>
            <a:endParaRPr lang="zh-CN" altLang="en-US" sz="2800">
              <a:solidFill>
                <a:srgbClr val="FF860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476250" y="1257077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anose="020F0502020204030204" pitchFamily="34" charset="0"/>
            </a:endParaRPr>
          </a:p>
        </p:txBody>
      </p:sp>
      <p:sp>
        <p:nvSpPr>
          <p:cNvPr id="32" name="等腰三角形 4"/>
          <p:cNvSpPr>
            <a:spLocks noChangeArrowheads="1"/>
          </p:cNvSpPr>
          <p:nvPr/>
        </p:nvSpPr>
        <p:spPr bwMode="auto">
          <a:xfrm rot="5400000">
            <a:off x="-39688" y="1236440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8"/>
          <p:cNvSpPr>
            <a:spLocks noChangeArrowheads="1"/>
          </p:cNvSpPr>
          <p:nvPr/>
        </p:nvSpPr>
        <p:spPr bwMode="auto">
          <a:xfrm>
            <a:off x="971550" y="4587652"/>
            <a:ext cx="7034213" cy="790575"/>
          </a:xfrm>
          <a:custGeom>
            <a:avLst/>
            <a:gdLst>
              <a:gd name="T0" fmla="*/ 3516279 w 7034766"/>
              <a:gd name="T1" fmla="*/ 0 h 791278"/>
              <a:gd name="T2" fmla="*/ 7032554 w 7034766"/>
              <a:gd name="T3" fmla="*/ 788470 h 791278"/>
              <a:gd name="T4" fmla="*/ 3516279 w 7034766"/>
              <a:gd name="T5" fmla="*/ 215257 h 791278"/>
              <a:gd name="T6" fmla="*/ 0 w 7034766"/>
              <a:gd name="T7" fmla="*/ 788470 h 791278"/>
              <a:gd name="T8" fmla="*/ 3516279 w 7034766"/>
              <a:gd name="T9" fmla="*/ 0 h 7912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34766"/>
              <a:gd name="T16" fmla="*/ 0 h 791278"/>
              <a:gd name="T17" fmla="*/ 7034766 w 7034766"/>
              <a:gd name="T18" fmla="*/ 791278 h 7912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34766" h="791278">
                <a:moveTo>
                  <a:pt x="3517383" y="0"/>
                </a:moveTo>
                <a:cubicBezTo>
                  <a:pt x="5027813" y="0"/>
                  <a:pt x="6344283" y="318829"/>
                  <a:pt x="7034766" y="791278"/>
                </a:cubicBezTo>
                <a:cubicBezTo>
                  <a:pt x="6205735" y="440222"/>
                  <a:pt x="4938050" y="216024"/>
                  <a:pt x="3517383" y="216024"/>
                </a:cubicBezTo>
                <a:cubicBezTo>
                  <a:pt x="2096717" y="216024"/>
                  <a:pt x="829032" y="440222"/>
                  <a:pt x="0" y="791278"/>
                </a:cubicBezTo>
                <a:cubicBezTo>
                  <a:pt x="690483" y="318829"/>
                  <a:pt x="2006953" y="0"/>
                  <a:pt x="3517383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4" name="Group 5"/>
          <p:cNvGrpSpPr/>
          <p:nvPr/>
        </p:nvGrpSpPr>
        <p:grpSpPr bwMode="auto">
          <a:xfrm>
            <a:off x="3627438" y="2944590"/>
            <a:ext cx="1728787" cy="1728787"/>
            <a:chOff x="0" y="0"/>
            <a:chExt cx="1728192" cy="1728192"/>
          </a:xfrm>
        </p:grpSpPr>
        <p:sp>
          <p:nvSpPr>
            <p:cNvPr id="35" name="五角星 68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TextBox 70"/>
            <p:cNvSpPr>
              <a:spLocks noChangeArrowheads="1"/>
            </p:cNvSpPr>
            <p:nvPr/>
          </p:nvSpPr>
          <p:spPr bwMode="auto">
            <a:xfrm>
              <a:off x="606653" y="479375"/>
              <a:ext cx="51488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kumimoji="0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" name="Group 9"/>
          <p:cNvGrpSpPr/>
          <p:nvPr/>
        </p:nvGrpSpPr>
        <p:grpSpPr bwMode="auto">
          <a:xfrm rot="-480000">
            <a:off x="2282825" y="3406552"/>
            <a:ext cx="1398588" cy="1397000"/>
            <a:chOff x="0" y="0"/>
            <a:chExt cx="1728192" cy="1728192"/>
          </a:xfrm>
        </p:grpSpPr>
        <p:sp>
          <p:nvSpPr>
            <p:cNvPr id="39" name="五角星 72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TextBox 74"/>
            <p:cNvSpPr>
              <a:spLocks noChangeArrowheads="1"/>
            </p:cNvSpPr>
            <p:nvPr/>
          </p:nvSpPr>
          <p:spPr bwMode="auto">
            <a:xfrm>
              <a:off x="582524" y="479375"/>
              <a:ext cx="563145" cy="79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Group 13"/>
          <p:cNvGrpSpPr/>
          <p:nvPr/>
        </p:nvGrpSpPr>
        <p:grpSpPr bwMode="auto">
          <a:xfrm rot="-981927">
            <a:off x="1119188" y="3809777"/>
            <a:ext cx="1217612" cy="1219200"/>
            <a:chOff x="0" y="0"/>
            <a:chExt cx="1728192" cy="1728192"/>
          </a:xfrm>
        </p:grpSpPr>
        <p:sp>
          <p:nvSpPr>
            <p:cNvPr id="43" name="五角星 76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TextBox 78"/>
            <p:cNvSpPr>
              <a:spLocks noChangeArrowheads="1"/>
            </p:cNvSpPr>
            <p:nvPr/>
          </p:nvSpPr>
          <p:spPr bwMode="auto">
            <a:xfrm>
              <a:off x="572902" y="493115"/>
              <a:ext cx="582386" cy="785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kumimoji="0" lang="zh-CN" altLang="en-US" sz="3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" name="Group 17"/>
          <p:cNvGrpSpPr/>
          <p:nvPr/>
        </p:nvGrpSpPr>
        <p:grpSpPr bwMode="auto">
          <a:xfrm rot="480000">
            <a:off x="5300663" y="3365277"/>
            <a:ext cx="1398587" cy="1398588"/>
            <a:chOff x="0" y="0"/>
            <a:chExt cx="1728192" cy="1728192"/>
          </a:xfrm>
        </p:grpSpPr>
        <p:sp>
          <p:nvSpPr>
            <p:cNvPr id="47" name="五角星 80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TextBox 82"/>
            <p:cNvSpPr>
              <a:spLocks noChangeArrowheads="1"/>
            </p:cNvSpPr>
            <p:nvPr/>
          </p:nvSpPr>
          <p:spPr bwMode="auto">
            <a:xfrm>
              <a:off x="582524" y="479375"/>
              <a:ext cx="563145" cy="79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0" name="Group 21"/>
          <p:cNvGrpSpPr/>
          <p:nvPr/>
        </p:nvGrpSpPr>
        <p:grpSpPr bwMode="auto">
          <a:xfrm rot="967929">
            <a:off x="6645275" y="3809777"/>
            <a:ext cx="1217613" cy="1219200"/>
            <a:chOff x="0" y="0"/>
            <a:chExt cx="1728192" cy="1728192"/>
          </a:xfrm>
        </p:grpSpPr>
        <p:sp>
          <p:nvSpPr>
            <p:cNvPr id="51" name="五角星 84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TextBox 86"/>
            <p:cNvSpPr>
              <a:spLocks noChangeArrowheads="1"/>
            </p:cNvSpPr>
            <p:nvPr/>
          </p:nvSpPr>
          <p:spPr bwMode="auto">
            <a:xfrm>
              <a:off x="572902" y="493115"/>
              <a:ext cx="582386" cy="785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endParaRPr kumimoji="0" lang="zh-CN" altLang="en-US" sz="3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4" name="TextBox 87"/>
          <p:cNvSpPr>
            <a:spLocks noChangeArrowheads="1"/>
          </p:cNvSpPr>
          <p:nvPr/>
        </p:nvSpPr>
        <p:spPr bwMode="auto">
          <a:xfrm>
            <a:off x="2181225" y="5170265"/>
            <a:ext cx="4619625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F860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add text here. According to the need to adjust the font size. The text use justified.</a:t>
            </a:r>
            <a:endParaRPr lang="zh-CN" altLang="en-US" sz="1100" b="1">
              <a:solidFill>
                <a:srgbClr val="FF860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TextBox 88"/>
          <p:cNvSpPr>
            <a:spLocks noChangeArrowheads="1"/>
          </p:cNvSpPr>
          <p:nvPr/>
        </p:nvSpPr>
        <p:spPr bwMode="auto">
          <a:xfrm>
            <a:off x="3744913" y="2117502"/>
            <a:ext cx="150018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TextBox 89"/>
          <p:cNvSpPr>
            <a:spLocks noChangeArrowheads="1"/>
          </p:cNvSpPr>
          <p:nvPr/>
        </p:nvSpPr>
        <p:spPr bwMode="auto">
          <a:xfrm>
            <a:off x="2152650" y="2571527"/>
            <a:ext cx="15017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TextBox 90"/>
          <p:cNvSpPr>
            <a:spLocks noChangeArrowheads="1"/>
          </p:cNvSpPr>
          <p:nvPr/>
        </p:nvSpPr>
        <p:spPr bwMode="auto">
          <a:xfrm>
            <a:off x="5321300" y="2571527"/>
            <a:ext cx="15017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TextBox 91"/>
          <p:cNvSpPr>
            <a:spLocks noChangeArrowheads="1"/>
          </p:cNvSpPr>
          <p:nvPr/>
        </p:nvSpPr>
        <p:spPr bwMode="auto">
          <a:xfrm>
            <a:off x="762000" y="3036665"/>
            <a:ext cx="1500188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TextBox 92"/>
          <p:cNvSpPr>
            <a:spLocks noChangeArrowheads="1"/>
          </p:cNvSpPr>
          <p:nvPr/>
        </p:nvSpPr>
        <p:spPr bwMode="auto">
          <a:xfrm>
            <a:off x="6772275" y="3036665"/>
            <a:ext cx="150177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1052736"/>
            <a:ext cx="8359775" cy="5041901"/>
            <a:chOff x="0" y="-284163"/>
            <a:chExt cx="8359775" cy="5041901"/>
          </a:xfrm>
        </p:grpSpPr>
        <p:sp>
          <p:nvSpPr>
            <p:cNvPr id="18" name="任意多边形 61"/>
            <p:cNvSpPr>
              <a:spLocks noChangeArrowheads="1"/>
            </p:cNvSpPr>
            <p:nvPr/>
          </p:nvSpPr>
          <p:spPr bwMode="auto">
            <a:xfrm>
              <a:off x="7077075" y="3429000"/>
              <a:ext cx="1282700" cy="942975"/>
            </a:xfrm>
            <a:custGeom>
              <a:avLst/>
              <a:gdLst>
                <a:gd name="T0" fmla="*/ 67110 w 2255291"/>
                <a:gd name="T1" fmla="*/ 40683 h 1944216"/>
                <a:gd name="T2" fmla="*/ 52360 w 2255291"/>
                <a:gd name="T3" fmla="*/ 52151 h 1944216"/>
                <a:gd name="T4" fmla="*/ 81859 w 2255291"/>
                <a:gd name="T5" fmla="*/ 52151 h 1944216"/>
                <a:gd name="T6" fmla="*/ 67110 w 2255291"/>
                <a:gd name="T7" fmla="*/ 0 h 1944216"/>
                <a:gd name="T8" fmla="*/ 134219 w 2255291"/>
                <a:gd name="T9" fmla="*/ 52182 h 1944216"/>
                <a:gd name="T10" fmla="*/ 0 w 2255291"/>
                <a:gd name="T11" fmla="*/ 52182 h 19442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55291"/>
                <a:gd name="T19" fmla="*/ 0 h 1944216"/>
                <a:gd name="T20" fmla="*/ 2255291 w 2255291"/>
                <a:gd name="T21" fmla="*/ 1944216 h 19442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55291" h="1944216">
                  <a:moveTo>
                    <a:pt x="1127645" y="1515747"/>
                  </a:moveTo>
                  <a:lnTo>
                    <a:pt x="879809" y="1943050"/>
                  </a:lnTo>
                  <a:lnTo>
                    <a:pt x="1375481" y="1943050"/>
                  </a:lnTo>
                  <a:lnTo>
                    <a:pt x="1127645" y="1515747"/>
                  </a:lnTo>
                  <a:close/>
                  <a:moveTo>
                    <a:pt x="1127646" y="0"/>
                  </a:moveTo>
                  <a:lnTo>
                    <a:pt x="2255291" y="1944216"/>
                  </a:lnTo>
                  <a:lnTo>
                    <a:pt x="0" y="1944216"/>
                  </a:lnTo>
                  <a:lnTo>
                    <a:pt x="1127646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任意多边形 60"/>
            <p:cNvSpPr>
              <a:spLocks noChangeArrowheads="1"/>
            </p:cNvSpPr>
            <p:nvPr/>
          </p:nvSpPr>
          <p:spPr bwMode="auto">
            <a:xfrm>
              <a:off x="765175" y="3429000"/>
              <a:ext cx="1284288" cy="942975"/>
            </a:xfrm>
            <a:custGeom>
              <a:avLst/>
              <a:gdLst>
                <a:gd name="T0" fmla="*/ 67526 w 2255291"/>
                <a:gd name="T1" fmla="*/ 40683 h 1944216"/>
                <a:gd name="T2" fmla="*/ 52685 w 2255291"/>
                <a:gd name="T3" fmla="*/ 52151 h 1944216"/>
                <a:gd name="T4" fmla="*/ 82367 w 2255291"/>
                <a:gd name="T5" fmla="*/ 52151 h 1944216"/>
                <a:gd name="T6" fmla="*/ 67526 w 2255291"/>
                <a:gd name="T7" fmla="*/ 0 h 1944216"/>
                <a:gd name="T8" fmla="*/ 135052 w 2255291"/>
                <a:gd name="T9" fmla="*/ 52182 h 1944216"/>
                <a:gd name="T10" fmla="*/ 0 w 2255291"/>
                <a:gd name="T11" fmla="*/ 52182 h 19442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55291"/>
                <a:gd name="T19" fmla="*/ 0 h 1944216"/>
                <a:gd name="T20" fmla="*/ 2255291 w 2255291"/>
                <a:gd name="T21" fmla="*/ 1944216 h 19442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55291" h="1944216">
                  <a:moveTo>
                    <a:pt x="1127645" y="1515747"/>
                  </a:moveTo>
                  <a:lnTo>
                    <a:pt x="879809" y="1943050"/>
                  </a:lnTo>
                  <a:lnTo>
                    <a:pt x="1375481" y="1943050"/>
                  </a:lnTo>
                  <a:lnTo>
                    <a:pt x="1127645" y="1515747"/>
                  </a:lnTo>
                  <a:close/>
                  <a:moveTo>
                    <a:pt x="1127646" y="0"/>
                  </a:moveTo>
                  <a:lnTo>
                    <a:pt x="2255291" y="1944216"/>
                  </a:lnTo>
                  <a:lnTo>
                    <a:pt x="0" y="1944216"/>
                  </a:lnTo>
                  <a:lnTo>
                    <a:pt x="1127646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矩形 3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21" name="等腰三角形 4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任意多边形 27"/>
            <p:cNvSpPr>
              <a:spLocks noChangeArrowheads="1"/>
            </p:cNvSpPr>
            <p:nvPr/>
          </p:nvSpPr>
          <p:spPr bwMode="auto">
            <a:xfrm>
              <a:off x="1562100" y="2716213"/>
              <a:ext cx="2255838" cy="1655762"/>
            </a:xfrm>
            <a:custGeom>
              <a:avLst/>
              <a:gdLst>
                <a:gd name="T0" fmla="*/ 1129014 w 2255291"/>
                <a:gd name="T1" fmla="*/ 679038 h 1944216"/>
                <a:gd name="T2" fmla="*/ 880876 w 2255291"/>
                <a:gd name="T3" fmla="*/ 870464 h 1944216"/>
                <a:gd name="T4" fmla="*/ 1377151 w 2255291"/>
                <a:gd name="T5" fmla="*/ 870464 h 1944216"/>
                <a:gd name="T6" fmla="*/ 1129016 w 2255291"/>
                <a:gd name="T7" fmla="*/ 0 h 1944216"/>
                <a:gd name="T8" fmla="*/ 2258027 w 2255291"/>
                <a:gd name="T9" fmla="*/ 870986 h 1944216"/>
                <a:gd name="T10" fmla="*/ 0 w 2255291"/>
                <a:gd name="T11" fmla="*/ 870986 h 19442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55291"/>
                <a:gd name="T19" fmla="*/ 0 h 1944216"/>
                <a:gd name="T20" fmla="*/ 2255291 w 2255291"/>
                <a:gd name="T21" fmla="*/ 1944216 h 19442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55291" h="1944216">
                  <a:moveTo>
                    <a:pt x="1127645" y="1515747"/>
                  </a:moveTo>
                  <a:lnTo>
                    <a:pt x="879809" y="1943050"/>
                  </a:lnTo>
                  <a:lnTo>
                    <a:pt x="1375481" y="1943050"/>
                  </a:lnTo>
                  <a:lnTo>
                    <a:pt x="1127645" y="1515747"/>
                  </a:lnTo>
                  <a:close/>
                  <a:moveTo>
                    <a:pt x="1127646" y="0"/>
                  </a:moveTo>
                  <a:lnTo>
                    <a:pt x="2255291" y="1944216"/>
                  </a:lnTo>
                  <a:lnTo>
                    <a:pt x="0" y="1944216"/>
                  </a:lnTo>
                  <a:lnTo>
                    <a:pt x="1127646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任意多边形 28"/>
            <p:cNvSpPr>
              <a:spLocks noChangeArrowheads="1"/>
            </p:cNvSpPr>
            <p:nvPr/>
          </p:nvSpPr>
          <p:spPr bwMode="auto">
            <a:xfrm>
              <a:off x="3435350" y="1260475"/>
              <a:ext cx="2255838" cy="3111500"/>
            </a:xfrm>
            <a:custGeom>
              <a:avLst/>
              <a:gdLst>
                <a:gd name="T0" fmla="*/ 1129014 w 2255291"/>
                <a:gd name="T1" fmla="*/ 15913039 h 1944216"/>
                <a:gd name="T2" fmla="*/ 880876 w 2255291"/>
                <a:gd name="T3" fmla="*/ 20399074 h 1944216"/>
                <a:gd name="T4" fmla="*/ 1377151 w 2255291"/>
                <a:gd name="T5" fmla="*/ 20399074 h 1944216"/>
                <a:gd name="T6" fmla="*/ 1129016 w 2255291"/>
                <a:gd name="T7" fmla="*/ 0 h 1944216"/>
                <a:gd name="T8" fmla="*/ 2258027 w 2255291"/>
                <a:gd name="T9" fmla="*/ 20411312 h 1944216"/>
                <a:gd name="T10" fmla="*/ 0 w 2255291"/>
                <a:gd name="T11" fmla="*/ 20411312 h 19442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55291"/>
                <a:gd name="T19" fmla="*/ 0 h 1944216"/>
                <a:gd name="T20" fmla="*/ 2255291 w 2255291"/>
                <a:gd name="T21" fmla="*/ 1944216 h 19442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55291" h="1944216">
                  <a:moveTo>
                    <a:pt x="1127645" y="1515747"/>
                  </a:moveTo>
                  <a:lnTo>
                    <a:pt x="879809" y="1943050"/>
                  </a:lnTo>
                  <a:lnTo>
                    <a:pt x="1375481" y="1943050"/>
                  </a:lnTo>
                  <a:lnTo>
                    <a:pt x="1127645" y="1515747"/>
                  </a:lnTo>
                  <a:close/>
                  <a:moveTo>
                    <a:pt x="1127646" y="0"/>
                  </a:moveTo>
                  <a:lnTo>
                    <a:pt x="2255291" y="1944216"/>
                  </a:lnTo>
                  <a:lnTo>
                    <a:pt x="0" y="1944216"/>
                  </a:lnTo>
                  <a:lnTo>
                    <a:pt x="1127646" y="0"/>
                  </a:lnTo>
                  <a:close/>
                </a:path>
              </a:pathLst>
            </a:cu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任意多边形 29"/>
            <p:cNvSpPr>
              <a:spLocks noChangeArrowheads="1"/>
            </p:cNvSpPr>
            <p:nvPr/>
          </p:nvSpPr>
          <p:spPr bwMode="auto">
            <a:xfrm>
              <a:off x="5307013" y="2211388"/>
              <a:ext cx="2255837" cy="2160587"/>
            </a:xfrm>
            <a:custGeom>
              <a:avLst/>
              <a:gdLst>
                <a:gd name="T0" fmla="*/ 1129010 w 2255291"/>
                <a:gd name="T1" fmla="*/ 2568993 h 1944216"/>
                <a:gd name="T2" fmla="*/ 880874 w 2255291"/>
                <a:gd name="T3" fmla="*/ 3293216 h 1944216"/>
                <a:gd name="T4" fmla="*/ 1377146 w 2255291"/>
                <a:gd name="T5" fmla="*/ 3293216 h 1944216"/>
                <a:gd name="T6" fmla="*/ 1129011 w 2255291"/>
                <a:gd name="T7" fmla="*/ 0 h 1944216"/>
                <a:gd name="T8" fmla="*/ 2258022 w 2255291"/>
                <a:gd name="T9" fmla="*/ 3295193 h 1944216"/>
                <a:gd name="T10" fmla="*/ 0 w 2255291"/>
                <a:gd name="T11" fmla="*/ 3295193 h 19442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55291"/>
                <a:gd name="T19" fmla="*/ 0 h 1944216"/>
                <a:gd name="T20" fmla="*/ 2255291 w 2255291"/>
                <a:gd name="T21" fmla="*/ 1944216 h 19442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55291" h="1944216">
                  <a:moveTo>
                    <a:pt x="1127645" y="1515747"/>
                  </a:moveTo>
                  <a:lnTo>
                    <a:pt x="879809" y="1943050"/>
                  </a:lnTo>
                  <a:lnTo>
                    <a:pt x="1375481" y="1943050"/>
                  </a:lnTo>
                  <a:lnTo>
                    <a:pt x="1127645" y="1515747"/>
                  </a:lnTo>
                  <a:close/>
                  <a:moveTo>
                    <a:pt x="1127646" y="0"/>
                  </a:moveTo>
                  <a:lnTo>
                    <a:pt x="2255291" y="1944216"/>
                  </a:lnTo>
                  <a:lnTo>
                    <a:pt x="0" y="1944216"/>
                  </a:lnTo>
                  <a:lnTo>
                    <a:pt x="1127646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文本框 20"/>
            <p:cNvSpPr>
              <a:spLocks noChangeArrowheads="1"/>
            </p:cNvSpPr>
            <p:nvPr/>
          </p:nvSpPr>
          <p:spPr bwMode="auto">
            <a:xfrm>
              <a:off x="2320925" y="3490913"/>
              <a:ext cx="738188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65</a:t>
              </a:r>
              <a:r>
                <a:rPr lang="en-US" altLang="zh-CN" sz="2800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</a:t>
              </a:r>
              <a:endParaRPr lang="zh-CN" altLang="en-US" sz="2800">
                <a:solidFill>
                  <a:srgbClr val="FF860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文本框 48"/>
            <p:cNvSpPr>
              <a:spLocks noChangeArrowheads="1"/>
            </p:cNvSpPr>
            <p:nvPr/>
          </p:nvSpPr>
          <p:spPr bwMode="auto">
            <a:xfrm>
              <a:off x="6065838" y="3384550"/>
              <a:ext cx="738187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54</a:t>
              </a:r>
              <a:r>
                <a:rPr lang="en-US" altLang="zh-CN" sz="2800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</a:t>
              </a:r>
              <a:endParaRPr lang="zh-CN" altLang="en-US" sz="2800">
                <a:solidFill>
                  <a:srgbClr val="FF860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文本框 49"/>
            <p:cNvSpPr>
              <a:spLocks noChangeArrowheads="1"/>
            </p:cNvSpPr>
            <p:nvPr/>
          </p:nvSpPr>
          <p:spPr bwMode="auto">
            <a:xfrm>
              <a:off x="4194175" y="3171825"/>
              <a:ext cx="736600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96</a:t>
              </a:r>
              <a:r>
                <a:rPr lang="en-US" altLang="zh-CN" sz="2800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</a:t>
              </a:r>
              <a:endParaRPr lang="zh-CN" altLang="en-US" sz="280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53"/>
            <p:cNvSpPr>
              <a:spLocks noChangeArrowheads="1"/>
            </p:cNvSpPr>
            <p:nvPr/>
          </p:nvSpPr>
          <p:spPr bwMode="auto">
            <a:xfrm>
              <a:off x="1852613" y="4479925"/>
              <a:ext cx="1674812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29" name="矩形 54"/>
            <p:cNvSpPr>
              <a:spLocks noChangeArrowheads="1"/>
            </p:cNvSpPr>
            <p:nvPr/>
          </p:nvSpPr>
          <p:spPr bwMode="auto">
            <a:xfrm>
              <a:off x="3724275" y="4479925"/>
              <a:ext cx="1676400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30" name="矩形 58"/>
            <p:cNvSpPr>
              <a:spLocks noChangeArrowheads="1"/>
            </p:cNvSpPr>
            <p:nvPr/>
          </p:nvSpPr>
          <p:spPr bwMode="auto">
            <a:xfrm>
              <a:off x="5591175" y="4479925"/>
              <a:ext cx="1676400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31" name="任意多边形 32"/>
            <p:cNvSpPr>
              <a:spLocks noChangeArrowheads="1"/>
            </p:cNvSpPr>
            <p:nvPr/>
          </p:nvSpPr>
          <p:spPr bwMode="auto">
            <a:xfrm rot="14591047">
              <a:off x="4494212" y="263526"/>
              <a:ext cx="904875" cy="971550"/>
            </a:xfrm>
            <a:custGeom>
              <a:avLst/>
              <a:gdLst>
                <a:gd name="T0" fmla="*/ 136051 w 1122190"/>
                <a:gd name="T1" fmla="*/ 0 h 1205590"/>
                <a:gd name="T2" fmla="*/ 164481 w 1122190"/>
                <a:gd name="T3" fmla="*/ 28347 h 1205590"/>
                <a:gd name="T4" fmla="*/ 279292 w 1122190"/>
                <a:gd name="T5" fmla="*/ 142819 h 1205590"/>
                <a:gd name="T6" fmla="*/ 382541 w 1122190"/>
                <a:gd name="T7" fmla="*/ 245763 h 1205590"/>
                <a:gd name="T8" fmla="*/ 130452 w 1122190"/>
                <a:gd name="T9" fmla="*/ 409758 h 1205590"/>
                <a:gd name="T10" fmla="*/ 0 w 1122190"/>
                <a:gd name="T11" fmla="*/ 279692 h 1205590"/>
                <a:gd name="T12" fmla="*/ 136051 w 1122190"/>
                <a:gd name="T13" fmla="*/ 71791 h 12055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22190"/>
                <a:gd name="T22" fmla="*/ 0 h 1205590"/>
                <a:gd name="T23" fmla="*/ 1122190 w 1122190"/>
                <a:gd name="T24" fmla="*/ 1205590 h 12055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22190" h="1205590">
                  <a:moveTo>
                    <a:pt x="399107" y="0"/>
                  </a:moveTo>
                  <a:lnTo>
                    <a:pt x="482507" y="83400"/>
                  </a:lnTo>
                  <a:lnTo>
                    <a:pt x="819309" y="420202"/>
                  </a:lnTo>
                  <a:lnTo>
                    <a:pt x="1122190" y="723083"/>
                  </a:lnTo>
                  <a:lnTo>
                    <a:pt x="382681" y="1205590"/>
                  </a:lnTo>
                  <a:lnTo>
                    <a:pt x="0" y="822909"/>
                  </a:lnTo>
                  <a:lnTo>
                    <a:pt x="399107" y="211222"/>
                  </a:lnTo>
                  <a:lnTo>
                    <a:pt x="399107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同心圆 1"/>
            <p:cNvSpPr>
              <a:spLocks noChangeArrowheads="1"/>
            </p:cNvSpPr>
            <p:nvPr/>
          </p:nvSpPr>
          <p:spPr bwMode="auto">
            <a:xfrm>
              <a:off x="4005263" y="-284163"/>
              <a:ext cx="1998662" cy="1995488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9137" y="10800"/>
                  </a:moveTo>
                  <a:cubicBezTo>
                    <a:pt x="9137" y="11718"/>
                    <a:pt x="9882" y="12463"/>
                    <a:pt x="10800" y="12463"/>
                  </a:cubicBezTo>
                  <a:cubicBezTo>
                    <a:pt x="11718" y="12463"/>
                    <a:pt x="12463" y="11718"/>
                    <a:pt x="12463" y="10800"/>
                  </a:cubicBezTo>
                  <a:cubicBezTo>
                    <a:pt x="12463" y="9882"/>
                    <a:pt x="11718" y="9137"/>
                    <a:pt x="10800" y="9137"/>
                  </a:cubicBezTo>
                  <a:cubicBezTo>
                    <a:pt x="9882" y="9137"/>
                    <a:pt x="9137" y="9882"/>
                    <a:pt x="9137" y="10800"/>
                  </a:cubicBezTo>
                  <a:close/>
                </a:path>
              </a:pathLst>
            </a:custGeom>
            <a:solidFill>
              <a:srgbClr val="4F81BD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任意多边形 41"/>
            <p:cNvSpPr>
              <a:spLocks noChangeArrowheads="1"/>
            </p:cNvSpPr>
            <p:nvPr/>
          </p:nvSpPr>
          <p:spPr bwMode="auto">
            <a:xfrm flipH="1">
              <a:off x="4787900" y="0"/>
              <a:ext cx="431800" cy="923925"/>
            </a:xfrm>
            <a:custGeom>
              <a:avLst/>
              <a:gdLst>
                <a:gd name="T0" fmla="*/ 215369 w 432064"/>
                <a:gd name="T1" fmla="*/ 638193 h 922983"/>
                <a:gd name="T2" fmla="*/ 143581 w 432064"/>
                <a:gd name="T3" fmla="*/ 710569 h 922983"/>
                <a:gd name="T4" fmla="*/ 215369 w 432064"/>
                <a:gd name="T5" fmla="*/ 782945 h 922983"/>
                <a:gd name="T6" fmla="*/ 287157 w 432064"/>
                <a:gd name="T7" fmla="*/ 710569 h 922983"/>
                <a:gd name="T8" fmla="*/ 215369 w 432064"/>
                <a:gd name="T9" fmla="*/ 638193 h 922983"/>
                <a:gd name="T10" fmla="*/ 252701 w 432064"/>
                <a:gd name="T11" fmla="*/ 0 h 922983"/>
                <a:gd name="T12" fmla="*/ 178037 w 432064"/>
                <a:gd name="T13" fmla="*/ 0 h 922983"/>
                <a:gd name="T14" fmla="*/ 178037 w 432064"/>
                <a:gd name="T15" fmla="*/ 496863 h 922983"/>
                <a:gd name="T16" fmla="*/ 177108 w 432064"/>
                <a:gd name="T17" fmla="*/ 496881 h 922983"/>
                <a:gd name="T18" fmla="*/ 21977 w 432064"/>
                <a:gd name="T19" fmla="*/ 615030 h 922983"/>
                <a:gd name="T20" fmla="*/ 65022 w 432064"/>
                <a:gd name="T21" fmla="*/ 866031 h 922983"/>
                <a:gd name="T22" fmla="*/ 314994 w 432064"/>
                <a:gd name="T23" fmla="*/ 903071 h 922983"/>
                <a:gd name="T24" fmla="*/ 427853 w 432064"/>
                <a:gd name="T25" fmla="*/ 675169 h 922983"/>
                <a:gd name="T26" fmla="*/ 345099 w 432064"/>
                <a:gd name="T27" fmla="*/ 688955 h 922983"/>
                <a:gd name="T28" fmla="*/ 276195 w 432064"/>
                <a:gd name="T29" fmla="*/ 828098 h 922983"/>
                <a:gd name="T30" fmla="*/ 123575 w 432064"/>
                <a:gd name="T31" fmla="*/ 805485 h 922983"/>
                <a:gd name="T32" fmla="*/ 97293 w 432064"/>
                <a:gd name="T33" fmla="*/ 652238 h 922983"/>
                <a:gd name="T34" fmla="*/ 153679 w 432064"/>
                <a:gd name="T35" fmla="*/ 593499 h 922983"/>
                <a:gd name="T36" fmla="*/ 201578 w 432064"/>
                <a:gd name="T37" fmla="*/ 584964 h 922983"/>
                <a:gd name="T38" fmla="*/ 252701 w 432064"/>
                <a:gd name="T39" fmla="*/ 584964 h 9229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32064"/>
                <a:gd name="T61" fmla="*/ 0 h 922983"/>
                <a:gd name="T62" fmla="*/ 432064 w 432064"/>
                <a:gd name="T63" fmla="*/ 922983 h 9229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32064" h="922983">
                  <a:moveTo>
                    <a:pt x="216029" y="634946"/>
                  </a:moveTo>
                  <a:cubicBezTo>
                    <a:pt x="176260" y="634946"/>
                    <a:pt x="144021" y="667185"/>
                    <a:pt x="144021" y="706954"/>
                  </a:cubicBezTo>
                  <a:cubicBezTo>
                    <a:pt x="144021" y="746723"/>
                    <a:pt x="176260" y="778962"/>
                    <a:pt x="216029" y="778962"/>
                  </a:cubicBezTo>
                  <a:cubicBezTo>
                    <a:pt x="255798" y="778962"/>
                    <a:pt x="288037" y="746723"/>
                    <a:pt x="288037" y="706954"/>
                  </a:cubicBezTo>
                  <a:cubicBezTo>
                    <a:pt x="288037" y="667185"/>
                    <a:pt x="255798" y="634946"/>
                    <a:pt x="216029" y="634946"/>
                  </a:cubicBezTo>
                  <a:close/>
                  <a:moveTo>
                    <a:pt x="253475" y="0"/>
                  </a:moveTo>
                  <a:lnTo>
                    <a:pt x="178582" y="0"/>
                  </a:lnTo>
                  <a:lnTo>
                    <a:pt x="178582" y="494334"/>
                  </a:lnTo>
                  <a:lnTo>
                    <a:pt x="177649" y="494352"/>
                  </a:lnTo>
                  <a:cubicBezTo>
                    <a:pt x="111329" y="506335"/>
                    <a:pt x="52848" y="549030"/>
                    <a:pt x="22042" y="611901"/>
                  </a:cubicBezTo>
                  <a:cubicBezTo>
                    <a:pt x="-19033" y="695729"/>
                    <a:pt x="-1616" y="796458"/>
                    <a:pt x="65222" y="861626"/>
                  </a:cubicBezTo>
                  <a:cubicBezTo>
                    <a:pt x="132060" y="926795"/>
                    <a:pt x="233197" y="941658"/>
                    <a:pt x="315959" y="898476"/>
                  </a:cubicBezTo>
                  <a:cubicBezTo>
                    <a:pt x="398721" y="855293"/>
                    <a:pt x="444383" y="763835"/>
                    <a:pt x="429163" y="671734"/>
                  </a:cubicBezTo>
                  <a:lnTo>
                    <a:pt x="346155" y="685450"/>
                  </a:lnTo>
                  <a:cubicBezTo>
                    <a:pt x="355448" y="741682"/>
                    <a:pt x="327569" y="797520"/>
                    <a:pt x="277040" y="823885"/>
                  </a:cubicBezTo>
                  <a:cubicBezTo>
                    <a:pt x="226510" y="850250"/>
                    <a:pt x="164762" y="841175"/>
                    <a:pt x="123955" y="801387"/>
                  </a:cubicBezTo>
                  <a:cubicBezTo>
                    <a:pt x="83148" y="761599"/>
                    <a:pt x="72514" y="700100"/>
                    <a:pt x="97592" y="648920"/>
                  </a:cubicBezTo>
                  <a:cubicBezTo>
                    <a:pt x="110131" y="623330"/>
                    <a:pt x="130179" y="603215"/>
                    <a:pt x="154149" y="590480"/>
                  </a:cubicBezTo>
                  <a:lnTo>
                    <a:pt x="202194" y="581988"/>
                  </a:lnTo>
                  <a:lnTo>
                    <a:pt x="253475" y="581988"/>
                  </a:lnTo>
                  <a:lnTo>
                    <a:pt x="253475" y="0"/>
                  </a:lnTo>
                  <a:close/>
                </a:path>
              </a:pathLst>
            </a:cu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35"/>
          <p:cNvSpPr>
            <a:spLocks noChangeArrowheads="1"/>
          </p:cNvSpPr>
          <p:nvPr/>
        </p:nvSpPr>
        <p:spPr bwMode="auto">
          <a:xfrm>
            <a:off x="17252" y="764704"/>
            <a:ext cx="9144000" cy="54006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493502" y="1199604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anose="020F0502020204030204" pitchFamily="34" charset="0"/>
            </a:endParaRPr>
          </a:p>
        </p:txBody>
      </p:sp>
      <p:sp>
        <p:nvSpPr>
          <p:cNvPr id="43" name="等腰三角形 4"/>
          <p:cNvSpPr>
            <a:spLocks noChangeArrowheads="1"/>
          </p:cNvSpPr>
          <p:nvPr/>
        </p:nvSpPr>
        <p:spPr bwMode="auto">
          <a:xfrm rot="5400000">
            <a:off x="-22436" y="1178967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4" name="Group 5"/>
          <p:cNvGrpSpPr/>
          <p:nvPr/>
        </p:nvGrpSpPr>
        <p:grpSpPr bwMode="auto">
          <a:xfrm>
            <a:off x="2962065" y="2641054"/>
            <a:ext cx="3255962" cy="2576513"/>
            <a:chOff x="0" y="0"/>
            <a:chExt cx="3851441" cy="3048006"/>
          </a:xfrm>
        </p:grpSpPr>
        <p:sp>
          <p:nvSpPr>
            <p:cNvPr id="45" name="矩形 1"/>
            <p:cNvSpPr>
              <a:spLocks noChangeArrowheads="1"/>
            </p:cNvSpPr>
            <p:nvPr/>
          </p:nvSpPr>
          <p:spPr bwMode="auto">
            <a:xfrm>
              <a:off x="82517" y="85861"/>
              <a:ext cx="3656678" cy="2007609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6" name="Group 7"/>
            <p:cNvGrpSpPr/>
            <p:nvPr/>
          </p:nvGrpSpPr>
          <p:grpSpPr bwMode="auto">
            <a:xfrm>
              <a:off x="0" y="0"/>
              <a:ext cx="3851441" cy="3048006"/>
              <a:chOff x="0" y="0"/>
              <a:chExt cx="3851441" cy="3048006"/>
            </a:xfrm>
          </p:grpSpPr>
          <p:grpSp>
            <p:nvGrpSpPr>
              <p:cNvPr id="47" name="Group 8"/>
              <p:cNvGrpSpPr/>
              <p:nvPr/>
            </p:nvGrpSpPr>
            <p:grpSpPr bwMode="auto">
              <a:xfrm>
                <a:off x="0" y="0"/>
                <a:ext cx="3851441" cy="3048006"/>
                <a:chOff x="0" y="0"/>
                <a:chExt cx="3732582" cy="2953942"/>
              </a:xfrm>
            </p:grpSpPr>
            <p:sp>
              <p:nvSpPr>
                <p:cNvPr id="49" name="圆角矩形 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732582" cy="2447190"/>
                </a:xfrm>
                <a:custGeom>
                  <a:avLst/>
                  <a:gdLst>
                    <a:gd name="T0" fmla="*/ 52016 w 5436000"/>
                    <a:gd name="T1" fmla="*/ 49697 h 3564000"/>
                    <a:gd name="T2" fmla="*/ 52016 w 5436000"/>
                    <a:gd name="T3" fmla="*/ 633875 h 3564000"/>
                    <a:gd name="T4" fmla="*/ 1156351 w 5436000"/>
                    <a:gd name="T5" fmla="*/ 633875 h 3564000"/>
                    <a:gd name="T6" fmla="*/ 1156351 w 5436000"/>
                    <a:gd name="T7" fmla="*/ 49697 h 3564000"/>
                    <a:gd name="T8" fmla="*/ 52016 w 5436000"/>
                    <a:gd name="T9" fmla="*/ 49697 h 3564000"/>
                    <a:gd name="T10" fmla="*/ 43114 w 5436000"/>
                    <a:gd name="T11" fmla="*/ 0 h 3564000"/>
                    <a:gd name="T12" fmla="*/ 1165254 w 5436000"/>
                    <a:gd name="T13" fmla="*/ 0 h 3564000"/>
                    <a:gd name="T14" fmla="*/ 1208368 w 5436000"/>
                    <a:gd name="T15" fmla="*/ 43114 h 3564000"/>
                    <a:gd name="T16" fmla="*/ 1208368 w 5436000"/>
                    <a:gd name="T17" fmla="*/ 749128 h 3564000"/>
                    <a:gd name="T18" fmla="*/ 1165254 w 5436000"/>
                    <a:gd name="T19" fmla="*/ 792241 h 3564000"/>
                    <a:gd name="T20" fmla="*/ 43114 w 5436000"/>
                    <a:gd name="T21" fmla="*/ 792241 h 3564000"/>
                    <a:gd name="T22" fmla="*/ 0 w 5436000"/>
                    <a:gd name="T23" fmla="*/ 749128 h 3564000"/>
                    <a:gd name="T24" fmla="*/ 0 w 5436000"/>
                    <a:gd name="T25" fmla="*/ 43114 h 3564000"/>
                    <a:gd name="T26" fmla="*/ 43114 w 5436000"/>
                    <a:gd name="T27" fmla="*/ 0 h 356400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5436000"/>
                    <a:gd name="T43" fmla="*/ 0 h 3564000"/>
                    <a:gd name="T44" fmla="*/ 5436000 w 5436000"/>
                    <a:gd name="T45" fmla="*/ 3564000 h 356400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5436000" h="3564000">
                      <a:moveTo>
                        <a:pt x="234000" y="223568"/>
                      </a:moveTo>
                      <a:lnTo>
                        <a:pt x="234000" y="2851568"/>
                      </a:lnTo>
                      <a:lnTo>
                        <a:pt x="5202000" y="2851568"/>
                      </a:lnTo>
                      <a:lnTo>
                        <a:pt x="5202000" y="223568"/>
                      </a:lnTo>
                      <a:lnTo>
                        <a:pt x="234000" y="223568"/>
                      </a:lnTo>
                      <a:close/>
                      <a:moveTo>
                        <a:pt x="193953" y="0"/>
                      </a:moveTo>
                      <a:lnTo>
                        <a:pt x="5242047" y="0"/>
                      </a:lnTo>
                      <a:cubicBezTo>
                        <a:pt x="5349164" y="0"/>
                        <a:pt x="5436000" y="86836"/>
                        <a:pt x="5436000" y="193953"/>
                      </a:cubicBezTo>
                      <a:lnTo>
                        <a:pt x="5436000" y="3370047"/>
                      </a:lnTo>
                      <a:cubicBezTo>
                        <a:pt x="5436000" y="3477164"/>
                        <a:pt x="5349164" y="3564000"/>
                        <a:pt x="5242047" y="3564000"/>
                      </a:cubicBezTo>
                      <a:lnTo>
                        <a:pt x="193953" y="3564000"/>
                      </a:lnTo>
                      <a:cubicBezTo>
                        <a:pt x="86836" y="3564000"/>
                        <a:pt x="0" y="3477164"/>
                        <a:pt x="0" y="3370047"/>
                      </a:cubicBezTo>
                      <a:lnTo>
                        <a:pt x="0" y="193953"/>
                      </a:lnTo>
                      <a:cubicBezTo>
                        <a:pt x="0" y="86836"/>
                        <a:pt x="86836" y="0"/>
                        <a:pt x="193953" y="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圆角矩形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732582" cy="2111515"/>
                </a:xfrm>
                <a:custGeom>
                  <a:avLst/>
                  <a:gdLst>
                    <a:gd name="T0" fmla="*/ 52016 w 5436000"/>
                    <a:gd name="T1" fmla="*/ 49697 h 3075136"/>
                    <a:gd name="T2" fmla="*/ 52016 w 5436000"/>
                    <a:gd name="T3" fmla="*/ 633874 h 3075136"/>
                    <a:gd name="T4" fmla="*/ 1156351 w 5436000"/>
                    <a:gd name="T5" fmla="*/ 633874 h 3075136"/>
                    <a:gd name="T6" fmla="*/ 1156351 w 5436000"/>
                    <a:gd name="T7" fmla="*/ 49697 h 3075136"/>
                    <a:gd name="T8" fmla="*/ 52016 w 5436000"/>
                    <a:gd name="T9" fmla="*/ 49697 h 3075136"/>
                    <a:gd name="T10" fmla="*/ 43114 w 5436000"/>
                    <a:gd name="T11" fmla="*/ 0 h 3075136"/>
                    <a:gd name="T12" fmla="*/ 1165254 w 5436000"/>
                    <a:gd name="T13" fmla="*/ 0 h 3075136"/>
                    <a:gd name="T14" fmla="*/ 1208368 w 5436000"/>
                    <a:gd name="T15" fmla="*/ 43114 h 3075136"/>
                    <a:gd name="T16" fmla="*/ 1208368 w 5436000"/>
                    <a:gd name="T17" fmla="*/ 683571 h 3075136"/>
                    <a:gd name="T18" fmla="*/ 0 w 5436000"/>
                    <a:gd name="T19" fmla="*/ 683571 h 3075136"/>
                    <a:gd name="T20" fmla="*/ 0 w 5436000"/>
                    <a:gd name="T21" fmla="*/ 43114 h 3075136"/>
                    <a:gd name="T22" fmla="*/ 43114 w 5436000"/>
                    <a:gd name="T23" fmla="*/ 0 h 30751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436000"/>
                    <a:gd name="T37" fmla="*/ 0 h 3075136"/>
                    <a:gd name="T38" fmla="*/ 5436000 w 5436000"/>
                    <a:gd name="T39" fmla="*/ 3075136 h 30751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436000" h="3075136">
                      <a:moveTo>
                        <a:pt x="234000" y="223568"/>
                      </a:moveTo>
                      <a:lnTo>
                        <a:pt x="234000" y="2851568"/>
                      </a:lnTo>
                      <a:lnTo>
                        <a:pt x="5202000" y="2851568"/>
                      </a:lnTo>
                      <a:lnTo>
                        <a:pt x="5202000" y="223568"/>
                      </a:lnTo>
                      <a:lnTo>
                        <a:pt x="234000" y="223568"/>
                      </a:lnTo>
                      <a:close/>
                      <a:moveTo>
                        <a:pt x="193953" y="0"/>
                      </a:moveTo>
                      <a:lnTo>
                        <a:pt x="5242047" y="0"/>
                      </a:lnTo>
                      <a:cubicBezTo>
                        <a:pt x="5349164" y="0"/>
                        <a:pt x="5436000" y="86836"/>
                        <a:pt x="5436000" y="193953"/>
                      </a:cubicBezTo>
                      <a:lnTo>
                        <a:pt x="5436000" y="3075136"/>
                      </a:lnTo>
                      <a:lnTo>
                        <a:pt x="0" y="3075136"/>
                      </a:lnTo>
                      <a:lnTo>
                        <a:pt x="0" y="193953"/>
                      </a:lnTo>
                      <a:cubicBezTo>
                        <a:pt x="0" y="86836"/>
                        <a:pt x="86836" y="0"/>
                        <a:pt x="193953" y="0"/>
                      </a:cubicBezTo>
                      <a:close/>
                    </a:path>
                  </a:pathLst>
                </a:custGeom>
                <a:solidFill>
                  <a:srgbClr val="2929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矩形 14"/>
                <p:cNvSpPr>
                  <a:spLocks noChangeArrowheads="1"/>
                </p:cNvSpPr>
                <p:nvPr/>
              </p:nvSpPr>
              <p:spPr bwMode="auto">
                <a:xfrm>
                  <a:off x="160674" y="153511"/>
                  <a:ext cx="3411234" cy="1804493"/>
                </a:xfrm>
                <a:custGeom>
                  <a:avLst/>
                  <a:gdLst>
                    <a:gd name="T0" fmla="*/ 4002 w 4968000"/>
                    <a:gd name="T1" fmla="*/ 4002 h 2628000"/>
                    <a:gd name="T2" fmla="*/ 4002 w 4968000"/>
                    <a:gd name="T3" fmla="*/ 580176 h 2628000"/>
                    <a:gd name="T4" fmla="*/ 1100334 w 4968000"/>
                    <a:gd name="T5" fmla="*/ 580176 h 2628000"/>
                    <a:gd name="T6" fmla="*/ 1100334 w 4968000"/>
                    <a:gd name="T7" fmla="*/ 4002 h 2628000"/>
                    <a:gd name="T8" fmla="*/ 4002 w 4968000"/>
                    <a:gd name="T9" fmla="*/ 4002 h 2628000"/>
                    <a:gd name="T10" fmla="*/ 0 w 4968000"/>
                    <a:gd name="T11" fmla="*/ 0 h 2628000"/>
                    <a:gd name="T12" fmla="*/ 1104336 w 4968000"/>
                    <a:gd name="T13" fmla="*/ 0 h 2628000"/>
                    <a:gd name="T14" fmla="*/ 1104336 w 4968000"/>
                    <a:gd name="T15" fmla="*/ 584177 h 2628000"/>
                    <a:gd name="T16" fmla="*/ 0 w 4968000"/>
                    <a:gd name="T17" fmla="*/ 584177 h 2628000"/>
                    <a:gd name="T18" fmla="*/ 0 w 4968000"/>
                    <a:gd name="T19" fmla="*/ 0 h 26280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968000"/>
                    <a:gd name="T31" fmla="*/ 0 h 2628000"/>
                    <a:gd name="T32" fmla="*/ 4968000 w 4968000"/>
                    <a:gd name="T33" fmla="*/ 2628000 h 26280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968000" h="2628000">
                      <a:moveTo>
                        <a:pt x="18000" y="18000"/>
                      </a:moveTo>
                      <a:lnTo>
                        <a:pt x="18000" y="2610000"/>
                      </a:lnTo>
                      <a:lnTo>
                        <a:pt x="4950000" y="2610000"/>
                      </a:lnTo>
                      <a:lnTo>
                        <a:pt x="4950000" y="18000"/>
                      </a:lnTo>
                      <a:lnTo>
                        <a:pt x="18000" y="18000"/>
                      </a:lnTo>
                      <a:close/>
                      <a:moveTo>
                        <a:pt x="0" y="0"/>
                      </a:moveTo>
                      <a:lnTo>
                        <a:pt x="4968000" y="0"/>
                      </a:lnTo>
                      <a:lnTo>
                        <a:pt x="4968000" y="2628000"/>
                      </a:lnTo>
                      <a:lnTo>
                        <a:pt x="0" y="2628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矩形 39"/>
                <p:cNvSpPr>
                  <a:spLocks noChangeArrowheads="1"/>
                </p:cNvSpPr>
                <p:nvPr/>
              </p:nvSpPr>
              <p:spPr bwMode="auto">
                <a:xfrm>
                  <a:off x="1421298" y="2447190"/>
                  <a:ext cx="889986" cy="98887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3" name="矩形 40"/>
                <p:cNvSpPr>
                  <a:spLocks noChangeArrowheads="1"/>
                </p:cNvSpPr>
                <p:nvPr/>
              </p:nvSpPr>
              <p:spPr bwMode="auto">
                <a:xfrm>
                  <a:off x="1421298" y="2546077"/>
                  <a:ext cx="889986" cy="271910"/>
                </a:xfrm>
                <a:prstGeom prst="rect">
                  <a:avLst/>
                </a:pr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4" name="圆角矩形 41"/>
                <p:cNvSpPr>
                  <a:spLocks noChangeArrowheads="1"/>
                </p:cNvSpPr>
                <p:nvPr/>
              </p:nvSpPr>
              <p:spPr bwMode="auto">
                <a:xfrm>
                  <a:off x="1124636" y="2817987"/>
                  <a:ext cx="1483310" cy="135955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5" name="椭圆 42"/>
                <p:cNvSpPr>
                  <a:spLocks noChangeArrowheads="1"/>
                </p:cNvSpPr>
                <p:nvPr/>
              </p:nvSpPr>
              <p:spPr bwMode="auto">
                <a:xfrm>
                  <a:off x="1829416" y="41325"/>
                  <a:ext cx="74157" cy="7415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6" name="矩形 23"/>
                <p:cNvSpPr>
                  <a:spLocks noChangeArrowheads="1"/>
                </p:cNvSpPr>
                <p:nvPr/>
              </p:nvSpPr>
              <p:spPr bwMode="auto">
                <a:xfrm>
                  <a:off x="2042559" y="0"/>
                  <a:ext cx="1690023" cy="2447190"/>
                </a:xfrm>
                <a:custGeom>
                  <a:avLst/>
                  <a:gdLst>
                    <a:gd name="T0" fmla="*/ 0 w 2461290"/>
                    <a:gd name="T1" fmla="*/ 0 h 3564000"/>
                    <a:gd name="T2" fmla="*/ 504006 w 2461290"/>
                    <a:gd name="T3" fmla="*/ 0 h 3564000"/>
                    <a:gd name="T4" fmla="*/ 547119 w 2461290"/>
                    <a:gd name="T5" fmla="*/ 43114 h 3564000"/>
                    <a:gd name="T6" fmla="*/ 547119 w 2461290"/>
                    <a:gd name="T7" fmla="*/ 749128 h 3564000"/>
                    <a:gd name="T8" fmla="*/ 504006 w 2461290"/>
                    <a:gd name="T9" fmla="*/ 792241 h 3564000"/>
                    <a:gd name="T10" fmla="*/ 368761 w 2461290"/>
                    <a:gd name="T11" fmla="*/ 792241 h 3564000"/>
                    <a:gd name="T12" fmla="*/ 0 w 2461290"/>
                    <a:gd name="T13" fmla="*/ 0 h 3564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61290"/>
                    <a:gd name="T22" fmla="*/ 0 h 3564000"/>
                    <a:gd name="T23" fmla="*/ 2461290 w 2461290"/>
                    <a:gd name="T24" fmla="*/ 3564000 h 3564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61290" h="3564000">
                      <a:moveTo>
                        <a:pt x="0" y="0"/>
                      </a:moveTo>
                      <a:lnTo>
                        <a:pt x="2267337" y="0"/>
                      </a:lnTo>
                      <a:cubicBezTo>
                        <a:pt x="2374454" y="0"/>
                        <a:pt x="2461290" y="86836"/>
                        <a:pt x="2461290" y="193953"/>
                      </a:cubicBezTo>
                      <a:lnTo>
                        <a:pt x="2461290" y="3370047"/>
                      </a:lnTo>
                      <a:cubicBezTo>
                        <a:pt x="2461290" y="3477164"/>
                        <a:pt x="2374454" y="3564000"/>
                        <a:pt x="2267337" y="3564000"/>
                      </a:cubicBezTo>
                      <a:lnTo>
                        <a:pt x="1658918" y="3564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804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48" name="图片 3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0577" y="2226718"/>
                <a:ext cx="190285" cy="21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57" name="Group 18"/>
          <p:cNvGrpSpPr/>
          <p:nvPr/>
        </p:nvGrpSpPr>
        <p:grpSpPr bwMode="auto">
          <a:xfrm>
            <a:off x="17252" y="5217567"/>
            <a:ext cx="9144000" cy="947737"/>
            <a:chOff x="0" y="0"/>
            <a:chExt cx="9144000" cy="947265"/>
          </a:xfrm>
        </p:grpSpPr>
        <p:sp>
          <p:nvSpPr>
            <p:cNvPr id="58" name="梯形 52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4726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575 w 21600"/>
                <a:gd name="T13" fmla="*/ 2575 h 21600"/>
                <a:gd name="T14" fmla="*/ 19025 w 21600"/>
                <a:gd name="T15" fmla="*/ 190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550" y="21600"/>
                  </a:lnTo>
                  <a:lnTo>
                    <a:pt x="2005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9" name="Group 20"/>
            <p:cNvGrpSpPr/>
            <p:nvPr/>
          </p:nvGrpSpPr>
          <p:grpSpPr bwMode="auto">
            <a:xfrm>
              <a:off x="2158627" y="146402"/>
              <a:ext cx="4826746" cy="533368"/>
              <a:chOff x="0" y="0"/>
              <a:chExt cx="4826746" cy="533368"/>
            </a:xfrm>
          </p:grpSpPr>
          <p:sp>
            <p:nvSpPr>
              <p:cNvPr id="60" name="矩形 53"/>
              <p:cNvSpPr>
                <a:spLocks noChangeArrowheads="1"/>
              </p:cNvSpPr>
              <p:nvPr/>
            </p:nvSpPr>
            <p:spPr bwMode="auto">
              <a:xfrm>
                <a:off x="580279" y="0"/>
                <a:ext cx="366618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insert title here</a:t>
                </a: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矩形 54"/>
              <p:cNvSpPr>
                <a:spLocks noChangeArrowheads="1"/>
              </p:cNvSpPr>
              <p:nvPr/>
            </p:nvSpPr>
            <p:spPr bwMode="auto">
              <a:xfrm>
                <a:off x="0" y="256369"/>
                <a:ext cx="482674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E5E5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the title here illustrated text</a:t>
                </a: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62" name="椭圆 6"/>
          <p:cNvSpPr>
            <a:spLocks noChangeArrowheads="1"/>
          </p:cNvSpPr>
          <p:nvPr/>
        </p:nvSpPr>
        <p:spPr bwMode="auto">
          <a:xfrm>
            <a:off x="3370052" y="3522117"/>
            <a:ext cx="107950" cy="107950"/>
          </a:xfrm>
          <a:prstGeom prst="ellipse">
            <a:avLst/>
          </a:prstGeom>
          <a:solidFill>
            <a:srgbClr val="282828"/>
          </a:solidFill>
          <a:ln w="25400">
            <a:solidFill>
              <a:srgbClr val="FF8607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3" name="Group 24"/>
          <p:cNvGrpSpPr/>
          <p:nvPr/>
        </p:nvGrpSpPr>
        <p:grpSpPr bwMode="auto">
          <a:xfrm>
            <a:off x="636377" y="2291804"/>
            <a:ext cx="1879600" cy="1809750"/>
            <a:chOff x="0" y="0"/>
            <a:chExt cx="1879472" cy="1809581"/>
          </a:xfrm>
        </p:grpSpPr>
        <p:sp>
          <p:nvSpPr>
            <p:cNvPr id="64" name="矩形 10"/>
            <p:cNvSpPr>
              <a:spLocks noChangeArrowheads="1"/>
            </p:cNvSpPr>
            <p:nvPr/>
          </p:nvSpPr>
          <p:spPr bwMode="auto">
            <a:xfrm>
              <a:off x="7264" y="276999"/>
              <a:ext cx="1872208" cy="1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5" name="矩形 55"/>
            <p:cNvSpPr>
              <a:spLocks noChangeArrowheads="1"/>
            </p:cNvSpPr>
            <p:nvPr/>
          </p:nvSpPr>
          <p:spPr bwMode="auto">
            <a:xfrm>
              <a:off x="7264" y="0"/>
              <a:ext cx="187220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66" name="矩形 56"/>
            <p:cNvSpPr>
              <a:spLocks noChangeArrowheads="1"/>
            </p:cNvSpPr>
            <p:nvPr/>
          </p:nvSpPr>
          <p:spPr bwMode="auto">
            <a:xfrm>
              <a:off x="0" y="294999"/>
              <a:ext cx="1879472" cy="1514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Please add a comment here. According to adjust the font and font size. 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67" name="直接连接符 13"/>
          <p:cNvCxnSpPr>
            <a:cxnSpLocks noChangeShapeType="1"/>
            <a:stCxn id="62" idx="1"/>
            <a:endCxn id="64" idx="3"/>
          </p:cNvCxnSpPr>
          <p:nvPr/>
        </p:nvCxnSpPr>
        <p:spPr bwMode="auto">
          <a:xfrm flipH="1" flipV="1">
            <a:off x="2515977" y="2577554"/>
            <a:ext cx="869950" cy="960438"/>
          </a:xfrm>
          <a:prstGeom prst="line">
            <a:avLst/>
          </a:prstGeom>
          <a:noFill/>
          <a:ln w="9525">
            <a:solidFill>
              <a:srgbClr val="282828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椭圆 57"/>
          <p:cNvSpPr>
            <a:spLocks noChangeArrowheads="1"/>
          </p:cNvSpPr>
          <p:nvPr/>
        </p:nvSpPr>
        <p:spPr bwMode="auto">
          <a:xfrm>
            <a:off x="4728952" y="3137942"/>
            <a:ext cx="107950" cy="107950"/>
          </a:xfrm>
          <a:prstGeom prst="ellipse">
            <a:avLst/>
          </a:prstGeom>
          <a:solidFill>
            <a:srgbClr val="282828"/>
          </a:solidFill>
          <a:ln w="25400">
            <a:solidFill>
              <a:srgbClr val="FF8607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9" name="椭圆 58"/>
          <p:cNvSpPr>
            <a:spLocks noChangeArrowheads="1"/>
          </p:cNvSpPr>
          <p:nvPr/>
        </p:nvSpPr>
        <p:spPr bwMode="auto">
          <a:xfrm>
            <a:off x="5552865" y="3809454"/>
            <a:ext cx="107950" cy="107950"/>
          </a:xfrm>
          <a:prstGeom prst="ellipse">
            <a:avLst/>
          </a:prstGeom>
          <a:solidFill>
            <a:srgbClr val="282828"/>
          </a:solidFill>
          <a:ln w="25400">
            <a:solidFill>
              <a:srgbClr val="FF8607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0" name="Group 31"/>
          <p:cNvGrpSpPr/>
          <p:nvPr/>
        </p:nvGrpSpPr>
        <p:grpSpPr bwMode="auto">
          <a:xfrm>
            <a:off x="5517940" y="1453604"/>
            <a:ext cx="1879600" cy="987425"/>
            <a:chOff x="0" y="0"/>
            <a:chExt cx="1879472" cy="988074"/>
          </a:xfrm>
        </p:grpSpPr>
        <p:sp>
          <p:nvSpPr>
            <p:cNvPr id="71" name="矩形 62"/>
            <p:cNvSpPr>
              <a:spLocks noChangeArrowheads="1"/>
            </p:cNvSpPr>
            <p:nvPr/>
          </p:nvSpPr>
          <p:spPr bwMode="auto">
            <a:xfrm>
              <a:off x="7264" y="276999"/>
              <a:ext cx="1872208" cy="1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" name="矩形 63"/>
            <p:cNvSpPr>
              <a:spLocks noChangeArrowheads="1"/>
            </p:cNvSpPr>
            <p:nvPr/>
          </p:nvSpPr>
          <p:spPr bwMode="auto">
            <a:xfrm>
              <a:off x="7264" y="0"/>
              <a:ext cx="187220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73" name="矩形 64"/>
            <p:cNvSpPr>
              <a:spLocks noChangeArrowheads="1"/>
            </p:cNvSpPr>
            <p:nvPr/>
          </p:nvSpPr>
          <p:spPr bwMode="auto">
            <a:xfrm>
              <a:off x="0" y="294999"/>
              <a:ext cx="1879472" cy="69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16"/>
          <p:cNvCxnSpPr>
            <a:cxnSpLocks noChangeShapeType="1"/>
            <a:stCxn id="68" idx="0"/>
            <a:endCxn id="71" idx="1"/>
          </p:cNvCxnSpPr>
          <p:nvPr/>
        </p:nvCxnSpPr>
        <p:spPr bwMode="auto">
          <a:xfrm flipV="1">
            <a:off x="4782927" y="1739354"/>
            <a:ext cx="742950" cy="1398588"/>
          </a:xfrm>
          <a:prstGeom prst="line">
            <a:avLst/>
          </a:prstGeom>
          <a:noFill/>
          <a:ln w="9525">
            <a:solidFill>
              <a:srgbClr val="282828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5" name="Group 36"/>
          <p:cNvGrpSpPr/>
          <p:nvPr/>
        </p:nvGrpSpPr>
        <p:grpSpPr bwMode="auto">
          <a:xfrm>
            <a:off x="6741902" y="3037929"/>
            <a:ext cx="1879600" cy="987425"/>
            <a:chOff x="0" y="0"/>
            <a:chExt cx="1879472" cy="988074"/>
          </a:xfrm>
        </p:grpSpPr>
        <p:sp>
          <p:nvSpPr>
            <p:cNvPr id="76" name="矩形 70"/>
            <p:cNvSpPr>
              <a:spLocks noChangeArrowheads="1"/>
            </p:cNvSpPr>
            <p:nvPr/>
          </p:nvSpPr>
          <p:spPr bwMode="auto">
            <a:xfrm>
              <a:off x="7264" y="276999"/>
              <a:ext cx="1872208" cy="1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" name="矩形 71"/>
            <p:cNvSpPr>
              <a:spLocks noChangeArrowheads="1"/>
            </p:cNvSpPr>
            <p:nvPr/>
          </p:nvSpPr>
          <p:spPr bwMode="auto">
            <a:xfrm>
              <a:off x="7264" y="0"/>
              <a:ext cx="187220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78" name="矩形 72"/>
            <p:cNvSpPr>
              <a:spLocks noChangeArrowheads="1"/>
            </p:cNvSpPr>
            <p:nvPr/>
          </p:nvSpPr>
          <p:spPr bwMode="auto">
            <a:xfrm>
              <a:off x="0" y="294999"/>
              <a:ext cx="1879472" cy="69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a comment here. According to adjust the font and font size. 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79" name="直接连接符 22"/>
          <p:cNvCxnSpPr>
            <a:cxnSpLocks noChangeShapeType="1"/>
            <a:stCxn id="69" idx="7"/>
            <a:endCxn id="76" idx="1"/>
          </p:cNvCxnSpPr>
          <p:nvPr/>
        </p:nvCxnSpPr>
        <p:spPr bwMode="auto">
          <a:xfrm flipV="1">
            <a:off x="5644940" y="3323679"/>
            <a:ext cx="1104900" cy="501650"/>
          </a:xfrm>
          <a:prstGeom prst="line">
            <a:avLst/>
          </a:prstGeom>
          <a:noFill/>
          <a:ln w="9525">
            <a:solidFill>
              <a:srgbClr val="282828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7252" y="764704"/>
            <a:ext cx="9144000" cy="5400600"/>
            <a:chOff x="0" y="0"/>
            <a:chExt cx="9144000" cy="5143500"/>
          </a:xfrm>
        </p:grpSpPr>
        <p:sp>
          <p:nvSpPr>
            <p:cNvPr id="26" name="矩形 2"/>
            <p:cNvSpPr>
              <a:spLocks noChangeArrowheads="1"/>
            </p:cNvSpPr>
            <p:nvPr/>
          </p:nvSpPr>
          <p:spPr bwMode="auto">
            <a:xfrm>
              <a:off x="0" y="0"/>
              <a:ext cx="9144000" cy="5143500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7" name="Group 3"/>
            <p:cNvGrpSpPr/>
            <p:nvPr/>
          </p:nvGrpSpPr>
          <p:grpSpPr bwMode="auto">
            <a:xfrm flipH="1">
              <a:off x="0" y="0"/>
              <a:ext cx="9144000" cy="5143500"/>
              <a:chOff x="0" y="0"/>
              <a:chExt cx="9144001" cy="5143500"/>
            </a:xfrm>
          </p:grpSpPr>
          <p:sp>
            <p:nvSpPr>
              <p:cNvPr id="28" name="直接连接符 39"/>
              <p:cNvSpPr>
                <a:spLocks noChangeShapeType="1"/>
              </p:cNvSpPr>
              <p:nvPr/>
            </p:nvSpPr>
            <p:spPr bwMode="auto">
              <a:xfrm flipH="1">
                <a:off x="1331640" y="555526"/>
                <a:ext cx="7812361" cy="4587974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8823"/>
                  </a:srgb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直接连接符 40"/>
              <p:cNvSpPr>
                <a:spLocks noChangeShapeType="1"/>
              </p:cNvSpPr>
              <p:nvPr/>
            </p:nvSpPr>
            <p:spPr bwMode="auto">
              <a:xfrm flipH="1">
                <a:off x="7092280" y="0"/>
                <a:ext cx="1872208" cy="5143500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8823"/>
                  </a:srgb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直接连接符 41"/>
              <p:cNvSpPr>
                <a:spLocks noChangeShapeType="1"/>
              </p:cNvSpPr>
              <p:nvPr/>
            </p:nvSpPr>
            <p:spPr bwMode="auto">
              <a:xfrm flipH="1">
                <a:off x="5652120" y="0"/>
                <a:ext cx="1656184" cy="5143500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8823"/>
                  </a:srgb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直接连接符 42"/>
              <p:cNvSpPr>
                <a:spLocks noChangeShapeType="1"/>
              </p:cNvSpPr>
              <p:nvPr/>
            </p:nvSpPr>
            <p:spPr bwMode="auto">
              <a:xfrm flipH="1">
                <a:off x="5940152" y="1779662"/>
                <a:ext cx="3203848" cy="3363838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8823"/>
                  </a:srgb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直接连接符 43"/>
              <p:cNvSpPr>
                <a:spLocks noChangeShapeType="1"/>
              </p:cNvSpPr>
              <p:nvPr/>
            </p:nvSpPr>
            <p:spPr bwMode="auto">
              <a:xfrm flipH="1" flipV="1">
                <a:off x="5004048" y="0"/>
                <a:ext cx="4139952" cy="3723878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8823"/>
                  </a:srgb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直接连接符 44"/>
              <p:cNvSpPr>
                <a:spLocks noChangeShapeType="1"/>
              </p:cNvSpPr>
              <p:nvPr/>
            </p:nvSpPr>
            <p:spPr bwMode="auto">
              <a:xfrm flipH="1" flipV="1">
                <a:off x="7150224" y="0"/>
                <a:ext cx="1993776" cy="3013090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8823"/>
                  </a:srgb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直接连接符 45"/>
              <p:cNvSpPr>
                <a:spLocks noChangeShapeType="1"/>
              </p:cNvSpPr>
              <p:nvPr/>
            </p:nvSpPr>
            <p:spPr bwMode="auto">
              <a:xfrm flipH="1">
                <a:off x="0" y="1285875"/>
                <a:ext cx="9144000" cy="3446115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8823"/>
                  </a:srgb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直接连接符 46"/>
              <p:cNvSpPr>
                <a:spLocks noChangeShapeType="1"/>
              </p:cNvSpPr>
              <p:nvPr/>
            </p:nvSpPr>
            <p:spPr bwMode="auto">
              <a:xfrm>
                <a:off x="6804248" y="0"/>
                <a:ext cx="934033" cy="5143500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8823"/>
                  </a:srgb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直接连接符 47"/>
              <p:cNvSpPr>
                <a:spLocks noChangeShapeType="1"/>
              </p:cNvSpPr>
              <p:nvPr/>
            </p:nvSpPr>
            <p:spPr bwMode="auto">
              <a:xfrm flipH="1">
                <a:off x="6300193" y="3461581"/>
                <a:ext cx="2843808" cy="1681919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8823"/>
                  </a:srgb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7" name="Group 13"/>
            <p:cNvGrpSpPr/>
            <p:nvPr/>
          </p:nvGrpSpPr>
          <p:grpSpPr bwMode="auto">
            <a:xfrm>
              <a:off x="5457825" y="0"/>
              <a:ext cx="3686175" cy="5143500"/>
              <a:chOff x="0" y="0"/>
              <a:chExt cx="3686274" cy="5143500"/>
            </a:xfrm>
          </p:grpSpPr>
          <p:sp>
            <p:nvSpPr>
              <p:cNvPr id="38" name="矩形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86274" cy="5143500"/>
              </a:xfrm>
              <a:custGeom>
                <a:avLst/>
                <a:gdLst>
                  <a:gd name="T0" fmla="*/ 0 w 3686274"/>
                  <a:gd name="T1" fmla="*/ 0 h 5143500"/>
                  <a:gd name="T2" fmla="*/ 3686274 w 3686274"/>
                  <a:gd name="T3" fmla="*/ 0 h 5143500"/>
                  <a:gd name="T4" fmla="*/ 3686274 w 3686274"/>
                  <a:gd name="T5" fmla="*/ 5143500 h 5143500"/>
                  <a:gd name="T6" fmla="*/ 2431900 w 3686274"/>
                  <a:gd name="T7" fmla="*/ 5143500 h 5143500"/>
                  <a:gd name="T8" fmla="*/ 0 w 3686274"/>
                  <a:gd name="T9" fmla="*/ 0 h 51435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86274"/>
                  <a:gd name="T16" fmla="*/ 0 h 5143500"/>
                  <a:gd name="T17" fmla="*/ 3686274 w 3686274"/>
                  <a:gd name="T18" fmla="*/ 5143500 h 51435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86274" h="5143500">
                    <a:moveTo>
                      <a:pt x="0" y="0"/>
                    </a:moveTo>
                    <a:lnTo>
                      <a:pt x="3686274" y="0"/>
                    </a:lnTo>
                    <a:lnTo>
                      <a:pt x="3686274" y="5143500"/>
                    </a:lnTo>
                    <a:lnTo>
                      <a:pt x="2431900" y="51435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9" name="Group 15"/>
              <p:cNvGrpSpPr/>
              <p:nvPr/>
            </p:nvGrpSpPr>
            <p:grpSpPr bwMode="auto">
              <a:xfrm>
                <a:off x="1242162" y="632757"/>
                <a:ext cx="1904560" cy="1866985"/>
                <a:chOff x="0" y="0"/>
                <a:chExt cx="1904560" cy="1866985"/>
              </a:xfrm>
            </p:grpSpPr>
            <p:sp>
              <p:nvSpPr>
                <p:cNvPr id="40" name="矩形 5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904560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6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title in here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" name="矩形 53"/>
                <p:cNvSpPr>
                  <a:spLocks noChangeArrowheads="1"/>
                </p:cNvSpPr>
                <p:nvPr/>
              </p:nvSpPr>
              <p:spPr bwMode="auto">
                <a:xfrm>
                  <a:off x="37407" y="389657"/>
                  <a:ext cx="1867153" cy="1477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ts val="1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1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90909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a comment here. According to adjust the font and font size. Recommended justified. Please add a comment here. </a:t>
                  </a:r>
                  <a:endPara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90909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42" name="矩形 3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8607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43" name="等腰三角形 4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矩形 5"/>
            <p:cNvSpPr>
              <a:spLocks noChangeArrowheads="1"/>
            </p:cNvSpPr>
            <p:nvPr/>
          </p:nvSpPr>
          <p:spPr bwMode="auto">
            <a:xfrm>
              <a:off x="611188" y="2932113"/>
              <a:ext cx="2268537" cy="151130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175">
              <a:solidFill>
                <a:srgbClr val="282828"/>
              </a:solidFill>
              <a:miter lim="800000"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矩形 36"/>
            <p:cNvSpPr>
              <a:spLocks noChangeArrowheads="1"/>
            </p:cNvSpPr>
            <p:nvPr/>
          </p:nvSpPr>
          <p:spPr bwMode="auto">
            <a:xfrm>
              <a:off x="3032125" y="2932113"/>
              <a:ext cx="2268538" cy="15113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175">
              <a:solidFill>
                <a:srgbClr val="282828"/>
              </a:solidFill>
              <a:miter lim="800000"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矩形 37"/>
            <p:cNvSpPr>
              <a:spLocks noChangeArrowheads="1"/>
            </p:cNvSpPr>
            <p:nvPr/>
          </p:nvSpPr>
          <p:spPr bwMode="auto">
            <a:xfrm>
              <a:off x="5453063" y="2932113"/>
              <a:ext cx="2268537" cy="15113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3175">
              <a:solidFill>
                <a:srgbClr val="282828"/>
              </a:solidFill>
              <a:miter lim="800000"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矩形 48"/>
            <p:cNvSpPr>
              <a:spLocks noChangeArrowheads="1"/>
            </p:cNvSpPr>
            <p:nvPr/>
          </p:nvSpPr>
          <p:spPr bwMode="auto">
            <a:xfrm>
              <a:off x="611188" y="4470400"/>
              <a:ext cx="2166937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48" name="矩形 50"/>
            <p:cNvSpPr>
              <a:spLocks noChangeArrowheads="1"/>
            </p:cNvSpPr>
            <p:nvPr/>
          </p:nvSpPr>
          <p:spPr bwMode="auto">
            <a:xfrm>
              <a:off x="3021013" y="4470400"/>
              <a:ext cx="2166937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49" name="矩形 51"/>
            <p:cNvSpPr>
              <a:spLocks noChangeArrowheads="1"/>
            </p:cNvSpPr>
            <p:nvPr/>
          </p:nvSpPr>
          <p:spPr bwMode="auto">
            <a:xfrm>
              <a:off x="5453063" y="4470400"/>
              <a:ext cx="2166937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8626" y="1124744"/>
            <a:ext cx="9144000" cy="5026025"/>
            <a:chOff x="0" y="117475"/>
            <a:chExt cx="9144000" cy="5026025"/>
          </a:xfrm>
        </p:grpSpPr>
        <p:sp>
          <p:nvSpPr>
            <p:cNvPr id="38" name="矩形 9"/>
            <p:cNvSpPr>
              <a:spLocks noChangeArrowheads="1"/>
            </p:cNvSpPr>
            <p:nvPr/>
          </p:nvSpPr>
          <p:spPr bwMode="auto">
            <a:xfrm>
              <a:off x="0" y="3724275"/>
              <a:ext cx="9144000" cy="1419225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矩形 27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8607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40" name="等腰三角形 28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1" name="Group 5"/>
            <p:cNvGrpSpPr/>
            <p:nvPr/>
          </p:nvGrpSpPr>
          <p:grpSpPr bwMode="auto">
            <a:xfrm>
              <a:off x="3060700" y="4011613"/>
              <a:ext cx="314325" cy="288925"/>
              <a:chOff x="0" y="0"/>
              <a:chExt cx="315129" cy="288032"/>
            </a:xfrm>
          </p:grpSpPr>
          <p:sp>
            <p:nvSpPr>
              <p:cNvPr id="42" name="燕尾形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9848" cy="288032"/>
              </a:xfrm>
              <a:prstGeom prst="chevron">
                <a:avLst>
                  <a:gd name="adj" fmla="val 57662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燕尾形 31"/>
              <p:cNvSpPr>
                <a:spLocks noChangeArrowheads="1"/>
              </p:cNvSpPr>
              <p:nvPr/>
            </p:nvSpPr>
            <p:spPr bwMode="auto">
              <a:xfrm>
                <a:off x="135281" y="0"/>
                <a:ext cx="179848" cy="288032"/>
              </a:xfrm>
              <a:prstGeom prst="chevron">
                <a:avLst>
                  <a:gd name="adj" fmla="val 57662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Group 8"/>
            <p:cNvGrpSpPr/>
            <p:nvPr/>
          </p:nvGrpSpPr>
          <p:grpSpPr bwMode="auto">
            <a:xfrm>
              <a:off x="5776913" y="4011613"/>
              <a:ext cx="315912" cy="288925"/>
              <a:chOff x="0" y="0"/>
              <a:chExt cx="315129" cy="288032"/>
            </a:xfrm>
          </p:grpSpPr>
          <p:sp>
            <p:nvSpPr>
              <p:cNvPr id="45" name="燕尾形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9848" cy="288032"/>
              </a:xfrm>
              <a:prstGeom prst="chevron">
                <a:avLst>
                  <a:gd name="adj" fmla="val 57662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燕尾形 38"/>
              <p:cNvSpPr>
                <a:spLocks noChangeArrowheads="1"/>
              </p:cNvSpPr>
              <p:nvPr/>
            </p:nvSpPr>
            <p:spPr bwMode="auto">
              <a:xfrm>
                <a:off x="135281" y="0"/>
                <a:ext cx="179848" cy="288032"/>
              </a:xfrm>
              <a:prstGeom prst="chevron">
                <a:avLst>
                  <a:gd name="adj" fmla="val 57662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Group 11"/>
            <p:cNvGrpSpPr/>
            <p:nvPr/>
          </p:nvGrpSpPr>
          <p:grpSpPr bwMode="auto">
            <a:xfrm>
              <a:off x="900113" y="1131888"/>
              <a:ext cx="1868487" cy="3168650"/>
              <a:chOff x="0" y="0"/>
              <a:chExt cx="1868690" cy="3168352"/>
            </a:xfrm>
          </p:grpSpPr>
          <p:grpSp>
            <p:nvGrpSpPr>
              <p:cNvPr id="48" name="Group 12"/>
              <p:cNvGrpSpPr/>
              <p:nvPr/>
            </p:nvGrpSpPr>
            <p:grpSpPr bwMode="auto">
              <a:xfrm>
                <a:off x="0" y="0"/>
                <a:ext cx="1868690" cy="3168352"/>
                <a:chOff x="0" y="0"/>
                <a:chExt cx="1868690" cy="3168352"/>
              </a:xfrm>
            </p:grpSpPr>
            <p:sp>
              <p:nvSpPr>
                <p:cNvPr id="50" name="矩形 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68690" cy="3168352"/>
                </a:xfrm>
                <a:prstGeom prst="rect">
                  <a:avLst/>
                </a:prstGeom>
                <a:solidFill>
                  <a:srgbClr val="FF86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1" name="五边形 5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25500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CC6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2" name="矩形 7"/>
                <p:cNvSpPr>
                  <a:spLocks noChangeArrowheads="1"/>
                </p:cNvSpPr>
                <p:nvPr/>
              </p:nvSpPr>
              <p:spPr bwMode="auto">
                <a:xfrm rot="5400000">
                  <a:off x="898345" y="-898344"/>
                  <a:ext cx="72000" cy="1868690"/>
                </a:xfrm>
                <a:prstGeom prst="rect">
                  <a:avLst/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3" name="五边形 8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68932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4" name="矩形 10"/>
                <p:cNvSpPr>
                  <a:spLocks noChangeArrowheads="1"/>
                </p:cNvSpPr>
                <p:nvPr/>
              </p:nvSpPr>
              <p:spPr bwMode="auto">
                <a:xfrm>
                  <a:off x="304596" y="33907"/>
                  <a:ext cx="1245854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r>
                    <a:rPr lang="en-US" altLang="zh-CN" sz="14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KEY WORDS</a:t>
                  </a:r>
                  <a:endParaRPr lang="en-US" altLang="zh-CN" sz="14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5" name="矩形 11"/>
                <p:cNvSpPr>
                  <a:spLocks noChangeArrowheads="1"/>
                </p:cNvSpPr>
                <p:nvPr/>
              </p:nvSpPr>
              <p:spPr bwMode="auto">
                <a:xfrm>
                  <a:off x="88878" y="648072"/>
                  <a:ext cx="1690933" cy="1510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 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49" name="图片 39"/>
              <p:cNvPicPr>
                <a:picLocks noChangeAspect="1" noChangeArrowheads="1"/>
              </p:cNvPicPr>
              <p:nvPr/>
            </p:nvPicPr>
            <p:blipFill>
              <a:blip r:embed="rId1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7924" y="2284648"/>
                <a:ext cx="812842" cy="8128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6" name="Group 20"/>
            <p:cNvGrpSpPr/>
            <p:nvPr/>
          </p:nvGrpSpPr>
          <p:grpSpPr bwMode="auto">
            <a:xfrm>
              <a:off x="3638550" y="1131888"/>
              <a:ext cx="1868488" cy="3168650"/>
              <a:chOff x="0" y="0"/>
              <a:chExt cx="1868690" cy="3168352"/>
            </a:xfrm>
          </p:grpSpPr>
          <p:grpSp>
            <p:nvGrpSpPr>
              <p:cNvPr id="57" name="Group 21"/>
              <p:cNvGrpSpPr/>
              <p:nvPr/>
            </p:nvGrpSpPr>
            <p:grpSpPr bwMode="auto">
              <a:xfrm>
                <a:off x="0" y="0"/>
                <a:ext cx="1868690" cy="3168352"/>
                <a:chOff x="0" y="0"/>
                <a:chExt cx="1868690" cy="3168352"/>
              </a:xfrm>
            </p:grpSpPr>
            <p:sp>
              <p:nvSpPr>
                <p:cNvPr id="59" name="矩形 1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68690" cy="3168352"/>
                </a:xfrm>
                <a:prstGeom prst="rect">
                  <a:avLst/>
                </a:prstGeom>
                <a:solidFill>
                  <a:srgbClr val="FF86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0" name="五边形 15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25500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CC6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1" name="矩形 16"/>
                <p:cNvSpPr>
                  <a:spLocks noChangeArrowheads="1"/>
                </p:cNvSpPr>
                <p:nvPr/>
              </p:nvSpPr>
              <p:spPr bwMode="auto">
                <a:xfrm rot="5400000">
                  <a:off x="898345" y="-898344"/>
                  <a:ext cx="72000" cy="1868690"/>
                </a:xfrm>
                <a:prstGeom prst="rect">
                  <a:avLst/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2" name="五边形 17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68932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3" name="矩形 18"/>
                <p:cNvSpPr>
                  <a:spLocks noChangeArrowheads="1"/>
                </p:cNvSpPr>
                <p:nvPr/>
              </p:nvSpPr>
              <p:spPr bwMode="auto">
                <a:xfrm>
                  <a:off x="304596" y="33907"/>
                  <a:ext cx="1245854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r>
                    <a:rPr lang="en-US" altLang="zh-CN" sz="14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KEY WORDS</a:t>
                  </a:r>
                  <a:endParaRPr lang="en-US" altLang="zh-CN" sz="14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4" name="矩形 19"/>
                <p:cNvSpPr>
                  <a:spLocks noChangeArrowheads="1"/>
                </p:cNvSpPr>
                <p:nvPr/>
              </p:nvSpPr>
              <p:spPr bwMode="auto">
                <a:xfrm>
                  <a:off x="88878" y="648072"/>
                  <a:ext cx="1690933" cy="1510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 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58" name="图片 42"/>
              <p:cNvPicPr>
                <a:picLocks noChangeAspect="1" noChangeArrowheads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6344" y="2360935"/>
                <a:ext cx="756000" cy="75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5" name="Group 29"/>
            <p:cNvGrpSpPr/>
            <p:nvPr/>
          </p:nvGrpSpPr>
          <p:grpSpPr bwMode="auto">
            <a:xfrm>
              <a:off x="6375400" y="1131888"/>
              <a:ext cx="1870075" cy="3168650"/>
              <a:chOff x="0" y="0"/>
              <a:chExt cx="1868690" cy="3168352"/>
            </a:xfrm>
          </p:grpSpPr>
          <p:grpSp>
            <p:nvGrpSpPr>
              <p:cNvPr id="66" name="Group 30"/>
              <p:cNvGrpSpPr/>
              <p:nvPr/>
            </p:nvGrpSpPr>
            <p:grpSpPr bwMode="auto">
              <a:xfrm>
                <a:off x="0" y="0"/>
                <a:ext cx="1868690" cy="3168352"/>
                <a:chOff x="0" y="0"/>
                <a:chExt cx="1868690" cy="3168352"/>
              </a:xfrm>
            </p:grpSpPr>
            <p:sp>
              <p:nvSpPr>
                <p:cNvPr id="68" name="矩形 2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68690" cy="3168352"/>
                </a:xfrm>
                <a:prstGeom prst="rect">
                  <a:avLst/>
                </a:prstGeom>
                <a:solidFill>
                  <a:srgbClr val="FF86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9" name="五边形 22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25500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CC6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70" name="矩形 23"/>
                <p:cNvSpPr>
                  <a:spLocks noChangeArrowheads="1"/>
                </p:cNvSpPr>
                <p:nvPr/>
              </p:nvSpPr>
              <p:spPr bwMode="auto">
                <a:xfrm rot="5400000">
                  <a:off x="898345" y="-898344"/>
                  <a:ext cx="72000" cy="1868690"/>
                </a:xfrm>
                <a:prstGeom prst="rect">
                  <a:avLst/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71" name="五边形 24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68932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72" name="矩形 25"/>
                <p:cNvSpPr>
                  <a:spLocks noChangeArrowheads="1"/>
                </p:cNvSpPr>
                <p:nvPr/>
              </p:nvSpPr>
              <p:spPr bwMode="auto">
                <a:xfrm>
                  <a:off x="304596" y="33907"/>
                  <a:ext cx="1245854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r>
                    <a:rPr lang="en-US" altLang="zh-CN" sz="14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KEY WORDS</a:t>
                  </a:r>
                  <a:endParaRPr lang="en-US" altLang="zh-CN" sz="14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73" name="矩形 26"/>
                <p:cNvSpPr>
                  <a:spLocks noChangeArrowheads="1"/>
                </p:cNvSpPr>
                <p:nvPr/>
              </p:nvSpPr>
              <p:spPr bwMode="auto">
                <a:xfrm>
                  <a:off x="88878" y="648072"/>
                  <a:ext cx="1690933" cy="1510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 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anose="020B0604020202020204" pitchFamily="34" charset="0"/>
                    <a:buNone/>
                  </a:pPr>
                  <a:endPara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67" name="图片 43"/>
              <p:cNvPicPr>
                <a:picLocks noChangeAspect="1" noChangeArrowheads="1"/>
              </p:cNvPicPr>
              <p:nvPr/>
            </p:nvPicPr>
            <p:blipFill>
              <a:blip r:embed="rId3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8345" y="2304256"/>
                <a:ext cx="792000" cy="79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0" y="1623665"/>
            <a:ext cx="9144000" cy="3965575"/>
            <a:chOff x="0" y="117475"/>
            <a:chExt cx="9144000" cy="3965575"/>
          </a:xfrm>
        </p:grpSpPr>
        <p:pic>
          <p:nvPicPr>
            <p:cNvPr id="13" name="图片 5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707" b="26675"/>
            <a:stretch>
              <a:fillRect/>
            </a:stretch>
          </p:blipFill>
          <p:spPr bwMode="auto">
            <a:xfrm>
              <a:off x="0" y="1001713"/>
              <a:ext cx="9144000" cy="173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27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8607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anose="020F0502020204030204" pitchFamily="34" charset="0"/>
              </a:endParaRPr>
            </a:p>
          </p:txBody>
        </p:sp>
        <p:sp>
          <p:nvSpPr>
            <p:cNvPr id="15" name="等腰三角形 28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流程图: 手动输入 7"/>
            <p:cNvSpPr>
              <a:spLocks noChangeArrowheads="1"/>
            </p:cNvSpPr>
            <p:nvPr/>
          </p:nvSpPr>
          <p:spPr bwMode="auto">
            <a:xfrm rot="5400000" flipV="1">
              <a:off x="4587081" y="-1824831"/>
              <a:ext cx="1731963" cy="7381875"/>
            </a:xfrm>
            <a:prstGeom prst="flowChartManualInput">
              <a:avLst/>
            </a:prstGeom>
            <a:solidFill>
              <a:srgbClr val="000000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TextBox 55"/>
            <p:cNvSpPr>
              <a:spLocks noChangeArrowheads="1"/>
            </p:cNvSpPr>
            <p:nvPr/>
          </p:nvSpPr>
          <p:spPr bwMode="auto">
            <a:xfrm>
              <a:off x="5953125" y="1073150"/>
              <a:ext cx="1930400" cy="110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6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65%</a:t>
              </a:r>
              <a:endParaRPr lang="zh-CN" altLang="en-US" sz="6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8" name="Group 8"/>
            <p:cNvGrpSpPr/>
            <p:nvPr/>
          </p:nvGrpSpPr>
          <p:grpSpPr bwMode="auto">
            <a:xfrm>
              <a:off x="6018213" y="2041525"/>
              <a:ext cx="1800225" cy="400050"/>
              <a:chOff x="0" y="0"/>
              <a:chExt cx="1800000" cy="400110"/>
            </a:xfrm>
          </p:grpSpPr>
          <p:sp>
            <p:nvSpPr>
              <p:cNvPr id="19" name="圆角矩形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0000" cy="400110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矩形 57"/>
              <p:cNvSpPr>
                <a:spLocks noChangeArrowheads="1"/>
              </p:cNvSpPr>
              <p:nvPr/>
            </p:nvSpPr>
            <p:spPr bwMode="auto">
              <a:xfrm>
                <a:off x="50248" y="0"/>
                <a:ext cx="169950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2000">
                    <a:solidFill>
                      <a:srgbClr val="FF860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KEY WORDS</a:t>
                </a:r>
                <a:endParaRPr lang="en-US" altLang="zh-CN" sz="2000">
                  <a:solidFill>
                    <a:srgbClr val="FF86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Group 11"/>
            <p:cNvGrpSpPr/>
            <p:nvPr/>
          </p:nvGrpSpPr>
          <p:grpSpPr bwMode="auto">
            <a:xfrm>
              <a:off x="4032250" y="2803525"/>
              <a:ext cx="3844925" cy="1279525"/>
              <a:chOff x="0" y="0"/>
              <a:chExt cx="3845168" cy="1280342"/>
            </a:xfrm>
          </p:grpSpPr>
          <p:sp>
            <p:nvSpPr>
              <p:cNvPr id="22" name="矩形 68"/>
              <p:cNvSpPr>
                <a:spLocks noChangeArrowheads="1"/>
              </p:cNvSpPr>
              <p:nvPr/>
            </p:nvSpPr>
            <p:spPr bwMode="auto">
              <a:xfrm>
                <a:off x="1940608" y="0"/>
                <a:ext cx="190456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title in here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  <p:sp>
            <p:nvSpPr>
              <p:cNvPr id="23" name="矩形 9"/>
              <p:cNvSpPr>
                <a:spLocks noChangeArrowheads="1"/>
              </p:cNvSpPr>
              <p:nvPr/>
            </p:nvSpPr>
            <p:spPr bwMode="auto">
              <a:xfrm>
                <a:off x="0" y="264679"/>
                <a:ext cx="3838879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Please add a comment here. According to adjust the font and font size. Recommended justified. Please add a comment here. According to adjust the font and font size. Recommended justified.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anose="020F050202020403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组合 225"/>
          <p:cNvGrpSpPr/>
          <p:nvPr/>
        </p:nvGrpSpPr>
        <p:grpSpPr>
          <a:xfrm>
            <a:off x="0" y="764704"/>
            <a:ext cx="9173952" cy="5328592"/>
            <a:chOff x="0" y="0"/>
            <a:chExt cx="9156700" cy="5143500"/>
          </a:xfrm>
        </p:grpSpPr>
        <p:sp>
          <p:nvSpPr>
            <p:cNvPr id="114" name="矩形 121"/>
            <p:cNvSpPr>
              <a:spLocks noChangeArrowheads="1"/>
            </p:cNvSpPr>
            <p:nvPr/>
          </p:nvSpPr>
          <p:spPr bwMode="auto">
            <a:xfrm>
              <a:off x="0" y="0"/>
              <a:ext cx="9144000" cy="51435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15" name="Group 3"/>
            <p:cNvGrpSpPr/>
            <p:nvPr/>
          </p:nvGrpSpPr>
          <p:grpSpPr bwMode="auto">
            <a:xfrm>
              <a:off x="3563938" y="1203325"/>
              <a:ext cx="865187" cy="865188"/>
              <a:chOff x="0" y="0"/>
              <a:chExt cx="864000" cy="864000"/>
            </a:xfrm>
          </p:grpSpPr>
          <p:sp>
            <p:nvSpPr>
              <p:cNvPr id="116" name="椭圆 1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000" cy="864000"/>
              </a:xfrm>
              <a:prstGeom prst="ellipse">
                <a:avLst/>
              </a:prstGeom>
              <a:solidFill>
                <a:srgbClr val="11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7" name="椭圆 125"/>
              <p:cNvSpPr>
                <a:spLocks noChangeArrowheads="1"/>
              </p:cNvSpPr>
              <p:nvPr/>
            </p:nvSpPr>
            <p:spPr bwMode="auto">
              <a:xfrm>
                <a:off x="90000" y="90000"/>
                <a:ext cx="684000" cy="684000"/>
              </a:xfrm>
              <a:prstGeom prst="ellipse">
                <a:avLst/>
              </a:prstGeom>
              <a:blipFill dpi="0" rotWithShape="1">
                <a:blip r:embed="rId1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18" name="Group 6"/>
            <p:cNvGrpSpPr/>
            <p:nvPr/>
          </p:nvGrpSpPr>
          <p:grpSpPr bwMode="auto">
            <a:xfrm>
              <a:off x="584200" y="515938"/>
              <a:ext cx="2474913" cy="4068762"/>
              <a:chOff x="0" y="0"/>
              <a:chExt cx="2476153" cy="4069266"/>
            </a:xfrm>
          </p:grpSpPr>
          <p:sp>
            <p:nvSpPr>
              <p:cNvPr id="119" name="矩形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0" name="矩形 86"/>
              <p:cNvSpPr>
                <a:spLocks noChangeArrowheads="1"/>
              </p:cNvSpPr>
              <p:nvPr/>
            </p:nvSpPr>
            <p:spPr bwMode="auto">
              <a:xfrm>
                <a:off x="437624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1" name="矩形 93"/>
              <p:cNvSpPr>
                <a:spLocks noChangeArrowheads="1"/>
              </p:cNvSpPr>
              <p:nvPr/>
            </p:nvSpPr>
            <p:spPr bwMode="auto">
              <a:xfrm>
                <a:off x="875248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2" name="矩形 100"/>
              <p:cNvSpPr>
                <a:spLocks noChangeArrowheads="1"/>
              </p:cNvSpPr>
              <p:nvPr/>
            </p:nvSpPr>
            <p:spPr bwMode="auto">
              <a:xfrm>
                <a:off x="1312872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3" name="矩形 107"/>
              <p:cNvSpPr>
                <a:spLocks noChangeArrowheads="1"/>
              </p:cNvSpPr>
              <p:nvPr/>
            </p:nvSpPr>
            <p:spPr bwMode="auto">
              <a:xfrm>
                <a:off x="1750496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4" name="矩形 114"/>
              <p:cNvSpPr>
                <a:spLocks noChangeArrowheads="1"/>
              </p:cNvSpPr>
              <p:nvPr/>
            </p:nvSpPr>
            <p:spPr bwMode="auto">
              <a:xfrm>
                <a:off x="2188121" y="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5" name="矩形 126"/>
              <p:cNvSpPr>
                <a:spLocks noChangeArrowheads="1"/>
              </p:cNvSpPr>
              <p:nvPr/>
            </p:nvSpPr>
            <p:spPr bwMode="auto">
              <a:xfrm>
                <a:off x="0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6" name="矩形 127"/>
              <p:cNvSpPr>
                <a:spLocks noChangeArrowheads="1"/>
              </p:cNvSpPr>
              <p:nvPr/>
            </p:nvSpPr>
            <p:spPr bwMode="auto">
              <a:xfrm>
                <a:off x="437624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7" name="矩形 128"/>
              <p:cNvSpPr>
                <a:spLocks noChangeArrowheads="1"/>
              </p:cNvSpPr>
              <p:nvPr/>
            </p:nvSpPr>
            <p:spPr bwMode="auto">
              <a:xfrm>
                <a:off x="875248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8" name="矩形 129"/>
              <p:cNvSpPr>
                <a:spLocks noChangeArrowheads="1"/>
              </p:cNvSpPr>
              <p:nvPr/>
            </p:nvSpPr>
            <p:spPr bwMode="auto">
              <a:xfrm>
                <a:off x="1312872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9" name="矩形 130"/>
              <p:cNvSpPr>
                <a:spLocks noChangeArrowheads="1"/>
              </p:cNvSpPr>
              <p:nvPr/>
            </p:nvSpPr>
            <p:spPr bwMode="auto">
              <a:xfrm>
                <a:off x="1750496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0" name="矩形 131"/>
              <p:cNvSpPr>
                <a:spLocks noChangeArrowheads="1"/>
              </p:cNvSpPr>
              <p:nvPr/>
            </p:nvSpPr>
            <p:spPr bwMode="auto">
              <a:xfrm>
                <a:off x="2188121" y="406202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1" name="矩形 132"/>
              <p:cNvSpPr>
                <a:spLocks noChangeArrowheads="1"/>
              </p:cNvSpPr>
              <p:nvPr/>
            </p:nvSpPr>
            <p:spPr bwMode="auto">
              <a:xfrm>
                <a:off x="0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" name="矩形 133"/>
              <p:cNvSpPr>
                <a:spLocks noChangeArrowheads="1"/>
              </p:cNvSpPr>
              <p:nvPr/>
            </p:nvSpPr>
            <p:spPr bwMode="auto">
              <a:xfrm>
                <a:off x="437624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3" name="矩形 134"/>
              <p:cNvSpPr>
                <a:spLocks noChangeArrowheads="1"/>
              </p:cNvSpPr>
              <p:nvPr/>
            </p:nvSpPr>
            <p:spPr bwMode="auto">
              <a:xfrm>
                <a:off x="875248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4" name="矩形 135"/>
              <p:cNvSpPr>
                <a:spLocks noChangeArrowheads="1"/>
              </p:cNvSpPr>
              <p:nvPr/>
            </p:nvSpPr>
            <p:spPr bwMode="auto">
              <a:xfrm>
                <a:off x="1312872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5" name="矩形 136"/>
              <p:cNvSpPr>
                <a:spLocks noChangeArrowheads="1"/>
              </p:cNvSpPr>
              <p:nvPr/>
            </p:nvSpPr>
            <p:spPr bwMode="auto">
              <a:xfrm>
                <a:off x="1750496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6" name="矩形 137"/>
              <p:cNvSpPr>
                <a:spLocks noChangeArrowheads="1"/>
              </p:cNvSpPr>
              <p:nvPr/>
            </p:nvSpPr>
            <p:spPr bwMode="auto">
              <a:xfrm>
                <a:off x="2188121" y="828081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7" name="矩形 138"/>
              <p:cNvSpPr>
                <a:spLocks noChangeArrowheads="1"/>
              </p:cNvSpPr>
              <p:nvPr/>
            </p:nvSpPr>
            <p:spPr bwMode="auto">
              <a:xfrm>
                <a:off x="0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8" name="矩形 139"/>
              <p:cNvSpPr>
                <a:spLocks noChangeArrowheads="1"/>
              </p:cNvSpPr>
              <p:nvPr/>
            </p:nvSpPr>
            <p:spPr bwMode="auto">
              <a:xfrm>
                <a:off x="437624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9" name="矩形 140"/>
              <p:cNvSpPr>
                <a:spLocks noChangeArrowheads="1"/>
              </p:cNvSpPr>
              <p:nvPr/>
            </p:nvSpPr>
            <p:spPr bwMode="auto">
              <a:xfrm>
                <a:off x="875248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0" name="矩形 141"/>
              <p:cNvSpPr>
                <a:spLocks noChangeArrowheads="1"/>
              </p:cNvSpPr>
              <p:nvPr/>
            </p:nvSpPr>
            <p:spPr bwMode="auto">
              <a:xfrm>
                <a:off x="1312872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1" name="矩形 142"/>
              <p:cNvSpPr>
                <a:spLocks noChangeArrowheads="1"/>
              </p:cNvSpPr>
              <p:nvPr/>
            </p:nvSpPr>
            <p:spPr bwMode="auto">
              <a:xfrm>
                <a:off x="1750496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2" name="矩形 143"/>
              <p:cNvSpPr>
                <a:spLocks noChangeArrowheads="1"/>
              </p:cNvSpPr>
              <p:nvPr/>
            </p:nvSpPr>
            <p:spPr bwMode="auto">
              <a:xfrm>
                <a:off x="2188121" y="1249960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3" name="矩形 144"/>
              <p:cNvSpPr>
                <a:spLocks noChangeArrowheads="1"/>
              </p:cNvSpPr>
              <p:nvPr/>
            </p:nvSpPr>
            <p:spPr bwMode="auto">
              <a:xfrm>
                <a:off x="0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4" name="矩形 145"/>
              <p:cNvSpPr>
                <a:spLocks noChangeArrowheads="1"/>
              </p:cNvSpPr>
              <p:nvPr/>
            </p:nvSpPr>
            <p:spPr bwMode="auto">
              <a:xfrm>
                <a:off x="437624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5" name="矩形 146"/>
              <p:cNvSpPr>
                <a:spLocks noChangeArrowheads="1"/>
              </p:cNvSpPr>
              <p:nvPr/>
            </p:nvSpPr>
            <p:spPr bwMode="auto">
              <a:xfrm>
                <a:off x="875248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6" name="矩形 147"/>
              <p:cNvSpPr>
                <a:spLocks noChangeArrowheads="1"/>
              </p:cNvSpPr>
              <p:nvPr/>
            </p:nvSpPr>
            <p:spPr bwMode="auto">
              <a:xfrm>
                <a:off x="1312872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7" name="矩形 148"/>
              <p:cNvSpPr>
                <a:spLocks noChangeArrowheads="1"/>
              </p:cNvSpPr>
              <p:nvPr/>
            </p:nvSpPr>
            <p:spPr bwMode="auto">
              <a:xfrm>
                <a:off x="1750496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8" name="矩形 149"/>
              <p:cNvSpPr>
                <a:spLocks noChangeArrowheads="1"/>
              </p:cNvSpPr>
              <p:nvPr/>
            </p:nvSpPr>
            <p:spPr bwMode="auto">
              <a:xfrm>
                <a:off x="2188121" y="1671839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9" name="矩形 150"/>
              <p:cNvSpPr>
                <a:spLocks noChangeArrowheads="1"/>
              </p:cNvSpPr>
              <p:nvPr/>
            </p:nvSpPr>
            <p:spPr bwMode="auto">
              <a:xfrm>
                <a:off x="0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0" name="矩形 151"/>
              <p:cNvSpPr>
                <a:spLocks noChangeArrowheads="1"/>
              </p:cNvSpPr>
              <p:nvPr/>
            </p:nvSpPr>
            <p:spPr bwMode="auto">
              <a:xfrm>
                <a:off x="437624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1" name="矩形 152"/>
              <p:cNvSpPr>
                <a:spLocks noChangeArrowheads="1"/>
              </p:cNvSpPr>
              <p:nvPr/>
            </p:nvSpPr>
            <p:spPr bwMode="auto">
              <a:xfrm>
                <a:off x="875248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2" name="矩形 153"/>
              <p:cNvSpPr>
                <a:spLocks noChangeArrowheads="1"/>
              </p:cNvSpPr>
              <p:nvPr/>
            </p:nvSpPr>
            <p:spPr bwMode="auto">
              <a:xfrm>
                <a:off x="1312872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3" name="矩形 154"/>
              <p:cNvSpPr>
                <a:spLocks noChangeArrowheads="1"/>
              </p:cNvSpPr>
              <p:nvPr/>
            </p:nvSpPr>
            <p:spPr bwMode="auto">
              <a:xfrm>
                <a:off x="1750496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4" name="矩形 155"/>
              <p:cNvSpPr>
                <a:spLocks noChangeArrowheads="1"/>
              </p:cNvSpPr>
              <p:nvPr/>
            </p:nvSpPr>
            <p:spPr bwMode="auto">
              <a:xfrm>
                <a:off x="2188121" y="2093718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5" name="矩形 156"/>
              <p:cNvSpPr>
                <a:spLocks noChangeArrowheads="1"/>
              </p:cNvSpPr>
              <p:nvPr/>
            </p:nvSpPr>
            <p:spPr bwMode="auto">
              <a:xfrm>
                <a:off x="0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6" name="矩形 157"/>
              <p:cNvSpPr>
                <a:spLocks noChangeArrowheads="1"/>
              </p:cNvSpPr>
              <p:nvPr/>
            </p:nvSpPr>
            <p:spPr bwMode="auto">
              <a:xfrm>
                <a:off x="437624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7" name="矩形 158"/>
              <p:cNvSpPr>
                <a:spLocks noChangeArrowheads="1"/>
              </p:cNvSpPr>
              <p:nvPr/>
            </p:nvSpPr>
            <p:spPr bwMode="auto">
              <a:xfrm>
                <a:off x="875248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8" name="矩形 159"/>
              <p:cNvSpPr>
                <a:spLocks noChangeArrowheads="1"/>
              </p:cNvSpPr>
              <p:nvPr/>
            </p:nvSpPr>
            <p:spPr bwMode="auto">
              <a:xfrm>
                <a:off x="1312872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9" name="矩形 160"/>
              <p:cNvSpPr>
                <a:spLocks noChangeArrowheads="1"/>
              </p:cNvSpPr>
              <p:nvPr/>
            </p:nvSpPr>
            <p:spPr bwMode="auto">
              <a:xfrm>
                <a:off x="1750496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" name="矩形 161"/>
              <p:cNvSpPr>
                <a:spLocks noChangeArrowheads="1"/>
              </p:cNvSpPr>
              <p:nvPr/>
            </p:nvSpPr>
            <p:spPr bwMode="auto">
              <a:xfrm>
                <a:off x="2188121" y="2515597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1" name="矩形 162"/>
              <p:cNvSpPr>
                <a:spLocks noChangeArrowheads="1"/>
              </p:cNvSpPr>
              <p:nvPr/>
            </p:nvSpPr>
            <p:spPr bwMode="auto">
              <a:xfrm>
                <a:off x="0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2" name="矩形 163"/>
              <p:cNvSpPr>
                <a:spLocks noChangeArrowheads="1"/>
              </p:cNvSpPr>
              <p:nvPr/>
            </p:nvSpPr>
            <p:spPr bwMode="auto">
              <a:xfrm>
                <a:off x="437624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3" name="矩形 164"/>
              <p:cNvSpPr>
                <a:spLocks noChangeArrowheads="1"/>
              </p:cNvSpPr>
              <p:nvPr/>
            </p:nvSpPr>
            <p:spPr bwMode="auto">
              <a:xfrm>
                <a:off x="875248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4" name="矩形 165"/>
              <p:cNvSpPr>
                <a:spLocks noChangeArrowheads="1"/>
              </p:cNvSpPr>
              <p:nvPr/>
            </p:nvSpPr>
            <p:spPr bwMode="auto">
              <a:xfrm>
                <a:off x="1312872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5" name="矩形 166"/>
              <p:cNvSpPr>
                <a:spLocks noChangeArrowheads="1"/>
              </p:cNvSpPr>
              <p:nvPr/>
            </p:nvSpPr>
            <p:spPr bwMode="auto">
              <a:xfrm>
                <a:off x="1750496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6" name="矩形 167"/>
              <p:cNvSpPr>
                <a:spLocks noChangeArrowheads="1"/>
              </p:cNvSpPr>
              <p:nvPr/>
            </p:nvSpPr>
            <p:spPr bwMode="auto">
              <a:xfrm>
                <a:off x="2188121" y="2937476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7" name="矩形 168"/>
              <p:cNvSpPr>
                <a:spLocks noChangeArrowheads="1"/>
              </p:cNvSpPr>
              <p:nvPr/>
            </p:nvSpPr>
            <p:spPr bwMode="auto">
              <a:xfrm>
                <a:off x="0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8" name="矩形 169"/>
              <p:cNvSpPr>
                <a:spLocks noChangeArrowheads="1"/>
              </p:cNvSpPr>
              <p:nvPr/>
            </p:nvSpPr>
            <p:spPr bwMode="auto">
              <a:xfrm>
                <a:off x="437624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9" name="矩形 170"/>
              <p:cNvSpPr>
                <a:spLocks noChangeArrowheads="1"/>
              </p:cNvSpPr>
              <p:nvPr/>
            </p:nvSpPr>
            <p:spPr bwMode="auto">
              <a:xfrm>
                <a:off x="875248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0" name="矩形 171"/>
              <p:cNvSpPr>
                <a:spLocks noChangeArrowheads="1"/>
              </p:cNvSpPr>
              <p:nvPr/>
            </p:nvSpPr>
            <p:spPr bwMode="auto">
              <a:xfrm>
                <a:off x="1312872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1" name="矩形 172"/>
              <p:cNvSpPr>
                <a:spLocks noChangeArrowheads="1"/>
              </p:cNvSpPr>
              <p:nvPr/>
            </p:nvSpPr>
            <p:spPr bwMode="auto">
              <a:xfrm>
                <a:off x="1750496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2" name="矩形 173"/>
              <p:cNvSpPr>
                <a:spLocks noChangeArrowheads="1"/>
              </p:cNvSpPr>
              <p:nvPr/>
            </p:nvSpPr>
            <p:spPr bwMode="auto">
              <a:xfrm>
                <a:off x="2188121" y="3359355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3" name="矩形 174"/>
              <p:cNvSpPr>
                <a:spLocks noChangeArrowheads="1"/>
              </p:cNvSpPr>
              <p:nvPr/>
            </p:nvSpPr>
            <p:spPr bwMode="auto">
              <a:xfrm>
                <a:off x="0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4" name="矩形 175"/>
              <p:cNvSpPr>
                <a:spLocks noChangeArrowheads="1"/>
              </p:cNvSpPr>
              <p:nvPr/>
            </p:nvSpPr>
            <p:spPr bwMode="auto">
              <a:xfrm>
                <a:off x="437624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5" name="矩形 176"/>
              <p:cNvSpPr>
                <a:spLocks noChangeArrowheads="1"/>
              </p:cNvSpPr>
              <p:nvPr/>
            </p:nvSpPr>
            <p:spPr bwMode="auto">
              <a:xfrm>
                <a:off x="875248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6" name="矩形 177"/>
              <p:cNvSpPr>
                <a:spLocks noChangeArrowheads="1"/>
              </p:cNvSpPr>
              <p:nvPr/>
            </p:nvSpPr>
            <p:spPr bwMode="auto">
              <a:xfrm>
                <a:off x="1312872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7" name="矩形 178"/>
              <p:cNvSpPr>
                <a:spLocks noChangeArrowheads="1"/>
              </p:cNvSpPr>
              <p:nvPr/>
            </p:nvSpPr>
            <p:spPr bwMode="auto">
              <a:xfrm>
                <a:off x="1750496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8" name="矩形 179"/>
              <p:cNvSpPr>
                <a:spLocks noChangeArrowheads="1"/>
              </p:cNvSpPr>
              <p:nvPr/>
            </p:nvSpPr>
            <p:spPr bwMode="auto">
              <a:xfrm>
                <a:off x="2188121" y="3781234"/>
                <a:ext cx="288032" cy="288032"/>
              </a:xfrm>
              <a:prstGeom prst="rect">
                <a:avLst/>
              </a:pr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79" name="Group 67"/>
            <p:cNvGrpSpPr/>
            <p:nvPr/>
          </p:nvGrpSpPr>
          <p:grpSpPr bwMode="auto">
            <a:xfrm>
              <a:off x="584200" y="515938"/>
              <a:ext cx="2474913" cy="4068762"/>
              <a:chOff x="0" y="0"/>
              <a:chExt cx="2476153" cy="4069266"/>
            </a:xfrm>
          </p:grpSpPr>
          <p:sp>
            <p:nvSpPr>
              <p:cNvPr id="180" name="矩形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1" name="矩形 4"/>
              <p:cNvSpPr>
                <a:spLocks noChangeArrowheads="1"/>
              </p:cNvSpPr>
              <p:nvPr/>
            </p:nvSpPr>
            <p:spPr bwMode="auto">
              <a:xfrm>
                <a:off x="437624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2" name="矩形 5"/>
              <p:cNvSpPr>
                <a:spLocks noChangeArrowheads="1"/>
              </p:cNvSpPr>
              <p:nvPr/>
            </p:nvSpPr>
            <p:spPr bwMode="auto">
              <a:xfrm>
                <a:off x="875248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3" name="矩形 6"/>
              <p:cNvSpPr>
                <a:spLocks noChangeArrowheads="1"/>
              </p:cNvSpPr>
              <p:nvPr/>
            </p:nvSpPr>
            <p:spPr bwMode="auto">
              <a:xfrm>
                <a:off x="1312872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" name="矩形 7"/>
              <p:cNvSpPr>
                <a:spLocks noChangeArrowheads="1"/>
              </p:cNvSpPr>
              <p:nvPr/>
            </p:nvSpPr>
            <p:spPr bwMode="auto">
              <a:xfrm>
                <a:off x="1750496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5" name="矩形 8"/>
              <p:cNvSpPr>
                <a:spLocks noChangeArrowheads="1"/>
              </p:cNvSpPr>
              <p:nvPr/>
            </p:nvSpPr>
            <p:spPr bwMode="auto">
              <a:xfrm>
                <a:off x="2188121" y="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6" name="矩形 59"/>
              <p:cNvSpPr>
                <a:spLocks noChangeArrowheads="1"/>
              </p:cNvSpPr>
              <p:nvPr/>
            </p:nvSpPr>
            <p:spPr bwMode="auto">
              <a:xfrm>
                <a:off x="0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7" name="矩形 60"/>
              <p:cNvSpPr>
                <a:spLocks noChangeArrowheads="1"/>
              </p:cNvSpPr>
              <p:nvPr/>
            </p:nvSpPr>
            <p:spPr bwMode="auto">
              <a:xfrm>
                <a:off x="437624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8" name="矩形 61"/>
              <p:cNvSpPr>
                <a:spLocks noChangeArrowheads="1"/>
              </p:cNvSpPr>
              <p:nvPr/>
            </p:nvSpPr>
            <p:spPr bwMode="auto">
              <a:xfrm>
                <a:off x="875248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9" name="矩形 62"/>
              <p:cNvSpPr>
                <a:spLocks noChangeArrowheads="1"/>
              </p:cNvSpPr>
              <p:nvPr/>
            </p:nvSpPr>
            <p:spPr bwMode="auto">
              <a:xfrm>
                <a:off x="1312872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0" name="矩形 63"/>
              <p:cNvSpPr>
                <a:spLocks noChangeArrowheads="1"/>
              </p:cNvSpPr>
              <p:nvPr/>
            </p:nvSpPr>
            <p:spPr bwMode="auto">
              <a:xfrm>
                <a:off x="1750496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1" name="矩形 64"/>
              <p:cNvSpPr>
                <a:spLocks noChangeArrowheads="1"/>
              </p:cNvSpPr>
              <p:nvPr/>
            </p:nvSpPr>
            <p:spPr bwMode="auto">
              <a:xfrm>
                <a:off x="2188121" y="406202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2" name="矩形 70"/>
              <p:cNvSpPr>
                <a:spLocks noChangeArrowheads="1"/>
              </p:cNvSpPr>
              <p:nvPr/>
            </p:nvSpPr>
            <p:spPr bwMode="auto">
              <a:xfrm>
                <a:off x="1750496" y="828081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3" name="矩形 71"/>
              <p:cNvSpPr>
                <a:spLocks noChangeArrowheads="1"/>
              </p:cNvSpPr>
              <p:nvPr/>
            </p:nvSpPr>
            <p:spPr bwMode="auto">
              <a:xfrm>
                <a:off x="2188121" y="828081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4" name="矩形 77"/>
              <p:cNvSpPr>
                <a:spLocks noChangeArrowheads="1"/>
              </p:cNvSpPr>
              <p:nvPr/>
            </p:nvSpPr>
            <p:spPr bwMode="auto">
              <a:xfrm>
                <a:off x="1750496" y="124996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5" name="矩形 78"/>
              <p:cNvSpPr>
                <a:spLocks noChangeArrowheads="1"/>
              </p:cNvSpPr>
              <p:nvPr/>
            </p:nvSpPr>
            <p:spPr bwMode="auto">
              <a:xfrm>
                <a:off x="2188121" y="1249960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6" name="矩形 80"/>
              <p:cNvSpPr>
                <a:spLocks noChangeArrowheads="1"/>
              </p:cNvSpPr>
              <p:nvPr/>
            </p:nvSpPr>
            <p:spPr bwMode="auto">
              <a:xfrm>
                <a:off x="0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7" name="矩形 81"/>
              <p:cNvSpPr>
                <a:spLocks noChangeArrowheads="1"/>
              </p:cNvSpPr>
              <p:nvPr/>
            </p:nvSpPr>
            <p:spPr bwMode="auto">
              <a:xfrm>
                <a:off x="437624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8" name="矩形 82"/>
              <p:cNvSpPr>
                <a:spLocks noChangeArrowheads="1"/>
              </p:cNvSpPr>
              <p:nvPr/>
            </p:nvSpPr>
            <p:spPr bwMode="auto">
              <a:xfrm>
                <a:off x="875248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9" name="矩形 83"/>
              <p:cNvSpPr>
                <a:spLocks noChangeArrowheads="1"/>
              </p:cNvSpPr>
              <p:nvPr/>
            </p:nvSpPr>
            <p:spPr bwMode="auto">
              <a:xfrm>
                <a:off x="1312872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0" name="矩形 84"/>
              <p:cNvSpPr>
                <a:spLocks noChangeArrowheads="1"/>
              </p:cNvSpPr>
              <p:nvPr/>
            </p:nvSpPr>
            <p:spPr bwMode="auto">
              <a:xfrm>
                <a:off x="1750496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1" name="矩形 85"/>
              <p:cNvSpPr>
                <a:spLocks noChangeArrowheads="1"/>
              </p:cNvSpPr>
              <p:nvPr/>
            </p:nvSpPr>
            <p:spPr bwMode="auto">
              <a:xfrm>
                <a:off x="2188121" y="1671839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2" name="矩形 87"/>
              <p:cNvSpPr>
                <a:spLocks noChangeArrowheads="1"/>
              </p:cNvSpPr>
              <p:nvPr/>
            </p:nvSpPr>
            <p:spPr bwMode="auto">
              <a:xfrm>
                <a:off x="0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3" name="矩形 88"/>
              <p:cNvSpPr>
                <a:spLocks noChangeArrowheads="1"/>
              </p:cNvSpPr>
              <p:nvPr/>
            </p:nvSpPr>
            <p:spPr bwMode="auto">
              <a:xfrm>
                <a:off x="437624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4" name="矩形 89"/>
              <p:cNvSpPr>
                <a:spLocks noChangeArrowheads="1"/>
              </p:cNvSpPr>
              <p:nvPr/>
            </p:nvSpPr>
            <p:spPr bwMode="auto">
              <a:xfrm>
                <a:off x="875248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5" name="矩形 90"/>
              <p:cNvSpPr>
                <a:spLocks noChangeArrowheads="1"/>
              </p:cNvSpPr>
              <p:nvPr/>
            </p:nvSpPr>
            <p:spPr bwMode="auto">
              <a:xfrm>
                <a:off x="1312872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6" name="矩形 91"/>
              <p:cNvSpPr>
                <a:spLocks noChangeArrowheads="1"/>
              </p:cNvSpPr>
              <p:nvPr/>
            </p:nvSpPr>
            <p:spPr bwMode="auto">
              <a:xfrm>
                <a:off x="1750496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7" name="矩形 92"/>
              <p:cNvSpPr>
                <a:spLocks noChangeArrowheads="1"/>
              </p:cNvSpPr>
              <p:nvPr/>
            </p:nvSpPr>
            <p:spPr bwMode="auto">
              <a:xfrm>
                <a:off x="2188121" y="2093718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8" name="矩形 94"/>
              <p:cNvSpPr>
                <a:spLocks noChangeArrowheads="1"/>
              </p:cNvSpPr>
              <p:nvPr/>
            </p:nvSpPr>
            <p:spPr bwMode="auto">
              <a:xfrm>
                <a:off x="0" y="2515597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9" name="矩形 95"/>
              <p:cNvSpPr>
                <a:spLocks noChangeArrowheads="1"/>
              </p:cNvSpPr>
              <p:nvPr/>
            </p:nvSpPr>
            <p:spPr bwMode="auto">
              <a:xfrm>
                <a:off x="437624" y="2515597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0" name="矩形 101"/>
              <p:cNvSpPr>
                <a:spLocks noChangeArrowheads="1"/>
              </p:cNvSpPr>
              <p:nvPr/>
            </p:nvSpPr>
            <p:spPr bwMode="auto">
              <a:xfrm>
                <a:off x="0" y="2937476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1" name="矩形 102"/>
              <p:cNvSpPr>
                <a:spLocks noChangeArrowheads="1"/>
              </p:cNvSpPr>
              <p:nvPr/>
            </p:nvSpPr>
            <p:spPr bwMode="auto">
              <a:xfrm>
                <a:off x="437624" y="2937476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2" name="矩形 108"/>
              <p:cNvSpPr>
                <a:spLocks noChangeArrowheads="1"/>
              </p:cNvSpPr>
              <p:nvPr/>
            </p:nvSpPr>
            <p:spPr bwMode="auto">
              <a:xfrm>
                <a:off x="0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3" name="矩形 109"/>
              <p:cNvSpPr>
                <a:spLocks noChangeArrowheads="1"/>
              </p:cNvSpPr>
              <p:nvPr/>
            </p:nvSpPr>
            <p:spPr bwMode="auto">
              <a:xfrm>
                <a:off x="437624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4" name="矩形 110"/>
              <p:cNvSpPr>
                <a:spLocks noChangeArrowheads="1"/>
              </p:cNvSpPr>
              <p:nvPr/>
            </p:nvSpPr>
            <p:spPr bwMode="auto">
              <a:xfrm>
                <a:off x="875248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5" name="矩形 111"/>
              <p:cNvSpPr>
                <a:spLocks noChangeArrowheads="1"/>
              </p:cNvSpPr>
              <p:nvPr/>
            </p:nvSpPr>
            <p:spPr bwMode="auto">
              <a:xfrm>
                <a:off x="1312872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6" name="矩形 112"/>
              <p:cNvSpPr>
                <a:spLocks noChangeArrowheads="1"/>
              </p:cNvSpPr>
              <p:nvPr/>
            </p:nvSpPr>
            <p:spPr bwMode="auto">
              <a:xfrm>
                <a:off x="1750496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7" name="矩形 113"/>
              <p:cNvSpPr>
                <a:spLocks noChangeArrowheads="1"/>
              </p:cNvSpPr>
              <p:nvPr/>
            </p:nvSpPr>
            <p:spPr bwMode="auto">
              <a:xfrm>
                <a:off x="2188121" y="3359355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8" name="矩形 115"/>
              <p:cNvSpPr>
                <a:spLocks noChangeArrowheads="1"/>
              </p:cNvSpPr>
              <p:nvPr/>
            </p:nvSpPr>
            <p:spPr bwMode="auto">
              <a:xfrm>
                <a:off x="0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" name="矩形 116"/>
              <p:cNvSpPr>
                <a:spLocks noChangeArrowheads="1"/>
              </p:cNvSpPr>
              <p:nvPr/>
            </p:nvSpPr>
            <p:spPr bwMode="auto">
              <a:xfrm>
                <a:off x="437624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0" name="矩形 117"/>
              <p:cNvSpPr>
                <a:spLocks noChangeArrowheads="1"/>
              </p:cNvSpPr>
              <p:nvPr/>
            </p:nvSpPr>
            <p:spPr bwMode="auto">
              <a:xfrm>
                <a:off x="875248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1" name="矩形 118"/>
              <p:cNvSpPr>
                <a:spLocks noChangeArrowheads="1"/>
              </p:cNvSpPr>
              <p:nvPr/>
            </p:nvSpPr>
            <p:spPr bwMode="auto">
              <a:xfrm>
                <a:off x="1312872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2" name="矩形 119"/>
              <p:cNvSpPr>
                <a:spLocks noChangeArrowheads="1"/>
              </p:cNvSpPr>
              <p:nvPr/>
            </p:nvSpPr>
            <p:spPr bwMode="auto">
              <a:xfrm>
                <a:off x="1750496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3" name="矩形 120"/>
              <p:cNvSpPr>
                <a:spLocks noChangeArrowheads="1"/>
              </p:cNvSpPr>
              <p:nvPr/>
            </p:nvSpPr>
            <p:spPr bwMode="auto">
              <a:xfrm>
                <a:off x="2188121" y="3781234"/>
                <a:ext cx="288032" cy="28803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24" name="矩形 122"/>
            <p:cNvSpPr>
              <a:spLocks noChangeArrowheads="1"/>
            </p:cNvSpPr>
            <p:nvPr/>
          </p:nvSpPr>
          <p:spPr bwMode="auto">
            <a:xfrm>
              <a:off x="3535363" y="2132013"/>
              <a:ext cx="562133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" name="矩形 123"/>
            <p:cNvSpPr>
              <a:spLocks noChangeArrowheads="1"/>
            </p:cNvSpPr>
            <p:nvPr/>
          </p:nvSpPr>
          <p:spPr bwMode="auto">
            <a:xfrm>
              <a:off x="3535363" y="2544763"/>
              <a:ext cx="5621337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the title here illustrated text</a:t>
              </a:r>
              <a:endPara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7"/>
          <p:cNvSpPr>
            <a:spLocks noChangeArrowheads="1"/>
          </p:cNvSpPr>
          <p:nvPr/>
        </p:nvSpPr>
        <p:spPr bwMode="auto">
          <a:xfrm>
            <a:off x="476250" y="1185069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8607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anose="020F0502020204030204" pitchFamily="34" charset="0"/>
            </a:endParaRPr>
          </a:p>
        </p:txBody>
      </p:sp>
      <p:sp>
        <p:nvSpPr>
          <p:cNvPr id="46" name="等腰三角形 28"/>
          <p:cNvSpPr>
            <a:spLocks noChangeArrowheads="1"/>
          </p:cNvSpPr>
          <p:nvPr/>
        </p:nvSpPr>
        <p:spPr bwMode="auto">
          <a:xfrm rot="5400000">
            <a:off x="-39688" y="1164432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7" name="Group 4"/>
          <p:cNvGrpSpPr/>
          <p:nvPr/>
        </p:nvGrpSpPr>
        <p:grpSpPr bwMode="auto">
          <a:xfrm>
            <a:off x="666750" y="2096294"/>
            <a:ext cx="1441450" cy="3859213"/>
            <a:chOff x="0" y="0"/>
            <a:chExt cx="1440001" cy="3858614"/>
          </a:xfrm>
        </p:grpSpPr>
        <p:sp>
          <p:nvSpPr>
            <p:cNvPr id="48" name="矩形 102"/>
            <p:cNvSpPr>
              <a:spLocks noChangeArrowheads="1"/>
            </p:cNvSpPr>
            <p:nvPr/>
          </p:nvSpPr>
          <p:spPr bwMode="auto">
            <a:xfrm>
              <a:off x="1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矩形 98"/>
            <p:cNvSpPr>
              <a:spLocks noChangeArrowheads="1"/>
            </p:cNvSpPr>
            <p:nvPr/>
          </p:nvSpPr>
          <p:spPr bwMode="auto">
            <a:xfrm>
              <a:off x="1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0" name="Group 7"/>
            <p:cNvGrpSpPr/>
            <p:nvPr/>
          </p:nvGrpSpPr>
          <p:grpSpPr bwMode="auto">
            <a:xfrm>
              <a:off x="539981" y="0"/>
              <a:ext cx="360040" cy="360040"/>
              <a:chOff x="0" y="0"/>
              <a:chExt cx="360040" cy="360040"/>
            </a:xfrm>
          </p:grpSpPr>
          <p:sp>
            <p:nvSpPr>
              <p:cNvPr id="52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TextBox 29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1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1</a:t>
                </a:r>
                <a:endPara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1" name="矩形 144"/>
            <p:cNvSpPr>
              <a:spLocks noChangeArrowheads="1"/>
            </p:cNvSpPr>
            <p:nvPr/>
          </p:nvSpPr>
          <p:spPr bwMode="auto">
            <a:xfrm>
              <a:off x="0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4" name="Group 11"/>
          <p:cNvGrpSpPr/>
          <p:nvPr/>
        </p:nvGrpSpPr>
        <p:grpSpPr bwMode="auto">
          <a:xfrm>
            <a:off x="2259013" y="2096294"/>
            <a:ext cx="1439862" cy="3859213"/>
            <a:chOff x="0" y="0"/>
            <a:chExt cx="1440000" cy="3858614"/>
          </a:xfrm>
        </p:grpSpPr>
        <p:sp>
          <p:nvSpPr>
            <p:cNvPr id="55" name="矩形 105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矩形 106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7" name="Group 14"/>
            <p:cNvGrpSpPr/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59" name="椭圆 1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0" name="TextBox 109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2</a:t>
                </a:r>
                <a:endPara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8" name="矩形 145"/>
            <p:cNvSpPr>
              <a:spLocks noChangeArrowheads="1"/>
            </p:cNvSpPr>
            <p:nvPr/>
          </p:nvSpPr>
          <p:spPr bwMode="auto">
            <a:xfrm>
              <a:off x="0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1" name="Group 18"/>
          <p:cNvGrpSpPr/>
          <p:nvPr/>
        </p:nvGrpSpPr>
        <p:grpSpPr bwMode="auto">
          <a:xfrm>
            <a:off x="3851275" y="2096294"/>
            <a:ext cx="1441450" cy="3859213"/>
            <a:chOff x="0" y="0"/>
            <a:chExt cx="1440001" cy="3858614"/>
          </a:xfrm>
        </p:grpSpPr>
        <p:sp>
          <p:nvSpPr>
            <p:cNvPr id="62" name="矩形 111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" name="矩形 112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64" name="Group 21"/>
            <p:cNvGrpSpPr/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66" name="椭圆 1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7" name="TextBox 115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3</a:t>
                </a:r>
                <a:endPara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5" name="矩形 146"/>
            <p:cNvSpPr>
              <a:spLocks noChangeArrowheads="1"/>
            </p:cNvSpPr>
            <p:nvPr/>
          </p:nvSpPr>
          <p:spPr bwMode="auto">
            <a:xfrm>
              <a:off x="1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8" name="Group 25"/>
          <p:cNvGrpSpPr/>
          <p:nvPr/>
        </p:nvGrpSpPr>
        <p:grpSpPr bwMode="auto">
          <a:xfrm>
            <a:off x="5445125" y="2096294"/>
            <a:ext cx="1439863" cy="3859213"/>
            <a:chOff x="0" y="0"/>
            <a:chExt cx="1440002" cy="3858614"/>
          </a:xfrm>
        </p:grpSpPr>
        <p:sp>
          <p:nvSpPr>
            <p:cNvPr id="69" name="矩形 117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0" name="矩形 118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1" name="Group 28"/>
            <p:cNvGrpSpPr/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73" name="椭圆 1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4" name="TextBox 121"/>
              <p:cNvSpPr>
                <a:spLocks noChangeArrowheads="1"/>
              </p:cNvSpPr>
              <p:nvPr/>
            </p:nvSpPr>
            <p:spPr bwMode="auto">
              <a:xfrm>
                <a:off x="27573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4</a:t>
                </a:r>
                <a:endPara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2" name="矩形 147"/>
            <p:cNvSpPr>
              <a:spLocks noChangeArrowheads="1"/>
            </p:cNvSpPr>
            <p:nvPr/>
          </p:nvSpPr>
          <p:spPr bwMode="auto">
            <a:xfrm>
              <a:off x="2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5" name="Group 32"/>
          <p:cNvGrpSpPr/>
          <p:nvPr/>
        </p:nvGrpSpPr>
        <p:grpSpPr bwMode="auto">
          <a:xfrm>
            <a:off x="7037388" y="2096294"/>
            <a:ext cx="1439862" cy="3859213"/>
            <a:chOff x="0" y="0"/>
            <a:chExt cx="1440003" cy="3858614"/>
          </a:xfrm>
        </p:grpSpPr>
        <p:sp>
          <p:nvSpPr>
            <p:cNvPr id="76" name="矩形 123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" name="矩形 124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8" name="Group 35"/>
            <p:cNvGrpSpPr/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80" name="椭圆 1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1" name="TextBox 127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5</a:t>
                </a:r>
                <a:endPara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9" name="矩形 148"/>
            <p:cNvSpPr>
              <a:spLocks noChangeArrowheads="1"/>
            </p:cNvSpPr>
            <p:nvPr/>
          </p:nvSpPr>
          <p:spPr bwMode="auto">
            <a:xfrm>
              <a:off x="3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2" name="椭圆 128"/>
          <p:cNvSpPr>
            <a:spLocks noChangeArrowheads="1"/>
          </p:cNvSpPr>
          <p:nvPr/>
        </p:nvSpPr>
        <p:spPr bwMode="auto">
          <a:xfrm>
            <a:off x="-3175" y="4731544"/>
            <a:ext cx="9155113" cy="1419225"/>
          </a:xfrm>
          <a:custGeom>
            <a:avLst/>
            <a:gdLst>
              <a:gd name="T0" fmla="*/ 4570768 w 9159644"/>
              <a:gd name="T1" fmla="*/ 0 h 945535"/>
              <a:gd name="T2" fmla="*/ 9141533 w 9159644"/>
              <a:gd name="T3" fmla="*/ 4799236 h 945535"/>
              <a:gd name="T4" fmla="*/ 0 w 9159644"/>
              <a:gd name="T5" fmla="*/ 4799236 h 945535"/>
              <a:gd name="T6" fmla="*/ 4570768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椭圆 128"/>
          <p:cNvSpPr>
            <a:spLocks noChangeArrowheads="1"/>
          </p:cNvSpPr>
          <p:nvPr/>
        </p:nvSpPr>
        <p:spPr bwMode="auto">
          <a:xfrm>
            <a:off x="-3175" y="4947444"/>
            <a:ext cx="9155113" cy="1203325"/>
          </a:xfrm>
          <a:custGeom>
            <a:avLst/>
            <a:gdLst>
              <a:gd name="T0" fmla="*/ 4570768 w 9159644"/>
              <a:gd name="T1" fmla="*/ 0 h 945535"/>
              <a:gd name="T2" fmla="*/ 9141533 w 9159644"/>
              <a:gd name="T3" fmla="*/ 2480271 h 945535"/>
              <a:gd name="T4" fmla="*/ 0 w 9159644"/>
              <a:gd name="T5" fmla="*/ 2480271 h 945535"/>
              <a:gd name="T6" fmla="*/ 4570768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椭圆 128"/>
          <p:cNvSpPr>
            <a:spLocks noChangeArrowheads="1"/>
          </p:cNvSpPr>
          <p:nvPr/>
        </p:nvSpPr>
        <p:spPr bwMode="auto">
          <a:xfrm>
            <a:off x="-3175" y="5072857"/>
            <a:ext cx="9155113" cy="1077912"/>
          </a:xfrm>
          <a:custGeom>
            <a:avLst/>
            <a:gdLst>
              <a:gd name="T0" fmla="*/ 4570768 w 9159644"/>
              <a:gd name="T1" fmla="*/ 0 h 945535"/>
              <a:gd name="T2" fmla="*/ 9141533 w 9159644"/>
              <a:gd name="T3" fmla="*/ 1596984 h 945535"/>
              <a:gd name="T4" fmla="*/ 0 w 9159644"/>
              <a:gd name="T5" fmla="*/ 1596984 h 945535"/>
              <a:gd name="T6" fmla="*/ 4570768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5" name="Group 42"/>
          <p:cNvGrpSpPr/>
          <p:nvPr/>
        </p:nvGrpSpPr>
        <p:grpSpPr bwMode="auto">
          <a:xfrm>
            <a:off x="2159000" y="5320507"/>
            <a:ext cx="4826000" cy="533400"/>
            <a:chOff x="0" y="0"/>
            <a:chExt cx="4826746" cy="533368"/>
          </a:xfrm>
        </p:grpSpPr>
        <p:sp>
          <p:nvSpPr>
            <p:cNvPr id="86" name="矩形 154"/>
            <p:cNvSpPr>
              <a:spLocks noChangeArrowheads="1"/>
            </p:cNvSpPr>
            <p:nvPr/>
          </p:nvSpPr>
          <p:spPr bwMode="auto">
            <a:xfrm>
              <a:off x="580278" y="0"/>
              <a:ext cx="36661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insert title here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7" name="矩形 155"/>
            <p:cNvSpPr>
              <a:spLocks noChangeArrowheads="1"/>
            </p:cNvSpPr>
            <p:nvPr/>
          </p:nvSpPr>
          <p:spPr bwMode="auto">
            <a:xfrm>
              <a:off x="0" y="256369"/>
              <a:ext cx="48267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5E5E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Please add the title here illustrated text</a:t>
              </a:r>
              <a:endParaRPr lang="zh-CN" altLang="en-US" sz="120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7920</Words>
  <Application>WPS 演示</Application>
  <PresentationFormat>全屏显示(4:3)</PresentationFormat>
  <Paragraphs>535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Arial Unicode MS</vt:lpstr>
      <vt:lpstr>华文细黑</vt:lpstr>
      <vt:lpstr>Calibri</vt:lpstr>
      <vt:lpstr>Impact</vt:lpstr>
      <vt:lpstr>Arial Unicode MS</vt:lpstr>
      <vt:lpstr>Arial</vt:lpstr>
      <vt:lpstr>第一PPT模板网：www.1ppt.com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category>http://www.1ppt.com</cp:category>
  <cp:lastModifiedBy>admin</cp:lastModifiedBy>
  <cp:revision>1340</cp:revision>
  <dcterms:created xsi:type="dcterms:W3CDTF">2009-02-11T05:37:00Z</dcterms:created>
  <dcterms:modified xsi:type="dcterms:W3CDTF">2017-11-02T07:09:26Z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  <property fmtid="{D5CDD505-2E9C-101B-9397-08002B2CF9AE}" pid="4" name="KSOProductBuildVer">
    <vt:lpwstr>2052-10.1.0.6874</vt:lpwstr>
  </property>
</Properties>
</file>