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431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2148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61"/>
          <p:cNvSpPr>
            <a:spLocks noChangeArrowheads="1"/>
          </p:cNvSpPr>
          <p:nvPr/>
        </p:nvSpPr>
        <p:spPr bwMode="auto">
          <a:xfrm>
            <a:off x="7172325" y="3030538"/>
            <a:ext cx="1520825" cy="15208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B2B2B2"/>
            </a:solidFill>
            <a:round/>
          </a:ln>
          <a:effectLst>
            <a:outerShdw dist="108509" dir="4166637" algn="ctr" rotWithShape="0">
              <a:srgbClr val="C0C0C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Gulim" panose="020B0600000101010101" charset="-127"/>
              <a:ea typeface="Gulim" panose="020B0600000101010101" charset="-127"/>
            </a:endParaRPr>
          </a:p>
        </p:txBody>
      </p:sp>
      <p:sp>
        <p:nvSpPr>
          <p:cNvPr id="3" name="Oval 62"/>
          <p:cNvSpPr>
            <a:spLocks noChangeArrowheads="1"/>
          </p:cNvSpPr>
          <p:nvPr/>
        </p:nvSpPr>
        <p:spPr bwMode="auto">
          <a:xfrm>
            <a:off x="425450" y="3076575"/>
            <a:ext cx="1520825" cy="1520825"/>
          </a:xfrm>
          <a:prstGeom prst="ellipse">
            <a:avLst/>
          </a:prstGeom>
          <a:solidFill>
            <a:srgbClr val="EAEAEA"/>
          </a:solidFill>
          <a:ln w="9525">
            <a:solidFill>
              <a:srgbClr val="B2B2B2"/>
            </a:solidFill>
            <a:round/>
          </a:ln>
          <a:effectLst>
            <a:outerShdw dist="104727" dir="4557825" algn="ctr" rotWithShape="0">
              <a:srgbClr val="C0C0C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Gulim" panose="020B0600000101010101" charset="-127"/>
              <a:ea typeface="Gulim" panose="020B0600000101010101" charset="-127"/>
            </a:endParaRPr>
          </a:p>
        </p:txBody>
      </p:sp>
      <p:sp>
        <p:nvSpPr>
          <p:cNvPr id="4" name="Oval 65"/>
          <p:cNvSpPr>
            <a:spLocks noChangeArrowheads="1"/>
          </p:cNvSpPr>
          <p:nvPr/>
        </p:nvSpPr>
        <p:spPr bwMode="auto">
          <a:xfrm>
            <a:off x="2916238" y="3649663"/>
            <a:ext cx="500062" cy="500062"/>
          </a:xfrm>
          <a:prstGeom prst="ellipse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0" latinLnBrk="0" hangingPunct="0">
              <a:defRPr/>
            </a:pPr>
            <a:r>
              <a:rPr lang="en-US" altLang="ko-KR" sz="1000" b="1" dirty="0">
                <a:solidFill>
                  <a:srgbClr val="800000"/>
                </a:solidFill>
                <a:latin typeface="Arial" panose="020B0604020202020204" pitchFamily="34" charset="0"/>
                <a:ea typeface="HY헤드라인M" pitchFamily="18" charset="-127"/>
              </a:rPr>
              <a:t>Site E</a:t>
            </a:r>
            <a:endParaRPr lang="en-US" altLang="ko-KR" sz="1000" b="1" dirty="0">
              <a:solidFill>
                <a:srgbClr val="800000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5" name="Oval 67"/>
          <p:cNvSpPr>
            <a:spLocks noChangeArrowheads="1"/>
          </p:cNvSpPr>
          <p:nvPr/>
        </p:nvSpPr>
        <p:spPr bwMode="auto">
          <a:xfrm>
            <a:off x="3059113" y="2636838"/>
            <a:ext cx="506412" cy="506412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3366"/>
                </a:solidFill>
                <a:latin typeface="Arial" panose="020B0604020202020204" pitchFamily="34" charset="0"/>
                <a:ea typeface="HY헤드라인M" pitchFamily="18" charset="-127"/>
              </a:rPr>
              <a:t>Site B</a:t>
            </a:r>
            <a:endParaRPr lang="en-US" altLang="ko-KR" sz="1000" b="1" dirty="0">
              <a:solidFill>
                <a:srgbClr val="003366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6" name="Oval 68"/>
          <p:cNvSpPr>
            <a:spLocks noChangeArrowheads="1"/>
          </p:cNvSpPr>
          <p:nvPr/>
        </p:nvSpPr>
        <p:spPr bwMode="auto">
          <a:xfrm>
            <a:off x="5649913" y="4146550"/>
            <a:ext cx="506412" cy="506413"/>
          </a:xfrm>
          <a:prstGeom prst="ellipse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800000"/>
                </a:solidFill>
                <a:latin typeface="Arial" panose="020B0604020202020204" pitchFamily="34" charset="0"/>
                <a:ea typeface="HY헤드라인M" pitchFamily="18" charset="-127"/>
              </a:rPr>
              <a:t>Site H</a:t>
            </a:r>
            <a:endParaRPr lang="en-US" altLang="ko-KR" sz="1000" b="1" dirty="0">
              <a:solidFill>
                <a:srgbClr val="800000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7" name="Oval 69"/>
          <p:cNvSpPr>
            <a:spLocks noChangeArrowheads="1"/>
          </p:cNvSpPr>
          <p:nvPr/>
        </p:nvSpPr>
        <p:spPr bwMode="auto">
          <a:xfrm>
            <a:off x="3567113" y="4437063"/>
            <a:ext cx="500062" cy="500062"/>
          </a:xfrm>
          <a:prstGeom prst="ellipse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800000"/>
                </a:solidFill>
                <a:latin typeface="Arial" panose="020B0604020202020204" pitchFamily="34" charset="0"/>
                <a:ea typeface="HY헤드라인M" pitchFamily="18" charset="-127"/>
              </a:rPr>
              <a:t>Site F</a:t>
            </a:r>
            <a:endParaRPr lang="en-US" altLang="ko-KR" sz="1000" b="1" dirty="0">
              <a:solidFill>
                <a:srgbClr val="800000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8" name="Oval 70"/>
          <p:cNvSpPr>
            <a:spLocks noChangeArrowheads="1"/>
          </p:cNvSpPr>
          <p:nvPr/>
        </p:nvSpPr>
        <p:spPr bwMode="auto">
          <a:xfrm>
            <a:off x="4081463" y="2146300"/>
            <a:ext cx="561975" cy="561975"/>
          </a:xfrm>
          <a:prstGeom prst="ellipse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003366"/>
                </a:solidFill>
                <a:latin typeface="Arial" panose="020B0604020202020204" pitchFamily="34" charset="0"/>
                <a:ea typeface="HY헤드라인M" pitchFamily="18" charset="-127"/>
              </a:rPr>
              <a:t>Site A</a:t>
            </a:r>
            <a:endParaRPr lang="en-US" altLang="ko-KR" sz="1000" b="1" dirty="0">
              <a:solidFill>
                <a:srgbClr val="003366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9" name="Oval 71"/>
          <p:cNvSpPr>
            <a:spLocks noChangeArrowheads="1"/>
          </p:cNvSpPr>
          <p:nvPr/>
        </p:nvSpPr>
        <p:spPr bwMode="auto">
          <a:xfrm>
            <a:off x="4716463" y="4437063"/>
            <a:ext cx="504825" cy="506412"/>
          </a:xfrm>
          <a:prstGeom prst="ellipse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>
                <a:solidFill>
                  <a:srgbClr val="800000"/>
                </a:solidFill>
                <a:latin typeface="Arial" panose="020B0604020202020204" pitchFamily="34" charset="0"/>
                <a:ea typeface="HY헤드라인M" pitchFamily="18" charset="-127"/>
              </a:rPr>
              <a:t>Site G</a:t>
            </a:r>
            <a:endParaRPr lang="en-US" altLang="ko-KR" sz="1000" b="1">
              <a:solidFill>
                <a:srgbClr val="800000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10" name="Rectangle 76"/>
          <p:cNvSpPr>
            <a:spLocks noChangeArrowheads="1"/>
          </p:cNvSpPr>
          <p:nvPr/>
        </p:nvSpPr>
        <p:spPr bwMode="auto">
          <a:xfrm>
            <a:off x="728663" y="3259138"/>
            <a:ext cx="312737" cy="315912"/>
          </a:xfrm>
          <a:prstGeom prst="rect">
            <a:avLst/>
          </a:prstGeom>
          <a:solidFill>
            <a:srgbClr val="7067AF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" name="Rectangle 77"/>
          <p:cNvSpPr>
            <a:spLocks noChangeArrowheads="1"/>
          </p:cNvSpPr>
          <p:nvPr/>
        </p:nvSpPr>
        <p:spPr bwMode="auto">
          <a:xfrm rot="19547058">
            <a:off x="1023938" y="3332163"/>
            <a:ext cx="314325" cy="314325"/>
          </a:xfrm>
          <a:prstGeom prst="rect">
            <a:avLst/>
          </a:prstGeom>
          <a:solidFill>
            <a:srgbClr val="4D4D4D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2" name="Rectangle 78"/>
          <p:cNvSpPr>
            <a:spLocks noChangeArrowheads="1"/>
          </p:cNvSpPr>
          <p:nvPr/>
        </p:nvSpPr>
        <p:spPr bwMode="auto">
          <a:xfrm>
            <a:off x="584200" y="3692525"/>
            <a:ext cx="312738" cy="315913"/>
          </a:xfrm>
          <a:prstGeom prst="rect">
            <a:avLst/>
          </a:prstGeom>
          <a:solidFill>
            <a:srgbClr val="FFB469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" name="Rectangle 79"/>
          <p:cNvSpPr>
            <a:spLocks noChangeArrowheads="1"/>
          </p:cNvSpPr>
          <p:nvPr/>
        </p:nvSpPr>
        <p:spPr bwMode="auto">
          <a:xfrm>
            <a:off x="1162050" y="3692525"/>
            <a:ext cx="314325" cy="315913"/>
          </a:xfrm>
          <a:prstGeom prst="rect">
            <a:avLst/>
          </a:prstGeom>
          <a:solidFill>
            <a:srgbClr val="CC99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" name="Rectangle 80"/>
          <p:cNvSpPr>
            <a:spLocks noChangeArrowheads="1"/>
          </p:cNvSpPr>
          <p:nvPr/>
        </p:nvSpPr>
        <p:spPr bwMode="auto">
          <a:xfrm>
            <a:off x="800100" y="4127500"/>
            <a:ext cx="312738" cy="314325"/>
          </a:xfrm>
          <a:prstGeom prst="rect">
            <a:avLst/>
          </a:prstGeom>
          <a:solidFill>
            <a:srgbClr val="CC99FF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Rectangle 81"/>
          <p:cNvSpPr>
            <a:spLocks noChangeArrowheads="1"/>
          </p:cNvSpPr>
          <p:nvPr/>
        </p:nvSpPr>
        <p:spPr bwMode="auto">
          <a:xfrm rot="20718445">
            <a:off x="1023938" y="4032250"/>
            <a:ext cx="314325" cy="314325"/>
          </a:xfrm>
          <a:prstGeom prst="rect">
            <a:avLst/>
          </a:prstGeom>
          <a:solidFill>
            <a:srgbClr val="99CCFF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Rectangle 82"/>
          <p:cNvSpPr>
            <a:spLocks noChangeArrowheads="1"/>
          </p:cNvSpPr>
          <p:nvPr/>
        </p:nvSpPr>
        <p:spPr bwMode="auto">
          <a:xfrm>
            <a:off x="7423150" y="3292475"/>
            <a:ext cx="314325" cy="312738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Rectangle 83"/>
          <p:cNvSpPr>
            <a:spLocks noChangeArrowheads="1"/>
          </p:cNvSpPr>
          <p:nvPr/>
        </p:nvSpPr>
        <p:spPr bwMode="auto">
          <a:xfrm>
            <a:off x="7777163" y="3292475"/>
            <a:ext cx="315912" cy="312738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Rectangle 84"/>
          <p:cNvSpPr>
            <a:spLocks noChangeArrowheads="1"/>
          </p:cNvSpPr>
          <p:nvPr/>
        </p:nvSpPr>
        <p:spPr bwMode="auto">
          <a:xfrm>
            <a:off x="7423150" y="3646488"/>
            <a:ext cx="314325" cy="312737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Rectangle 85"/>
          <p:cNvSpPr>
            <a:spLocks noChangeArrowheads="1"/>
          </p:cNvSpPr>
          <p:nvPr/>
        </p:nvSpPr>
        <p:spPr bwMode="auto">
          <a:xfrm>
            <a:off x="7777163" y="3646488"/>
            <a:ext cx="315912" cy="312737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86"/>
          <p:cNvSpPr>
            <a:spLocks noChangeArrowheads="1"/>
          </p:cNvSpPr>
          <p:nvPr/>
        </p:nvSpPr>
        <p:spPr bwMode="auto">
          <a:xfrm>
            <a:off x="7423150" y="3990975"/>
            <a:ext cx="314325" cy="315913"/>
          </a:xfrm>
          <a:prstGeom prst="rect">
            <a:avLst/>
          </a:prstGeom>
          <a:solidFill>
            <a:srgbClr val="CCCC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Rectangle 87"/>
          <p:cNvSpPr>
            <a:spLocks noChangeArrowheads="1"/>
          </p:cNvSpPr>
          <p:nvPr/>
        </p:nvSpPr>
        <p:spPr bwMode="auto">
          <a:xfrm>
            <a:off x="7777163" y="3990975"/>
            <a:ext cx="315912" cy="315913"/>
          </a:xfrm>
          <a:prstGeom prst="rect">
            <a:avLst/>
          </a:prstGeom>
          <a:solidFill>
            <a:srgbClr val="F2B3A6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Rectangle 88"/>
          <p:cNvSpPr>
            <a:spLocks noChangeArrowheads="1"/>
          </p:cNvSpPr>
          <p:nvPr/>
        </p:nvSpPr>
        <p:spPr bwMode="auto">
          <a:xfrm>
            <a:off x="8137525" y="3289300"/>
            <a:ext cx="314325" cy="315913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Rectangle 89"/>
          <p:cNvSpPr>
            <a:spLocks noChangeArrowheads="1"/>
          </p:cNvSpPr>
          <p:nvPr/>
        </p:nvSpPr>
        <p:spPr bwMode="auto">
          <a:xfrm>
            <a:off x="8137525" y="3644900"/>
            <a:ext cx="314325" cy="312738"/>
          </a:xfrm>
          <a:prstGeom prst="rect">
            <a:avLst/>
          </a:prstGeom>
          <a:solidFill>
            <a:srgbClr val="FF6600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Rectangle 90"/>
          <p:cNvSpPr>
            <a:spLocks noChangeArrowheads="1"/>
          </p:cNvSpPr>
          <p:nvPr/>
        </p:nvSpPr>
        <p:spPr bwMode="auto">
          <a:xfrm>
            <a:off x="8137525" y="3990975"/>
            <a:ext cx="314325" cy="314325"/>
          </a:xfrm>
          <a:prstGeom prst="rect">
            <a:avLst/>
          </a:prstGeom>
          <a:solidFill>
            <a:srgbClr val="D7CD9B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Rectangle 91"/>
          <p:cNvSpPr>
            <a:spLocks noChangeArrowheads="1"/>
          </p:cNvSpPr>
          <p:nvPr/>
        </p:nvSpPr>
        <p:spPr bwMode="auto">
          <a:xfrm>
            <a:off x="1377950" y="3328988"/>
            <a:ext cx="315913" cy="314325"/>
          </a:xfrm>
          <a:prstGeom prst="rect">
            <a:avLst/>
          </a:prstGeom>
          <a:solidFill>
            <a:srgbClr val="CCECFF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" name="Rectangle 92"/>
          <p:cNvSpPr>
            <a:spLocks noChangeArrowheads="1"/>
          </p:cNvSpPr>
          <p:nvPr/>
        </p:nvSpPr>
        <p:spPr bwMode="auto">
          <a:xfrm rot="1750139">
            <a:off x="1522413" y="3548063"/>
            <a:ext cx="315912" cy="315912"/>
          </a:xfrm>
          <a:prstGeom prst="rect">
            <a:avLst/>
          </a:prstGeom>
          <a:solidFill>
            <a:srgbClr val="FFFF66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Rectangle 93"/>
          <p:cNvSpPr>
            <a:spLocks noChangeArrowheads="1"/>
          </p:cNvSpPr>
          <p:nvPr/>
        </p:nvSpPr>
        <p:spPr bwMode="auto">
          <a:xfrm rot="1226688">
            <a:off x="1377950" y="4054475"/>
            <a:ext cx="315913" cy="314325"/>
          </a:xfrm>
          <a:prstGeom prst="rect">
            <a:avLst/>
          </a:prstGeom>
          <a:solidFill>
            <a:srgbClr val="FF9999"/>
          </a:solidFill>
          <a:ln w="9525">
            <a:solidFill>
              <a:srgbClr val="C0C0C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AutoShape 94"/>
          <p:cNvSpPr>
            <a:spLocks noChangeArrowheads="1"/>
          </p:cNvSpPr>
          <p:nvPr/>
        </p:nvSpPr>
        <p:spPr bwMode="auto">
          <a:xfrm>
            <a:off x="2044700" y="3476625"/>
            <a:ext cx="504825" cy="722313"/>
          </a:xfrm>
          <a:prstGeom prst="rightArrow">
            <a:avLst>
              <a:gd name="adj1" fmla="val 53750"/>
              <a:gd name="adj2" fmla="val 42264"/>
            </a:avLst>
          </a:prstGeom>
          <a:solidFill>
            <a:srgbClr val="CCECFF"/>
          </a:solidFill>
          <a:ln w="9525">
            <a:solidFill>
              <a:srgbClr val="C0C0C0"/>
            </a:solidFill>
            <a:miter lim="800000"/>
          </a:ln>
          <a:effectLst>
            <a:outerShdw dist="92457" dir="4443276" algn="ctr" rotWithShape="0">
              <a:srgbClr val="4D4D4D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Gulim" panose="020B0600000101010101" charset="-127"/>
              <a:ea typeface="Gulim" panose="020B0600000101010101" charset="-127"/>
            </a:endParaRPr>
          </a:p>
        </p:txBody>
      </p:sp>
      <p:sp>
        <p:nvSpPr>
          <p:cNvPr id="29" name="AutoShape 95"/>
          <p:cNvSpPr>
            <a:spLocks noChangeArrowheads="1"/>
          </p:cNvSpPr>
          <p:nvPr/>
        </p:nvSpPr>
        <p:spPr bwMode="auto">
          <a:xfrm>
            <a:off x="6546850" y="3476625"/>
            <a:ext cx="504825" cy="722313"/>
          </a:xfrm>
          <a:prstGeom prst="rightArrow">
            <a:avLst>
              <a:gd name="adj1" fmla="val 53750"/>
              <a:gd name="adj2" fmla="val 42264"/>
            </a:avLst>
          </a:prstGeom>
          <a:solidFill>
            <a:srgbClr val="CCECFF"/>
          </a:solidFill>
          <a:ln w="9525">
            <a:solidFill>
              <a:srgbClr val="C0C0C0"/>
            </a:solidFill>
            <a:miter lim="800000"/>
          </a:ln>
          <a:effectLst>
            <a:outerShdw dist="92457" dir="4443276" algn="ctr" rotWithShape="0">
              <a:srgbClr val="4D4D4D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Gulim" panose="020B0600000101010101" charset="-127"/>
              <a:ea typeface="Gulim" panose="020B0600000101010101" charset="-127"/>
            </a:endParaRPr>
          </a:p>
        </p:txBody>
      </p:sp>
      <p:sp>
        <p:nvSpPr>
          <p:cNvPr id="30" name="Text Box 96"/>
          <p:cNvSpPr txBox="1">
            <a:spLocks noChangeArrowheads="1"/>
          </p:cNvSpPr>
          <p:nvPr/>
        </p:nvSpPr>
        <p:spPr bwMode="auto">
          <a:xfrm>
            <a:off x="831850" y="2371725"/>
            <a:ext cx="931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9pPr>
          </a:lstStyle>
          <a:p>
            <a:pPr eaLnBrk="1" hangingPunct="1"/>
            <a:r>
              <a:rPr lang="en-US" altLang="ko-KR" sz="2000">
                <a:solidFill>
                  <a:srgbClr val="CC3300"/>
                </a:solidFill>
                <a:latin typeface="Arial Black" panose="020B0A04020102020204" pitchFamily="34" charset="0"/>
              </a:rPr>
              <a:t>AS IS</a:t>
            </a:r>
            <a:endParaRPr lang="en-US" altLang="ko-KR" sz="2000">
              <a:solidFill>
                <a:srgbClr val="CC3300"/>
              </a:solidFill>
              <a:latin typeface="Arial Black" panose="020B0A04020102020204" pitchFamily="34" charset="0"/>
            </a:endParaRPr>
          </a:p>
        </p:txBody>
      </p:sp>
      <p:sp>
        <p:nvSpPr>
          <p:cNvPr id="31" name="Text Box 97"/>
          <p:cNvSpPr txBox="1">
            <a:spLocks noChangeArrowheads="1"/>
          </p:cNvSpPr>
          <p:nvPr/>
        </p:nvSpPr>
        <p:spPr bwMode="auto">
          <a:xfrm>
            <a:off x="7380288" y="2443163"/>
            <a:ext cx="10445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anose="020B0600000101010101" charset="-127"/>
                <a:ea typeface="Gulim" panose="020B0600000101010101" charset="-127"/>
              </a:defRPr>
            </a:lvl9pPr>
          </a:lstStyle>
          <a:p>
            <a:pPr eaLnBrk="1" hangingPunct="1"/>
            <a:r>
              <a:rPr lang="en-US" altLang="ko-KR" sz="2000">
                <a:solidFill>
                  <a:srgbClr val="CC3300"/>
                </a:solidFill>
                <a:latin typeface="Arial Black" panose="020B0A04020102020204" pitchFamily="34" charset="0"/>
              </a:rPr>
              <a:t>TO BE</a:t>
            </a:r>
            <a:endParaRPr lang="en-US" altLang="ko-KR" sz="2000">
              <a:solidFill>
                <a:srgbClr val="CC3300"/>
              </a:solidFill>
              <a:latin typeface="Arial Black" panose="020B0A04020102020204" pitchFamily="34" charset="0"/>
            </a:endParaRPr>
          </a:p>
        </p:txBody>
      </p:sp>
      <p:sp>
        <p:nvSpPr>
          <p:cNvPr id="32" name="Line 98"/>
          <p:cNvSpPr>
            <a:spLocks noChangeShapeType="1"/>
          </p:cNvSpPr>
          <p:nvPr/>
        </p:nvSpPr>
        <p:spPr bwMode="auto">
          <a:xfrm>
            <a:off x="511175" y="2898775"/>
            <a:ext cx="1446213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Line 99"/>
          <p:cNvSpPr>
            <a:spLocks noChangeShapeType="1"/>
          </p:cNvSpPr>
          <p:nvPr/>
        </p:nvSpPr>
        <p:spPr bwMode="auto">
          <a:xfrm>
            <a:off x="7167563" y="2898775"/>
            <a:ext cx="1446212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4" name="Oval 100"/>
          <p:cNvSpPr>
            <a:spLocks noChangeArrowheads="1"/>
          </p:cNvSpPr>
          <p:nvPr/>
        </p:nvSpPr>
        <p:spPr bwMode="auto">
          <a:xfrm>
            <a:off x="5148263" y="2346325"/>
            <a:ext cx="506412" cy="506413"/>
          </a:xfrm>
          <a:prstGeom prst="ellipse">
            <a:avLst/>
          </a:prstGeom>
          <a:gradFill rotWithShape="1">
            <a:gsLst>
              <a:gs pos="0">
                <a:srgbClr val="D4B2E0"/>
              </a:gs>
              <a:gs pos="100000">
                <a:srgbClr val="D4B2E0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51414E"/>
                </a:solidFill>
                <a:latin typeface="Arial" panose="020B0604020202020204" pitchFamily="34" charset="0"/>
                <a:ea typeface="HY헤드라인M" pitchFamily="18" charset="-127"/>
              </a:rPr>
              <a:t>Site C</a:t>
            </a:r>
            <a:endParaRPr lang="en-US" altLang="ko-KR" sz="1000" b="1" dirty="0">
              <a:solidFill>
                <a:srgbClr val="51414E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  <p:sp>
        <p:nvSpPr>
          <p:cNvPr id="35" name="Oval 101"/>
          <p:cNvSpPr>
            <a:spLocks noChangeArrowheads="1"/>
          </p:cNvSpPr>
          <p:nvPr/>
        </p:nvSpPr>
        <p:spPr bwMode="auto">
          <a:xfrm>
            <a:off x="5724525" y="3082925"/>
            <a:ext cx="561975" cy="561975"/>
          </a:xfrm>
          <a:prstGeom prst="ellipse">
            <a:avLst/>
          </a:prstGeom>
          <a:gradFill rotWithShape="1">
            <a:gsLst>
              <a:gs pos="0">
                <a:srgbClr val="B796CA"/>
              </a:gs>
              <a:gs pos="100000">
                <a:srgbClr val="B796CA">
                  <a:gamma/>
                  <a:shade val="56078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>
            <a:outerShdw dist="77251" dir="4832261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000" b="1" dirty="0">
                <a:solidFill>
                  <a:srgbClr val="51414E"/>
                </a:solidFill>
                <a:latin typeface="Arial" panose="020B0604020202020204" pitchFamily="34" charset="0"/>
                <a:ea typeface="HY헤드라인M" pitchFamily="18" charset="-127"/>
              </a:rPr>
              <a:t>Site D</a:t>
            </a:r>
            <a:endParaRPr lang="en-US" altLang="ko-KR" sz="1000" b="1" dirty="0">
              <a:solidFill>
                <a:srgbClr val="51414E"/>
              </a:solidFill>
              <a:latin typeface="Arial" panose="020B0604020202020204" pitchFamily="34" charset="0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WPS 演示</Application>
  <PresentationFormat>全屏显示(4:3)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Gulim</vt:lpstr>
      <vt:lpstr>HY헤드라인M</vt:lpstr>
      <vt:lpstr>Arial Black</vt:lpstr>
      <vt:lpstr>Arial</vt:lpstr>
      <vt:lpstr>Arial Unicode MS</vt:lpstr>
      <vt:lpstr>Malgun Gothic</vt:lpstr>
      <vt:lpstr>第一PPT模板网：www.1ppt.com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1345</cp:revision>
  <dcterms:created xsi:type="dcterms:W3CDTF">2009-02-11T05:37:00Z</dcterms:created>
  <dcterms:modified xsi:type="dcterms:W3CDTF">2017-11-02T08:07:27Z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