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6" r:id="rId4"/>
    <p:sldId id="265" r:id="rId5"/>
    <p:sldId id="257" r:id="rId6"/>
    <p:sldId id="260" r:id="rId7"/>
    <p:sldId id="263" r:id="rId8"/>
    <p:sldId id="264" r:id="rId9"/>
    <p:sldId id="261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B531E"/>
    <a:srgbClr val="B6862E"/>
    <a:srgbClr val="B98B30"/>
    <a:srgbClr val="AB7524"/>
    <a:srgbClr val="413C4C"/>
    <a:srgbClr val="494457"/>
    <a:srgbClr val="19161D"/>
    <a:srgbClr val="49C4BA"/>
    <a:srgbClr val="389AD5"/>
    <a:srgbClr val="B44E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2DF75-C717-4E89-8AF6-CF0848C2B44F}" type="datetimeFigureOut">
              <a:rPr lang="zh-CN" altLang="en-US" smtClean="0"/>
              <a:t>2015/11/10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1CF6C-59DB-4837-989C-0B784FE94B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971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2DF75-C717-4E89-8AF6-CF0848C2B44F}" type="datetimeFigureOut">
              <a:rPr lang="zh-CN" altLang="en-US" smtClean="0"/>
              <a:t>2015/11/10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1CF6C-59DB-4837-989C-0B784FE94B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2400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2DF75-C717-4E89-8AF6-CF0848C2B44F}" type="datetimeFigureOut">
              <a:rPr lang="zh-CN" altLang="en-US" smtClean="0"/>
              <a:t>2015/11/10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1CF6C-59DB-4837-989C-0B784FE94B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3257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2DF75-C717-4E89-8AF6-CF0848C2B44F}" type="datetimeFigureOut">
              <a:rPr lang="zh-CN" altLang="en-US" smtClean="0"/>
              <a:t>2015/11/10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1CF6C-59DB-4837-989C-0B784FE94B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2967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2DF75-C717-4E89-8AF6-CF0848C2B44F}" type="datetimeFigureOut">
              <a:rPr lang="zh-CN" altLang="en-US" smtClean="0"/>
              <a:t>2015/11/10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1CF6C-59DB-4837-989C-0B784FE94B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9889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2DF75-C717-4E89-8AF6-CF0848C2B44F}" type="datetimeFigureOut">
              <a:rPr lang="zh-CN" altLang="en-US" smtClean="0"/>
              <a:t>2015/11/10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1CF6C-59DB-4837-989C-0B784FE94B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7475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2DF75-C717-4E89-8AF6-CF0848C2B44F}" type="datetimeFigureOut">
              <a:rPr lang="zh-CN" altLang="en-US" smtClean="0"/>
              <a:t>2015/11/10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1CF6C-59DB-4837-989C-0B784FE94B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855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2DF75-C717-4E89-8AF6-CF0848C2B44F}" type="datetimeFigureOut">
              <a:rPr lang="zh-CN" altLang="en-US" smtClean="0"/>
              <a:t>2015/11/10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1CF6C-59DB-4837-989C-0B784FE94B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2584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2DF75-C717-4E89-8AF6-CF0848C2B44F}" type="datetimeFigureOut">
              <a:rPr lang="zh-CN" altLang="en-US" smtClean="0"/>
              <a:t>2015/11/10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1CF6C-59DB-4837-989C-0B784FE94B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7198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2DF75-C717-4E89-8AF6-CF0848C2B44F}" type="datetimeFigureOut">
              <a:rPr lang="zh-CN" altLang="en-US" smtClean="0"/>
              <a:t>2015/11/10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1CF6C-59DB-4837-989C-0B784FE94B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4056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2DF75-C717-4E89-8AF6-CF0848C2B44F}" type="datetimeFigureOut">
              <a:rPr lang="zh-CN" altLang="en-US" smtClean="0"/>
              <a:t>2015/11/10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1CF6C-59DB-4837-989C-0B784FE94B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960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62DF75-C717-4E89-8AF6-CF0848C2B44F}" type="datetimeFigureOut">
              <a:rPr lang="zh-CN" altLang="en-US" smtClean="0"/>
              <a:t>2015/11/10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1CF6C-59DB-4837-989C-0B784FE94B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772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51pptmoban.com/" TargetMode="External"/><Relationship Id="rId2" Type="http://schemas.openxmlformats.org/officeDocument/2006/relationships/hyperlink" Target="http://1607.yanj.cn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63C3D"/>
            </a:gs>
            <a:gs pos="32000">
              <a:srgbClr val="063C3D"/>
            </a:gs>
            <a:gs pos="73000">
              <a:srgbClr val="21583E"/>
            </a:gs>
            <a:gs pos="100000">
              <a:srgbClr val="469C35"/>
            </a:gs>
          </a:gsLst>
          <a:lin ang="6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平行四边形 13"/>
          <p:cNvSpPr/>
          <p:nvPr/>
        </p:nvSpPr>
        <p:spPr>
          <a:xfrm rot="18631682">
            <a:off x="7519554" y="2062146"/>
            <a:ext cx="672189" cy="505405"/>
          </a:xfrm>
          <a:prstGeom prst="parallelogram">
            <a:avLst/>
          </a:prstGeom>
          <a:solidFill>
            <a:srgbClr val="48C7C9">
              <a:alpha val="5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平行四边形 14"/>
          <p:cNvSpPr/>
          <p:nvPr/>
        </p:nvSpPr>
        <p:spPr>
          <a:xfrm rot="18631682">
            <a:off x="8063092" y="2464265"/>
            <a:ext cx="449106" cy="337674"/>
          </a:xfrm>
          <a:prstGeom prst="parallelogram">
            <a:avLst/>
          </a:prstGeom>
          <a:solidFill>
            <a:srgbClr val="48C7C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平行四边形 15"/>
          <p:cNvSpPr/>
          <p:nvPr/>
        </p:nvSpPr>
        <p:spPr>
          <a:xfrm rot="18631682">
            <a:off x="8299648" y="3726308"/>
            <a:ext cx="378773" cy="284792"/>
          </a:xfrm>
          <a:prstGeom prst="parallelogram">
            <a:avLst/>
          </a:prstGeom>
          <a:solidFill>
            <a:srgbClr val="48C7C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3550920" y="2616558"/>
            <a:ext cx="55707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chemeClr val="bg1">
                    <a:alpha val="89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梦</a:t>
            </a:r>
            <a:r>
              <a:rPr lang="zh-CN" altLang="en-US" sz="6000" dirty="0">
                <a:solidFill>
                  <a:schemeClr val="bg1">
                    <a:alpha val="8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lang="zh-CN" altLang="en-US" sz="6000" dirty="0" smtClean="0">
                <a:solidFill>
                  <a:schemeClr val="bg1">
                    <a:alpha val="89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现实的边缘</a:t>
            </a:r>
            <a:endParaRPr lang="zh-CN" altLang="en-US" sz="6000" dirty="0">
              <a:solidFill>
                <a:schemeClr val="bg1">
                  <a:alpha val="89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0" name="平行四边形 19"/>
          <p:cNvSpPr/>
          <p:nvPr/>
        </p:nvSpPr>
        <p:spPr>
          <a:xfrm rot="18631682">
            <a:off x="8339845" y="2202674"/>
            <a:ext cx="298381" cy="224347"/>
          </a:xfrm>
          <a:prstGeom prst="parallelogram">
            <a:avLst/>
          </a:prstGeom>
          <a:solidFill>
            <a:srgbClr val="48C7C9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487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19161D"/>
            </a:gs>
            <a:gs pos="74000">
              <a:srgbClr val="494457"/>
            </a:gs>
            <a:gs pos="98000">
              <a:srgbClr val="413C4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等腰三角形 4"/>
          <p:cNvSpPr/>
          <p:nvPr/>
        </p:nvSpPr>
        <p:spPr>
          <a:xfrm rot="5400000">
            <a:off x="5397698" y="3342174"/>
            <a:ext cx="975360" cy="1325880"/>
          </a:xfrm>
          <a:prstGeom prst="triangle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5400000">
            <a:off x="5161181" y="2504539"/>
            <a:ext cx="480060" cy="652582"/>
          </a:xfrm>
          <a:prstGeom prst="triangle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rot="5400000">
            <a:off x="5981997" y="3512582"/>
            <a:ext cx="480060" cy="652582"/>
          </a:xfrm>
          <a:prstGeom prst="triangle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3627120" y="2583180"/>
            <a:ext cx="55707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梦与</a:t>
            </a:r>
            <a:r>
              <a:rPr lang="zh-CN" altLang="en-US" sz="6000" dirty="0" smtClean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现实的边缘</a:t>
            </a:r>
            <a:endParaRPr lang="zh-CN" altLang="en-US" sz="6000" dirty="0">
              <a:solidFill>
                <a:schemeClr val="bg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0947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B531E"/>
            </a:gs>
            <a:gs pos="100000">
              <a:srgbClr val="B98B30"/>
            </a:gs>
            <a:gs pos="43000">
              <a:srgbClr val="B6862E">
                <a:alpha val="75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等腰三角形 4"/>
          <p:cNvSpPr/>
          <p:nvPr/>
        </p:nvSpPr>
        <p:spPr>
          <a:xfrm rot="5400000">
            <a:off x="3139440" y="2895600"/>
            <a:ext cx="975360" cy="1325880"/>
          </a:xfrm>
          <a:prstGeom prst="triangle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5400000">
            <a:off x="4726066" y="2256889"/>
            <a:ext cx="480060" cy="652582"/>
          </a:xfrm>
          <a:prstGeom prst="triangle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rot="5400000">
            <a:off x="5454848" y="3296513"/>
            <a:ext cx="480060" cy="652582"/>
          </a:xfrm>
          <a:prstGeom prst="triangle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3627120" y="2583180"/>
            <a:ext cx="55707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梦与</a:t>
            </a:r>
            <a:r>
              <a:rPr lang="zh-CN" altLang="en-US" sz="6000" dirty="0" smtClean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现实的边缘</a:t>
            </a:r>
            <a:endParaRPr lang="zh-CN" altLang="en-US" sz="6000" dirty="0">
              <a:solidFill>
                <a:schemeClr val="bg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0848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1607</a:t>
            </a:r>
            <a:r>
              <a:rPr lang="zh-CN" altLang="en-US" dirty="0"/>
              <a:t>家的小东西</a:t>
            </a:r>
          </a:p>
          <a:p>
            <a:r>
              <a:rPr lang="en-US" altLang="zh-CN" dirty="0">
                <a:hlinkClick r:id="rId2"/>
              </a:rPr>
              <a:t>http://1607.yanj.cn</a:t>
            </a:r>
            <a:r>
              <a:rPr lang="en-US" altLang="zh-CN" dirty="0" smtClean="0">
                <a:hlinkClick r:id="rId2"/>
              </a:rPr>
              <a:t>/</a:t>
            </a:r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r>
              <a:rPr lang="en-US" altLang="zh-CN" dirty="0" smtClean="0"/>
              <a:t>51PPT</a:t>
            </a:r>
            <a:r>
              <a:rPr lang="zh-CN" altLang="en-US" dirty="0" smtClean="0"/>
              <a:t>模板网  </a:t>
            </a:r>
            <a:r>
              <a:rPr lang="en-US" altLang="zh-CN" dirty="0" smtClean="0">
                <a:hlinkClick r:id="rId3"/>
              </a:rPr>
              <a:t>www.51pptmoban.com</a:t>
            </a:r>
            <a:r>
              <a:rPr lang="en-US" altLang="zh-CN" dirty="0" smtClean="0"/>
              <a:t> </a:t>
            </a:r>
            <a:r>
              <a:rPr lang="zh-CN" altLang="en-US" dirty="0" smtClean="0"/>
              <a:t>授权发布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27558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31000">
              <a:schemeClr val="tx1">
                <a:lumMod val="75000"/>
                <a:lumOff val="25000"/>
              </a:schemeClr>
            </a:gs>
            <a:gs pos="97000">
              <a:schemeClr val="tx1"/>
            </a:gs>
          </a:gsLst>
          <a:lin ang="10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-35333" y="2378466"/>
            <a:ext cx="5570756" cy="1015663"/>
          </a:xfrm>
          <a:prstGeom prst="rect">
            <a:avLst/>
          </a:prstGeom>
          <a:solidFill>
            <a:srgbClr val="48C7C9">
              <a:alpha val="72000"/>
            </a:srgbClr>
          </a:solidFill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chemeClr val="bg1">
                    <a:alpha val="89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梦</a:t>
            </a:r>
            <a:r>
              <a:rPr lang="zh-CN" altLang="en-US" sz="6000" dirty="0">
                <a:solidFill>
                  <a:schemeClr val="bg1">
                    <a:alpha val="8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lang="zh-CN" altLang="en-US" sz="6000" dirty="0" smtClean="0">
                <a:solidFill>
                  <a:schemeClr val="bg1">
                    <a:alpha val="89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现实的边缘</a:t>
            </a:r>
            <a:endParaRPr lang="zh-CN" altLang="en-US" sz="6000" dirty="0">
              <a:solidFill>
                <a:schemeClr val="bg1">
                  <a:alpha val="89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44774" y="1569276"/>
            <a:ext cx="766692" cy="625284"/>
            <a:chOff x="4772933" y="1493076"/>
            <a:chExt cx="1167567" cy="952222"/>
          </a:xfrm>
        </p:grpSpPr>
        <p:sp>
          <p:nvSpPr>
            <p:cNvPr id="14" name="平行四边形 13"/>
            <p:cNvSpPr/>
            <p:nvPr/>
          </p:nvSpPr>
          <p:spPr>
            <a:xfrm rot="18631682">
              <a:off x="4989713" y="1576468"/>
              <a:ext cx="672189" cy="505405"/>
            </a:xfrm>
            <a:prstGeom prst="parallelogram">
              <a:avLst/>
            </a:prstGeom>
            <a:solidFill>
              <a:srgbClr val="48C7C9">
                <a:alpha val="5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平行四边形 14"/>
            <p:cNvSpPr/>
            <p:nvPr/>
          </p:nvSpPr>
          <p:spPr>
            <a:xfrm rot="18631682">
              <a:off x="5511732" y="2051908"/>
              <a:ext cx="449106" cy="337674"/>
            </a:xfrm>
            <a:prstGeom prst="parallelogram">
              <a:avLst/>
            </a:prstGeom>
            <a:solidFill>
              <a:srgbClr val="48C7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平行四边形 15"/>
            <p:cNvSpPr/>
            <p:nvPr/>
          </p:nvSpPr>
          <p:spPr>
            <a:xfrm rot="18631682">
              <a:off x="4725942" y="1934777"/>
              <a:ext cx="378773" cy="284792"/>
            </a:xfrm>
            <a:prstGeom prst="parallelogram">
              <a:avLst/>
            </a:prstGeom>
            <a:solidFill>
              <a:srgbClr val="48C7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平行四边形 19"/>
            <p:cNvSpPr/>
            <p:nvPr/>
          </p:nvSpPr>
          <p:spPr>
            <a:xfrm rot="18631682">
              <a:off x="5679136" y="1530706"/>
              <a:ext cx="298381" cy="224347"/>
            </a:xfrm>
            <a:prstGeom prst="parallelogram">
              <a:avLst/>
            </a:prstGeom>
            <a:solidFill>
              <a:srgbClr val="48C7C9">
                <a:alpha val="7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6479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1A1919"/>
            </a:gs>
            <a:gs pos="35000">
              <a:srgbClr val="4A3D31"/>
            </a:gs>
            <a:gs pos="83000">
              <a:srgbClr val="806653"/>
            </a:gs>
            <a:gs pos="100000">
              <a:srgbClr val="B19F8B"/>
            </a:gs>
          </a:gsLst>
          <a:lin ang="6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平行四边形 13"/>
          <p:cNvSpPr/>
          <p:nvPr/>
        </p:nvSpPr>
        <p:spPr>
          <a:xfrm rot="18631682">
            <a:off x="7519554" y="2062146"/>
            <a:ext cx="672189" cy="505405"/>
          </a:xfrm>
          <a:prstGeom prst="parallelogram">
            <a:avLst/>
          </a:prstGeom>
          <a:solidFill>
            <a:srgbClr val="48C7C9">
              <a:alpha val="5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平行四边形 14"/>
          <p:cNvSpPr/>
          <p:nvPr/>
        </p:nvSpPr>
        <p:spPr>
          <a:xfrm rot="18631682">
            <a:off x="8063092" y="2464265"/>
            <a:ext cx="449106" cy="337674"/>
          </a:xfrm>
          <a:prstGeom prst="parallelogram">
            <a:avLst/>
          </a:prstGeom>
          <a:solidFill>
            <a:srgbClr val="48C7C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平行四边形 15"/>
          <p:cNvSpPr/>
          <p:nvPr/>
        </p:nvSpPr>
        <p:spPr>
          <a:xfrm rot="18631682">
            <a:off x="8299648" y="3726308"/>
            <a:ext cx="378773" cy="284792"/>
          </a:xfrm>
          <a:prstGeom prst="parallelogram">
            <a:avLst/>
          </a:prstGeom>
          <a:solidFill>
            <a:srgbClr val="48C7C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3550920" y="2616558"/>
            <a:ext cx="55707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chemeClr val="bg1">
                    <a:alpha val="46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梦与</a:t>
            </a:r>
            <a:r>
              <a:rPr lang="zh-CN" altLang="en-US" sz="6000" dirty="0" smtClean="0">
                <a:solidFill>
                  <a:schemeClr val="bg1">
                    <a:alpha val="46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现实的边缘</a:t>
            </a:r>
            <a:endParaRPr lang="zh-CN" altLang="en-US" sz="6000" dirty="0">
              <a:solidFill>
                <a:schemeClr val="bg1">
                  <a:alpha val="46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0" name="平行四边形 19"/>
          <p:cNvSpPr/>
          <p:nvPr/>
        </p:nvSpPr>
        <p:spPr>
          <a:xfrm rot="18631682">
            <a:off x="8339845" y="2202674"/>
            <a:ext cx="298381" cy="224347"/>
          </a:xfrm>
          <a:prstGeom prst="parallelogram">
            <a:avLst/>
          </a:prstGeom>
          <a:solidFill>
            <a:srgbClr val="48C7C9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077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44EF3"/>
            </a:gs>
            <a:gs pos="74000">
              <a:srgbClr val="389AD5"/>
            </a:gs>
            <a:gs pos="98000">
              <a:srgbClr val="49C4BA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等腰三角形 4"/>
          <p:cNvSpPr/>
          <p:nvPr/>
        </p:nvSpPr>
        <p:spPr>
          <a:xfrm rot="5400000">
            <a:off x="5397698" y="3342174"/>
            <a:ext cx="975360" cy="1325880"/>
          </a:xfrm>
          <a:prstGeom prst="triangle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5400000">
            <a:off x="5161181" y="2504539"/>
            <a:ext cx="480060" cy="652582"/>
          </a:xfrm>
          <a:prstGeom prst="triangle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rot="5400000">
            <a:off x="5981997" y="3512582"/>
            <a:ext cx="480060" cy="652582"/>
          </a:xfrm>
          <a:prstGeom prst="triangle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3627120" y="2583180"/>
            <a:ext cx="55707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梦与</a:t>
            </a:r>
            <a:r>
              <a:rPr lang="zh-CN" altLang="en-US" sz="6000" dirty="0" smtClean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现实的边缘</a:t>
            </a:r>
            <a:endParaRPr lang="zh-CN" altLang="en-US" sz="6000" dirty="0">
              <a:solidFill>
                <a:schemeClr val="bg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7733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8C7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平行四边形 13"/>
          <p:cNvSpPr/>
          <p:nvPr/>
        </p:nvSpPr>
        <p:spPr>
          <a:xfrm rot="18631682">
            <a:off x="7519554" y="2062146"/>
            <a:ext cx="672189" cy="505405"/>
          </a:xfrm>
          <a:prstGeom prst="parallelogram">
            <a:avLst/>
          </a:prstGeom>
          <a:solidFill>
            <a:schemeClr val="bg1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平行四边形 14"/>
          <p:cNvSpPr/>
          <p:nvPr/>
        </p:nvSpPr>
        <p:spPr>
          <a:xfrm rot="18631682">
            <a:off x="8063092" y="2464265"/>
            <a:ext cx="449106" cy="337674"/>
          </a:xfrm>
          <a:prstGeom prst="parallelogram">
            <a:avLst/>
          </a:prstGeom>
          <a:solidFill>
            <a:schemeClr val="bg1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平行四边形 15"/>
          <p:cNvSpPr/>
          <p:nvPr/>
        </p:nvSpPr>
        <p:spPr>
          <a:xfrm rot="18631682">
            <a:off x="8299648" y="3726308"/>
            <a:ext cx="378773" cy="284792"/>
          </a:xfrm>
          <a:prstGeom prst="parallelogram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3550920" y="2616558"/>
            <a:ext cx="55707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梦与</a:t>
            </a:r>
            <a:r>
              <a:rPr lang="zh-CN" altLang="en-US" sz="60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现实的边缘</a:t>
            </a:r>
            <a:endParaRPr lang="zh-CN" altLang="en-US" sz="60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0" name="平行四边形 19"/>
          <p:cNvSpPr/>
          <p:nvPr/>
        </p:nvSpPr>
        <p:spPr>
          <a:xfrm rot="18631682">
            <a:off x="8339845" y="2202674"/>
            <a:ext cx="298381" cy="224347"/>
          </a:xfrm>
          <a:prstGeom prst="parallelogram">
            <a:avLst/>
          </a:prstGeom>
          <a:solidFill>
            <a:srgbClr val="48C7C9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999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9004D"/>
            </a:gs>
            <a:gs pos="31000">
              <a:srgbClr val="99004D"/>
            </a:gs>
            <a:gs pos="98000">
              <a:srgbClr val="A15E7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等腰三角形 4"/>
          <p:cNvSpPr/>
          <p:nvPr/>
        </p:nvSpPr>
        <p:spPr>
          <a:xfrm rot="5400000">
            <a:off x="6050280" y="2407920"/>
            <a:ext cx="975360" cy="1325880"/>
          </a:xfrm>
          <a:prstGeom prst="triangle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5400000">
            <a:off x="5161181" y="2504539"/>
            <a:ext cx="480060" cy="652582"/>
          </a:xfrm>
          <a:prstGeom prst="triangle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rot="5400000">
            <a:off x="6960870" y="3232249"/>
            <a:ext cx="480060" cy="652582"/>
          </a:xfrm>
          <a:prstGeom prst="triangle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3627120" y="2583180"/>
            <a:ext cx="55707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梦与</a:t>
            </a:r>
            <a:r>
              <a:rPr lang="zh-CN" altLang="en-US" sz="60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现实的边缘</a:t>
            </a:r>
            <a:endParaRPr lang="zh-CN" altLang="en-US" sz="60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937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7000">
              <a:srgbClr val="FF4642"/>
            </a:gs>
            <a:gs pos="0">
              <a:srgbClr val="99004D"/>
            </a:gs>
            <a:gs pos="40000">
              <a:srgbClr val="99004D"/>
            </a:gs>
            <a:gs pos="100000">
              <a:srgbClr val="A15E70">
                <a:alpha val="83000"/>
              </a:srgb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等腰三角形 4"/>
          <p:cNvSpPr/>
          <p:nvPr/>
        </p:nvSpPr>
        <p:spPr>
          <a:xfrm rot="5400000">
            <a:off x="6050280" y="2407920"/>
            <a:ext cx="975360" cy="1325880"/>
          </a:xfrm>
          <a:prstGeom prst="triangle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5400000">
            <a:off x="5161181" y="2504539"/>
            <a:ext cx="480060" cy="652582"/>
          </a:xfrm>
          <a:prstGeom prst="triangle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rot="5400000">
            <a:off x="6960870" y="3232249"/>
            <a:ext cx="480060" cy="652582"/>
          </a:xfrm>
          <a:prstGeom prst="triangle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3627120" y="2583180"/>
            <a:ext cx="55707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梦与</a:t>
            </a:r>
            <a:r>
              <a:rPr lang="zh-CN" altLang="en-US" sz="60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现实的边缘</a:t>
            </a:r>
            <a:endParaRPr lang="zh-CN" altLang="en-US" sz="60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9666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7000">
              <a:srgbClr val="BF215D"/>
            </a:gs>
            <a:gs pos="0">
              <a:srgbClr val="9D195B"/>
            </a:gs>
            <a:gs pos="40000">
              <a:srgbClr val="BE2664"/>
            </a:gs>
            <a:gs pos="100000">
              <a:srgbClr val="94024A"/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等腰三角形 4"/>
          <p:cNvSpPr/>
          <p:nvPr/>
        </p:nvSpPr>
        <p:spPr>
          <a:xfrm rot="5400000">
            <a:off x="6050280" y="2407920"/>
            <a:ext cx="975360" cy="1325880"/>
          </a:xfrm>
          <a:prstGeom prst="triangle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5400000">
            <a:off x="5161181" y="2504539"/>
            <a:ext cx="480060" cy="652582"/>
          </a:xfrm>
          <a:prstGeom prst="triangle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rot="5400000">
            <a:off x="6960870" y="3232249"/>
            <a:ext cx="480060" cy="652582"/>
          </a:xfrm>
          <a:prstGeom prst="triangle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3627120" y="2583180"/>
            <a:ext cx="55707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梦与</a:t>
            </a:r>
            <a:r>
              <a:rPr lang="zh-CN" altLang="en-US" sz="60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现实的边缘</a:t>
            </a:r>
            <a:endParaRPr lang="zh-CN" altLang="en-US" sz="60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281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05D"/>
            </a:gs>
            <a:gs pos="49000">
              <a:srgbClr val="FF3A50"/>
            </a:gs>
            <a:gs pos="98000">
              <a:srgbClr val="FF464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等腰三角形 4"/>
          <p:cNvSpPr/>
          <p:nvPr/>
        </p:nvSpPr>
        <p:spPr>
          <a:xfrm rot="5400000">
            <a:off x="6050280" y="2407920"/>
            <a:ext cx="975360" cy="1325880"/>
          </a:xfrm>
          <a:prstGeom prst="triangle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5400000">
            <a:off x="5161181" y="2504539"/>
            <a:ext cx="480060" cy="652582"/>
          </a:xfrm>
          <a:prstGeom prst="triangle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rot="5400000">
            <a:off x="6960870" y="3232249"/>
            <a:ext cx="480060" cy="652582"/>
          </a:xfrm>
          <a:prstGeom prst="triangle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3627120" y="2583180"/>
            <a:ext cx="55707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梦与</a:t>
            </a:r>
            <a:r>
              <a:rPr lang="zh-CN" altLang="en-US" sz="60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现实的边缘</a:t>
            </a:r>
            <a:endParaRPr lang="zh-CN" altLang="en-US" sz="60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7278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70</Words>
  <Application>Microsoft Office PowerPoint</Application>
  <PresentationFormat>宽屏</PresentationFormat>
  <Paragraphs>16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华文中宋</vt:lpstr>
      <vt:lpstr>宋体</vt:lpstr>
      <vt:lpstr>微软雅黑</vt:lpstr>
      <vt:lpstr>幼圆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DELL</dc:creator>
  <cp:lastModifiedBy>YANGS-PC</cp:lastModifiedBy>
  <cp:revision>19</cp:revision>
  <dcterms:created xsi:type="dcterms:W3CDTF">2015-05-03T12:01:21Z</dcterms:created>
  <dcterms:modified xsi:type="dcterms:W3CDTF">2015-11-10T12:08:24Z</dcterms:modified>
</cp:coreProperties>
</file>