
<file path=[Content_Types].xml><?xml version="1.0" encoding="utf-8"?>
<Types xmlns="http://schemas.openxmlformats.org/package/2006/content-types">
  <Default Extension="wdp" ContentType="image/vnd.ms-phot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31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10" d="100"/>
          <a:sy n="110" d="100"/>
        </p:scale>
        <p:origin x="-184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683568" y="1087444"/>
            <a:ext cx="7795474" cy="4717819"/>
            <a:chOff x="400828" y="1430422"/>
            <a:chExt cx="8229600" cy="4980553"/>
          </a:xfrm>
        </p:grpSpPr>
        <p:sp>
          <p:nvSpPr>
            <p:cNvPr id="2" name="右箭头 1"/>
            <p:cNvSpPr/>
            <p:nvPr/>
          </p:nvSpPr>
          <p:spPr>
            <a:xfrm rot="1159177">
              <a:off x="2723593" y="3239792"/>
              <a:ext cx="4278313" cy="3171183"/>
            </a:xfrm>
            <a:prstGeom prst="rightArrow">
              <a:avLst>
                <a:gd name="adj1" fmla="val 52030"/>
                <a:gd name="adj2" fmla="val 54481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isometricTopUp"/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标题 17"/>
            <p:cNvSpPr txBox="1"/>
            <p:nvPr/>
          </p:nvSpPr>
          <p:spPr>
            <a:xfrm>
              <a:off x="400828" y="1430422"/>
              <a:ext cx="8229600" cy="571504"/>
            </a:xfrm>
            <a:prstGeom prst="rect">
              <a:avLst/>
            </a:prstGeom>
          </p:spPr>
          <p:txBody>
            <a:bodyPr>
              <a:normAutofit fontScale="82500" lnSpcReduction="20000"/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 smtClean="0"/>
                <a:t>转化关系图表</a:t>
              </a:r>
              <a:endParaRPr lang="zh-CN" altLang="en-US" dirty="0"/>
            </a:p>
          </p:txBody>
        </p:sp>
        <p:grpSp>
          <p:nvGrpSpPr>
            <p:cNvPr id="4" name="组合 48"/>
            <p:cNvGrpSpPr/>
            <p:nvPr/>
          </p:nvGrpSpPr>
          <p:grpSpPr>
            <a:xfrm>
              <a:off x="903540" y="3726817"/>
              <a:ext cx="3132085" cy="2195482"/>
              <a:chOff x="1473867" y="4143380"/>
              <a:chExt cx="2092404" cy="146670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grpSpPr>
          <p:grpSp>
            <p:nvGrpSpPr>
              <p:cNvPr id="5" name="组合 42"/>
              <p:cNvGrpSpPr/>
              <p:nvPr/>
            </p:nvGrpSpPr>
            <p:grpSpPr>
              <a:xfrm>
                <a:off x="1785918" y="4143380"/>
                <a:ext cx="1466704" cy="1466702"/>
                <a:chOff x="2843431" y="4214818"/>
                <a:chExt cx="1071570" cy="1071570"/>
              </a:xfrm>
              <a:effectLst/>
            </p:grpSpPr>
            <p:sp>
              <p:nvSpPr>
                <p:cNvPr id="7" name="椭圆 6"/>
                <p:cNvSpPr/>
                <p:nvPr/>
              </p:nvSpPr>
              <p:spPr>
                <a:xfrm>
                  <a:off x="2843431" y="4214818"/>
                  <a:ext cx="1071570" cy="107157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5C2FF"/>
                    </a:gs>
                    <a:gs pos="100000">
                      <a:srgbClr val="00206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" name="椭圆 7"/>
                <p:cNvSpPr/>
                <p:nvPr/>
              </p:nvSpPr>
              <p:spPr>
                <a:xfrm>
                  <a:off x="2863487" y="4229922"/>
                  <a:ext cx="1028899" cy="1028899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>
                <a:off x="1473867" y="4560526"/>
                <a:ext cx="2092404" cy="95410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b="1" spc="300" dirty="0" smtClean="0">
                    <a:ln w="3175">
                      <a:solidFill>
                        <a:schemeClr val="bg1"/>
                      </a:solidFill>
                    </a:ln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时尚中黑简体" pitchFamily="2" charset="-122"/>
                    <a:ea typeface="时尚中黑简体" pitchFamily="2" charset="-122"/>
                  </a:rPr>
                  <a:t>文本</a:t>
                </a:r>
                <a:endParaRPr lang="en-US" altLang="zh-CN" sz="2800" b="1" spc="300" dirty="0" smtClean="0">
                  <a:ln w="3175">
                    <a:solidFill>
                      <a:schemeClr val="bg1"/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时尚中黑简体" pitchFamily="2" charset="-122"/>
                  <a:ea typeface="时尚中黑简体" pitchFamily="2" charset="-122"/>
                </a:endParaRPr>
              </a:p>
              <a:p>
                <a:pPr algn="ctr"/>
                <a:r>
                  <a:rPr lang="zh-CN" altLang="en-US" sz="2800" b="1" spc="300" dirty="0" smtClean="0">
                    <a:ln w="3175">
                      <a:solidFill>
                        <a:schemeClr val="bg1"/>
                      </a:solidFill>
                    </a:ln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时尚中黑简体" pitchFamily="2" charset="-122"/>
                    <a:ea typeface="时尚中黑简体" pitchFamily="2" charset="-122"/>
                  </a:rPr>
                  <a:t>内容</a:t>
                </a:r>
                <a:endParaRPr lang="zh-CN" altLang="en-US" sz="2800" b="1" spc="300" dirty="0">
                  <a:ln w="3175">
                    <a:solidFill>
                      <a:schemeClr val="bg1"/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时尚中黑简体" pitchFamily="2" charset="-122"/>
                  <a:ea typeface="时尚中黑简体" pitchFamily="2" charset="-122"/>
                </a:endParaRPr>
              </a:p>
            </p:txBody>
          </p:sp>
        </p:grpSp>
        <p:grpSp>
          <p:nvGrpSpPr>
            <p:cNvPr id="9" name="组合 50"/>
            <p:cNvGrpSpPr/>
            <p:nvPr/>
          </p:nvGrpSpPr>
          <p:grpSpPr>
            <a:xfrm>
              <a:off x="5357818" y="2327241"/>
              <a:ext cx="2955500" cy="2196001"/>
              <a:chOff x="5497620" y="4707491"/>
              <a:chExt cx="2092404" cy="1554701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grpSpPr>
          <p:grpSp>
            <p:nvGrpSpPr>
              <p:cNvPr id="10" name="组合 45"/>
              <p:cNvGrpSpPr/>
              <p:nvPr/>
            </p:nvGrpSpPr>
            <p:grpSpPr>
              <a:xfrm>
                <a:off x="5730773" y="4707491"/>
                <a:ext cx="1554701" cy="1554701"/>
                <a:chOff x="2843430" y="4214817"/>
                <a:chExt cx="1135860" cy="1135862"/>
              </a:xfrm>
              <a:effectLst/>
            </p:grpSpPr>
            <p:sp>
              <p:nvSpPr>
                <p:cNvPr id="12" name="椭圆 11"/>
                <p:cNvSpPr/>
                <p:nvPr/>
              </p:nvSpPr>
              <p:spPr>
                <a:xfrm>
                  <a:off x="2843430" y="4214817"/>
                  <a:ext cx="1135860" cy="113586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100000">
                      <a:srgbClr val="026615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2848191" y="4228389"/>
                  <a:ext cx="1117239" cy="1117241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5497620" y="5112095"/>
                <a:ext cx="2092404" cy="95410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b="1" spc="300" dirty="0" smtClean="0">
                    <a:ln w="3175">
                      <a:solidFill>
                        <a:schemeClr val="bg1"/>
                      </a:solidFill>
                    </a:ln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时尚中黑简体" pitchFamily="2" charset="-122"/>
                    <a:ea typeface="时尚中黑简体" pitchFamily="2" charset="-122"/>
                  </a:rPr>
                  <a:t>文本</a:t>
                </a:r>
                <a:endParaRPr lang="en-US" altLang="zh-CN" sz="2800" b="1" spc="300" dirty="0" smtClean="0">
                  <a:ln w="3175">
                    <a:solidFill>
                      <a:schemeClr val="bg1"/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时尚中黑简体" pitchFamily="2" charset="-122"/>
                  <a:ea typeface="时尚中黑简体" pitchFamily="2" charset="-122"/>
                </a:endParaRPr>
              </a:p>
              <a:p>
                <a:pPr algn="ctr"/>
                <a:r>
                  <a:rPr lang="zh-CN" altLang="en-US" sz="2800" b="1" spc="300" dirty="0" smtClean="0">
                    <a:ln w="3175">
                      <a:solidFill>
                        <a:schemeClr val="bg1"/>
                      </a:solidFill>
                    </a:ln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时尚中黑简体" pitchFamily="2" charset="-122"/>
                    <a:ea typeface="时尚中黑简体" pitchFamily="2" charset="-122"/>
                  </a:rPr>
                  <a:t>内容</a:t>
                </a:r>
                <a:endParaRPr lang="zh-CN" altLang="en-US" sz="2800" b="1" spc="300" dirty="0">
                  <a:ln w="3175">
                    <a:solidFill>
                      <a:schemeClr val="bg1"/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时尚中黑简体" pitchFamily="2" charset="-122"/>
                  <a:ea typeface="时尚中黑简体" pitchFamily="2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WPS 演示</Application>
  <PresentationFormat>全屏显示(4:3)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时尚中黑简体</vt:lpstr>
      <vt:lpstr>Arial</vt:lpstr>
      <vt:lpstr>黑体</vt:lpstr>
      <vt:lpstr>Arial Unicode MS</vt:lpstr>
      <vt:lpstr>第一PPT模板网：www.1ppt.com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admin</cp:lastModifiedBy>
  <cp:revision>1334</cp:revision>
  <dcterms:created xsi:type="dcterms:W3CDTF">2009-02-11T05:37:00Z</dcterms:created>
  <dcterms:modified xsi:type="dcterms:W3CDTF">2017-11-02T08:37:33Z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KSOProductBuildVer">
    <vt:lpwstr>2052-10.1.0.6874</vt:lpwstr>
  </property>
</Properties>
</file>