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3" r:id="rId5"/>
  </p:sldMasterIdLst>
  <p:notesMasterIdLst>
    <p:notesMasterId r:id="rId8"/>
  </p:notesMasterIdLst>
  <p:sldIdLst>
    <p:sldId id="260" r:id="rId6"/>
    <p:sldId id="261" r:id="rId7"/>
  </p:sldIdLst>
  <p:sldSz cx="12193588" cy="6858000"/>
  <p:notesSz cx="6858000" cy="9144000"/>
  <p:defaultTextStyle>
    <a:defPPr>
      <a:defRPr lang="en-US"/>
    </a:defPPr>
    <a:lvl1pPr marL="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3A1C"/>
    <a:srgbClr val="E63A1C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901" autoAdjust="0"/>
    <p:restoredTop sz="93267"/>
  </p:normalViewPr>
  <p:slideViewPr>
    <p:cSldViewPr snapToGrid="0" snapToObjects="1">
      <p:cViewPr varScale="1">
        <p:scale>
          <a:sx n="86" d="100"/>
          <a:sy n="86" d="100"/>
        </p:scale>
        <p:origin x="420" y="84"/>
      </p:cViewPr>
      <p:guideLst>
        <p:guide orient="horz" pos="2160"/>
        <p:guide pos="38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theme" Target="theme/theme1.xml"/><Relationship Id="rId5" Type="http://schemas.openxmlformats.org/officeDocument/2006/relationships/slideMaster" Target="slideMasters/slideMaster2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D97781-68F8-42ED-8235-CF9D3CFDE341}" type="datetimeFigureOut">
              <a:rPr lang="zh-CN" altLang="en-US" smtClean="0"/>
              <a:t>2015/10/27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0F53B91-F522-4958-9C66-000CF8C7E5D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792880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590092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" TargetMode="Externa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659090" y="258233"/>
            <a:ext cx="4868751" cy="529569"/>
          </a:xfrm>
          <a:prstGeom prst="rect">
            <a:avLst/>
          </a:prstGeom>
          <a:ln w="12700" cmpd="sng">
            <a:solidFill>
              <a:schemeClr val="tx1"/>
            </a:solidFill>
          </a:ln>
        </p:spPr>
        <p:txBody>
          <a:bodyPr vert="horz"/>
          <a:lstStyle>
            <a:lvl1pPr marL="0" indent="0">
              <a:buNone/>
              <a:defRPr sz="2400" b="1"/>
            </a:lvl1pPr>
          </a:lstStyle>
          <a:p>
            <a:pPr lvl="0"/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7" name="文本占位符 7"/>
          <p:cNvSpPr>
            <a:spLocks noGrp="1"/>
          </p:cNvSpPr>
          <p:nvPr>
            <p:ph type="body" sz="quarter" idx="13" hasCustomPrompt="1"/>
          </p:nvPr>
        </p:nvSpPr>
        <p:spPr>
          <a:xfrm>
            <a:off x="11388075" y="171547"/>
            <a:ext cx="805513" cy="616255"/>
          </a:xfrm>
          <a:prstGeom prst="rect">
            <a:avLst/>
          </a:prstGeom>
          <a:solidFill>
            <a:schemeClr val="tx1"/>
          </a:solidFill>
        </p:spPr>
        <p:txBody>
          <a:bodyPr vert="horz" anchor="ctr"/>
          <a:lstStyle>
            <a:lvl1pPr marL="0" indent="0" algn="ctr">
              <a:buNone/>
              <a:defRPr sz="2400" b="1">
                <a:solidFill>
                  <a:srgbClr val="FFFFFF"/>
                </a:solidFill>
              </a:defRPr>
            </a:lvl1pPr>
          </a:lstStyle>
          <a:p>
            <a:pPr lvl="0"/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9" name="图片占位符 8"/>
          <p:cNvSpPr>
            <a:spLocks noGrp="1"/>
          </p:cNvSpPr>
          <p:nvPr>
            <p:ph type="pic" sz="quarter" idx="14" hasCustomPrompt="1"/>
          </p:nvPr>
        </p:nvSpPr>
        <p:spPr>
          <a:xfrm>
            <a:off x="376816" y="5989475"/>
            <a:ext cx="1960289" cy="533400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1600" b="1"/>
            </a:lvl1pPr>
          </a:lstStyle>
          <a:p>
            <a:r>
              <a:rPr kumimoji="1" lang="en-US" altLang="zh-CN" sz="1600" b="1" dirty="0" smtClean="0"/>
              <a:t>LOGO&amp;PIC</a:t>
            </a:r>
            <a:r>
              <a:rPr kumimoji="1" lang="zh-CN" altLang="en-US" sz="1600" b="1" dirty="0" smtClean="0"/>
              <a:t> </a:t>
            </a:r>
            <a:r>
              <a:rPr kumimoji="1" lang="en-US" altLang="zh-CN" sz="1600" b="1" dirty="0" smtClean="0"/>
              <a:t>HERE</a:t>
            </a:r>
            <a:endParaRPr kumimoji="1" lang="zh-CN" altLang="en-US" dirty="0"/>
          </a:p>
        </p:txBody>
      </p:sp>
      <p:sp>
        <p:nvSpPr>
          <p:cNvPr id="2" name="矩形 1"/>
          <p:cNvSpPr/>
          <p:nvPr userDrawn="1"/>
        </p:nvSpPr>
        <p:spPr>
          <a:xfrm>
            <a:off x="1" y="258233"/>
            <a:ext cx="376816" cy="529569"/>
          </a:xfrm>
          <a:prstGeom prst="rect">
            <a:avLst/>
          </a:prstGeom>
          <a:solidFill>
            <a:srgbClr val="A3C5C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10" name="矩形 9"/>
          <p:cNvSpPr/>
          <p:nvPr userDrawn="1"/>
        </p:nvSpPr>
        <p:spPr>
          <a:xfrm>
            <a:off x="450442" y="258233"/>
            <a:ext cx="125866" cy="529569"/>
          </a:xfrm>
          <a:prstGeom prst="rect">
            <a:avLst/>
          </a:prstGeom>
          <a:solidFill>
            <a:srgbClr val="A3C5C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</p:spTree>
    <p:extLst>
      <p:ext uri="{BB962C8B-B14F-4D97-AF65-F5344CB8AC3E}">
        <p14:creationId xmlns:p14="http://schemas.microsoft.com/office/powerpoint/2010/main" val="30596704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01888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457200"/>
            <a:ext cx="3932749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863" y="987426"/>
            <a:ext cx="6173004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057400"/>
            <a:ext cx="3932749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047806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8" y="457200"/>
            <a:ext cx="3932749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863" y="987426"/>
            <a:ext cx="6173004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898" y="2057400"/>
            <a:ext cx="3932749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33356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282678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6037" y="365125"/>
            <a:ext cx="2629242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309" y="365125"/>
            <a:ext cx="7735307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701143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61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67" dirty="0" smtClean="0">
                <a:solidFill>
                  <a:srgbClr val="FFFFFF"/>
                </a:solidFill>
                <a:latin typeface="Segoe UI Light"/>
                <a:cs typeface="Segoe UI Light"/>
              </a:rPr>
              <a:t>标注</a:t>
            </a:r>
            <a:endParaRPr lang="zh-CN" altLang="en-US" sz="1867" dirty="0">
              <a:solidFill>
                <a:srgbClr val="FFFFFF"/>
              </a:solidFill>
              <a:latin typeface="Segoe UI Light"/>
              <a:cs typeface="Segoe UI Light"/>
            </a:endParaRPr>
          </a:p>
        </p:txBody>
      </p:sp>
      <p:sp>
        <p:nvSpPr>
          <p:cNvPr id="7" name="矩形 6"/>
          <p:cNvSpPr/>
          <p:nvPr userDrawn="1"/>
        </p:nvSpPr>
        <p:spPr>
          <a:xfrm>
            <a:off x="2858046" y="841948"/>
            <a:ext cx="1402184" cy="32924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cs typeface="Segoe UI Light"/>
              </a:rPr>
              <a:t>字体使用 </a:t>
            </a:r>
            <a:endParaRPr lang="en-US" altLang="zh-CN" sz="1333" dirty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cs typeface="Segoe UI Light"/>
              </a:rPr>
              <a:t>行距</a:t>
            </a:r>
            <a:endParaRPr lang="en-US" altLang="zh-CN" sz="1333" dirty="0" smtClean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 smtClean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endParaRPr lang="en-US" altLang="zh-CN" sz="1333" dirty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cs typeface="Segoe UI Light"/>
              </a:rPr>
              <a:t>背景图片出处</a:t>
            </a:r>
          </a:p>
          <a:p>
            <a:pPr>
              <a:lnSpc>
                <a:spcPct val="130000"/>
              </a:lnSpc>
            </a:pPr>
            <a:endParaRPr lang="zh-CN" altLang="en-US" sz="1333" dirty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endParaRPr lang="zh-CN" altLang="en-US" sz="1333" dirty="0" smtClean="0">
              <a:solidFill>
                <a:srgbClr val="FFFFFF"/>
              </a:solidFill>
              <a:latin typeface="Segoe UI Light"/>
              <a:cs typeface="Segoe UI Light"/>
            </a:endParaRPr>
          </a:p>
          <a:p>
            <a:pPr>
              <a:lnSpc>
                <a:spcPct val="130000"/>
              </a:lnSpc>
            </a:pPr>
            <a:r>
              <a:rPr lang="zh-CN" altLang="en-US" sz="1333" dirty="0" smtClean="0">
                <a:solidFill>
                  <a:srgbClr val="FFFFFF"/>
                </a:solidFill>
                <a:latin typeface="Segoe UI Light"/>
                <a:cs typeface="Segoe UI Light"/>
              </a:rPr>
              <a:t>声明</a:t>
            </a:r>
            <a:endParaRPr lang="en-US" altLang="zh-CN" sz="1333" dirty="0" smtClean="0">
              <a:solidFill>
                <a:srgbClr val="FFFFFF"/>
              </a:solidFill>
              <a:latin typeface="Segoe UI Light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395624" y="841948"/>
            <a:ext cx="3727943" cy="38257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英文 </a:t>
            </a:r>
            <a:r>
              <a:rPr kumimoji="0" lang="en-US" altLang="zh-CN" sz="1333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Calibri</a:t>
            </a: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中文 微软雅黑</a:t>
            </a:r>
            <a:endParaRPr kumimoji="0" lang="en-US" altLang="zh-CN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正文 </a:t>
            </a:r>
            <a:r>
              <a:rPr kumimoji="0" lang="en-US" altLang="zh-CN" sz="1333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1.3</a:t>
            </a: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333" b="0" i="0" u="none" strike="noStrike" kern="0" cap="none" spc="0" normalizeH="0" baseline="0" noProof="0" dirty="0" err="1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cn.bing.com</a:t>
            </a:r>
            <a:endParaRPr kumimoji="0" lang="zh-CN" altLang="en-US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</a:rPr>
              <a:t>互联网是一个开放共享的平台</a:t>
            </a: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</a:rPr>
              <a:t>Office</a:t>
            </a:r>
            <a:r>
              <a:rPr kumimoji="0" lang="en-US" altLang="zh-CN" sz="1333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</a:rPr>
              <a:t>PLUS </a:t>
            </a:r>
            <a:r>
              <a:rPr kumimoji="0" lang="zh-CN" altLang="en-US" sz="1333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</a:rPr>
              <a:t>部分设计灵感与元素来源于网络</a:t>
            </a:r>
          </a:p>
          <a:p>
            <a:pPr marL="0" marR="0" lvl="0" indent="0" defTabSz="121917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</a:rPr>
              <a:t>如有建议请联系officeplus@microsoft.com</a:t>
            </a:r>
            <a:endParaRPr kumimoji="0" lang="en-US" altLang="zh-CN" sz="1333" b="0" i="0" u="none" strike="noStrike" kern="0" cap="none" spc="0" normalizeH="0" baseline="0" noProof="0" dirty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cs typeface="Segoe UI Light"/>
            </a:endParaRPr>
          </a:p>
        </p:txBody>
      </p:sp>
      <p:sp>
        <p:nvSpPr>
          <p:cNvPr id="9" name="矩形 8"/>
          <p:cNvSpPr/>
          <p:nvPr userDrawn="1"/>
        </p:nvSpPr>
        <p:spPr>
          <a:xfrm>
            <a:off x="440661" y="182445"/>
            <a:ext cx="816249" cy="25654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kumimoji="1" lang="en-US" altLang="zh-CN" sz="1067" dirty="0" err="1" smtClean="0">
                <a:solidFill>
                  <a:srgbClr val="FFFFFF"/>
                </a:solidFill>
                <a:latin typeface="Segoe UI Light"/>
                <a:cs typeface="Segoe UI Light"/>
              </a:rPr>
              <a:t>OfficePLUS</a:t>
            </a:r>
            <a:endParaRPr lang="zh-CN" altLang="en-US" sz="1067" dirty="0">
              <a:solidFill>
                <a:srgbClr val="FFFFFF"/>
              </a:solidFill>
              <a:latin typeface="Segoe UI Light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 userDrawn="1"/>
        </p:nvSpPr>
        <p:spPr>
          <a:xfrm>
            <a:off x="4143155" y="4093452"/>
            <a:ext cx="3296095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609585"/>
            <a:r>
              <a:rPr kumimoji="1" lang="zh-CN" altLang="en-US" sz="1333" dirty="0" smtClean="0">
                <a:solidFill>
                  <a:srgbClr val="000000"/>
                </a:solidFill>
                <a:latin typeface="Century Gothic"/>
                <a:ea typeface="微软雅黑" charset="0"/>
              </a:rPr>
              <a:t>点击</a:t>
            </a:r>
            <a:r>
              <a:rPr kumimoji="1" lang="en-US" altLang="zh-CN" sz="1333" dirty="0" smtClean="0">
                <a:solidFill>
                  <a:srgbClr val="000000"/>
                </a:solidFill>
                <a:latin typeface="Segoe UI Light" charset="0"/>
                <a:ea typeface="Segoe UI Light" charset="0"/>
                <a:cs typeface="Segoe UI Light" charset="0"/>
              </a:rPr>
              <a:t>Logo</a:t>
            </a:r>
            <a:r>
              <a:rPr kumimoji="1" lang="zh-CN" altLang="en-US" sz="1333" dirty="0" smtClean="0">
                <a:solidFill>
                  <a:srgbClr val="000000"/>
                </a:solidFill>
                <a:latin typeface="Century Gothic"/>
                <a:ea typeface="微软雅黑" charset="0"/>
              </a:rPr>
              <a:t>获取更多优质模板（放映模式）</a:t>
            </a:r>
            <a:endParaRPr kumimoji="1" lang="zh-CN" altLang="en-US" sz="1333" dirty="0">
              <a:solidFill>
                <a:srgbClr val="000000"/>
              </a:solidFill>
              <a:latin typeface="Century Gothic"/>
              <a:ea typeface="微软雅黑" charset="0"/>
            </a:endParaRPr>
          </a:p>
        </p:txBody>
      </p:sp>
      <p:pic>
        <p:nvPicPr>
          <p:cNvPr id="7" name="图片 6">
            <a:hlinkClick r:id="rId2"/>
          </p:cNvPr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267200" y="2862560"/>
            <a:ext cx="3048000" cy="40233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37318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199" y="1122363"/>
            <a:ext cx="9145191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199" y="3602038"/>
            <a:ext cx="9145191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40842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695304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958" y="1709739"/>
            <a:ext cx="1051697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958" y="4589464"/>
            <a:ext cx="1051697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48873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309" y="1825625"/>
            <a:ext cx="5182275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3004" y="1825625"/>
            <a:ext cx="5182275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32988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897" y="365126"/>
            <a:ext cx="1051697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898" y="1681163"/>
            <a:ext cx="5158459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898" y="2505075"/>
            <a:ext cx="5158459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3004" y="1681163"/>
            <a:ext cx="5183863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3004" y="2505075"/>
            <a:ext cx="5183863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62163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5731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.xml"/><Relationship Id="rId3" Type="http://schemas.openxmlformats.org/officeDocument/2006/relationships/slideLayout" Target="../slideLayouts/slideLayout6.xml"/><Relationship Id="rId7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6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4.xml"/><Relationship Id="rId5" Type="http://schemas.openxmlformats.org/officeDocument/2006/relationships/slideLayout" Target="../slideLayouts/slideLayout8.xml"/><Relationship Id="rId10" Type="http://schemas.openxmlformats.org/officeDocument/2006/relationships/slideLayout" Target="../slideLayouts/slideLayout13.xml"/><Relationship Id="rId4" Type="http://schemas.openxmlformats.org/officeDocument/2006/relationships/slideLayout" Target="../slideLayouts/slideLayout7.xml"/><Relationship Id="rId9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7" r:id="rId1"/>
    <p:sldLayoutId id="2147493456" r:id="rId2"/>
    <p:sldLayoutId id="2147493462" r:id="rId3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365126"/>
            <a:ext cx="105169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1825625"/>
            <a:ext cx="105169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914400"/>
              <a:t>2015/10/27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6356351"/>
            <a:ext cx="4115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400"/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914400"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972458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64" r:id="rId1"/>
    <p:sldLayoutId id="2147493465" r:id="rId2"/>
    <p:sldLayoutId id="2147493466" r:id="rId3"/>
    <p:sldLayoutId id="2147493467" r:id="rId4"/>
    <p:sldLayoutId id="2147493468" r:id="rId5"/>
    <p:sldLayoutId id="2147493469" r:id="rId6"/>
    <p:sldLayoutId id="2147493470" r:id="rId7"/>
    <p:sldLayoutId id="2147493471" r:id="rId8"/>
    <p:sldLayoutId id="2147493472" r:id="rId9"/>
    <p:sldLayoutId id="2147493473" r:id="rId10"/>
    <p:sldLayoutId id="2147493474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0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4" Type="http://schemas.openxmlformats.org/officeDocument/2006/relationships/hyperlink" Target="http://www.ypppt.com/jier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>
          <a:xfrm>
            <a:off x="659797" y="258233"/>
            <a:ext cx="3665047" cy="529569"/>
          </a:xfrm>
          <a:ln>
            <a:solidFill>
              <a:srgbClr val="A3C5C4"/>
            </a:solidFill>
          </a:ln>
        </p:spPr>
        <p:txBody>
          <a:bodyPr anchor="ctr"/>
          <a:lstStyle/>
          <a:p>
            <a:r>
              <a:rPr kumimoji="1" lang="en-US" altLang="zh-CN" dirty="0" smtClean="0"/>
              <a:t>GANTT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CHART</a:t>
            </a:r>
            <a:r>
              <a:rPr kumimoji="1" lang="zh-CN" altLang="en-US" dirty="0" smtClean="0"/>
              <a:t>  </a:t>
            </a:r>
            <a:r>
              <a:rPr kumimoji="1" lang="en-US" altLang="zh-CN" dirty="0" smtClean="0"/>
              <a:t>7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DAYS</a:t>
            </a:r>
            <a:endParaRPr kumimoji="1"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zh-CN" dirty="0" smtClean="0"/>
              <a:t>02</a:t>
            </a:r>
            <a:endParaRPr kumimoji="1" lang="zh-CN" altLang="en-US" dirty="0"/>
          </a:p>
        </p:txBody>
      </p:sp>
      <p:graphicFrame>
        <p:nvGraphicFramePr>
          <p:cNvPr id="6" name="表格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7125530"/>
              </p:ext>
            </p:extLst>
          </p:nvPr>
        </p:nvGraphicFramePr>
        <p:xfrm>
          <a:off x="784720" y="1193545"/>
          <a:ext cx="10665388" cy="393398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02027"/>
                <a:gridCol w="1337623"/>
                <a:gridCol w="1337623"/>
                <a:gridCol w="1337623"/>
                <a:gridCol w="1337623"/>
                <a:gridCol w="1337623"/>
                <a:gridCol w="1337623"/>
                <a:gridCol w="1337623"/>
              </a:tblGrid>
              <a:tr h="701236"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2400" b="1" dirty="0" smtClean="0">
                          <a:solidFill>
                            <a:srgbClr val="FFFFFF"/>
                          </a:solidFill>
                        </a:rPr>
                        <a:t>MON</a:t>
                      </a:r>
                      <a:endParaRPr lang="zh-CN" altLang="en-US" sz="24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2400" b="1" dirty="0" smtClean="0">
                          <a:solidFill>
                            <a:srgbClr val="FFFFFF"/>
                          </a:solidFill>
                        </a:rPr>
                        <a:t>TUE</a:t>
                      </a:r>
                      <a:endParaRPr lang="zh-CN" altLang="en-US" sz="24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2400" b="1" dirty="0" smtClean="0">
                          <a:solidFill>
                            <a:srgbClr val="FFFFFF"/>
                          </a:solidFill>
                        </a:rPr>
                        <a:t>WED</a:t>
                      </a:r>
                      <a:endParaRPr lang="zh-CN" altLang="en-US" sz="24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2400" b="1" dirty="0" smtClean="0">
                          <a:solidFill>
                            <a:srgbClr val="FFFFFF"/>
                          </a:solidFill>
                        </a:rPr>
                        <a:t>THUR</a:t>
                      </a:r>
                      <a:endParaRPr lang="zh-CN" altLang="en-US" sz="24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2400" b="1" dirty="0" smtClean="0">
                          <a:solidFill>
                            <a:srgbClr val="FFFFFF"/>
                          </a:solidFill>
                        </a:rPr>
                        <a:t>FRI</a:t>
                      </a:r>
                      <a:endParaRPr lang="zh-CN" altLang="en-US" sz="24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2400" b="1" dirty="0" smtClean="0">
                          <a:solidFill>
                            <a:srgbClr val="FFFFFF"/>
                          </a:solidFill>
                        </a:rPr>
                        <a:t>SAT</a:t>
                      </a:r>
                      <a:endParaRPr lang="zh-CN" altLang="en-US" sz="24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2400" b="1" dirty="0" smtClean="0">
                          <a:solidFill>
                            <a:srgbClr val="FFFFFF"/>
                          </a:solidFill>
                        </a:rPr>
                        <a:t>SUN</a:t>
                      </a:r>
                      <a:endParaRPr lang="zh-CN" altLang="en-US" sz="24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</a:tr>
              <a:tr h="646549">
                <a:tc>
                  <a:txBody>
                    <a:bodyPr/>
                    <a:lstStyle/>
                    <a:p>
                      <a:pPr algn="l"/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TASK</a:t>
                      </a:r>
                      <a:r>
                        <a:rPr lang="zh-CN" altLang="en-US" sz="1600" b="1" dirty="0" smtClean="0">
                          <a:solidFill>
                            <a:srgbClr val="FFFFFF"/>
                          </a:solidFill>
                        </a:rPr>
                        <a:t> </a:t>
                      </a:r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1</a:t>
                      </a:r>
                      <a:endParaRPr lang="zh-CN" altLang="en-US" sz="16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</a:tr>
              <a:tr h="646549">
                <a:tc>
                  <a:txBody>
                    <a:bodyPr/>
                    <a:lstStyle/>
                    <a:p>
                      <a:pPr algn="l"/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TASK</a:t>
                      </a:r>
                      <a:r>
                        <a:rPr lang="zh-CN" altLang="en-US" sz="1600" b="1" dirty="0" smtClean="0">
                          <a:solidFill>
                            <a:srgbClr val="FFFFFF"/>
                          </a:solidFill>
                        </a:rPr>
                        <a:t> </a:t>
                      </a:r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2</a:t>
                      </a:r>
                      <a:endParaRPr lang="zh-CN" altLang="en-US" sz="16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</a:tr>
              <a:tr h="646549">
                <a:tc>
                  <a:txBody>
                    <a:bodyPr/>
                    <a:lstStyle/>
                    <a:p>
                      <a:pPr algn="l"/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TASK</a:t>
                      </a:r>
                      <a:r>
                        <a:rPr lang="zh-CN" altLang="en-US" sz="1600" b="1" dirty="0" smtClean="0">
                          <a:solidFill>
                            <a:srgbClr val="FFFFFF"/>
                          </a:solidFill>
                        </a:rPr>
                        <a:t> </a:t>
                      </a:r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3</a:t>
                      </a:r>
                      <a:endParaRPr lang="zh-CN" altLang="en-US" sz="16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</a:tr>
              <a:tr h="646549">
                <a:tc>
                  <a:txBody>
                    <a:bodyPr/>
                    <a:lstStyle/>
                    <a:p>
                      <a:pPr algn="l"/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TASK</a:t>
                      </a:r>
                      <a:r>
                        <a:rPr lang="zh-CN" altLang="en-US" sz="1600" b="1" dirty="0" smtClean="0">
                          <a:solidFill>
                            <a:srgbClr val="FFFFFF"/>
                          </a:solidFill>
                        </a:rPr>
                        <a:t> </a:t>
                      </a:r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4</a:t>
                      </a:r>
                      <a:endParaRPr lang="zh-CN" altLang="en-US" sz="16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</a:tr>
              <a:tr h="646549">
                <a:tc>
                  <a:txBody>
                    <a:bodyPr/>
                    <a:lstStyle/>
                    <a:p>
                      <a:pPr algn="l"/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TASK</a:t>
                      </a:r>
                      <a:r>
                        <a:rPr lang="zh-CN" altLang="en-US" sz="1600" b="1" dirty="0" smtClean="0">
                          <a:solidFill>
                            <a:srgbClr val="FFFFFF"/>
                          </a:solidFill>
                        </a:rPr>
                        <a:t> </a:t>
                      </a:r>
                      <a:r>
                        <a:rPr lang="en-US" altLang="zh-CN" sz="1600" b="1" dirty="0" smtClean="0">
                          <a:solidFill>
                            <a:srgbClr val="FFFFFF"/>
                          </a:solidFill>
                        </a:rPr>
                        <a:t>5</a:t>
                      </a:r>
                      <a:endParaRPr lang="zh-CN" altLang="en-US" sz="1600" b="1" dirty="0">
                        <a:solidFill>
                          <a:srgbClr val="FFFFFF"/>
                        </a:solidFill>
                      </a:endParaRPr>
                    </a:p>
                  </a:txBody>
                  <a:tcPr marL="121920" marR="121920" marT="60960" marB="60960"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8F7E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600" dirty="0"/>
                    </a:p>
                  </a:txBody>
                  <a:tcPr marL="121920" marR="121920" marT="60960" marB="60960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5" name="平行四边形 14"/>
          <p:cNvSpPr/>
          <p:nvPr/>
        </p:nvSpPr>
        <p:spPr>
          <a:xfrm rot="16200000" flipH="1">
            <a:off x="3039332" y="2152779"/>
            <a:ext cx="625559" cy="128243"/>
          </a:xfrm>
          <a:prstGeom prst="parallelogram">
            <a:avLst>
              <a:gd name="adj" fmla="val 81144"/>
            </a:avLst>
          </a:prstGeom>
          <a:solidFill>
            <a:schemeClr val="accent1">
              <a:lumMod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10" name="矩形 9"/>
          <p:cNvSpPr/>
          <p:nvPr/>
        </p:nvSpPr>
        <p:spPr>
          <a:xfrm>
            <a:off x="3287989" y="2009127"/>
            <a:ext cx="2812915" cy="520555"/>
          </a:xfrm>
          <a:custGeom>
            <a:avLst/>
            <a:gdLst/>
            <a:ahLst/>
            <a:cxnLst/>
            <a:rect l="l" t="t" r="r" b="b"/>
            <a:pathLst>
              <a:path w="2109686" h="390416">
                <a:moveTo>
                  <a:pt x="0" y="0"/>
                </a:moveTo>
                <a:lnTo>
                  <a:pt x="1080173" y="0"/>
                </a:lnTo>
                <a:lnTo>
                  <a:pt x="1214458" y="0"/>
                </a:lnTo>
                <a:lnTo>
                  <a:pt x="2109686" y="0"/>
                </a:lnTo>
                <a:lnTo>
                  <a:pt x="1990816" y="195208"/>
                </a:lnTo>
                <a:lnTo>
                  <a:pt x="2109686" y="390416"/>
                </a:lnTo>
                <a:lnTo>
                  <a:pt x="1214458" y="390416"/>
                </a:lnTo>
                <a:lnTo>
                  <a:pt x="1080173" y="390416"/>
                </a:lnTo>
                <a:lnTo>
                  <a:pt x="0" y="390416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 dirty="0"/>
          </a:p>
        </p:txBody>
      </p:sp>
      <p:sp>
        <p:nvSpPr>
          <p:cNvPr id="30" name="平行四边形 29"/>
          <p:cNvSpPr/>
          <p:nvPr/>
        </p:nvSpPr>
        <p:spPr>
          <a:xfrm rot="16200000" flipH="1">
            <a:off x="1695589" y="2794020"/>
            <a:ext cx="625559" cy="128243"/>
          </a:xfrm>
          <a:prstGeom prst="parallelogram">
            <a:avLst>
              <a:gd name="adj" fmla="val 81144"/>
            </a:avLst>
          </a:prstGeom>
          <a:solidFill>
            <a:schemeClr val="accent1">
              <a:lumMod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1" name="矩形 9"/>
          <p:cNvSpPr/>
          <p:nvPr/>
        </p:nvSpPr>
        <p:spPr>
          <a:xfrm>
            <a:off x="1944246" y="2650368"/>
            <a:ext cx="2812915" cy="520555"/>
          </a:xfrm>
          <a:custGeom>
            <a:avLst/>
            <a:gdLst/>
            <a:ahLst/>
            <a:cxnLst/>
            <a:rect l="l" t="t" r="r" b="b"/>
            <a:pathLst>
              <a:path w="2109686" h="390416">
                <a:moveTo>
                  <a:pt x="0" y="0"/>
                </a:moveTo>
                <a:lnTo>
                  <a:pt x="1080173" y="0"/>
                </a:lnTo>
                <a:lnTo>
                  <a:pt x="1214458" y="0"/>
                </a:lnTo>
                <a:lnTo>
                  <a:pt x="2109686" y="0"/>
                </a:lnTo>
                <a:lnTo>
                  <a:pt x="1990816" y="195208"/>
                </a:lnTo>
                <a:lnTo>
                  <a:pt x="2109686" y="390416"/>
                </a:lnTo>
                <a:lnTo>
                  <a:pt x="1214458" y="390416"/>
                </a:lnTo>
                <a:lnTo>
                  <a:pt x="1080173" y="390416"/>
                </a:lnTo>
                <a:lnTo>
                  <a:pt x="0" y="390416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2" name="平行四边形 31"/>
          <p:cNvSpPr/>
          <p:nvPr/>
        </p:nvSpPr>
        <p:spPr>
          <a:xfrm rot="16200000" flipH="1">
            <a:off x="5719736" y="3450940"/>
            <a:ext cx="625559" cy="128243"/>
          </a:xfrm>
          <a:prstGeom prst="parallelogram">
            <a:avLst>
              <a:gd name="adj" fmla="val 81144"/>
            </a:avLst>
          </a:prstGeom>
          <a:solidFill>
            <a:schemeClr val="accent1">
              <a:lumMod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3" name="矩形 9"/>
          <p:cNvSpPr/>
          <p:nvPr/>
        </p:nvSpPr>
        <p:spPr>
          <a:xfrm>
            <a:off x="5968393" y="3307288"/>
            <a:ext cx="2812915" cy="520555"/>
          </a:xfrm>
          <a:custGeom>
            <a:avLst/>
            <a:gdLst/>
            <a:ahLst/>
            <a:cxnLst/>
            <a:rect l="l" t="t" r="r" b="b"/>
            <a:pathLst>
              <a:path w="2109686" h="390416">
                <a:moveTo>
                  <a:pt x="0" y="0"/>
                </a:moveTo>
                <a:lnTo>
                  <a:pt x="1080173" y="0"/>
                </a:lnTo>
                <a:lnTo>
                  <a:pt x="1214458" y="0"/>
                </a:lnTo>
                <a:lnTo>
                  <a:pt x="2109686" y="0"/>
                </a:lnTo>
                <a:lnTo>
                  <a:pt x="1990816" y="195208"/>
                </a:lnTo>
                <a:lnTo>
                  <a:pt x="2109686" y="390416"/>
                </a:lnTo>
                <a:lnTo>
                  <a:pt x="1214458" y="390416"/>
                </a:lnTo>
                <a:lnTo>
                  <a:pt x="1080173" y="390416"/>
                </a:lnTo>
                <a:lnTo>
                  <a:pt x="0" y="390416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5" name="平行四边形 34"/>
          <p:cNvSpPr/>
          <p:nvPr/>
        </p:nvSpPr>
        <p:spPr>
          <a:xfrm rot="16200000" flipH="1">
            <a:off x="7057020" y="4098492"/>
            <a:ext cx="625559" cy="128243"/>
          </a:xfrm>
          <a:prstGeom prst="parallelogram">
            <a:avLst>
              <a:gd name="adj" fmla="val 81144"/>
            </a:avLst>
          </a:prstGeom>
          <a:solidFill>
            <a:schemeClr val="accent1">
              <a:lumMod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6" name="矩形 9"/>
          <p:cNvSpPr/>
          <p:nvPr/>
        </p:nvSpPr>
        <p:spPr>
          <a:xfrm>
            <a:off x="7305677" y="3954840"/>
            <a:ext cx="2812915" cy="520555"/>
          </a:xfrm>
          <a:custGeom>
            <a:avLst/>
            <a:gdLst/>
            <a:ahLst/>
            <a:cxnLst/>
            <a:rect l="l" t="t" r="r" b="b"/>
            <a:pathLst>
              <a:path w="2109686" h="390416">
                <a:moveTo>
                  <a:pt x="0" y="0"/>
                </a:moveTo>
                <a:lnTo>
                  <a:pt x="1080173" y="0"/>
                </a:lnTo>
                <a:lnTo>
                  <a:pt x="1214458" y="0"/>
                </a:lnTo>
                <a:lnTo>
                  <a:pt x="2109686" y="0"/>
                </a:lnTo>
                <a:lnTo>
                  <a:pt x="1990816" y="195208"/>
                </a:lnTo>
                <a:lnTo>
                  <a:pt x="2109686" y="390416"/>
                </a:lnTo>
                <a:lnTo>
                  <a:pt x="1214458" y="390416"/>
                </a:lnTo>
                <a:lnTo>
                  <a:pt x="1080173" y="390416"/>
                </a:lnTo>
                <a:lnTo>
                  <a:pt x="0" y="390416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7" name="平行四边形 36"/>
          <p:cNvSpPr/>
          <p:nvPr/>
        </p:nvSpPr>
        <p:spPr>
          <a:xfrm rot="16200000" flipH="1">
            <a:off x="8388533" y="4750624"/>
            <a:ext cx="625559" cy="128243"/>
          </a:xfrm>
          <a:prstGeom prst="parallelogram">
            <a:avLst>
              <a:gd name="adj" fmla="val 81144"/>
            </a:avLst>
          </a:prstGeom>
          <a:solidFill>
            <a:schemeClr val="accent1">
              <a:lumMod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8" name="矩形 9"/>
          <p:cNvSpPr/>
          <p:nvPr/>
        </p:nvSpPr>
        <p:spPr>
          <a:xfrm>
            <a:off x="8637190" y="4606972"/>
            <a:ext cx="2812915" cy="520555"/>
          </a:xfrm>
          <a:custGeom>
            <a:avLst/>
            <a:gdLst/>
            <a:ahLst/>
            <a:cxnLst/>
            <a:rect l="l" t="t" r="r" b="b"/>
            <a:pathLst>
              <a:path w="2109686" h="390416">
                <a:moveTo>
                  <a:pt x="0" y="0"/>
                </a:moveTo>
                <a:lnTo>
                  <a:pt x="1080173" y="0"/>
                </a:lnTo>
                <a:lnTo>
                  <a:pt x="1214458" y="0"/>
                </a:lnTo>
                <a:lnTo>
                  <a:pt x="2109686" y="0"/>
                </a:lnTo>
                <a:lnTo>
                  <a:pt x="1990816" y="195208"/>
                </a:lnTo>
                <a:lnTo>
                  <a:pt x="2109686" y="390416"/>
                </a:lnTo>
                <a:lnTo>
                  <a:pt x="1214458" y="390416"/>
                </a:lnTo>
                <a:lnTo>
                  <a:pt x="1080173" y="390416"/>
                </a:lnTo>
                <a:lnTo>
                  <a:pt x="0" y="390416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39" name="平行四边形 38"/>
          <p:cNvSpPr/>
          <p:nvPr/>
        </p:nvSpPr>
        <p:spPr>
          <a:xfrm rot="16200000" flipH="1">
            <a:off x="8388533" y="2152779"/>
            <a:ext cx="625559" cy="128243"/>
          </a:xfrm>
          <a:prstGeom prst="parallelogram">
            <a:avLst>
              <a:gd name="adj" fmla="val 81144"/>
            </a:avLst>
          </a:prstGeom>
          <a:solidFill>
            <a:schemeClr val="accent1">
              <a:lumMod val="5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40" name="矩形 9"/>
          <p:cNvSpPr/>
          <p:nvPr/>
        </p:nvSpPr>
        <p:spPr>
          <a:xfrm>
            <a:off x="8637190" y="2009127"/>
            <a:ext cx="2812915" cy="520555"/>
          </a:xfrm>
          <a:custGeom>
            <a:avLst/>
            <a:gdLst/>
            <a:ahLst/>
            <a:cxnLst/>
            <a:rect l="l" t="t" r="r" b="b"/>
            <a:pathLst>
              <a:path w="2109686" h="390416">
                <a:moveTo>
                  <a:pt x="0" y="0"/>
                </a:moveTo>
                <a:lnTo>
                  <a:pt x="1080173" y="0"/>
                </a:lnTo>
                <a:lnTo>
                  <a:pt x="1214458" y="0"/>
                </a:lnTo>
                <a:lnTo>
                  <a:pt x="2109686" y="0"/>
                </a:lnTo>
                <a:lnTo>
                  <a:pt x="1990816" y="195208"/>
                </a:lnTo>
                <a:lnTo>
                  <a:pt x="2109686" y="390416"/>
                </a:lnTo>
                <a:lnTo>
                  <a:pt x="1214458" y="390416"/>
                </a:lnTo>
                <a:lnTo>
                  <a:pt x="1080173" y="390416"/>
                </a:lnTo>
                <a:lnTo>
                  <a:pt x="0" y="390416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41" name="矩形 9"/>
          <p:cNvSpPr/>
          <p:nvPr/>
        </p:nvSpPr>
        <p:spPr>
          <a:xfrm>
            <a:off x="7530390" y="5729197"/>
            <a:ext cx="2812915" cy="520555"/>
          </a:xfrm>
          <a:custGeom>
            <a:avLst/>
            <a:gdLst/>
            <a:ahLst/>
            <a:cxnLst/>
            <a:rect l="l" t="t" r="r" b="b"/>
            <a:pathLst>
              <a:path w="2109686" h="390416">
                <a:moveTo>
                  <a:pt x="0" y="0"/>
                </a:moveTo>
                <a:lnTo>
                  <a:pt x="1080173" y="0"/>
                </a:lnTo>
                <a:lnTo>
                  <a:pt x="1214458" y="0"/>
                </a:lnTo>
                <a:lnTo>
                  <a:pt x="2109686" y="0"/>
                </a:lnTo>
                <a:lnTo>
                  <a:pt x="1990816" y="195208"/>
                </a:lnTo>
                <a:lnTo>
                  <a:pt x="2109686" y="390416"/>
                </a:lnTo>
                <a:lnTo>
                  <a:pt x="1214458" y="390416"/>
                </a:lnTo>
                <a:lnTo>
                  <a:pt x="1080173" y="390416"/>
                </a:lnTo>
                <a:lnTo>
                  <a:pt x="0" y="390416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>
                <a:solidFill>
                  <a:srgbClr val="FFFFFF"/>
                </a:solidFill>
              </a:rPr>
              <a:t>EXAMPLE</a:t>
            </a:r>
            <a:r>
              <a:rPr kumimoji="1" lang="zh-CN" altLang="en-US" sz="3200" b="1" dirty="0">
                <a:solidFill>
                  <a:srgbClr val="FFFFFF"/>
                </a:solidFill>
              </a:rPr>
              <a:t> </a:t>
            </a:r>
            <a:r>
              <a:rPr kumimoji="1" lang="en-US" altLang="zh-CN" sz="3200" b="1" dirty="0">
                <a:solidFill>
                  <a:srgbClr val="FFFFFF"/>
                </a:solidFill>
              </a:rPr>
              <a:t>2</a:t>
            </a:r>
            <a:endParaRPr kumimoji="1" lang="zh-CN" altLang="en-US" sz="3200" b="1" dirty="0">
              <a:solidFill>
                <a:srgbClr val="FFFFFF"/>
              </a:solidFill>
            </a:endParaRPr>
          </a:p>
        </p:txBody>
      </p:sp>
      <p:sp>
        <p:nvSpPr>
          <p:cNvPr id="43" name="矩形 9"/>
          <p:cNvSpPr/>
          <p:nvPr/>
        </p:nvSpPr>
        <p:spPr>
          <a:xfrm>
            <a:off x="4421313" y="5729197"/>
            <a:ext cx="2812915" cy="520555"/>
          </a:xfrm>
          <a:custGeom>
            <a:avLst/>
            <a:gdLst/>
            <a:ahLst/>
            <a:cxnLst/>
            <a:rect l="l" t="t" r="r" b="b"/>
            <a:pathLst>
              <a:path w="2109686" h="390416">
                <a:moveTo>
                  <a:pt x="0" y="0"/>
                </a:moveTo>
                <a:lnTo>
                  <a:pt x="1080173" y="0"/>
                </a:lnTo>
                <a:lnTo>
                  <a:pt x="1214458" y="0"/>
                </a:lnTo>
                <a:lnTo>
                  <a:pt x="2109686" y="0"/>
                </a:lnTo>
                <a:lnTo>
                  <a:pt x="1990816" y="195208"/>
                </a:lnTo>
                <a:lnTo>
                  <a:pt x="2109686" y="390416"/>
                </a:lnTo>
                <a:lnTo>
                  <a:pt x="1214458" y="390416"/>
                </a:lnTo>
                <a:lnTo>
                  <a:pt x="1080173" y="390416"/>
                </a:lnTo>
                <a:lnTo>
                  <a:pt x="0" y="390416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CN" sz="3200" b="1" dirty="0">
                <a:solidFill>
                  <a:srgbClr val="FFFFFF"/>
                </a:solidFill>
              </a:rPr>
              <a:t>EXAMPLE</a:t>
            </a:r>
            <a:r>
              <a:rPr kumimoji="1" lang="zh-CN" altLang="en-US" sz="3200" b="1" dirty="0">
                <a:solidFill>
                  <a:srgbClr val="FFFFFF"/>
                </a:solidFill>
              </a:rPr>
              <a:t> </a:t>
            </a:r>
            <a:r>
              <a:rPr kumimoji="1" lang="en-US" altLang="zh-CN" sz="3200" b="1" dirty="0">
                <a:solidFill>
                  <a:srgbClr val="FFFFFF"/>
                </a:solidFill>
              </a:rPr>
              <a:t>1</a:t>
            </a:r>
            <a:endParaRPr kumimoji="1" lang="zh-CN" altLang="en-US" sz="3200" b="1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119159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3311" y="2946259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 sz="1800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894" y="2949866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 defTabSz="914400">
              <a:defRPr/>
            </a:pPr>
            <a:r>
              <a:rPr lang="en-US" altLang="zh-CN" sz="280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795" y="2182093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defTabSz="914400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3070" y="2178053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914400">
              <a:defRPr/>
            </a:pPr>
            <a:endParaRPr lang="zh-CN" altLang="en-US" sz="1800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2625" y="3921023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defTabSz="914400"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914400"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914400"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</p:txBody>
      </p:sp>
    </p:spTree>
    <p:extLst>
      <p:ext uri="{BB962C8B-B14F-4D97-AF65-F5344CB8AC3E}">
        <p14:creationId xmlns:p14="http://schemas.microsoft.com/office/powerpoint/2010/main" val="2681949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自定义 147">
      <a:dk1>
        <a:srgbClr val="A3C5C4"/>
      </a:dk1>
      <a:lt1>
        <a:srgbClr val="397E9E"/>
      </a:lt1>
      <a:dk2>
        <a:srgbClr val="8BD773"/>
      </a:dk2>
      <a:lt2>
        <a:srgbClr val="384956"/>
      </a:lt2>
      <a:accent1>
        <a:srgbClr val="5CAD87"/>
      </a:accent1>
      <a:accent2>
        <a:srgbClr val="D17B64"/>
      </a:accent2>
      <a:accent3>
        <a:srgbClr val="F17978"/>
      </a:accent3>
      <a:accent4>
        <a:srgbClr val="E95454"/>
      </a:accent4>
      <a:accent5>
        <a:srgbClr val="EAA46A"/>
      </a:accent5>
      <a:accent6>
        <a:srgbClr val="A9DBA3"/>
      </a:accent6>
      <a:hlink>
        <a:srgbClr val="4F94DA"/>
      </a:hlink>
      <a:folHlink>
        <a:srgbClr val="EAD240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332</TotalTime>
  <Words>99</Words>
  <Application>Microsoft Office PowerPoint</Application>
  <PresentationFormat>自定义</PresentationFormat>
  <Paragraphs>23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宋体</vt:lpstr>
      <vt:lpstr>微软雅黑</vt:lpstr>
      <vt:lpstr>Arial</vt:lpstr>
      <vt:lpstr>Calibri</vt:lpstr>
      <vt:lpstr>Calibri Light</vt:lpstr>
      <vt:lpstr>Century Gothic</vt:lpstr>
      <vt:lpstr>Segoe UI Light</vt:lpstr>
      <vt:lpstr>Office Theme</vt:lpstr>
      <vt:lpstr>1_Office Theme</vt:lpstr>
      <vt:lpstr>PowerPoint 演示文稿</vt:lpstr>
      <vt:lpstr>PowerPoint 演示文稿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subject/>
  <dc:creator>Office PLUS</dc:creator>
  <cp:keywords/>
  <dc:description/>
  <cp:lastModifiedBy>Administrator</cp:lastModifiedBy>
  <cp:revision>74</cp:revision>
  <dcterms:created xsi:type="dcterms:W3CDTF">2010-04-12T23:12:02Z</dcterms:created>
  <dcterms:modified xsi:type="dcterms:W3CDTF">2015-10-27T05:16:06Z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