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2" r:id="rId2"/>
    <p:sldMasterId id="2147483685" r:id="rId3"/>
    <p:sldMasterId id="2147483688" r:id="rId4"/>
  </p:sldMasterIdLst>
  <p:notesMasterIdLst>
    <p:notesMasterId r:id="rId9"/>
  </p:notesMasterIdLst>
  <p:sldIdLst>
    <p:sldId id="280" r:id="rId5"/>
    <p:sldId id="279" r:id="rId6"/>
    <p:sldId id="281" r:id="rId7"/>
    <p:sldId id="282" r:id="rId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3A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567"/>
    <p:restoredTop sz="94577"/>
  </p:normalViewPr>
  <p:slideViewPr>
    <p:cSldViewPr snapToGrid="0">
      <p:cViewPr varScale="1">
        <p:scale>
          <a:sx n="86" d="100"/>
          <a:sy n="86" d="100"/>
        </p:scale>
        <p:origin x="9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42D94C-FDBF-43D7-83C5-8288B5C5504B}" type="datetimeFigureOut">
              <a:rPr lang="zh-CN" altLang="en-US" smtClean="0"/>
              <a:t>2016/4/26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E4ED28-2CB4-45C3-8EEE-6CE2B52F711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87628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74153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5768788" y="0"/>
            <a:ext cx="6423212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53"/>
          <p:cNvSpPr/>
          <p:nvPr userDrawn="1"/>
        </p:nvSpPr>
        <p:spPr>
          <a:xfrm rot="16200000">
            <a:off x="5394525" y="528656"/>
            <a:ext cx="461665" cy="345645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 userDrawn="1"/>
        </p:nvSpPr>
        <p:spPr>
          <a:xfrm>
            <a:off x="-410135" y="255494"/>
            <a:ext cx="820270" cy="82027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 userDrawn="1"/>
        </p:nvSpPr>
        <p:spPr>
          <a:xfrm>
            <a:off x="-352078" y="197436"/>
            <a:ext cx="820270" cy="820270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670316" y="342786"/>
            <a:ext cx="4463981" cy="529569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000" b="1"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/>
              <a:t>CLICK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122477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60786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97354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87611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17002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47853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71739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02467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7255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椭圆 8"/>
          <p:cNvSpPr/>
          <p:nvPr userDrawn="1"/>
        </p:nvSpPr>
        <p:spPr>
          <a:xfrm>
            <a:off x="-410135" y="255494"/>
            <a:ext cx="820270" cy="82027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 userDrawn="1"/>
        </p:nvSpPr>
        <p:spPr>
          <a:xfrm>
            <a:off x="-352078" y="197436"/>
            <a:ext cx="820270" cy="820270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670316" y="342786"/>
            <a:ext cx="4463981" cy="529569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000" b="1"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/>
              <a:t>CLICK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331145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5768788" y="0"/>
            <a:ext cx="6423212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53"/>
          <p:cNvSpPr/>
          <p:nvPr userDrawn="1"/>
        </p:nvSpPr>
        <p:spPr>
          <a:xfrm rot="16200000">
            <a:off x="5394525" y="528656"/>
            <a:ext cx="461665" cy="345645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 userDrawn="1"/>
        </p:nvSpPr>
        <p:spPr>
          <a:xfrm>
            <a:off x="-410135" y="255494"/>
            <a:ext cx="820270" cy="82027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 userDrawn="1"/>
        </p:nvSpPr>
        <p:spPr>
          <a:xfrm>
            <a:off x="-352078" y="197436"/>
            <a:ext cx="820270" cy="820270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670316" y="342786"/>
            <a:ext cx="4463981" cy="529569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000" b="1"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/>
              <a:t>CLICK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9555276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椭圆 8"/>
          <p:cNvSpPr/>
          <p:nvPr userDrawn="1"/>
        </p:nvSpPr>
        <p:spPr>
          <a:xfrm>
            <a:off x="-410135" y="255494"/>
            <a:ext cx="820270" cy="82027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 userDrawn="1"/>
        </p:nvSpPr>
        <p:spPr>
          <a:xfrm>
            <a:off x="-352078" y="197436"/>
            <a:ext cx="820270" cy="820270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670316" y="342786"/>
            <a:ext cx="4463981" cy="529569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000" b="1"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/>
              <a:t>CLICK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38767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>
            <a:off x="5768788" y="0"/>
            <a:ext cx="6423212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等腰三角形 53"/>
          <p:cNvSpPr/>
          <p:nvPr userDrawn="1"/>
        </p:nvSpPr>
        <p:spPr>
          <a:xfrm rot="16200000">
            <a:off x="5394525" y="528656"/>
            <a:ext cx="461665" cy="345645"/>
          </a:xfrm>
          <a:prstGeom prst="triangle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 userDrawn="1"/>
        </p:nvSpPr>
        <p:spPr>
          <a:xfrm>
            <a:off x="-410135" y="255494"/>
            <a:ext cx="820270" cy="82027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 userDrawn="1"/>
        </p:nvSpPr>
        <p:spPr>
          <a:xfrm>
            <a:off x="-352078" y="197436"/>
            <a:ext cx="820270" cy="820270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670316" y="342786"/>
            <a:ext cx="4463981" cy="529569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000" b="1"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/>
              <a:t>CLICK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623566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椭圆 8"/>
          <p:cNvSpPr/>
          <p:nvPr userDrawn="1"/>
        </p:nvSpPr>
        <p:spPr>
          <a:xfrm>
            <a:off x="-410135" y="255494"/>
            <a:ext cx="820270" cy="82027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 userDrawn="1"/>
        </p:nvSpPr>
        <p:spPr>
          <a:xfrm>
            <a:off x="-352078" y="197436"/>
            <a:ext cx="820270" cy="820270"/>
          </a:xfrm>
          <a:prstGeom prst="ellipse">
            <a:avLst/>
          </a:prstGeom>
          <a:solidFill>
            <a:schemeClr val="accent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670316" y="342786"/>
            <a:ext cx="4463981" cy="529569"/>
          </a:xfrm>
          <a:prstGeom prst="rect">
            <a:avLst/>
          </a:prstGeom>
          <a:ln w="12700" cmpd="sng">
            <a:noFill/>
          </a:ln>
        </p:spPr>
        <p:txBody>
          <a:bodyPr vert="horz" anchor="ctr"/>
          <a:lstStyle>
            <a:lvl1pPr marL="0" indent="0" algn="l">
              <a:buNone/>
              <a:defRPr sz="2000" b="1">
                <a:latin typeface="Microsoft YaHei" charset="0"/>
                <a:ea typeface="Microsoft YaHei" charset="0"/>
                <a:cs typeface="Microsoft YaHei" charset="0"/>
              </a:defRPr>
            </a:lvl1pPr>
          </a:lstStyle>
          <a:p>
            <a:pPr lvl="0"/>
            <a:r>
              <a:rPr kumimoji="1" lang="en-US" altLang="zh-CN" dirty="0"/>
              <a:t>CLICK</a:t>
            </a:r>
            <a:r>
              <a:rPr kumimoji="1" lang="zh-CN" altLang="en-US" dirty="0"/>
              <a:t> </a:t>
            </a:r>
            <a:r>
              <a:rPr kumimoji="1" lang="en-US" altLang="zh-CN" dirty="0"/>
              <a:t>HERE</a:t>
            </a:r>
            <a:r>
              <a:rPr kumimoji="1" lang="zh-CN" altLang="en-US" dirty="0"/>
              <a:t> </a:t>
            </a:r>
            <a:r>
              <a:rPr kumimoji="1" lang="en-US" altLang="zh-CN" dirty="0"/>
              <a:t>TO</a:t>
            </a:r>
            <a:r>
              <a:rPr kumimoji="1" lang="zh-CN" altLang="en-US" dirty="0"/>
              <a:t> </a:t>
            </a:r>
            <a:r>
              <a:rPr kumimoji="1" lang="en-US" altLang="zh-CN" dirty="0"/>
              <a:t>ADD</a:t>
            </a:r>
            <a:r>
              <a:rPr kumimoji="1" lang="zh-CN" altLang="en-US" dirty="0"/>
              <a:t> </a:t>
            </a:r>
            <a:r>
              <a:rPr kumimoji="1" lang="en-US" altLang="zh-CN" dirty="0"/>
              <a:t>YOUR</a:t>
            </a:r>
            <a:r>
              <a:rPr kumimoji="1" lang="zh-CN" altLang="en-US" dirty="0"/>
              <a:t> </a:t>
            </a:r>
            <a:r>
              <a:rPr kumimoji="1" lang="en-US" altLang="zh-CN" dirty="0"/>
              <a:t>TITLE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18687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45387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4503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19176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220941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627538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59835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2016/4/26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50099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4" Type="http://schemas.openxmlformats.org/officeDocument/2006/relationships/hyperlink" Target="http://www.ypppt.com/jier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项目进度甘特图</a:t>
            </a:r>
          </a:p>
        </p:txBody>
      </p:sp>
      <p:graphicFrame>
        <p:nvGraphicFramePr>
          <p:cNvPr id="54" name="表格 53"/>
          <p:cNvGraphicFramePr>
            <a:graphicFrameLocks noGrp="1"/>
          </p:cNvGraphicFramePr>
          <p:nvPr>
            <p:extLst/>
          </p:nvPr>
        </p:nvGraphicFramePr>
        <p:xfrm>
          <a:off x="1163671" y="1875296"/>
          <a:ext cx="9933115" cy="37505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3311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416732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16732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16732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16732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16732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16732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16732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16732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16732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  <p:sp>
        <p:nvSpPr>
          <p:cNvPr id="55" name="文本框 54"/>
          <p:cNvSpPr txBox="1"/>
          <p:nvPr/>
        </p:nvSpPr>
        <p:spPr>
          <a:xfrm>
            <a:off x="410354" y="1455695"/>
            <a:ext cx="15066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2015/X/X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5376911" y="1455695"/>
            <a:ext cx="15066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2015/X/X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10360267" y="1455695"/>
            <a:ext cx="15066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2015/X/X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1163670" y="1937012"/>
            <a:ext cx="2028981" cy="28997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右箭头 4"/>
          <p:cNvSpPr/>
          <p:nvPr/>
        </p:nvSpPr>
        <p:spPr>
          <a:xfrm>
            <a:off x="1163669" y="1958062"/>
            <a:ext cx="1657023" cy="247879"/>
          </a:xfrm>
          <a:prstGeom prst="rightArrow">
            <a:avLst>
              <a:gd name="adj1" fmla="val 12640"/>
              <a:gd name="adj2" fmla="val 53489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2" name="矩形 61"/>
          <p:cNvSpPr/>
          <p:nvPr/>
        </p:nvSpPr>
        <p:spPr>
          <a:xfrm>
            <a:off x="2681883" y="2344756"/>
            <a:ext cx="4725914" cy="28997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右箭头 62"/>
          <p:cNvSpPr/>
          <p:nvPr/>
        </p:nvSpPr>
        <p:spPr>
          <a:xfrm>
            <a:off x="2681882" y="2365806"/>
            <a:ext cx="4201662" cy="268929"/>
          </a:xfrm>
          <a:prstGeom prst="rightArrow">
            <a:avLst>
              <a:gd name="adj1" fmla="val 12640"/>
              <a:gd name="adj2" fmla="val 53489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4" name="矩形 63"/>
          <p:cNvSpPr/>
          <p:nvPr/>
        </p:nvSpPr>
        <p:spPr>
          <a:xfrm>
            <a:off x="2681883" y="2752500"/>
            <a:ext cx="4725914" cy="28997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右箭头 64"/>
          <p:cNvSpPr/>
          <p:nvPr/>
        </p:nvSpPr>
        <p:spPr>
          <a:xfrm>
            <a:off x="2681882" y="2773550"/>
            <a:ext cx="4201662" cy="268929"/>
          </a:xfrm>
          <a:prstGeom prst="rightArrow">
            <a:avLst>
              <a:gd name="adj1" fmla="val 12640"/>
              <a:gd name="adj2" fmla="val 53489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6" name="矩形 65"/>
          <p:cNvSpPr/>
          <p:nvPr/>
        </p:nvSpPr>
        <p:spPr>
          <a:xfrm>
            <a:off x="4501037" y="3174902"/>
            <a:ext cx="3323449" cy="28997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右箭头 66"/>
          <p:cNvSpPr/>
          <p:nvPr/>
        </p:nvSpPr>
        <p:spPr>
          <a:xfrm>
            <a:off x="4501036" y="3195952"/>
            <a:ext cx="2779440" cy="268929"/>
          </a:xfrm>
          <a:prstGeom prst="rightArrow">
            <a:avLst>
              <a:gd name="adj1" fmla="val 12640"/>
              <a:gd name="adj2" fmla="val 53489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8" name="矩形 67"/>
          <p:cNvSpPr/>
          <p:nvPr/>
        </p:nvSpPr>
        <p:spPr>
          <a:xfrm>
            <a:off x="4501037" y="3608879"/>
            <a:ext cx="2382507" cy="28997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右箭头 68"/>
          <p:cNvSpPr/>
          <p:nvPr/>
        </p:nvSpPr>
        <p:spPr>
          <a:xfrm>
            <a:off x="4501036" y="3629929"/>
            <a:ext cx="2118212" cy="268929"/>
          </a:xfrm>
          <a:prstGeom prst="rightArrow">
            <a:avLst>
              <a:gd name="adj1" fmla="val 12640"/>
              <a:gd name="adj2" fmla="val 53489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0" name="矩形 69"/>
          <p:cNvSpPr/>
          <p:nvPr/>
        </p:nvSpPr>
        <p:spPr>
          <a:xfrm>
            <a:off x="7824487" y="4028198"/>
            <a:ext cx="1838704" cy="28997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右箭头 70"/>
          <p:cNvSpPr/>
          <p:nvPr/>
        </p:nvSpPr>
        <p:spPr>
          <a:xfrm>
            <a:off x="7824486" y="4049248"/>
            <a:ext cx="1634734" cy="268929"/>
          </a:xfrm>
          <a:prstGeom prst="rightArrow">
            <a:avLst>
              <a:gd name="adj1" fmla="val 12640"/>
              <a:gd name="adj2" fmla="val 53489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2" name="矩形 71"/>
          <p:cNvSpPr/>
          <p:nvPr/>
        </p:nvSpPr>
        <p:spPr>
          <a:xfrm>
            <a:off x="7841276" y="4430001"/>
            <a:ext cx="3255509" cy="28997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右箭头 72"/>
          <p:cNvSpPr/>
          <p:nvPr/>
        </p:nvSpPr>
        <p:spPr>
          <a:xfrm>
            <a:off x="7841276" y="4451051"/>
            <a:ext cx="2239555" cy="268929"/>
          </a:xfrm>
          <a:prstGeom prst="rightArrow">
            <a:avLst>
              <a:gd name="adj1" fmla="val 12640"/>
              <a:gd name="adj2" fmla="val 53489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4" name="矩形 73"/>
          <p:cNvSpPr/>
          <p:nvPr/>
        </p:nvSpPr>
        <p:spPr>
          <a:xfrm>
            <a:off x="7828231" y="4848869"/>
            <a:ext cx="2497762" cy="28997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右箭头 74"/>
          <p:cNvSpPr/>
          <p:nvPr/>
        </p:nvSpPr>
        <p:spPr>
          <a:xfrm>
            <a:off x="7828230" y="4869919"/>
            <a:ext cx="1362069" cy="268929"/>
          </a:xfrm>
          <a:prstGeom prst="rightArrow">
            <a:avLst>
              <a:gd name="adj1" fmla="val 12640"/>
              <a:gd name="adj2" fmla="val 53489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6" name="矩形 75"/>
          <p:cNvSpPr/>
          <p:nvPr/>
        </p:nvSpPr>
        <p:spPr>
          <a:xfrm>
            <a:off x="7824486" y="5262915"/>
            <a:ext cx="2432198" cy="28997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8" name="右箭头 77"/>
          <p:cNvSpPr/>
          <p:nvPr/>
        </p:nvSpPr>
        <p:spPr>
          <a:xfrm>
            <a:off x="7824485" y="5283965"/>
            <a:ext cx="2162391" cy="268929"/>
          </a:xfrm>
          <a:prstGeom prst="rightArrow">
            <a:avLst>
              <a:gd name="adj1" fmla="val 12640"/>
              <a:gd name="adj2" fmla="val 53489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6" name="组 5"/>
          <p:cNvGrpSpPr/>
          <p:nvPr/>
        </p:nvGrpSpPr>
        <p:grpSpPr>
          <a:xfrm>
            <a:off x="1282025" y="4869919"/>
            <a:ext cx="876779" cy="677108"/>
            <a:chOff x="1282025" y="4869919"/>
            <a:chExt cx="876779" cy="677108"/>
          </a:xfrm>
        </p:grpSpPr>
        <p:sp>
          <p:nvSpPr>
            <p:cNvPr id="80" name="文本框 79"/>
            <p:cNvSpPr txBox="1"/>
            <p:nvPr/>
          </p:nvSpPr>
          <p:spPr>
            <a:xfrm>
              <a:off x="1282025" y="4869919"/>
              <a:ext cx="876779" cy="33855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已完成</a:t>
              </a:r>
              <a:endParaRPr lang="en-US" altLang="zh-CN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1" name="文本框 80"/>
            <p:cNvSpPr txBox="1"/>
            <p:nvPr/>
          </p:nvSpPr>
          <p:spPr>
            <a:xfrm>
              <a:off x="1282025" y="5208473"/>
              <a:ext cx="876779" cy="338554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r>
                <a:rPr lang="zh-CN" altLang="en-US" sz="16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已完成</a:t>
              </a:r>
              <a:endParaRPr lang="en-US" altLang="zh-CN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82" name="直接箭头连接符 75"/>
          <p:cNvCxnSpPr/>
          <p:nvPr/>
        </p:nvCxnSpPr>
        <p:spPr>
          <a:xfrm>
            <a:off x="7317563" y="1856614"/>
            <a:ext cx="13063" cy="3769270"/>
          </a:xfrm>
          <a:prstGeom prst="straightConnector1">
            <a:avLst/>
          </a:prstGeom>
          <a:ln w="127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文本框 82"/>
          <p:cNvSpPr txBox="1"/>
          <p:nvPr/>
        </p:nvSpPr>
        <p:spPr>
          <a:xfrm>
            <a:off x="6722175" y="5720228"/>
            <a:ext cx="11191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关键点</a:t>
            </a:r>
          </a:p>
        </p:txBody>
      </p:sp>
    </p:spTree>
    <p:extLst>
      <p:ext uri="{BB962C8B-B14F-4D97-AF65-F5344CB8AC3E}">
        <p14:creationId xmlns:p14="http://schemas.microsoft.com/office/powerpoint/2010/main" val="2523472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项目进度甘特图</a:t>
            </a:r>
          </a:p>
        </p:txBody>
      </p:sp>
      <p:graphicFrame>
        <p:nvGraphicFramePr>
          <p:cNvPr id="54" name="表格 5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0707654"/>
              </p:ext>
            </p:extLst>
          </p:nvPr>
        </p:nvGraphicFramePr>
        <p:xfrm>
          <a:off x="1163671" y="1875296"/>
          <a:ext cx="9933115" cy="37505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3311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416732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16732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16732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16732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16732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16732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16732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16732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16732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  <p:sp>
        <p:nvSpPr>
          <p:cNvPr id="55" name="文本框 54"/>
          <p:cNvSpPr txBox="1"/>
          <p:nvPr/>
        </p:nvSpPr>
        <p:spPr>
          <a:xfrm>
            <a:off x="410354" y="1455695"/>
            <a:ext cx="15066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2015/X/X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5376911" y="1455695"/>
            <a:ext cx="15066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2015/X/X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10360267" y="1455695"/>
            <a:ext cx="15066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2015/X/X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1163670" y="1937012"/>
            <a:ext cx="2028981" cy="28997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右箭头 4"/>
          <p:cNvSpPr/>
          <p:nvPr/>
        </p:nvSpPr>
        <p:spPr>
          <a:xfrm>
            <a:off x="1163669" y="1958062"/>
            <a:ext cx="1657023" cy="247879"/>
          </a:xfrm>
          <a:prstGeom prst="rightArrow">
            <a:avLst>
              <a:gd name="adj1" fmla="val 12640"/>
              <a:gd name="adj2" fmla="val 53489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2" name="矩形 61"/>
          <p:cNvSpPr/>
          <p:nvPr/>
        </p:nvSpPr>
        <p:spPr>
          <a:xfrm>
            <a:off x="2681883" y="2344756"/>
            <a:ext cx="4725914" cy="28997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右箭头 62"/>
          <p:cNvSpPr/>
          <p:nvPr/>
        </p:nvSpPr>
        <p:spPr>
          <a:xfrm>
            <a:off x="2681882" y="2365806"/>
            <a:ext cx="4201662" cy="268929"/>
          </a:xfrm>
          <a:prstGeom prst="rightArrow">
            <a:avLst>
              <a:gd name="adj1" fmla="val 12640"/>
              <a:gd name="adj2" fmla="val 53489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4" name="矩形 63"/>
          <p:cNvSpPr/>
          <p:nvPr/>
        </p:nvSpPr>
        <p:spPr>
          <a:xfrm>
            <a:off x="2681883" y="2752500"/>
            <a:ext cx="4725914" cy="28997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右箭头 64"/>
          <p:cNvSpPr/>
          <p:nvPr/>
        </p:nvSpPr>
        <p:spPr>
          <a:xfrm>
            <a:off x="2681882" y="2773550"/>
            <a:ext cx="4201662" cy="268929"/>
          </a:xfrm>
          <a:prstGeom prst="rightArrow">
            <a:avLst>
              <a:gd name="adj1" fmla="val 12640"/>
              <a:gd name="adj2" fmla="val 53489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6" name="矩形 65"/>
          <p:cNvSpPr/>
          <p:nvPr/>
        </p:nvSpPr>
        <p:spPr>
          <a:xfrm>
            <a:off x="4501037" y="3174902"/>
            <a:ext cx="3323449" cy="28997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右箭头 66"/>
          <p:cNvSpPr/>
          <p:nvPr/>
        </p:nvSpPr>
        <p:spPr>
          <a:xfrm>
            <a:off x="4501036" y="3195952"/>
            <a:ext cx="2779440" cy="268929"/>
          </a:xfrm>
          <a:prstGeom prst="rightArrow">
            <a:avLst>
              <a:gd name="adj1" fmla="val 12640"/>
              <a:gd name="adj2" fmla="val 53489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8" name="矩形 67"/>
          <p:cNvSpPr/>
          <p:nvPr/>
        </p:nvSpPr>
        <p:spPr>
          <a:xfrm>
            <a:off x="4501037" y="3608879"/>
            <a:ext cx="2382507" cy="28997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右箭头 68"/>
          <p:cNvSpPr/>
          <p:nvPr/>
        </p:nvSpPr>
        <p:spPr>
          <a:xfrm>
            <a:off x="4501036" y="3629929"/>
            <a:ext cx="2118212" cy="268929"/>
          </a:xfrm>
          <a:prstGeom prst="rightArrow">
            <a:avLst>
              <a:gd name="adj1" fmla="val 12640"/>
              <a:gd name="adj2" fmla="val 53489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0" name="矩形 69"/>
          <p:cNvSpPr/>
          <p:nvPr/>
        </p:nvSpPr>
        <p:spPr>
          <a:xfrm>
            <a:off x="7824487" y="4028198"/>
            <a:ext cx="1838704" cy="28997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右箭头 70"/>
          <p:cNvSpPr/>
          <p:nvPr/>
        </p:nvSpPr>
        <p:spPr>
          <a:xfrm>
            <a:off x="7824486" y="4049248"/>
            <a:ext cx="1634734" cy="268929"/>
          </a:xfrm>
          <a:prstGeom prst="rightArrow">
            <a:avLst>
              <a:gd name="adj1" fmla="val 12640"/>
              <a:gd name="adj2" fmla="val 53489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2" name="矩形 71"/>
          <p:cNvSpPr/>
          <p:nvPr/>
        </p:nvSpPr>
        <p:spPr>
          <a:xfrm>
            <a:off x="7841276" y="4430001"/>
            <a:ext cx="3255509" cy="28997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右箭头 72"/>
          <p:cNvSpPr/>
          <p:nvPr/>
        </p:nvSpPr>
        <p:spPr>
          <a:xfrm>
            <a:off x="7841276" y="4451051"/>
            <a:ext cx="2239555" cy="268929"/>
          </a:xfrm>
          <a:prstGeom prst="rightArrow">
            <a:avLst>
              <a:gd name="adj1" fmla="val 12640"/>
              <a:gd name="adj2" fmla="val 53489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4" name="矩形 73"/>
          <p:cNvSpPr/>
          <p:nvPr/>
        </p:nvSpPr>
        <p:spPr>
          <a:xfrm>
            <a:off x="7828231" y="4848869"/>
            <a:ext cx="2497762" cy="28997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右箭头 74"/>
          <p:cNvSpPr/>
          <p:nvPr/>
        </p:nvSpPr>
        <p:spPr>
          <a:xfrm>
            <a:off x="7828230" y="4869919"/>
            <a:ext cx="1362069" cy="268929"/>
          </a:xfrm>
          <a:prstGeom prst="rightArrow">
            <a:avLst>
              <a:gd name="adj1" fmla="val 12640"/>
              <a:gd name="adj2" fmla="val 53489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6" name="矩形 75"/>
          <p:cNvSpPr/>
          <p:nvPr/>
        </p:nvSpPr>
        <p:spPr>
          <a:xfrm>
            <a:off x="7824486" y="5262915"/>
            <a:ext cx="2432198" cy="28997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8" name="右箭头 77"/>
          <p:cNvSpPr/>
          <p:nvPr/>
        </p:nvSpPr>
        <p:spPr>
          <a:xfrm>
            <a:off x="7824485" y="5283965"/>
            <a:ext cx="2162391" cy="268929"/>
          </a:xfrm>
          <a:prstGeom prst="rightArrow">
            <a:avLst>
              <a:gd name="adj1" fmla="val 12640"/>
              <a:gd name="adj2" fmla="val 53489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6" name="组 5"/>
          <p:cNvGrpSpPr/>
          <p:nvPr/>
        </p:nvGrpSpPr>
        <p:grpSpPr>
          <a:xfrm>
            <a:off x="1282025" y="4869919"/>
            <a:ext cx="876779" cy="677108"/>
            <a:chOff x="1282025" y="4869919"/>
            <a:chExt cx="876779" cy="677108"/>
          </a:xfrm>
        </p:grpSpPr>
        <p:sp>
          <p:nvSpPr>
            <p:cNvPr id="80" name="文本框 79"/>
            <p:cNvSpPr txBox="1"/>
            <p:nvPr/>
          </p:nvSpPr>
          <p:spPr>
            <a:xfrm>
              <a:off x="1282025" y="4869919"/>
              <a:ext cx="876779" cy="33855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已完成</a:t>
              </a:r>
              <a:endParaRPr lang="en-US" altLang="zh-CN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1" name="文本框 80"/>
            <p:cNvSpPr txBox="1"/>
            <p:nvPr/>
          </p:nvSpPr>
          <p:spPr>
            <a:xfrm>
              <a:off x="1282025" y="5208473"/>
              <a:ext cx="876779" cy="338554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r>
                <a:rPr lang="zh-CN" altLang="en-US" sz="16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已完成</a:t>
              </a:r>
              <a:endParaRPr lang="en-US" altLang="zh-CN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82" name="直接箭头连接符 75"/>
          <p:cNvCxnSpPr/>
          <p:nvPr/>
        </p:nvCxnSpPr>
        <p:spPr>
          <a:xfrm>
            <a:off x="7317563" y="1856614"/>
            <a:ext cx="13063" cy="3769270"/>
          </a:xfrm>
          <a:prstGeom prst="straightConnector1">
            <a:avLst/>
          </a:prstGeom>
          <a:ln w="127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文本框 82"/>
          <p:cNvSpPr txBox="1"/>
          <p:nvPr/>
        </p:nvSpPr>
        <p:spPr>
          <a:xfrm>
            <a:off x="6722175" y="5720228"/>
            <a:ext cx="11191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关键点</a:t>
            </a:r>
          </a:p>
        </p:txBody>
      </p:sp>
    </p:spTree>
    <p:extLst>
      <p:ext uri="{BB962C8B-B14F-4D97-AF65-F5344CB8AC3E}">
        <p14:creationId xmlns:p14="http://schemas.microsoft.com/office/powerpoint/2010/main" val="1459834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项目进度甘特图</a:t>
            </a:r>
          </a:p>
        </p:txBody>
      </p:sp>
      <p:graphicFrame>
        <p:nvGraphicFramePr>
          <p:cNvPr id="54" name="表格 53"/>
          <p:cNvGraphicFramePr>
            <a:graphicFrameLocks noGrp="1"/>
          </p:cNvGraphicFramePr>
          <p:nvPr>
            <p:extLst/>
          </p:nvPr>
        </p:nvGraphicFramePr>
        <p:xfrm>
          <a:off x="1163671" y="1875296"/>
          <a:ext cx="9933115" cy="37505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3311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416732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16732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16732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416732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16732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16732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16732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16732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16732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8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  <p:sp>
        <p:nvSpPr>
          <p:cNvPr id="55" name="文本框 54"/>
          <p:cNvSpPr txBox="1"/>
          <p:nvPr/>
        </p:nvSpPr>
        <p:spPr>
          <a:xfrm>
            <a:off x="410354" y="1455695"/>
            <a:ext cx="15066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2015/X/X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5376911" y="1455695"/>
            <a:ext cx="15066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2015/X/X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10360267" y="1455695"/>
            <a:ext cx="15066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2015/X/X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1163670" y="1937012"/>
            <a:ext cx="2028981" cy="28997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右箭头 4"/>
          <p:cNvSpPr/>
          <p:nvPr/>
        </p:nvSpPr>
        <p:spPr>
          <a:xfrm>
            <a:off x="1163669" y="1958062"/>
            <a:ext cx="1657023" cy="247879"/>
          </a:xfrm>
          <a:prstGeom prst="rightArrow">
            <a:avLst>
              <a:gd name="adj1" fmla="val 12640"/>
              <a:gd name="adj2" fmla="val 53489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2" name="矩形 61"/>
          <p:cNvSpPr/>
          <p:nvPr/>
        </p:nvSpPr>
        <p:spPr>
          <a:xfrm>
            <a:off x="2681883" y="2344756"/>
            <a:ext cx="4725914" cy="28997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右箭头 62"/>
          <p:cNvSpPr/>
          <p:nvPr/>
        </p:nvSpPr>
        <p:spPr>
          <a:xfrm>
            <a:off x="2681882" y="2365806"/>
            <a:ext cx="4201662" cy="268929"/>
          </a:xfrm>
          <a:prstGeom prst="rightArrow">
            <a:avLst>
              <a:gd name="adj1" fmla="val 12640"/>
              <a:gd name="adj2" fmla="val 53489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4" name="矩形 63"/>
          <p:cNvSpPr/>
          <p:nvPr/>
        </p:nvSpPr>
        <p:spPr>
          <a:xfrm>
            <a:off x="2681883" y="2752500"/>
            <a:ext cx="4725914" cy="28997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右箭头 64"/>
          <p:cNvSpPr/>
          <p:nvPr/>
        </p:nvSpPr>
        <p:spPr>
          <a:xfrm>
            <a:off x="2681882" y="2773550"/>
            <a:ext cx="4201662" cy="268929"/>
          </a:xfrm>
          <a:prstGeom prst="rightArrow">
            <a:avLst>
              <a:gd name="adj1" fmla="val 12640"/>
              <a:gd name="adj2" fmla="val 53489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6" name="矩形 65"/>
          <p:cNvSpPr/>
          <p:nvPr/>
        </p:nvSpPr>
        <p:spPr>
          <a:xfrm>
            <a:off x="4501037" y="3174902"/>
            <a:ext cx="3323449" cy="28997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右箭头 66"/>
          <p:cNvSpPr/>
          <p:nvPr/>
        </p:nvSpPr>
        <p:spPr>
          <a:xfrm>
            <a:off x="4501036" y="3195952"/>
            <a:ext cx="2779440" cy="268929"/>
          </a:xfrm>
          <a:prstGeom prst="rightArrow">
            <a:avLst>
              <a:gd name="adj1" fmla="val 12640"/>
              <a:gd name="adj2" fmla="val 53489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68" name="矩形 67"/>
          <p:cNvSpPr/>
          <p:nvPr/>
        </p:nvSpPr>
        <p:spPr>
          <a:xfrm>
            <a:off x="4501037" y="3608879"/>
            <a:ext cx="2382507" cy="28997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右箭头 68"/>
          <p:cNvSpPr/>
          <p:nvPr/>
        </p:nvSpPr>
        <p:spPr>
          <a:xfrm>
            <a:off x="4501036" y="3629929"/>
            <a:ext cx="2118212" cy="268929"/>
          </a:xfrm>
          <a:prstGeom prst="rightArrow">
            <a:avLst>
              <a:gd name="adj1" fmla="val 12640"/>
              <a:gd name="adj2" fmla="val 53489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0" name="矩形 69"/>
          <p:cNvSpPr/>
          <p:nvPr/>
        </p:nvSpPr>
        <p:spPr>
          <a:xfrm>
            <a:off x="7824487" y="4028198"/>
            <a:ext cx="1838704" cy="28997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右箭头 70"/>
          <p:cNvSpPr/>
          <p:nvPr/>
        </p:nvSpPr>
        <p:spPr>
          <a:xfrm>
            <a:off x="7824486" y="4049248"/>
            <a:ext cx="1634734" cy="268929"/>
          </a:xfrm>
          <a:prstGeom prst="rightArrow">
            <a:avLst>
              <a:gd name="adj1" fmla="val 12640"/>
              <a:gd name="adj2" fmla="val 53489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2" name="矩形 71"/>
          <p:cNvSpPr/>
          <p:nvPr/>
        </p:nvSpPr>
        <p:spPr>
          <a:xfrm>
            <a:off x="7841276" y="4430001"/>
            <a:ext cx="3255509" cy="28997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右箭头 72"/>
          <p:cNvSpPr/>
          <p:nvPr/>
        </p:nvSpPr>
        <p:spPr>
          <a:xfrm>
            <a:off x="7841276" y="4451051"/>
            <a:ext cx="2239555" cy="268929"/>
          </a:xfrm>
          <a:prstGeom prst="rightArrow">
            <a:avLst>
              <a:gd name="adj1" fmla="val 12640"/>
              <a:gd name="adj2" fmla="val 53489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4" name="矩形 73"/>
          <p:cNvSpPr/>
          <p:nvPr/>
        </p:nvSpPr>
        <p:spPr>
          <a:xfrm>
            <a:off x="7828231" y="4848869"/>
            <a:ext cx="2497762" cy="28997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右箭头 74"/>
          <p:cNvSpPr/>
          <p:nvPr/>
        </p:nvSpPr>
        <p:spPr>
          <a:xfrm>
            <a:off x="7828230" y="4869919"/>
            <a:ext cx="1362069" cy="268929"/>
          </a:xfrm>
          <a:prstGeom prst="rightArrow">
            <a:avLst>
              <a:gd name="adj1" fmla="val 12640"/>
              <a:gd name="adj2" fmla="val 53489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76" name="矩形 75"/>
          <p:cNvSpPr/>
          <p:nvPr/>
        </p:nvSpPr>
        <p:spPr>
          <a:xfrm>
            <a:off x="7824486" y="5262915"/>
            <a:ext cx="2432198" cy="289979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8" name="右箭头 77"/>
          <p:cNvSpPr/>
          <p:nvPr/>
        </p:nvSpPr>
        <p:spPr>
          <a:xfrm>
            <a:off x="7824485" y="5283965"/>
            <a:ext cx="2162391" cy="268929"/>
          </a:xfrm>
          <a:prstGeom prst="rightArrow">
            <a:avLst>
              <a:gd name="adj1" fmla="val 12640"/>
              <a:gd name="adj2" fmla="val 53489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grpSp>
        <p:nvGrpSpPr>
          <p:cNvPr id="6" name="组 5"/>
          <p:cNvGrpSpPr/>
          <p:nvPr/>
        </p:nvGrpSpPr>
        <p:grpSpPr>
          <a:xfrm>
            <a:off x="1282025" y="4869919"/>
            <a:ext cx="876779" cy="677108"/>
            <a:chOff x="1282025" y="4869919"/>
            <a:chExt cx="876779" cy="677108"/>
          </a:xfrm>
        </p:grpSpPr>
        <p:sp>
          <p:nvSpPr>
            <p:cNvPr id="80" name="文本框 79"/>
            <p:cNvSpPr txBox="1"/>
            <p:nvPr/>
          </p:nvSpPr>
          <p:spPr>
            <a:xfrm>
              <a:off x="1282025" y="4869919"/>
              <a:ext cx="876779" cy="338554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</p:spPr>
          <p:txBody>
            <a:bodyPr wrap="square" rtlCol="0">
              <a:spAutoFit/>
            </a:bodyPr>
            <a:lstStyle/>
            <a:p>
              <a:r>
                <a:rPr lang="zh-CN" altLang="en-US" sz="1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已完成</a:t>
              </a:r>
              <a:endParaRPr lang="en-US" altLang="zh-CN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1" name="文本框 80"/>
            <p:cNvSpPr txBox="1"/>
            <p:nvPr/>
          </p:nvSpPr>
          <p:spPr>
            <a:xfrm>
              <a:off x="1282025" y="5208473"/>
              <a:ext cx="876779" cy="338554"/>
            </a:xfrm>
            <a:prstGeom prst="rect">
              <a:avLst/>
            </a:prstGeom>
            <a:solidFill>
              <a:schemeClr val="accent1"/>
            </a:solidFill>
          </p:spPr>
          <p:txBody>
            <a:bodyPr wrap="square" rtlCol="0">
              <a:spAutoFit/>
            </a:bodyPr>
            <a:lstStyle/>
            <a:p>
              <a:r>
                <a:rPr lang="zh-CN" altLang="en-US" sz="16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已完成</a:t>
              </a:r>
              <a:endParaRPr lang="en-US" altLang="zh-CN" sz="1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82" name="直接箭头连接符 75"/>
          <p:cNvCxnSpPr/>
          <p:nvPr/>
        </p:nvCxnSpPr>
        <p:spPr>
          <a:xfrm>
            <a:off x="7317563" y="1856614"/>
            <a:ext cx="13063" cy="3769270"/>
          </a:xfrm>
          <a:prstGeom prst="straightConnector1">
            <a:avLst/>
          </a:prstGeom>
          <a:ln w="12700">
            <a:solidFill>
              <a:schemeClr val="accent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文本框 82"/>
          <p:cNvSpPr txBox="1"/>
          <p:nvPr/>
        </p:nvSpPr>
        <p:spPr>
          <a:xfrm>
            <a:off x="6722175" y="5720228"/>
            <a:ext cx="11191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accent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关键点</a:t>
            </a:r>
          </a:p>
        </p:txBody>
      </p:sp>
    </p:spTree>
    <p:extLst>
      <p:ext uri="{BB962C8B-B14F-4D97-AF65-F5344CB8AC3E}">
        <p14:creationId xmlns:p14="http://schemas.microsoft.com/office/powerpoint/2010/main" val="2383671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2517" y="2946258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100" y="2949865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2182092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zh-CN" altLang="en-US" sz="3200" spc="200" dirty="0" smtClean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2275" y="2178052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2271804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主题">
  <a:themeElements>
    <a:clrScheme name="自定义 29">
      <a:dk1>
        <a:srgbClr val="000000"/>
      </a:dk1>
      <a:lt1>
        <a:srgbClr val="FFFFFF"/>
      </a:lt1>
      <a:dk2>
        <a:srgbClr val="000000"/>
      </a:dk2>
      <a:lt2>
        <a:srgbClr val="FFFDFD"/>
      </a:lt2>
      <a:accent1>
        <a:srgbClr val="32AE9A"/>
      </a:accent1>
      <a:accent2>
        <a:srgbClr val="AAD764"/>
      </a:accent2>
      <a:accent3>
        <a:srgbClr val="F8C136"/>
      </a:accent3>
      <a:accent4>
        <a:srgbClr val="D74037"/>
      </a:accent4>
      <a:accent5>
        <a:srgbClr val="5B6BBC"/>
      </a:accent5>
      <a:accent6>
        <a:srgbClr val="515151"/>
      </a:accent6>
      <a:hlink>
        <a:srgbClr val="0563C1"/>
      </a:hlink>
      <a:folHlink>
        <a:srgbClr val="954F72"/>
      </a:folHlink>
    </a:clrScheme>
    <a:fontScheme name="OFFICEPLUS">
      <a:majorFont>
        <a:latin typeface="Calibri Light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3_Office 主题">
  <a:themeElements>
    <a:clrScheme name="蓝色 II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OFFICEPLUS">
      <a:majorFont>
        <a:latin typeface="Calibri Light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4_Office 主题">
  <a:themeElements>
    <a:clrScheme name="黄橙色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OFFICEPLUS">
      <a:majorFont>
        <a:latin typeface="Calibri Light"/>
        <a:ea typeface="微软雅黑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315</TotalTime>
  <Words>130</Words>
  <Application>Microsoft Office PowerPoint</Application>
  <PresentationFormat>宽屏</PresentationFormat>
  <Paragraphs>28</Paragraphs>
  <Slides>4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4</vt:i4>
      </vt:variant>
      <vt:variant>
        <vt:lpstr>幻灯片标题</vt:lpstr>
      </vt:variant>
      <vt:variant>
        <vt:i4>4</vt:i4>
      </vt:variant>
    </vt:vector>
  </HeadingPairs>
  <TitlesOfParts>
    <vt:vector size="15" baseType="lpstr">
      <vt:lpstr>Meiryo</vt:lpstr>
      <vt:lpstr>宋体</vt:lpstr>
      <vt:lpstr>Microsoft YaHei</vt:lpstr>
      <vt:lpstr>Microsoft YaHei</vt:lpstr>
      <vt:lpstr>Arial</vt:lpstr>
      <vt:lpstr>Calibri</vt:lpstr>
      <vt:lpstr>Calibri Light</vt:lpstr>
      <vt:lpstr>1_Office 主题</vt:lpstr>
      <vt:lpstr>3_Office 主题</vt:lpstr>
      <vt:lpstr>4_Office 主题</vt:lpstr>
      <vt:lpstr>Office Theme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 帐户</dc:creator>
  <cp:lastModifiedBy>Administrator</cp:lastModifiedBy>
  <cp:revision>54</cp:revision>
  <dcterms:created xsi:type="dcterms:W3CDTF">2015-07-29T10:05:36Z</dcterms:created>
  <dcterms:modified xsi:type="dcterms:W3CDTF">2016-04-26T02:04:18Z</dcterms:modified>
</cp:coreProperties>
</file>