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13" r:id="rId2"/>
  </p:sldMasterIdLst>
  <p:notesMasterIdLst>
    <p:notesMasterId r:id="rId5"/>
  </p:notesMasterIdLst>
  <p:handoutMasterIdLst>
    <p:handoutMasterId r:id="rId6"/>
  </p:handoutMasterIdLst>
  <p:sldIdLst>
    <p:sldId id="427" r:id="rId3"/>
    <p:sldId id="428" r:id="rId4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 varScale="1">
        <p:scale>
          <a:sx n="88" d="100"/>
          <a:sy n="88" d="100"/>
        </p:scale>
        <p:origin x="396" y="6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2016/2/4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2016/2/4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43277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tubiao/" TargetMode="Externa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-10582" y="6042030"/>
            <a:ext cx="12251268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695735" y="8253536"/>
            <a:ext cx="5376597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2"/>
              </a:rPr>
              <a:t>www.1ppt.com/tubiao/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646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1286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7802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7837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2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2027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1853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7997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4617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8986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251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9"/>
            <a:ext cx="109728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4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2016/2/4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2016/2/4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914654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Rektangel 3"/>
          <p:cNvSpPr/>
          <p:nvPr/>
        </p:nvSpPr>
        <p:spPr>
          <a:xfrm>
            <a:off x="1827987" y="1212587"/>
            <a:ext cx="8206612" cy="4248618"/>
          </a:xfrm>
          <a:prstGeom prst="rect">
            <a:avLst/>
          </a:prstGeom>
          <a:solidFill>
            <a:sysClr val="window" lastClr="FFFFFF">
              <a:lumMod val="75000"/>
            </a:sysClr>
          </a:solidFill>
          <a:ln w="25400" cap="flat" cmpd="sng" algn="ctr">
            <a:noFill/>
            <a:prstDash val="solid"/>
          </a:ln>
          <a:effectLst>
            <a:softEdge rad="63500"/>
          </a:effec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rgbClr val="FFFFFF"/>
              </a:solidFill>
              <a:latin typeface="Calibri" pitchFamily="34" charset="0"/>
            </a:endParaRPr>
          </a:p>
        </p:txBody>
      </p:sp>
      <p:graphicFrame>
        <p:nvGraphicFramePr>
          <p:cNvPr id="75" name="Tabel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3902261"/>
              </p:ext>
            </p:extLst>
          </p:nvPr>
        </p:nvGraphicFramePr>
        <p:xfrm>
          <a:off x="1827213" y="1196757"/>
          <a:ext cx="8102600" cy="4164013"/>
        </p:xfrm>
        <a:graphic>
          <a:graphicData uri="http://schemas.openxmlformats.org/drawingml/2006/table">
            <a:tbl>
              <a:tblPr/>
              <a:tblGrid>
                <a:gridCol w="739775"/>
                <a:gridCol w="1060450"/>
                <a:gridCol w="1050925"/>
                <a:gridCol w="1108075"/>
                <a:gridCol w="1020762"/>
                <a:gridCol w="1012825"/>
                <a:gridCol w="1039813"/>
                <a:gridCol w="1069975"/>
              </a:tblGrid>
              <a:tr h="5111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MONDAY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TUESDAY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WEDNESDAY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THURSDAY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FRIDAY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SATURDAY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2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SUNDAY</a:t>
                      </a:r>
                    </a:p>
                  </a:txBody>
                  <a:tcPr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3CDDD"/>
                    </a:solidFill>
                  </a:tcPr>
                </a:tc>
              </a:tr>
              <a:tr h="744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WEEK 1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27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28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29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30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3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</a:tr>
              <a:tr h="7270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WEEK 2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4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5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6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7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8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9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10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</a:tr>
              <a:tr h="7270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WEEK 3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11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12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13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14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15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16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17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</a:tr>
              <a:tr h="7270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da-DK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 </a:t>
                      </a: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WEEK 4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18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19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20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21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22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23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24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</a:tr>
              <a:tr h="72707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da-DK" sz="1000" b="1" i="0" u="none" strike="noStrike" cap="none" normalizeH="0" baseline="0" smtClean="0">
                        <a:ln>
                          <a:noFill/>
                        </a:ln>
                        <a:solidFill>
                          <a:srgbClr val="595959"/>
                        </a:solidFill>
                        <a:effectLst/>
                        <a:latin typeface="Calibri" pitchFamily="34" charset="0"/>
                        <a:ea typeface="ＭＳ Ｐゴシック" pitchFamily="-111" charset="-128"/>
                      </a:endParaRPr>
                    </a:p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1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95959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WEEK 5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25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26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27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28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29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30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a-DK" altLang="zh-CN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A6A6A6"/>
                          </a:solidFill>
                          <a:effectLst/>
                          <a:latin typeface="Calibri" pitchFamily="34" charset="0"/>
                          <a:ea typeface="ＭＳ Ｐゴシック" pitchFamily="-111" charset="-128"/>
                        </a:rPr>
                        <a:t>31</a:t>
                      </a:r>
                    </a:p>
                  </a:txBody>
                  <a:tcPr anchor="b" horzOverflow="overflow">
                    <a:lnL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BFBFB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ysClr val="window" lastClr="FFFFFF"/>
                    </a:solidFill>
                  </a:tcPr>
                </a:tc>
              </a:tr>
            </a:tbl>
          </a:graphicData>
        </a:graphic>
      </p:graphicFrame>
      <p:grpSp>
        <p:nvGrpSpPr>
          <p:cNvPr id="76" name="Gruppe 35"/>
          <p:cNvGrpSpPr>
            <a:grpSpLocks/>
          </p:cNvGrpSpPr>
          <p:nvPr/>
        </p:nvGrpSpPr>
        <p:grpSpPr bwMode="auto">
          <a:xfrm>
            <a:off x="5873750" y="1812707"/>
            <a:ext cx="1836738" cy="600075"/>
            <a:chOff x="1264597" y="3544111"/>
            <a:chExt cx="3362527" cy="599871"/>
          </a:xfrm>
        </p:grpSpPr>
        <p:sp>
          <p:nvSpPr>
            <p:cNvPr id="77" name="Pentagon 7"/>
            <p:cNvSpPr/>
            <p:nvPr/>
          </p:nvSpPr>
          <p:spPr>
            <a:xfrm>
              <a:off x="1264597" y="3566807"/>
              <a:ext cx="3362527" cy="577175"/>
            </a:xfrm>
            <a:prstGeom prst="homePlate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78" name="Pentagon 8"/>
            <p:cNvSpPr/>
            <p:nvPr/>
          </p:nvSpPr>
          <p:spPr>
            <a:xfrm>
              <a:off x="1325629" y="3544111"/>
              <a:ext cx="3191058" cy="466566"/>
            </a:xfrm>
            <a:prstGeom prst="homePlate">
              <a:avLst/>
            </a:prstGeom>
            <a:gradFill flip="none" rotWithShape="1">
              <a:gsLst>
                <a:gs pos="2400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35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/>
                <a:ea typeface="ＭＳ Ｐゴシック" pitchFamily="-111" charset="-128"/>
              </a:endParaRPr>
            </a:p>
          </p:txBody>
        </p:sp>
      </p:grpSp>
      <p:sp>
        <p:nvSpPr>
          <p:cNvPr id="79" name="Tekstboks 38"/>
          <p:cNvSpPr txBox="1">
            <a:spLocks noChangeArrowheads="1"/>
          </p:cNvSpPr>
          <p:nvPr/>
        </p:nvSpPr>
        <p:spPr bwMode="auto">
          <a:xfrm>
            <a:off x="6013455" y="1871444"/>
            <a:ext cx="13874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da-DK" altLang="zh-CN" sz="1400" b="1" kern="0">
                <a:solidFill>
                  <a:sysClr val="window" lastClr="FFFFFF"/>
                </a:solidFill>
                <a:latin typeface="Calibri" pitchFamily="34" charset="0"/>
              </a:rPr>
              <a:t>Implementation</a:t>
            </a:r>
          </a:p>
        </p:txBody>
      </p:sp>
      <p:grpSp>
        <p:nvGrpSpPr>
          <p:cNvPr id="80" name="Gruppe 31"/>
          <p:cNvGrpSpPr>
            <a:grpSpLocks/>
          </p:cNvGrpSpPr>
          <p:nvPr/>
        </p:nvGrpSpPr>
        <p:grpSpPr bwMode="auto">
          <a:xfrm>
            <a:off x="2887663" y="3304957"/>
            <a:ext cx="4076700" cy="600075"/>
            <a:chOff x="1264597" y="3544111"/>
            <a:chExt cx="3362527" cy="599871"/>
          </a:xfrm>
        </p:grpSpPr>
        <p:sp>
          <p:nvSpPr>
            <p:cNvPr id="81" name="Pentagon 11"/>
            <p:cNvSpPr/>
            <p:nvPr/>
          </p:nvSpPr>
          <p:spPr>
            <a:xfrm>
              <a:off x="1264597" y="3566807"/>
              <a:ext cx="3362527" cy="577175"/>
            </a:xfrm>
            <a:prstGeom prst="homePlate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82" name="Pentagon 12"/>
            <p:cNvSpPr/>
            <p:nvPr/>
          </p:nvSpPr>
          <p:spPr>
            <a:xfrm>
              <a:off x="1326138" y="3544111"/>
              <a:ext cx="3190997" cy="466566"/>
            </a:xfrm>
            <a:prstGeom prst="homePlate">
              <a:avLst/>
            </a:prstGeom>
            <a:gradFill flip="none" rotWithShape="1">
              <a:gsLst>
                <a:gs pos="2400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75000"/>
                  </a:sysClr>
                </a:gs>
              </a:gsLst>
              <a:lin ang="135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en-US" kern="0" noProof="1">
                <a:solidFill>
                  <a:srgbClr val="FFFFFF"/>
                </a:solidFill>
                <a:latin typeface="Calibri"/>
                <a:ea typeface="ＭＳ Ｐゴシック" pitchFamily="-111" charset="-128"/>
              </a:endParaRPr>
            </a:p>
          </p:txBody>
        </p:sp>
      </p:grpSp>
      <p:sp>
        <p:nvSpPr>
          <p:cNvPr id="83" name="Text Box 52"/>
          <p:cNvSpPr txBox="1">
            <a:spLocks noChangeArrowheads="1"/>
          </p:cNvSpPr>
          <p:nvPr/>
        </p:nvSpPr>
        <p:spPr bwMode="gray">
          <a:xfrm>
            <a:off x="3125788" y="3381157"/>
            <a:ext cx="31178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b="1" kern="0" noProof="1">
                <a:solidFill>
                  <a:sysClr val="window" lastClr="FFFFFF"/>
                </a:solidFill>
                <a:latin typeface="Calibri" pitchFamily="34" charset="0"/>
                <a:cs typeface="Arial" charset="0"/>
              </a:rPr>
              <a:t>Lead Generation</a:t>
            </a:r>
          </a:p>
        </p:txBody>
      </p:sp>
      <p:grpSp>
        <p:nvGrpSpPr>
          <p:cNvPr id="84" name="Gruppe 42"/>
          <p:cNvGrpSpPr>
            <a:grpSpLocks/>
          </p:cNvGrpSpPr>
          <p:nvPr/>
        </p:nvGrpSpPr>
        <p:grpSpPr bwMode="auto">
          <a:xfrm>
            <a:off x="4460880" y="2574707"/>
            <a:ext cx="2828925" cy="600075"/>
            <a:chOff x="1264597" y="3544111"/>
            <a:chExt cx="3362527" cy="599871"/>
          </a:xfrm>
        </p:grpSpPr>
        <p:sp>
          <p:nvSpPr>
            <p:cNvPr id="85" name="Pentagon 15"/>
            <p:cNvSpPr/>
            <p:nvPr/>
          </p:nvSpPr>
          <p:spPr>
            <a:xfrm>
              <a:off x="1264597" y="3566807"/>
              <a:ext cx="3362527" cy="577175"/>
            </a:xfrm>
            <a:prstGeom prst="homePlate">
              <a:avLst/>
            </a:prstGeom>
            <a:solidFill>
              <a:sysClr val="window" lastClr="FFFFFF">
                <a:lumMod val="75000"/>
              </a:sysClr>
            </a:solidFill>
            <a:ln w="25400" cap="flat" cmpd="sng" algn="ctr">
              <a:noFill/>
              <a:prstDash val="solid"/>
            </a:ln>
            <a:effectLst>
              <a:softEdge rad="63500"/>
            </a:effec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ＭＳ Ｐゴシック" pitchFamily="-111" charset="-128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rgbClr val="FFFFFF"/>
                </a:solidFill>
                <a:latin typeface="Calibri" pitchFamily="34" charset="0"/>
              </a:endParaRPr>
            </a:p>
          </p:txBody>
        </p:sp>
        <p:sp>
          <p:nvSpPr>
            <p:cNvPr id="86" name="Pentagon 16"/>
            <p:cNvSpPr/>
            <p:nvPr/>
          </p:nvSpPr>
          <p:spPr>
            <a:xfrm>
              <a:off x="1326867" y="3544111"/>
              <a:ext cx="3190815" cy="466566"/>
            </a:xfrm>
            <a:prstGeom prst="homePlate">
              <a:avLst/>
            </a:prstGeom>
            <a:gradFill flip="none" rotWithShape="1">
              <a:gsLst>
                <a:gs pos="24000">
                  <a:srgbClr val="4BACC6">
                    <a:lumMod val="60000"/>
                    <a:lumOff val="40000"/>
                  </a:srgbClr>
                </a:gs>
                <a:gs pos="100000">
                  <a:srgbClr val="4BACC6">
                    <a:lumMod val="40000"/>
                    <a:lumOff val="60000"/>
                  </a:srgbClr>
                </a:gs>
              </a:gsLst>
              <a:lin ang="16200000" scaled="1"/>
              <a:tileRect/>
            </a:gradFill>
            <a:ln w="25400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indent="-342900" algn="ctr" fontAlgn="auto">
                <a:spcBef>
                  <a:spcPts val="0"/>
                </a:spcBef>
                <a:spcAft>
                  <a:spcPts val="0"/>
                </a:spcAft>
                <a:buFont typeface="Calibri" pitchFamily="34" charset="0"/>
                <a:buAutoNum type="arabicPeriod"/>
                <a:defRPr/>
              </a:pPr>
              <a:endParaRPr lang="zh-CN" altLang="en-US" kern="0" noProof="1">
                <a:solidFill>
                  <a:srgbClr val="FFFFFF"/>
                </a:solidFill>
                <a:latin typeface="Calibri"/>
                <a:ea typeface="ＭＳ Ｐゴシック" pitchFamily="-111" charset="-128"/>
              </a:endParaRPr>
            </a:p>
          </p:txBody>
        </p:sp>
      </p:grpSp>
      <p:sp>
        <p:nvSpPr>
          <p:cNvPr id="87" name="Text Box 52"/>
          <p:cNvSpPr txBox="1">
            <a:spLocks noChangeArrowheads="1"/>
          </p:cNvSpPr>
          <p:nvPr/>
        </p:nvSpPr>
        <p:spPr bwMode="gray">
          <a:xfrm>
            <a:off x="4605338" y="2650907"/>
            <a:ext cx="23796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8016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1pPr>
            <a:lvl2pPr marL="742950" indent="-285750" defTabSz="8016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2pPr>
            <a:lvl3pPr marL="1143000" indent="-228600" defTabSz="8016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3pPr>
            <a:lvl4pPr marL="1600200" indent="-228600" defTabSz="8016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4pPr>
            <a:lvl5pPr marL="2057400" indent="-228600" defTabSz="801688" eaLnBrk="0" hangingPunct="0"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5pPr>
            <a:lvl6pPr marL="25146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6pPr>
            <a:lvl7pPr marL="29718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7pPr>
            <a:lvl8pPr marL="34290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8pPr>
            <a:lvl9pPr marL="3886200" indent="-228600" defTabSz="80168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pitchFamily="-111" charset="-128"/>
              </a:defRPr>
            </a:lvl9pPr>
          </a:lstStyle>
          <a:p>
            <a:pPr algn="ctr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400" b="1" kern="0" noProof="1">
                <a:solidFill>
                  <a:sysClr val="window" lastClr="FFFFFF"/>
                </a:solidFill>
                <a:latin typeface="Calibri" pitchFamily="34" charset="0"/>
                <a:cs typeface="Arial" charset="0"/>
              </a:rPr>
              <a:t>Prepare Seminar</a:t>
            </a:r>
          </a:p>
        </p:txBody>
      </p:sp>
      <p:sp>
        <p:nvSpPr>
          <p:cNvPr id="88" name="Freeform 7"/>
          <p:cNvSpPr>
            <a:spLocks/>
          </p:cNvSpPr>
          <p:nvPr/>
        </p:nvSpPr>
        <p:spPr bwMode="auto">
          <a:xfrm rot="1273863">
            <a:off x="8739193" y="3992344"/>
            <a:ext cx="2027237" cy="1966913"/>
          </a:xfrm>
          <a:custGeom>
            <a:avLst/>
            <a:gdLst>
              <a:gd name="T0" fmla="*/ 985 w 1153"/>
              <a:gd name="T1" fmla="*/ 114 h 985"/>
              <a:gd name="T2" fmla="*/ 985 w 1153"/>
              <a:gd name="T3" fmla="*/ 114 h 985"/>
              <a:gd name="T4" fmla="*/ 1017 w 1153"/>
              <a:gd name="T5" fmla="*/ 242 h 985"/>
              <a:gd name="T6" fmla="*/ 1073 w 1153"/>
              <a:gd name="T7" fmla="*/ 462 h 985"/>
              <a:gd name="T8" fmla="*/ 1153 w 1153"/>
              <a:gd name="T9" fmla="*/ 763 h 985"/>
              <a:gd name="T10" fmla="*/ 180 w 1153"/>
              <a:gd name="T11" fmla="*/ 985 h 985"/>
              <a:gd name="T12" fmla="*/ 180 w 1153"/>
              <a:gd name="T13" fmla="*/ 985 h 985"/>
              <a:gd name="T14" fmla="*/ 104 w 1153"/>
              <a:gd name="T15" fmla="*/ 693 h 985"/>
              <a:gd name="T16" fmla="*/ 48 w 1153"/>
              <a:gd name="T17" fmla="*/ 478 h 985"/>
              <a:gd name="T18" fmla="*/ 16 w 1153"/>
              <a:gd name="T19" fmla="*/ 348 h 985"/>
              <a:gd name="T20" fmla="*/ 16 w 1153"/>
              <a:gd name="T21" fmla="*/ 348 h 985"/>
              <a:gd name="T22" fmla="*/ 6 w 1153"/>
              <a:gd name="T23" fmla="*/ 296 h 985"/>
              <a:gd name="T24" fmla="*/ 2 w 1153"/>
              <a:gd name="T25" fmla="*/ 252 h 985"/>
              <a:gd name="T26" fmla="*/ 0 w 1153"/>
              <a:gd name="T27" fmla="*/ 210 h 985"/>
              <a:gd name="T28" fmla="*/ 965 w 1153"/>
              <a:gd name="T29" fmla="*/ 0 h 985"/>
              <a:gd name="T30" fmla="*/ 965 w 1153"/>
              <a:gd name="T31" fmla="*/ 0 h 985"/>
              <a:gd name="T32" fmla="*/ 971 w 1153"/>
              <a:gd name="T33" fmla="*/ 36 h 985"/>
              <a:gd name="T34" fmla="*/ 977 w 1153"/>
              <a:gd name="T35" fmla="*/ 72 h 985"/>
              <a:gd name="T36" fmla="*/ 985 w 1153"/>
              <a:gd name="T37" fmla="*/ 114 h 985"/>
              <a:gd name="T38" fmla="*/ 985 w 1153"/>
              <a:gd name="T39" fmla="*/ 114 h 985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153"/>
              <a:gd name="T61" fmla="*/ 0 h 985"/>
              <a:gd name="T62" fmla="*/ 1153 w 1153"/>
              <a:gd name="T63" fmla="*/ 985 h 985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153" h="985">
                <a:moveTo>
                  <a:pt x="985" y="114"/>
                </a:moveTo>
                <a:lnTo>
                  <a:pt x="985" y="114"/>
                </a:lnTo>
                <a:lnTo>
                  <a:pt x="1017" y="242"/>
                </a:lnTo>
                <a:lnTo>
                  <a:pt x="1073" y="462"/>
                </a:lnTo>
                <a:lnTo>
                  <a:pt x="1153" y="763"/>
                </a:lnTo>
                <a:lnTo>
                  <a:pt x="180" y="985"/>
                </a:lnTo>
                <a:lnTo>
                  <a:pt x="104" y="693"/>
                </a:lnTo>
                <a:lnTo>
                  <a:pt x="48" y="478"/>
                </a:lnTo>
                <a:lnTo>
                  <a:pt x="16" y="348"/>
                </a:lnTo>
                <a:lnTo>
                  <a:pt x="6" y="296"/>
                </a:lnTo>
                <a:lnTo>
                  <a:pt x="2" y="252"/>
                </a:lnTo>
                <a:lnTo>
                  <a:pt x="0" y="210"/>
                </a:lnTo>
                <a:lnTo>
                  <a:pt x="965" y="0"/>
                </a:lnTo>
                <a:lnTo>
                  <a:pt x="971" y="36"/>
                </a:lnTo>
                <a:lnTo>
                  <a:pt x="977" y="72"/>
                </a:lnTo>
                <a:lnTo>
                  <a:pt x="985" y="114"/>
                </a:lnTo>
                <a:close/>
              </a:path>
            </a:pathLst>
          </a:custGeom>
          <a:solidFill>
            <a:srgbClr val="FEE692"/>
          </a:solidFill>
          <a:ln w="9525">
            <a:noFill/>
            <a:round/>
            <a:headEnd/>
            <a:tailEnd/>
          </a:ln>
          <a:effectLst>
            <a:outerShdw blurRad="63500" dist="38100" dir="5400000" algn="t" rotWithShape="0">
              <a:srgbClr val="000000">
                <a:alpha val="39999"/>
              </a:srgb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kern="0">
              <a:solidFill>
                <a:sysClr val="windowText" lastClr="000000"/>
              </a:solidFill>
            </a:endParaRPr>
          </a:p>
        </p:txBody>
      </p:sp>
      <p:grpSp>
        <p:nvGrpSpPr>
          <p:cNvPr id="89" name="Group 111"/>
          <p:cNvGrpSpPr>
            <a:grpSpLocks/>
          </p:cNvGrpSpPr>
          <p:nvPr/>
        </p:nvGrpSpPr>
        <p:grpSpPr bwMode="auto">
          <a:xfrm>
            <a:off x="9601205" y="3973294"/>
            <a:ext cx="428625" cy="373063"/>
            <a:chOff x="4678361" y="1274769"/>
            <a:chExt cx="4795838" cy="4159135"/>
          </a:xfrm>
        </p:grpSpPr>
        <p:pic>
          <p:nvPicPr>
            <p:cNvPr id="90" name="Picture 115" descr="pin3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99000" y="1295399"/>
              <a:ext cx="4775199" cy="41385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91" name="Gruppe 69"/>
            <p:cNvGrpSpPr>
              <a:grpSpLocks/>
            </p:cNvGrpSpPr>
            <p:nvPr/>
          </p:nvGrpSpPr>
          <p:grpSpPr bwMode="auto">
            <a:xfrm>
              <a:off x="4678361" y="1274769"/>
              <a:ext cx="4135439" cy="4115049"/>
              <a:chOff x="6985496" y="4742888"/>
              <a:chExt cx="1340936" cy="1335810"/>
            </a:xfrm>
          </p:grpSpPr>
          <p:sp>
            <p:nvSpPr>
              <p:cNvPr id="92" name="Ellipse 101"/>
              <p:cNvSpPr/>
              <p:nvPr/>
            </p:nvSpPr>
            <p:spPr bwMode="auto">
              <a:xfrm>
                <a:off x="6990733" y="4742888"/>
                <a:ext cx="1335699" cy="1335810"/>
              </a:xfrm>
              <a:prstGeom prst="ellipse">
                <a:avLst/>
              </a:prstGeom>
              <a:gradFill flip="none" rotWithShape="1">
                <a:gsLst>
                  <a:gs pos="0">
                    <a:srgbClr val="FB0036"/>
                  </a:gs>
                  <a:gs pos="100000">
                    <a:srgbClr val="D60015"/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solidFill>
                  <a:srgbClr val="C00000"/>
                </a:solidFill>
                <a:prstDash val="solid"/>
              </a:ln>
              <a:effectLst>
                <a:innerShdw blurRad="190500" dist="114300" dir="5700000">
                  <a:srgbClr val="000000">
                    <a:alpha val="37000"/>
                  </a:srgbClr>
                </a:innerShdw>
              </a:effectLst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9pPr>
              </a:lstStyle>
              <a:p>
                <a:pPr algn="ctr" eaLnBrk="1" hangingPunct="1"/>
                <a:endParaRPr 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93" name="Måne 64"/>
              <p:cNvSpPr/>
              <p:nvPr/>
            </p:nvSpPr>
            <p:spPr bwMode="auto">
              <a:xfrm rot="16552097">
                <a:off x="7295809" y="5110022"/>
                <a:ext cx="645832" cy="1266457"/>
              </a:xfrm>
              <a:prstGeom prst="moon">
                <a:avLst>
                  <a:gd name="adj" fmla="val 18952"/>
                </a:avLst>
              </a:prstGeom>
              <a:gradFill flip="none" rotWithShape="1">
                <a:gsLst>
                  <a:gs pos="24000">
                    <a:sysClr val="windowText" lastClr="000000">
                      <a:alpha val="24000"/>
                    </a:sysClr>
                  </a:gs>
                  <a:gs pos="100000">
                    <a:sysClr val="window" lastClr="FFFFFF">
                      <a:alpha val="0"/>
                    </a:sysClr>
                  </a:gs>
                </a:gsLst>
                <a:path path="shape">
                  <a:fillToRect l="50000" t="50000" r="50000" b="50000"/>
                </a:path>
                <a:tileRect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  <a:ea typeface="ＭＳ Ｐゴシック" pitchFamily="-111" charset="-128"/>
                  </a:defRPr>
                </a:lvl9pPr>
              </a:lstStyle>
              <a:p>
                <a:pPr algn="ctr" eaLnBrk="1" hangingPunct="1"/>
                <a:endParaRPr 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  <p:sp>
            <p:nvSpPr>
              <p:cNvPr id="94" name="Ellipse 103"/>
              <p:cNvSpPr>
                <a:spLocks noChangeArrowheads="1"/>
              </p:cNvSpPr>
              <p:nvPr/>
            </p:nvSpPr>
            <p:spPr bwMode="auto">
              <a:xfrm>
                <a:off x="7169801" y="4788849"/>
                <a:ext cx="984882" cy="718150"/>
              </a:xfrm>
              <a:prstGeom prst="ellipse">
                <a:avLst/>
              </a:prstGeom>
              <a:gradFill rotWithShape="1">
                <a:gsLst>
                  <a:gs pos="0">
                    <a:srgbClr val="8EB4E3">
                      <a:alpha val="0"/>
                    </a:srgbClr>
                  </a:gs>
                  <a:gs pos="100000">
                    <a:srgbClr val="FFFFFF">
                      <a:alpha val="76999"/>
                    </a:srgbClr>
                  </a:gs>
                </a:gsLst>
                <a:lin ang="16200000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 lang="en-US">
                  <a:solidFill>
                    <a:srgbClr val="FFFFFF"/>
                  </a:solidFill>
                  <a:latin typeface="Calibri" pitchFamily="34" charset="0"/>
                </a:endParaRPr>
              </a:p>
            </p:txBody>
          </p:sp>
        </p:grpSp>
      </p:grpSp>
      <p:sp>
        <p:nvSpPr>
          <p:cNvPr id="95" name="Rektangel 153"/>
          <p:cNvSpPr>
            <a:spLocks noChangeArrowheads="1"/>
          </p:cNvSpPr>
          <p:nvPr/>
        </p:nvSpPr>
        <p:spPr bwMode="auto">
          <a:xfrm rot="413760">
            <a:off x="8950325" y="4044727"/>
            <a:ext cx="1824038" cy="1428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defTabSz="801688">
              <a:spcBef>
                <a:spcPct val="20000"/>
              </a:spcBef>
            </a:pPr>
            <a:endParaRPr lang="zh-CN" altLang="en-US" sz="1400" noProof="1">
              <a:solidFill>
                <a:srgbClr val="080808"/>
              </a:solidFill>
              <a:latin typeface="Calibri" pitchFamily="34" charset="0"/>
              <a:cs typeface="Arial" charset="0"/>
            </a:endParaRPr>
          </a:p>
          <a:p>
            <a:pPr defTabSz="801688">
              <a:spcBef>
                <a:spcPct val="20000"/>
              </a:spcBef>
            </a:pPr>
            <a:r>
              <a:rPr lang="en-US" sz="1400" b="1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TIP</a:t>
            </a:r>
            <a:r>
              <a:rPr lang="en-US" sz="1400" noProof="1">
                <a:solidFill>
                  <a:srgbClr val="080808"/>
                </a:solidFill>
                <a:latin typeface="Calibri" pitchFamily="34" charset="0"/>
                <a:cs typeface="Arial" charset="0"/>
              </a:rPr>
              <a:t>: copy &amp; paste the arrows to add more actitivies or change the dates to your needs.</a:t>
            </a:r>
            <a:endParaRPr lang="da-DK" altLang="zh-CN" sz="1400" dirty="0">
              <a:cs typeface="Arial" charset="0"/>
            </a:endParaRPr>
          </a:p>
        </p:txBody>
      </p:sp>
      <p:grpSp>
        <p:nvGrpSpPr>
          <p:cNvPr id="96" name="Gruppe 182"/>
          <p:cNvGrpSpPr>
            <a:grpSpLocks/>
          </p:cNvGrpSpPr>
          <p:nvPr/>
        </p:nvGrpSpPr>
        <p:grpSpPr bwMode="auto">
          <a:xfrm>
            <a:off x="9915525" y="5271864"/>
            <a:ext cx="488950" cy="488950"/>
            <a:chOff x="4422370" y="3949383"/>
            <a:chExt cx="327025" cy="327025"/>
          </a:xfrm>
        </p:grpSpPr>
        <p:sp>
          <p:nvSpPr>
            <p:cNvPr id="97" name="Freeform 27"/>
            <p:cNvSpPr>
              <a:spLocks/>
            </p:cNvSpPr>
            <p:nvPr/>
          </p:nvSpPr>
          <p:spPr bwMode="auto">
            <a:xfrm>
              <a:off x="4422370" y="3949383"/>
              <a:ext cx="327025" cy="327025"/>
            </a:xfrm>
            <a:custGeom>
              <a:avLst/>
              <a:gdLst>
                <a:gd name="T0" fmla="*/ 2147483647 w 206"/>
                <a:gd name="T1" fmla="*/ 2147483647 h 206"/>
                <a:gd name="T2" fmla="*/ 2147483647 w 206"/>
                <a:gd name="T3" fmla="*/ 2147483647 h 206"/>
                <a:gd name="T4" fmla="*/ 2147483647 w 206"/>
                <a:gd name="T5" fmla="*/ 2147483647 h 206"/>
                <a:gd name="T6" fmla="*/ 2147483647 w 206"/>
                <a:gd name="T7" fmla="*/ 2147483647 h 206"/>
                <a:gd name="T8" fmla="*/ 2147483647 w 206"/>
                <a:gd name="T9" fmla="*/ 2147483647 h 206"/>
                <a:gd name="T10" fmla="*/ 2147483647 w 206"/>
                <a:gd name="T11" fmla="*/ 2147483647 h 206"/>
                <a:gd name="T12" fmla="*/ 2147483647 w 206"/>
                <a:gd name="T13" fmla="*/ 2147483647 h 206"/>
                <a:gd name="T14" fmla="*/ 2147483647 w 206"/>
                <a:gd name="T15" fmla="*/ 2147483647 h 206"/>
                <a:gd name="T16" fmla="*/ 2147483647 w 206"/>
                <a:gd name="T17" fmla="*/ 2147483647 h 206"/>
                <a:gd name="T18" fmla="*/ 2147483647 w 206"/>
                <a:gd name="T19" fmla="*/ 2147483647 h 206"/>
                <a:gd name="T20" fmla="*/ 2147483647 w 206"/>
                <a:gd name="T21" fmla="*/ 2147483647 h 206"/>
                <a:gd name="T22" fmla="*/ 2147483647 w 206"/>
                <a:gd name="T23" fmla="*/ 2147483647 h 206"/>
                <a:gd name="T24" fmla="*/ 2147483647 w 206"/>
                <a:gd name="T25" fmla="*/ 2147483647 h 206"/>
                <a:gd name="T26" fmla="*/ 2147483647 w 206"/>
                <a:gd name="T27" fmla="*/ 2147483647 h 206"/>
                <a:gd name="T28" fmla="*/ 2147483647 w 206"/>
                <a:gd name="T29" fmla="*/ 2147483647 h 206"/>
                <a:gd name="T30" fmla="*/ 2147483647 w 206"/>
                <a:gd name="T31" fmla="*/ 2147483647 h 206"/>
                <a:gd name="T32" fmla="*/ 2147483647 w 206"/>
                <a:gd name="T33" fmla="*/ 2147483647 h 206"/>
                <a:gd name="T34" fmla="*/ 2147483647 w 206"/>
                <a:gd name="T35" fmla="*/ 2147483647 h 206"/>
                <a:gd name="T36" fmla="*/ 2147483647 w 206"/>
                <a:gd name="T37" fmla="*/ 2147483647 h 206"/>
                <a:gd name="T38" fmla="*/ 2147483647 w 206"/>
                <a:gd name="T39" fmla="*/ 2147483647 h 206"/>
                <a:gd name="T40" fmla="*/ 2147483647 w 206"/>
                <a:gd name="T41" fmla="*/ 2147483647 h 206"/>
                <a:gd name="T42" fmla="*/ 2147483647 w 206"/>
                <a:gd name="T43" fmla="*/ 2147483647 h 206"/>
                <a:gd name="T44" fmla="*/ 2147483647 w 206"/>
                <a:gd name="T45" fmla="*/ 2147483647 h 206"/>
                <a:gd name="T46" fmla="*/ 2147483647 w 206"/>
                <a:gd name="T47" fmla="*/ 2147483647 h 206"/>
                <a:gd name="T48" fmla="*/ 2147483647 w 206"/>
                <a:gd name="T49" fmla="*/ 2147483647 h 206"/>
                <a:gd name="T50" fmla="*/ 2147483647 w 206"/>
                <a:gd name="T51" fmla="*/ 2147483647 h 206"/>
                <a:gd name="T52" fmla="*/ 2147483647 w 206"/>
                <a:gd name="T53" fmla="*/ 2147483647 h 206"/>
                <a:gd name="T54" fmla="*/ 2147483647 w 206"/>
                <a:gd name="T55" fmla="*/ 2147483647 h 206"/>
                <a:gd name="T56" fmla="*/ 2147483647 w 206"/>
                <a:gd name="T57" fmla="*/ 2147483647 h 206"/>
                <a:gd name="T58" fmla="*/ 2147483647 w 206"/>
                <a:gd name="T59" fmla="*/ 2147483647 h 206"/>
                <a:gd name="T60" fmla="*/ 2147483647 w 206"/>
                <a:gd name="T61" fmla="*/ 2147483647 h 206"/>
                <a:gd name="T62" fmla="*/ 2147483647 w 206"/>
                <a:gd name="T63" fmla="*/ 2147483647 h 206"/>
                <a:gd name="T64" fmla="*/ 2147483647 w 206"/>
                <a:gd name="T65" fmla="*/ 2147483647 h 206"/>
                <a:gd name="T66" fmla="*/ 2147483647 w 206"/>
                <a:gd name="T67" fmla="*/ 2147483647 h 206"/>
                <a:gd name="T68" fmla="*/ 2147483647 w 206"/>
                <a:gd name="T69" fmla="*/ 2147483647 h 206"/>
                <a:gd name="T70" fmla="*/ 2147483647 w 206"/>
                <a:gd name="T71" fmla="*/ 2147483647 h 206"/>
                <a:gd name="T72" fmla="*/ 2147483647 w 206"/>
                <a:gd name="T73" fmla="*/ 2147483647 h 206"/>
                <a:gd name="T74" fmla="*/ 2147483647 w 206"/>
                <a:gd name="T75" fmla="*/ 2147483647 h 206"/>
                <a:gd name="T76" fmla="*/ 2147483647 w 206"/>
                <a:gd name="T77" fmla="*/ 2147483647 h 206"/>
                <a:gd name="T78" fmla="*/ 2147483647 w 206"/>
                <a:gd name="T79" fmla="*/ 0 h 206"/>
                <a:gd name="T80" fmla="*/ 2147483647 w 206"/>
                <a:gd name="T81" fmla="*/ 2147483647 h 206"/>
                <a:gd name="T82" fmla="*/ 2147483647 w 206"/>
                <a:gd name="T83" fmla="*/ 2147483647 h 206"/>
                <a:gd name="T84" fmla="*/ 2147483647 w 206"/>
                <a:gd name="T85" fmla="*/ 2147483647 h 206"/>
                <a:gd name="T86" fmla="*/ 2147483647 w 206"/>
                <a:gd name="T87" fmla="*/ 2147483647 h 206"/>
                <a:gd name="T88" fmla="*/ 2147483647 w 206"/>
                <a:gd name="T89" fmla="*/ 2147483647 h 206"/>
                <a:gd name="T90" fmla="*/ 2147483647 w 206"/>
                <a:gd name="T91" fmla="*/ 2147483647 h 206"/>
                <a:gd name="T92" fmla="*/ 2147483647 w 206"/>
                <a:gd name="T93" fmla="*/ 2147483647 h 206"/>
                <a:gd name="T94" fmla="*/ 2147483647 w 206"/>
                <a:gd name="T95" fmla="*/ 2147483647 h 206"/>
                <a:gd name="T96" fmla="*/ 2147483647 w 206"/>
                <a:gd name="T97" fmla="*/ 2147483647 h 206"/>
                <a:gd name="T98" fmla="*/ 2147483647 w 206"/>
                <a:gd name="T99" fmla="*/ 2147483647 h 206"/>
                <a:gd name="T100" fmla="*/ 2147483647 w 206"/>
                <a:gd name="T101" fmla="*/ 2147483647 h 206"/>
                <a:gd name="T102" fmla="*/ 2147483647 w 206"/>
                <a:gd name="T103" fmla="*/ 2147483647 h 206"/>
                <a:gd name="T104" fmla="*/ 2147483647 w 206"/>
                <a:gd name="T105" fmla="*/ 2147483647 h 206"/>
                <a:gd name="T106" fmla="*/ 2147483647 w 206"/>
                <a:gd name="T107" fmla="*/ 2147483647 h 206"/>
                <a:gd name="T108" fmla="*/ 2147483647 w 206"/>
                <a:gd name="T109" fmla="*/ 2147483647 h 206"/>
                <a:gd name="T110" fmla="*/ 2147483647 w 206"/>
                <a:gd name="T111" fmla="*/ 2147483647 h 206"/>
                <a:gd name="T112" fmla="*/ 2147483647 w 206"/>
                <a:gd name="T113" fmla="*/ 2147483647 h 206"/>
                <a:gd name="T114" fmla="*/ 2147483647 w 206"/>
                <a:gd name="T115" fmla="*/ 2147483647 h 206"/>
                <a:gd name="T116" fmla="*/ 2147483647 w 206"/>
                <a:gd name="T117" fmla="*/ 2147483647 h 206"/>
                <a:gd name="T118" fmla="*/ 2147483647 w 206"/>
                <a:gd name="T119" fmla="*/ 2147483647 h 2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206"/>
                <a:gd name="T181" fmla="*/ 0 h 206"/>
                <a:gd name="T182" fmla="*/ 206 w 206"/>
                <a:gd name="T183" fmla="*/ 206 h 2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206" h="206">
                  <a:moveTo>
                    <a:pt x="188" y="78"/>
                  </a:moveTo>
                  <a:lnTo>
                    <a:pt x="184" y="70"/>
                  </a:lnTo>
                  <a:lnTo>
                    <a:pt x="182" y="68"/>
                  </a:lnTo>
                  <a:lnTo>
                    <a:pt x="174" y="54"/>
                  </a:lnTo>
                  <a:lnTo>
                    <a:pt x="162" y="40"/>
                  </a:lnTo>
                  <a:lnTo>
                    <a:pt x="150" y="30"/>
                  </a:lnTo>
                  <a:lnTo>
                    <a:pt x="134" y="22"/>
                  </a:lnTo>
                  <a:lnTo>
                    <a:pt x="126" y="18"/>
                  </a:lnTo>
                  <a:lnTo>
                    <a:pt x="124" y="18"/>
                  </a:lnTo>
                  <a:lnTo>
                    <a:pt x="110" y="14"/>
                  </a:lnTo>
                  <a:lnTo>
                    <a:pt x="94" y="12"/>
                  </a:lnTo>
                  <a:lnTo>
                    <a:pt x="88" y="14"/>
                  </a:lnTo>
                  <a:lnTo>
                    <a:pt x="76" y="16"/>
                  </a:lnTo>
                  <a:lnTo>
                    <a:pt x="62" y="20"/>
                  </a:lnTo>
                  <a:lnTo>
                    <a:pt x="64" y="20"/>
                  </a:lnTo>
                  <a:lnTo>
                    <a:pt x="60" y="22"/>
                  </a:lnTo>
                  <a:lnTo>
                    <a:pt x="58" y="24"/>
                  </a:lnTo>
                  <a:lnTo>
                    <a:pt x="62" y="22"/>
                  </a:lnTo>
                  <a:lnTo>
                    <a:pt x="66" y="20"/>
                  </a:lnTo>
                  <a:lnTo>
                    <a:pt x="68" y="20"/>
                  </a:lnTo>
                  <a:lnTo>
                    <a:pt x="78" y="16"/>
                  </a:lnTo>
                  <a:lnTo>
                    <a:pt x="90" y="14"/>
                  </a:lnTo>
                  <a:lnTo>
                    <a:pt x="102" y="14"/>
                  </a:lnTo>
                  <a:lnTo>
                    <a:pt x="114" y="16"/>
                  </a:lnTo>
                  <a:lnTo>
                    <a:pt x="126" y="20"/>
                  </a:lnTo>
                  <a:lnTo>
                    <a:pt x="136" y="24"/>
                  </a:lnTo>
                  <a:lnTo>
                    <a:pt x="148" y="30"/>
                  </a:lnTo>
                  <a:lnTo>
                    <a:pt x="156" y="36"/>
                  </a:lnTo>
                  <a:lnTo>
                    <a:pt x="166" y="46"/>
                  </a:lnTo>
                  <a:lnTo>
                    <a:pt x="156" y="36"/>
                  </a:lnTo>
                  <a:lnTo>
                    <a:pt x="144" y="28"/>
                  </a:lnTo>
                  <a:lnTo>
                    <a:pt x="130" y="22"/>
                  </a:lnTo>
                  <a:lnTo>
                    <a:pt x="116" y="18"/>
                  </a:lnTo>
                  <a:lnTo>
                    <a:pt x="106" y="18"/>
                  </a:lnTo>
                  <a:lnTo>
                    <a:pt x="96" y="16"/>
                  </a:lnTo>
                  <a:lnTo>
                    <a:pt x="78" y="20"/>
                  </a:lnTo>
                  <a:lnTo>
                    <a:pt x="60" y="26"/>
                  </a:lnTo>
                  <a:lnTo>
                    <a:pt x="52" y="32"/>
                  </a:lnTo>
                  <a:lnTo>
                    <a:pt x="46" y="38"/>
                  </a:lnTo>
                  <a:lnTo>
                    <a:pt x="38" y="46"/>
                  </a:lnTo>
                  <a:lnTo>
                    <a:pt x="34" y="52"/>
                  </a:lnTo>
                  <a:lnTo>
                    <a:pt x="28" y="62"/>
                  </a:lnTo>
                  <a:lnTo>
                    <a:pt x="26" y="70"/>
                  </a:lnTo>
                  <a:lnTo>
                    <a:pt x="24" y="80"/>
                  </a:lnTo>
                  <a:lnTo>
                    <a:pt x="24" y="90"/>
                  </a:lnTo>
                  <a:lnTo>
                    <a:pt x="26" y="110"/>
                  </a:lnTo>
                  <a:lnTo>
                    <a:pt x="28" y="122"/>
                  </a:lnTo>
                  <a:lnTo>
                    <a:pt x="34" y="134"/>
                  </a:lnTo>
                  <a:lnTo>
                    <a:pt x="42" y="146"/>
                  </a:lnTo>
                  <a:lnTo>
                    <a:pt x="52" y="156"/>
                  </a:lnTo>
                  <a:lnTo>
                    <a:pt x="62" y="164"/>
                  </a:lnTo>
                  <a:lnTo>
                    <a:pt x="72" y="170"/>
                  </a:lnTo>
                  <a:lnTo>
                    <a:pt x="84" y="176"/>
                  </a:lnTo>
                  <a:lnTo>
                    <a:pt x="98" y="180"/>
                  </a:lnTo>
                  <a:lnTo>
                    <a:pt x="116" y="180"/>
                  </a:lnTo>
                  <a:lnTo>
                    <a:pt x="124" y="182"/>
                  </a:lnTo>
                  <a:lnTo>
                    <a:pt x="118" y="184"/>
                  </a:lnTo>
                  <a:lnTo>
                    <a:pt x="120" y="184"/>
                  </a:lnTo>
                  <a:lnTo>
                    <a:pt x="126" y="184"/>
                  </a:lnTo>
                  <a:lnTo>
                    <a:pt x="138" y="180"/>
                  </a:lnTo>
                  <a:lnTo>
                    <a:pt x="142" y="180"/>
                  </a:lnTo>
                  <a:lnTo>
                    <a:pt x="146" y="180"/>
                  </a:lnTo>
                  <a:lnTo>
                    <a:pt x="150" y="178"/>
                  </a:lnTo>
                  <a:lnTo>
                    <a:pt x="160" y="174"/>
                  </a:lnTo>
                  <a:lnTo>
                    <a:pt x="158" y="176"/>
                  </a:lnTo>
                  <a:lnTo>
                    <a:pt x="160" y="174"/>
                  </a:lnTo>
                  <a:lnTo>
                    <a:pt x="166" y="172"/>
                  </a:lnTo>
                  <a:lnTo>
                    <a:pt x="164" y="174"/>
                  </a:lnTo>
                  <a:lnTo>
                    <a:pt x="162" y="176"/>
                  </a:lnTo>
                  <a:lnTo>
                    <a:pt x="162" y="178"/>
                  </a:lnTo>
                  <a:lnTo>
                    <a:pt x="164" y="178"/>
                  </a:lnTo>
                  <a:lnTo>
                    <a:pt x="166" y="178"/>
                  </a:lnTo>
                  <a:lnTo>
                    <a:pt x="164" y="180"/>
                  </a:lnTo>
                  <a:lnTo>
                    <a:pt x="162" y="180"/>
                  </a:lnTo>
                  <a:lnTo>
                    <a:pt x="164" y="180"/>
                  </a:lnTo>
                  <a:lnTo>
                    <a:pt x="166" y="178"/>
                  </a:lnTo>
                  <a:lnTo>
                    <a:pt x="172" y="174"/>
                  </a:lnTo>
                  <a:lnTo>
                    <a:pt x="176" y="170"/>
                  </a:lnTo>
                  <a:lnTo>
                    <a:pt x="180" y="168"/>
                  </a:lnTo>
                  <a:lnTo>
                    <a:pt x="178" y="170"/>
                  </a:lnTo>
                  <a:lnTo>
                    <a:pt x="182" y="166"/>
                  </a:lnTo>
                  <a:lnTo>
                    <a:pt x="184" y="166"/>
                  </a:lnTo>
                  <a:lnTo>
                    <a:pt x="182" y="168"/>
                  </a:lnTo>
                  <a:lnTo>
                    <a:pt x="180" y="170"/>
                  </a:lnTo>
                  <a:lnTo>
                    <a:pt x="176" y="172"/>
                  </a:lnTo>
                  <a:lnTo>
                    <a:pt x="176" y="174"/>
                  </a:lnTo>
                  <a:lnTo>
                    <a:pt x="174" y="174"/>
                  </a:lnTo>
                  <a:lnTo>
                    <a:pt x="176" y="174"/>
                  </a:lnTo>
                  <a:lnTo>
                    <a:pt x="172" y="178"/>
                  </a:lnTo>
                  <a:lnTo>
                    <a:pt x="170" y="180"/>
                  </a:lnTo>
                  <a:lnTo>
                    <a:pt x="162" y="186"/>
                  </a:lnTo>
                  <a:lnTo>
                    <a:pt x="160" y="186"/>
                  </a:lnTo>
                  <a:lnTo>
                    <a:pt x="158" y="188"/>
                  </a:lnTo>
                  <a:lnTo>
                    <a:pt x="156" y="188"/>
                  </a:lnTo>
                  <a:lnTo>
                    <a:pt x="156" y="190"/>
                  </a:lnTo>
                  <a:lnTo>
                    <a:pt x="154" y="190"/>
                  </a:lnTo>
                  <a:lnTo>
                    <a:pt x="144" y="194"/>
                  </a:lnTo>
                  <a:lnTo>
                    <a:pt x="140" y="196"/>
                  </a:lnTo>
                  <a:lnTo>
                    <a:pt x="142" y="196"/>
                  </a:lnTo>
                  <a:lnTo>
                    <a:pt x="150" y="194"/>
                  </a:lnTo>
                  <a:lnTo>
                    <a:pt x="158" y="190"/>
                  </a:lnTo>
                  <a:lnTo>
                    <a:pt x="172" y="180"/>
                  </a:lnTo>
                  <a:lnTo>
                    <a:pt x="176" y="176"/>
                  </a:lnTo>
                  <a:lnTo>
                    <a:pt x="174" y="180"/>
                  </a:lnTo>
                  <a:lnTo>
                    <a:pt x="166" y="186"/>
                  </a:lnTo>
                  <a:lnTo>
                    <a:pt x="158" y="190"/>
                  </a:lnTo>
                  <a:lnTo>
                    <a:pt x="140" y="198"/>
                  </a:lnTo>
                  <a:lnTo>
                    <a:pt x="122" y="202"/>
                  </a:lnTo>
                  <a:lnTo>
                    <a:pt x="102" y="202"/>
                  </a:lnTo>
                  <a:lnTo>
                    <a:pt x="92" y="202"/>
                  </a:lnTo>
                  <a:lnTo>
                    <a:pt x="84" y="200"/>
                  </a:lnTo>
                  <a:lnTo>
                    <a:pt x="80" y="198"/>
                  </a:lnTo>
                  <a:lnTo>
                    <a:pt x="82" y="200"/>
                  </a:lnTo>
                  <a:lnTo>
                    <a:pt x="86" y="200"/>
                  </a:lnTo>
                  <a:lnTo>
                    <a:pt x="106" y="204"/>
                  </a:lnTo>
                  <a:lnTo>
                    <a:pt x="128" y="202"/>
                  </a:lnTo>
                  <a:lnTo>
                    <a:pt x="138" y="200"/>
                  </a:lnTo>
                  <a:lnTo>
                    <a:pt x="150" y="198"/>
                  </a:lnTo>
                  <a:lnTo>
                    <a:pt x="152" y="196"/>
                  </a:lnTo>
                  <a:lnTo>
                    <a:pt x="148" y="198"/>
                  </a:lnTo>
                  <a:lnTo>
                    <a:pt x="140" y="202"/>
                  </a:lnTo>
                  <a:lnTo>
                    <a:pt x="130" y="204"/>
                  </a:lnTo>
                  <a:lnTo>
                    <a:pt x="110" y="206"/>
                  </a:lnTo>
                  <a:lnTo>
                    <a:pt x="92" y="204"/>
                  </a:lnTo>
                  <a:lnTo>
                    <a:pt x="78" y="200"/>
                  </a:lnTo>
                  <a:lnTo>
                    <a:pt x="66" y="194"/>
                  </a:lnTo>
                  <a:lnTo>
                    <a:pt x="68" y="196"/>
                  </a:lnTo>
                  <a:lnTo>
                    <a:pt x="60" y="192"/>
                  </a:lnTo>
                  <a:lnTo>
                    <a:pt x="62" y="192"/>
                  </a:lnTo>
                  <a:lnTo>
                    <a:pt x="50" y="186"/>
                  </a:lnTo>
                  <a:lnTo>
                    <a:pt x="40" y="178"/>
                  </a:lnTo>
                  <a:lnTo>
                    <a:pt x="32" y="170"/>
                  </a:lnTo>
                  <a:lnTo>
                    <a:pt x="24" y="160"/>
                  </a:lnTo>
                  <a:lnTo>
                    <a:pt x="12" y="142"/>
                  </a:lnTo>
                  <a:lnTo>
                    <a:pt x="16" y="148"/>
                  </a:lnTo>
                  <a:lnTo>
                    <a:pt x="12" y="142"/>
                  </a:lnTo>
                  <a:lnTo>
                    <a:pt x="8" y="134"/>
                  </a:lnTo>
                  <a:lnTo>
                    <a:pt x="4" y="122"/>
                  </a:lnTo>
                  <a:lnTo>
                    <a:pt x="2" y="110"/>
                  </a:lnTo>
                  <a:lnTo>
                    <a:pt x="0" y="100"/>
                  </a:lnTo>
                  <a:lnTo>
                    <a:pt x="2" y="92"/>
                  </a:lnTo>
                  <a:lnTo>
                    <a:pt x="2" y="80"/>
                  </a:lnTo>
                  <a:lnTo>
                    <a:pt x="4" y="68"/>
                  </a:lnTo>
                  <a:lnTo>
                    <a:pt x="8" y="56"/>
                  </a:lnTo>
                  <a:lnTo>
                    <a:pt x="14" y="46"/>
                  </a:lnTo>
                  <a:lnTo>
                    <a:pt x="20" y="36"/>
                  </a:lnTo>
                  <a:lnTo>
                    <a:pt x="26" y="26"/>
                  </a:lnTo>
                  <a:lnTo>
                    <a:pt x="36" y="18"/>
                  </a:lnTo>
                  <a:lnTo>
                    <a:pt x="46" y="12"/>
                  </a:lnTo>
                  <a:lnTo>
                    <a:pt x="48" y="10"/>
                  </a:lnTo>
                  <a:lnTo>
                    <a:pt x="46" y="12"/>
                  </a:lnTo>
                  <a:lnTo>
                    <a:pt x="34" y="22"/>
                  </a:lnTo>
                  <a:lnTo>
                    <a:pt x="22" y="34"/>
                  </a:lnTo>
                  <a:lnTo>
                    <a:pt x="12" y="48"/>
                  </a:lnTo>
                  <a:lnTo>
                    <a:pt x="6" y="64"/>
                  </a:lnTo>
                  <a:lnTo>
                    <a:pt x="12" y="52"/>
                  </a:lnTo>
                  <a:lnTo>
                    <a:pt x="18" y="38"/>
                  </a:lnTo>
                  <a:lnTo>
                    <a:pt x="28" y="28"/>
                  </a:lnTo>
                  <a:lnTo>
                    <a:pt x="38" y="18"/>
                  </a:lnTo>
                  <a:lnTo>
                    <a:pt x="44" y="14"/>
                  </a:lnTo>
                  <a:lnTo>
                    <a:pt x="52" y="10"/>
                  </a:lnTo>
                  <a:lnTo>
                    <a:pt x="68" y="4"/>
                  </a:lnTo>
                  <a:lnTo>
                    <a:pt x="86" y="0"/>
                  </a:lnTo>
                  <a:lnTo>
                    <a:pt x="104" y="0"/>
                  </a:lnTo>
                  <a:lnTo>
                    <a:pt x="122" y="2"/>
                  </a:lnTo>
                  <a:lnTo>
                    <a:pt x="138" y="8"/>
                  </a:lnTo>
                  <a:lnTo>
                    <a:pt x="152" y="14"/>
                  </a:lnTo>
                  <a:lnTo>
                    <a:pt x="164" y="24"/>
                  </a:lnTo>
                  <a:lnTo>
                    <a:pt x="176" y="34"/>
                  </a:lnTo>
                  <a:lnTo>
                    <a:pt x="188" y="52"/>
                  </a:lnTo>
                  <a:lnTo>
                    <a:pt x="198" y="72"/>
                  </a:lnTo>
                  <a:lnTo>
                    <a:pt x="204" y="92"/>
                  </a:lnTo>
                  <a:lnTo>
                    <a:pt x="206" y="114"/>
                  </a:lnTo>
                  <a:lnTo>
                    <a:pt x="204" y="122"/>
                  </a:lnTo>
                  <a:lnTo>
                    <a:pt x="204" y="116"/>
                  </a:lnTo>
                  <a:lnTo>
                    <a:pt x="204" y="104"/>
                  </a:lnTo>
                  <a:lnTo>
                    <a:pt x="204" y="94"/>
                  </a:lnTo>
                  <a:lnTo>
                    <a:pt x="200" y="82"/>
                  </a:lnTo>
                  <a:lnTo>
                    <a:pt x="196" y="70"/>
                  </a:lnTo>
                  <a:lnTo>
                    <a:pt x="186" y="50"/>
                  </a:lnTo>
                  <a:lnTo>
                    <a:pt x="172" y="32"/>
                  </a:lnTo>
                  <a:lnTo>
                    <a:pt x="154" y="18"/>
                  </a:lnTo>
                  <a:lnTo>
                    <a:pt x="144" y="12"/>
                  </a:lnTo>
                  <a:lnTo>
                    <a:pt x="134" y="8"/>
                  </a:lnTo>
                  <a:lnTo>
                    <a:pt x="122" y="4"/>
                  </a:lnTo>
                  <a:lnTo>
                    <a:pt x="110" y="2"/>
                  </a:lnTo>
                  <a:lnTo>
                    <a:pt x="98" y="0"/>
                  </a:lnTo>
                  <a:lnTo>
                    <a:pt x="86" y="0"/>
                  </a:lnTo>
                  <a:lnTo>
                    <a:pt x="76" y="2"/>
                  </a:lnTo>
                  <a:lnTo>
                    <a:pt x="66" y="4"/>
                  </a:lnTo>
                  <a:lnTo>
                    <a:pt x="64" y="6"/>
                  </a:lnTo>
                  <a:lnTo>
                    <a:pt x="76" y="2"/>
                  </a:lnTo>
                  <a:lnTo>
                    <a:pt x="88" y="2"/>
                  </a:lnTo>
                  <a:lnTo>
                    <a:pt x="104" y="2"/>
                  </a:lnTo>
                  <a:lnTo>
                    <a:pt x="120" y="4"/>
                  </a:lnTo>
                  <a:lnTo>
                    <a:pt x="136" y="8"/>
                  </a:lnTo>
                  <a:lnTo>
                    <a:pt x="150" y="16"/>
                  </a:lnTo>
                  <a:lnTo>
                    <a:pt x="168" y="30"/>
                  </a:lnTo>
                  <a:lnTo>
                    <a:pt x="182" y="48"/>
                  </a:lnTo>
                  <a:lnTo>
                    <a:pt x="190" y="60"/>
                  </a:lnTo>
                  <a:lnTo>
                    <a:pt x="194" y="72"/>
                  </a:lnTo>
                  <a:lnTo>
                    <a:pt x="198" y="84"/>
                  </a:lnTo>
                  <a:lnTo>
                    <a:pt x="202" y="98"/>
                  </a:lnTo>
                  <a:lnTo>
                    <a:pt x="202" y="100"/>
                  </a:lnTo>
                  <a:lnTo>
                    <a:pt x="198" y="80"/>
                  </a:lnTo>
                  <a:lnTo>
                    <a:pt x="190" y="62"/>
                  </a:lnTo>
                  <a:lnTo>
                    <a:pt x="190" y="66"/>
                  </a:lnTo>
                  <a:lnTo>
                    <a:pt x="188" y="62"/>
                  </a:lnTo>
                  <a:lnTo>
                    <a:pt x="192" y="70"/>
                  </a:lnTo>
                  <a:lnTo>
                    <a:pt x="192" y="74"/>
                  </a:lnTo>
                  <a:lnTo>
                    <a:pt x="190" y="70"/>
                  </a:lnTo>
                  <a:lnTo>
                    <a:pt x="184" y="54"/>
                  </a:lnTo>
                  <a:lnTo>
                    <a:pt x="172" y="40"/>
                  </a:lnTo>
                  <a:lnTo>
                    <a:pt x="158" y="26"/>
                  </a:lnTo>
                  <a:lnTo>
                    <a:pt x="140" y="14"/>
                  </a:lnTo>
                  <a:lnTo>
                    <a:pt x="142" y="18"/>
                  </a:lnTo>
                  <a:lnTo>
                    <a:pt x="148" y="20"/>
                  </a:lnTo>
                  <a:lnTo>
                    <a:pt x="160" y="30"/>
                  </a:lnTo>
                  <a:lnTo>
                    <a:pt x="172" y="40"/>
                  </a:lnTo>
                  <a:lnTo>
                    <a:pt x="180" y="52"/>
                  </a:lnTo>
                  <a:lnTo>
                    <a:pt x="188" y="64"/>
                  </a:lnTo>
                  <a:lnTo>
                    <a:pt x="194" y="78"/>
                  </a:lnTo>
                  <a:lnTo>
                    <a:pt x="198" y="94"/>
                  </a:lnTo>
                  <a:lnTo>
                    <a:pt x="198" y="110"/>
                  </a:lnTo>
                  <a:lnTo>
                    <a:pt x="198" y="124"/>
                  </a:lnTo>
                  <a:lnTo>
                    <a:pt x="196" y="126"/>
                  </a:lnTo>
                  <a:lnTo>
                    <a:pt x="198" y="106"/>
                  </a:lnTo>
                  <a:lnTo>
                    <a:pt x="196" y="88"/>
                  </a:lnTo>
                  <a:lnTo>
                    <a:pt x="196" y="86"/>
                  </a:lnTo>
                  <a:lnTo>
                    <a:pt x="190" y="70"/>
                  </a:lnTo>
                  <a:lnTo>
                    <a:pt x="182" y="54"/>
                  </a:lnTo>
                  <a:lnTo>
                    <a:pt x="172" y="40"/>
                  </a:lnTo>
                  <a:lnTo>
                    <a:pt x="160" y="30"/>
                  </a:lnTo>
                  <a:lnTo>
                    <a:pt x="170" y="40"/>
                  </a:lnTo>
                  <a:lnTo>
                    <a:pt x="180" y="52"/>
                  </a:lnTo>
                  <a:lnTo>
                    <a:pt x="188" y="66"/>
                  </a:lnTo>
                  <a:lnTo>
                    <a:pt x="194" y="80"/>
                  </a:lnTo>
                  <a:lnTo>
                    <a:pt x="196" y="88"/>
                  </a:lnTo>
                  <a:lnTo>
                    <a:pt x="196" y="90"/>
                  </a:lnTo>
                  <a:lnTo>
                    <a:pt x="196" y="88"/>
                  </a:lnTo>
                  <a:lnTo>
                    <a:pt x="194" y="86"/>
                  </a:lnTo>
                  <a:lnTo>
                    <a:pt x="196" y="94"/>
                  </a:lnTo>
                  <a:lnTo>
                    <a:pt x="194" y="86"/>
                  </a:lnTo>
                  <a:lnTo>
                    <a:pt x="188" y="70"/>
                  </a:lnTo>
                  <a:lnTo>
                    <a:pt x="180" y="56"/>
                  </a:lnTo>
                  <a:lnTo>
                    <a:pt x="178" y="54"/>
                  </a:lnTo>
                  <a:lnTo>
                    <a:pt x="176" y="50"/>
                  </a:lnTo>
                  <a:lnTo>
                    <a:pt x="184" y="62"/>
                  </a:lnTo>
                  <a:lnTo>
                    <a:pt x="188" y="72"/>
                  </a:lnTo>
                  <a:lnTo>
                    <a:pt x="192" y="84"/>
                  </a:lnTo>
                  <a:lnTo>
                    <a:pt x="194" y="96"/>
                  </a:lnTo>
                  <a:lnTo>
                    <a:pt x="194" y="100"/>
                  </a:lnTo>
                  <a:lnTo>
                    <a:pt x="194" y="96"/>
                  </a:lnTo>
                  <a:lnTo>
                    <a:pt x="192" y="86"/>
                  </a:lnTo>
                  <a:lnTo>
                    <a:pt x="188" y="76"/>
                  </a:lnTo>
                  <a:lnTo>
                    <a:pt x="178" y="56"/>
                  </a:lnTo>
                  <a:lnTo>
                    <a:pt x="166" y="40"/>
                  </a:lnTo>
                  <a:lnTo>
                    <a:pt x="148" y="26"/>
                  </a:lnTo>
                  <a:lnTo>
                    <a:pt x="136" y="20"/>
                  </a:lnTo>
                  <a:lnTo>
                    <a:pt x="122" y="14"/>
                  </a:lnTo>
                  <a:lnTo>
                    <a:pt x="126" y="16"/>
                  </a:lnTo>
                  <a:lnTo>
                    <a:pt x="136" y="20"/>
                  </a:lnTo>
                  <a:lnTo>
                    <a:pt x="146" y="26"/>
                  </a:lnTo>
                  <a:lnTo>
                    <a:pt x="154" y="32"/>
                  </a:lnTo>
                  <a:lnTo>
                    <a:pt x="164" y="38"/>
                  </a:lnTo>
                  <a:lnTo>
                    <a:pt x="176" y="56"/>
                  </a:lnTo>
                  <a:lnTo>
                    <a:pt x="188" y="74"/>
                  </a:lnTo>
                  <a:lnTo>
                    <a:pt x="188" y="76"/>
                  </a:lnTo>
                  <a:lnTo>
                    <a:pt x="184" y="66"/>
                  </a:lnTo>
                  <a:lnTo>
                    <a:pt x="178" y="56"/>
                  </a:lnTo>
                  <a:lnTo>
                    <a:pt x="164" y="40"/>
                  </a:lnTo>
                  <a:lnTo>
                    <a:pt x="150" y="28"/>
                  </a:lnTo>
                  <a:lnTo>
                    <a:pt x="134" y="20"/>
                  </a:lnTo>
                  <a:lnTo>
                    <a:pt x="150" y="28"/>
                  </a:lnTo>
                  <a:lnTo>
                    <a:pt x="162" y="40"/>
                  </a:lnTo>
                  <a:lnTo>
                    <a:pt x="174" y="52"/>
                  </a:lnTo>
                  <a:lnTo>
                    <a:pt x="182" y="66"/>
                  </a:lnTo>
                  <a:lnTo>
                    <a:pt x="184" y="68"/>
                  </a:lnTo>
                  <a:lnTo>
                    <a:pt x="184" y="70"/>
                  </a:lnTo>
                  <a:lnTo>
                    <a:pt x="188" y="78"/>
                  </a:lnTo>
                  <a:lnTo>
                    <a:pt x="188" y="80"/>
                  </a:lnTo>
                  <a:lnTo>
                    <a:pt x="188" y="78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8" name="Freeform 28"/>
            <p:cNvSpPr>
              <a:spLocks/>
            </p:cNvSpPr>
            <p:nvPr/>
          </p:nvSpPr>
          <p:spPr bwMode="auto">
            <a:xfrm>
              <a:off x="4517620" y="4098608"/>
              <a:ext cx="174625" cy="85725"/>
            </a:xfrm>
            <a:custGeom>
              <a:avLst/>
              <a:gdLst>
                <a:gd name="T0" fmla="*/ 2147483647 w 110"/>
                <a:gd name="T1" fmla="*/ 2147483647 h 54"/>
                <a:gd name="T2" fmla="*/ 2147483647 w 110"/>
                <a:gd name="T3" fmla="*/ 2147483647 h 54"/>
                <a:gd name="T4" fmla="*/ 2147483647 w 110"/>
                <a:gd name="T5" fmla="*/ 2147483647 h 54"/>
                <a:gd name="T6" fmla="*/ 2147483647 w 110"/>
                <a:gd name="T7" fmla="*/ 2147483647 h 54"/>
                <a:gd name="T8" fmla="*/ 2147483647 w 110"/>
                <a:gd name="T9" fmla="*/ 2147483647 h 54"/>
                <a:gd name="T10" fmla="*/ 2147483647 w 110"/>
                <a:gd name="T11" fmla="*/ 2147483647 h 54"/>
                <a:gd name="T12" fmla="*/ 2147483647 w 110"/>
                <a:gd name="T13" fmla="*/ 2147483647 h 54"/>
                <a:gd name="T14" fmla="*/ 2147483647 w 110"/>
                <a:gd name="T15" fmla="*/ 2147483647 h 54"/>
                <a:gd name="T16" fmla="*/ 2147483647 w 110"/>
                <a:gd name="T17" fmla="*/ 2147483647 h 54"/>
                <a:gd name="T18" fmla="*/ 2147483647 w 110"/>
                <a:gd name="T19" fmla="*/ 2147483647 h 54"/>
                <a:gd name="T20" fmla="*/ 2147483647 w 110"/>
                <a:gd name="T21" fmla="*/ 2147483647 h 54"/>
                <a:gd name="T22" fmla="*/ 2147483647 w 110"/>
                <a:gd name="T23" fmla="*/ 2147483647 h 54"/>
                <a:gd name="T24" fmla="*/ 2147483647 w 110"/>
                <a:gd name="T25" fmla="*/ 2147483647 h 54"/>
                <a:gd name="T26" fmla="*/ 2147483647 w 110"/>
                <a:gd name="T27" fmla="*/ 2147483647 h 54"/>
                <a:gd name="T28" fmla="*/ 2147483647 w 110"/>
                <a:gd name="T29" fmla="*/ 2147483647 h 54"/>
                <a:gd name="T30" fmla="*/ 2147483647 w 110"/>
                <a:gd name="T31" fmla="*/ 2147483647 h 54"/>
                <a:gd name="T32" fmla="*/ 0 w 110"/>
                <a:gd name="T33" fmla="*/ 2147483647 h 54"/>
                <a:gd name="T34" fmla="*/ 0 w 110"/>
                <a:gd name="T35" fmla="*/ 2147483647 h 54"/>
                <a:gd name="T36" fmla="*/ 0 w 110"/>
                <a:gd name="T37" fmla="*/ 2147483647 h 54"/>
                <a:gd name="T38" fmla="*/ 2147483647 w 110"/>
                <a:gd name="T39" fmla="*/ 2147483647 h 54"/>
                <a:gd name="T40" fmla="*/ 2147483647 w 110"/>
                <a:gd name="T41" fmla="*/ 2147483647 h 54"/>
                <a:gd name="T42" fmla="*/ 2147483647 w 110"/>
                <a:gd name="T43" fmla="*/ 2147483647 h 54"/>
                <a:gd name="T44" fmla="*/ 2147483647 w 110"/>
                <a:gd name="T45" fmla="*/ 2147483647 h 54"/>
                <a:gd name="T46" fmla="*/ 2147483647 w 110"/>
                <a:gd name="T47" fmla="*/ 2147483647 h 54"/>
                <a:gd name="T48" fmla="*/ 2147483647 w 110"/>
                <a:gd name="T49" fmla="*/ 2147483647 h 54"/>
                <a:gd name="T50" fmla="*/ 2147483647 w 110"/>
                <a:gd name="T51" fmla="*/ 2147483647 h 54"/>
                <a:gd name="T52" fmla="*/ 2147483647 w 110"/>
                <a:gd name="T53" fmla="*/ 2147483647 h 54"/>
                <a:gd name="T54" fmla="*/ 2147483647 w 110"/>
                <a:gd name="T55" fmla="*/ 2147483647 h 54"/>
                <a:gd name="T56" fmla="*/ 2147483647 w 110"/>
                <a:gd name="T57" fmla="*/ 2147483647 h 54"/>
                <a:gd name="T58" fmla="*/ 2147483647 w 110"/>
                <a:gd name="T59" fmla="*/ 2147483647 h 54"/>
                <a:gd name="T60" fmla="*/ 2147483647 w 110"/>
                <a:gd name="T61" fmla="*/ 2147483647 h 54"/>
                <a:gd name="T62" fmla="*/ 2147483647 w 110"/>
                <a:gd name="T63" fmla="*/ 2147483647 h 54"/>
                <a:gd name="T64" fmla="*/ 2147483647 w 110"/>
                <a:gd name="T65" fmla="*/ 2147483647 h 54"/>
                <a:gd name="T66" fmla="*/ 2147483647 w 110"/>
                <a:gd name="T67" fmla="*/ 2147483647 h 54"/>
                <a:gd name="T68" fmla="*/ 2147483647 w 110"/>
                <a:gd name="T69" fmla="*/ 2147483647 h 54"/>
                <a:gd name="T70" fmla="*/ 2147483647 w 110"/>
                <a:gd name="T71" fmla="*/ 2147483647 h 54"/>
                <a:gd name="T72" fmla="*/ 2147483647 w 110"/>
                <a:gd name="T73" fmla="*/ 2147483647 h 54"/>
                <a:gd name="T74" fmla="*/ 2147483647 w 110"/>
                <a:gd name="T75" fmla="*/ 2147483647 h 54"/>
                <a:gd name="T76" fmla="*/ 2147483647 w 110"/>
                <a:gd name="T77" fmla="*/ 2147483647 h 54"/>
                <a:gd name="T78" fmla="*/ 2147483647 w 110"/>
                <a:gd name="T79" fmla="*/ 2147483647 h 54"/>
                <a:gd name="T80" fmla="*/ 2147483647 w 110"/>
                <a:gd name="T81" fmla="*/ 2147483647 h 54"/>
                <a:gd name="T82" fmla="*/ 2147483647 w 110"/>
                <a:gd name="T83" fmla="*/ 2147483647 h 54"/>
                <a:gd name="T84" fmla="*/ 2147483647 w 110"/>
                <a:gd name="T85" fmla="*/ 2147483647 h 54"/>
                <a:gd name="T86" fmla="*/ 2147483647 w 110"/>
                <a:gd name="T87" fmla="*/ 2147483647 h 54"/>
                <a:gd name="T88" fmla="*/ 2147483647 w 110"/>
                <a:gd name="T89" fmla="*/ 2147483647 h 54"/>
                <a:gd name="T90" fmla="*/ 2147483647 w 110"/>
                <a:gd name="T91" fmla="*/ 2147483647 h 54"/>
                <a:gd name="T92" fmla="*/ 2147483647 w 110"/>
                <a:gd name="T93" fmla="*/ 2147483647 h 54"/>
                <a:gd name="T94" fmla="*/ 2147483647 w 110"/>
                <a:gd name="T95" fmla="*/ 2147483647 h 54"/>
                <a:gd name="T96" fmla="*/ 2147483647 w 110"/>
                <a:gd name="T97" fmla="*/ 2147483647 h 54"/>
                <a:gd name="T98" fmla="*/ 2147483647 w 110"/>
                <a:gd name="T99" fmla="*/ 2147483647 h 54"/>
                <a:gd name="T100" fmla="*/ 2147483647 w 110"/>
                <a:gd name="T101" fmla="*/ 2147483647 h 54"/>
                <a:gd name="T102" fmla="*/ 2147483647 w 110"/>
                <a:gd name="T103" fmla="*/ 2147483647 h 54"/>
                <a:gd name="T104" fmla="*/ 2147483647 w 110"/>
                <a:gd name="T105" fmla="*/ 2147483647 h 54"/>
                <a:gd name="T106" fmla="*/ 2147483647 w 110"/>
                <a:gd name="T107" fmla="*/ 2147483647 h 5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110"/>
                <a:gd name="T163" fmla="*/ 0 h 54"/>
                <a:gd name="T164" fmla="*/ 110 w 110"/>
                <a:gd name="T165" fmla="*/ 54 h 54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110" h="54">
                  <a:moveTo>
                    <a:pt x="104" y="14"/>
                  </a:moveTo>
                  <a:lnTo>
                    <a:pt x="104" y="14"/>
                  </a:lnTo>
                  <a:lnTo>
                    <a:pt x="104" y="16"/>
                  </a:lnTo>
                  <a:lnTo>
                    <a:pt x="92" y="28"/>
                  </a:lnTo>
                  <a:lnTo>
                    <a:pt x="90" y="30"/>
                  </a:lnTo>
                  <a:lnTo>
                    <a:pt x="84" y="36"/>
                  </a:lnTo>
                  <a:lnTo>
                    <a:pt x="82" y="36"/>
                  </a:lnTo>
                  <a:lnTo>
                    <a:pt x="76" y="40"/>
                  </a:lnTo>
                  <a:lnTo>
                    <a:pt x="78" y="40"/>
                  </a:lnTo>
                  <a:lnTo>
                    <a:pt x="76" y="42"/>
                  </a:lnTo>
                  <a:lnTo>
                    <a:pt x="78" y="40"/>
                  </a:lnTo>
                  <a:lnTo>
                    <a:pt x="80" y="38"/>
                  </a:lnTo>
                  <a:lnTo>
                    <a:pt x="90" y="30"/>
                  </a:lnTo>
                  <a:lnTo>
                    <a:pt x="100" y="22"/>
                  </a:lnTo>
                  <a:lnTo>
                    <a:pt x="90" y="34"/>
                  </a:lnTo>
                  <a:lnTo>
                    <a:pt x="82" y="40"/>
                  </a:lnTo>
                  <a:lnTo>
                    <a:pt x="72" y="46"/>
                  </a:lnTo>
                  <a:lnTo>
                    <a:pt x="60" y="50"/>
                  </a:lnTo>
                  <a:lnTo>
                    <a:pt x="50" y="52"/>
                  </a:lnTo>
                  <a:lnTo>
                    <a:pt x="34" y="54"/>
                  </a:lnTo>
                  <a:lnTo>
                    <a:pt x="20" y="52"/>
                  </a:lnTo>
                  <a:lnTo>
                    <a:pt x="12" y="50"/>
                  </a:lnTo>
                  <a:lnTo>
                    <a:pt x="14" y="50"/>
                  </a:lnTo>
                  <a:lnTo>
                    <a:pt x="12" y="48"/>
                  </a:lnTo>
                  <a:lnTo>
                    <a:pt x="8" y="48"/>
                  </a:lnTo>
                  <a:lnTo>
                    <a:pt x="4" y="44"/>
                  </a:lnTo>
                  <a:lnTo>
                    <a:pt x="2" y="44"/>
                  </a:lnTo>
                  <a:lnTo>
                    <a:pt x="2" y="42"/>
                  </a:lnTo>
                  <a:lnTo>
                    <a:pt x="4" y="42"/>
                  </a:lnTo>
                  <a:lnTo>
                    <a:pt x="4" y="40"/>
                  </a:lnTo>
                  <a:lnTo>
                    <a:pt x="2" y="40"/>
                  </a:lnTo>
                  <a:lnTo>
                    <a:pt x="0" y="40"/>
                  </a:lnTo>
                  <a:lnTo>
                    <a:pt x="0" y="38"/>
                  </a:lnTo>
                  <a:lnTo>
                    <a:pt x="2" y="38"/>
                  </a:lnTo>
                  <a:lnTo>
                    <a:pt x="4" y="38"/>
                  </a:lnTo>
                  <a:lnTo>
                    <a:pt x="6" y="38"/>
                  </a:lnTo>
                  <a:lnTo>
                    <a:pt x="8" y="38"/>
                  </a:lnTo>
                  <a:lnTo>
                    <a:pt x="10" y="38"/>
                  </a:lnTo>
                  <a:lnTo>
                    <a:pt x="10" y="40"/>
                  </a:lnTo>
                  <a:lnTo>
                    <a:pt x="10" y="38"/>
                  </a:lnTo>
                  <a:lnTo>
                    <a:pt x="4" y="38"/>
                  </a:lnTo>
                  <a:lnTo>
                    <a:pt x="2" y="36"/>
                  </a:lnTo>
                  <a:lnTo>
                    <a:pt x="4" y="36"/>
                  </a:lnTo>
                  <a:lnTo>
                    <a:pt x="18" y="40"/>
                  </a:lnTo>
                  <a:lnTo>
                    <a:pt x="22" y="40"/>
                  </a:lnTo>
                  <a:lnTo>
                    <a:pt x="24" y="40"/>
                  </a:lnTo>
                  <a:lnTo>
                    <a:pt x="22" y="40"/>
                  </a:lnTo>
                  <a:lnTo>
                    <a:pt x="14" y="38"/>
                  </a:lnTo>
                  <a:lnTo>
                    <a:pt x="10" y="36"/>
                  </a:lnTo>
                  <a:lnTo>
                    <a:pt x="8" y="36"/>
                  </a:lnTo>
                  <a:lnTo>
                    <a:pt x="10" y="36"/>
                  </a:lnTo>
                  <a:lnTo>
                    <a:pt x="24" y="38"/>
                  </a:lnTo>
                  <a:lnTo>
                    <a:pt x="26" y="40"/>
                  </a:lnTo>
                  <a:lnTo>
                    <a:pt x="26" y="38"/>
                  </a:lnTo>
                  <a:lnTo>
                    <a:pt x="28" y="40"/>
                  </a:lnTo>
                  <a:lnTo>
                    <a:pt x="38" y="40"/>
                  </a:lnTo>
                  <a:lnTo>
                    <a:pt x="42" y="40"/>
                  </a:lnTo>
                  <a:lnTo>
                    <a:pt x="40" y="40"/>
                  </a:lnTo>
                  <a:lnTo>
                    <a:pt x="44" y="40"/>
                  </a:lnTo>
                  <a:lnTo>
                    <a:pt x="52" y="40"/>
                  </a:lnTo>
                  <a:lnTo>
                    <a:pt x="62" y="36"/>
                  </a:lnTo>
                  <a:lnTo>
                    <a:pt x="70" y="34"/>
                  </a:lnTo>
                  <a:lnTo>
                    <a:pt x="70" y="32"/>
                  </a:lnTo>
                  <a:lnTo>
                    <a:pt x="70" y="34"/>
                  </a:lnTo>
                  <a:lnTo>
                    <a:pt x="58" y="38"/>
                  </a:lnTo>
                  <a:lnTo>
                    <a:pt x="68" y="34"/>
                  </a:lnTo>
                  <a:lnTo>
                    <a:pt x="70" y="34"/>
                  </a:lnTo>
                  <a:lnTo>
                    <a:pt x="72" y="34"/>
                  </a:lnTo>
                  <a:lnTo>
                    <a:pt x="78" y="30"/>
                  </a:lnTo>
                  <a:lnTo>
                    <a:pt x="84" y="26"/>
                  </a:lnTo>
                  <a:lnTo>
                    <a:pt x="92" y="16"/>
                  </a:lnTo>
                  <a:lnTo>
                    <a:pt x="104" y="2"/>
                  </a:lnTo>
                  <a:lnTo>
                    <a:pt x="106" y="0"/>
                  </a:lnTo>
                  <a:lnTo>
                    <a:pt x="104" y="2"/>
                  </a:lnTo>
                  <a:lnTo>
                    <a:pt x="94" y="18"/>
                  </a:lnTo>
                  <a:lnTo>
                    <a:pt x="78" y="30"/>
                  </a:lnTo>
                  <a:lnTo>
                    <a:pt x="74" y="32"/>
                  </a:lnTo>
                  <a:lnTo>
                    <a:pt x="74" y="34"/>
                  </a:lnTo>
                  <a:lnTo>
                    <a:pt x="78" y="30"/>
                  </a:lnTo>
                  <a:lnTo>
                    <a:pt x="90" y="22"/>
                  </a:lnTo>
                  <a:lnTo>
                    <a:pt x="96" y="16"/>
                  </a:lnTo>
                  <a:lnTo>
                    <a:pt x="104" y="6"/>
                  </a:lnTo>
                  <a:lnTo>
                    <a:pt x="100" y="12"/>
                  </a:lnTo>
                  <a:lnTo>
                    <a:pt x="100" y="14"/>
                  </a:lnTo>
                  <a:lnTo>
                    <a:pt x="102" y="12"/>
                  </a:lnTo>
                  <a:lnTo>
                    <a:pt x="96" y="18"/>
                  </a:lnTo>
                  <a:lnTo>
                    <a:pt x="90" y="24"/>
                  </a:lnTo>
                  <a:lnTo>
                    <a:pt x="92" y="24"/>
                  </a:lnTo>
                  <a:lnTo>
                    <a:pt x="108" y="2"/>
                  </a:lnTo>
                  <a:lnTo>
                    <a:pt x="110" y="2"/>
                  </a:lnTo>
                  <a:lnTo>
                    <a:pt x="104" y="10"/>
                  </a:lnTo>
                  <a:lnTo>
                    <a:pt x="94" y="22"/>
                  </a:lnTo>
                  <a:lnTo>
                    <a:pt x="104" y="10"/>
                  </a:lnTo>
                  <a:lnTo>
                    <a:pt x="106" y="8"/>
                  </a:lnTo>
                  <a:lnTo>
                    <a:pt x="104" y="10"/>
                  </a:lnTo>
                  <a:lnTo>
                    <a:pt x="100" y="16"/>
                  </a:lnTo>
                  <a:lnTo>
                    <a:pt x="98" y="18"/>
                  </a:lnTo>
                  <a:lnTo>
                    <a:pt x="106" y="8"/>
                  </a:lnTo>
                  <a:lnTo>
                    <a:pt x="108" y="8"/>
                  </a:lnTo>
                  <a:lnTo>
                    <a:pt x="106" y="8"/>
                  </a:lnTo>
                  <a:lnTo>
                    <a:pt x="94" y="24"/>
                  </a:lnTo>
                  <a:lnTo>
                    <a:pt x="88" y="30"/>
                  </a:lnTo>
                  <a:lnTo>
                    <a:pt x="90" y="30"/>
                  </a:lnTo>
                  <a:lnTo>
                    <a:pt x="98" y="22"/>
                  </a:lnTo>
                  <a:lnTo>
                    <a:pt x="104" y="14"/>
                  </a:lnTo>
                  <a:lnTo>
                    <a:pt x="98" y="22"/>
                  </a:lnTo>
                  <a:lnTo>
                    <a:pt x="92" y="28"/>
                  </a:lnTo>
                  <a:lnTo>
                    <a:pt x="102" y="16"/>
                  </a:lnTo>
                  <a:lnTo>
                    <a:pt x="104" y="16"/>
                  </a:lnTo>
                  <a:lnTo>
                    <a:pt x="104" y="14"/>
                  </a:lnTo>
                  <a:lnTo>
                    <a:pt x="104" y="12"/>
                  </a:lnTo>
                  <a:lnTo>
                    <a:pt x="104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99" name="Freeform 29"/>
            <p:cNvSpPr>
              <a:spLocks/>
            </p:cNvSpPr>
            <p:nvPr/>
          </p:nvSpPr>
          <p:spPr bwMode="auto">
            <a:xfrm>
              <a:off x="4533495" y="40636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6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4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0" name="Freeform 30"/>
            <p:cNvSpPr>
              <a:spLocks/>
            </p:cNvSpPr>
            <p:nvPr/>
          </p:nvSpPr>
          <p:spPr bwMode="auto">
            <a:xfrm>
              <a:off x="4584295" y="4038283"/>
              <a:ext cx="31750" cy="25400"/>
            </a:xfrm>
            <a:custGeom>
              <a:avLst/>
              <a:gdLst>
                <a:gd name="T0" fmla="*/ 2147483647 w 20"/>
                <a:gd name="T1" fmla="*/ 2147483647 h 16"/>
                <a:gd name="T2" fmla="*/ 2147483647 w 20"/>
                <a:gd name="T3" fmla="*/ 2147483647 h 16"/>
                <a:gd name="T4" fmla="*/ 2147483647 w 20"/>
                <a:gd name="T5" fmla="*/ 2147483647 h 16"/>
                <a:gd name="T6" fmla="*/ 2147483647 w 20"/>
                <a:gd name="T7" fmla="*/ 2147483647 h 16"/>
                <a:gd name="T8" fmla="*/ 2147483647 w 20"/>
                <a:gd name="T9" fmla="*/ 2147483647 h 16"/>
                <a:gd name="T10" fmla="*/ 2147483647 w 20"/>
                <a:gd name="T11" fmla="*/ 2147483647 h 16"/>
                <a:gd name="T12" fmla="*/ 2147483647 w 20"/>
                <a:gd name="T13" fmla="*/ 2147483647 h 16"/>
                <a:gd name="T14" fmla="*/ 2147483647 w 20"/>
                <a:gd name="T15" fmla="*/ 2147483647 h 16"/>
                <a:gd name="T16" fmla="*/ 2147483647 w 20"/>
                <a:gd name="T17" fmla="*/ 2147483647 h 16"/>
                <a:gd name="T18" fmla="*/ 2147483647 w 20"/>
                <a:gd name="T19" fmla="*/ 2147483647 h 16"/>
                <a:gd name="T20" fmla="*/ 2147483647 w 20"/>
                <a:gd name="T21" fmla="*/ 2147483647 h 16"/>
                <a:gd name="T22" fmla="*/ 2147483647 w 20"/>
                <a:gd name="T23" fmla="*/ 2147483647 h 16"/>
                <a:gd name="T24" fmla="*/ 2147483647 w 20"/>
                <a:gd name="T25" fmla="*/ 2147483647 h 16"/>
                <a:gd name="T26" fmla="*/ 2147483647 w 20"/>
                <a:gd name="T27" fmla="*/ 2147483647 h 16"/>
                <a:gd name="T28" fmla="*/ 2147483647 w 20"/>
                <a:gd name="T29" fmla="*/ 2147483647 h 16"/>
                <a:gd name="T30" fmla="*/ 2147483647 w 20"/>
                <a:gd name="T31" fmla="*/ 2147483647 h 16"/>
                <a:gd name="T32" fmla="*/ 2147483647 w 20"/>
                <a:gd name="T33" fmla="*/ 2147483647 h 16"/>
                <a:gd name="T34" fmla="*/ 2147483647 w 20"/>
                <a:gd name="T35" fmla="*/ 2147483647 h 16"/>
                <a:gd name="T36" fmla="*/ 2147483647 w 20"/>
                <a:gd name="T37" fmla="*/ 2147483647 h 16"/>
                <a:gd name="T38" fmla="*/ 2147483647 w 20"/>
                <a:gd name="T39" fmla="*/ 2147483647 h 16"/>
                <a:gd name="T40" fmla="*/ 2147483647 w 20"/>
                <a:gd name="T41" fmla="*/ 2147483647 h 16"/>
                <a:gd name="T42" fmla="*/ 2147483647 w 20"/>
                <a:gd name="T43" fmla="*/ 2147483647 h 16"/>
                <a:gd name="T44" fmla="*/ 2147483647 w 20"/>
                <a:gd name="T45" fmla="*/ 2147483647 h 16"/>
                <a:gd name="T46" fmla="*/ 2147483647 w 20"/>
                <a:gd name="T47" fmla="*/ 2147483647 h 16"/>
                <a:gd name="T48" fmla="*/ 2147483647 w 20"/>
                <a:gd name="T49" fmla="*/ 2147483647 h 16"/>
                <a:gd name="T50" fmla="*/ 2147483647 w 20"/>
                <a:gd name="T51" fmla="*/ 2147483647 h 16"/>
                <a:gd name="T52" fmla="*/ 2147483647 w 20"/>
                <a:gd name="T53" fmla="*/ 2147483647 h 16"/>
                <a:gd name="T54" fmla="*/ 2147483647 w 20"/>
                <a:gd name="T55" fmla="*/ 2147483647 h 16"/>
                <a:gd name="T56" fmla="*/ 2147483647 w 20"/>
                <a:gd name="T57" fmla="*/ 2147483647 h 16"/>
                <a:gd name="T58" fmla="*/ 2147483647 w 20"/>
                <a:gd name="T59" fmla="*/ 0 h 16"/>
                <a:gd name="T60" fmla="*/ 2147483647 w 20"/>
                <a:gd name="T61" fmla="*/ 0 h 16"/>
                <a:gd name="T62" fmla="*/ 2147483647 w 20"/>
                <a:gd name="T63" fmla="*/ 2147483647 h 16"/>
                <a:gd name="T64" fmla="*/ 2147483647 w 20"/>
                <a:gd name="T65" fmla="*/ 2147483647 h 16"/>
                <a:gd name="T66" fmla="*/ 2147483647 w 20"/>
                <a:gd name="T67" fmla="*/ 2147483647 h 16"/>
                <a:gd name="T68" fmla="*/ 2147483647 w 20"/>
                <a:gd name="T69" fmla="*/ 2147483647 h 16"/>
                <a:gd name="T70" fmla="*/ 2147483647 w 20"/>
                <a:gd name="T71" fmla="*/ 2147483647 h 16"/>
                <a:gd name="T72" fmla="*/ 2147483647 w 20"/>
                <a:gd name="T73" fmla="*/ 2147483647 h 16"/>
                <a:gd name="T74" fmla="*/ 2147483647 w 20"/>
                <a:gd name="T75" fmla="*/ 2147483647 h 16"/>
                <a:gd name="T76" fmla="*/ 2147483647 w 20"/>
                <a:gd name="T77" fmla="*/ 2147483647 h 16"/>
                <a:gd name="T78" fmla="*/ 2147483647 w 20"/>
                <a:gd name="T79" fmla="*/ 2147483647 h 16"/>
                <a:gd name="T80" fmla="*/ 2147483647 w 20"/>
                <a:gd name="T81" fmla="*/ 2147483647 h 16"/>
                <a:gd name="T82" fmla="*/ 2147483647 w 20"/>
                <a:gd name="T83" fmla="*/ 2147483647 h 16"/>
                <a:gd name="T84" fmla="*/ 2147483647 w 20"/>
                <a:gd name="T85" fmla="*/ 2147483647 h 16"/>
                <a:gd name="T86" fmla="*/ 2147483647 w 20"/>
                <a:gd name="T87" fmla="*/ 2147483647 h 16"/>
                <a:gd name="T88" fmla="*/ 2147483647 w 20"/>
                <a:gd name="T89" fmla="*/ 2147483647 h 16"/>
                <a:gd name="T90" fmla="*/ 2147483647 w 20"/>
                <a:gd name="T91" fmla="*/ 2147483647 h 16"/>
                <a:gd name="T92" fmla="*/ 2147483647 w 20"/>
                <a:gd name="T93" fmla="*/ 2147483647 h 16"/>
                <a:gd name="T94" fmla="*/ 2147483647 w 20"/>
                <a:gd name="T95" fmla="*/ 2147483647 h 16"/>
                <a:gd name="T96" fmla="*/ 2147483647 w 20"/>
                <a:gd name="T97" fmla="*/ 2147483647 h 16"/>
                <a:gd name="T98" fmla="*/ 2147483647 w 20"/>
                <a:gd name="T99" fmla="*/ 2147483647 h 16"/>
                <a:gd name="T100" fmla="*/ 2147483647 w 20"/>
                <a:gd name="T101" fmla="*/ 2147483647 h 16"/>
                <a:gd name="T102" fmla="*/ 2147483647 w 20"/>
                <a:gd name="T103" fmla="*/ 2147483647 h 16"/>
                <a:gd name="T104" fmla="*/ 2147483647 w 20"/>
                <a:gd name="T105" fmla="*/ 2147483647 h 16"/>
                <a:gd name="T106" fmla="*/ 2147483647 w 20"/>
                <a:gd name="T107" fmla="*/ 2147483647 h 16"/>
                <a:gd name="T108" fmla="*/ 2147483647 w 20"/>
                <a:gd name="T109" fmla="*/ 2147483647 h 16"/>
                <a:gd name="T110" fmla="*/ 2147483647 w 20"/>
                <a:gd name="T111" fmla="*/ 2147483647 h 16"/>
                <a:gd name="T112" fmla="*/ 2147483647 w 20"/>
                <a:gd name="T113" fmla="*/ 2147483647 h 16"/>
                <a:gd name="T114" fmla="*/ 2147483647 w 20"/>
                <a:gd name="T115" fmla="*/ 2147483647 h 16"/>
                <a:gd name="T116" fmla="*/ 2147483647 w 20"/>
                <a:gd name="T117" fmla="*/ 2147483647 h 1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20"/>
                <a:gd name="T178" fmla="*/ 0 h 16"/>
                <a:gd name="T179" fmla="*/ 20 w 20"/>
                <a:gd name="T180" fmla="*/ 16 h 1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20" h="16">
                  <a:moveTo>
                    <a:pt x="16" y="14"/>
                  </a:moveTo>
                  <a:lnTo>
                    <a:pt x="14" y="14"/>
                  </a:lnTo>
                  <a:lnTo>
                    <a:pt x="12" y="14"/>
                  </a:lnTo>
                  <a:lnTo>
                    <a:pt x="10" y="14"/>
                  </a:lnTo>
                  <a:lnTo>
                    <a:pt x="14" y="14"/>
                  </a:lnTo>
                  <a:lnTo>
                    <a:pt x="10" y="16"/>
                  </a:lnTo>
                  <a:lnTo>
                    <a:pt x="8" y="16"/>
                  </a:lnTo>
                  <a:lnTo>
                    <a:pt x="4" y="16"/>
                  </a:lnTo>
                  <a:lnTo>
                    <a:pt x="2" y="14"/>
                  </a:lnTo>
                  <a:lnTo>
                    <a:pt x="0" y="12"/>
                  </a:lnTo>
                  <a:lnTo>
                    <a:pt x="2" y="12"/>
                  </a:lnTo>
                  <a:lnTo>
                    <a:pt x="2" y="10"/>
                  </a:lnTo>
                  <a:lnTo>
                    <a:pt x="2" y="8"/>
                  </a:lnTo>
                  <a:lnTo>
                    <a:pt x="2" y="6"/>
                  </a:lnTo>
                  <a:lnTo>
                    <a:pt x="2" y="4"/>
                  </a:lnTo>
                  <a:lnTo>
                    <a:pt x="2" y="2"/>
                  </a:lnTo>
                  <a:lnTo>
                    <a:pt x="4" y="2"/>
                  </a:lnTo>
                  <a:lnTo>
                    <a:pt x="6" y="2"/>
                  </a:lnTo>
                  <a:lnTo>
                    <a:pt x="6" y="0"/>
                  </a:lnTo>
                  <a:lnTo>
                    <a:pt x="6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8" y="2"/>
                  </a:lnTo>
                  <a:lnTo>
                    <a:pt x="10" y="2"/>
                  </a:lnTo>
                  <a:lnTo>
                    <a:pt x="10" y="4"/>
                  </a:lnTo>
                  <a:lnTo>
                    <a:pt x="12" y="4"/>
                  </a:lnTo>
                  <a:lnTo>
                    <a:pt x="10" y="4"/>
                  </a:lnTo>
                  <a:lnTo>
                    <a:pt x="12" y="6"/>
                  </a:lnTo>
                  <a:lnTo>
                    <a:pt x="14" y="6"/>
                  </a:lnTo>
                  <a:lnTo>
                    <a:pt x="16" y="6"/>
                  </a:lnTo>
                  <a:lnTo>
                    <a:pt x="20" y="6"/>
                  </a:lnTo>
                  <a:lnTo>
                    <a:pt x="20" y="8"/>
                  </a:lnTo>
                  <a:lnTo>
                    <a:pt x="18" y="8"/>
                  </a:lnTo>
                  <a:lnTo>
                    <a:pt x="14" y="6"/>
                  </a:lnTo>
                  <a:lnTo>
                    <a:pt x="12" y="6"/>
                  </a:lnTo>
                  <a:lnTo>
                    <a:pt x="14" y="8"/>
                  </a:lnTo>
                  <a:lnTo>
                    <a:pt x="16" y="8"/>
                  </a:lnTo>
                  <a:lnTo>
                    <a:pt x="18" y="8"/>
                  </a:lnTo>
                  <a:lnTo>
                    <a:pt x="16" y="8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8" y="10"/>
                  </a:lnTo>
                  <a:lnTo>
                    <a:pt x="16" y="10"/>
                  </a:lnTo>
                  <a:lnTo>
                    <a:pt x="14" y="10"/>
                  </a:lnTo>
                  <a:lnTo>
                    <a:pt x="16" y="10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6" y="12"/>
                  </a:lnTo>
                  <a:lnTo>
                    <a:pt x="14" y="12"/>
                  </a:lnTo>
                  <a:lnTo>
                    <a:pt x="12" y="12"/>
                  </a:lnTo>
                  <a:lnTo>
                    <a:pt x="16" y="12"/>
                  </a:lnTo>
                  <a:lnTo>
                    <a:pt x="14" y="14"/>
                  </a:lnTo>
                  <a:lnTo>
                    <a:pt x="12" y="14"/>
                  </a:lnTo>
                  <a:lnTo>
                    <a:pt x="14" y="14"/>
                  </a:lnTo>
                  <a:lnTo>
                    <a:pt x="16" y="14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kern="0">
                <a:solidFill>
                  <a:sysClr val="windowText" lastClr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943831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20408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22894</TotalTime>
  <Words>150</Words>
  <Application>Microsoft Office PowerPoint</Application>
  <PresentationFormat>宽屏</PresentationFormat>
  <Paragraphs>72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ＭＳ Ｐゴシック</vt:lpstr>
      <vt:lpstr>华文细黑</vt:lpstr>
      <vt:lpstr>宋体</vt:lpstr>
      <vt:lpstr>微软雅黑</vt:lpstr>
      <vt:lpstr>Arial</vt:lpstr>
      <vt:lpstr>Calibri</vt:lpstr>
      <vt:lpstr>Calibri Light</vt:lpstr>
      <vt:lpstr>第一PPT模板网：www.1ppt.com</vt:lpstr>
      <vt:lpstr>Office Theme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1312</cp:revision>
  <dcterms:created xsi:type="dcterms:W3CDTF">2009-02-11T05:37:22Z</dcterms:created>
  <dcterms:modified xsi:type="dcterms:W3CDTF">2016-02-04T02:37:16Z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