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5"/>
  </p:notesMasterIdLst>
  <p:sldIdLst>
    <p:sldId id="256" r:id="rId3"/>
    <p:sldId id="257" r:id="rId4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7" d="100"/>
          <a:sy n="87" d="100"/>
        </p:scale>
        <p:origin x="109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663AF-0FEC-49A7-8C1E-C5920F21A72B}" type="datetimeFigureOut">
              <a:rPr lang="zh-CN" altLang="en-US" smtClean="0"/>
              <a:t>2015/12/8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B0747C-66FD-4868-A36A-BF994FB0FE7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6196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793423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FA50DB-F56C-468B-A2D5-7AA32D319797}" type="datetimeFigureOut">
              <a:rPr lang="en-US"/>
              <a:pPr>
                <a:defRPr/>
              </a:pPr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DF9F58-78DA-4BF2-8A75-64C57D58F5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0619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6752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7405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3218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188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99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408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2522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140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331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107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C430323-E022-46C4-8466-6DF4C317887D}" type="datetimeFigureOut">
              <a:rPr lang="en-US"/>
              <a:pPr>
                <a:defRPr/>
              </a:pPr>
              <a:t>12/8/2015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0187B8-A45A-4312-B07C-26431861720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3140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2015/12/8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278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sucai/" TargetMode="External"/><Relationship Id="rId3" Type="http://schemas.openxmlformats.org/officeDocument/2006/relationships/hyperlink" Target="http://www.ypppt.com/" TargetMode="External"/><Relationship Id="rId7" Type="http://schemas.openxmlformats.org/officeDocument/2006/relationships/hyperlink" Target="http://www.ypppt.com/tubiao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beijing/" TargetMode="External"/><Relationship Id="rId5" Type="http://schemas.openxmlformats.org/officeDocument/2006/relationships/hyperlink" Target="http://www.ypppt.com/jieri/" TargetMode="External"/><Relationship Id="rId4" Type="http://schemas.openxmlformats.org/officeDocument/2006/relationships/hyperlink" Target="http://www.ypppt.com/moban/" TargetMode="External"/><Relationship Id="rId9" Type="http://schemas.openxmlformats.org/officeDocument/2006/relationships/hyperlink" Target="http://www.ypppt.com/jiaochen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08893"/>
              </p:ext>
            </p:extLst>
          </p:nvPr>
        </p:nvGraphicFramePr>
        <p:xfrm>
          <a:off x="685884" y="457199"/>
          <a:ext cx="7696115" cy="57629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9445"/>
                <a:gridCol w="1099445"/>
                <a:gridCol w="1099445"/>
                <a:gridCol w="1099445"/>
                <a:gridCol w="1099445"/>
                <a:gridCol w="1099445"/>
                <a:gridCol w="1099445"/>
              </a:tblGrid>
              <a:tr h="713316">
                <a:tc gridSpan="7">
                  <a:txBody>
                    <a:bodyPr/>
                    <a:lstStyle/>
                    <a:p>
                      <a:pPr algn="l"/>
                      <a:r>
                        <a:rPr lang="en-US" sz="3500" baseline="0" dirty="0" smtClean="0">
                          <a:solidFill>
                            <a:srgbClr val="080808"/>
                          </a:solidFill>
                        </a:rPr>
                        <a:t>Calendar </a:t>
                      </a:r>
                      <a:endParaRPr lang="en-US" sz="3000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sz="15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>
                          <a:lumMod val="60000"/>
                          <a:lumOff val="4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48653"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Sun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Mon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Tue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Wed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Thu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Fri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Sat</a:t>
                      </a:r>
                      <a:endParaRPr lang="en-US" sz="25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96268" marR="96268" marT="48135" marB="48135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gradFill>
                      <a:gsLst>
                        <a:gs pos="0">
                          <a:srgbClr val="0070C0"/>
                        </a:gs>
                        <a:gs pos="100000">
                          <a:srgbClr val="0091EA"/>
                        </a:gs>
                      </a:gsLst>
                      <a:lin ang="5400000" scaled="0"/>
                    </a:gradFill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29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A6A6A6"/>
                          </a:solidFill>
                        </a:rPr>
                        <a:t>31</a:t>
                      </a:r>
                      <a:endParaRPr lang="en-US" sz="1600" b="1" dirty="0">
                        <a:solidFill>
                          <a:srgbClr val="A6A6A6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 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5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11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  <a:effectLst/>
                        </a:rPr>
                        <a:t>15</a:t>
                      </a:r>
                      <a:endParaRPr lang="en-US" sz="1600" b="1" dirty="0">
                        <a:solidFill>
                          <a:srgbClr val="080808"/>
                        </a:solidFill>
                        <a:effectLst/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19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21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22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23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24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25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60198"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26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27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28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29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rgbClr val="080808"/>
                          </a:solidFill>
                        </a:rPr>
                        <a:t>30</a:t>
                      </a:r>
                      <a:endParaRPr lang="en-US" sz="1600" b="1" dirty="0">
                        <a:solidFill>
                          <a:srgbClr val="080808"/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1</a:t>
                      </a:r>
                      <a:endParaRPr lang="en-US" sz="16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b="1" dirty="0" smtClean="0">
                          <a:solidFill>
                            <a:schemeClr val="tx1">
                              <a:lumMod val="60000"/>
                              <a:lumOff val="40000"/>
                            </a:schemeClr>
                          </a:solidFill>
                        </a:rPr>
                        <a:t>2</a:t>
                      </a:r>
                      <a:endParaRPr lang="en-US" sz="1600" b="1" dirty="0">
                        <a:solidFill>
                          <a:schemeClr val="tx1">
                            <a:lumMod val="60000"/>
                            <a:lumOff val="40000"/>
                          </a:schemeClr>
                        </a:solidFill>
                      </a:endParaRPr>
                    </a:p>
                  </a:txBody>
                  <a:tcPr marL="96268" marR="96268" marT="48135" marB="48135">
                    <a:lnL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6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cxnSp>
        <p:nvCxnSpPr>
          <p:cNvPr id="21" name="Straight Connector 20"/>
          <p:cNvCxnSpPr>
            <a:endCxn id="32" idx="1"/>
          </p:cNvCxnSpPr>
          <p:nvPr/>
        </p:nvCxnSpPr>
        <p:spPr>
          <a:xfrm>
            <a:off x="685800" y="3505200"/>
            <a:ext cx="1644113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ectangle 31"/>
          <p:cNvSpPr/>
          <p:nvPr/>
        </p:nvSpPr>
        <p:spPr>
          <a:xfrm>
            <a:off x="2329913" y="34290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 Box 394"/>
          <p:cNvSpPr txBox="1">
            <a:spLocks noChangeArrowheads="1"/>
          </p:cNvSpPr>
          <p:nvPr/>
        </p:nvSpPr>
        <p:spPr bwMode="auto">
          <a:xfrm>
            <a:off x="685801" y="3200400"/>
            <a:ext cx="16764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57" name="Straight Connector 56"/>
          <p:cNvCxnSpPr>
            <a:stCxn id="58" idx="3"/>
          </p:cNvCxnSpPr>
          <p:nvPr/>
        </p:nvCxnSpPr>
        <p:spPr>
          <a:xfrm>
            <a:off x="6765607" y="2602424"/>
            <a:ext cx="1612681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6719888" y="2526224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 Box 394"/>
          <p:cNvSpPr txBox="1">
            <a:spLocks noChangeArrowheads="1"/>
          </p:cNvSpPr>
          <p:nvPr/>
        </p:nvSpPr>
        <p:spPr bwMode="auto">
          <a:xfrm>
            <a:off x="6781799" y="2297624"/>
            <a:ext cx="1583411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64" name="Text Box 394"/>
          <p:cNvSpPr txBox="1">
            <a:spLocks noChangeArrowheads="1"/>
          </p:cNvSpPr>
          <p:nvPr/>
        </p:nvSpPr>
        <p:spPr bwMode="auto">
          <a:xfrm>
            <a:off x="2958465" y="3088957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65" name="Text Box 394"/>
          <p:cNvSpPr txBox="1">
            <a:spLocks noChangeArrowheads="1"/>
          </p:cNvSpPr>
          <p:nvPr/>
        </p:nvSpPr>
        <p:spPr bwMode="auto">
          <a:xfrm>
            <a:off x="4058845" y="3088957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66" name="Straight Connector 65"/>
          <p:cNvCxnSpPr>
            <a:stCxn id="69" idx="3"/>
            <a:endCxn id="71" idx="1"/>
          </p:cNvCxnSpPr>
          <p:nvPr/>
        </p:nvCxnSpPr>
        <p:spPr>
          <a:xfrm>
            <a:off x="5112374" y="3505200"/>
            <a:ext cx="2139542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 Box 394"/>
          <p:cNvSpPr txBox="1">
            <a:spLocks noChangeArrowheads="1"/>
          </p:cNvSpPr>
          <p:nvPr/>
        </p:nvSpPr>
        <p:spPr bwMode="auto">
          <a:xfrm>
            <a:off x="5098942" y="3200400"/>
            <a:ext cx="2140057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5066655" y="34290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7251916" y="34290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4" name="Straight Connector 73"/>
          <p:cNvCxnSpPr>
            <a:stCxn id="75" idx="3"/>
            <a:endCxn id="76" idx="1"/>
          </p:cNvCxnSpPr>
          <p:nvPr/>
        </p:nvCxnSpPr>
        <p:spPr>
          <a:xfrm>
            <a:off x="1809943" y="4343400"/>
            <a:ext cx="3219257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Rectangle 74"/>
          <p:cNvSpPr/>
          <p:nvPr/>
        </p:nvSpPr>
        <p:spPr>
          <a:xfrm>
            <a:off x="1764224" y="42672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6" name="Rectangle 75"/>
          <p:cNvSpPr/>
          <p:nvPr/>
        </p:nvSpPr>
        <p:spPr>
          <a:xfrm>
            <a:off x="5029200" y="42672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 Box 394"/>
          <p:cNvSpPr txBox="1">
            <a:spLocks noChangeArrowheads="1"/>
          </p:cNvSpPr>
          <p:nvPr/>
        </p:nvSpPr>
        <p:spPr bwMode="auto">
          <a:xfrm>
            <a:off x="2438400" y="4038600"/>
            <a:ext cx="17526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86" name="Straight Connector 85"/>
          <p:cNvCxnSpPr>
            <a:stCxn id="87" idx="3"/>
          </p:cNvCxnSpPr>
          <p:nvPr/>
        </p:nvCxnSpPr>
        <p:spPr>
          <a:xfrm>
            <a:off x="6203267" y="5178972"/>
            <a:ext cx="2155548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157548" y="5102772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Text Box 394"/>
          <p:cNvSpPr txBox="1">
            <a:spLocks noChangeArrowheads="1"/>
          </p:cNvSpPr>
          <p:nvPr/>
        </p:nvSpPr>
        <p:spPr bwMode="auto">
          <a:xfrm>
            <a:off x="6400800" y="4874172"/>
            <a:ext cx="16002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cxnSp>
        <p:nvCxnSpPr>
          <p:cNvPr id="91" name="Straight Connector 90"/>
          <p:cNvCxnSpPr>
            <a:endCxn id="92" idx="1"/>
          </p:cNvCxnSpPr>
          <p:nvPr/>
        </p:nvCxnSpPr>
        <p:spPr>
          <a:xfrm>
            <a:off x="696310" y="6019800"/>
            <a:ext cx="2163618" cy="1588"/>
          </a:xfrm>
          <a:prstGeom prst="line">
            <a:avLst/>
          </a:prstGeom>
          <a:ln w="38100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Rectangle 91"/>
          <p:cNvSpPr/>
          <p:nvPr/>
        </p:nvSpPr>
        <p:spPr>
          <a:xfrm>
            <a:off x="2859928" y="5943600"/>
            <a:ext cx="45719" cy="152400"/>
          </a:xfrm>
          <a:prstGeom prst="rect">
            <a:avLst/>
          </a:prstGeom>
          <a:solidFill>
            <a:srgbClr val="FF0000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Text Box 394"/>
          <p:cNvSpPr txBox="1">
            <a:spLocks noChangeArrowheads="1"/>
          </p:cNvSpPr>
          <p:nvPr/>
        </p:nvSpPr>
        <p:spPr bwMode="auto">
          <a:xfrm>
            <a:off x="1019503" y="5696606"/>
            <a:ext cx="1600200" cy="2769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200" kern="0" dirty="0" smtClean="0">
                <a:ea typeface="굴림" charset="-127"/>
                <a:cs typeface="Arial" pitchFamily="34" charset="0"/>
              </a:rPr>
              <a:t>Your Text Here</a:t>
            </a:r>
            <a:endParaRPr lang="en-US" altLang="ko-KR" sz="12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97" name="Text Box 394"/>
          <p:cNvSpPr txBox="1">
            <a:spLocks noChangeArrowheads="1"/>
          </p:cNvSpPr>
          <p:nvPr/>
        </p:nvSpPr>
        <p:spPr bwMode="auto">
          <a:xfrm>
            <a:off x="1841741" y="4781123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98" name="Text Box 394"/>
          <p:cNvSpPr txBox="1">
            <a:spLocks noChangeArrowheads="1"/>
          </p:cNvSpPr>
          <p:nvPr/>
        </p:nvSpPr>
        <p:spPr bwMode="auto">
          <a:xfrm>
            <a:off x="5117762" y="4781123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  <p:sp>
        <p:nvSpPr>
          <p:cNvPr id="99" name="Text Box 394"/>
          <p:cNvSpPr txBox="1">
            <a:spLocks noChangeArrowheads="1"/>
          </p:cNvSpPr>
          <p:nvPr/>
        </p:nvSpPr>
        <p:spPr bwMode="auto">
          <a:xfrm>
            <a:off x="4027893" y="5648226"/>
            <a:ext cx="965200" cy="49244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Example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ko-KR" sz="1300" kern="0" dirty="0" smtClean="0">
                <a:ea typeface="굴림" charset="-127"/>
                <a:cs typeface="Arial" pitchFamily="34" charset="0"/>
              </a:rPr>
              <a:t>Text</a:t>
            </a:r>
            <a:endParaRPr lang="en-US" altLang="ko-KR" sz="1300" kern="0" dirty="0">
              <a:ea typeface="굴림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82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718517" y="2946257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308100" y="2949864"/>
            <a:ext cx="7835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  <a:hlinkClick r:id="rId3"/>
              </a:rPr>
              <a:t> </a:t>
            </a:r>
            <a:r>
              <a:rPr lang="en-US" altLang="zh-CN" sz="2800" dirty="0" smtClean="0">
                <a:solidFill>
                  <a:srgbClr val="CEEAB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幼圆" panose="02010509060101010101" pitchFamily="49" charset="-122"/>
                <a:ea typeface="幼圆" panose="02010509060101010101" pitchFamily="49" charset="-122"/>
                <a:cs typeface="Meiryo" panose="020B0604030504040204" pitchFamily="34" charset="-128"/>
              </a:rPr>
              <a:t> 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幼圆" panose="02010509060101010101" pitchFamily="49" charset="-122"/>
              <a:ea typeface="幼圆" panose="02010509060101010101" pitchFamily="49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1"/>
            <a:ext cx="7788275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800" spc="2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直角三角形 5"/>
          <p:cNvSpPr/>
          <p:nvPr/>
        </p:nvSpPr>
        <p:spPr>
          <a:xfrm>
            <a:off x="7788275" y="2178051"/>
            <a:ext cx="888134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315417" y="3921021"/>
            <a:ext cx="6472858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www.ypppt.com/moban/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www.ypppt.com/jieri/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www.ypppt.com/beijing/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www.ypppt.com/tubiao/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材下载：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www.ypppt.com/sucai/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</a:t>
            </a:r>
            <a:r>
              <a:rPr lang="zh-CN" altLang="en-US" sz="11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载</a:t>
            </a:r>
            <a:r>
              <a:rPr lang="zh-CN" altLang="en-US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www.ypppt.com/jiaocheng/</a:t>
            </a:r>
            <a:r>
              <a:rPr lang="en-US" altLang="zh-CN" sz="11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en-US" altLang="zh-CN" sz="11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54715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crum Process">
  <a:themeElements>
    <a:clrScheme name="Custom 1">
      <a:dk1>
        <a:srgbClr val="383838"/>
      </a:dk1>
      <a:lt1>
        <a:sysClr val="window" lastClr="FFFFFF"/>
      </a:lt1>
      <a:dk2>
        <a:srgbClr val="CCCC00"/>
      </a:dk2>
      <a:lt2>
        <a:srgbClr val="FFFF00"/>
      </a:lt2>
      <a:accent1>
        <a:srgbClr val="00B0F0"/>
      </a:accent1>
      <a:accent2>
        <a:srgbClr val="0070C0"/>
      </a:accent2>
      <a:accent3>
        <a:srgbClr val="00EA1C"/>
      </a:accent3>
      <a:accent4>
        <a:srgbClr val="00B050"/>
      </a:accent4>
      <a:accent5>
        <a:srgbClr val="C00000"/>
      </a:accent5>
      <a:accent6>
        <a:srgbClr val="FF000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Scrum Process</Template>
  <TotalTime>5432</TotalTime>
  <Words>136</Words>
  <Application>Microsoft Office PowerPoint</Application>
  <PresentationFormat>全屏显示(4:3)</PresentationFormat>
  <Paragraphs>65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굴림</vt:lpstr>
      <vt:lpstr>Meiryo</vt:lpstr>
      <vt:lpstr>宋体</vt:lpstr>
      <vt:lpstr>微软雅黑</vt:lpstr>
      <vt:lpstr>幼圆</vt:lpstr>
      <vt:lpstr>Arial</vt:lpstr>
      <vt:lpstr>Calibri</vt:lpstr>
      <vt:lpstr>Calibri Light</vt:lpstr>
      <vt:lpstr>Scrum Process</vt:lpstr>
      <vt:lpstr>Office Theme</vt:lpstr>
      <vt:lpstr>PowerPoint 演示文稿</vt:lpstr>
      <vt:lpstr>PowerPoint 演示文稿</vt:lpstr>
    </vt:vector>
  </TitlesOfParts>
  <Company>Design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Administrator</cp:lastModifiedBy>
  <cp:revision>3</cp:revision>
  <dcterms:created xsi:type="dcterms:W3CDTF">2010-07-23T09:33:49Z</dcterms:created>
  <dcterms:modified xsi:type="dcterms:W3CDTF">2015-12-08T02:19:38Z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Slide 1</vt:lpwstr>
  </property>
  <property fmtid="{D5CDD505-2E9C-101B-9397-08002B2CF9AE}" pid="3" name="SlideDescription">
    <vt:lpwstr/>
  </property>
</Properties>
</file>