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4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29873C-EFC0-4EA1-AC29-2026A2098E2C}" type="datetimeFigureOut">
              <a:rPr lang="zh-CN" altLang="en-US" smtClean="0"/>
              <a:t>2015/7/18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92B9A-37CD-4E05-9A5C-3C622346CFB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6348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339218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072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2255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713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592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7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985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34167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6921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940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80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7896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7/18/2015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088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2015/7/18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386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154904"/>
              </p:ext>
            </p:extLst>
          </p:nvPr>
        </p:nvGraphicFramePr>
        <p:xfrm>
          <a:off x="685884" y="457198"/>
          <a:ext cx="7696115" cy="58281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45"/>
                <a:gridCol w="1099445"/>
                <a:gridCol w="1099445"/>
                <a:gridCol w="1099445"/>
                <a:gridCol w="1099445"/>
                <a:gridCol w="1099445"/>
                <a:gridCol w="1099445"/>
              </a:tblGrid>
              <a:tr h="772031">
                <a:tc gridSpan="7">
                  <a:txBody>
                    <a:bodyPr/>
                    <a:lstStyle/>
                    <a:p>
                      <a:pPr algn="l"/>
                      <a:r>
                        <a:rPr lang="en-US" sz="3500" baseline="0" dirty="0" smtClean="0">
                          <a:solidFill>
                            <a:srgbClr val="080808"/>
                          </a:solidFill>
                        </a:rPr>
                        <a:t>Calendar </a:t>
                      </a:r>
                      <a:endParaRPr lang="en-US" sz="3000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971"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2000" b="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9310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10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10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16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10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31003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0" name="Pentagon 29"/>
          <p:cNvSpPr/>
          <p:nvPr/>
        </p:nvSpPr>
        <p:spPr>
          <a:xfrm>
            <a:off x="5081588" y="4140201"/>
            <a:ext cx="3300411" cy="136526"/>
          </a:xfrm>
          <a:prstGeom prst="homePlate">
            <a:avLst>
              <a:gd name="adj" fmla="val 0"/>
            </a:avLst>
          </a:prstGeom>
          <a:solidFill>
            <a:schemeClr val="bg2">
              <a:alpha val="58000"/>
            </a:schemeClr>
          </a:solidFill>
          <a:ln w="12700">
            <a:solidFill>
              <a:schemeClr val="tx2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Pentagon 30"/>
          <p:cNvSpPr/>
          <p:nvPr/>
        </p:nvSpPr>
        <p:spPr>
          <a:xfrm flipV="1">
            <a:off x="6181726" y="2243931"/>
            <a:ext cx="2202858" cy="118042"/>
          </a:xfrm>
          <a:prstGeom prst="homePlate">
            <a:avLst>
              <a:gd name="adj" fmla="val 0"/>
            </a:avLst>
          </a:prstGeom>
          <a:solidFill>
            <a:schemeClr val="accent3">
              <a:alpha val="58000"/>
            </a:schemeClr>
          </a:solidFill>
          <a:ln w="12700">
            <a:solidFill>
              <a:schemeClr val="accent4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Pentagon 32"/>
          <p:cNvSpPr/>
          <p:nvPr/>
        </p:nvSpPr>
        <p:spPr>
          <a:xfrm flipV="1">
            <a:off x="5081589" y="2085975"/>
            <a:ext cx="3302994" cy="118042"/>
          </a:xfrm>
          <a:prstGeom prst="homePlate">
            <a:avLst>
              <a:gd name="adj" fmla="val 0"/>
            </a:avLst>
          </a:prstGeom>
          <a:solidFill>
            <a:schemeClr val="accent6">
              <a:alpha val="58000"/>
            </a:schemeClr>
          </a:solidFill>
          <a:ln w="12700">
            <a:solidFill>
              <a:schemeClr val="tx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Pentagon 33"/>
          <p:cNvSpPr/>
          <p:nvPr/>
        </p:nvSpPr>
        <p:spPr>
          <a:xfrm>
            <a:off x="691167" y="3129756"/>
            <a:ext cx="5490558" cy="136526"/>
          </a:xfrm>
          <a:prstGeom prst="homePlate">
            <a:avLst>
              <a:gd name="adj" fmla="val 0"/>
            </a:avLst>
          </a:prstGeom>
          <a:solidFill>
            <a:schemeClr val="accent3">
              <a:alpha val="58000"/>
            </a:schemeClr>
          </a:solidFill>
          <a:ln w="12700">
            <a:solidFill>
              <a:schemeClr val="accent4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Pentagon 34"/>
          <p:cNvSpPr/>
          <p:nvPr/>
        </p:nvSpPr>
        <p:spPr>
          <a:xfrm>
            <a:off x="693549" y="2971800"/>
            <a:ext cx="3291076" cy="136526"/>
          </a:xfrm>
          <a:prstGeom prst="homePlate">
            <a:avLst>
              <a:gd name="adj" fmla="val 0"/>
            </a:avLst>
          </a:prstGeom>
          <a:solidFill>
            <a:schemeClr val="accent6">
              <a:alpha val="58000"/>
            </a:schemeClr>
          </a:solidFill>
          <a:ln w="12700">
            <a:solidFill>
              <a:schemeClr val="tx1"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6" name="Pentagon 35"/>
          <p:cNvSpPr/>
          <p:nvPr/>
        </p:nvSpPr>
        <p:spPr>
          <a:xfrm>
            <a:off x="690191" y="4972050"/>
            <a:ext cx="3296021" cy="136526"/>
          </a:xfrm>
          <a:prstGeom prst="homePlate">
            <a:avLst>
              <a:gd name="adj" fmla="val 0"/>
            </a:avLst>
          </a:prstGeom>
          <a:solidFill>
            <a:schemeClr val="bg2">
              <a:alpha val="58000"/>
            </a:schemeClr>
          </a:solidFill>
          <a:ln w="12700">
            <a:solidFill>
              <a:schemeClr val="tx2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Pentagon 36"/>
          <p:cNvSpPr/>
          <p:nvPr/>
        </p:nvSpPr>
        <p:spPr>
          <a:xfrm>
            <a:off x="692459" y="4806155"/>
            <a:ext cx="5489266" cy="136526"/>
          </a:xfrm>
          <a:prstGeom prst="homePlate">
            <a:avLst>
              <a:gd name="adj" fmla="val 0"/>
            </a:avLst>
          </a:prstGeom>
          <a:solidFill>
            <a:schemeClr val="accent3">
              <a:alpha val="58000"/>
            </a:schemeClr>
          </a:solidFill>
          <a:ln w="12700">
            <a:solidFill>
              <a:schemeClr val="accent4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Pentagon 37"/>
          <p:cNvSpPr/>
          <p:nvPr/>
        </p:nvSpPr>
        <p:spPr>
          <a:xfrm>
            <a:off x="1785937" y="5867400"/>
            <a:ext cx="5491163" cy="136526"/>
          </a:xfrm>
          <a:prstGeom prst="homePlate">
            <a:avLst>
              <a:gd name="adj" fmla="val 0"/>
            </a:avLst>
          </a:prstGeom>
          <a:solidFill>
            <a:srgbClr val="0091EA">
              <a:alpha val="58000"/>
            </a:srgbClr>
          </a:solidFill>
          <a:ln w="12700">
            <a:solidFill>
              <a:schemeClr val="accent4">
                <a:lumMod val="50000"/>
                <a:alpha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Pentagon 38"/>
          <p:cNvSpPr/>
          <p:nvPr/>
        </p:nvSpPr>
        <p:spPr>
          <a:xfrm>
            <a:off x="1785939" y="3924300"/>
            <a:ext cx="3300412" cy="136526"/>
          </a:xfrm>
          <a:prstGeom prst="homePlate">
            <a:avLst>
              <a:gd name="adj" fmla="val 0"/>
            </a:avLst>
          </a:prstGeom>
          <a:solidFill>
            <a:srgbClr val="CC00CC">
              <a:alpha val="58000"/>
            </a:srgbClr>
          </a:solidFill>
          <a:ln w="12700">
            <a:solidFill>
              <a:srgbClr val="660066">
                <a:alpha val="64706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51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718517" y="2946257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8100" y="2949864"/>
            <a:ext cx="7835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1"/>
            <a:ext cx="7788275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7788275" y="2178051"/>
            <a:ext cx="888134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5417" y="3921021"/>
            <a:ext cx="6472858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材下载：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87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5435</TotalTime>
  <Words>108</Words>
  <Application>Microsoft Office PowerPoint</Application>
  <PresentationFormat>全屏显示(4:3)</PresentationFormat>
  <Paragraphs>49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幼圆</vt:lpstr>
      <vt:lpstr>Arial</vt:lpstr>
      <vt:lpstr>Calibri</vt:lpstr>
      <vt:lpstr>Calibri Light</vt:lpstr>
      <vt:lpstr>Scrum Process</vt:lpstr>
      <vt:lpstr>Office Theme</vt:lpstr>
      <vt:lpstr>PowerPoint 演示文稿</vt:lpstr>
      <vt:lpstr>PowerPoint 演示文稿</vt:lpstr>
    </vt:vector>
  </TitlesOfParts>
  <Company>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kan</cp:lastModifiedBy>
  <cp:revision>304</cp:revision>
  <dcterms:created xsi:type="dcterms:W3CDTF">2010-07-23T09:33:49Z</dcterms:created>
  <dcterms:modified xsi:type="dcterms:W3CDTF">2015-07-18T05:40:48Z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