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0" r:id="rId2"/>
  </p:sldMasterIdLst>
  <p:notesMasterIdLst>
    <p:notesMasterId r:id="rId5"/>
  </p:notesMasterIdLst>
  <p:sldIdLst>
    <p:sldId id="256" r:id="rId3"/>
    <p:sldId id="257" r:id="rId4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10" d="100"/>
          <a:sy n="110" d="100"/>
        </p:scale>
        <p:origin x="141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29873C-EFC0-4EA1-AC29-2026A2098E2C}" type="datetimeFigureOut">
              <a:rPr lang="zh-CN" altLang="en-US" smtClean="0"/>
              <a:t>2015/7/18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AB92B9A-37CD-4E05-9A5C-3C622346CFB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46348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2339218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FA50DB-F56C-468B-A2D5-7AA32D319797}" type="datetimeFigureOut">
              <a:rPr lang="en-US"/>
              <a:pPr>
                <a:defRPr/>
              </a:pPr>
              <a:t>7/18/2015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DF9F58-78DA-4BF2-8A75-64C57D58F54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080727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9225549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377137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35923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90757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99858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43416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69217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259403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323808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178969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1C430323-E022-46C4-8466-6DF4C317887D}" type="datetimeFigureOut">
              <a:rPr lang="en-US"/>
              <a:pPr>
                <a:defRPr/>
              </a:pPr>
              <a:t>7/18/2015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10187B8-A45A-4312-B07C-2643186172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90886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2015/7/18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83866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sucai/" TargetMode="External"/><Relationship Id="rId3" Type="http://schemas.openxmlformats.org/officeDocument/2006/relationships/hyperlink" Target="http://www.ypppt.com/" TargetMode="External"/><Relationship Id="rId7" Type="http://schemas.openxmlformats.org/officeDocument/2006/relationships/hyperlink" Target="http://www.ypppt.com/tubiao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://www.ypppt.com/beijing/" TargetMode="External"/><Relationship Id="rId5" Type="http://schemas.openxmlformats.org/officeDocument/2006/relationships/hyperlink" Target="http://www.ypppt.com/jieri/" TargetMode="External"/><Relationship Id="rId4" Type="http://schemas.openxmlformats.org/officeDocument/2006/relationships/hyperlink" Target="http://www.ypppt.com/moban/" TargetMode="External"/><Relationship Id="rId9" Type="http://schemas.openxmlformats.org/officeDocument/2006/relationships/hyperlink" Target="http://www.ypppt.com/jiaocheng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76154904"/>
              </p:ext>
            </p:extLst>
          </p:nvPr>
        </p:nvGraphicFramePr>
        <p:xfrm>
          <a:off x="685884" y="457198"/>
          <a:ext cx="7696115" cy="58281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99445"/>
                <a:gridCol w="1099445"/>
                <a:gridCol w="1099445"/>
                <a:gridCol w="1099445"/>
                <a:gridCol w="1099445"/>
                <a:gridCol w="1099445"/>
                <a:gridCol w="1099445"/>
              </a:tblGrid>
              <a:tr h="772031">
                <a:tc gridSpan="7">
                  <a:txBody>
                    <a:bodyPr/>
                    <a:lstStyle/>
                    <a:p>
                      <a:pPr algn="l"/>
                      <a:r>
                        <a:rPr lang="en-US" sz="3500" baseline="0" dirty="0" smtClean="0">
                          <a:solidFill>
                            <a:srgbClr val="080808"/>
                          </a:solidFill>
                        </a:rPr>
                        <a:t>Calendar </a:t>
                      </a:r>
                      <a:endParaRPr lang="en-US" sz="3000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5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5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5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5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5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US" sz="15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971">
                <a:tc>
                  <a:txBody>
                    <a:bodyPr/>
                    <a:lstStyle/>
                    <a:p>
                      <a:pPr algn="ctr"/>
                      <a:r>
                        <a:rPr lang="en-US" sz="2000" b="0" dirty="0" smtClean="0"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Sun</a:t>
                      </a:r>
                      <a:endParaRPr lang="en-US" sz="2000" b="0" dirty="0">
                        <a:solidFill>
                          <a:schemeClr val="bg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 marL="96268" marR="96268" marT="48135" marB="48135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0">
                          <a:srgbClr val="0070C0"/>
                        </a:gs>
                        <a:gs pos="100000">
                          <a:srgbClr val="0091EA"/>
                        </a:gs>
                      </a:gsLst>
                      <a:lin ang="5400000" scaled="0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0" dirty="0" smtClean="0"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Mon</a:t>
                      </a:r>
                      <a:endParaRPr lang="en-US" sz="2000" b="0" dirty="0">
                        <a:solidFill>
                          <a:schemeClr val="bg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 marL="96268" marR="96268" marT="48135" marB="48135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0">
                          <a:srgbClr val="0070C0"/>
                        </a:gs>
                        <a:gs pos="100000">
                          <a:srgbClr val="0091EA"/>
                        </a:gs>
                      </a:gsLst>
                      <a:lin ang="5400000" scaled="0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0" dirty="0" smtClean="0"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Tue</a:t>
                      </a:r>
                      <a:endParaRPr lang="en-US" sz="2000" b="0" dirty="0">
                        <a:solidFill>
                          <a:schemeClr val="bg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 marL="96268" marR="96268" marT="48135" marB="48135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0">
                          <a:srgbClr val="0070C0"/>
                        </a:gs>
                        <a:gs pos="100000">
                          <a:srgbClr val="0091EA"/>
                        </a:gs>
                      </a:gsLst>
                      <a:lin ang="5400000" scaled="0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0" dirty="0" smtClean="0"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Wed</a:t>
                      </a:r>
                      <a:endParaRPr lang="en-US" sz="2000" b="0" dirty="0">
                        <a:solidFill>
                          <a:schemeClr val="bg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 marL="96268" marR="96268" marT="48135" marB="48135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0">
                          <a:srgbClr val="0070C0"/>
                        </a:gs>
                        <a:gs pos="100000">
                          <a:srgbClr val="0091EA"/>
                        </a:gs>
                      </a:gsLst>
                      <a:lin ang="5400000" scaled="0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0" dirty="0" smtClean="0"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Thu</a:t>
                      </a:r>
                      <a:endParaRPr lang="en-US" sz="2000" b="0" dirty="0">
                        <a:solidFill>
                          <a:schemeClr val="bg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 marL="96268" marR="96268" marT="48135" marB="48135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0">
                          <a:srgbClr val="0070C0"/>
                        </a:gs>
                        <a:gs pos="100000">
                          <a:srgbClr val="0091EA"/>
                        </a:gs>
                      </a:gsLst>
                      <a:lin ang="5400000" scaled="0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0" dirty="0" smtClean="0"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Fri</a:t>
                      </a:r>
                      <a:endParaRPr lang="en-US" sz="2000" b="0" dirty="0">
                        <a:solidFill>
                          <a:schemeClr val="bg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 marL="96268" marR="96268" marT="48135" marB="48135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0">
                          <a:srgbClr val="0070C0"/>
                        </a:gs>
                        <a:gs pos="100000">
                          <a:srgbClr val="0091EA"/>
                        </a:gs>
                      </a:gsLst>
                      <a:lin ang="5400000" scaled="0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0" dirty="0" smtClean="0"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Sat</a:t>
                      </a:r>
                      <a:endParaRPr lang="en-US" sz="2000" b="0" dirty="0">
                        <a:solidFill>
                          <a:schemeClr val="bg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 marL="96268" marR="96268" marT="48135" marB="48135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0">
                          <a:srgbClr val="0070C0"/>
                        </a:gs>
                        <a:gs pos="100000">
                          <a:srgbClr val="0091EA"/>
                        </a:gs>
                      </a:gsLst>
                      <a:lin ang="5400000" scaled="0"/>
                    </a:gradFill>
                  </a:tcPr>
                </a:tc>
              </a:tr>
              <a:tr h="931003"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A6A6A6"/>
                          </a:solidFill>
                        </a:rPr>
                        <a:t>29</a:t>
                      </a:r>
                      <a:endParaRPr lang="en-US" sz="1600" b="1" dirty="0">
                        <a:solidFill>
                          <a:srgbClr val="A6A6A6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A6A6A6"/>
                          </a:solidFill>
                        </a:rPr>
                        <a:t>30</a:t>
                      </a:r>
                      <a:endParaRPr lang="en-US" sz="1600" b="1" dirty="0">
                        <a:solidFill>
                          <a:srgbClr val="A6A6A6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A6A6A6"/>
                          </a:solidFill>
                        </a:rPr>
                        <a:t>31</a:t>
                      </a:r>
                      <a:endParaRPr lang="en-US" sz="1600" b="1" dirty="0">
                        <a:solidFill>
                          <a:srgbClr val="A6A6A6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1 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2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3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4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931003"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5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6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7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8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9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10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11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931003"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12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13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14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  <a:effectLst/>
                        </a:rPr>
                        <a:t>15</a:t>
                      </a:r>
                      <a:endParaRPr lang="en-US" sz="1600" b="1" dirty="0">
                        <a:solidFill>
                          <a:srgbClr val="080808"/>
                        </a:solidFill>
                        <a:effectLst/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16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17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18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931003"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19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20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21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22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23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24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25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931003"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26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27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28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29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rgbClr val="080808"/>
                          </a:solidFill>
                        </a:rPr>
                        <a:t>30</a:t>
                      </a:r>
                      <a:endParaRPr lang="en-US" sz="1600" b="1" dirty="0">
                        <a:solidFill>
                          <a:srgbClr val="080808"/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chemeClr val="tx1">
                              <a:lumMod val="60000"/>
                              <a:lumOff val="40000"/>
                            </a:schemeClr>
                          </a:solidFill>
                        </a:rPr>
                        <a:t>1</a:t>
                      </a:r>
                      <a:endParaRPr lang="en-US" sz="1600" b="1" dirty="0">
                        <a:solidFill>
                          <a:schemeClr val="tx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b="1" dirty="0" smtClean="0">
                          <a:solidFill>
                            <a:schemeClr val="tx1">
                              <a:lumMod val="60000"/>
                              <a:lumOff val="40000"/>
                            </a:schemeClr>
                          </a:solidFill>
                        </a:rPr>
                        <a:t>2</a:t>
                      </a:r>
                      <a:endParaRPr lang="en-US" sz="1600" b="1" dirty="0">
                        <a:solidFill>
                          <a:schemeClr val="tx1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 marL="96268" marR="96268" marT="48135" marB="48135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30" name="Pentagon 29"/>
          <p:cNvSpPr/>
          <p:nvPr/>
        </p:nvSpPr>
        <p:spPr>
          <a:xfrm>
            <a:off x="5081588" y="4140201"/>
            <a:ext cx="3300411" cy="136526"/>
          </a:xfrm>
          <a:prstGeom prst="homePlate">
            <a:avLst>
              <a:gd name="adj" fmla="val 0"/>
            </a:avLst>
          </a:prstGeom>
          <a:solidFill>
            <a:schemeClr val="bg2">
              <a:alpha val="58000"/>
            </a:schemeClr>
          </a:solidFill>
          <a:ln w="12700">
            <a:solidFill>
              <a:schemeClr val="tx2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Pentagon 30"/>
          <p:cNvSpPr/>
          <p:nvPr/>
        </p:nvSpPr>
        <p:spPr>
          <a:xfrm flipV="1">
            <a:off x="6181726" y="2243931"/>
            <a:ext cx="2202858" cy="118042"/>
          </a:xfrm>
          <a:prstGeom prst="homePlate">
            <a:avLst>
              <a:gd name="adj" fmla="val 0"/>
            </a:avLst>
          </a:prstGeom>
          <a:solidFill>
            <a:schemeClr val="accent3">
              <a:alpha val="58000"/>
            </a:schemeClr>
          </a:solidFill>
          <a:ln w="12700">
            <a:solidFill>
              <a:schemeClr val="accent4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Pentagon 32"/>
          <p:cNvSpPr/>
          <p:nvPr/>
        </p:nvSpPr>
        <p:spPr>
          <a:xfrm flipV="1">
            <a:off x="5081589" y="2085975"/>
            <a:ext cx="3302994" cy="118042"/>
          </a:xfrm>
          <a:prstGeom prst="homePlate">
            <a:avLst>
              <a:gd name="adj" fmla="val 0"/>
            </a:avLst>
          </a:prstGeom>
          <a:solidFill>
            <a:schemeClr val="accent6">
              <a:alpha val="58000"/>
            </a:schemeClr>
          </a:solidFill>
          <a:ln w="12700">
            <a:solidFill>
              <a:schemeClr val="tx1">
                <a:alpha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Pentagon 33"/>
          <p:cNvSpPr/>
          <p:nvPr/>
        </p:nvSpPr>
        <p:spPr>
          <a:xfrm>
            <a:off x="691167" y="3129756"/>
            <a:ext cx="5490558" cy="136526"/>
          </a:xfrm>
          <a:prstGeom prst="homePlate">
            <a:avLst>
              <a:gd name="adj" fmla="val 0"/>
            </a:avLst>
          </a:prstGeom>
          <a:solidFill>
            <a:schemeClr val="accent3">
              <a:alpha val="58000"/>
            </a:schemeClr>
          </a:solidFill>
          <a:ln w="12700">
            <a:solidFill>
              <a:schemeClr val="accent4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Pentagon 34"/>
          <p:cNvSpPr/>
          <p:nvPr/>
        </p:nvSpPr>
        <p:spPr>
          <a:xfrm>
            <a:off x="693549" y="2971800"/>
            <a:ext cx="3291076" cy="136526"/>
          </a:xfrm>
          <a:prstGeom prst="homePlate">
            <a:avLst>
              <a:gd name="adj" fmla="val 0"/>
            </a:avLst>
          </a:prstGeom>
          <a:solidFill>
            <a:schemeClr val="accent6">
              <a:alpha val="58000"/>
            </a:schemeClr>
          </a:solidFill>
          <a:ln w="12700">
            <a:solidFill>
              <a:schemeClr val="tx1">
                <a:alpha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6" name="Pentagon 35"/>
          <p:cNvSpPr/>
          <p:nvPr/>
        </p:nvSpPr>
        <p:spPr>
          <a:xfrm>
            <a:off x="690191" y="4972050"/>
            <a:ext cx="3296021" cy="136526"/>
          </a:xfrm>
          <a:prstGeom prst="homePlate">
            <a:avLst>
              <a:gd name="adj" fmla="val 0"/>
            </a:avLst>
          </a:prstGeom>
          <a:solidFill>
            <a:schemeClr val="bg2">
              <a:alpha val="58000"/>
            </a:schemeClr>
          </a:solidFill>
          <a:ln w="12700">
            <a:solidFill>
              <a:schemeClr val="tx2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Pentagon 36"/>
          <p:cNvSpPr/>
          <p:nvPr/>
        </p:nvSpPr>
        <p:spPr>
          <a:xfrm>
            <a:off x="692459" y="4806155"/>
            <a:ext cx="5489266" cy="136526"/>
          </a:xfrm>
          <a:prstGeom prst="homePlate">
            <a:avLst>
              <a:gd name="adj" fmla="val 0"/>
            </a:avLst>
          </a:prstGeom>
          <a:solidFill>
            <a:schemeClr val="accent3">
              <a:alpha val="58000"/>
            </a:schemeClr>
          </a:solidFill>
          <a:ln w="12700">
            <a:solidFill>
              <a:schemeClr val="accent4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Pentagon 37"/>
          <p:cNvSpPr/>
          <p:nvPr/>
        </p:nvSpPr>
        <p:spPr>
          <a:xfrm>
            <a:off x="1785937" y="5867400"/>
            <a:ext cx="5491163" cy="136526"/>
          </a:xfrm>
          <a:prstGeom prst="homePlate">
            <a:avLst>
              <a:gd name="adj" fmla="val 0"/>
            </a:avLst>
          </a:prstGeom>
          <a:solidFill>
            <a:srgbClr val="0091EA">
              <a:alpha val="58000"/>
            </a:srgbClr>
          </a:solidFill>
          <a:ln w="12700">
            <a:solidFill>
              <a:schemeClr val="accent4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Pentagon 38"/>
          <p:cNvSpPr/>
          <p:nvPr/>
        </p:nvSpPr>
        <p:spPr>
          <a:xfrm>
            <a:off x="1785939" y="3924300"/>
            <a:ext cx="3300412" cy="136526"/>
          </a:xfrm>
          <a:prstGeom prst="homePlate">
            <a:avLst>
              <a:gd name="adj" fmla="val 0"/>
            </a:avLst>
          </a:prstGeom>
          <a:solidFill>
            <a:srgbClr val="CC00CC">
              <a:alpha val="58000"/>
            </a:srgbClr>
          </a:solidFill>
          <a:ln w="12700">
            <a:solidFill>
              <a:srgbClr val="660066">
                <a:alpha val="64706"/>
              </a:srgb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05199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718517" y="2946257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1308100" y="2949864"/>
            <a:ext cx="7835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幼圆" panose="02010509060101010101" pitchFamily="49" charset="-122"/>
                <a:ea typeface="幼圆" panose="02010509060101010101" pitchFamily="49" charset="-122"/>
                <a:cs typeface="Meiryo" panose="020B0604030504040204" pitchFamily="34" charset="-128"/>
                <a:hlinkClick r:id="rId3"/>
              </a:rPr>
              <a:t> </a:t>
            </a:r>
            <a:r>
              <a:rPr lang="en-US" altLang="zh-CN" sz="2800" dirty="0" smtClean="0">
                <a:solidFill>
                  <a:srgbClr val="CEEAB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幼圆" panose="02010509060101010101" pitchFamily="49" charset="-122"/>
                <a:ea typeface="幼圆" panose="02010509060101010101" pitchFamily="49" charset="-122"/>
                <a:cs typeface="Meiryo" panose="020B0604030504040204" pitchFamily="34" charset="-128"/>
              </a:rPr>
              <a:t> 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幼圆" panose="02010509060101010101" pitchFamily="49" charset="-122"/>
              <a:ea typeface="幼圆" panose="02010509060101010101" pitchFamily="49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1"/>
            <a:ext cx="7788275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更多精品</a:t>
            </a:r>
            <a:r>
              <a:rPr lang="en-US" altLang="zh-CN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  <a:endParaRPr lang="zh-CN" altLang="en-US" sz="2800" spc="2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6" name="直角三角形 5"/>
          <p:cNvSpPr/>
          <p:nvPr/>
        </p:nvSpPr>
        <p:spPr>
          <a:xfrm>
            <a:off x="7788275" y="2178051"/>
            <a:ext cx="888134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1315417" y="3921021"/>
            <a:ext cx="6472858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1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www.ypppt.com/moban/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</a:t>
            </a:r>
            <a:r>
              <a:rPr lang="zh-CN" altLang="en-US" sz="11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</a:t>
            </a:r>
            <a:r>
              <a:rPr lang="zh-CN" altLang="en-US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www.ypppt.com/jieri/</a:t>
            </a:r>
            <a:endParaRPr lang="en-US" altLang="zh-CN" sz="11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www.ypppt.com/beijing/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PPT</a:t>
            </a:r>
            <a:r>
              <a:rPr lang="zh-CN" altLang="en-US" sz="11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</a:t>
            </a:r>
            <a:r>
              <a:rPr lang="zh-CN" altLang="en-US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下</a:t>
            </a:r>
            <a:r>
              <a:rPr lang="zh-CN" altLang="en-US" sz="11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载</a:t>
            </a:r>
            <a:r>
              <a:rPr lang="zh-CN" altLang="en-US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www.ypppt.com/tubiao/</a:t>
            </a:r>
            <a:endParaRPr lang="en-US" altLang="zh-CN" sz="11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</a:t>
            </a:r>
            <a:r>
              <a:rPr lang="zh-CN" altLang="en-US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材下载：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www.ypppt.com/sucai/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PPT</a:t>
            </a:r>
            <a:r>
              <a:rPr lang="zh-CN" altLang="en-US" sz="11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</a:t>
            </a:r>
            <a:r>
              <a:rPr lang="zh-CN" altLang="en-US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下</a:t>
            </a:r>
            <a:r>
              <a:rPr lang="zh-CN" altLang="en-US" sz="11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载</a:t>
            </a:r>
            <a:r>
              <a:rPr lang="zh-CN" altLang="en-US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www.ypppt.com/jiaocheng/</a:t>
            </a:r>
            <a:r>
              <a:rPr lang="en-US" altLang="zh-CN" sz="11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  <a:endParaRPr lang="en-US" altLang="zh-CN" sz="11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3568731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crum Process">
  <a:themeElements>
    <a:clrScheme name="Custom 1">
      <a:dk1>
        <a:srgbClr val="383838"/>
      </a:dk1>
      <a:lt1>
        <a:sysClr val="window" lastClr="FFFFFF"/>
      </a:lt1>
      <a:dk2>
        <a:srgbClr val="CCCC00"/>
      </a:dk2>
      <a:lt2>
        <a:srgbClr val="FFFF00"/>
      </a:lt2>
      <a:accent1>
        <a:srgbClr val="00B0F0"/>
      </a:accent1>
      <a:accent2>
        <a:srgbClr val="0070C0"/>
      </a:accent2>
      <a:accent3>
        <a:srgbClr val="00EA1C"/>
      </a:accent3>
      <a:accent4>
        <a:srgbClr val="00B050"/>
      </a:accent4>
      <a:accent5>
        <a:srgbClr val="C00000"/>
      </a:accent5>
      <a:accent6>
        <a:srgbClr val="FF0000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Scrum Process</Template>
  <TotalTime>5435</TotalTime>
  <Words>108</Words>
  <Application>Microsoft Office PowerPoint</Application>
  <PresentationFormat>全屏显示(4:3)</PresentationFormat>
  <Paragraphs>49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1" baseType="lpstr">
      <vt:lpstr>Meiryo</vt:lpstr>
      <vt:lpstr>宋体</vt:lpstr>
      <vt:lpstr>微软雅黑</vt:lpstr>
      <vt:lpstr>幼圆</vt:lpstr>
      <vt:lpstr>Arial</vt:lpstr>
      <vt:lpstr>Calibri</vt:lpstr>
      <vt:lpstr>Calibri Light</vt:lpstr>
      <vt:lpstr>Scrum Process</vt:lpstr>
      <vt:lpstr>Office Theme</vt:lpstr>
      <vt:lpstr>PowerPoint 演示文稿</vt:lpstr>
      <vt:lpstr>PowerPoint 演示文稿</vt:lpstr>
    </vt:vector>
  </TitlesOfParts>
  <Company>Design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kan</cp:lastModifiedBy>
  <cp:revision>304</cp:revision>
  <dcterms:created xsi:type="dcterms:W3CDTF">2010-07-23T09:33:49Z</dcterms:created>
  <dcterms:modified xsi:type="dcterms:W3CDTF">2015-07-18T05:40:48Z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Slide 1</vt:lpwstr>
  </property>
  <property fmtid="{D5CDD505-2E9C-101B-9397-08002B2CF9AE}" pid="3" name="SlideDescription">
    <vt:lpwstr/>
  </property>
</Properties>
</file>

<file path=docProps/thumbnail.jpeg>
</file>