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358" r:id="rId2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FF33"/>
    <a:srgbClr val="99FF66"/>
    <a:srgbClr val="990099"/>
    <a:srgbClr val="FFCC66"/>
    <a:srgbClr val="FF9900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4660"/>
  </p:normalViewPr>
  <p:slideViewPr>
    <p:cSldViewPr>
      <p:cViewPr varScale="1">
        <p:scale>
          <a:sx n="87" d="100"/>
          <a:sy n="87" d="100"/>
        </p:scale>
        <p:origin x="1266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0" d="100"/>
        <a:sy n="5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2014/12/24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0DEE79-D6A9-404B-B2E7-14B1D3548937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68014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2014/12/24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1" name="表格 40"/>
          <p:cNvGraphicFramePr>
            <a:graphicFrameLocks noGrp="1"/>
          </p:cNvGraphicFramePr>
          <p:nvPr/>
        </p:nvGraphicFramePr>
        <p:xfrm>
          <a:off x="360040" y="1196752"/>
          <a:ext cx="8352924" cy="365243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1029714"/>
                <a:gridCol w="813690"/>
                <a:gridCol w="813690"/>
                <a:gridCol w="813690"/>
                <a:gridCol w="813690"/>
                <a:gridCol w="813690"/>
                <a:gridCol w="813690"/>
                <a:gridCol w="813690"/>
                <a:gridCol w="813690"/>
                <a:gridCol w="813690"/>
              </a:tblGrid>
              <a:tr h="608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ysClr val="windowText" lastClr="000000">
                            <a:lumMod val="75000"/>
                            <a:lumOff val="25000"/>
                          </a:sysClr>
                        </a:gs>
                        <a:gs pos="100000">
                          <a:sysClr val="windowText" lastClr="000000">
                            <a:lumMod val="50000"/>
                            <a:lumOff val="50000"/>
                          </a:sys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10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ysClr val="windowText" lastClr="000000">
                            <a:lumMod val="75000"/>
                            <a:lumOff val="25000"/>
                          </a:sysClr>
                        </a:gs>
                        <a:gs pos="100000">
                          <a:sysClr val="windowText" lastClr="000000">
                            <a:lumMod val="50000"/>
                            <a:lumOff val="50000"/>
                          </a:sys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11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ysClr val="windowText" lastClr="000000">
                            <a:lumMod val="75000"/>
                            <a:lumOff val="25000"/>
                          </a:sysClr>
                        </a:gs>
                        <a:gs pos="100000">
                          <a:sysClr val="windowText" lastClr="000000">
                            <a:lumMod val="50000"/>
                            <a:lumOff val="50000"/>
                          </a:sys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12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ysClr val="windowText" lastClr="000000">
                            <a:lumMod val="75000"/>
                            <a:lumOff val="25000"/>
                          </a:sysClr>
                        </a:gs>
                        <a:gs pos="100000">
                          <a:sysClr val="windowText" lastClr="000000">
                            <a:lumMod val="50000"/>
                            <a:lumOff val="50000"/>
                          </a:sys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ysClr val="windowText" lastClr="000000">
                            <a:lumMod val="75000"/>
                            <a:lumOff val="25000"/>
                          </a:sysClr>
                        </a:gs>
                        <a:gs pos="100000">
                          <a:sysClr val="windowText" lastClr="000000">
                            <a:lumMod val="50000"/>
                            <a:lumOff val="50000"/>
                          </a:sys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r>
                        <a:rPr lang="zh-CN" altLang="en-US" sz="1400" u="none" strike="noStrike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altLang="en-US" sz="1400" b="0" i="0" u="none" strike="noStrike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ysClr val="windowText" lastClr="000000">
                            <a:lumMod val="75000"/>
                            <a:lumOff val="25000"/>
                          </a:sysClr>
                        </a:gs>
                        <a:gs pos="100000">
                          <a:sysClr val="windowText" lastClr="000000">
                            <a:lumMod val="50000"/>
                            <a:lumOff val="50000"/>
                          </a:sys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ysClr val="windowText" lastClr="000000">
                            <a:lumMod val="75000"/>
                            <a:lumOff val="25000"/>
                          </a:sysClr>
                        </a:gs>
                        <a:gs pos="100000">
                          <a:sysClr val="windowText" lastClr="000000">
                            <a:lumMod val="50000"/>
                            <a:lumOff val="50000"/>
                          </a:sys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ysClr val="windowText" lastClr="000000">
                            <a:lumMod val="75000"/>
                            <a:lumOff val="25000"/>
                          </a:sysClr>
                        </a:gs>
                        <a:gs pos="100000">
                          <a:sysClr val="windowText" lastClr="000000">
                            <a:lumMod val="50000"/>
                            <a:lumOff val="50000"/>
                          </a:sys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ysClr val="windowText" lastClr="000000">
                            <a:lumMod val="75000"/>
                            <a:lumOff val="25000"/>
                          </a:sysClr>
                        </a:gs>
                        <a:gs pos="100000">
                          <a:sysClr val="windowText" lastClr="000000">
                            <a:lumMod val="50000"/>
                            <a:lumOff val="50000"/>
                          </a:sysClr>
                        </a:gs>
                      </a:gsLst>
                      <a:lin ang="16200000" scaled="0"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en-US" altLang="zh-CN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6</a:t>
                      </a:r>
                      <a:r>
                        <a:rPr lang="zh-CN" altLang="en-US" sz="1400" u="none" strike="noStrike" dirty="0"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月</a:t>
                      </a:r>
                      <a:endParaRPr lang="zh-CN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ysClr val="windowText" lastClr="000000">
                            <a:lumMod val="75000"/>
                            <a:lumOff val="25000"/>
                          </a:sysClr>
                        </a:gs>
                        <a:gs pos="100000">
                          <a:sysClr val="windowText" lastClr="000000">
                            <a:lumMod val="50000"/>
                            <a:lumOff val="50000"/>
                          </a:sysClr>
                        </a:gs>
                      </a:gsLst>
                      <a:lin ang="16200000" scaled="0"/>
                    </a:gradFill>
                  </a:tcPr>
                </a:tc>
              </a:tr>
              <a:tr h="608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1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</a:tr>
              <a:tr h="608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2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608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3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</a:tr>
              <a:tr h="608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4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" lastClr="FFFFFF">
                        <a:lumMod val="95000"/>
                      </a:sysClr>
                    </a:solidFill>
                  </a:tcPr>
                </a:tc>
              </a:tr>
              <a:tr h="60873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r>
                        <a:rPr lang="zh-CN" alt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项目</a:t>
                      </a:r>
                      <a:r>
                        <a:rPr lang="en-US" altLang="zh-CN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微软雅黑" pitchFamily="34" charset="-122"/>
                          <a:ea typeface="微软雅黑" pitchFamily="34" charset="-122"/>
                        </a:rPr>
                        <a:t>5</a:t>
                      </a:r>
                      <a:endParaRPr lang="zh-CN" alt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微软雅黑" pitchFamily="34" charset="-122"/>
                        <a:ea typeface="微软雅黑" pitchFamily="34" charset="-122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Calibri"/>
                        </a:defRPr>
                      </a:lvl9pPr>
                    </a:lstStyle>
                    <a:p>
                      <a:pPr algn="ctr" fontAlgn="ctr"/>
                      <a:endParaRPr lang="zh-CN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宋体"/>
                      </a:endParaRPr>
                    </a:p>
                  </a:txBody>
                  <a:tcPr marL="9525" marR="9525" marT="9525" marB="0" anchor="ctr"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ysClr val="windowText" lastClr="000000">
                        <a:tint val="40000"/>
                      </a:sysClr>
                    </a:solidFill>
                  </a:tcPr>
                </a:tc>
              </a:tr>
            </a:tbl>
          </a:graphicData>
        </a:graphic>
      </p:graphicFrame>
      <p:sp>
        <p:nvSpPr>
          <p:cNvPr id="42" name="矩形​​ 6"/>
          <p:cNvSpPr/>
          <p:nvPr/>
        </p:nvSpPr>
        <p:spPr>
          <a:xfrm>
            <a:off x="1571625" y="2328863"/>
            <a:ext cx="2160588" cy="46037"/>
          </a:xfrm>
          <a:prstGeom prst="rect">
            <a:avLst/>
          </a:prstGeom>
          <a:gradFill flip="none" rotWithShape="1">
            <a:gsLst>
              <a:gs pos="0">
                <a:sysClr val="windowText" lastClr="000000">
                  <a:lumMod val="95000"/>
                  <a:lumOff val="5000"/>
                </a:sysClr>
              </a:gs>
              <a:gs pos="78000">
                <a:sysClr val="window" lastClr="FFFFFF">
                  <a:lumMod val="64000"/>
                  <a:alpha val="5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3" name="圆角矩形​​ 5"/>
          <p:cNvSpPr/>
          <p:nvPr/>
        </p:nvSpPr>
        <p:spPr>
          <a:xfrm>
            <a:off x="1463675" y="1825625"/>
            <a:ext cx="2376488" cy="465138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09BFFF"/>
              </a:gs>
              <a:gs pos="16700">
                <a:srgbClr val="009AD0"/>
              </a:gs>
              <a:gs pos="100000">
                <a:srgbClr val="57D3FF"/>
              </a:gs>
            </a:gsLst>
            <a:lin ang="1620000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在此处输入内容</a:t>
            </a:r>
          </a:p>
        </p:txBody>
      </p:sp>
      <p:sp>
        <p:nvSpPr>
          <p:cNvPr id="44" name="矩形​​ 7"/>
          <p:cNvSpPr/>
          <p:nvPr/>
        </p:nvSpPr>
        <p:spPr>
          <a:xfrm>
            <a:off x="2484438" y="2905125"/>
            <a:ext cx="2159000" cy="46038"/>
          </a:xfrm>
          <a:prstGeom prst="rect">
            <a:avLst/>
          </a:prstGeom>
          <a:gradFill flip="none" rotWithShape="1">
            <a:gsLst>
              <a:gs pos="0">
                <a:sysClr val="windowText" lastClr="000000">
                  <a:lumMod val="95000"/>
                  <a:lumOff val="5000"/>
                </a:sysClr>
              </a:gs>
              <a:gs pos="78000">
                <a:sysClr val="window" lastClr="FFFFFF">
                  <a:lumMod val="64000"/>
                  <a:alpha val="5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5" name="圆角矩形​​ 8"/>
          <p:cNvSpPr/>
          <p:nvPr/>
        </p:nvSpPr>
        <p:spPr>
          <a:xfrm>
            <a:off x="2268538" y="2473325"/>
            <a:ext cx="2374900" cy="4730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16700">
                <a:sysClr val="window" lastClr="FFFFFF">
                  <a:lumMod val="50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在此处输入内容</a:t>
            </a:r>
          </a:p>
        </p:txBody>
      </p:sp>
      <p:sp>
        <p:nvSpPr>
          <p:cNvPr id="46" name="矩形​​ 11"/>
          <p:cNvSpPr/>
          <p:nvPr/>
        </p:nvSpPr>
        <p:spPr>
          <a:xfrm>
            <a:off x="4140200" y="3535363"/>
            <a:ext cx="2160588" cy="44450"/>
          </a:xfrm>
          <a:prstGeom prst="rect">
            <a:avLst/>
          </a:prstGeom>
          <a:gradFill flip="none" rotWithShape="1">
            <a:gsLst>
              <a:gs pos="0">
                <a:sysClr val="windowText" lastClr="000000">
                  <a:lumMod val="95000"/>
                  <a:lumOff val="5000"/>
                </a:sysClr>
              </a:gs>
              <a:gs pos="78000">
                <a:sysClr val="window" lastClr="FFFFFF">
                  <a:lumMod val="64000"/>
                  <a:alpha val="5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47" name="圆角矩形​​ 12"/>
          <p:cNvSpPr/>
          <p:nvPr/>
        </p:nvSpPr>
        <p:spPr>
          <a:xfrm>
            <a:off x="3924300" y="3049588"/>
            <a:ext cx="2376488" cy="4730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16700">
                <a:sysClr val="window" lastClr="FFFFFF">
                  <a:lumMod val="50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在此处输入内容</a:t>
            </a:r>
          </a:p>
        </p:txBody>
      </p:sp>
      <p:sp>
        <p:nvSpPr>
          <p:cNvPr id="48" name="矩形​​ 13"/>
          <p:cNvSpPr/>
          <p:nvPr/>
        </p:nvSpPr>
        <p:spPr>
          <a:xfrm>
            <a:off x="4859338" y="4156075"/>
            <a:ext cx="2160587" cy="44450"/>
          </a:xfrm>
          <a:prstGeom prst="rect">
            <a:avLst/>
          </a:prstGeom>
          <a:gradFill flip="none" rotWithShape="1">
            <a:gsLst>
              <a:gs pos="0">
                <a:sysClr val="windowText" lastClr="000000">
                  <a:lumMod val="95000"/>
                  <a:lumOff val="5000"/>
                </a:sysClr>
              </a:gs>
              <a:gs pos="78000">
                <a:sysClr val="window" lastClr="FFFFFF">
                  <a:lumMod val="64000"/>
                  <a:alpha val="5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5" name="圆角矩形​​ 14"/>
          <p:cNvSpPr/>
          <p:nvPr/>
        </p:nvSpPr>
        <p:spPr>
          <a:xfrm>
            <a:off x="4643438" y="3670300"/>
            <a:ext cx="2376487" cy="4730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16700">
                <a:sysClr val="window" lastClr="FFFFFF">
                  <a:lumMod val="5000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在此处输入内容</a:t>
            </a:r>
          </a:p>
        </p:txBody>
      </p:sp>
      <p:sp>
        <p:nvSpPr>
          <p:cNvPr id="76" name="矩形​​ 15"/>
          <p:cNvSpPr/>
          <p:nvPr/>
        </p:nvSpPr>
        <p:spPr>
          <a:xfrm>
            <a:off x="6372225" y="4730750"/>
            <a:ext cx="2160588" cy="46038"/>
          </a:xfrm>
          <a:prstGeom prst="rect">
            <a:avLst/>
          </a:prstGeom>
          <a:gradFill flip="none" rotWithShape="1">
            <a:gsLst>
              <a:gs pos="0">
                <a:sysClr val="windowText" lastClr="000000">
                  <a:lumMod val="95000"/>
                  <a:lumOff val="5000"/>
                </a:sysClr>
              </a:gs>
              <a:gs pos="78000">
                <a:sysClr val="window" lastClr="FFFFFF">
                  <a:lumMod val="64000"/>
                  <a:alpha val="5000"/>
                </a:sysClr>
              </a:gs>
            </a:gsLst>
            <a:path path="shape">
              <a:fillToRect l="50000" t="50000" r="50000" b="50000"/>
            </a:path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宋体"/>
              <a:cs typeface="+mn-cs"/>
            </a:endParaRPr>
          </a:p>
        </p:txBody>
      </p:sp>
      <p:sp>
        <p:nvSpPr>
          <p:cNvPr id="77" name="圆角矩形​​ 16"/>
          <p:cNvSpPr/>
          <p:nvPr/>
        </p:nvSpPr>
        <p:spPr>
          <a:xfrm>
            <a:off x="6156325" y="4244975"/>
            <a:ext cx="2376488" cy="473075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0">
                <a:srgbClr val="FFC000"/>
              </a:gs>
              <a:gs pos="16700">
                <a:srgbClr val="EE9012"/>
              </a:gs>
              <a:gs pos="100000">
                <a:srgbClr val="FFC000"/>
              </a:gs>
            </a:gsLst>
            <a:lin ang="16200000" scaled="0"/>
            <a:tileRect/>
          </a:gradFill>
          <a:ln w="25400" cap="flat" cmpd="sng" algn="ctr">
            <a:noFill/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6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  <a:cs typeface="+mn-cs"/>
              </a:rPr>
              <a:t>在此处输入内容</a:t>
            </a:r>
          </a:p>
        </p:txBody>
      </p:sp>
      <p:pic>
        <p:nvPicPr>
          <p:cNvPr id="79" name="图片 2" descr="http://www.iconpng.com/png/office2/even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1763" y="5085184"/>
            <a:ext cx="99853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18903</TotalTime>
  <Words>69</Words>
  <Application>Microsoft Office PowerPoint</Application>
  <PresentationFormat>全屏显示(4:3)</PresentationFormat>
  <Paragraphs>20</Paragraphs>
  <Slides>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6" baseType="lpstr">
      <vt:lpstr>宋体</vt:lpstr>
      <vt:lpstr>微软雅黑</vt:lpstr>
      <vt:lpstr>Arial</vt:lpstr>
      <vt:lpstr>Calibri</vt:lpstr>
      <vt:lpstr>Office 主题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Administrator</cp:lastModifiedBy>
  <cp:revision>880</cp:revision>
  <dcterms:created xsi:type="dcterms:W3CDTF">2009-02-11T05:37:22Z</dcterms:created>
  <dcterms:modified xsi:type="dcterms:W3CDTF">2014-12-24T05:41:11Z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