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1" r:id="rId5"/>
    <p:sldMasterId id="2147493463" r:id="rId6"/>
    <p:sldMasterId id="2147493458" r:id="rId7"/>
    <p:sldMasterId id="2147493465" r:id="rId8"/>
  </p:sldMasterIdLst>
  <p:notesMasterIdLst>
    <p:notesMasterId r:id="rId13"/>
  </p:notesMasterIdLst>
  <p:sldIdLst>
    <p:sldId id="258" r:id="rId9"/>
    <p:sldId id="265" r:id="rId10"/>
    <p:sldId id="266" r:id="rId11"/>
    <p:sldId id="267" r:id="rId12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748" autoAdjust="0"/>
    <p:restoredTop sz="93228"/>
  </p:normalViewPr>
  <p:slideViewPr>
    <p:cSldViewPr snapToGrid="0" snapToObjects="1">
      <p:cViewPr varScale="1">
        <p:scale>
          <a:sx n="108" d="100"/>
          <a:sy n="108" d="100"/>
        </p:scale>
        <p:origin x="798" y="90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5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2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9C9C3-F0DE-4BBB-ABBB-1CE94A66E7CA}" type="datetimeFigureOut">
              <a:rPr lang="zh-CN" altLang="en-US" smtClean="0"/>
              <a:t>2016/4/17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4E6EC8-1F41-4CB9-8B44-BF6F4CBCDB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20297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192264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Template/Home.shtml" TargetMode="External"/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90" y="258233"/>
            <a:ext cx="486875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8075" y="171547"/>
            <a:ext cx="805513" cy="616255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258233"/>
            <a:ext cx="376816" cy="5295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450442" y="258233"/>
            <a:ext cx="125866" cy="5295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05967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365126"/>
            <a:ext cx="1051697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681163"/>
            <a:ext cx="515845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505075"/>
            <a:ext cx="5158459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681163"/>
            <a:ext cx="518386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505075"/>
            <a:ext cx="518386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8010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1134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7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987426"/>
            <a:ext cx="617300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5252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987426"/>
            <a:ext cx="617300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07928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60097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365125"/>
            <a:ext cx="2629242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365125"/>
            <a:ext cx="7735307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4667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90" y="258233"/>
            <a:ext cx="486875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8075" y="171547"/>
            <a:ext cx="805513" cy="616255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258233"/>
            <a:ext cx="376816" cy="52956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450442" y="258233"/>
            <a:ext cx="125866" cy="52956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4961302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90" y="258233"/>
            <a:ext cx="486875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8075" y="171547"/>
            <a:ext cx="805513" cy="616255"/>
          </a:xfrm>
          <a:prstGeom prst="rect">
            <a:avLst/>
          </a:prstGeom>
          <a:solidFill>
            <a:schemeClr val="accent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/>
              <a:t>01</a:t>
            </a:r>
            <a:endParaRPr kumimoji="1"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258233"/>
            <a:ext cx="376816" cy="5295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450442" y="258233"/>
            <a:ext cx="125866" cy="52956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09753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竖排文字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447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lang="zh-CN" altLang="en-US" sz="18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标注</a:t>
            </a:r>
          </a:p>
        </p:txBody>
      </p:sp>
      <p:sp>
        <p:nvSpPr>
          <p:cNvPr id="7" name="矩形 6"/>
          <p:cNvSpPr/>
          <p:nvPr userDrawn="1"/>
        </p:nvSpPr>
        <p:spPr>
          <a:xfrm>
            <a:off x="2572924" y="759874"/>
            <a:ext cx="1402184" cy="3453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字体使用 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行距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背景图片出处</a:t>
            </a: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声明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153552" y="759874"/>
            <a:ext cx="7075266" cy="42398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英文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cs typeface="Segoe UI Light"/>
              </a:rPr>
              <a:t>Century Gothic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中文 微软雅黑</a:t>
            </a: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zh-CN" altLang="en-US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正文 </a:t>
            </a:r>
            <a:r>
              <a:rPr lang="en-US" altLang="zh-CN" sz="1400" dirty="0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1.3</a:t>
            </a: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en-US" altLang="zh-CN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r>
              <a:rPr lang="en-US" altLang="zh-CN" sz="1400" dirty="0" err="1">
                <a:solidFill>
                  <a:srgbClr val="FFFFFF"/>
                </a:solidFill>
                <a:latin typeface="Segoe UI Light"/>
                <a:ea typeface="微软雅黑"/>
                <a:cs typeface="Segoe UI Light"/>
              </a:rPr>
              <a:t>cn.bing.com</a:t>
            </a: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defTabSz="609585">
              <a:lnSpc>
                <a:spcPct val="130000"/>
              </a:lnSpc>
            </a:pPr>
            <a:endParaRPr lang="zh-CN" altLang="en-US" sz="1400" dirty="0">
              <a:solidFill>
                <a:srgbClr val="FFFFFF"/>
              </a:solidFill>
              <a:latin typeface="Segoe UI Light"/>
              <a:ea typeface="微软雅黑"/>
              <a:cs typeface="Segoe UI Light"/>
            </a:endParaRPr>
          </a:p>
          <a:p>
            <a:pPr marL="0" marR="0" lvl="0" indent="0" algn="l" defTabSz="609585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本网站所提供的任何信息内容（包括但不限于 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PPT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模板、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Word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文档、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Excel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Segoe UI Light" charset="0"/>
                <a:ea typeface="Segoe UI Light" charset="0"/>
                <a:cs typeface="Segoe UI Light" charset="0"/>
              </a:rPr>
              <a:t> 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图表、图片素材等）均受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中华人民共和国著作权法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、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《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信息网络传播权保护条例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》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及其他适用的法律法规的保护，未经权利人书面明确授权，信息内容的任何部分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(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包括图片或图表</a:t>
            </a:r>
            <a:r>
              <a:rPr kumimoji="0" lang="en-US" altLang="zh-CN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)</a:t>
            </a:r>
            <a:r>
              <a:rPr kumimoji="0" lang="zh-CN" altLang="en-US" sz="1333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微软雅黑" charset="0"/>
                <a:cs typeface="+mn-cs"/>
              </a:rPr>
              <a:t>不得被全部或部分的复制、传播、销售，否则将承担法律责任。</a:t>
            </a: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6"/>
            <a:ext cx="77787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09585"/>
            <a:r>
              <a:rPr kumimoji="1" lang="en-US" altLang="zh-CN" sz="1000" dirty="0">
                <a:solidFill>
                  <a:prstClr val="white"/>
                </a:solidFill>
                <a:latin typeface="Segoe UI Light"/>
                <a:ea typeface="微软雅黑" charset="0"/>
                <a:cs typeface="Segoe UI Light"/>
              </a:rPr>
              <a:t>OfficePLUS</a:t>
            </a:r>
            <a:endParaRPr lang="zh-CN" altLang="en-US" sz="1000" dirty="0">
              <a:solidFill>
                <a:prstClr val="white"/>
              </a:solidFill>
              <a:latin typeface="Segoe UI Light"/>
              <a:ea typeface="微软雅黑" charset="0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9547718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>
            <a:hlinkClick r:id="rId2"/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290" y="2788087"/>
            <a:ext cx="3178317" cy="418585"/>
          </a:xfrm>
          <a:prstGeom prst="rect">
            <a:avLst/>
          </a:prstGeom>
        </p:spPr>
      </p:pic>
      <p:sp>
        <p:nvSpPr>
          <p:cNvPr id="10" name="文本框 9"/>
          <p:cNvSpPr txBox="1"/>
          <p:nvPr userDrawn="1"/>
        </p:nvSpPr>
        <p:spPr>
          <a:xfrm>
            <a:off x="4300601" y="4007796"/>
            <a:ext cx="3347826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457200"/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点击</a:t>
            </a:r>
            <a:r>
              <a:rPr kumimoji="1" lang="en-US" altLang="zh-CN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Logo</a:t>
            </a:r>
            <a:r>
              <a:rPr kumimoji="1" lang="zh-CN" altLang="en-US" sz="1333" dirty="0">
                <a:solidFill>
                  <a:srgbClr val="000000"/>
                </a:solidFill>
                <a:latin typeface="Century Gothic"/>
                <a:ea typeface="微软雅黑" panose="020B0503020204020204" pitchFamily="34" charset="-122"/>
              </a:rPr>
              <a:t>获取更多优质模板（放映模式）</a:t>
            </a:r>
          </a:p>
        </p:txBody>
      </p:sp>
    </p:spTree>
    <p:extLst>
      <p:ext uri="{BB962C8B-B14F-4D97-AF65-F5344CB8AC3E}">
        <p14:creationId xmlns:p14="http://schemas.microsoft.com/office/powerpoint/2010/main" val="1061537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122363"/>
            <a:ext cx="914519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3602038"/>
            <a:ext cx="914519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613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709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709739"/>
            <a:ext cx="105169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4589464"/>
            <a:ext cx="1051697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13918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2231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theme" Target="../theme/theme4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3" Type="http://schemas.openxmlformats.org/officeDocument/2006/relationships/slideLayout" Target="../slideLayouts/slideLayout8.xml"/><Relationship Id="rId7" Type="http://schemas.openxmlformats.org/officeDocument/2006/relationships/slideLayout" Target="../slideLayouts/slideLayout12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15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392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2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3907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4" r:id="rId1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3779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9" r:id="rId1"/>
    <p:sldLayoutId id="214749346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2016/4/17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9659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6" r:id="rId1"/>
    <p:sldLayoutId id="2147493467" r:id="rId2"/>
    <p:sldLayoutId id="2147493468" r:id="rId3"/>
    <p:sldLayoutId id="2147493469" r:id="rId4"/>
    <p:sldLayoutId id="2147493470" r:id="rId5"/>
    <p:sldLayoutId id="2147493471" r:id="rId6"/>
    <p:sldLayoutId id="2147493472" r:id="rId7"/>
    <p:sldLayoutId id="2147493473" r:id="rId8"/>
    <p:sldLayoutId id="2147493474" r:id="rId9"/>
    <p:sldLayoutId id="2147493475" r:id="rId10"/>
    <p:sldLayoutId id="21474934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59798" y="258233"/>
            <a:ext cx="3539105" cy="529569"/>
          </a:xfrm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/>
              <a:t>GANTT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CHART</a:t>
            </a:r>
            <a:r>
              <a:rPr kumimoji="1" lang="zh-CN" altLang="en-US" dirty="0"/>
              <a:t>  </a:t>
            </a:r>
            <a:r>
              <a:rPr kumimoji="1" lang="en-US" altLang="zh-CN" dirty="0"/>
              <a:t>1</a:t>
            </a:r>
            <a:r>
              <a:rPr kumimoji="1" lang="zh-CN" altLang="en-US" dirty="0"/>
              <a:t> </a:t>
            </a:r>
            <a:r>
              <a:rPr kumimoji="1" lang="en-US" altLang="zh-CN" dirty="0"/>
              <a:t>YEAR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903628"/>
              </p:ext>
            </p:extLst>
          </p:nvPr>
        </p:nvGraphicFramePr>
        <p:xfrm>
          <a:off x="794702" y="1249650"/>
          <a:ext cx="10659516" cy="374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JAN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FEB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APR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MAY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JUL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AUG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SEP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OCT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NOV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DEC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7" name="组 6"/>
          <p:cNvGrpSpPr/>
          <p:nvPr/>
        </p:nvGrpSpPr>
        <p:grpSpPr>
          <a:xfrm>
            <a:off x="2732986" y="5301815"/>
            <a:ext cx="1735217" cy="321905"/>
            <a:chOff x="1081014" y="4027616"/>
            <a:chExt cx="1301413" cy="241429"/>
          </a:xfrm>
        </p:grpSpPr>
        <p:sp>
          <p:nvSpPr>
            <p:cNvPr id="8" name="矩形 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1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4429694" y="5301815"/>
            <a:ext cx="1735217" cy="321905"/>
            <a:chOff x="1081014" y="4027616"/>
            <a:chExt cx="1301413" cy="241429"/>
          </a:xfrm>
        </p:grpSpPr>
        <p:sp>
          <p:nvSpPr>
            <p:cNvPr id="11" name="矩形 1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2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五边形 3"/>
          <p:cNvSpPr/>
          <p:nvPr/>
        </p:nvSpPr>
        <p:spPr>
          <a:xfrm>
            <a:off x="2739835" y="1763485"/>
            <a:ext cx="2448895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9" name="五边形 28"/>
          <p:cNvSpPr/>
          <p:nvPr/>
        </p:nvSpPr>
        <p:spPr>
          <a:xfrm>
            <a:off x="2739835" y="2442547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0" name="五边形 29"/>
          <p:cNvSpPr/>
          <p:nvPr/>
        </p:nvSpPr>
        <p:spPr>
          <a:xfrm>
            <a:off x="4930139" y="3114873"/>
            <a:ext cx="3592811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1" name="五边形 30"/>
          <p:cNvSpPr/>
          <p:nvPr/>
        </p:nvSpPr>
        <p:spPr>
          <a:xfrm>
            <a:off x="8522951" y="3793411"/>
            <a:ext cx="2931271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五边形 31"/>
          <p:cNvSpPr/>
          <p:nvPr/>
        </p:nvSpPr>
        <p:spPr>
          <a:xfrm>
            <a:off x="9282175" y="3164119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五边形 32"/>
          <p:cNvSpPr/>
          <p:nvPr/>
        </p:nvSpPr>
        <p:spPr>
          <a:xfrm>
            <a:off x="4198902" y="4465217"/>
            <a:ext cx="1459067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五边形 34"/>
          <p:cNvSpPr/>
          <p:nvPr/>
        </p:nvSpPr>
        <p:spPr>
          <a:xfrm>
            <a:off x="7823110" y="4465217"/>
            <a:ext cx="699841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15255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/>
              <a:t>GANTT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CHART</a:t>
            </a:r>
            <a:r>
              <a:rPr kumimoji="1" lang="zh-CN" altLang="en-US" dirty="0"/>
              <a:t>  </a:t>
            </a:r>
            <a:r>
              <a:rPr kumimoji="1" lang="en-US" altLang="zh-CN" dirty="0"/>
              <a:t>1</a:t>
            </a:r>
            <a:r>
              <a:rPr kumimoji="1" lang="zh-CN" altLang="en-US" dirty="0"/>
              <a:t> </a:t>
            </a:r>
            <a:r>
              <a:rPr kumimoji="1" lang="en-US" altLang="zh-CN" dirty="0"/>
              <a:t>YEAR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794702" y="1249650"/>
          <a:ext cx="10659516" cy="374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JAN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FEB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APR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MAY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JUL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AUG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SEP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OCT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NOV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DEC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7" name="组 6"/>
          <p:cNvGrpSpPr/>
          <p:nvPr/>
        </p:nvGrpSpPr>
        <p:grpSpPr>
          <a:xfrm>
            <a:off x="2732986" y="5301815"/>
            <a:ext cx="1735217" cy="321905"/>
            <a:chOff x="1081014" y="4027616"/>
            <a:chExt cx="1301413" cy="241429"/>
          </a:xfrm>
        </p:grpSpPr>
        <p:sp>
          <p:nvSpPr>
            <p:cNvPr id="8" name="矩形 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1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4429694" y="5301815"/>
            <a:ext cx="1735217" cy="321905"/>
            <a:chOff x="1081014" y="4027616"/>
            <a:chExt cx="1301413" cy="241429"/>
          </a:xfrm>
        </p:grpSpPr>
        <p:sp>
          <p:nvSpPr>
            <p:cNvPr id="11" name="矩形 1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2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五边形 3"/>
          <p:cNvSpPr/>
          <p:nvPr/>
        </p:nvSpPr>
        <p:spPr>
          <a:xfrm>
            <a:off x="2739835" y="1763485"/>
            <a:ext cx="2448895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9" name="五边形 28"/>
          <p:cNvSpPr/>
          <p:nvPr/>
        </p:nvSpPr>
        <p:spPr>
          <a:xfrm>
            <a:off x="2739835" y="2442547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0" name="五边形 29"/>
          <p:cNvSpPr/>
          <p:nvPr/>
        </p:nvSpPr>
        <p:spPr>
          <a:xfrm>
            <a:off x="4930139" y="3114873"/>
            <a:ext cx="3592811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1" name="五边形 30"/>
          <p:cNvSpPr/>
          <p:nvPr/>
        </p:nvSpPr>
        <p:spPr>
          <a:xfrm>
            <a:off x="8522951" y="3793411"/>
            <a:ext cx="2931271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五边形 31"/>
          <p:cNvSpPr/>
          <p:nvPr/>
        </p:nvSpPr>
        <p:spPr>
          <a:xfrm>
            <a:off x="9282175" y="3164119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五边形 32"/>
          <p:cNvSpPr/>
          <p:nvPr/>
        </p:nvSpPr>
        <p:spPr>
          <a:xfrm>
            <a:off x="4198902" y="4465217"/>
            <a:ext cx="1459067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五边形 34"/>
          <p:cNvSpPr/>
          <p:nvPr/>
        </p:nvSpPr>
        <p:spPr>
          <a:xfrm>
            <a:off x="7823110" y="4465217"/>
            <a:ext cx="699841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4229764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/>
              <a:t>GANTT</a:t>
            </a:r>
            <a:r>
              <a:rPr kumimoji="1" lang="zh-CN" altLang="en-US" dirty="0"/>
              <a:t> </a:t>
            </a:r>
            <a:r>
              <a:rPr kumimoji="1" lang="en-US" altLang="zh-CN" dirty="0"/>
              <a:t>CHART</a:t>
            </a:r>
            <a:r>
              <a:rPr kumimoji="1" lang="zh-CN" altLang="en-US" dirty="0"/>
              <a:t>  </a:t>
            </a:r>
            <a:r>
              <a:rPr kumimoji="1" lang="en-US" altLang="zh-CN" dirty="0"/>
              <a:t>1</a:t>
            </a:r>
            <a:r>
              <a:rPr kumimoji="1" lang="zh-CN" altLang="en-US" dirty="0"/>
              <a:t> </a:t>
            </a:r>
            <a:r>
              <a:rPr kumimoji="1" lang="en-US" altLang="zh-CN" dirty="0"/>
              <a:t>YEAR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/>
          </p:nvPr>
        </p:nvGraphicFramePr>
        <p:xfrm>
          <a:off x="794702" y="1249650"/>
          <a:ext cx="10659516" cy="374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7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726233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</a:tblGrid>
              <a:tr h="36576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JAN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FEB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APR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MAY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JUL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AUG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SEP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OCT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NOV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DEC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>
                          <a:solidFill>
                            <a:srgbClr val="2B5F76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grpSp>
        <p:nvGrpSpPr>
          <p:cNvPr id="7" name="组 6"/>
          <p:cNvGrpSpPr/>
          <p:nvPr/>
        </p:nvGrpSpPr>
        <p:grpSpPr>
          <a:xfrm>
            <a:off x="2732986" y="5301815"/>
            <a:ext cx="1735217" cy="321905"/>
            <a:chOff x="1081014" y="4027616"/>
            <a:chExt cx="1301413" cy="241429"/>
          </a:xfrm>
        </p:grpSpPr>
        <p:sp>
          <p:nvSpPr>
            <p:cNvPr id="8" name="矩形 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1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4429694" y="5301815"/>
            <a:ext cx="1735217" cy="321905"/>
            <a:chOff x="1081014" y="4027616"/>
            <a:chExt cx="1301413" cy="241429"/>
          </a:xfrm>
        </p:grpSpPr>
        <p:sp>
          <p:nvSpPr>
            <p:cNvPr id="11" name="矩形 1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2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五边形 3"/>
          <p:cNvSpPr/>
          <p:nvPr/>
        </p:nvSpPr>
        <p:spPr>
          <a:xfrm>
            <a:off x="2739835" y="1763485"/>
            <a:ext cx="2448895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9" name="五边形 28"/>
          <p:cNvSpPr/>
          <p:nvPr/>
        </p:nvSpPr>
        <p:spPr>
          <a:xfrm>
            <a:off x="2739835" y="2442547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0" name="五边形 29"/>
          <p:cNvSpPr/>
          <p:nvPr/>
        </p:nvSpPr>
        <p:spPr>
          <a:xfrm>
            <a:off x="4930139" y="3114873"/>
            <a:ext cx="3592811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1" name="五边形 30"/>
          <p:cNvSpPr/>
          <p:nvPr/>
        </p:nvSpPr>
        <p:spPr>
          <a:xfrm>
            <a:off x="8522951" y="3793411"/>
            <a:ext cx="2931271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五边形 31"/>
          <p:cNvSpPr/>
          <p:nvPr/>
        </p:nvSpPr>
        <p:spPr>
          <a:xfrm>
            <a:off x="9282175" y="3164119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五边形 32"/>
          <p:cNvSpPr/>
          <p:nvPr/>
        </p:nvSpPr>
        <p:spPr>
          <a:xfrm>
            <a:off x="4198902" y="4465217"/>
            <a:ext cx="1459067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五边形 34"/>
          <p:cNvSpPr/>
          <p:nvPr/>
        </p:nvSpPr>
        <p:spPr>
          <a:xfrm>
            <a:off x="7823110" y="4465217"/>
            <a:ext cx="699841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1307041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311" y="294625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894" y="2949866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5" y="2182093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3070" y="2178053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625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17441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蓝色暖调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绿色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549E39"/>
      </a:accent1>
      <a:accent2>
        <a:srgbClr val="8AB833"/>
      </a:accent2>
      <a:accent3>
        <a:srgbClr val="C0CF3A"/>
      </a:accent3>
      <a:accent4>
        <a:srgbClr val="029676"/>
      </a:accent4>
      <a:accent5>
        <a:srgbClr val="4AB5C4"/>
      </a:accent5>
      <a:accent6>
        <a:srgbClr val="0989B1"/>
      </a:accent6>
      <a:hlink>
        <a:srgbClr val="6B9F25"/>
      </a:hlink>
      <a:folHlink>
        <a:srgbClr val="BA6906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Office Theme">
  <a:themeElements>
    <a:clrScheme name="黄色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OfficePLUS">
      <a:majorFont>
        <a:latin typeface="Century Gothic"/>
        <a:ea typeface="微软雅黑"/>
        <a:cs typeface=""/>
      </a:majorFont>
      <a:minorFont>
        <a:latin typeface="Century Gothic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B6F2769-7194-4217-93D3-3AF3A4742282}">
  <ds:schemaRefs>
    <ds:schemaRef ds:uri="http://purl.org/dc/elements/1.1/"/>
    <ds:schemaRef ds:uri="http://purl.org/dc/terms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http://schemas.microsoft.com/sharepoint/v3/fields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345</TotalTime>
  <Words>163</Words>
  <Application>Microsoft Office PowerPoint</Application>
  <PresentationFormat>自定义</PresentationFormat>
  <Paragraphs>67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4</vt:i4>
      </vt:variant>
    </vt:vector>
  </HeadingPairs>
  <TitlesOfParts>
    <vt:vector size="17" baseType="lpstr">
      <vt:lpstr>Meiryo</vt:lpstr>
      <vt:lpstr>宋体</vt:lpstr>
      <vt:lpstr>微软雅黑</vt:lpstr>
      <vt:lpstr>Arial</vt:lpstr>
      <vt:lpstr>Calibri</vt:lpstr>
      <vt:lpstr>Calibri Light</vt:lpstr>
      <vt:lpstr>Century Gothic</vt:lpstr>
      <vt:lpstr>Segoe UI Light</vt:lpstr>
      <vt:lpstr>Office Theme</vt:lpstr>
      <vt:lpstr>1_Office Theme</vt:lpstr>
      <vt:lpstr>2_Office Theme</vt:lpstr>
      <vt:lpstr>2_Office 主题</vt:lpstr>
      <vt:lpstr>3_Office Theme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subject/>
  <cp:keywords/>
  <dc:description/>
  <cp:lastModifiedBy>kan</cp:lastModifiedBy>
  <cp:revision>78</cp:revision>
  <dcterms:created xsi:type="dcterms:W3CDTF">2010-04-12T23:12:02Z</dcterms:created>
  <dcterms:modified xsi:type="dcterms:W3CDTF">2016-04-17T07:30:47Z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