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"/>
  </p:notesMasterIdLst>
  <p:sldIdLst>
    <p:sldId id="256" r:id="rId3"/>
    <p:sldId id="257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81D14-D1E7-49C7-B967-EBF2CEEAA2D5}" type="datetimeFigureOut">
              <a:rPr lang="zh-CN" altLang="en-US" smtClean="0"/>
              <a:t>2015/6/13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AB65A-C833-4076-8F5C-3389742A85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349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8812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6/13/2015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86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881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191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287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108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259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241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530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09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94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714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6/13/2015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0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350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1085850" y="1523996"/>
          <a:ext cx="7148508" cy="464420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Jan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Feb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Mar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Apr 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May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Jun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Jul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Aug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Sep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Oct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Nov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</a:tr>
              <a:tr h="8526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26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26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26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26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1107621" y="1231986"/>
            <a:ext cx="173831" cy="1738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2" name="Rectangle 6"/>
          <p:cNvSpPr>
            <a:spLocks noChangeArrowheads="1"/>
          </p:cNvSpPr>
          <p:nvPr/>
        </p:nvSpPr>
        <p:spPr bwMode="auto">
          <a:xfrm rot="16200000">
            <a:off x="5475749" y="1216641"/>
            <a:ext cx="175334" cy="177800"/>
          </a:xfrm>
          <a:prstGeom prst="rect">
            <a:avLst/>
          </a:prstGeom>
          <a:solidFill>
            <a:srgbClr val="00B415"/>
          </a:solidFill>
          <a:ln w="127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43515" y="1219921"/>
            <a:ext cx="179490" cy="169330"/>
          </a:xfrm>
          <a:prstGeom prst="rect">
            <a:avLst/>
          </a:prstGeom>
          <a:solidFill>
            <a:srgbClr val="0091EA"/>
          </a:solidFill>
          <a:ln w="12700">
            <a:solidFill>
              <a:srgbClr val="005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 Box 394"/>
          <p:cNvSpPr txBox="1">
            <a:spLocks noChangeArrowheads="1"/>
          </p:cNvSpPr>
          <p:nvPr/>
        </p:nvSpPr>
        <p:spPr bwMode="auto">
          <a:xfrm>
            <a:off x="2724150" y="1125121"/>
            <a:ext cx="103822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45" name="Text Box 394"/>
          <p:cNvSpPr txBox="1">
            <a:spLocks noChangeArrowheads="1"/>
          </p:cNvSpPr>
          <p:nvPr/>
        </p:nvSpPr>
        <p:spPr bwMode="auto">
          <a:xfrm>
            <a:off x="5652770" y="1125211"/>
            <a:ext cx="105283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46" name="Text Box 394"/>
          <p:cNvSpPr txBox="1">
            <a:spLocks noChangeArrowheads="1"/>
          </p:cNvSpPr>
          <p:nvPr/>
        </p:nvSpPr>
        <p:spPr bwMode="auto">
          <a:xfrm>
            <a:off x="1293019" y="1130677"/>
            <a:ext cx="129222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47" name="Text Box 394"/>
          <p:cNvSpPr txBox="1">
            <a:spLocks noChangeArrowheads="1"/>
          </p:cNvSpPr>
          <p:nvPr/>
        </p:nvSpPr>
        <p:spPr bwMode="auto">
          <a:xfrm>
            <a:off x="4154624" y="1115686"/>
            <a:ext cx="1074601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48" name="Pentagon 47"/>
          <p:cNvSpPr/>
          <p:nvPr/>
        </p:nvSpPr>
        <p:spPr>
          <a:xfrm>
            <a:off x="3980181" y="1209852"/>
            <a:ext cx="157421" cy="170793"/>
          </a:xfrm>
          <a:prstGeom prst="homePlate">
            <a:avLst>
              <a:gd name="adj" fmla="val 0"/>
            </a:avLst>
          </a:prstGeom>
          <a:solidFill>
            <a:srgbClr val="FFC000"/>
          </a:solidFill>
          <a:ln w="12700">
            <a:solidFill>
              <a:srgbClr val="8A6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7" name="Text Box 394"/>
          <p:cNvSpPr txBox="1">
            <a:spLocks noChangeArrowheads="1"/>
          </p:cNvSpPr>
          <p:nvPr/>
        </p:nvSpPr>
        <p:spPr bwMode="auto">
          <a:xfrm>
            <a:off x="228600" y="2123742"/>
            <a:ext cx="86151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kern="0" dirty="0" smtClean="0">
                <a:ea typeface="굴림" charset="-127"/>
                <a:cs typeface="Arial" pitchFamily="34" charset="0"/>
              </a:rPr>
              <a:t>2010</a:t>
            </a:r>
            <a:endParaRPr lang="en-US" sz="15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58" name="Text Box 394"/>
          <p:cNvSpPr txBox="1">
            <a:spLocks noChangeArrowheads="1"/>
          </p:cNvSpPr>
          <p:nvPr/>
        </p:nvSpPr>
        <p:spPr bwMode="auto">
          <a:xfrm>
            <a:off x="238128" y="2978361"/>
            <a:ext cx="86677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kern="0" dirty="0" smtClean="0">
                <a:ea typeface="굴림" charset="-127"/>
                <a:cs typeface="Arial" pitchFamily="34" charset="0"/>
              </a:rPr>
              <a:t>2011</a:t>
            </a:r>
            <a:endParaRPr lang="en-US" sz="15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59" name="Text Box 394"/>
          <p:cNvSpPr txBox="1">
            <a:spLocks noChangeArrowheads="1"/>
          </p:cNvSpPr>
          <p:nvPr/>
        </p:nvSpPr>
        <p:spPr bwMode="auto">
          <a:xfrm>
            <a:off x="251713" y="3830849"/>
            <a:ext cx="85725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kern="0" dirty="0" smtClean="0">
                <a:ea typeface="굴림" charset="-127"/>
                <a:cs typeface="Arial" pitchFamily="34" charset="0"/>
              </a:rPr>
              <a:t>2012</a:t>
            </a:r>
            <a:endParaRPr lang="en-US" sz="15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60" name="Text Box 394"/>
          <p:cNvSpPr txBox="1">
            <a:spLocks noChangeArrowheads="1"/>
          </p:cNvSpPr>
          <p:nvPr/>
        </p:nvSpPr>
        <p:spPr bwMode="auto">
          <a:xfrm>
            <a:off x="256475" y="4683336"/>
            <a:ext cx="84772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kern="0" dirty="0" smtClean="0">
                <a:ea typeface="굴림" charset="-127"/>
                <a:cs typeface="Arial" pitchFamily="34" charset="0"/>
              </a:rPr>
              <a:t>2013</a:t>
            </a:r>
            <a:endParaRPr lang="en-US" sz="15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68" name="Text Box 394"/>
          <p:cNvSpPr txBox="1">
            <a:spLocks noChangeArrowheads="1"/>
          </p:cNvSpPr>
          <p:nvPr/>
        </p:nvSpPr>
        <p:spPr bwMode="auto">
          <a:xfrm>
            <a:off x="256476" y="5540587"/>
            <a:ext cx="84772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kern="0" dirty="0" smtClean="0">
                <a:ea typeface="굴림" charset="-127"/>
                <a:cs typeface="Arial" pitchFamily="34" charset="0"/>
              </a:rPr>
              <a:t>2014</a:t>
            </a:r>
            <a:endParaRPr lang="en-US" sz="15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62" name="Pentagon 61"/>
          <p:cNvSpPr/>
          <p:nvPr/>
        </p:nvSpPr>
        <p:spPr>
          <a:xfrm>
            <a:off x="1685924" y="4687061"/>
            <a:ext cx="3562351" cy="374219"/>
          </a:xfrm>
          <a:prstGeom prst="homePlate">
            <a:avLst>
              <a:gd name="adj" fmla="val 79246"/>
            </a:avLst>
          </a:prstGeom>
          <a:solidFill>
            <a:srgbClr val="0091EA"/>
          </a:solidFill>
          <a:ln w="12700">
            <a:solidFill>
              <a:srgbClr val="005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 Text Here</a:t>
            </a:r>
            <a:endParaRPr lang="en-US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Pentagon 62"/>
          <p:cNvSpPr/>
          <p:nvPr/>
        </p:nvSpPr>
        <p:spPr>
          <a:xfrm>
            <a:off x="1085850" y="2120897"/>
            <a:ext cx="1781174" cy="373042"/>
          </a:xfrm>
          <a:prstGeom prst="homePlate">
            <a:avLst>
              <a:gd name="adj" fmla="val 80995"/>
            </a:avLst>
          </a:prstGeom>
          <a:solidFill>
            <a:srgbClr val="00B415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 Text Here</a:t>
            </a:r>
            <a:endParaRPr lang="en-US" sz="17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Pentagon 63"/>
          <p:cNvSpPr/>
          <p:nvPr/>
        </p:nvSpPr>
        <p:spPr>
          <a:xfrm>
            <a:off x="2286000" y="2981779"/>
            <a:ext cx="2387600" cy="377233"/>
          </a:xfrm>
          <a:prstGeom prst="homePlate">
            <a:avLst>
              <a:gd name="adj" fmla="val 80039"/>
            </a:avLst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 Text Here</a:t>
            </a:r>
            <a:endParaRPr lang="en-US" sz="17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Pentagon 64"/>
          <p:cNvSpPr/>
          <p:nvPr/>
        </p:nvSpPr>
        <p:spPr>
          <a:xfrm>
            <a:off x="3467100" y="3832777"/>
            <a:ext cx="2971799" cy="373041"/>
          </a:xfrm>
          <a:prstGeom prst="homePlate">
            <a:avLst>
              <a:gd name="adj" fmla="val 81467"/>
            </a:avLst>
          </a:prstGeom>
          <a:solidFill>
            <a:srgbClr val="FFC000"/>
          </a:solidFill>
          <a:ln w="12700">
            <a:solidFill>
              <a:srgbClr val="8A6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700" dirty="0" smtClean="0">
                <a:solidFill>
                  <a:schemeClr val="tx1"/>
                </a:solidFill>
              </a:rPr>
              <a:t>Your  Text Here</a:t>
            </a: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70" name="Pentagon 69"/>
          <p:cNvSpPr/>
          <p:nvPr/>
        </p:nvSpPr>
        <p:spPr>
          <a:xfrm>
            <a:off x="5858359" y="5530850"/>
            <a:ext cx="2369423" cy="370946"/>
          </a:xfrm>
          <a:prstGeom prst="homePlate">
            <a:avLst>
              <a:gd name="adj" fmla="val 82593"/>
            </a:avLst>
          </a:prstGeom>
          <a:solidFill>
            <a:srgbClr val="CC00CC"/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 Text Here</a:t>
            </a:r>
            <a:endParaRPr lang="en-US" sz="17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AutoShape 64"/>
          <p:cNvSpPr>
            <a:spLocks noChangeArrowheads="1"/>
          </p:cNvSpPr>
          <p:nvPr/>
        </p:nvSpPr>
        <p:spPr bwMode="gray">
          <a:xfrm>
            <a:off x="355600" y="304800"/>
            <a:ext cx="8035924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kern="0" dirty="0" smtClean="0">
                <a:solidFill>
                  <a:srgbClr val="080808"/>
                </a:solidFill>
                <a:ea typeface="굴림" charset="-127"/>
                <a:cs typeface="Arial" pitchFamily="34" charset="0"/>
              </a:rPr>
              <a:t>Calendar  Planning </a:t>
            </a:r>
            <a:r>
              <a:rPr lang="en-US" sz="2800" kern="0" dirty="0" smtClean="0">
                <a:solidFill>
                  <a:srgbClr val="080808"/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79" name="Pentagon 78"/>
          <p:cNvSpPr/>
          <p:nvPr/>
        </p:nvSpPr>
        <p:spPr>
          <a:xfrm>
            <a:off x="6950075" y="1206499"/>
            <a:ext cx="175274" cy="174625"/>
          </a:xfrm>
          <a:prstGeom prst="homePlate">
            <a:avLst>
              <a:gd name="adj" fmla="val 0"/>
            </a:avLst>
          </a:prstGeom>
          <a:solidFill>
            <a:srgbClr val="CC00CC"/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7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" name="Text Box 394"/>
          <p:cNvSpPr txBox="1">
            <a:spLocks noChangeArrowheads="1"/>
          </p:cNvSpPr>
          <p:nvPr/>
        </p:nvSpPr>
        <p:spPr bwMode="auto">
          <a:xfrm>
            <a:off x="7125970" y="1125211"/>
            <a:ext cx="106553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ea typeface="굴림" charset="-127"/>
                <a:cs typeface="Arial" pitchFamily="34" charset="0"/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38346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718517" y="2946257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08100" y="2949864"/>
            <a:ext cx="7835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800" dirty="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1"/>
            <a:ext cx="7788275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7788275" y="2178051"/>
            <a:ext cx="888134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15417" y="3921021"/>
            <a:ext cx="6472858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材下载：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792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5431</TotalTime>
  <Words>113</Words>
  <Application>Microsoft Office PowerPoint</Application>
  <PresentationFormat>全屏显示(4:3)</PresentationFormat>
  <Paragraphs>34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굴림</vt:lpstr>
      <vt:lpstr>Meiryo</vt:lpstr>
      <vt:lpstr>宋体</vt:lpstr>
      <vt:lpstr>微软雅黑</vt:lpstr>
      <vt:lpstr>幼圆</vt:lpstr>
      <vt:lpstr>Arial</vt:lpstr>
      <vt:lpstr>Calibri</vt:lpstr>
      <vt:lpstr>Calibri Light</vt:lpstr>
      <vt:lpstr>Scrum Process</vt:lpstr>
      <vt:lpstr>Office Theme</vt:lpstr>
      <vt:lpstr>PowerPoint 演示文稿</vt:lpstr>
      <vt:lpstr>PowerPoint 演示文稿</vt:lpstr>
    </vt:vector>
  </TitlesOfParts>
  <Company>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FM-甘特</dc:subject>
  <dc:creator>PPTfans.cn</dc:creator>
  <cp:keywords>TZ-手动增减;XG-渐变;KJ-平面;DH-静态;XJ-二级</cp:keywords>
  <dc:description>PPT设计教程网</dc:description>
  <cp:lastModifiedBy>kan</cp:lastModifiedBy>
  <cp:revision>2</cp:revision>
  <dcterms:created xsi:type="dcterms:W3CDTF">2010-07-23T09:33:49Z</dcterms:created>
  <dcterms:modified xsi:type="dcterms:W3CDTF">2015-06-13T13:45:49Z</dcterms:modified>
  <cp:category>UDi-表格甘特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