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58" r:id="rId5"/>
  </p:sldMasterIdLst>
  <p:notesMasterIdLst>
    <p:notesMasterId r:id="rId8"/>
  </p:notesMasterIdLst>
  <p:sldIdLst>
    <p:sldId id="259" r:id="rId6"/>
    <p:sldId id="260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9" autoAdjust="0"/>
    <p:restoredTop sz="93267"/>
  </p:normalViewPr>
  <p:slideViewPr>
    <p:cSldViewPr snapToGrid="0" snapToObjects="1">
      <p:cViewPr varScale="1">
        <p:scale>
          <a:sx n="113" d="100"/>
          <a:sy n="113" d="100"/>
        </p:scale>
        <p:origin x="318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24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39E59-54BD-9844-A4FE-866969F887B8}" type="datetimeFigureOut">
              <a:rPr kumimoji="1" lang="zh-CN" altLang="en-US" smtClean="0"/>
              <a:t>2015/9/11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BE184-0AE9-FE48-BE37-49CCE4DB521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833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279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2575" y="193674"/>
            <a:ext cx="3651088" cy="3971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190976" y="4692131"/>
            <a:ext cx="604056" cy="462191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282575" y="4492106"/>
            <a:ext cx="1470025" cy="400050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200" b="1"/>
            </a:lvl1pPr>
          </a:lstStyle>
          <a:p>
            <a:r>
              <a:rPr kumimoji="1" lang="en-US" altLang="zh-CN" sz="1200" b="1" dirty="0" smtClean="0"/>
              <a:t>LOGO&amp;PIC</a:t>
            </a:r>
            <a:r>
              <a:rPr kumimoji="1" lang="zh-CN" altLang="en-US" sz="1200" b="1" dirty="0" smtClean="0"/>
              <a:t> </a:t>
            </a:r>
            <a:r>
              <a:rPr kumimoji="1" lang="en-US" altLang="zh-CN" sz="12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898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6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95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79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5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9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51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41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6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0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3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02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6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2015/9/11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9" r:id="rId1"/>
    <p:sldLayoutId id="2147493460" r:id="rId2"/>
    <p:sldLayoutId id="2147493461" r:id="rId3"/>
    <p:sldLayoutId id="2147493462" r:id="rId4"/>
    <p:sldLayoutId id="2147493463" r:id="rId5"/>
    <p:sldLayoutId id="2147493464" r:id="rId6"/>
    <p:sldLayoutId id="2147493465" r:id="rId7"/>
    <p:sldLayoutId id="2147493466" r:id="rId8"/>
    <p:sldLayoutId id="2147493467" r:id="rId9"/>
    <p:sldLayoutId id="2147493468" r:id="rId10"/>
    <p:sldLayoutId id="21474934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kumimoji="1" lang="en-US" altLang="zh-CN" sz="2400" dirty="0" smtClean="0">
                <a:solidFill>
                  <a:prstClr val="black"/>
                </a:solidFill>
              </a:rPr>
              <a:t>&gt;</a:t>
            </a:r>
            <a:r>
              <a:rPr kumimoji="1" lang="zh-CN" altLang="en-US" sz="2400" dirty="0" smtClean="0">
                <a:solidFill>
                  <a:prstClr val="black"/>
                </a:solidFill>
              </a:rPr>
              <a:t> </a:t>
            </a:r>
            <a:r>
              <a:rPr kumimoji="1" lang="en-US" altLang="zh-CN" sz="2400" dirty="0" smtClean="0">
                <a:solidFill>
                  <a:prstClr val="black"/>
                </a:solidFill>
              </a:rPr>
              <a:t>GANTT</a:t>
            </a:r>
            <a:r>
              <a:rPr kumimoji="1" lang="zh-CN" altLang="en-US" sz="2400" dirty="0" smtClean="0">
                <a:solidFill>
                  <a:prstClr val="black"/>
                </a:solidFill>
              </a:rPr>
              <a:t> </a:t>
            </a:r>
            <a:r>
              <a:rPr kumimoji="1" lang="en-US" altLang="zh-CN" sz="2400" dirty="0" smtClean="0">
                <a:solidFill>
                  <a:prstClr val="black"/>
                </a:solidFill>
              </a:rPr>
              <a:t>CHART</a:t>
            </a:r>
            <a:endParaRPr kumimoji="1"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541909"/>
              </p:ext>
            </p:extLst>
          </p:nvPr>
        </p:nvGraphicFramePr>
        <p:xfrm>
          <a:off x="763678" y="970055"/>
          <a:ext cx="7637219" cy="2871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851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  <a:gridCol w="232656"/>
              </a:tblGrid>
              <a:tr h="319389">
                <a:tc rowSpan="3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8"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MONTH</a:t>
                      </a:r>
                      <a:endParaRPr lang="zh-CN" altLang="en-US" sz="16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5459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r>
                        <a:rPr lang="en-US" altLang="zh-CN" sz="12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</a:t>
                      </a:r>
                      <a:r>
                        <a:rPr lang="zh-CN" altLang="en-US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altLang="zh-CN" sz="12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ND</a:t>
                      </a:r>
                      <a:r>
                        <a:rPr lang="zh-CN" altLang="en-US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r>
                        <a:rPr lang="en-US" altLang="zh-CN" sz="12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RD</a:t>
                      </a:r>
                      <a:r>
                        <a:rPr lang="zh-CN" altLang="en-US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  <a:r>
                        <a:rPr lang="en-US" altLang="zh-CN" sz="12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</a:t>
                      </a:r>
                      <a:r>
                        <a:rPr lang="zh-CN" altLang="en-US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682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5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2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组 8"/>
          <p:cNvGrpSpPr/>
          <p:nvPr/>
        </p:nvGrpSpPr>
        <p:grpSpPr>
          <a:xfrm>
            <a:off x="2185255" y="4094411"/>
            <a:ext cx="1301413" cy="246221"/>
            <a:chOff x="1081014" y="4027616"/>
            <a:chExt cx="1301413" cy="246221"/>
          </a:xfrm>
        </p:grpSpPr>
        <p:sp>
          <p:nvSpPr>
            <p:cNvPr id="10" name="矩形 9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22296" y="4027616"/>
              <a:ext cx="10601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</a:t>
              </a:r>
              <a:r>
                <a:rPr kumimoji="1" lang="zh-CN" altLang="en-US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endParaRPr kumimoji="1"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3342614" y="4094411"/>
            <a:ext cx="1301413" cy="246221"/>
            <a:chOff x="1081014" y="4027616"/>
            <a:chExt cx="1301413" cy="246221"/>
          </a:xfrm>
        </p:grpSpPr>
        <p:sp>
          <p:nvSpPr>
            <p:cNvPr id="13" name="矩形 12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22296" y="4027616"/>
              <a:ext cx="10601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</a:t>
              </a:r>
              <a:r>
                <a:rPr kumimoji="1" lang="zh-CN" altLang="en-US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endParaRPr kumimoji="1"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4499973" y="4094411"/>
            <a:ext cx="1301413" cy="246221"/>
            <a:chOff x="1081014" y="4027616"/>
            <a:chExt cx="1301413" cy="246221"/>
          </a:xfrm>
        </p:grpSpPr>
        <p:sp>
          <p:nvSpPr>
            <p:cNvPr id="16" name="矩形 15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22296" y="4027616"/>
              <a:ext cx="10601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</a:t>
              </a:r>
              <a:r>
                <a:rPr kumimoji="1" lang="zh-CN" altLang="en-US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endParaRPr kumimoji="1"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5657332" y="4094411"/>
            <a:ext cx="1301413" cy="246221"/>
            <a:chOff x="1081014" y="4027616"/>
            <a:chExt cx="1301413" cy="246221"/>
          </a:xfrm>
        </p:grpSpPr>
        <p:sp>
          <p:nvSpPr>
            <p:cNvPr id="19" name="矩形 18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22296" y="4027616"/>
              <a:ext cx="10601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</a:t>
              </a:r>
              <a:r>
                <a:rPr kumimoji="1" lang="zh-CN" altLang="en-US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kumimoji="1" lang="en-US" altLang="zh-CN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</a:t>
              </a:r>
              <a:endParaRPr kumimoji="1"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7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190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212</TotalTime>
  <Words>136</Words>
  <Application>Microsoft Office PowerPoint</Application>
  <PresentationFormat>全屏显示(16:9)</PresentationFormat>
  <Paragraphs>53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Office Theme</vt:lpstr>
      <vt:lpstr>1_Office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>Administrator</cp:lastModifiedBy>
  <cp:revision>62</cp:revision>
  <dcterms:created xsi:type="dcterms:W3CDTF">2010-04-12T23:12:02Z</dcterms:created>
  <dcterms:modified xsi:type="dcterms:W3CDTF">2015-09-11T04:26:28Z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