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79" r:id="rId4"/>
    <p:sldMasterId id="2147493481" r:id="rId5"/>
    <p:sldMasterId id="2147493483" r:id="rId6"/>
    <p:sldMasterId id="2147493485" r:id="rId7"/>
  </p:sldMasterIdLst>
  <p:notesMasterIdLst>
    <p:notesMasterId r:id="rId12"/>
  </p:notesMasterIdLst>
  <p:sldIdLst>
    <p:sldId id="270" r:id="rId8"/>
    <p:sldId id="269" r:id="rId9"/>
    <p:sldId id="271" r:id="rId10"/>
    <p:sldId id="272" r:id="rId11"/>
  </p:sldIdLst>
  <p:sldSz cx="12193588" cy="6858000"/>
  <p:notesSz cx="6858000" cy="9144000"/>
  <p:defaultTextStyle>
    <a:defPPr>
      <a:defRPr lang="en-US"/>
    </a:defPPr>
    <a:lvl1pPr marL="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73A1C"/>
    <a:srgbClr val="E63A1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591" autoAdjust="0"/>
    <p:restoredTop sz="93228"/>
  </p:normalViewPr>
  <p:slideViewPr>
    <p:cSldViewPr snapToGrid="0" snapToObjects="1">
      <p:cViewPr varScale="1">
        <p:scale>
          <a:sx n="108" d="100"/>
          <a:sy n="108" d="100"/>
        </p:scale>
        <p:origin x="810" y="90"/>
      </p:cViewPr>
      <p:guideLst>
        <p:guide orient="horz" pos="2160"/>
        <p:guide pos="38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50" d="100"/>
          <a:sy n="50" d="100"/>
        </p:scale>
        <p:origin x="2464" y="1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2.xml"/><Relationship Id="rId15" Type="http://schemas.openxmlformats.org/officeDocument/2006/relationships/theme" Target="theme/theme1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939E59-54BD-9844-A4FE-866969F887B8}" type="datetimeFigureOut">
              <a:rPr kumimoji="1" lang="zh-CN" altLang="en-US" smtClean="0"/>
              <a:t>2016/4/23</a:t>
            </a:fld>
            <a:endParaRPr kumimoji="1"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7" name="幻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4BE184-0AE9-FE48-BE37-49CCE4DB521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9683380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19261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1219261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1219261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1219261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1219261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1219261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1219261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1219261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1219261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4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5473427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376817" y="258235"/>
            <a:ext cx="4868751" cy="529569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/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7925971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097015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457200"/>
            <a:ext cx="3932749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863" y="987426"/>
            <a:ext cx="6173004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057400"/>
            <a:ext cx="3932749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285147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457200"/>
            <a:ext cx="3932749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863" y="987426"/>
            <a:ext cx="6173004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057400"/>
            <a:ext cx="3932749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4622638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8320187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6037" y="365125"/>
            <a:ext cx="2629242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309" y="365125"/>
            <a:ext cx="7735307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260097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376817" y="258235"/>
            <a:ext cx="4868751" cy="529569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/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326247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376817" y="258235"/>
            <a:ext cx="4868751" cy="529569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2400" b="1"/>
            </a:lvl1pPr>
          </a:lstStyle>
          <a:p>
            <a:pPr lvl="0"/>
            <a:r>
              <a:rPr kumimoji="1" lang="en-US" altLang="zh-CN" dirty="0"/>
              <a:t>CLICK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r>
              <a:rPr kumimoji="1" lang="zh-CN" altLang="en-US" dirty="0"/>
              <a:t> </a:t>
            </a:r>
            <a:r>
              <a:rPr kumimoji="1" lang="en-US" altLang="zh-CN" dirty="0"/>
              <a:t>TO</a:t>
            </a:r>
            <a:r>
              <a:rPr kumimoji="1" lang="zh-CN" altLang="en-US" dirty="0"/>
              <a:t> </a:t>
            </a:r>
            <a:r>
              <a:rPr kumimoji="1" lang="en-US" altLang="zh-CN" dirty="0"/>
              <a:t>ADD</a:t>
            </a:r>
            <a:r>
              <a:rPr kumimoji="1" lang="zh-CN" altLang="en-US" dirty="0"/>
              <a:t> </a:t>
            </a:r>
            <a:r>
              <a:rPr kumimoji="1" lang="en-US" altLang="zh-CN" dirty="0"/>
              <a:t>YOUR</a:t>
            </a:r>
            <a:r>
              <a:rPr kumimoji="1" lang="zh-CN" altLang="en-US" dirty="0"/>
              <a:t> </a:t>
            </a:r>
            <a:r>
              <a:rPr kumimoji="1" lang="en-US" altLang="zh-CN" dirty="0"/>
              <a:t>TITLE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8898043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199" y="1122363"/>
            <a:ext cx="9145191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199" y="3602038"/>
            <a:ext cx="9145191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927193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825849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958" y="1709739"/>
            <a:ext cx="1051697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958" y="4589464"/>
            <a:ext cx="1051697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269947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309" y="1825625"/>
            <a:ext cx="5182275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3004" y="1825625"/>
            <a:ext cx="5182275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23159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7" y="365126"/>
            <a:ext cx="1051697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898" y="1681163"/>
            <a:ext cx="5158459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898" y="2505075"/>
            <a:ext cx="5158459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3004" y="1681163"/>
            <a:ext cx="5183863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3004" y="2505075"/>
            <a:ext cx="5183863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872331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4627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.xml"/><Relationship Id="rId3" Type="http://schemas.openxmlformats.org/officeDocument/2006/relationships/slideLayout" Target="../slideLayouts/slideLayout6.xml"/><Relationship Id="rId7" Type="http://schemas.openxmlformats.org/officeDocument/2006/relationships/slideLayout" Target="../slideLayouts/slideLayout1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6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4.xml"/><Relationship Id="rId5" Type="http://schemas.openxmlformats.org/officeDocument/2006/relationships/slideLayout" Target="../slideLayouts/slideLayout8.xml"/><Relationship Id="rId10" Type="http://schemas.openxmlformats.org/officeDocument/2006/relationships/slideLayout" Target="../slideLayouts/slideLayout13.xml"/><Relationship Id="rId4" Type="http://schemas.openxmlformats.org/officeDocument/2006/relationships/slideLayout" Target="../slideLayouts/slideLayout7.xml"/><Relationship Id="rId9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644380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80" r:id="rId1"/>
  </p:sldLayoutIdLst>
  <p:txStyles>
    <p:titleStyle>
      <a:lvl1pPr algn="ctr" defTabSz="609524" rtl="0" eaLnBrk="1" latinLnBrk="0" hangingPunct="1">
        <a:spcBef>
          <a:spcPct val="0"/>
        </a:spcBef>
        <a:buNone/>
        <a:defRPr sz="586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43" indent="-457143" algn="l" defTabSz="609524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476" indent="-380952" algn="l" defTabSz="609524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810" indent="-304762" algn="l" defTabSz="609524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334" indent="-304762" algn="l" defTabSz="609524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2857" indent="-304762" algn="l" defTabSz="609524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381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1905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429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0952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24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048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571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095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619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143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6666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190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11013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82" r:id="rId1"/>
  </p:sldLayoutIdLst>
  <p:txStyles>
    <p:titleStyle>
      <a:lvl1pPr algn="ctr" defTabSz="609524" rtl="0" eaLnBrk="1" latinLnBrk="0" hangingPunct="1">
        <a:spcBef>
          <a:spcPct val="0"/>
        </a:spcBef>
        <a:buNone/>
        <a:defRPr sz="586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43" indent="-457143" algn="l" defTabSz="609524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476" indent="-380952" algn="l" defTabSz="609524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810" indent="-304762" algn="l" defTabSz="609524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334" indent="-304762" algn="l" defTabSz="609524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2857" indent="-304762" algn="l" defTabSz="609524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381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1905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429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0952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24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048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571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095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619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143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6666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190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105065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84" r:id="rId1"/>
  </p:sldLayoutIdLst>
  <p:txStyles>
    <p:titleStyle>
      <a:lvl1pPr algn="ctr" defTabSz="609524" rtl="0" eaLnBrk="1" latinLnBrk="0" hangingPunct="1">
        <a:spcBef>
          <a:spcPct val="0"/>
        </a:spcBef>
        <a:buNone/>
        <a:defRPr sz="586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43" indent="-457143" algn="l" defTabSz="609524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476" indent="-380952" algn="l" defTabSz="609524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810" indent="-304762" algn="l" defTabSz="609524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334" indent="-304762" algn="l" defTabSz="609524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2857" indent="-304762" algn="l" defTabSz="609524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381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1905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429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0952" indent="-304762" algn="l" defTabSz="609524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24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048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571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095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619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143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6666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190" algn="l" defTabSz="609524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365126"/>
            <a:ext cx="105169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1825625"/>
            <a:ext cx="105169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914400"/>
              <a:t>2016/4/23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6356351"/>
            <a:ext cx="4115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914400"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024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86" r:id="rId1"/>
    <p:sldLayoutId id="2147493487" r:id="rId2"/>
    <p:sldLayoutId id="2147493488" r:id="rId3"/>
    <p:sldLayoutId id="2147493489" r:id="rId4"/>
    <p:sldLayoutId id="2147493490" r:id="rId5"/>
    <p:sldLayoutId id="2147493491" r:id="rId6"/>
    <p:sldLayoutId id="2147493492" r:id="rId7"/>
    <p:sldLayoutId id="2147493493" r:id="rId8"/>
    <p:sldLayoutId id="2147493494" r:id="rId9"/>
    <p:sldLayoutId id="2147493495" r:id="rId10"/>
    <p:sldLayoutId id="214749349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0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4" Type="http://schemas.openxmlformats.org/officeDocument/2006/relationships/hyperlink" Target="http://www.ypppt.com/jier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pPr lvl="0"/>
            <a:r>
              <a:rPr kumimoji="1" lang="en-US" altLang="zh-CN" dirty="0">
                <a:solidFill>
                  <a:prstClr val="black"/>
                </a:solidFill>
              </a:rPr>
              <a:t>&gt;</a:t>
            </a:r>
            <a:r>
              <a:rPr kumimoji="1" lang="zh-CN" altLang="en-US" dirty="0">
                <a:solidFill>
                  <a:prstClr val="black"/>
                </a:solidFill>
              </a:rPr>
              <a:t> </a:t>
            </a:r>
            <a:r>
              <a:rPr kumimoji="1" lang="en-US" altLang="zh-CN" dirty="0">
                <a:solidFill>
                  <a:prstClr val="black"/>
                </a:solidFill>
              </a:rPr>
              <a:t>GANTT</a:t>
            </a:r>
            <a:r>
              <a:rPr kumimoji="1" lang="zh-CN" altLang="en-US" dirty="0">
                <a:solidFill>
                  <a:prstClr val="black"/>
                </a:solidFill>
              </a:rPr>
              <a:t> </a:t>
            </a:r>
            <a:r>
              <a:rPr kumimoji="1" lang="en-US" altLang="zh-CN" dirty="0">
                <a:solidFill>
                  <a:prstClr val="black"/>
                </a:solidFill>
              </a:rPr>
              <a:t>CHART</a:t>
            </a:r>
            <a:endParaRPr kumimoji="1" lang="zh-CN" altLang="en-US" dirty="0">
              <a:solidFill>
                <a:prstClr val="black"/>
              </a:solidFill>
            </a:endParaRPr>
          </a:p>
        </p:txBody>
      </p:sp>
      <p:sp>
        <p:nvSpPr>
          <p:cNvPr id="5" name="矩形 4"/>
          <p:cNvSpPr/>
          <p:nvPr/>
        </p:nvSpPr>
        <p:spPr>
          <a:xfrm>
            <a:off x="1133675" y="1176118"/>
            <a:ext cx="1334915" cy="426664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aphicFrame>
        <p:nvGraphicFramePr>
          <p:cNvPr id="6" name="表格 5"/>
          <p:cNvGraphicFramePr>
            <a:graphicFrameLocks noGrp="1"/>
          </p:cNvGraphicFramePr>
          <p:nvPr>
            <p:extLst/>
          </p:nvPr>
        </p:nvGraphicFramePr>
        <p:xfrm>
          <a:off x="2617607" y="1176118"/>
          <a:ext cx="8569568" cy="42974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211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8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9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0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1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2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3"/>
                    </a:ext>
                  </a:extLst>
                </a:gridCol>
              </a:tblGrid>
              <a:tr h="365712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3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4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5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6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7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8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9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10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11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12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13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14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</a:tbl>
          </a:graphicData>
        </a:graphic>
      </p:graphicFrame>
      <p:sp>
        <p:nvSpPr>
          <p:cNvPr id="7" name="五边形 6"/>
          <p:cNvSpPr/>
          <p:nvPr/>
        </p:nvSpPr>
        <p:spPr>
          <a:xfrm>
            <a:off x="2468589" y="1808542"/>
            <a:ext cx="2068716" cy="463131"/>
          </a:xfrm>
          <a:prstGeom prst="homePlate">
            <a:avLst>
              <a:gd name="adj" fmla="val 40243"/>
            </a:avLst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8" name="组 7"/>
          <p:cNvGrpSpPr/>
          <p:nvPr/>
        </p:nvGrpSpPr>
        <p:grpSpPr>
          <a:xfrm>
            <a:off x="595259" y="1808540"/>
            <a:ext cx="2008533" cy="597666"/>
            <a:chOff x="445310" y="1356246"/>
            <a:chExt cx="1506596" cy="448308"/>
          </a:xfrm>
        </p:grpSpPr>
        <p:sp>
          <p:nvSpPr>
            <p:cNvPr id="9" name="五边形 8"/>
            <p:cNvSpPr/>
            <p:nvPr/>
          </p:nvSpPr>
          <p:spPr>
            <a:xfrm flipH="1">
              <a:off x="445310" y="1356246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0" name="平行四边形 9"/>
            <p:cNvSpPr/>
            <p:nvPr/>
          </p:nvSpPr>
          <p:spPr>
            <a:xfrm rot="16200000" flipH="1">
              <a:off x="628983" y="1475022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1" name="平行四边形 10"/>
            <p:cNvSpPr/>
            <p:nvPr/>
          </p:nvSpPr>
          <p:spPr>
            <a:xfrm rot="5400000">
              <a:off x="1731716" y="1475023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2" name="矩形 11"/>
            <p:cNvSpPr/>
            <p:nvPr/>
          </p:nvSpPr>
          <p:spPr>
            <a:xfrm>
              <a:off x="745657" y="1457161"/>
              <a:ext cx="1206249" cy="347393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3" name="文本框 12"/>
            <p:cNvSpPr txBox="1"/>
            <p:nvPr/>
          </p:nvSpPr>
          <p:spPr>
            <a:xfrm>
              <a:off x="849912" y="1466000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1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14" name="五边形 13"/>
          <p:cNvSpPr/>
          <p:nvPr/>
        </p:nvSpPr>
        <p:spPr>
          <a:xfrm>
            <a:off x="2468590" y="2463612"/>
            <a:ext cx="3177105" cy="463131"/>
          </a:xfrm>
          <a:prstGeom prst="homePlate">
            <a:avLst>
              <a:gd name="adj" fmla="val 40243"/>
            </a:avLst>
          </a:prstGeom>
          <a:solidFill>
            <a:schemeClr val="accent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15" name="组 14"/>
          <p:cNvGrpSpPr/>
          <p:nvPr/>
        </p:nvGrpSpPr>
        <p:grpSpPr>
          <a:xfrm>
            <a:off x="595259" y="2463609"/>
            <a:ext cx="2008533" cy="597666"/>
            <a:chOff x="445310" y="1847612"/>
            <a:chExt cx="1506596" cy="448308"/>
          </a:xfrm>
        </p:grpSpPr>
        <p:sp>
          <p:nvSpPr>
            <p:cNvPr id="16" name="五边形 15"/>
            <p:cNvSpPr/>
            <p:nvPr/>
          </p:nvSpPr>
          <p:spPr>
            <a:xfrm flipH="1">
              <a:off x="445310" y="1847612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7" name="平行四边形 16"/>
            <p:cNvSpPr/>
            <p:nvPr/>
          </p:nvSpPr>
          <p:spPr>
            <a:xfrm rot="16200000" flipH="1">
              <a:off x="628983" y="1966388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8" name="平行四边形 17"/>
            <p:cNvSpPr/>
            <p:nvPr/>
          </p:nvSpPr>
          <p:spPr>
            <a:xfrm rot="5400000">
              <a:off x="1731716" y="1966389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9" name="矩形 18"/>
            <p:cNvSpPr/>
            <p:nvPr/>
          </p:nvSpPr>
          <p:spPr>
            <a:xfrm>
              <a:off x="745657" y="1948527"/>
              <a:ext cx="1206249" cy="347393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0" name="文本框 19"/>
            <p:cNvSpPr txBox="1"/>
            <p:nvPr/>
          </p:nvSpPr>
          <p:spPr>
            <a:xfrm>
              <a:off x="849912" y="1957366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21" name="五边形 20"/>
          <p:cNvSpPr/>
          <p:nvPr/>
        </p:nvSpPr>
        <p:spPr>
          <a:xfrm>
            <a:off x="2468589" y="3126386"/>
            <a:ext cx="4425651" cy="463131"/>
          </a:xfrm>
          <a:prstGeom prst="homePlate">
            <a:avLst>
              <a:gd name="adj" fmla="val 40243"/>
            </a:avLst>
          </a:prstGeom>
          <a:solidFill>
            <a:schemeClr val="accent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22" name="组 21"/>
          <p:cNvGrpSpPr/>
          <p:nvPr/>
        </p:nvGrpSpPr>
        <p:grpSpPr>
          <a:xfrm>
            <a:off x="595259" y="3126382"/>
            <a:ext cx="2008533" cy="597666"/>
            <a:chOff x="445310" y="2344757"/>
            <a:chExt cx="1506596" cy="448308"/>
          </a:xfrm>
        </p:grpSpPr>
        <p:sp>
          <p:nvSpPr>
            <p:cNvPr id="23" name="五边形 22"/>
            <p:cNvSpPr/>
            <p:nvPr/>
          </p:nvSpPr>
          <p:spPr>
            <a:xfrm flipH="1">
              <a:off x="445310" y="2344757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4" name="平行四边形 23"/>
            <p:cNvSpPr/>
            <p:nvPr/>
          </p:nvSpPr>
          <p:spPr>
            <a:xfrm rot="16200000" flipH="1">
              <a:off x="628983" y="2463533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5" name="平行四边形 24"/>
            <p:cNvSpPr/>
            <p:nvPr/>
          </p:nvSpPr>
          <p:spPr>
            <a:xfrm rot="5400000">
              <a:off x="1731716" y="2463534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6" name="矩形 25"/>
            <p:cNvSpPr/>
            <p:nvPr/>
          </p:nvSpPr>
          <p:spPr>
            <a:xfrm>
              <a:off x="745657" y="2445672"/>
              <a:ext cx="1206249" cy="34739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7" name="文本框 26"/>
            <p:cNvSpPr txBox="1"/>
            <p:nvPr/>
          </p:nvSpPr>
          <p:spPr>
            <a:xfrm>
              <a:off x="849912" y="2454511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3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28" name="五边形 27"/>
          <p:cNvSpPr/>
          <p:nvPr/>
        </p:nvSpPr>
        <p:spPr>
          <a:xfrm>
            <a:off x="2468590" y="3783724"/>
            <a:ext cx="5657091" cy="463131"/>
          </a:xfrm>
          <a:prstGeom prst="homePlate">
            <a:avLst>
              <a:gd name="adj" fmla="val 40243"/>
            </a:avLst>
          </a:pr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29" name="组 28"/>
          <p:cNvGrpSpPr/>
          <p:nvPr/>
        </p:nvGrpSpPr>
        <p:grpSpPr>
          <a:xfrm>
            <a:off x="595259" y="3783721"/>
            <a:ext cx="2008533" cy="597666"/>
            <a:chOff x="445310" y="2837825"/>
            <a:chExt cx="1506596" cy="448308"/>
          </a:xfrm>
        </p:grpSpPr>
        <p:sp>
          <p:nvSpPr>
            <p:cNvPr id="30" name="五边形 29"/>
            <p:cNvSpPr/>
            <p:nvPr/>
          </p:nvSpPr>
          <p:spPr>
            <a:xfrm flipH="1">
              <a:off x="445310" y="2837825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1" name="平行四边形 30"/>
            <p:cNvSpPr/>
            <p:nvPr/>
          </p:nvSpPr>
          <p:spPr>
            <a:xfrm rot="16200000" flipH="1">
              <a:off x="628983" y="2956601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2" name="平行四边形 31"/>
            <p:cNvSpPr/>
            <p:nvPr/>
          </p:nvSpPr>
          <p:spPr>
            <a:xfrm rot="5400000">
              <a:off x="1731716" y="2956602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3" name="矩形 32"/>
            <p:cNvSpPr/>
            <p:nvPr/>
          </p:nvSpPr>
          <p:spPr>
            <a:xfrm>
              <a:off x="745657" y="2938740"/>
              <a:ext cx="1206249" cy="347393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4" name="文本框 33"/>
            <p:cNvSpPr txBox="1"/>
            <p:nvPr/>
          </p:nvSpPr>
          <p:spPr>
            <a:xfrm>
              <a:off x="849912" y="2947579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35" name="五边形 34"/>
          <p:cNvSpPr/>
          <p:nvPr/>
        </p:nvSpPr>
        <p:spPr>
          <a:xfrm>
            <a:off x="2468589" y="4431729"/>
            <a:ext cx="6939843" cy="463131"/>
          </a:xfrm>
          <a:prstGeom prst="homePlate">
            <a:avLst>
              <a:gd name="adj" fmla="val 40243"/>
            </a:avLst>
          </a:prstGeom>
          <a:solidFill>
            <a:schemeClr val="accent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36" name="组 35"/>
          <p:cNvGrpSpPr/>
          <p:nvPr/>
        </p:nvGrpSpPr>
        <p:grpSpPr>
          <a:xfrm>
            <a:off x="595259" y="4431727"/>
            <a:ext cx="2008533" cy="597666"/>
            <a:chOff x="445310" y="3323892"/>
            <a:chExt cx="1506596" cy="448308"/>
          </a:xfrm>
        </p:grpSpPr>
        <p:sp>
          <p:nvSpPr>
            <p:cNvPr id="37" name="五边形 36"/>
            <p:cNvSpPr/>
            <p:nvPr/>
          </p:nvSpPr>
          <p:spPr>
            <a:xfrm flipH="1">
              <a:off x="445310" y="3323892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8" name="平行四边形 37"/>
            <p:cNvSpPr/>
            <p:nvPr/>
          </p:nvSpPr>
          <p:spPr>
            <a:xfrm rot="16200000" flipH="1">
              <a:off x="628983" y="3442668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9" name="平行四边形 38"/>
            <p:cNvSpPr/>
            <p:nvPr/>
          </p:nvSpPr>
          <p:spPr>
            <a:xfrm rot="5400000">
              <a:off x="1731716" y="3442669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0" name="矩形 39"/>
            <p:cNvSpPr/>
            <p:nvPr/>
          </p:nvSpPr>
          <p:spPr>
            <a:xfrm>
              <a:off x="745657" y="3424807"/>
              <a:ext cx="1206249" cy="347393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1" name="文本框 40"/>
            <p:cNvSpPr txBox="1"/>
            <p:nvPr/>
          </p:nvSpPr>
          <p:spPr>
            <a:xfrm>
              <a:off x="849912" y="3433646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42" name="五边形 41"/>
          <p:cNvSpPr/>
          <p:nvPr/>
        </p:nvSpPr>
        <p:spPr>
          <a:xfrm>
            <a:off x="2468589" y="5080696"/>
            <a:ext cx="8102870" cy="463131"/>
          </a:xfrm>
          <a:prstGeom prst="homePlate">
            <a:avLst>
              <a:gd name="adj" fmla="val 40243"/>
            </a:avLst>
          </a:prstGeom>
          <a:solidFill>
            <a:schemeClr val="accent6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43" name="组 42"/>
          <p:cNvGrpSpPr/>
          <p:nvPr/>
        </p:nvGrpSpPr>
        <p:grpSpPr>
          <a:xfrm>
            <a:off x="595259" y="5080694"/>
            <a:ext cx="2008533" cy="597666"/>
            <a:chOff x="445310" y="3810681"/>
            <a:chExt cx="1506596" cy="448308"/>
          </a:xfrm>
        </p:grpSpPr>
        <p:sp>
          <p:nvSpPr>
            <p:cNvPr id="44" name="五边形 43"/>
            <p:cNvSpPr/>
            <p:nvPr/>
          </p:nvSpPr>
          <p:spPr>
            <a:xfrm flipH="1">
              <a:off x="445310" y="3810681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5" name="平行四边形 44"/>
            <p:cNvSpPr/>
            <p:nvPr/>
          </p:nvSpPr>
          <p:spPr>
            <a:xfrm rot="16200000" flipH="1">
              <a:off x="628983" y="3929457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6" name="平行四边形 45"/>
            <p:cNvSpPr/>
            <p:nvPr/>
          </p:nvSpPr>
          <p:spPr>
            <a:xfrm rot="5400000">
              <a:off x="1731716" y="3929458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7" name="矩形 46"/>
            <p:cNvSpPr/>
            <p:nvPr/>
          </p:nvSpPr>
          <p:spPr>
            <a:xfrm>
              <a:off x="745657" y="3911596"/>
              <a:ext cx="1206249" cy="347393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8" name="文本框 47"/>
            <p:cNvSpPr txBox="1"/>
            <p:nvPr/>
          </p:nvSpPr>
          <p:spPr>
            <a:xfrm>
              <a:off x="849912" y="3920435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07545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pPr lvl="0"/>
            <a:r>
              <a:rPr kumimoji="1" lang="en-US" altLang="zh-CN" dirty="0">
                <a:solidFill>
                  <a:prstClr val="black"/>
                </a:solidFill>
              </a:rPr>
              <a:t>&gt;</a:t>
            </a:r>
            <a:r>
              <a:rPr kumimoji="1" lang="zh-CN" altLang="en-US" dirty="0">
                <a:solidFill>
                  <a:prstClr val="black"/>
                </a:solidFill>
              </a:rPr>
              <a:t> </a:t>
            </a:r>
            <a:r>
              <a:rPr kumimoji="1" lang="en-US" altLang="zh-CN" dirty="0">
                <a:solidFill>
                  <a:prstClr val="black"/>
                </a:solidFill>
              </a:rPr>
              <a:t>GANTT</a:t>
            </a:r>
            <a:r>
              <a:rPr kumimoji="1" lang="zh-CN" altLang="en-US" dirty="0">
                <a:solidFill>
                  <a:prstClr val="black"/>
                </a:solidFill>
              </a:rPr>
              <a:t> </a:t>
            </a:r>
            <a:r>
              <a:rPr kumimoji="1" lang="en-US" altLang="zh-CN" dirty="0">
                <a:solidFill>
                  <a:prstClr val="black"/>
                </a:solidFill>
              </a:rPr>
              <a:t>CHART</a:t>
            </a:r>
            <a:endParaRPr kumimoji="1" lang="zh-CN" altLang="en-US" dirty="0">
              <a:solidFill>
                <a:prstClr val="black"/>
              </a:solidFill>
            </a:endParaRPr>
          </a:p>
        </p:txBody>
      </p:sp>
      <p:sp>
        <p:nvSpPr>
          <p:cNvPr id="5" name="矩形 4"/>
          <p:cNvSpPr/>
          <p:nvPr/>
        </p:nvSpPr>
        <p:spPr>
          <a:xfrm>
            <a:off x="1133675" y="1176118"/>
            <a:ext cx="1334915" cy="426664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aphicFrame>
        <p:nvGraphicFramePr>
          <p:cNvPr id="6" name="表格 5"/>
          <p:cNvGraphicFramePr>
            <a:graphicFrameLocks noGrp="1"/>
          </p:cNvGraphicFramePr>
          <p:nvPr>
            <p:extLst/>
          </p:nvPr>
        </p:nvGraphicFramePr>
        <p:xfrm>
          <a:off x="2617607" y="1176118"/>
          <a:ext cx="8569568" cy="42974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211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8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9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0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1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2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3"/>
                    </a:ext>
                  </a:extLst>
                </a:gridCol>
              </a:tblGrid>
              <a:tr h="365712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3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4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5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6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7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8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9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10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11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12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13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14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</a:tbl>
          </a:graphicData>
        </a:graphic>
      </p:graphicFrame>
      <p:sp>
        <p:nvSpPr>
          <p:cNvPr id="7" name="五边形 6"/>
          <p:cNvSpPr/>
          <p:nvPr/>
        </p:nvSpPr>
        <p:spPr>
          <a:xfrm>
            <a:off x="2468589" y="1808542"/>
            <a:ext cx="2068716" cy="463131"/>
          </a:xfrm>
          <a:prstGeom prst="homePlate">
            <a:avLst>
              <a:gd name="adj" fmla="val 40243"/>
            </a:avLst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8" name="组 7"/>
          <p:cNvGrpSpPr/>
          <p:nvPr/>
        </p:nvGrpSpPr>
        <p:grpSpPr>
          <a:xfrm>
            <a:off x="595259" y="1808540"/>
            <a:ext cx="2008533" cy="597666"/>
            <a:chOff x="445310" y="1356246"/>
            <a:chExt cx="1506596" cy="448308"/>
          </a:xfrm>
        </p:grpSpPr>
        <p:sp>
          <p:nvSpPr>
            <p:cNvPr id="9" name="五边形 8"/>
            <p:cNvSpPr/>
            <p:nvPr/>
          </p:nvSpPr>
          <p:spPr>
            <a:xfrm flipH="1">
              <a:off x="445310" y="1356246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0" name="平行四边形 9"/>
            <p:cNvSpPr/>
            <p:nvPr/>
          </p:nvSpPr>
          <p:spPr>
            <a:xfrm rot="16200000" flipH="1">
              <a:off x="628983" y="1475022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1" name="平行四边形 10"/>
            <p:cNvSpPr/>
            <p:nvPr/>
          </p:nvSpPr>
          <p:spPr>
            <a:xfrm rot="5400000">
              <a:off x="1731716" y="1475023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2" name="矩形 11"/>
            <p:cNvSpPr/>
            <p:nvPr/>
          </p:nvSpPr>
          <p:spPr>
            <a:xfrm>
              <a:off x="745657" y="1457161"/>
              <a:ext cx="1206249" cy="347393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3" name="文本框 12"/>
            <p:cNvSpPr txBox="1"/>
            <p:nvPr/>
          </p:nvSpPr>
          <p:spPr>
            <a:xfrm>
              <a:off x="849912" y="1466000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1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14" name="五边形 13"/>
          <p:cNvSpPr/>
          <p:nvPr/>
        </p:nvSpPr>
        <p:spPr>
          <a:xfrm>
            <a:off x="2468590" y="2463612"/>
            <a:ext cx="3177105" cy="463131"/>
          </a:xfrm>
          <a:prstGeom prst="homePlate">
            <a:avLst>
              <a:gd name="adj" fmla="val 40243"/>
            </a:avLst>
          </a:prstGeom>
          <a:solidFill>
            <a:schemeClr val="accent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15" name="组 14"/>
          <p:cNvGrpSpPr/>
          <p:nvPr/>
        </p:nvGrpSpPr>
        <p:grpSpPr>
          <a:xfrm>
            <a:off x="595259" y="2463609"/>
            <a:ext cx="2008533" cy="597666"/>
            <a:chOff x="445310" y="1847612"/>
            <a:chExt cx="1506596" cy="448308"/>
          </a:xfrm>
        </p:grpSpPr>
        <p:sp>
          <p:nvSpPr>
            <p:cNvPr id="16" name="五边形 15"/>
            <p:cNvSpPr/>
            <p:nvPr/>
          </p:nvSpPr>
          <p:spPr>
            <a:xfrm flipH="1">
              <a:off x="445310" y="1847612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7" name="平行四边形 16"/>
            <p:cNvSpPr/>
            <p:nvPr/>
          </p:nvSpPr>
          <p:spPr>
            <a:xfrm rot="16200000" flipH="1">
              <a:off x="628983" y="1966388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8" name="平行四边形 17"/>
            <p:cNvSpPr/>
            <p:nvPr/>
          </p:nvSpPr>
          <p:spPr>
            <a:xfrm rot="5400000">
              <a:off x="1731716" y="1966389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9" name="矩形 18"/>
            <p:cNvSpPr/>
            <p:nvPr/>
          </p:nvSpPr>
          <p:spPr>
            <a:xfrm>
              <a:off x="745657" y="1948527"/>
              <a:ext cx="1206249" cy="347393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0" name="文本框 19"/>
            <p:cNvSpPr txBox="1"/>
            <p:nvPr/>
          </p:nvSpPr>
          <p:spPr>
            <a:xfrm>
              <a:off x="849912" y="1957366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21" name="五边形 20"/>
          <p:cNvSpPr/>
          <p:nvPr/>
        </p:nvSpPr>
        <p:spPr>
          <a:xfrm>
            <a:off x="2468589" y="3126386"/>
            <a:ext cx="4425651" cy="463131"/>
          </a:xfrm>
          <a:prstGeom prst="homePlate">
            <a:avLst>
              <a:gd name="adj" fmla="val 40243"/>
            </a:avLst>
          </a:prstGeom>
          <a:solidFill>
            <a:schemeClr val="accent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22" name="组 21"/>
          <p:cNvGrpSpPr/>
          <p:nvPr/>
        </p:nvGrpSpPr>
        <p:grpSpPr>
          <a:xfrm>
            <a:off x="595259" y="3126382"/>
            <a:ext cx="2008533" cy="597666"/>
            <a:chOff x="445310" y="2344757"/>
            <a:chExt cx="1506596" cy="448308"/>
          </a:xfrm>
        </p:grpSpPr>
        <p:sp>
          <p:nvSpPr>
            <p:cNvPr id="23" name="五边形 22"/>
            <p:cNvSpPr/>
            <p:nvPr/>
          </p:nvSpPr>
          <p:spPr>
            <a:xfrm flipH="1">
              <a:off x="445310" y="2344757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4" name="平行四边形 23"/>
            <p:cNvSpPr/>
            <p:nvPr/>
          </p:nvSpPr>
          <p:spPr>
            <a:xfrm rot="16200000" flipH="1">
              <a:off x="628983" y="2463533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5" name="平行四边形 24"/>
            <p:cNvSpPr/>
            <p:nvPr/>
          </p:nvSpPr>
          <p:spPr>
            <a:xfrm rot="5400000">
              <a:off x="1731716" y="2463534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6" name="矩形 25"/>
            <p:cNvSpPr/>
            <p:nvPr/>
          </p:nvSpPr>
          <p:spPr>
            <a:xfrm>
              <a:off x="745657" y="2445672"/>
              <a:ext cx="1206249" cy="34739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7" name="文本框 26"/>
            <p:cNvSpPr txBox="1"/>
            <p:nvPr/>
          </p:nvSpPr>
          <p:spPr>
            <a:xfrm>
              <a:off x="849912" y="2454511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3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28" name="五边形 27"/>
          <p:cNvSpPr/>
          <p:nvPr/>
        </p:nvSpPr>
        <p:spPr>
          <a:xfrm>
            <a:off x="2468590" y="3783724"/>
            <a:ext cx="5657091" cy="463131"/>
          </a:xfrm>
          <a:prstGeom prst="homePlate">
            <a:avLst>
              <a:gd name="adj" fmla="val 40243"/>
            </a:avLst>
          </a:pr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29" name="组 28"/>
          <p:cNvGrpSpPr/>
          <p:nvPr/>
        </p:nvGrpSpPr>
        <p:grpSpPr>
          <a:xfrm>
            <a:off x="595259" y="3783721"/>
            <a:ext cx="2008533" cy="597666"/>
            <a:chOff x="445310" y="2837825"/>
            <a:chExt cx="1506596" cy="448308"/>
          </a:xfrm>
        </p:grpSpPr>
        <p:sp>
          <p:nvSpPr>
            <p:cNvPr id="30" name="五边形 29"/>
            <p:cNvSpPr/>
            <p:nvPr/>
          </p:nvSpPr>
          <p:spPr>
            <a:xfrm flipH="1">
              <a:off x="445310" y="2837825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1" name="平行四边形 30"/>
            <p:cNvSpPr/>
            <p:nvPr/>
          </p:nvSpPr>
          <p:spPr>
            <a:xfrm rot="16200000" flipH="1">
              <a:off x="628983" y="2956601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2" name="平行四边形 31"/>
            <p:cNvSpPr/>
            <p:nvPr/>
          </p:nvSpPr>
          <p:spPr>
            <a:xfrm rot="5400000">
              <a:off x="1731716" y="2956602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3" name="矩形 32"/>
            <p:cNvSpPr/>
            <p:nvPr/>
          </p:nvSpPr>
          <p:spPr>
            <a:xfrm>
              <a:off x="745657" y="2938740"/>
              <a:ext cx="1206249" cy="347393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4" name="文本框 33"/>
            <p:cNvSpPr txBox="1"/>
            <p:nvPr/>
          </p:nvSpPr>
          <p:spPr>
            <a:xfrm>
              <a:off x="849912" y="2947579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35" name="五边形 34"/>
          <p:cNvSpPr/>
          <p:nvPr/>
        </p:nvSpPr>
        <p:spPr>
          <a:xfrm>
            <a:off x="2468589" y="4431729"/>
            <a:ext cx="6939843" cy="463131"/>
          </a:xfrm>
          <a:prstGeom prst="homePlate">
            <a:avLst>
              <a:gd name="adj" fmla="val 40243"/>
            </a:avLst>
          </a:prstGeom>
          <a:solidFill>
            <a:schemeClr val="accent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36" name="组 35"/>
          <p:cNvGrpSpPr/>
          <p:nvPr/>
        </p:nvGrpSpPr>
        <p:grpSpPr>
          <a:xfrm>
            <a:off x="595259" y="4431727"/>
            <a:ext cx="2008533" cy="597666"/>
            <a:chOff x="445310" y="3323892"/>
            <a:chExt cx="1506596" cy="448308"/>
          </a:xfrm>
        </p:grpSpPr>
        <p:sp>
          <p:nvSpPr>
            <p:cNvPr id="37" name="五边形 36"/>
            <p:cNvSpPr/>
            <p:nvPr/>
          </p:nvSpPr>
          <p:spPr>
            <a:xfrm flipH="1">
              <a:off x="445310" y="3323892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8" name="平行四边形 37"/>
            <p:cNvSpPr/>
            <p:nvPr/>
          </p:nvSpPr>
          <p:spPr>
            <a:xfrm rot="16200000" flipH="1">
              <a:off x="628983" y="3442668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9" name="平行四边形 38"/>
            <p:cNvSpPr/>
            <p:nvPr/>
          </p:nvSpPr>
          <p:spPr>
            <a:xfrm rot="5400000">
              <a:off x="1731716" y="3442669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0" name="矩形 39"/>
            <p:cNvSpPr/>
            <p:nvPr/>
          </p:nvSpPr>
          <p:spPr>
            <a:xfrm>
              <a:off x="745657" y="3424807"/>
              <a:ext cx="1206249" cy="347393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1" name="文本框 40"/>
            <p:cNvSpPr txBox="1"/>
            <p:nvPr/>
          </p:nvSpPr>
          <p:spPr>
            <a:xfrm>
              <a:off x="849912" y="3433646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42" name="五边形 41"/>
          <p:cNvSpPr/>
          <p:nvPr/>
        </p:nvSpPr>
        <p:spPr>
          <a:xfrm>
            <a:off x="2468589" y="5080696"/>
            <a:ext cx="8102870" cy="463131"/>
          </a:xfrm>
          <a:prstGeom prst="homePlate">
            <a:avLst>
              <a:gd name="adj" fmla="val 40243"/>
            </a:avLst>
          </a:prstGeom>
          <a:solidFill>
            <a:schemeClr val="accent6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43" name="组 42"/>
          <p:cNvGrpSpPr/>
          <p:nvPr/>
        </p:nvGrpSpPr>
        <p:grpSpPr>
          <a:xfrm>
            <a:off x="595259" y="5080694"/>
            <a:ext cx="2008533" cy="597666"/>
            <a:chOff x="445310" y="3810681"/>
            <a:chExt cx="1506596" cy="448308"/>
          </a:xfrm>
        </p:grpSpPr>
        <p:sp>
          <p:nvSpPr>
            <p:cNvPr id="44" name="五边形 43"/>
            <p:cNvSpPr/>
            <p:nvPr/>
          </p:nvSpPr>
          <p:spPr>
            <a:xfrm flipH="1">
              <a:off x="445310" y="3810681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5" name="平行四边形 44"/>
            <p:cNvSpPr/>
            <p:nvPr/>
          </p:nvSpPr>
          <p:spPr>
            <a:xfrm rot="16200000" flipH="1">
              <a:off x="628983" y="3929457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6" name="平行四边形 45"/>
            <p:cNvSpPr/>
            <p:nvPr/>
          </p:nvSpPr>
          <p:spPr>
            <a:xfrm rot="5400000">
              <a:off x="1731716" y="3929458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7" name="矩形 46"/>
            <p:cNvSpPr/>
            <p:nvPr/>
          </p:nvSpPr>
          <p:spPr>
            <a:xfrm>
              <a:off x="745657" y="3911596"/>
              <a:ext cx="1206249" cy="347393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8" name="文本框 47"/>
            <p:cNvSpPr txBox="1"/>
            <p:nvPr/>
          </p:nvSpPr>
          <p:spPr>
            <a:xfrm>
              <a:off x="849912" y="3920435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924306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>
                <a:solidFill>
                  <a:prstClr val="black"/>
                </a:solidFill>
              </a:rPr>
              <a:t>&gt;</a:t>
            </a:r>
            <a:r>
              <a:rPr kumimoji="1" lang="zh-CN" altLang="en-US" dirty="0">
                <a:solidFill>
                  <a:prstClr val="black"/>
                </a:solidFill>
              </a:rPr>
              <a:t> </a:t>
            </a:r>
            <a:r>
              <a:rPr kumimoji="1" lang="en-US" altLang="zh-CN" dirty="0">
                <a:solidFill>
                  <a:prstClr val="black"/>
                </a:solidFill>
              </a:rPr>
              <a:t>GANTT</a:t>
            </a:r>
            <a:r>
              <a:rPr kumimoji="1" lang="zh-CN" altLang="en-US" dirty="0">
                <a:solidFill>
                  <a:prstClr val="black"/>
                </a:solidFill>
              </a:rPr>
              <a:t> </a:t>
            </a:r>
            <a:r>
              <a:rPr kumimoji="1" lang="en-US" altLang="zh-CN" dirty="0">
                <a:solidFill>
                  <a:prstClr val="black"/>
                </a:solidFill>
              </a:rPr>
              <a:t>CHART</a:t>
            </a:r>
            <a:endParaRPr kumimoji="1"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1133675" y="1176118"/>
            <a:ext cx="1334915" cy="426664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aphicFrame>
        <p:nvGraphicFramePr>
          <p:cNvPr id="5" name="表格 4"/>
          <p:cNvGraphicFramePr>
            <a:graphicFrameLocks noGrp="1"/>
          </p:cNvGraphicFramePr>
          <p:nvPr>
            <p:extLst/>
          </p:nvPr>
        </p:nvGraphicFramePr>
        <p:xfrm>
          <a:off x="2617607" y="1176118"/>
          <a:ext cx="8569568" cy="42974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1211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8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09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0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1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2"/>
                    </a:ext>
                  </a:extLst>
                </a:gridCol>
                <a:gridCol w="612112">
                  <a:extLst>
                    <a:ext uri="{9D8B030D-6E8A-4147-A177-3AD203B41FA5}">
                      <a16:colId xmlns:a16="http://schemas.microsoft.com/office/drawing/2014/main" xmlns="" val="20013"/>
                    </a:ext>
                  </a:extLst>
                </a:gridCol>
              </a:tblGrid>
              <a:tr h="365712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3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4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5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6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7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8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9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10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11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12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13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600" b="1" dirty="0">
                          <a:solidFill>
                            <a:schemeClr val="bg1"/>
                          </a:solidFill>
                        </a:rPr>
                        <a:t>14</a:t>
                      </a:r>
                      <a:endParaRPr lang="zh-CN" altLang="en-US" sz="1600" b="1" dirty="0">
                        <a:solidFill>
                          <a:schemeClr val="bg1"/>
                        </a:solidFill>
                      </a:endParaRPr>
                    </a:p>
                  </a:txBody>
                  <a:tcPr marL="121904" marR="121904" marT="60952" marB="60952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289522"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1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365712"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04" marR="121904" marT="60952" marB="60952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</a:tbl>
          </a:graphicData>
        </a:graphic>
      </p:graphicFrame>
      <p:sp>
        <p:nvSpPr>
          <p:cNvPr id="6" name="五边形 5"/>
          <p:cNvSpPr/>
          <p:nvPr/>
        </p:nvSpPr>
        <p:spPr>
          <a:xfrm>
            <a:off x="2468589" y="1808542"/>
            <a:ext cx="2068716" cy="463131"/>
          </a:xfrm>
          <a:prstGeom prst="homePlate">
            <a:avLst>
              <a:gd name="adj" fmla="val 40243"/>
            </a:avLst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7" name="组 6"/>
          <p:cNvGrpSpPr/>
          <p:nvPr/>
        </p:nvGrpSpPr>
        <p:grpSpPr>
          <a:xfrm>
            <a:off x="595259" y="1808540"/>
            <a:ext cx="2008533" cy="597666"/>
            <a:chOff x="445310" y="1356246"/>
            <a:chExt cx="1506596" cy="448308"/>
          </a:xfrm>
        </p:grpSpPr>
        <p:sp>
          <p:nvSpPr>
            <p:cNvPr id="8" name="五边形 7"/>
            <p:cNvSpPr/>
            <p:nvPr/>
          </p:nvSpPr>
          <p:spPr>
            <a:xfrm flipH="1">
              <a:off x="445310" y="1356246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9" name="平行四边形 8"/>
            <p:cNvSpPr/>
            <p:nvPr/>
          </p:nvSpPr>
          <p:spPr>
            <a:xfrm rot="16200000" flipH="1">
              <a:off x="628983" y="1475022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0" name="平行四边形 9"/>
            <p:cNvSpPr/>
            <p:nvPr/>
          </p:nvSpPr>
          <p:spPr>
            <a:xfrm rot="5400000">
              <a:off x="1731716" y="1475023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1" name="矩形 10"/>
            <p:cNvSpPr/>
            <p:nvPr/>
          </p:nvSpPr>
          <p:spPr>
            <a:xfrm>
              <a:off x="745657" y="1457161"/>
              <a:ext cx="1206249" cy="347393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2" name="文本框 11"/>
            <p:cNvSpPr txBox="1"/>
            <p:nvPr/>
          </p:nvSpPr>
          <p:spPr>
            <a:xfrm>
              <a:off x="849912" y="1466000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1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13" name="五边形 12"/>
          <p:cNvSpPr/>
          <p:nvPr/>
        </p:nvSpPr>
        <p:spPr>
          <a:xfrm>
            <a:off x="2468590" y="2463612"/>
            <a:ext cx="3177105" cy="463131"/>
          </a:xfrm>
          <a:prstGeom prst="homePlate">
            <a:avLst>
              <a:gd name="adj" fmla="val 40243"/>
            </a:avLst>
          </a:prstGeom>
          <a:solidFill>
            <a:schemeClr val="accent2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14" name="组 13"/>
          <p:cNvGrpSpPr/>
          <p:nvPr/>
        </p:nvGrpSpPr>
        <p:grpSpPr>
          <a:xfrm>
            <a:off x="595259" y="2463609"/>
            <a:ext cx="2008533" cy="597666"/>
            <a:chOff x="445310" y="1847612"/>
            <a:chExt cx="1506596" cy="448308"/>
          </a:xfrm>
        </p:grpSpPr>
        <p:sp>
          <p:nvSpPr>
            <p:cNvPr id="15" name="五边形 14"/>
            <p:cNvSpPr/>
            <p:nvPr/>
          </p:nvSpPr>
          <p:spPr>
            <a:xfrm flipH="1">
              <a:off x="445310" y="1847612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6" name="平行四边形 15"/>
            <p:cNvSpPr/>
            <p:nvPr/>
          </p:nvSpPr>
          <p:spPr>
            <a:xfrm rot="16200000" flipH="1">
              <a:off x="628983" y="1966388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7" name="平行四边形 16"/>
            <p:cNvSpPr/>
            <p:nvPr/>
          </p:nvSpPr>
          <p:spPr>
            <a:xfrm rot="5400000">
              <a:off x="1731716" y="1966389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8" name="矩形 17"/>
            <p:cNvSpPr/>
            <p:nvPr/>
          </p:nvSpPr>
          <p:spPr>
            <a:xfrm>
              <a:off x="745657" y="1948527"/>
              <a:ext cx="1206249" cy="347393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19" name="文本框 18"/>
            <p:cNvSpPr txBox="1"/>
            <p:nvPr/>
          </p:nvSpPr>
          <p:spPr>
            <a:xfrm>
              <a:off x="849912" y="1957366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20" name="五边形 19"/>
          <p:cNvSpPr/>
          <p:nvPr/>
        </p:nvSpPr>
        <p:spPr>
          <a:xfrm>
            <a:off x="2468589" y="3126386"/>
            <a:ext cx="4425651" cy="463131"/>
          </a:xfrm>
          <a:prstGeom prst="homePlate">
            <a:avLst>
              <a:gd name="adj" fmla="val 40243"/>
            </a:avLst>
          </a:prstGeom>
          <a:solidFill>
            <a:schemeClr val="accent3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21" name="组 20"/>
          <p:cNvGrpSpPr/>
          <p:nvPr/>
        </p:nvGrpSpPr>
        <p:grpSpPr>
          <a:xfrm>
            <a:off x="595259" y="3126382"/>
            <a:ext cx="2008533" cy="597666"/>
            <a:chOff x="445310" y="2344757"/>
            <a:chExt cx="1506596" cy="448308"/>
          </a:xfrm>
        </p:grpSpPr>
        <p:sp>
          <p:nvSpPr>
            <p:cNvPr id="22" name="五边形 21"/>
            <p:cNvSpPr/>
            <p:nvPr/>
          </p:nvSpPr>
          <p:spPr>
            <a:xfrm flipH="1">
              <a:off x="445310" y="2344757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3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3" name="平行四边形 22"/>
            <p:cNvSpPr/>
            <p:nvPr/>
          </p:nvSpPr>
          <p:spPr>
            <a:xfrm rot="16200000" flipH="1">
              <a:off x="628983" y="2463533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4" name="平行四边形 23"/>
            <p:cNvSpPr/>
            <p:nvPr/>
          </p:nvSpPr>
          <p:spPr>
            <a:xfrm rot="5400000">
              <a:off x="1731716" y="2463534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5" name="矩形 24"/>
            <p:cNvSpPr/>
            <p:nvPr/>
          </p:nvSpPr>
          <p:spPr>
            <a:xfrm>
              <a:off x="745657" y="2445672"/>
              <a:ext cx="1206249" cy="34739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26" name="文本框 25"/>
            <p:cNvSpPr txBox="1"/>
            <p:nvPr/>
          </p:nvSpPr>
          <p:spPr>
            <a:xfrm>
              <a:off x="849912" y="2454511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3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27" name="五边形 26"/>
          <p:cNvSpPr/>
          <p:nvPr/>
        </p:nvSpPr>
        <p:spPr>
          <a:xfrm>
            <a:off x="2468590" y="3783724"/>
            <a:ext cx="5657091" cy="463131"/>
          </a:xfrm>
          <a:prstGeom prst="homePlate">
            <a:avLst>
              <a:gd name="adj" fmla="val 40243"/>
            </a:avLst>
          </a:prstGeom>
          <a:solidFill>
            <a:schemeClr val="accent4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28" name="组 27"/>
          <p:cNvGrpSpPr/>
          <p:nvPr/>
        </p:nvGrpSpPr>
        <p:grpSpPr>
          <a:xfrm>
            <a:off x="595259" y="3783721"/>
            <a:ext cx="2008533" cy="597666"/>
            <a:chOff x="445310" y="2837825"/>
            <a:chExt cx="1506596" cy="448308"/>
          </a:xfrm>
        </p:grpSpPr>
        <p:sp>
          <p:nvSpPr>
            <p:cNvPr id="29" name="五边形 28"/>
            <p:cNvSpPr/>
            <p:nvPr/>
          </p:nvSpPr>
          <p:spPr>
            <a:xfrm flipH="1">
              <a:off x="445310" y="2837825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0" name="平行四边形 29"/>
            <p:cNvSpPr/>
            <p:nvPr/>
          </p:nvSpPr>
          <p:spPr>
            <a:xfrm rot="16200000" flipH="1">
              <a:off x="628983" y="2956601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1" name="平行四边形 30"/>
            <p:cNvSpPr/>
            <p:nvPr/>
          </p:nvSpPr>
          <p:spPr>
            <a:xfrm rot="5400000">
              <a:off x="1731716" y="2956602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2" name="矩形 31"/>
            <p:cNvSpPr/>
            <p:nvPr/>
          </p:nvSpPr>
          <p:spPr>
            <a:xfrm>
              <a:off x="745657" y="2938740"/>
              <a:ext cx="1206249" cy="347393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3" name="文本框 32"/>
            <p:cNvSpPr txBox="1"/>
            <p:nvPr/>
          </p:nvSpPr>
          <p:spPr>
            <a:xfrm>
              <a:off x="849912" y="2947579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34" name="五边形 33"/>
          <p:cNvSpPr/>
          <p:nvPr/>
        </p:nvSpPr>
        <p:spPr>
          <a:xfrm>
            <a:off x="2468589" y="4431729"/>
            <a:ext cx="6939843" cy="463131"/>
          </a:xfrm>
          <a:prstGeom prst="homePlate">
            <a:avLst>
              <a:gd name="adj" fmla="val 40243"/>
            </a:avLst>
          </a:prstGeom>
          <a:solidFill>
            <a:schemeClr val="accent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35" name="组 34"/>
          <p:cNvGrpSpPr/>
          <p:nvPr/>
        </p:nvGrpSpPr>
        <p:grpSpPr>
          <a:xfrm>
            <a:off x="595259" y="4431727"/>
            <a:ext cx="2008533" cy="597666"/>
            <a:chOff x="445310" y="3323892"/>
            <a:chExt cx="1506596" cy="448308"/>
          </a:xfrm>
        </p:grpSpPr>
        <p:sp>
          <p:nvSpPr>
            <p:cNvPr id="36" name="五边形 35"/>
            <p:cNvSpPr/>
            <p:nvPr/>
          </p:nvSpPr>
          <p:spPr>
            <a:xfrm flipH="1">
              <a:off x="445310" y="3323892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7" name="平行四边形 36"/>
            <p:cNvSpPr/>
            <p:nvPr/>
          </p:nvSpPr>
          <p:spPr>
            <a:xfrm rot="16200000" flipH="1">
              <a:off x="628983" y="3442668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8" name="平行四边形 37"/>
            <p:cNvSpPr/>
            <p:nvPr/>
          </p:nvSpPr>
          <p:spPr>
            <a:xfrm rot="5400000">
              <a:off x="1731716" y="3442669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39" name="矩形 38"/>
            <p:cNvSpPr/>
            <p:nvPr/>
          </p:nvSpPr>
          <p:spPr>
            <a:xfrm>
              <a:off x="745657" y="3424807"/>
              <a:ext cx="1206249" cy="347393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0" name="文本框 39"/>
            <p:cNvSpPr txBox="1"/>
            <p:nvPr/>
          </p:nvSpPr>
          <p:spPr>
            <a:xfrm>
              <a:off x="849912" y="3433646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  <p:sp>
        <p:nvSpPr>
          <p:cNvPr id="41" name="五边形 40"/>
          <p:cNvSpPr/>
          <p:nvPr/>
        </p:nvSpPr>
        <p:spPr>
          <a:xfrm>
            <a:off x="2468589" y="5080696"/>
            <a:ext cx="8102870" cy="463131"/>
          </a:xfrm>
          <a:prstGeom prst="homePlate">
            <a:avLst>
              <a:gd name="adj" fmla="val 40243"/>
            </a:avLst>
          </a:prstGeom>
          <a:solidFill>
            <a:schemeClr val="accent6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609569"/>
            <a:endParaRPr kumimoji="1" lang="zh-CN" altLang="en-US" sz="3200">
              <a:solidFill>
                <a:prstClr val="white"/>
              </a:solidFill>
              <a:latin typeface="Century Gothic"/>
              <a:ea typeface="微软雅黑" panose="020B0503020204020204" pitchFamily="34" charset="-122"/>
            </a:endParaRPr>
          </a:p>
        </p:txBody>
      </p:sp>
      <p:grpSp>
        <p:nvGrpSpPr>
          <p:cNvPr id="42" name="组 41"/>
          <p:cNvGrpSpPr/>
          <p:nvPr/>
        </p:nvGrpSpPr>
        <p:grpSpPr>
          <a:xfrm>
            <a:off x="595259" y="5080694"/>
            <a:ext cx="2008533" cy="597666"/>
            <a:chOff x="445310" y="3810681"/>
            <a:chExt cx="1506596" cy="448308"/>
          </a:xfrm>
        </p:grpSpPr>
        <p:sp>
          <p:nvSpPr>
            <p:cNvPr id="43" name="五边形 42"/>
            <p:cNvSpPr/>
            <p:nvPr/>
          </p:nvSpPr>
          <p:spPr>
            <a:xfrm flipH="1">
              <a:off x="445310" y="3810681"/>
              <a:ext cx="404602" cy="347393"/>
            </a:xfrm>
            <a:prstGeom prst="homePlate">
              <a:avLst>
                <a:gd name="adj" fmla="val 40243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4" name="平行四边形 43"/>
            <p:cNvSpPr/>
            <p:nvPr/>
          </p:nvSpPr>
          <p:spPr>
            <a:xfrm rot="16200000" flipH="1">
              <a:off x="628983" y="3929457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5" name="平行四边形 44"/>
            <p:cNvSpPr/>
            <p:nvPr/>
          </p:nvSpPr>
          <p:spPr>
            <a:xfrm rot="5400000">
              <a:off x="1731716" y="3929458"/>
              <a:ext cx="338966" cy="101414"/>
            </a:xfrm>
            <a:prstGeom prst="parallelogram">
              <a:avLst>
                <a:gd name="adj" fmla="val 107062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6" name="矩形 45"/>
            <p:cNvSpPr/>
            <p:nvPr/>
          </p:nvSpPr>
          <p:spPr>
            <a:xfrm>
              <a:off x="745657" y="3911596"/>
              <a:ext cx="1206249" cy="347393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609569"/>
              <a:endParaRPr kumimoji="1" lang="zh-CN" altLang="en-US" sz="320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  <p:sp>
          <p:nvSpPr>
            <p:cNvPr id="47" name="文本框 46"/>
            <p:cNvSpPr txBox="1"/>
            <p:nvPr/>
          </p:nvSpPr>
          <p:spPr>
            <a:xfrm>
              <a:off x="849912" y="3920435"/>
              <a:ext cx="1000579" cy="3154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609569"/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TASK</a:t>
              </a:r>
              <a:r>
                <a:rPr kumimoji="1" lang="zh-CN" altLang="en-US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 </a:t>
              </a:r>
              <a:r>
                <a:rPr kumimoji="1" lang="en-US" altLang="zh-CN" sz="2133" b="1" dirty="0">
                  <a:solidFill>
                    <a:prstClr val="white"/>
                  </a:solidFill>
                  <a:latin typeface="Century Gothic"/>
                  <a:ea typeface="微软雅黑" panose="020B0503020204020204" pitchFamily="34" charset="-122"/>
                </a:rPr>
                <a:t>2</a:t>
              </a:r>
              <a:endParaRPr kumimoji="1" lang="zh-CN" altLang="en-US" sz="2133" b="1" dirty="0">
                <a:solidFill>
                  <a:prstClr val="white"/>
                </a:solidFill>
                <a:latin typeface="Century Gothic"/>
                <a:ea typeface="微软雅黑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0726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3311" y="2946259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 sz="1800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894" y="2949866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 defTabSz="914400">
              <a:defRPr/>
            </a:pPr>
            <a:r>
              <a:rPr lang="en-US" altLang="zh-CN" sz="280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795" y="2182093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defTabSz="914400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3070" y="2178053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 sz="1800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2625" y="3921023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defTabSz="914400"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914400"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914400"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</p:txBody>
      </p:sp>
    </p:spTree>
    <p:extLst>
      <p:ext uri="{BB962C8B-B14F-4D97-AF65-F5344CB8AC3E}">
        <p14:creationId xmlns:p14="http://schemas.microsoft.com/office/powerpoint/2010/main" val="11047900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5_Office Theme">
  <a:themeElements>
    <a:clrScheme name="黄色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CA08"/>
      </a:accent1>
      <a:accent2>
        <a:srgbClr val="F8931D"/>
      </a:accent2>
      <a:accent3>
        <a:srgbClr val="CE8D3E"/>
      </a:accent3>
      <a:accent4>
        <a:srgbClr val="EC7016"/>
      </a:accent4>
      <a:accent5>
        <a:srgbClr val="E64823"/>
      </a:accent5>
      <a:accent6>
        <a:srgbClr val="9C6A6A"/>
      </a:accent6>
      <a:hlink>
        <a:srgbClr val="2998E3"/>
      </a:hlink>
      <a:folHlink>
        <a:srgbClr val="7F723D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6_Office Theme">
  <a:themeElements>
    <a:clrScheme name="蓝色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7_Office Theme">
  <a:themeElements>
    <a:clrScheme name="紫罗兰色">
      <a:dk1>
        <a:sysClr val="windowText" lastClr="000000"/>
      </a:dk1>
      <a:lt1>
        <a:sysClr val="window" lastClr="FFFFFF"/>
      </a:lt1>
      <a:dk2>
        <a:srgbClr val="373545"/>
      </a:dk2>
      <a:lt2>
        <a:srgbClr val="DCD8DC"/>
      </a:lt2>
      <a:accent1>
        <a:srgbClr val="AD84C6"/>
      </a:accent1>
      <a:accent2>
        <a:srgbClr val="8784C7"/>
      </a:accent2>
      <a:accent3>
        <a:srgbClr val="5D739A"/>
      </a:accent3>
      <a:accent4>
        <a:srgbClr val="6997AF"/>
      </a:accent4>
      <a:accent5>
        <a:srgbClr val="84ACB6"/>
      </a:accent5>
      <a:accent6>
        <a:srgbClr val="6F8183"/>
      </a:accent6>
      <a:hlink>
        <a:srgbClr val="69A020"/>
      </a:hlink>
      <a:folHlink>
        <a:srgbClr val="8C8C8C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7B6F2769-7194-4217-93D3-3AF3A4742282}">
  <ds:schemaRefs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schemas.microsoft.com/sharepoint/v3/fields"/>
    <ds:schemaRef ds:uri="http://schemas.openxmlformats.org/package/2006/metadata/core-properties"/>
    <ds:schemaRef ds:uri="http://www.w3.org/XML/1998/namespace"/>
    <ds:schemaRef ds:uri="http://purl.org/dc/terms/"/>
    <ds:schemaRef ds:uri="http://schemas.microsoft.com/office/2006/metadata/properties"/>
    <ds:schemaRef ds:uri="http://purl.org/dc/elements/1.1/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294</TotalTime>
  <Words>160</Words>
  <Application>Microsoft Office PowerPoint</Application>
  <PresentationFormat>自定义</PresentationFormat>
  <Paragraphs>70</Paragraphs>
  <Slides>4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4</vt:i4>
      </vt:variant>
      <vt:variant>
        <vt:lpstr>幻灯片标题</vt:lpstr>
      </vt:variant>
      <vt:variant>
        <vt:i4>4</vt:i4>
      </vt:variant>
    </vt:vector>
  </HeadingPairs>
  <TitlesOfParts>
    <vt:vector size="15" baseType="lpstr">
      <vt:lpstr>Meiryo</vt:lpstr>
      <vt:lpstr>宋体</vt:lpstr>
      <vt:lpstr>微软雅黑</vt:lpstr>
      <vt:lpstr>Arial</vt:lpstr>
      <vt:lpstr>Calibri</vt:lpstr>
      <vt:lpstr>Calibri Light</vt:lpstr>
      <vt:lpstr>Century Gothic</vt:lpstr>
      <vt:lpstr>5_Office Theme</vt:lpstr>
      <vt:lpstr>6_Office Theme</vt:lpstr>
      <vt:lpstr>7_Office Theme</vt:lpstr>
      <vt:lpstr>Office Theme</vt:lpstr>
      <vt:lpstr>PowerPoint 演示文稿</vt:lpstr>
      <vt:lpstr>PowerPoint 演示文稿</vt:lpstr>
      <vt:lpstr>PowerPoint 演示文稿</vt:lpstr>
      <vt:lpstr>PowerPoint 演示文稿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subject/>
  <dc:creator>Office PLUS</dc:creator>
  <cp:keywords/>
  <dc:description/>
  <cp:lastModifiedBy>kan</cp:lastModifiedBy>
  <cp:revision>73</cp:revision>
  <dcterms:created xsi:type="dcterms:W3CDTF">2010-04-12T23:12:02Z</dcterms:created>
  <dcterms:modified xsi:type="dcterms:W3CDTF">2016-04-23T03:01:43Z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

<file path=docProps/thumbnail.jpeg>
</file>