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  <p:sldMasterId id="2147493481" r:id="rId5"/>
    <p:sldMasterId id="2147493483" r:id="rId6"/>
    <p:sldMasterId id="2147493485" r:id="rId7"/>
  </p:sldMasterIdLst>
  <p:notesMasterIdLst>
    <p:notesMasterId r:id="rId12"/>
  </p:notesMasterIdLst>
  <p:sldIdLst>
    <p:sldId id="270" r:id="rId8"/>
    <p:sldId id="269" r:id="rId9"/>
    <p:sldId id="271" r:id="rId10"/>
    <p:sldId id="272" r:id="rId11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E6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3228"/>
  </p:normalViewPr>
  <p:slideViewPr>
    <p:cSldViewPr snapToGrid="0" snapToObjects="1">
      <p:cViewPr varScale="1">
        <p:scale>
          <a:sx n="108" d="100"/>
          <a:sy n="108" d="100"/>
        </p:scale>
        <p:origin x="810" y="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4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39E59-54BD-9844-A4FE-866969F887B8}" type="datetimeFigureOut">
              <a:rPr kumimoji="1" lang="zh-CN" altLang="en-US" smtClean="0"/>
              <a:t>2016/4/23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BE184-0AE9-FE48-BE37-49CCE4DB521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833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734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817" y="258235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259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0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851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26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01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365125"/>
            <a:ext cx="2629242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365125"/>
            <a:ext cx="7735307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0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817" y="258235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2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817" y="258235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80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038"/>
            <a:ext cx="91451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71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8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709739"/>
            <a:ext cx="105169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4589464"/>
            <a:ext cx="105169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9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3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126"/>
            <a:ext cx="1051697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1163"/>
            <a:ext cx="51584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5075"/>
            <a:ext cx="515845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505075"/>
            <a:ext cx="518386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3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2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443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2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50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4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2016/4/23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6" r:id="rId1"/>
    <p:sldLayoutId id="2147493487" r:id="rId2"/>
    <p:sldLayoutId id="2147493488" r:id="rId3"/>
    <p:sldLayoutId id="2147493489" r:id="rId4"/>
    <p:sldLayoutId id="2147493490" r:id="rId5"/>
    <p:sldLayoutId id="2147493491" r:id="rId6"/>
    <p:sldLayoutId id="2147493492" r:id="rId7"/>
    <p:sldLayoutId id="2147493493" r:id="rId8"/>
    <p:sldLayoutId id="2147493494" r:id="rId9"/>
    <p:sldLayoutId id="2147493495" r:id="rId10"/>
    <p:sldLayoutId id="21474934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dirty="0">
                <a:solidFill>
                  <a:prstClr val="black"/>
                </a:solidFill>
              </a:rPr>
              <a:t>&gt;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GANTT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CHART</a:t>
            </a:r>
            <a:endParaRPr kumimoji="1"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3675" y="1176118"/>
            <a:ext cx="1334915" cy="4266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2617607" y="1176118"/>
          <a:ext cx="8569568" cy="4297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7" name="五边形 6"/>
          <p:cNvSpPr/>
          <p:nvPr/>
        </p:nvSpPr>
        <p:spPr>
          <a:xfrm>
            <a:off x="2468589" y="1808542"/>
            <a:ext cx="2068716" cy="463131"/>
          </a:xfrm>
          <a:prstGeom prst="homePlate">
            <a:avLst>
              <a:gd name="adj" fmla="val 40243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595259" y="1808540"/>
            <a:ext cx="2008533" cy="597666"/>
            <a:chOff x="445310" y="1356246"/>
            <a:chExt cx="1506596" cy="448308"/>
          </a:xfrm>
        </p:grpSpPr>
        <p:sp>
          <p:nvSpPr>
            <p:cNvPr id="9" name="五边形 8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五边形 13"/>
          <p:cNvSpPr/>
          <p:nvPr/>
        </p:nvSpPr>
        <p:spPr>
          <a:xfrm>
            <a:off x="2468590" y="2463612"/>
            <a:ext cx="3177105" cy="463131"/>
          </a:xfrm>
          <a:prstGeom prst="homePlate">
            <a:avLst>
              <a:gd name="adj" fmla="val 40243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15" name="组 14"/>
          <p:cNvGrpSpPr/>
          <p:nvPr/>
        </p:nvGrpSpPr>
        <p:grpSpPr>
          <a:xfrm>
            <a:off x="595259" y="2463609"/>
            <a:ext cx="2008533" cy="597666"/>
            <a:chOff x="445310" y="1847612"/>
            <a:chExt cx="1506596" cy="448308"/>
          </a:xfrm>
        </p:grpSpPr>
        <p:sp>
          <p:nvSpPr>
            <p:cNvPr id="16" name="五边形 15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8" name="平行四边形 17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2468589" y="3126386"/>
            <a:ext cx="4425651" cy="463131"/>
          </a:xfrm>
          <a:prstGeom prst="homePlate">
            <a:avLst>
              <a:gd name="adj" fmla="val 40243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595259" y="3126382"/>
            <a:ext cx="2008533" cy="597666"/>
            <a:chOff x="445310" y="2344757"/>
            <a:chExt cx="1506596" cy="448308"/>
          </a:xfrm>
        </p:grpSpPr>
        <p:sp>
          <p:nvSpPr>
            <p:cNvPr id="23" name="五边形 22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5" name="平行四边形 24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五边形 27"/>
          <p:cNvSpPr/>
          <p:nvPr/>
        </p:nvSpPr>
        <p:spPr>
          <a:xfrm>
            <a:off x="2468590" y="3783724"/>
            <a:ext cx="5657091" cy="463131"/>
          </a:xfrm>
          <a:prstGeom prst="homePlate">
            <a:avLst>
              <a:gd name="adj" fmla="val 40243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9" name="组 28"/>
          <p:cNvGrpSpPr/>
          <p:nvPr/>
        </p:nvGrpSpPr>
        <p:grpSpPr>
          <a:xfrm>
            <a:off x="595259" y="3783721"/>
            <a:ext cx="2008533" cy="597666"/>
            <a:chOff x="445310" y="2837825"/>
            <a:chExt cx="1506596" cy="448308"/>
          </a:xfrm>
        </p:grpSpPr>
        <p:sp>
          <p:nvSpPr>
            <p:cNvPr id="30" name="五边形 29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1" name="平行四边形 30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五边形 34"/>
          <p:cNvSpPr/>
          <p:nvPr/>
        </p:nvSpPr>
        <p:spPr>
          <a:xfrm>
            <a:off x="2468589" y="4431729"/>
            <a:ext cx="6939843" cy="463131"/>
          </a:xfrm>
          <a:prstGeom prst="homePlate">
            <a:avLst>
              <a:gd name="adj" fmla="val 40243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595259" y="4431727"/>
            <a:ext cx="2008533" cy="597666"/>
            <a:chOff x="445310" y="3323892"/>
            <a:chExt cx="1506596" cy="448308"/>
          </a:xfrm>
        </p:grpSpPr>
        <p:sp>
          <p:nvSpPr>
            <p:cNvPr id="37" name="五边形 36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平行四边形 38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五边形 41"/>
          <p:cNvSpPr/>
          <p:nvPr/>
        </p:nvSpPr>
        <p:spPr>
          <a:xfrm>
            <a:off x="2468589" y="5080696"/>
            <a:ext cx="8102870" cy="463131"/>
          </a:xfrm>
          <a:prstGeom prst="homePlate">
            <a:avLst>
              <a:gd name="adj" fmla="val 40243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3" name="组 42"/>
          <p:cNvGrpSpPr/>
          <p:nvPr/>
        </p:nvGrpSpPr>
        <p:grpSpPr>
          <a:xfrm>
            <a:off x="595259" y="5080694"/>
            <a:ext cx="2008533" cy="597666"/>
            <a:chOff x="445310" y="3810681"/>
            <a:chExt cx="1506596" cy="448308"/>
          </a:xfrm>
        </p:grpSpPr>
        <p:sp>
          <p:nvSpPr>
            <p:cNvPr id="44" name="五边形 43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平行四边形 45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dirty="0">
                <a:solidFill>
                  <a:prstClr val="black"/>
                </a:solidFill>
              </a:rPr>
              <a:t>&gt;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GANTT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CHART</a:t>
            </a:r>
            <a:endParaRPr kumimoji="1"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3675" y="1176118"/>
            <a:ext cx="1334915" cy="4266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2617607" y="1176118"/>
          <a:ext cx="8569568" cy="4297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7" name="五边形 6"/>
          <p:cNvSpPr/>
          <p:nvPr/>
        </p:nvSpPr>
        <p:spPr>
          <a:xfrm>
            <a:off x="2468589" y="1808542"/>
            <a:ext cx="2068716" cy="463131"/>
          </a:xfrm>
          <a:prstGeom prst="homePlate">
            <a:avLst>
              <a:gd name="adj" fmla="val 40243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595259" y="1808540"/>
            <a:ext cx="2008533" cy="597666"/>
            <a:chOff x="445310" y="1356246"/>
            <a:chExt cx="1506596" cy="448308"/>
          </a:xfrm>
        </p:grpSpPr>
        <p:sp>
          <p:nvSpPr>
            <p:cNvPr id="9" name="五边形 8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五边形 13"/>
          <p:cNvSpPr/>
          <p:nvPr/>
        </p:nvSpPr>
        <p:spPr>
          <a:xfrm>
            <a:off x="2468590" y="2463612"/>
            <a:ext cx="3177105" cy="463131"/>
          </a:xfrm>
          <a:prstGeom prst="homePlate">
            <a:avLst>
              <a:gd name="adj" fmla="val 40243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15" name="组 14"/>
          <p:cNvGrpSpPr/>
          <p:nvPr/>
        </p:nvGrpSpPr>
        <p:grpSpPr>
          <a:xfrm>
            <a:off x="595259" y="2463609"/>
            <a:ext cx="2008533" cy="597666"/>
            <a:chOff x="445310" y="1847612"/>
            <a:chExt cx="1506596" cy="448308"/>
          </a:xfrm>
        </p:grpSpPr>
        <p:sp>
          <p:nvSpPr>
            <p:cNvPr id="16" name="五边形 15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8" name="平行四边形 17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2468589" y="3126386"/>
            <a:ext cx="4425651" cy="463131"/>
          </a:xfrm>
          <a:prstGeom prst="homePlate">
            <a:avLst>
              <a:gd name="adj" fmla="val 40243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595259" y="3126382"/>
            <a:ext cx="2008533" cy="597666"/>
            <a:chOff x="445310" y="2344757"/>
            <a:chExt cx="1506596" cy="448308"/>
          </a:xfrm>
        </p:grpSpPr>
        <p:sp>
          <p:nvSpPr>
            <p:cNvPr id="23" name="五边形 22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5" name="平行四边形 24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五边形 27"/>
          <p:cNvSpPr/>
          <p:nvPr/>
        </p:nvSpPr>
        <p:spPr>
          <a:xfrm>
            <a:off x="2468590" y="3783724"/>
            <a:ext cx="5657091" cy="463131"/>
          </a:xfrm>
          <a:prstGeom prst="homePlate">
            <a:avLst>
              <a:gd name="adj" fmla="val 40243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9" name="组 28"/>
          <p:cNvGrpSpPr/>
          <p:nvPr/>
        </p:nvGrpSpPr>
        <p:grpSpPr>
          <a:xfrm>
            <a:off x="595259" y="3783721"/>
            <a:ext cx="2008533" cy="597666"/>
            <a:chOff x="445310" y="2837825"/>
            <a:chExt cx="1506596" cy="448308"/>
          </a:xfrm>
        </p:grpSpPr>
        <p:sp>
          <p:nvSpPr>
            <p:cNvPr id="30" name="五边形 29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1" name="平行四边形 30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五边形 34"/>
          <p:cNvSpPr/>
          <p:nvPr/>
        </p:nvSpPr>
        <p:spPr>
          <a:xfrm>
            <a:off x="2468589" y="4431729"/>
            <a:ext cx="6939843" cy="463131"/>
          </a:xfrm>
          <a:prstGeom prst="homePlate">
            <a:avLst>
              <a:gd name="adj" fmla="val 40243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595259" y="4431727"/>
            <a:ext cx="2008533" cy="597666"/>
            <a:chOff x="445310" y="3323892"/>
            <a:chExt cx="1506596" cy="448308"/>
          </a:xfrm>
        </p:grpSpPr>
        <p:sp>
          <p:nvSpPr>
            <p:cNvPr id="37" name="五边形 36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平行四边形 38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五边形 41"/>
          <p:cNvSpPr/>
          <p:nvPr/>
        </p:nvSpPr>
        <p:spPr>
          <a:xfrm>
            <a:off x="2468589" y="5080696"/>
            <a:ext cx="8102870" cy="463131"/>
          </a:xfrm>
          <a:prstGeom prst="homePlate">
            <a:avLst>
              <a:gd name="adj" fmla="val 40243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3" name="组 42"/>
          <p:cNvGrpSpPr/>
          <p:nvPr/>
        </p:nvGrpSpPr>
        <p:grpSpPr>
          <a:xfrm>
            <a:off x="595259" y="5080694"/>
            <a:ext cx="2008533" cy="597666"/>
            <a:chOff x="445310" y="3810681"/>
            <a:chExt cx="1506596" cy="448308"/>
          </a:xfrm>
        </p:grpSpPr>
        <p:sp>
          <p:nvSpPr>
            <p:cNvPr id="44" name="五边形 43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平行四边形 45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243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prstClr val="black"/>
                </a:solidFill>
              </a:rPr>
              <a:t>&gt;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GANTT</a:t>
            </a:r>
            <a:r>
              <a:rPr kumimoji="1" lang="zh-CN" altLang="en-US" dirty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CHART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33675" y="1176118"/>
            <a:ext cx="1334915" cy="4266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2617607" y="1176118"/>
          <a:ext cx="8569568" cy="4297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6" name="五边形 5"/>
          <p:cNvSpPr/>
          <p:nvPr/>
        </p:nvSpPr>
        <p:spPr>
          <a:xfrm>
            <a:off x="2468589" y="1808542"/>
            <a:ext cx="2068716" cy="463131"/>
          </a:xfrm>
          <a:prstGeom prst="homePlate">
            <a:avLst>
              <a:gd name="adj" fmla="val 40243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595259" y="1808540"/>
            <a:ext cx="2008533" cy="597666"/>
            <a:chOff x="445310" y="1356246"/>
            <a:chExt cx="1506596" cy="448308"/>
          </a:xfrm>
        </p:grpSpPr>
        <p:sp>
          <p:nvSpPr>
            <p:cNvPr id="8" name="五边形 7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五边形 12"/>
          <p:cNvSpPr/>
          <p:nvPr/>
        </p:nvSpPr>
        <p:spPr>
          <a:xfrm>
            <a:off x="2468590" y="2463612"/>
            <a:ext cx="3177105" cy="463131"/>
          </a:xfrm>
          <a:prstGeom prst="homePlate">
            <a:avLst>
              <a:gd name="adj" fmla="val 40243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595259" y="2463609"/>
            <a:ext cx="2008533" cy="597666"/>
            <a:chOff x="445310" y="1847612"/>
            <a:chExt cx="1506596" cy="448308"/>
          </a:xfrm>
        </p:grpSpPr>
        <p:sp>
          <p:nvSpPr>
            <p:cNvPr id="15" name="五边形 14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6" name="平行四边形 15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五边形 19"/>
          <p:cNvSpPr/>
          <p:nvPr/>
        </p:nvSpPr>
        <p:spPr>
          <a:xfrm>
            <a:off x="2468589" y="3126386"/>
            <a:ext cx="4425651" cy="463131"/>
          </a:xfrm>
          <a:prstGeom prst="homePlate">
            <a:avLst>
              <a:gd name="adj" fmla="val 40243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595259" y="3126382"/>
            <a:ext cx="2008533" cy="597666"/>
            <a:chOff x="445310" y="2344757"/>
            <a:chExt cx="1506596" cy="448308"/>
          </a:xfrm>
        </p:grpSpPr>
        <p:sp>
          <p:nvSpPr>
            <p:cNvPr id="22" name="五边形 21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五边形 26"/>
          <p:cNvSpPr/>
          <p:nvPr/>
        </p:nvSpPr>
        <p:spPr>
          <a:xfrm>
            <a:off x="2468590" y="3783724"/>
            <a:ext cx="5657091" cy="463131"/>
          </a:xfrm>
          <a:prstGeom prst="homePlate">
            <a:avLst>
              <a:gd name="adj" fmla="val 40243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8" name="组 27"/>
          <p:cNvGrpSpPr/>
          <p:nvPr/>
        </p:nvGrpSpPr>
        <p:grpSpPr>
          <a:xfrm>
            <a:off x="595259" y="3783721"/>
            <a:ext cx="2008533" cy="597666"/>
            <a:chOff x="445310" y="2837825"/>
            <a:chExt cx="1506596" cy="448308"/>
          </a:xfrm>
        </p:grpSpPr>
        <p:sp>
          <p:nvSpPr>
            <p:cNvPr id="29" name="五边形 28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1" name="平行四边形 30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五边形 33"/>
          <p:cNvSpPr/>
          <p:nvPr/>
        </p:nvSpPr>
        <p:spPr>
          <a:xfrm>
            <a:off x="2468589" y="4431729"/>
            <a:ext cx="6939843" cy="463131"/>
          </a:xfrm>
          <a:prstGeom prst="homePlate">
            <a:avLst>
              <a:gd name="adj" fmla="val 40243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35" name="组 34"/>
          <p:cNvGrpSpPr/>
          <p:nvPr/>
        </p:nvGrpSpPr>
        <p:grpSpPr>
          <a:xfrm>
            <a:off x="595259" y="4431727"/>
            <a:ext cx="2008533" cy="597666"/>
            <a:chOff x="445310" y="3323892"/>
            <a:chExt cx="1506596" cy="448308"/>
          </a:xfrm>
        </p:grpSpPr>
        <p:sp>
          <p:nvSpPr>
            <p:cNvPr id="36" name="五边形 35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7" name="平行四边形 36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五边形 40"/>
          <p:cNvSpPr/>
          <p:nvPr/>
        </p:nvSpPr>
        <p:spPr>
          <a:xfrm>
            <a:off x="2468589" y="5080696"/>
            <a:ext cx="8102870" cy="463131"/>
          </a:xfrm>
          <a:prstGeom prst="homePlate">
            <a:avLst>
              <a:gd name="adj" fmla="val 40243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595259" y="5080694"/>
            <a:ext cx="2008533" cy="597666"/>
            <a:chOff x="445310" y="3810681"/>
            <a:chExt cx="1506596" cy="448308"/>
          </a:xfrm>
        </p:grpSpPr>
        <p:sp>
          <p:nvSpPr>
            <p:cNvPr id="43" name="五边形 42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4" name="平行四边形 43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320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/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dirty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7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311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894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5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070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25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1047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6_Office Theme">
  <a:themeElements>
    <a:clrScheme name="蓝色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7_Office Theme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3/field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294</TotalTime>
  <Words>160</Words>
  <Application>Microsoft Office PowerPoint</Application>
  <PresentationFormat>自定义</PresentationFormat>
  <Paragraphs>70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5_Office Theme</vt:lpstr>
      <vt:lpstr>6_Office Theme</vt:lpstr>
      <vt:lpstr>7_Office Theme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kan</cp:lastModifiedBy>
  <cp:revision>73</cp:revision>
  <dcterms:created xsi:type="dcterms:W3CDTF">2010-04-12T23:12:02Z</dcterms:created>
  <dcterms:modified xsi:type="dcterms:W3CDTF">2016-04-23T03:01:43Z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