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2" r:id="rId2"/>
  </p:sldIdLst>
  <p:sldSz cx="9906000" cy="6858000" type="A4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orient="horz" pos="527">
          <p15:clr>
            <a:srgbClr val="A4A3A4"/>
          </p15:clr>
        </p15:guide>
        <p15:guide id="3" orient="horz" pos="1979">
          <p15:clr>
            <a:srgbClr val="A4A3A4"/>
          </p15:clr>
        </p15:guide>
        <p15:guide id="4" pos="3120">
          <p15:clr>
            <a:srgbClr val="A4A3A4"/>
          </p15:clr>
        </p15:guide>
        <p15:guide id="5" pos="308">
          <p15:clr>
            <a:srgbClr val="A4A3A4"/>
          </p15:clr>
        </p15:guide>
        <p15:guide id="6" pos="5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20000"/>
    <a:srgbClr val="2FC7B9"/>
    <a:srgbClr val="333333"/>
    <a:srgbClr val="F8F8F8"/>
    <a:srgbClr val="DDDDDD"/>
    <a:srgbClr val="C0C0C0"/>
    <a:srgbClr val="B2B2B2"/>
    <a:srgbClr val="80808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9" autoAdjust="0"/>
    <p:restoredTop sz="93554" autoAdjust="0"/>
  </p:normalViewPr>
  <p:slideViewPr>
    <p:cSldViewPr showGuides="1">
      <p:cViewPr varScale="1">
        <p:scale>
          <a:sx n="86" d="100"/>
          <a:sy n="86" d="100"/>
        </p:scale>
        <p:origin x="912" y="90"/>
      </p:cViewPr>
      <p:guideLst>
        <p:guide orient="horz" pos="3929"/>
        <p:guide orient="horz" pos="527"/>
        <p:guide orient="horz" pos="1979"/>
        <p:guide pos="3120"/>
        <p:guide pos="308"/>
        <p:guide pos="5932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ACA16-6051-4941-A330-6C3502BEB461}" type="datetimeFigureOut">
              <a:rPr lang="zh-CN" altLang="en-US" smtClean="0"/>
              <a:t>2015/3/11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CA8EB-5EAB-4165-903D-0EE8D2AA9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6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8950" y="147916"/>
            <a:ext cx="8928100" cy="523220"/>
          </a:xfrm>
        </p:spPr>
        <p:txBody>
          <a:bodyPr/>
          <a:lstStyle>
            <a:lvl1pPr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8950" y="981074"/>
            <a:ext cx="8928100" cy="51847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408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488950" y="147915"/>
            <a:ext cx="89090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8950" y="981075"/>
            <a:ext cx="890905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786213"/>
            <a:ext cx="9906000" cy="50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7416824" y="786213"/>
            <a:ext cx="2000672" cy="50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6264696" y="786213"/>
            <a:ext cx="2000672" cy="5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5704184" y="786213"/>
            <a:ext cx="1136576" cy="5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800" b="1" kern="1200" dirty="0">
          <a:solidFill>
            <a:schemeClr val="tx1"/>
          </a:solidFill>
          <a:latin typeface="+mj-ea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1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1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226483"/>
              </p:ext>
            </p:extLst>
          </p:nvPr>
        </p:nvGraphicFramePr>
        <p:xfrm>
          <a:off x="488948" y="1124744"/>
          <a:ext cx="8928100" cy="47267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43492"/>
                <a:gridCol w="960576"/>
                <a:gridCol w="960576"/>
                <a:gridCol w="960576"/>
                <a:gridCol w="960576"/>
                <a:gridCol w="960576"/>
                <a:gridCol w="960576"/>
                <a:gridCol w="960576"/>
                <a:gridCol w="960576"/>
              </a:tblGrid>
              <a:tr h="5612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10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11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12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2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3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4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 5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AutoShape 165"/>
          <p:cNvSpPr>
            <a:spLocks noChangeArrowheads="1"/>
          </p:cNvSpPr>
          <p:nvPr/>
        </p:nvSpPr>
        <p:spPr bwMode="auto">
          <a:xfrm>
            <a:off x="2216696" y="2018432"/>
            <a:ext cx="2485933" cy="376093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15" name="AutoShape 168"/>
          <p:cNvSpPr>
            <a:spLocks noChangeArrowheads="1"/>
          </p:cNvSpPr>
          <p:nvPr/>
        </p:nvSpPr>
        <p:spPr bwMode="auto">
          <a:xfrm>
            <a:off x="4592960" y="2758636"/>
            <a:ext cx="1941625" cy="389522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chemeClr val="bg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29" name="AutoShape 165"/>
          <p:cNvSpPr>
            <a:spLocks noChangeArrowheads="1"/>
          </p:cNvSpPr>
          <p:nvPr/>
        </p:nvSpPr>
        <p:spPr bwMode="auto">
          <a:xfrm>
            <a:off x="3668841" y="4265902"/>
            <a:ext cx="4770310" cy="376093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30" name="AutoShape 168"/>
          <p:cNvSpPr>
            <a:spLocks noChangeArrowheads="1"/>
          </p:cNvSpPr>
          <p:nvPr/>
        </p:nvSpPr>
        <p:spPr bwMode="auto">
          <a:xfrm>
            <a:off x="6534585" y="3512269"/>
            <a:ext cx="1923615" cy="389522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chemeClr val="bg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31" name="AutoShape 168"/>
          <p:cNvSpPr>
            <a:spLocks noChangeArrowheads="1"/>
          </p:cNvSpPr>
          <p:nvPr/>
        </p:nvSpPr>
        <p:spPr bwMode="auto">
          <a:xfrm>
            <a:off x="6053996" y="5006107"/>
            <a:ext cx="3308194" cy="389522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chemeClr val="bg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</p:spTree>
    <p:extLst>
      <p:ext uri="{BB962C8B-B14F-4D97-AF65-F5344CB8AC3E}">
        <p14:creationId xmlns:p14="http://schemas.microsoft.com/office/powerpoint/2010/main" val="21915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小A_微笑PPT_blog.sina.com.cn/wxppt">
  <a:themeElements>
    <a:clrScheme name="自定义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7EEA"/>
      </a:accent1>
      <a:accent2>
        <a:srgbClr val="005EAC"/>
      </a:accent2>
      <a:accent3>
        <a:srgbClr val="A5A5A5"/>
      </a:accent3>
      <a:accent4>
        <a:srgbClr val="7F7F7F"/>
      </a:accent4>
      <a:accent5>
        <a:srgbClr val="FFCC00"/>
      </a:accent5>
      <a:accent6>
        <a:srgbClr val="C00000"/>
      </a:accent6>
      <a:hlink>
        <a:srgbClr val="99CC00"/>
      </a:hlink>
      <a:folHlink>
        <a:srgbClr val="61B6FF"/>
      </a:folHlink>
    </a:clrScheme>
    <a:fontScheme name="微软雅黑_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smtClean="0"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5434</TotalTime>
  <Words>73</Words>
  <Application>Microsoft Office PowerPoint</Application>
  <PresentationFormat>A4 纸张(210x297 毫米)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微软雅黑</vt:lpstr>
      <vt:lpstr>Arial</vt:lpstr>
      <vt:lpstr>Calibri</vt:lpstr>
      <vt:lpstr>Wingdings</vt:lpstr>
      <vt:lpstr>小A_微笑PPT_blog.sina.com.cn/wxppt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郑琰</dc:creator>
  <cp:lastModifiedBy>Administrator</cp:lastModifiedBy>
  <cp:revision>138</cp:revision>
  <dcterms:created xsi:type="dcterms:W3CDTF">2012-03-23T03:22:58Z</dcterms:created>
  <dcterms:modified xsi:type="dcterms:W3CDTF">2015-03-11T06:35:25Z</dcterms:modified>
</cp:coreProperties>
</file>