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388" r:id="rId3"/>
    <p:sldId id="359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6600"/>
    <a:srgbClr val="990099"/>
    <a:srgbClr val="FF3399"/>
    <a:srgbClr val="66FF33"/>
    <a:srgbClr val="99FF66"/>
    <a:srgbClr val="FFCC66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90" d="100"/>
          <a:sy n="90" d="100"/>
        </p:scale>
        <p:origin x="-160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2014/2/11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2014/2/11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0" y="-14288"/>
            <a:ext cx="9144000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2014/2/11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2014/2/11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12.pn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AutoShape 804"/>
          <p:cNvSpPr>
            <a:spLocks noChangeArrowheads="1"/>
          </p:cNvSpPr>
          <p:nvPr/>
        </p:nvSpPr>
        <p:spPr bwMode="auto">
          <a:xfrm>
            <a:off x="446856" y="5581303"/>
            <a:ext cx="8218487" cy="392112"/>
          </a:xfrm>
          <a:custGeom>
            <a:avLst/>
            <a:gdLst>
              <a:gd name="G0" fmla="+- 2776 0 0"/>
              <a:gd name="G1" fmla="+- 21600 0 2776"/>
              <a:gd name="G2" fmla="*/ 2776 1 2"/>
              <a:gd name="G3" fmla="+- 21600 0 G2"/>
              <a:gd name="G4" fmla="+/ 2776 21600 2"/>
              <a:gd name="G5" fmla="+/ G1 0 2"/>
              <a:gd name="G6" fmla="*/ 21600 21600 2776"/>
              <a:gd name="G7" fmla="*/ G6 1 2"/>
              <a:gd name="G8" fmla="+- 21600 0 G7"/>
              <a:gd name="G9" fmla="*/ 21600 1 2"/>
              <a:gd name="G10" fmla="+- 2776 0 G9"/>
              <a:gd name="G11" fmla="?: G10 G8 0"/>
              <a:gd name="G12" fmla="?: G10 G7 21600"/>
              <a:gd name="T0" fmla="*/ 20212 w 21600"/>
              <a:gd name="T1" fmla="*/ 10800 h 21600"/>
              <a:gd name="T2" fmla="*/ 10800 w 21600"/>
              <a:gd name="T3" fmla="*/ 21600 h 21600"/>
              <a:gd name="T4" fmla="*/ 1388 w 21600"/>
              <a:gd name="T5" fmla="*/ 10800 h 21600"/>
              <a:gd name="T6" fmla="*/ 10800 w 21600"/>
              <a:gd name="T7" fmla="*/ 0 h 21600"/>
              <a:gd name="T8" fmla="*/ 3188 w 21600"/>
              <a:gd name="T9" fmla="*/ 3188 h 21600"/>
              <a:gd name="T10" fmla="*/ 18412 w 21600"/>
              <a:gd name="T11" fmla="*/ 1841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776" y="21600"/>
                </a:lnTo>
                <a:lnTo>
                  <a:pt x="1882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000000">
                  <a:alpha val="50000"/>
                </a:srgbClr>
              </a:gs>
              <a:gs pos="100000">
                <a:srgbClr val="0630B6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Arial" charset="0"/>
              <a:ea typeface="宋体" charset="-122"/>
            </a:endParaRPr>
          </a:p>
        </p:txBody>
      </p:sp>
      <p:graphicFrame>
        <p:nvGraphicFramePr>
          <p:cNvPr id="165" name="Group 8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364247"/>
              </p:ext>
            </p:extLst>
          </p:nvPr>
        </p:nvGraphicFramePr>
        <p:xfrm>
          <a:off x="457968" y="980728"/>
          <a:ext cx="8216900" cy="4592638"/>
        </p:xfrm>
        <a:graphic>
          <a:graphicData uri="http://schemas.openxmlformats.org/drawingml/2006/table">
            <a:tbl>
              <a:tblPr/>
              <a:tblGrid>
                <a:gridCol w="658813"/>
                <a:gridCol w="1800225"/>
                <a:gridCol w="576262"/>
                <a:gridCol w="431800"/>
                <a:gridCol w="431800"/>
                <a:gridCol w="431800"/>
                <a:gridCol w="431800"/>
                <a:gridCol w="431800"/>
                <a:gridCol w="431800"/>
                <a:gridCol w="431800"/>
                <a:gridCol w="431800"/>
                <a:gridCol w="431800"/>
                <a:gridCol w="431800"/>
                <a:gridCol w="431800"/>
                <a:gridCol w="431800"/>
              </a:tblGrid>
              <a:tr h="457200">
                <a:tc rowSpan="2"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5000"/>
                        </a:gs>
                        <a:gs pos="100000">
                          <a:srgbClr val="FFA000"/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5000"/>
                        </a:gs>
                        <a:gs pos="100000">
                          <a:srgbClr val="FFA0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5000"/>
                        </a:gs>
                        <a:gs pos="100000">
                          <a:srgbClr val="FFA000"/>
                        </a:gs>
                      </a:gsLst>
                      <a:lin ang="5400000" scaled="1"/>
                    </a:gradFill>
                  </a:tcPr>
                </a:tc>
                <a:tc gridSpan="4"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5000"/>
                        </a:gs>
                        <a:gs pos="100000">
                          <a:srgbClr val="FFA000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5000"/>
                        </a:gs>
                        <a:gs pos="100000">
                          <a:srgbClr val="FFA000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5000"/>
                        </a:gs>
                        <a:gs pos="100000">
                          <a:srgbClr val="FFA000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50D7"/>
                        </a:gs>
                        <a:gs pos="100000">
                          <a:srgbClr val="00A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50D7"/>
                        </a:gs>
                        <a:gs pos="100000">
                          <a:srgbClr val="00A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50D7"/>
                        </a:gs>
                        <a:gs pos="100000">
                          <a:srgbClr val="00A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50D7"/>
                        </a:gs>
                        <a:gs pos="100000">
                          <a:srgbClr val="00A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50D7"/>
                        </a:gs>
                        <a:gs pos="100000">
                          <a:srgbClr val="00A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50D7"/>
                        </a:gs>
                        <a:gs pos="100000">
                          <a:srgbClr val="00A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50D7"/>
                        </a:gs>
                        <a:gs pos="100000">
                          <a:srgbClr val="00A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50D7"/>
                        </a:gs>
                        <a:gs pos="100000">
                          <a:srgbClr val="00A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50D7"/>
                        </a:gs>
                        <a:gs pos="100000">
                          <a:srgbClr val="00A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50D7"/>
                        </a:gs>
                        <a:gs pos="100000">
                          <a:srgbClr val="00A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50D7"/>
                        </a:gs>
                        <a:gs pos="100000">
                          <a:srgbClr val="00A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50D7"/>
                        </a:gs>
                        <a:gs pos="100000">
                          <a:srgbClr val="00A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50D7"/>
                        </a:gs>
                        <a:gs pos="100000">
                          <a:srgbClr val="00A0FF"/>
                        </a:gs>
                      </a:gsLst>
                      <a:lin ang="5400000" scaled="1"/>
                    </a:gradFill>
                  </a:tcPr>
                </a:tc>
              </a:tr>
              <a:tr h="457200">
                <a:tc rowSpan="2"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7800"/>
                        </a:gs>
                        <a:gs pos="100000">
                          <a:srgbClr val="00C8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200"/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200"/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</a:tr>
              <a:tr h="457200">
                <a:tc rowSpan="4"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7800"/>
                        </a:gs>
                        <a:gs pos="100000">
                          <a:srgbClr val="00C8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200"/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200"/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200"/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200"/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</a:tr>
              <a:tr h="477838"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7800"/>
                        </a:gs>
                        <a:gs pos="100000">
                          <a:srgbClr val="00C8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200"/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</a:tr>
              <a:tr h="457200"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7800"/>
                        </a:gs>
                        <a:gs pos="100000">
                          <a:srgbClr val="00C8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200"/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1pPr>
                      <a:lvl2pPr marL="45718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2pPr>
                      <a:lvl3pPr marL="914363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3pPr>
                      <a:lvl4pPr marL="1371545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4pPr>
                      <a:lvl5pPr marL="1828727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5pPr>
                      <a:lvl6pPr marL="2285909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6pPr>
                      <a:lvl7pPr marL="2743090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7pPr>
                      <a:lvl8pPr marL="3200272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8pPr>
                      <a:lvl9pPr marL="3657454" algn="l" defTabSz="914363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66" name="AutoShape 968"/>
          <p:cNvSpPr>
            <a:spLocks noChangeArrowheads="1"/>
          </p:cNvSpPr>
          <p:nvPr/>
        </p:nvSpPr>
        <p:spPr bwMode="auto">
          <a:xfrm>
            <a:off x="519881" y="1042640"/>
            <a:ext cx="8107362" cy="173038"/>
          </a:xfrm>
          <a:prstGeom prst="roundRect">
            <a:avLst>
              <a:gd name="adj" fmla="val 13861"/>
            </a:avLst>
          </a:prstGeom>
          <a:gradFill rotWithShape="1">
            <a:gsLst>
              <a:gs pos="0">
                <a:srgbClr val="FFFFFF">
                  <a:alpha val="62000"/>
                </a:srgbClr>
              </a:gs>
              <a:gs pos="100000">
                <a:srgbClr val="767676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tIns="0" bIns="118800"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20000"/>
              </a:spcBef>
              <a:buFont typeface="Wingdings" pitchFamily="2" charset="2"/>
              <a:buNone/>
            </a:pPr>
            <a:endParaRPr lang="zh-CN" altLang="zh-CN" smtClean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7" name="WordArt 971"/>
          <p:cNvSpPr>
            <a:spLocks noChangeArrowheads="1" noChangeShapeType="1" noTextEdit="1"/>
          </p:cNvSpPr>
          <p:nvPr/>
        </p:nvSpPr>
        <p:spPr bwMode="auto">
          <a:xfrm>
            <a:off x="2988443" y="1125190"/>
            <a:ext cx="431800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effectLst>
                  <a:outerShdw dist="17961" dir="2700000" algn="ctr" rotWithShape="0">
                    <a:srgbClr val="000000">
                      <a:alpha val="50000"/>
                    </a:srgbClr>
                  </a:outerShdw>
                </a:effectLst>
                <a:latin typeface="微软雅黑"/>
                <a:ea typeface="微软雅黑"/>
              </a:rPr>
              <a:t>2010</a:t>
            </a:r>
            <a:endParaRPr lang="zh-CN" altLang="en-US" sz="1400" b="1" kern="10" spc="-70" smtClean="0">
              <a:solidFill>
                <a:srgbClr val="FFFFFF"/>
              </a:solidFill>
              <a:effectLst>
                <a:outerShdw dist="17961" dir="2700000" algn="ctr" rotWithShape="0">
                  <a:srgbClr val="000000">
                    <a:alpha val="50000"/>
                  </a:srgbClr>
                </a:outerShdw>
              </a:effectLst>
              <a:latin typeface="微软雅黑"/>
              <a:ea typeface="微软雅黑"/>
            </a:endParaRPr>
          </a:p>
        </p:txBody>
      </p:sp>
      <p:sp>
        <p:nvSpPr>
          <p:cNvPr id="168" name="WordArt 972"/>
          <p:cNvSpPr>
            <a:spLocks noChangeArrowheads="1" noChangeShapeType="1" noTextEdit="1"/>
          </p:cNvSpPr>
          <p:nvPr/>
        </p:nvSpPr>
        <p:spPr bwMode="auto">
          <a:xfrm>
            <a:off x="4140968" y="1125190"/>
            <a:ext cx="431800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effectLst>
                  <a:outerShdw dist="17961" dir="2700000" algn="ctr" rotWithShape="0">
                    <a:srgbClr val="000000">
                      <a:alpha val="50000"/>
                    </a:srgbClr>
                  </a:outerShdw>
                </a:effectLst>
                <a:latin typeface="微软雅黑"/>
                <a:ea typeface="微软雅黑"/>
              </a:rPr>
              <a:t>2011</a:t>
            </a:r>
            <a:endParaRPr lang="zh-CN" altLang="en-US" sz="1400" b="1" kern="10" spc="-70" smtClean="0">
              <a:solidFill>
                <a:srgbClr val="FFFFFF"/>
              </a:solidFill>
              <a:effectLst>
                <a:outerShdw dist="17961" dir="2700000" algn="ctr" rotWithShape="0">
                  <a:srgbClr val="000000">
                    <a:alpha val="50000"/>
                  </a:srgbClr>
                </a:outerShdw>
              </a:effectLst>
              <a:latin typeface="微软雅黑"/>
              <a:ea typeface="微软雅黑"/>
            </a:endParaRPr>
          </a:p>
        </p:txBody>
      </p:sp>
      <p:sp>
        <p:nvSpPr>
          <p:cNvPr id="169" name="WordArt 973"/>
          <p:cNvSpPr>
            <a:spLocks noChangeArrowheads="1" noChangeShapeType="1" noTextEdit="1"/>
          </p:cNvSpPr>
          <p:nvPr/>
        </p:nvSpPr>
        <p:spPr bwMode="auto">
          <a:xfrm>
            <a:off x="5868168" y="1125190"/>
            <a:ext cx="431800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effectLst>
                  <a:outerShdw dist="17961" dir="2700000" algn="ctr" rotWithShape="0">
                    <a:srgbClr val="000000">
                      <a:alpha val="50000"/>
                    </a:srgbClr>
                  </a:outerShdw>
                </a:effectLst>
                <a:latin typeface="微软雅黑"/>
                <a:ea typeface="微软雅黑"/>
              </a:rPr>
              <a:t>2012</a:t>
            </a:r>
            <a:endParaRPr lang="zh-CN" altLang="en-US" sz="1400" b="1" kern="10" spc="-70" smtClean="0">
              <a:solidFill>
                <a:srgbClr val="FFFFFF"/>
              </a:solidFill>
              <a:effectLst>
                <a:outerShdw dist="17961" dir="2700000" algn="ctr" rotWithShape="0">
                  <a:srgbClr val="000000">
                    <a:alpha val="50000"/>
                  </a:srgbClr>
                </a:outerShdw>
              </a:effectLst>
              <a:latin typeface="微软雅黑"/>
              <a:ea typeface="微软雅黑"/>
            </a:endParaRPr>
          </a:p>
        </p:txBody>
      </p:sp>
      <p:sp>
        <p:nvSpPr>
          <p:cNvPr id="170" name="WordArt 974"/>
          <p:cNvSpPr>
            <a:spLocks noChangeArrowheads="1" noChangeShapeType="1" noTextEdit="1"/>
          </p:cNvSpPr>
          <p:nvPr/>
        </p:nvSpPr>
        <p:spPr bwMode="auto">
          <a:xfrm>
            <a:off x="7525518" y="1125190"/>
            <a:ext cx="431800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effectLst>
                  <a:outerShdw dist="17961" dir="2700000" algn="ctr" rotWithShape="0">
                    <a:srgbClr val="000000">
                      <a:alpha val="50000"/>
                    </a:srgbClr>
                  </a:outerShdw>
                </a:effectLst>
                <a:latin typeface="微软雅黑"/>
                <a:ea typeface="微软雅黑"/>
              </a:rPr>
              <a:t>2013</a:t>
            </a:r>
            <a:endParaRPr lang="zh-CN" altLang="en-US" sz="1400" b="1" kern="10" spc="-70" smtClean="0">
              <a:solidFill>
                <a:srgbClr val="FFFFFF"/>
              </a:solidFill>
              <a:effectLst>
                <a:outerShdw dist="17961" dir="2700000" algn="ctr" rotWithShape="0">
                  <a:srgbClr val="000000">
                    <a:alpha val="50000"/>
                  </a:srgbClr>
                </a:outerShdw>
              </a:effectLst>
              <a:latin typeface="微软雅黑"/>
              <a:ea typeface="微软雅黑"/>
            </a:endParaRPr>
          </a:p>
        </p:txBody>
      </p:sp>
      <p:sp>
        <p:nvSpPr>
          <p:cNvPr id="171" name="WordArt 987"/>
          <p:cNvSpPr>
            <a:spLocks noChangeArrowheads="1" noChangeShapeType="1" noTextEdit="1"/>
          </p:cNvSpPr>
          <p:nvPr/>
        </p:nvSpPr>
        <p:spPr bwMode="auto">
          <a:xfrm>
            <a:off x="3074168" y="1556990"/>
            <a:ext cx="215900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12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72" name="WordArt 988"/>
          <p:cNvSpPr>
            <a:spLocks noChangeArrowheads="1" noChangeShapeType="1" noTextEdit="1"/>
          </p:cNvSpPr>
          <p:nvPr/>
        </p:nvSpPr>
        <p:spPr bwMode="auto">
          <a:xfrm>
            <a:off x="3636143" y="1556990"/>
            <a:ext cx="144463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3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73" name="WordArt 989"/>
          <p:cNvSpPr>
            <a:spLocks noChangeArrowheads="1" noChangeShapeType="1" noTextEdit="1"/>
          </p:cNvSpPr>
          <p:nvPr/>
        </p:nvSpPr>
        <p:spPr bwMode="auto">
          <a:xfrm>
            <a:off x="4067943" y="1556990"/>
            <a:ext cx="144463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6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74" name="WordArt 990"/>
          <p:cNvSpPr>
            <a:spLocks noChangeArrowheads="1" noChangeShapeType="1" noTextEdit="1"/>
          </p:cNvSpPr>
          <p:nvPr/>
        </p:nvSpPr>
        <p:spPr bwMode="auto">
          <a:xfrm>
            <a:off x="4501331" y="1556990"/>
            <a:ext cx="144462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9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75" name="WordArt 991"/>
          <p:cNvSpPr>
            <a:spLocks noChangeArrowheads="1" noChangeShapeType="1" noTextEdit="1"/>
          </p:cNvSpPr>
          <p:nvPr/>
        </p:nvSpPr>
        <p:spPr bwMode="auto">
          <a:xfrm>
            <a:off x="4904556" y="1556990"/>
            <a:ext cx="215900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12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76" name="WordArt 992"/>
          <p:cNvSpPr>
            <a:spLocks noChangeArrowheads="1" noChangeShapeType="1" noTextEdit="1"/>
          </p:cNvSpPr>
          <p:nvPr/>
        </p:nvSpPr>
        <p:spPr bwMode="auto">
          <a:xfrm>
            <a:off x="5364931" y="1556990"/>
            <a:ext cx="144462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3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77" name="WordArt 993"/>
          <p:cNvSpPr>
            <a:spLocks noChangeArrowheads="1" noChangeShapeType="1" noTextEdit="1"/>
          </p:cNvSpPr>
          <p:nvPr/>
        </p:nvSpPr>
        <p:spPr bwMode="auto">
          <a:xfrm>
            <a:off x="5796731" y="1556990"/>
            <a:ext cx="144462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6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78" name="WordArt 994"/>
          <p:cNvSpPr>
            <a:spLocks noChangeArrowheads="1" noChangeShapeType="1" noTextEdit="1"/>
          </p:cNvSpPr>
          <p:nvPr/>
        </p:nvSpPr>
        <p:spPr bwMode="auto">
          <a:xfrm>
            <a:off x="6230118" y="1556990"/>
            <a:ext cx="144463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9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79" name="WordArt 995"/>
          <p:cNvSpPr>
            <a:spLocks noChangeArrowheads="1" noChangeShapeType="1" noTextEdit="1"/>
          </p:cNvSpPr>
          <p:nvPr/>
        </p:nvSpPr>
        <p:spPr bwMode="auto">
          <a:xfrm>
            <a:off x="6633343" y="1556990"/>
            <a:ext cx="215900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12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80" name="WordArt 996"/>
          <p:cNvSpPr>
            <a:spLocks noChangeArrowheads="1" noChangeShapeType="1" noTextEdit="1"/>
          </p:cNvSpPr>
          <p:nvPr/>
        </p:nvSpPr>
        <p:spPr bwMode="auto">
          <a:xfrm>
            <a:off x="7092131" y="1556990"/>
            <a:ext cx="144462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3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81" name="WordArt 997"/>
          <p:cNvSpPr>
            <a:spLocks noChangeArrowheads="1" noChangeShapeType="1" noTextEdit="1"/>
          </p:cNvSpPr>
          <p:nvPr/>
        </p:nvSpPr>
        <p:spPr bwMode="auto">
          <a:xfrm>
            <a:off x="7523931" y="1556990"/>
            <a:ext cx="144462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6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82" name="WordArt 998"/>
          <p:cNvSpPr>
            <a:spLocks noChangeArrowheads="1" noChangeShapeType="1" noTextEdit="1"/>
          </p:cNvSpPr>
          <p:nvPr/>
        </p:nvSpPr>
        <p:spPr bwMode="auto">
          <a:xfrm>
            <a:off x="7957318" y="1556990"/>
            <a:ext cx="144463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9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83" name="WordArt 999"/>
          <p:cNvSpPr>
            <a:spLocks noChangeArrowheads="1" noChangeShapeType="1" noTextEdit="1"/>
          </p:cNvSpPr>
          <p:nvPr/>
        </p:nvSpPr>
        <p:spPr bwMode="auto">
          <a:xfrm>
            <a:off x="8360543" y="1556990"/>
            <a:ext cx="215900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12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grpSp>
        <p:nvGrpSpPr>
          <p:cNvPr id="184" name="Group 1000"/>
          <p:cNvGrpSpPr>
            <a:grpSpLocks/>
          </p:cNvGrpSpPr>
          <p:nvPr/>
        </p:nvGrpSpPr>
        <p:grpSpPr bwMode="auto">
          <a:xfrm>
            <a:off x="2931293" y="1960215"/>
            <a:ext cx="5745163" cy="3505200"/>
            <a:chOff x="1846" y="1495"/>
            <a:chExt cx="3619" cy="2208"/>
          </a:xfrm>
        </p:grpSpPr>
        <p:sp>
          <p:nvSpPr>
            <p:cNvPr id="185" name="Rectangle 1001" descr="그림2"/>
            <p:cNvSpPr>
              <a:spLocks noChangeArrowheads="1"/>
            </p:cNvSpPr>
            <p:nvPr/>
          </p:nvSpPr>
          <p:spPr bwMode="auto">
            <a:xfrm rot="16200000" flipH="1">
              <a:off x="2114" y="1338"/>
              <a:ext cx="90" cy="626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6" name="Rectangle 1002" descr="그림3"/>
            <p:cNvSpPr>
              <a:spLocks noChangeArrowheads="1"/>
            </p:cNvSpPr>
            <p:nvPr/>
          </p:nvSpPr>
          <p:spPr bwMode="auto">
            <a:xfrm rot="16200000" flipH="1">
              <a:off x="2114" y="1227"/>
              <a:ext cx="90" cy="626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7" name="Rectangle 1003" descr="그림2"/>
            <p:cNvSpPr>
              <a:spLocks noChangeArrowheads="1"/>
            </p:cNvSpPr>
            <p:nvPr/>
          </p:nvSpPr>
          <p:spPr bwMode="auto">
            <a:xfrm rot="16200000" flipH="1">
              <a:off x="2631" y="1731"/>
              <a:ext cx="90" cy="408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8" name="Rectangle 1004" descr="그림3"/>
            <p:cNvSpPr>
              <a:spLocks noChangeArrowheads="1"/>
            </p:cNvSpPr>
            <p:nvPr/>
          </p:nvSpPr>
          <p:spPr bwMode="auto">
            <a:xfrm rot="16200000" flipH="1">
              <a:off x="2699" y="1552"/>
              <a:ext cx="90" cy="544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9" name="Rectangle 1005" descr="그림2"/>
            <p:cNvSpPr>
              <a:spLocks noChangeArrowheads="1"/>
            </p:cNvSpPr>
            <p:nvPr/>
          </p:nvSpPr>
          <p:spPr bwMode="auto">
            <a:xfrm rot="16200000" flipH="1">
              <a:off x="3039" y="2021"/>
              <a:ext cx="90" cy="408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0" name="Rectangle 1006" descr="그림3"/>
            <p:cNvSpPr>
              <a:spLocks noChangeArrowheads="1"/>
            </p:cNvSpPr>
            <p:nvPr/>
          </p:nvSpPr>
          <p:spPr bwMode="auto">
            <a:xfrm rot="16200000" flipH="1">
              <a:off x="3129" y="2001"/>
              <a:ext cx="90" cy="227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1" name="Rectangle 1007" descr="그림2"/>
            <p:cNvSpPr>
              <a:spLocks noChangeArrowheads="1"/>
            </p:cNvSpPr>
            <p:nvPr/>
          </p:nvSpPr>
          <p:spPr bwMode="auto">
            <a:xfrm rot="16200000" flipH="1">
              <a:off x="3584" y="2305"/>
              <a:ext cx="90" cy="408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2" name="Rectangle 1008" descr="그림3"/>
            <p:cNvSpPr>
              <a:spLocks noChangeArrowheads="1"/>
            </p:cNvSpPr>
            <p:nvPr/>
          </p:nvSpPr>
          <p:spPr bwMode="auto">
            <a:xfrm rot="16200000" flipH="1">
              <a:off x="3539" y="2148"/>
              <a:ext cx="90" cy="499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3" name="Rectangle 1009" descr="그림2"/>
            <p:cNvSpPr>
              <a:spLocks noChangeArrowheads="1"/>
            </p:cNvSpPr>
            <p:nvPr/>
          </p:nvSpPr>
          <p:spPr bwMode="auto">
            <a:xfrm rot="16200000" flipH="1">
              <a:off x="3946" y="2684"/>
              <a:ext cx="90" cy="227"/>
            </a:xfrm>
            <a:prstGeom prst="rect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4" name="Rectangle 1010" descr="그림3"/>
            <p:cNvSpPr>
              <a:spLocks noChangeArrowheads="1"/>
            </p:cNvSpPr>
            <p:nvPr/>
          </p:nvSpPr>
          <p:spPr bwMode="auto">
            <a:xfrm rot="16200000" flipH="1">
              <a:off x="3924" y="2550"/>
              <a:ext cx="90" cy="272"/>
            </a:xfrm>
            <a:prstGeom prst="rect">
              <a:avLst/>
            </a:prstGeom>
            <a:blipFill dpi="0" rotWithShape="1">
              <a:blip r:embed="rId7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5" name="Rectangle 1011" descr="그림2"/>
            <p:cNvSpPr>
              <a:spLocks noChangeArrowheads="1"/>
            </p:cNvSpPr>
            <p:nvPr/>
          </p:nvSpPr>
          <p:spPr bwMode="auto">
            <a:xfrm rot="16200000" flipH="1">
              <a:off x="4223" y="2951"/>
              <a:ext cx="90" cy="272"/>
            </a:xfrm>
            <a:prstGeom prst="rect">
              <a:avLst/>
            </a:prstGeom>
            <a:blipFill dpi="0" rotWithShape="1">
              <a:blip r:embed="rId8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6" name="Rectangle 1012" descr="그림3"/>
            <p:cNvSpPr>
              <a:spLocks noChangeArrowheads="1"/>
            </p:cNvSpPr>
            <p:nvPr/>
          </p:nvSpPr>
          <p:spPr bwMode="auto">
            <a:xfrm rot="16200000" flipH="1">
              <a:off x="4223" y="2840"/>
              <a:ext cx="90" cy="272"/>
            </a:xfrm>
            <a:prstGeom prst="rect">
              <a:avLst/>
            </a:prstGeom>
            <a:blipFill dpi="0" rotWithShape="1">
              <a:blip r:embed="rId7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7" name="Rectangle 1013" descr="그림2"/>
            <p:cNvSpPr>
              <a:spLocks noChangeArrowheads="1"/>
            </p:cNvSpPr>
            <p:nvPr/>
          </p:nvSpPr>
          <p:spPr bwMode="auto">
            <a:xfrm rot="16200000" flipH="1">
              <a:off x="4773" y="2951"/>
              <a:ext cx="90" cy="272"/>
            </a:xfrm>
            <a:prstGeom prst="rect">
              <a:avLst/>
            </a:prstGeom>
            <a:blipFill dpi="0" rotWithShape="1">
              <a:blip r:embed="rId8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8" name="Rectangle 1014" descr="그림3"/>
            <p:cNvSpPr>
              <a:spLocks noChangeArrowheads="1"/>
            </p:cNvSpPr>
            <p:nvPr/>
          </p:nvSpPr>
          <p:spPr bwMode="auto">
            <a:xfrm rot="16200000" flipH="1">
              <a:off x="4773" y="2840"/>
              <a:ext cx="90" cy="272"/>
            </a:xfrm>
            <a:prstGeom prst="rect">
              <a:avLst/>
            </a:prstGeom>
            <a:blipFill dpi="0" rotWithShape="1">
              <a:blip r:embed="rId7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9" name="Rectangle 1015" descr="그림2"/>
            <p:cNvSpPr>
              <a:spLocks noChangeArrowheads="1"/>
            </p:cNvSpPr>
            <p:nvPr/>
          </p:nvSpPr>
          <p:spPr bwMode="auto">
            <a:xfrm rot="16200000" flipH="1">
              <a:off x="5012" y="2967"/>
              <a:ext cx="90" cy="816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0" name="Rectangle 1016" descr="그림3"/>
            <p:cNvSpPr>
              <a:spLocks noChangeArrowheads="1"/>
            </p:cNvSpPr>
            <p:nvPr/>
          </p:nvSpPr>
          <p:spPr bwMode="auto">
            <a:xfrm rot="16200000" flipH="1">
              <a:off x="5012" y="2856"/>
              <a:ext cx="90" cy="816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1" name="Rectangle 1017" descr="그림2"/>
            <p:cNvSpPr>
              <a:spLocks noChangeArrowheads="1"/>
            </p:cNvSpPr>
            <p:nvPr/>
          </p:nvSpPr>
          <p:spPr bwMode="auto">
            <a:xfrm rot="16200000" flipH="1">
              <a:off x="5012" y="3250"/>
              <a:ext cx="90" cy="816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2" name="Rectangle 1018" descr="그림3"/>
            <p:cNvSpPr>
              <a:spLocks noChangeArrowheads="1"/>
            </p:cNvSpPr>
            <p:nvPr/>
          </p:nvSpPr>
          <p:spPr bwMode="auto">
            <a:xfrm rot="16200000" flipH="1">
              <a:off x="5012" y="3139"/>
              <a:ext cx="90" cy="816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ffectLst>
              <a:outerShdw dist="35921" dir="2700000" algn="ctr" rotWithShape="0">
                <a:srgbClr val="000000">
                  <a:alpha val="2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3" name="Group 1019"/>
          <p:cNvGrpSpPr>
            <a:grpSpLocks/>
          </p:cNvGrpSpPr>
          <p:nvPr/>
        </p:nvGrpSpPr>
        <p:grpSpPr bwMode="auto">
          <a:xfrm>
            <a:off x="1512068" y="1287115"/>
            <a:ext cx="1008063" cy="360363"/>
            <a:chOff x="2560" y="618"/>
            <a:chExt cx="728" cy="265"/>
          </a:xfrm>
        </p:grpSpPr>
        <p:sp>
          <p:nvSpPr>
            <p:cNvPr id="204" name="WordArt 1020"/>
            <p:cNvSpPr>
              <a:spLocks noChangeArrowheads="1" noChangeShapeType="1" noTextEdit="1"/>
            </p:cNvSpPr>
            <p:nvPr/>
          </p:nvSpPr>
          <p:spPr bwMode="auto">
            <a:xfrm>
              <a:off x="2653" y="618"/>
              <a:ext cx="544" cy="1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1400" b="1" kern="10" spc="-70" smtClean="0">
                  <a:solidFill>
                    <a:srgbClr val="FFFFFF"/>
                  </a:solidFill>
                  <a:latin typeface="微软雅黑"/>
                  <a:ea typeface="微软雅黑"/>
                </a:rPr>
                <a:t>TEXT</a:t>
              </a:r>
              <a:endParaRPr lang="zh-CN" altLang="en-US" sz="1400" b="1" kern="10" spc="-70" smtClea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05" name="WordArt 1021"/>
            <p:cNvSpPr>
              <a:spLocks noChangeArrowheads="1" noChangeShapeType="1" noTextEdit="1"/>
            </p:cNvSpPr>
            <p:nvPr/>
          </p:nvSpPr>
          <p:spPr bwMode="auto">
            <a:xfrm>
              <a:off x="2560" y="799"/>
              <a:ext cx="728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800" b="1" kern="10" spc="-40" smtClean="0">
                  <a:solidFill>
                    <a:srgbClr val="FFFFFF"/>
                  </a:solidFill>
                  <a:latin typeface="微软雅黑"/>
                  <a:ea typeface="微软雅黑"/>
                </a:rPr>
                <a:t>ADD CONTENTS</a:t>
              </a:r>
              <a:endParaRPr lang="zh-CN" altLang="en-US" sz="800" b="1" kern="10" spc="-40" smtClea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206" name="WordArt 1023"/>
          <p:cNvSpPr>
            <a:spLocks noChangeArrowheads="1" noChangeShapeType="1" noTextEdit="1"/>
          </p:cNvSpPr>
          <p:nvPr/>
        </p:nvSpPr>
        <p:spPr bwMode="auto">
          <a:xfrm>
            <a:off x="1477143" y="2050703"/>
            <a:ext cx="1079500" cy="1603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CONTENTS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07" name="WordArt 1026"/>
          <p:cNvSpPr>
            <a:spLocks noChangeArrowheads="1" noChangeShapeType="1" noTextEdit="1"/>
          </p:cNvSpPr>
          <p:nvPr/>
        </p:nvSpPr>
        <p:spPr bwMode="auto">
          <a:xfrm>
            <a:off x="1477143" y="2501553"/>
            <a:ext cx="1079500" cy="1603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CONTENTS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08" name="WordArt 1027"/>
          <p:cNvSpPr>
            <a:spLocks noChangeArrowheads="1" noChangeShapeType="1" noTextEdit="1"/>
          </p:cNvSpPr>
          <p:nvPr/>
        </p:nvSpPr>
        <p:spPr bwMode="auto">
          <a:xfrm>
            <a:off x="1477143" y="2958753"/>
            <a:ext cx="1079500" cy="1603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CONTENTS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09" name="WordArt 1028"/>
          <p:cNvSpPr>
            <a:spLocks noChangeArrowheads="1" noChangeShapeType="1" noTextEdit="1"/>
          </p:cNvSpPr>
          <p:nvPr/>
        </p:nvSpPr>
        <p:spPr bwMode="auto">
          <a:xfrm>
            <a:off x="1477143" y="3409603"/>
            <a:ext cx="1079500" cy="1603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CONTENTS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10" name="WordArt 1029"/>
          <p:cNvSpPr>
            <a:spLocks noChangeArrowheads="1" noChangeShapeType="1" noTextEdit="1"/>
          </p:cNvSpPr>
          <p:nvPr/>
        </p:nvSpPr>
        <p:spPr bwMode="auto">
          <a:xfrm>
            <a:off x="1477143" y="3869978"/>
            <a:ext cx="1079500" cy="1603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CONTENTS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11" name="WordArt 1030"/>
          <p:cNvSpPr>
            <a:spLocks noChangeArrowheads="1" noChangeShapeType="1" noTextEdit="1"/>
          </p:cNvSpPr>
          <p:nvPr/>
        </p:nvSpPr>
        <p:spPr bwMode="auto">
          <a:xfrm>
            <a:off x="1477143" y="4335115"/>
            <a:ext cx="1079500" cy="1603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CONTENTS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12" name="WordArt 1031"/>
          <p:cNvSpPr>
            <a:spLocks noChangeArrowheads="1" noChangeShapeType="1" noTextEdit="1"/>
          </p:cNvSpPr>
          <p:nvPr/>
        </p:nvSpPr>
        <p:spPr bwMode="auto">
          <a:xfrm>
            <a:off x="1477143" y="4778028"/>
            <a:ext cx="1079500" cy="1603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CONTENTS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13" name="WordArt 1032"/>
          <p:cNvSpPr>
            <a:spLocks noChangeArrowheads="1" noChangeShapeType="1" noTextEdit="1"/>
          </p:cNvSpPr>
          <p:nvPr/>
        </p:nvSpPr>
        <p:spPr bwMode="auto">
          <a:xfrm>
            <a:off x="1477143" y="5257453"/>
            <a:ext cx="1079500" cy="1603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CONTENTS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14" name="WordArt 1034"/>
          <p:cNvSpPr>
            <a:spLocks noChangeArrowheads="1" noChangeShapeType="1" noTextEdit="1"/>
          </p:cNvSpPr>
          <p:nvPr/>
        </p:nvSpPr>
        <p:spPr bwMode="auto">
          <a:xfrm>
            <a:off x="540518" y="2276128"/>
            <a:ext cx="503238" cy="1476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TEXT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15" name="WordArt 1036"/>
          <p:cNvSpPr>
            <a:spLocks noChangeArrowheads="1" noChangeShapeType="1" noTextEdit="1"/>
          </p:cNvSpPr>
          <p:nvPr/>
        </p:nvSpPr>
        <p:spPr bwMode="auto">
          <a:xfrm>
            <a:off x="540518" y="3644553"/>
            <a:ext cx="503238" cy="1476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TEXT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16" name="WordArt 1037"/>
          <p:cNvSpPr>
            <a:spLocks noChangeArrowheads="1" noChangeShapeType="1" noTextEdit="1"/>
          </p:cNvSpPr>
          <p:nvPr/>
        </p:nvSpPr>
        <p:spPr bwMode="auto">
          <a:xfrm>
            <a:off x="540518" y="4797078"/>
            <a:ext cx="503238" cy="1476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TEXT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17" name="WordArt 1038"/>
          <p:cNvSpPr>
            <a:spLocks noChangeArrowheads="1" noChangeShapeType="1" noTextEdit="1"/>
          </p:cNvSpPr>
          <p:nvPr/>
        </p:nvSpPr>
        <p:spPr bwMode="auto">
          <a:xfrm>
            <a:off x="540518" y="5268565"/>
            <a:ext cx="503238" cy="1476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400" b="1" kern="10" spc="-70" smtClean="0">
                <a:solidFill>
                  <a:srgbClr val="FFFFFF"/>
                </a:solidFill>
                <a:latin typeface="微软雅黑"/>
                <a:ea typeface="微软雅黑"/>
              </a:rPr>
              <a:t>TEXT</a:t>
            </a:r>
            <a:endParaRPr lang="zh-CN" altLang="en-US" sz="1400" b="1" kern="10" spc="-7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17832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572805" y="4328517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gray">
          <a:xfrm>
            <a:off x="0" y="2710243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381" y="348680"/>
            <a:ext cx="5580620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68313" y="2809313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4572000" y="2809313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9" name="Picture 10" descr="png-064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1" descr="png-065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22980</TotalTime>
  <Words>177</Words>
  <Application>Microsoft Office PowerPoint</Application>
  <PresentationFormat>全屏显示(4:3)</PresentationFormat>
  <Paragraphs>46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Office 主题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lenovo</cp:lastModifiedBy>
  <cp:revision>1411</cp:revision>
  <dcterms:created xsi:type="dcterms:W3CDTF">2009-02-11T05:37:22Z</dcterms:created>
  <dcterms:modified xsi:type="dcterms:W3CDTF">2014-02-11T03:40:59Z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