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582AF-26E3-4AFF-A35F-6766EB700DB6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34725-1E16-45E3-9B45-EAE23480A1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7339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E2B1E8-8677-483B-AABE-31FE0A2C53EF}" type="slidenum">
              <a:rPr sz="1200" noProof="1">
                <a:solidFill>
                  <a:prstClr val="black"/>
                </a:solidFill>
              </a:rPr>
              <a:pPr algn="r"/>
              <a:t>1</a:t>
            </a:fld>
            <a:endParaRPr lang="de-DE" sz="1200" noProof="1">
              <a:solidFill>
                <a:prstClr val="black"/>
              </a:solidFill>
            </a:endParaRPr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5B6D3EA-E3E5-4324-98EB-7942EF86D685}" type="slidenum">
              <a:rPr lang="en-GB" sz="1300">
                <a:solidFill>
                  <a:prstClr val="black"/>
                </a:solidFill>
              </a:rPr>
              <a:pPr algn="r" defTabSz="947738"/>
              <a:t>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3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8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648282"/>
      </p:ext>
    </p:extLst>
  </p:cSld>
  <p:clrMapOvr>
    <a:masterClrMapping/>
  </p:clrMapOvr>
  <p:transition spd="med" advTm="2000">
    <p:split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49" y="1554954"/>
            <a:ext cx="8497093" cy="4247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1" y="-1"/>
            <a:ext cx="8497092" cy="10908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278B3-BD69-4179-9540-0EA0298FAE6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19.04.2015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4229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68734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F03DF-85AB-4396-8C4E-CF92A1FB3B1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19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ransition spd="med" advTm="2000">
    <p:split/>
    <p:sndAc>
      <p:stSnd>
        <p:snd r:embed="rId3" name="push.wav"/>
      </p:stSnd>
    </p:sndAc>
  </p:transition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그룹 110"/>
          <p:cNvGrpSpPr>
            <a:grpSpLocks/>
          </p:cNvGrpSpPr>
          <p:nvPr/>
        </p:nvGrpSpPr>
        <p:grpSpPr bwMode="auto">
          <a:xfrm>
            <a:off x="683568" y="1212156"/>
            <a:ext cx="7898837" cy="4521100"/>
            <a:chOff x="706438" y="1500188"/>
            <a:chExt cx="7424737" cy="4249737"/>
          </a:xfrm>
        </p:grpSpPr>
        <p:sp>
          <p:nvSpPr>
            <p:cNvPr id="218" name="Rectangle 57"/>
            <p:cNvSpPr>
              <a:spLocks noChangeArrowheads="1"/>
            </p:cNvSpPr>
            <p:nvPr/>
          </p:nvSpPr>
          <p:spPr bwMode="auto">
            <a:xfrm>
              <a:off x="1685925" y="4668838"/>
              <a:ext cx="6408738" cy="358775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19" name="Rectangle 58"/>
            <p:cNvSpPr>
              <a:spLocks noChangeArrowheads="1"/>
            </p:cNvSpPr>
            <p:nvPr/>
          </p:nvSpPr>
          <p:spPr bwMode="auto">
            <a:xfrm>
              <a:off x="1685925" y="3948113"/>
              <a:ext cx="6408738" cy="358775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0" name="Rectangle 59"/>
            <p:cNvSpPr>
              <a:spLocks noChangeArrowheads="1"/>
            </p:cNvSpPr>
            <p:nvPr/>
          </p:nvSpPr>
          <p:spPr bwMode="auto">
            <a:xfrm>
              <a:off x="1685925" y="3227388"/>
              <a:ext cx="6408738" cy="358775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1" name="Rectangle 60"/>
            <p:cNvSpPr>
              <a:spLocks noChangeArrowheads="1"/>
            </p:cNvSpPr>
            <p:nvPr/>
          </p:nvSpPr>
          <p:spPr bwMode="auto">
            <a:xfrm>
              <a:off x="1685925" y="2508250"/>
              <a:ext cx="6408738" cy="358775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2" name="Rectangle 61"/>
            <p:cNvSpPr>
              <a:spLocks noChangeArrowheads="1"/>
            </p:cNvSpPr>
            <p:nvPr/>
          </p:nvSpPr>
          <p:spPr bwMode="auto">
            <a:xfrm>
              <a:off x="1685925" y="1787525"/>
              <a:ext cx="6408738" cy="358775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3" name="Rectangle 62"/>
            <p:cNvSpPr>
              <a:spLocks noChangeArrowheads="1"/>
            </p:cNvSpPr>
            <p:nvPr/>
          </p:nvSpPr>
          <p:spPr bwMode="auto">
            <a:xfrm>
              <a:off x="2406623" y="4668824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4" name="Rectangle 63"/>
            <p:cNvSpPr>
              <a:spLocks noChangeArrowheads="1"/>
            </p:cNvSpPr>
            <p:nvPr/>
          </p:nvSpPr>
          <p:spPr bwMode="auto">
            <a:xfrm>
              <a:off x="3125761" y="4308462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5" name="Rectangle 64"/>
            <p:cNvSpPr>
              <a:spLocks noChangeArrowheads="1"/>
            </p:cNvSpPr>
            <p:nvPr/>
          </p:nvSpPr>
          <p:spPr bwMode="auto">
            <a:xfrm>
              <a:off x="3846486" y="3948099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6" name="Rectangle 65"/>
            <p:cNvSpPr>
              <a:spLocks noChangeArrowheads="1"/>
            </p:cNvSpPr>
            <p:nvPr/>
          </p:nvSpPr>
          <p:spPr bwMode="auto">
            <a:xfrm>
              <a:off x="4567211" y="3587737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7" name="Rectangle 66"/>
            <p:cNvSpPr>
              <a:spLocks noChangeArrowheads="1"/>
            </p:cNvSpPr>
            <p:nvPr/>
          </p:nvSpPr>
          <p:spPr bwMode="auto">
            <a:xfrm>
              <a:off x="5286380" y="3228962"/>
              <a:ext cx="720693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8" name="Rectangle 67"/>
            <p:cNvSpPr>
              <a:spLocks noChangeArrowheads="1"/>
            </p:cNvSpPr>
            <p:nvPr/>
          </p:nvSpPr>
          <p:spPr bwMode="auto">
            <a:xfrm>
              <a:off x="6367436" y="2508237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29" name="Rectangle 68"/>
            <p:cNvSpPr>
              <a:spLocks noChangeArrowheads="1"/>
            </p:cNvSpPr>
            <p:nvPr/>
          </p:nvSpPr>
          <p:spPr bwMode="auto">
            <a:xfrm>
              <a:off x="6007073" y="2868599"/>
              <a:ext cx="360363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30" name="Rectangle 69"/>
            <p:cNvSpPr>
              <a:spLocks noChangeArrowheads="1"/>
            </p:cNvSpPr>
            <p:nvPr/>
          </p:nvSpPr>
          <p:spPr bwMode="auto">
            <a:xfrm>
              <a:off x="7086573" y="2147874"/>
              <a:ext cx="360363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31" name="Rectangle 70"/>
            <p:cNvSpPr>
              <a:spLocks noChangeArrowheads="1"/>
            </p:cNvSpPr>
            <p:nvPr/>
          </p:nvSpPr>
          <p:spPr bwMode="auto">
            <a:xfrm>
              <a:off x="7446936" y="1787512"/>
              <a:ext cx="360362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232" name="Rectangle 71"/>
            <p:cNvSpPr>
              <a:spLocks noChangeArrowheads="1"/>
            </p:cNvSpPr>
            <p:nvPr/>
          </p:nvSpPr>
          <p:spPr bwMode="auto">
            <a:xfrm>
              <a:off x="1685898" y="5029187"/>
              <a:ext cx="720725" cy="358775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E6900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grpSp>
          <p:nvGrpSpPr>
            <p:cNvPr id="233" name="Group 72"/>
            <p:cNvGrpSpPr>
              <a:grpSpLocks/>
            </p:cNvGrpSpPr>
            <p:nvPr/>
          </p:nvGrpSpPr>
          <p:grpSpPr bwMode="auto">
            <a:xfrm>
              <a:off x="1687513" y="1500188"/>
              <a:ext cx="6443662" cy="3889375"/>
              <a:chOff x="1089" y="1094"/>
              <a:chExt cx="4059" cy="2450"/>
            </a:xfrm>
          </p:grpSpPr>
          <p:sp>
            <p:nvSpPr>
              <p:cNvPr id="266" name="Freeform 73"/>
              <p:cNvSpPr>
                <a:spLocks/>
              </p:cNvSpPr>
              <p:nvPr/>
            </p:nvSpPr>
            <p:spPr bwMode="auto">
              <a:xfrm>
                <a:off x="1089" y="1094"/>
                <a:ext cx="4059" cy="2449"/>
              </a:xfrm>
              <a:custGeom>
                <a:avLst/>
                <a:gdLst>
                  <a:gd name="T0" fmla="*/ 0 w 3016"/>
                  <a:gd name="T1" fmla="*/ 0 h 2767"/>
                  <a:gd name="T2" fmla="*/ 0 w 3016"/>
                  <a:gd name="T3" fmla="*/ 922 h 2767"/>
                  <a:gd name="T4" fmla="*/ 43684 w 3016"/>
                  <a:gd name="T5" fmla="*/ 922 h 2767"/>
                  <a:gd name="T6" fmla="*/ 0 60000 65536"/>
                  <a:gd name="T7" fmla="*/ 0 60000 65536"/>
                  <a:gd name="T8" fmla="*/ 0 60000 65536"/>
                  <a:gd name="T9" fmla="*/ 0 w 3016"/>
                  <a:gd name="T10" fmla="*/ 0 h 2767"/>
                  <a:gd name="T11" fmla="*/ 3016 w 3016"/>
                  <a:gd name="T12" fmla="*/ 2767 h 27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16" h="2767">
                    <a:moveTo>
                      <a:pt x="0" y="0"/>
                    </a:moveTo>
                    <a:lnTo>
                      <a:pt x="0" y="2767"/>
                    </a:lnTo>
                    <a:lnTo>
                      <a:pt x="3016" y="2767"/>
                    </a:lnTo>
                  </a:path>
                </a:pathLst>
              </a:custGeom>
              <a:noFill/>
              <a:ln w="25400">
                <a:solidFill>
                  <a:srgbClr val="969696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67" name="Line 74"/>
              <p:cNvSpPr>
                <a:spLocks noChangeShapeType="1"/>
              </p:cNvSpPr>
              <p:nvPr/>
            </p:nvSpPr>
            <p:spPr bwMode="auto">
              <a:xfrm>
                <a:off x="1089" y="3317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68" name="Line 75"/>
              <p:cNvSpPr>
                <a:spLocks noChangeShapeType="1"/>
              </p:cNvSpPr>
              <p:nvPr/>
            </p:nvSpPr>
            <p:spPr bwMode="auto">
              <a:xfrm>
                <a:off x="1089" y="3090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69" name="Line 76"/>
              <p:cNvSpPr>
                <a:spLocks noChangeShapeType="1"/>
              </p:cNvSpPr>
              <p:nvPr/>
            </p:nvSpPr>
            <p:spPr bwMode="auto">
              <a:xfrm>
                <a:off x="1089" y="2863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0" name="Line 77"/>
              <p:cNvSpPr>
                <a:spLocks noChangeShapeType="1"/>
              </p:cNvSpPr>
              <p:nvPr/>
            </p:nvSpPr>
            <p:spPr bwMode="auto">
              <a:xfrm>
                <a:off x="1089" y="2636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1" name="Line 78"/>
              <p:cNvSpPr>
                <a:spLocks noChangeShapeType="1"/>
              </p:cNvSpPr>
              <p:nvPr/>
            </p:nvSpPr>
            <p:spPr bwMode="auto">
              <a:xfrm>
                <a:off x="1089" y="2410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2" name="Line 79"/>
              <p:cNvSpPr>
                <a:spLocks noChangeShapeType="1"/>
              </p:cNvSpPr>
              <p:nvPr/>
            </p:nvSpPr>
            <p:spPr bwMode="auto">
              <a:xfrm>
                <a:off x="1089" y="2183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3" name="Line 80"/>
              <p:cNvSpPr>
                <a:spLocks noChangeShapeType="1"/>
              </p:cNvSpPr>
              <p:nvPr/>
            </p:nvSpPr>
            <p:spPr bwMode="auto">
              <a:xfrm>
                <a:off x="1089" y="1956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4" name="Line 81"/>
              <p:cNvSpPr>
                <a:spLocks noChangeShapeType="1"/>
              </p:cNvSpPr>
              <p:nvPr/>
            </p:nvSpPr>
            <p:spPr bwMode="auto">
              <a:xfrm>
                <a:off x="1089" y="1729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5" name="Line 82"/>
              <p:cNvSpPr>
                <a:spLocks noChangeShapeType="1"/>
              </p:cNvSpPr>
              <p:nvPr/>
            </p:nvSpPr>
            <p:spPr bwMode="auto">
              <a:xfrm>
                <a:off x="1089" y="1503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6" name="Line 83"/>
              <p:cNvSpPr>
                <a:spLocks noChangeShapeType="1"/>
              </p:cNvSpPr>
              <p:nvPr/>
            </p:nvSpPr>
            <p:spPr bwMode="auto">
              <a:xfrm>
                <a:off x="1089" y="1276"/>
                <a:ext cx="4037" cy="0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7" name="Line 84"/>
              <p:cNvSpPr>
                <a:spLocks noChangeShapeType="1"/>
              </p:cNvSpPr>
              <p:nvPr/>
            </p:nvSpPr>
            <p:spPr bwMode="auto">
              <a:xfrm flipV="1">
                <a:off x="1315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8" name="Line 85"/>
              <p:cNvSpPr>
                <a:spLocks noChangeShapeType="1"/>
              </p:cNvSpPr>
              <p:nvPr/>
            </p:nvSpPr>
            <p:spPr bwMode="auto">
              <a:xfrm flipV="1">
                <a:off x="1542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79" name="Line 86"/>
              <p:cNvSpPr>
                <a:spLocks noChangeShapeType="1"/>
              </p:cNvSpPr>
              <p:nvPr/>
            </p:nvSpPr>
            <p:spPr bwMode="auto">
              <a:xfrm flipV="1">
                <a:off x="1769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0" name="Line 87"/>
              <p:cNvSpPr>
                <a:spLocks noChangeShapeType="1"/>
              </p:cNvSpPr>
              <p:nvPr/>
            </p:nvSpPr>
            <p:spPr bwMode="auto">
              <a:xfrm flipV="1">
                <a:off x="1996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1" name="Line 88"/>
              <p:cNvSpPr>
                <a:spLocks noChangeShapeType="1"/>
              </p:cNvSpPr>
              <p:nvPr/>
            </p:nvSpPr>
            <p:spPr bwMode="auto">
              <a:xfrm flipV="1">
                <a:off x="2222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2" name="Line 89"/>
              <p:cNvSpPr>
                <a:spLocks noChangeShapeType="1"/>
              </p:cNvSpPr>
              <p:nvPr/>
            </p:nvSpPr>
            <p:spPr bwMode="auto">
              <a:xfrm flipV="1">
                <a:off x="2449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3" name="Line 90"/>
              <p:cNvSpPr>
                <a:spLocks noChangeShapeType="1"/>
              </p:cNvSpPr>
              <p:nvPr/>
            </p:nvSpPr>
            <p:spPr bwMode="auto">
              <a:xfrm flipV="1">
                <a:off x="2676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4" name="Line 91"/>
              <p:cNvSpPr>
                <a:spLocks noChangeShapeType="1"/>
              </p:cNvSpPr>
              <p:nvPr/>
            </p:nvSpPr>
            <p:spPr bwMode="auto">
              <a:xfrm flipV="1">
                <a:off x="2903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5" name="Line 92"/>
              <p:cNvSpPr>
                <a:spLocks noChangeShapeType="1"/>
              </p:cNvSpPr>
              <p:nvPr/>
            </p:nvSpPr>
            <p:spPr bwMode="auto">
              <a:xfrm flipV="1">
                <a:off x="3129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6" name="Line 93"/>
              <p:cNvSpPr>
                <a:spLocks noChangeShapeType="1"/>
              </p:cNvSpPr>
              <p:nvPr/>
            </p:nvSpPr>
            <p:spPr bwMode="auto">
              <a:xfrm flipV="1">
                <a:off x="3356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7" name="Line 94"/>
              <p:cNvSpPr>
                <a:spLocks noChangeShapeType="1"/>
              </p:cNvSpPr>
              <p:nvPr/>
            </p:nvSpPr>
            <p:spPr bwMode="auto">
              <a:xfrm flipV="1">
                <a:off x="3583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8" name="Line 95"/>
              <p:cNvSpPr>
                <a:spLocks noChangeShapeType="1"/>
              </p:cNvSpPr>
              <p:nvPr/>
            </p:nvSpPr>
            <p:spPr bwMode="auto">
              <a:xfrm flipV="1">
                <a:off x="3810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89" name="Line 96"/>
              <p:cNvSpPr>
                <a:spLocks noChangeShapeType="1"/>
              </p:cNvSpPr>
              <p:nvPr/>
            </p:nvSpPr>
            <p:spPr bwMode="auto">
              <a:xfrm flipV="1">
                <a:off x="4036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90" name="Line 97"/>
              <p:cNvSpPr>
                <a:spLocks noChangeShapeType="1"/>
              </p:cNvSpPr>
              <p:nvPr/>
            </p:nvSpPr>
            <p:spPr bwMode="auto">
              <a:xfrm flipV="1">
                <a:off x="4263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91" name="Line 98"/>
              <p:cNvSpPr>
                <a:spLocks noChangeShapeType="1"/>
              </p:cNvSpPr>
              <p:nvPr/>
            </p:nvSpPr>
            <p:spPr bwMode="auto">
              <a:xfrm flipV="1">
                <a:off x="4490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92" name="Line 99"/>
              <p:cNvSpPr>
                <a:spLocks noChangeShapeType="1"/>
              </p:cNvSpPr>
              <p:nvPr/>
            </p:nvSpPr>
            <p:spPr bwMode="auto">
              <a:xfrm flipV="1">
                <a:off x="4717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93" name="Line 100"/>
              <p:cNvSpPr>
                <a:spLocks noChangeShapeType="1"/>
              </p:cNvSpPr>
              <p:nvPr/>
            </p:nvSpPr>
            <p:spPr bwMode="auto">
              <a:xfrm flipV="1">
                <a:off x="4944" y="1117"/>
                <a:ext cx="0" cy="2427"/>
              </a:xfrm>
              <a:prstGeom prst="line">
                <a:avLst/>
              </a:prstGeom>
              <a:noFill/>
              <a:ln w="12700" cap="rnd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234" name="Group 101"/>
            <p:cNvGrpSpPr>
              <a:grpSpLocks/>
            </p:cNvGrpSpPr>
            <p:nvPr/>
          </p:nvGrpSpPr>
          <p:grpSpPr bwMode="auto">
            <a:xfrm>
              <a:off x="1822451" y="5473700"/>
              <a:ext cx="6176963" cy="276225"/>
              <a:chOff x="1174" y="3597"/>
              <a:chExt cx="3891" cy="174"/>
            </a:xfrm>
          </p:grpSpPr>
          <p:sp>
            <p:nvSpPr>
              <p:cNvPr id="249" name="Text Box 102"/>
              <p:cNvSpPr txBox="1">
                <a:spLocks noChangeArrowheads="1"/>
              </p:cNvSpPr>
              <p:nvPr/>
            </p:nvSpPr>
            <p:spPr bwMode="auto">
              <a:xfrm>
                <a:off x="1174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01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0" name="Text Box 103"/>
              <p:cNvSpPr txBox="1">
                <a:spLocks noChangeArrowheads="1"/>
              </p:cNvSpPr>
              <p:nvPr/>
            </p:nvSpPr>
            <p:spPr bwMode="auto">
              <a:xfrm>
                <a:off x="1400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02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1" name="Text Box 104"/>
              <p:cNvSpPr txBox="1">
                <a:spLocks noChangeArrowheads="1"/>
              </p:cNvSpPr>
              <p:nvPr/>
            </p:nvSpPr>
            <p:spPr bwMode="auto">
              <a:xfrm>
                <a:off x="1622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03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2" name="Text Box 105"/>
              <p:cNvSpPr txBox="1">
                <a:spLocks noChangeArrowheads="1"/>
              </p:cNvSpPr>
              <p:nvPr/>
            </p:nvSpPr>
            <p:spPr bwMode="auto">
              <a:xfrm>
                <a:off x="1854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04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3" name="Text Box 106"/>
              <p:cNvSpPr txBox="1">
                <a:spLocks noChangeArrowheads="1"/>
              </p:cNvSpPr>
              <p:nvPr/>
            </p:nvSpPr>
            <p:spPr bwMode="auto">
              <a:xfrm>
                <a:off x="2081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05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4" name="Text Box 107"/>
              <p:cNvSpPr txBox="1">
                <a:spLocks noChangeArrowheads="1"/>
              </p:cNvSpPr>
              <p:nvPr/>
            </p:nvSpPr>
            <p:spPr bwMode="auto">
              <a:xfrm>
                <a:off x="2307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06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5" name="Text Box 108"/>
              <p:cNvSpPr txBox="1">
                <a:spLocks noChangeArrowheads="1"/>
              </p:cNvSpPr>
              <p:nvPr/>
            </p:nvSpPr>
            <p:spPr bwMode="auto">
              <a:xfrm>
                <a:off x="2529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07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6" name="Text Box 109"/>
              <p:cNvSpPr txBox="1">
                <a:spLocks noChangeArrowheads="1"/>
              </p:cNvSpPr>
              <p:nvPr/>
            </p:nvSpPr>
            <p:spPr bwMode="auto">
              <a:xfrm>
                <a:off x="2761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08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7" name="Text Box 110"/>
              <p:cNvSpPr txBox="1">
                <a:spLocks noChangeArrowheads="1"/>
              </p:cNvSpPr>
              <p:nvPr/>
            </p:nvSpPr>
            <p:spPr bwMode="auto">
              <a:xfrm>
                <a:off x="2988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09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8" name="Text Box 111"/>
              <p:cNvSpPr txBox="1">
                <a:spLocks noChangeArrowheads="1"/>
              </p:cNvSpPr>
              <p:nvPr/>
            </p:nvSpPr>
            <p:spPr bwMode="auto">
              <a:xfrm>
                <a:off x="3214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10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59" name="Text Box 112"/>
              <p:cNvSpPr txBox="1">
                <a:spLocks noChangeArrowheads="1"/>
              </p:cNvSpPr>
              <p:nvPr/>
            </p:nvSpPr>
            <p:spPr bwMode="auto">
              <a:xfrm>
                <a:off x="3432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11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0" name="Text Box 113"/>
              <p:cNvSpPr txBox="1">
                <a:spLocks noChangeArrowheads="1"/>
              </p:cNvSpPr>
              <p:nvPr/>
            </p:nvSpPr>
            <p:spPr bwMode="auto">
              <a:xfrm>
                <a:off x="3668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12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1" name="Text Box 114"/>
              <p:cNvSpPr txBox="1">
                <a:spLocks noChangeArrowheads="1"/>
              </p:cNvSpPr>
              <p:nvPr/>
            </p:nvSpPr>
            <p:spPr bwMode="auto">
              <a:xfrm>
                <a:off x="3895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13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2" name="Text Box 115"/>
              <p:cNvSpPr txBox="1">
                <a:spLocks noChangeArrowheads="1"/>
              </p:cNvSpPr>
              <p:nvPr/>
            </p:nvSpPr>
            <p:spPr bwMode="auto">
              <a:xfrm>
                <a:off x="4121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14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3" name="Text Box 116"/>
              <p:cNvSpPr txBox="1">
                <a:spLocks noChangeArrowheads="1"/>
              </p:cNvSpPr>
              <p:nvPr/>
            </p:nvSpPr>
            <p:spPr bwMode="auto">
              <a:xfrm>
                <a:off x="4343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15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4" name="Text Box 117"/>
              <p:cNvSpPr txBox="1">
                <a:spLocks noChangeArrowheads="1"/>
              </p:cNvSpPr>
              <p:nvPr/>
            </p:nvSpPr>
            <p:spPr bwMode="auto">
              <a:xfrm>
                <a:off x="4575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16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65" name="Text Box 118"/>
              <p:cNvSpPr txBox="1">
                <a:spLocks noChangeArrowheads="1"/>
              </p:cNvSpPr>
              <p:nvPr/>
            </p:nvSpPr>
            <p:spPr bwMode="auto">
              <a:xfrm>
                <a:off x="4819" y="3597"/>
                <a:ext cx="24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17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</p:grpSp>
        <p:grpSp>
          <p:nvGrpSpPr>
            <p:cNvPr id="235" name="Group 119"/>
            <p:cNvGrpSpPr>
              <a:grpSpLocks/>
            </p:cNvGrpSpPr>
            <p:nvPr/>
          </p:nvGrpSpPr>
          <p:grpSpPr bwMode="auto">
            <a:xfrm>
              <a:off x="706438" y="1500188"/>
              <a:ext cx="920750" cy="3854450"/>
              <a:chOff x="471" y="1094"/>
              <a:chExt cx="580" cy="2428"/>
            </a:xfrm>
          </p:grpSpPr>
          <p:sp>
            <p:nvSpPr>
              <p:cNvPr id="238" name="Text Box 120"/>
              <p:cNvSpPr txBox="1">
                <a:spLocks noChangeArrowheads="1"/>
              </p:cNvSpPr>
              <p:nvPr/>
            </p:nvSpPr>
            <p:spPr bwMode="auto">
              <a:xfrm>
                <a:off x="471" y="3348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01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39" name="Text Box 121"/>
              <p:cNvSpPr txBox="1">
                <a:spLocks noChangeArrowheads="1"/>
              </p:cNvSpPr>
              <p:nvPr/>
            </p:nvSpPr>
            <p:spPr bwMode="auto">
              <a:xfrm>
                <a:off x="471" y="3122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02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0" name="Text Box 122"/>
              <p:cNvSpPr txBox="1">
                <a:spLocks noChangeArrowheads="1"/>
              </p:cNvSpPr>
              <p:nvPr/>
            </p:nvSpPr>
            <p:spPr bwMode="auto">
              <a:xfrm>
                <a:off x="471" y="2895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03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1" name="Text Box 123"/>
              <p:cNvSpPr txBox="1">
                <a:spLocks noChangeArrowheads="1"/>
              </p:cNvSpPr>
              <p:nvPr/>
            </p:nvSpPr>
            <p:spPr bwMode="auto">
              <a:xfrm>
                <a:off x="471" y="2667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04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2" name="Text Box 124"/>
              <p:cNvSpPr txBox="1">
                <a:spLocks noChangeArrowheads="1"/>
              </p:cNvSpPr>
              <p:nvPr/>
            </p:nvSpPr>
            <p:spPr bwMode="auto">
              <a:xfrm>
                <a:off x="471" y="2441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05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3" name="Text Box 125"/>
              <p:cNvSpPr txBox="1">
                <a:spLocks noChangeArrowheads="1"/>
              </p:cNvSpPr>
              <p:nvPr/>
            </p:nvSpPr>
            <p:spPr bwMode="auto">
              <a:xfrm>
                <a:off x="471" y="2214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06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4" name="Text Box 126"/>
              <p:cNvSpPr txBox="1">
                <a:spLocks noChangeArrowheads="1"/>
              </p:cNvSpPr>
              <p:nvPr/>
            </p:nvSpPr>
            <p:spPr bwMode="auto">
              <a:xfrm>
                <a:off x="471" y="1988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07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5" name="Text Box 127"/>
              <p:cNvSpPr txBox="1">
                <a:spLocks noChangeArrowheads="1"/>
              </p:cNvSpPr>
              <p:nvPr/>
            </p:nvSpPr>
            <p:spPr bwMode="auto">
              <a:xfrm>
                <a:off x="471" y="1762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08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6" name="Text Box 128"/>
              <p:cNvSpPr txBox="1">
                <a:spLocks noChangeArrowheads="1"/>
              </p:cNvSpPr>
              <p:nvPr/>
            </p:nvSpPr>
            <p:spPr bwMode="auto">
              <a:xfrm>
                <a:off x="471" y="1535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09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7" name="Text Box 129"/>
              <p:cNvSpPr txBox="1">
                <a:spLocks noChangeArrowheads="1"/>
              </p:cNvSpPr>
              <p:nvPr/>
            </p:nvSpPr>
            <p:spPr bwMode="auto">
              <a:xfrm>
                <a:off x="471" y="1307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10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  <p:sp>
            <p:nvSpPr>
              <p:cNvPr id="248" name="Text Box 130"/>
              <p:cNvSpPr txBox="1">
                <a:spLocks noChangeArrowheads="1"/>
              </p:cNvSpPr>
              <p:nvPr/>
            </p:nvSpPr>
            <p:spPr bwMode="auto">
              <a:xfrm>
                <a:off x="471" y="1094"/>
                <a:ext cx="5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2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Arial Black" pitchFamily="34" charset="0"/>
                    <a:ea typeface="굴림" pitchFamily="34" charset="-127"/>
                  </a:rPr>
                  <a:t>Value 11</a:t>
                </a:r>
                <a:endParaRPr kumimoji="1" lang="ko-KR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ea typeface="굴림" pitchFamily="34" charset="-127"/>
                </a:endParaRPr>
              </a:p>
            </p:txBody>
          </p:sp>
        </p:grpSp>
        <p:sp>
          <p:nvSpPr>
            <p:cNvPr id="236" name="Rectangle 131"/>
            <p:cNvSpPr>
              <a:spLocks noChangeArrowheads="1"/>
            </p:cNvSpPr>
            <p:nvPr/>
          </p:nvSpPr>
          <p:spPr bwMode="auto">
            <a:xfrm>
              <a:off x="2046288" y="1787525"/>
              <a:ext cx="2881312" cy="1441450"/>
            </a:xfrm>
            <a:prstGeom prst="rect">
              <a:avLst/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37" name="Text Box 132"/>
            <p:cNvSpPr txBox="1">
              <a:spLocks noChangeArrowheads="1"/>
            </p:cNvSpPr>
            <p:nvPr/>
          </p:nvSpPr>
          <p:spPr bwMode="auto">
            <a:xfrm>
              <a:off x="2154238" y="1897063"/>
              <a:ext cx="2520950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 Black" pitchFamily="34" charset="0"/>
                  <a:ea typeface="굴림" pitchFamily="34" charset="-127"/>
                </a:rPr>
                <a:t>Visual Appealing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 pitchFamily="34" charset="0"/>
                  <a:ea typeface="굴림" pitchFamily="34" charset="-127"/>
                </a:rPr>
                <a:t>Captivate your viewing audience - PowerPoint Templates &amp; Backgrounds, Sleek Diagram &amp; Charts For Your Presentation</a:t>
              </a:r>
              <a:endParaRPr kumimoji="1" lang="ko-KR" altLang="ko-KR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ea typeface="굴림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59733428"/>
      </p:ext>
    </p:extLst>
  </p:cSld>
  <p:clrMapOvr>
    <a:masterClrMapping/>
  </p:clrMapOvr>
  <p:transition spd="med" advTm="2000">
    <p:split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olehr.taobao.com">
  <a:themeElements>
    <a:clrScheme name="Standard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2A79FF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74747"/>
      </a:accent6>
      <a:hlink>
        <a:srgbClr val="C00000"/>
      </a:hlink>
      <a:folHlink>
        <a:srgbClr val="FFC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rgbClr val="A50021"/>
          </a:solidFill>
          <a:round/>
          <a:headEnd/>
          <a:tailEnd/>
        </a:ln>
      </a:spPr>
      <a:bodyPr/>
      <a:lstStyle>
        <a:defPPr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60</Words>
  <Application>Microsoft Office PowerPoint</Application>
  <PresentationFormat>全屏显示(4:3)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wholehr.taobao.com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jccook</dc:creator>
  <cp:lastModifiedBy>微软用户</cp:lastModifiedBy>
  <cp:revision>57</cp:revision>
  <dcterms:created xsi:type="dcterms:W3CDTF">2012-12-20T06:04:47Z</dcterms:created>
  <dcterms:modified xsi:type="dcterms:W3CDTF">2015-04-19T02:04:26Z</dcterms:modified>
</cp:coreProperties>
</file>