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  <p:sldMasterId id="2147483685" r:id="rId3"/>
    <p:sldMasterId id="2147483688" r:id="rId4"/>
  </p:sldMasterIdLst>
  <p:notesMasterIdLst>
    <p:notesMasterId r:id="rId9"/>
  </p:notesMasterIdLst>
  <p:sldIdLst>
    <p:sldId id="279" r:id="rId5"/>
    <p:sldId id="278" r:id="rId6"/>
    <p:sldId id="280" r:id="rId7"/>
    <p:sldId id="281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2" autoAdjust="0"/>
    <p:restoredTop sz="94577"/>
  </p:normalViewPr>
  <p:slideViewPr>
    <p:cSldViewPr snapToGrid="0">
      <p:cViewPr varScale="1">
        <p:scale>
          <a:sx n="87" d="100"/>
          <a:sy n="87" d="100"/>
        </p:scale>
        <p:origin x="3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010BA5-786A-4AC7-9E7D-52934434C75D}" type="datetimeFigureOut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24F752-B0B1-4036-8748-A3275D5230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51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9518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3114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84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338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316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449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683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876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8687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22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78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204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878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031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546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209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275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98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862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项目进度甘特图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1658321" y="2805192"/>
          <a:ext cx="9779432" cy="25727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24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42878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7" name="矩形 86"/>
          <p:cNvSpPr/>
          <p:nvPr/>
        </p:nvSpPr>
        <p:spPr>
          <a:xfrm>
            <a:off x="1582755" y="5838588"/>
            <a:ext cx="191521" cy="19152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文本框 87"/>
          <p:cNvSpPr txBox="1"/>
          <p:nvPr/>
        </p:nvSpPr>
        <p:spPr>
          <a:xfrm>
            <a:off x="1847849" y="5749682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已完成</a:t>
            </a:r>
          </a:p>
        </p:txBody>
      </p:sp>
      <p:sp>
        <p:nvSpPr>
          <p:cNvPr id="89" name="矩形 88"/>
          <p:cNvSpPr/>
          <p:nvPr/>
        </p:nvSpPr>
        <p:spPr>
          <a:xfrm>
            <a:off x="3579107" y="5838588"/>
            <a:ext cx="191521" cy="1915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文本框 89"/>
          <p:cNvSpPr txBox="1"/>
          <p:nvPr/>
        </p:nvSpPr>
        <p:spPr>
          <a:xfrm>
            <a:off x="3844201" y="5749682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未完成</a:t>
            </a:r>
          </a:p>
        </p:txBody>
      </p:sp>
      <p:sp>
        <p:nvSpPr>
          <p:cNvPr id="91" name="等腰三角形 56"/>
          <p:cNvSpPr/>
          <p:nvPr/>
        </p:nvSpPr>
        <p:spPr>
          <a:xfrm>
            <a:off x="5525861" y="5857637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文本框 91"/>
          <p:cNvSpPr txBox="1"/>
          <p:nvPr/>
        </p:nvSpPr>
        <p:spPr>
          <a:xfrm>
            <a:off x="5721124" y="5739640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670316" y="2839829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670316" y="3275161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670316" y="3710493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670316" y="4145825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670316" y="4581157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670316" y="5016489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203509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943103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2420958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3638407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4855856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6073305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7290754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8508203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9725652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3792642" y="1167710"/>
            <a:ext cx="6520668" cy="738648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 3"/>
          <p:cNvGrpSpPr/>
          <p:nvPr/>
        </p:nvGrpSpPr>
        <p:grpSpPr>
          <a:xfrm>
            <a:off x="1229625" y="1148243"/>
            <a:ext cx="2349482" cy="1078783"/>
            <a:chOff x="1229625" y="1148243"/>
            <a:chExt cx="2349482" cy="1078783"/>
          </a:xfrm>
        </p:grpSpPr>
        <p:sp>
          <p:nvSpPr>
            <p:cNvPr id="109" name="矩形 108"/>
            <p:cNvSpPr/>
            <p:nvPr/>
          </p:nvSpPr>
          <p:spPr>
            <a:xfrm>
              <a:off x="1229625" y="1148243"/>
              <a:ext cx="2349482" cy="10787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0" name="组合 68"/>
            <p:cNvGrpSpPr/>
            <p:nvPr/>
          </p:nvGrpSpPr>
          <p:grpSpPr>
            <a:xfrm>
              <a:off x="1517400" y="1416978"/>
              <a:ext cx="559207" cy="591676"/>
              <a:chOff x="5908675" y="1281113"/>
              <a:chExt cx="246063" cy="260350"/>
            </a:xfrm>
            <a:solidFill>
              <a:schemeClr val="bg1"/>
            </a:solidFill>
            <a:effectLst/>
          </p:grpSpPr>
          <p:sp>
            <p:nvSpPr>
              <p:cNvPr id="111" name="Rectangle 5"/>
              <p:cNvSpPr>
                <a:spLocks noChangeArrowheads="1"/>
              </p:cNvSpPr>
              <p:nvPr/>
            </p:nvSpPr>
            <p:spPr bwMode="auto">
              <a:xfrm>
                <a:off x="6024563" y="1320800"/>
                <a:ext cx="15875" cy="1635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6"/>
              <p:cNvSpPr>
                <a:spLocks/>
              </p:cNvSpPr>
              <p:nvPr/>
            </p:nvSpPr>
            <p:spPr bwMode="auto">
              <a:xfrm>
                <a:off x="5908675" y="1501775"/>
                <a:ext cx="131762" cy="39688"/>
              </a:xfrm>
              <a:custGeom>
                <a:avLst/>
                <a:gdLst>
                  <a:gd name="T0" fmla="*/ 64 w 64"/>
                  <a:gd name="T1" fmla="*/ 20 h 20"/>
                  <a:gd name="T2" fmla="*/ 56 w 64"/>
                  <a:gd name="T3" fmla="*/ 20 h 20"/>
                  <a:gd name="T4" fmla="*/ 44 w 64"/>
                  <a:gd name="T5" fmla="*/ 8 h 20"/>
                  <a:gd name="T6" fmla="*/ 0 w 64"/>
                  <a:gd name="T7" fmla="*/ 8 h 20"/>
                  <a:gd name="T8" fmla="*/ 0 w 64"/>
                  <a:gd name="T9" fmla="*/ 0 h 20"/>
                  <a:gd name="T10" fmla="*/ 44 w 64"/>
                  <a:gd name="T11" fmla="*/ 0 h 20"/>
                  <a:gd name="T12" fmla="*/ 64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64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7"/>
              <p:cNvSpPr>
                <a:spLocks/>
              </p:cNvSpPr>
              <p:nvPr/>
            </p:nvSpPr>
            <p:spPr bwMode="auto">
              <a:xfrm>
                <a:off x="6024563" y="1501775"/>
                <a:ext cx="130175" cy="39688"/>
              </a:xfrm>
              <a:custGeom>
                <a:avLst/>
                <a:gdLst>
                  <a:gd name="T0" fmla="*/ 8 w 64"/>
                  <a:gd name="T1" fmla="*/ 20 h 20"/>
                  <a:gd name="T2" fmla="*/ 0 w 64"/>
                  <a:gd name="T3" fmla="*/ 20 h 20"/>
                  <a:gd name="T4" fmla="*/ 20 w 64"/>
                  <a:gd name="T5" fmla="*/ 0 h 20"/>
                  <a:gd name="T6" fmla="*/ 64 w 64"/>
                  <a:gd name="T7" fmla="*/ 0 h 20"/>
                  <a:gd name="T8" fmla="*/ 64 w 64"/>
                  <a:gd name="T9" fmla="*/ 8 h 20"/>
                  <a:gd name="T10" fmla="*/ 20 w 64"/>
                  <a:gd name="T11" fmla="*/ 8 h 20"/>
                  <a:gd name="T12" fmla="*/ 8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8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8"/>
              <p:cNvSpPr>
                <a:spLocks/>
              </p:cNvSpPr>
              <p:nvPr/>
            </p:nvSpPr>
            <p:spPr bwMode="auto">
              <a:xfrm>
                <a:off x="5908675" y="1281113"/>
                <a:ext cx="131762" cy="203200"/>
              </a:xfrm>
              <a:custGeom>
                <a:avLst/>
                <a:gdLst>
                  <a:gd name="T0" fmla="*/ 48 w 64"/>
                  <a:gd name="T1" fmla="*/ 100 h 100"/>
                  <a:gd name="T2" fmla="*/ 0 w 64"/>
                  <a:gd name="T3" fmla="*/ 100 h 100"/>
                  <a:gd name="T4" fmla="*/ 0 w 64"/>
                  <a:gd name="T5" fmla="*/ 0 h 100"/>
                  <a:gd name="T6" fmla="*/ 44 w 64"/>
                  <a:gd name="T7" fmla="*/ 0 h 100"/>
                  <a:gd name="T8" fmla="*/ 64 w 64"/>
                  <a:gd name="T9" fmla="*/ 20 h 100"/>
                  <a:gd name="T10" fmla="*/ 56 w 64"/>
                  <a:gd name="T11" fmla="*/ 20 h 100"/>
                  <a:gd name="T12" fmla="*/ 44 w 64"/>
                  <a:gd name="T13" fmla="*/ 8 h 100"/>
                  <a:gd name="T14" fmla="*/ 8 w 64"/>
                  <a:gd name="T15" fmla="*/ 8 h 100"/>
                  <a:gd name="T16" fmla="*/ 8 w 64"/>
                  <a:gd name="T17" fmla="*/ 92 h 100"/>
                  <a:gd name="T18" fmla="*/ 48 w 64"/>
                  <a:gd name="T19" fmla="*/ 92 h 100"/>
                  <a:gd name="T20" fmla="*/ 48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48" y="100"/>
                    </a:moveTo>
                    <a:cubicBezTo>
                      <a:pt x="0" y="100"/>
                      <a:pt x="0" y="100"/>
                      <a:pt x="0" y="10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8" y="92"/>
                      <a:pt x="48" y="92"/>
                      <a:pt x="48" y="92"/>
                    </a:cubicBezTo>
                    <a:lnTo>
                      <a:pt x="48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9"/>
              <p:cNvSpPr>
                <a:spLocks/>
              </p:cNvSpPr>
              <p:nvPr/>
            </p:nvSpPr>
            <p:spPr bwMode="auto">
              <a:xfrm>
                <a:off x="6024563" y="1281113"/>
                <a:ext cx="130175" cy="203200"/>
              </a:xfrm>
              <a:custGeom>
                <a:avLst/>
                <a:gdLst>
                  <a:gd name="T0" fmla="*/ 64 w 64"/>
                  <a:gd name="T1" fmla="*/ 100 h 100"/>
                  <a:gd name="T2" fmla="*/ 16 w 64"/>
                  <a:gd name="T3" fmla="*/ 100 h 100"/>
                  <a:gd name="T4" fmla="*/ 16 w 64"/>
                  <a:gd name="T5" fmla="*/ 92 h 100"/>
                  <a:gd name="T6" fmla="*/ 56 w 64"/>
                  <a:gd name="T7" fmla="*/ 92 h 100"/>
                  <a:gd name="T8" fmla="*/ 56 w 64"/>
                  <a:gd name="T9" fmla="*/ 8 h 100"/>
                  <a:gd name="T10" fmla="*/ 20 w 64"/>
                  <a:gd name="T11" fmla="*/ 8 h 100"/>
                  <a:gd name="T12" fmla="*/ 8 w 64"/>
                  <a:gd name="T13" fmla="*/ 20 h 100"/>
                  <a:gd name="T14" fmla="*/ 0 w 64"/>
                  <a:gd name="T15" fmla="*/ 20 h 100"/>
                  <a:gd name="T16" fmla="*/ 20 w 64"/>
                  <a:gd name="T17" fmla="*/ 0 h 100"/>
                  <a:gd name="T18" fmla="*/ 64 w 64"/>
                  <a:gd name="T19" fmla="*/ 0 h 100"/>
                  <a:gd name="T20" fmla="*/ 64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64" y="100"/>
                    </a:moveTo>
                    <a:cubicBezTo>
                      <a:pt x="16" y="100"/>
                      <a:pt x="16" y="100"/>
                      <a:pt x="16" y="100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64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6" name="文本框 115"/>
            <p:cNvSpPr txBox="1"/>
            <p:nvPr/>
          </p:nvSpPr>
          <p:spPr>
            <a:xfrm>
              <a:off x="2216180" y="1416978"/>
              <a:ext cx="10310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sp>
        <p:nvSpPr>
          <p:cNvPr id="117" name="矩形 116"/>
          <p:cNvSpPr/>
          <p:nvPr/>
        </p:nvSpPr>
        <p:spPr>
          <a:xfrm>
            <a:off x="1658321" y="2896534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矩形 117"/>
          <p:cNvSpPr/>
          <p:nvPr/>
        </p:nvSpPr>
        <p:spPr>
          <a:xfrm>
            <a:off x="1652512" y="2895806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等腰三角形 44"/>
          <p:cNvSpPr/>
          <p:nvPr/>
        </p:nvSpPr>
        <p:spPr>
          <a:xfrm>
            <a:off x="1841198" y="3031385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矩形 119"/>
          <p:cNvSpPr/>
          <p:nvPr/>
        </p:nvSpPr>
        <p:spPr>
          <a:xfrm>
            <a:off x="2887279" y="3338160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2881470" y="3337432"/>
            <a:ext cx="2449947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等腰三角形 44"/>
          <p:cNvSpPr/>
          <p:nvPr/>
        </p:nvSpPr>
        <p:spPr>
          <a:xfrm>
            <a:off x="4443098" y="3473011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矩形 122"/>
          <p:cNvSpPr/>
          <p:nvPr/>
        </p:nvSpPr>
        <p:spPr>
          <a:xfrm>
            <a:off x="2326337" y="3750109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2320528" y="3749381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等腰三角形 44"/>
          <p:cNvSpPr/>
          <p:nvPr/>
        </p:nvSpPr>
        <p:spPr>
          <a:xfrm>
            <a:off x="3844201" y="3884960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5331417" y="4194747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矩形 126"/>
          <p:cNvSpPr/>
          <p:nvPr/>
        </p:nvSpPr>
        <p:spPr>
          <a:xfrm>
            <a:off x="5325608" y="4194019"/>
            <a:ext cx="1657321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等腰三角形 44"/>
          <p:cNvSpPr/>
          <p:nvPr/>
        </p:nvSpPr>
        <p:spPr>
          <a:xfrm>
            <a:off x="7284495" y="4329598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矩形 128"/>
          <p:cNvSpPr/>
          <p:nvPr/>
        </p:nvSpPr>
        <p:spPr>
          <a:xfrm>
            <a:off x="6555124" y="4623804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矩形 129"/>
          <p:cNvSpPr/>
          <p:nvPr/>
        </p:nvSpPr>
        <p:spPr>
          <a:xfrm>
            <a:off x="6549315" y="4623076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等腰三角形 44"/>
          <p:cNvSpPr/>
          <p:nvPr/>
        </p:nvSpPr>
        <p:spPr>
          <a:xfrm>
            <a:off x="6738001" y="4758655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矩形 131"/>
          <p:cNvSpPr/>
          <p:nvPr/>
        </p:nvSpPr>
        <p:spPr>
          <a:xfrm>
            <a:off x="7531596" y="5046457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矩形 132"/>
          <p:cNvSpPr/>
          <p:nvPr/>
        </p:nvSpPr>
        <p:spPr>
          <a:xfrm>
            <a:off x="7525787" y="5045729"/>
            <a:ext cx="2502916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等腰三角形 44"/>
          <p:cNvSpPr/>
          <p:nvPr/>
        </p:nvSpPr>
        <p:spPr>
          <a:xfrm>
            <a:off x="9139942" y="5181308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44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项目进度甘特图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31742"/>
              </p:ext>
            </p:extLst>
          </p:nvPr>
        </p:nvGraphicFramePr>
        <p:xfrm>
          <a:off x="1658321" y="2805192"/>
          <a:ext cx="9779432" cy="25727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24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42878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7" name="矩形 86"/>
          <p:cNvSpPr/>
          <p:nvPr/>
        </p:nvSpPr>
        <p:spPr>
          <a:xfrm>
            <a:off x="1582755" y="5838588"/>
            <a:ext cx="191521" cy="19152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文本框 87"/>
          <p:cNvSpPr txBox="1"/>
          <p:nvPr/>
        </p:nvSpPr>
        <p:spPr>
          <a:xfrm>
            <a:off x="1847849" y="5749682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已完成</a:t>
            </a:r>
          </a:p>
        </p:txBody>
      </p:sp>
      <p:sp>
        <p:nvSpPr>
          <p:cNvPr id="89" name="矩形 88"/>
          <p:cNvSpPr/>
          <p:nvPr/>
        </p:nvSpPr>
        <p:spPr>
          <a:xfrm>
            <a:off x="3579107" y="5838588"/>
            <a:ext cx="191521" cy="1915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文本框 89"/>
          <p:cNvSpPr txBox="1"/>
          <p:nvPr/>
        </p:nvSpPr>
        <p:spPr>
          <a:xfrm>
            <a:off x="3844201" y="5749682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未完成</a:t>
            </a:r>
          </a:p>
        </p:txBody>
      </p:sp>
      <p:sp>
        <p:nvSpPr>
          <p:cNvPr id="91" name="等腰三角形 56"/>
          <p:cNvSpPr/>
          <p:nvPr/>
        </p:nvSpPr>
        <p:spPr>
          <a:xfrm>
            <a:off x="5525861" y="5857637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文本框 91"/>
          <p:cNvSpPr txBox="1"/>
          <p:nvPr/>
        </p:nvSpPr>
        <p:spPr>
          <a:xfrm>
            <a:off x="5721124" y="5739640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670316" y="2839829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670316" y="3275161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670316" y="3710493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670316" y="4145825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670316" y="4581157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670316" y="5016489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203509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943103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2420958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3638407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4855856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6073305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7290754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8508203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9725652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3792642" y="1167710"/>
            <a:ext cx="6520668" cy="738648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 3"/>
          <p:cNvGrpSpPr/>
          <p:nvPr/>
        </p:nvGrpSpPr>
        <p:grpSpPr>
          <a:xfrm>
            <a:off x="1229625" y="1148243"/>
            <a:ext cx="2349482" cy="1078783"/>
            <a:chOff x="1229625" y="1148243"/>
            <a:chExt cx="2349482" cy="1078783"/>
          </a:xfrm>
        </p:grpSpPr>
        <p:sp>
          <p:nvSpPr>
            <p:cNvPr id="109" name="矩形 108"/>
            <p:cNvSpPr/>
            <p:nvPr/>
          </p:nvSpPr>
          <p:spPr>
            <a:xfrm>
              <a:off x="1229625" y="1148243"/>
              <a:ext cx="2349482" cy="10787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0" name="组合 68"/>
            <p:cNvGrpSpPr/>
            <p:nvPr/>
          </p:nvGrpSpPr>
          <p:grpSpPr>
            <a:xfrm>
              <a:off x="1517400" y="1416978"/>
              <a:ext cx="559207" cy="591676"/>
              <a:chOff x="5908675" y="1281113"/>
              <a:chExt cx="246063" cy="260350"/>
            </a:xfrm>
            <a:solidFill>
              <a:schemeClr val="bg1"/>
            </a:solidFill>
            <a:effectLst/>
          </p:grpSpPr>
          <p:sp>
            <p:nvSpPr>
              <p:cNvPr id="111" name="Rectangle 5"/>
              <p:cNvSpPr>
                <a:spLocks noChangeArrowheads="1"/>
              </p:cNvSpPr>
              <p:nvPr/>
            </p:nvSpPr>
            <p:spPr bwMode="auto">
              <a:xfrm>
                <a:off x="6024563" y="1320800"/>
                <a:ext cx="15875" cy="1635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6"/>
              <p:cNvSpPr>
                <a:spLocks/>
              </p:cNvSpPr>
              <p:nvPr/>
            </p:nvSpPr>
            <p:spPr bwMode="auto">
              <a:xfrm>
                <a:off x="5908675" y="1501775"/>
                <a:ext cx="131762" cy="39688"/>
              </a:xfrm>
              <a:custGeom>
                <a:avLst/>
                <a:gdLst>
                  <a:gd name="T0" fmla="*/ 64 w 64"/>
                  <a:gd name="T1" fmla="*/ 20 h 20"/>
                  <a:gd name="T2" fmla="*/ 56 w 64"/>
                  <a:gd name="T3" fmla="*/ 20 h 20"/>
                  <a:gd name="T4" fmla="*/ 44 w 64"/>
                  <a:gd name="T5" fmla="*/ 8 h 20"/>
                  <a:gd name="T6" fmla="*/ 0 w 64"/>
                  <a:gd name="T7" fmla="*/ 8 h 20"/>
                  <a:gd name="T8" fmla="*/ 0 w 64"/>
                  <a:gd name="T9" fmla="*/ 0 h 20"/>
                  <a:gd name="T10" fmla="*/ 44 w 64"/>
                  <a:gd name="T11" fmla="*/ 0 h 20"/>
                  <a:gd name="T12" fmla="*/ 64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64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7"/>
              <p:cNvSpPr>
                <a:spLocks/>
              </p:cNvSpPr>
              <p:nvPr/>
            </p:nvSpPr>
            <p:spPr bwMode="auto">
              <a:xfrm>
                <a:off x="6024563" y="1501775"/>
                <a:ext cx="130175" cy="39688"/>
              </a:xfrm>
              <a:custGeom>
                <a:avLst/>
                <a:gdLst>
                  <a:gd name="T0" fmla="*/ 8 w 64"/>
                  <a:gd name="T1" fmla="*/ 20 h 20"/>
                  <a:gd name="T2" fmla="*/ 0 w 64"/>
                  <a:gd name="T3" fmla="*/ 20 h 20"/>
                  <a:gd name="T4" fmla="*/ 20 w 64"/>
                  <a:gd name="T5" fmla="*/ 0 h 20"/>
                  <a:gd name="T6" fmla="*/ 64 w 64"/>
                  <a:gd name="T7" fmla="*/ 0 h 20"/>
                  <a:gd name="T8" fmla="*/ 64 w 64"/>
                  <a:gd name="T9" fmla="*/ 8 h 20"/>
                  <a:gd name="T10" fmla="*/ 20 w 64"/>
                  <a:gd name="T11" fmla="*/ 8 h 20"/>
                  <a:gd name="T12" fmla="*/ 8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8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8"/>
              <p:cNvSpPr>
                <a:spLocks/>
              </p:cNvSpPr>
              <p:nvPr/>
            </p:nvSpPr>
            <p:spPr bwMode="auto">
              <a:xfrm>
                <a:off x="5908675" y="1281113"/>
                <a:ext cx="131762" cy="203200"/>
              </a:xfrm>
              <a:custGeom>
                <a:avLst/>
                <a:gdLst>
                  <a:gd name="T0" fmla="*/ 48 w 64"/>
                  <a:gd name="T1" fmla="*/ 100 h 100"/>
                  <a:gd name="T2" fmla="*/ 0 w 64"/>
                  <a:gd name="T3" fmla="*/ 100 h 100"/>
                  <a:gd name="T4" fmla="*/ 0 w 64"/>
                  <a:gd name="T5" fmla="*/ 0 h 100"/>
                  <a:gd name="T6" fmla="*/ 44 w 64"/>
                  <a:gd name="T7" fmla="*/ 0 h 100"/>
                  <a:gd name="T8" fmla="*/ 64 w 64"/>
                  <a:gd name="T9" fmla="*/ 20 h 100"/>
                  <a:gd name="T10" fmla="*/ 56 w 64"/>
                  <a:gd name="T11" fmla="*/ 20 h 100"/>
                  <a:gd name="T12" fmla="*/ 44 w 64"/>
                  <a:gd name="T13" fmla="*/ 8 h 100"/>
                  <a:gd name="T14" fmla="*/ 8 w 64"/>
                  <a:gd name="T15" fmla="*/ 8 h 100"/>
                  <a:gd name="T16" fmla="*/ 8 w 64"/>
                  <a:gd name="T17" fmla="*/ 92 h 100"/>
                  <a:gd name="T18" fmla="*/ 48 w 64"/>
                  <a:gd name="T19" fmla="*/ 92 h 100"/>
                  <a:gd name="T20" fmla="*/ 48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48" y="100"/>
                    </a:moveTo>
                    <a:cubicBezTo>
                      <a:pt x="0" y="100"/>
                      <a:pt x="0" y="100"/>
                      <a:pt x="0" y="10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8" y="92"/>
                      <a:pt x="48" y="92"/>
                      <a:pt x="48" y="92"/>
                    </a:cubicBezTo>
                    <a:lnTo>
                      <a:pt x="48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9"/>
              <p:cNvSpPr>
                <a:spLocks/>
              </p:cNvSpPr>
              <p:nvPr/>
            </p:nvSpPr>
            <p:spPr bwMode="auto">
              <a:xfrm>
                <a:off x="6024563" y="1281113"/>
                <a:ext cx="130175" cy="203200"/>
              </a:xfrm>
              <a:custGeom>
                <a:avLst/>
                <a:gdLst>
                  <a:gd name="T0" fmla="*/ 64 w 64"/>
                  <a:gd name="T1" fmla="*/ 100 h 100"/>
                  <a:gd name="T2" fmla="*/ 16 w 64"/>
                  <a:gd name="T3" fmla="*/ 100 h 100"/>
                  <a:gd name="T4" fmla="*/ 16 w 64"/>
                  <a:gd name="T5" fmla="*/ 92 h 100"/>
                  <a:gd name="T6" fmla="*/ 56 w 64"/>
                  <a:gd name="T7" fmla="*/ 92 h 100"/>
                  <a:gd name="T8" fmla="*/ 56 w 64"/>
                  <a:gd name="T9" fmla="*/ 8 h 100"/>
                  <a:gd name="T10" fmla="*/ 20 w 64"/>
                  <a:gd name="T11" fmla="*/ 8 h 100"/>
                  <a:gd name="T12" fmla="*/ 8 w 64"/>
                  <a:gd name="T13" fmla="*/ 20 h 100"/>
                  <a:gd name="T14" fmla="*/ 0 w 64"/>
                  <a:gd name="T15" fmla="*/ 20 h 100"/>
                  <a:gd name="T16" fmla="*/ 20 w 64"/>
                  <a:gd name="T17" fmla="*/ 0 h 100"/>
                  <a:gd name="T18" fmla="*/ 64 w 64"/>
                  <a:gd name="T19" fmla="*/ 0 h 100"/>
                  <a:gd name="T20" fmla="*/ 64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64" y="100"/>
                    </a:moveTo>
                    <a:cubicBezTo>
                      <a:pt x="16" y="100"/>
                      <a:pt x="16" y="100"/>
                      <a:pt x="16" y="100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64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6" name="文本框 115"/>
            <p:cNvSpPr txBox="1"/>
            <p:nvPr/>
          </p:nvSpPr>
          <p:spPr>
            <a:xfrm>
              <a:off x="2216180" y="1416978"/>
              <a:ext cx="10310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sp>
        <p:nvSpPr>
          <p:cNvPr id="117" name="矩形 116"/>
          <p:cNvSpPr/>
          <p:nvPr/>
        </p:nvSpPr>
        <p:spPr>
          <a:xfrm>
            <a:off x="1658321" y="2896534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矩形 117"/>
          <p:cNvSpPr/>
          <p:nvPr/>
        </p:nvSpPr>
        <p:spPr>
          <a:xfrm>
            <a:off x="1652512" y="2895806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等腰三角形 44"/>
          <p:cNvSpPr/>
          <p:nvPr/>
        </p:nvSpPr>
        <p:spPr>
          <a:xfrm>
            <a:off x="1841198" y="3031385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矩形 119"/>
          <p:cNvSpPr/>
          <p:nvPr/>
        </p:nvSpPr>
        <p:spPr>
          <a:xfrm>
            <a:off x="2887279" y="3338160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2881470" y="3337432"/>
            <a:ext cx="2449947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等腰三角形 44"/>
          <p:cNvSpPr/>
          <p:nvPr/>
        </p:nvSpPr>
        <p:spPr>
          <a:xfrm>
            <a:off x="4443098" y="3473011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矩形 122"/>
          <p:cNvSpPr/>
          <p:nvPr/>
        </p:nvSpPr>
        <p:spPr>
          <a:xfrm>
            <a:off x="2326337" y="3750109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2320528" y="3749381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等腰三角形 44"/>
          <p:cNvSpPr/>
          <p:nvPr/>
        </p:nvSpPr>
        <p:spPr>
          <a:xfrm>
            <a:off x="3844201" y="3884960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5331417" y="4194747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矩形 126"/>
          <p:cNvSpPr/>
          <p:nvPr/>
        </p:nvSpPr>
        <p:spPr>
          <a:xfrm>
            <a:off x="5325608" y="4194019"/>
            <a:ext cx="1657321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等腰三角形 44"/>
          <p:cNvSpPr/>
          <p:nvPr/>
        </p:nvSpPr>
        <p:spPr>
          <a:xfrm>
            <a:off x="7284495" y="4329598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矩形 128"/>
          <p:cNvSpPr/>
          <p:nvPr/>
        </p:nvSpPr>
        <p:spPr>
          <a:xfrm>
            <a:off x="6555124" y="4623804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矩形 129"/>
          <p:cNvSpPr/>
          <p:nvPr/>
        </p:nvSpPr>
        <p:spPr>
          <a:xfrm>
            <a:off x="6549315" y="4623076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等腰三角形 44"/>
          <p:cNvSpPr/>
          <p:nvPr/>
        </p:nvSpPr>
        <p:spPr>
          <a:xfrm>
            <a:off x="6738001" y="4758655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矩形 131"/>
          <p:cNvSpPr/>
          <p:nvPr/>
        </p:nvSpPr>
        <p:spPr>
          <a:xfrm>
            <a:off x="7531596" y="5046457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矩形 132"/>
          <p:cNvSpPr/>
          <p:nvPr/>
        </p:nvSpPr>
        <p:spPr>
          <a:xfrm>
            <a:off x="7525787" y="5045729"/>
            <a:ext cx="2502916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等腰三角形 44"/>
          <p:cNvSpPr/>
          <p:nvPr/>
        </p:nvSpPr>
        <p:spPr>
          <a:xfrm>
            <a:off x="9139942" y="5181308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808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项目进度甘特图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1658321" y="2805192"/>
          <a:ext cx="9779432" cy="25727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24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22242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42878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7" name="矩形 86"/>
          <p:cNvSpPr/>
          <p:nvPr/>
        </p:nvSpPr>
        <p:spPr>
          <a:xfrm>
            <a:off x="1582755" y="5838588"/>
            <a:ext cx="191521" cy="19152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文本框 87"/>
          <p:cNvSpPr txBox="1"/>
          <p:nvPr/>
        </p:nvSpPr>
        <p:spPr>
          <a:xfrm>
            <a:off x="1847849" y="5749682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已完成</a:t>
            </a:r>
          </a:p>
        </p:txBody>
      </p:sp>
      <p:sp>
        <p:nvSpPr>
          <p:cNvPr id="89" name="矩形 88"/>
          <p:cNvSpPr/>
          <p:nvPr/>
        </p:nvSpPr>
        <p:spPr>
          <a:xfrm>
            <a:off x="3579107" y="5838588"/>
            <a:ext cx="191521" cy="1915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文本框 89"/>
          <p:cNvSpPr txBox="1"/>
          <p:nvPr/>
        </p:nvSpPr>
        <p:spPr>
          <a:xfrm>
            <a:off x="3844201" y="5749682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未完成</a:t>
            </a:r>
          </a:p>
        </p:txBody>
      </p:sp>
      <p:sp>
        <p:nvSpPr>
          <p:cNvPr id="91" name="等腰三角形 56"/>
          <p:cNvSpPr/>
          <p:nvPr/>
        </p:nvSpPr>
        <p:spPr>
          <a:xfrm>
            <a:off x="5525861" y="5857637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文本框 91"/>
          <p:cNvSpPr txBox="1"/>
          <p:nvPr/>
        </p:nvSpPr>
        <p:spPr>
          <a:xfrm>
            <a:off x="5721124" y="5739640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670316" y="2839829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670316" y="3275161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670316" y="3710493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670316" y="4145825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670316" y="4581157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670316" y="5016489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203509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943103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2420958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3638407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4855856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6073305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7290754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8508203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9725652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3792642" y="1167710"/>
            <a:ext cx="6520668" cy="738648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 3"/>
          <p:cNvGrpSpPr/>
          <p:nvPr/>
        </p:nvGrpSpPr>
        <p:grpSpPr>
          <a:xfrm>
            <a:off x="1229625" y="1148243"/>
            <a:ext cx="2349482" cy="1078783"/>
            <a:chOff x="1229625" y="1148243"/>
            <a:chExt cx="2349482" cy="1078783"/>
          </a:xfrm>
        </p:grpSpPr>
        <p:sp>
          <p:nvSpPr>
            <p:cNvPr id="109" name="矩形 108"/>
            <p:cNvSpPr/>
            <p:nvPr/>
          </p:nvSpPr>
          <p:spPr>
            <a:xfrm>
              <a:off x="1229625" y="1148243"/>
              <a:ext cx="2349482" cy="10787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0" name="组合 68"/>
            <p:cNvGrpSpPr/>
            <p:nvPr/>
          </p:nvGrpSpPr>
          <p:grpSpPr>
            <a:xfrm>
              <a:off x="1517400" y="1416978"/>
              <a:ext cx="559207" cy="591676"/>
              <a:chOff x="5908675" y="1281113"/>
              <a:chExt cx="246063" cy="260350"/>
            </a:xfrm>
            <a:solidFill>
              <a:schemeClr val="bg1"/>
            </a:solidFill>
            <a:effectLst/>
          </p:grpSpPr>
          <p:sp>
            <p:nvSpPr>
              <p:cNvPr id="111" name="Rectangle 5"/>
              <p:cNvSpPr>
                <a:spLocks noChangeArrowheads="1"/>
              </p:cNvSpPr>
              <p:nvPr/>
            </p:nvSpPr>
            <p:spPr bwMode="auto">
              <a:xfrm>
                <a:off x="6024563" y="1320800"/>
                <a:ext cx="15875" cy="1635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6"/>
              <p:cNvSpPr>
                <a:spLocks/>
              </p:cNvSpPr>
              <p:nvPr/>
            </p:nvSpPr>
            <p:spPr bwMode="auto">
              <a:xfrm>
                <a:off x="5908675" y="1501775"/>
                <a:ext cx="131762" cy="39688"/>
              </a:xfrm>
              <a:custGeom>
                <a:avLst/>
                <a:gdLst>
                  <a:gd name="T0" fmla="*/ 64 w 64"/>
                  <a:gd name="T1" fmla="*/ 20 h 20"/>
                  <a:gd name="T2" fmla="*/ 56 w 64"/>
                  <a:gd name="T3" fmla="*/ 20 h 20"/>
                  <a:gd name="T4" fmla="*/ 44 w 64"/>
                  <a:gd name="T5" fmla="*/ 8 h 20"/>
                  <a:gd name="T6" fmla="*/ 0 w 64"/>
                  <a:gd name="T7" fmla="*/ 8 h 20"/>
                  <a:gd name="T8" fmla="*/ 0 w 64"/>
                  <a:gd name="T9" fmla="*/ 0 h 20"/>
                  <a:gd name="T10" fmla="*/ 44 w 64"/>
                  <a:gd name="T11" fmla="*/ 0 h 20"/>
                  <a:gd name="T12" fmla="*/ 64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64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7"/>
              <p:cNvSpPr>
                <a:spLocks/>
              </p:cNvSpPr>
              <p:nvPr/>
            </p:nvSpPr>
            <p:spPr bwMode="auto">
              <a:xfrm>
                <a:off x="6024563" y="1501775"/>
                <a:ext cx="130175" cy="39688"/>
              </a:xfrm>
              <a:custGeom>
                <a:avLst/>
                <a:gdLst>
                  <a:gd name="T0" fmla="*/ 8 w 64"/>
                  <a:gd name="T1" fmla="*/ 20 h 20"/>
                  <a:gd name="T2" fmla="*/ 0 w 64"/>
                  <a:gd name="T3" fmla="*/ 20 h 20"/>
                  <a:gd name="T4" fmla="*/ 20 w 64"/>
                  <a:gd name="T5" fmla="*/ 0 h 20"/>
                  <a:gd name="T6" fmla="*/ 64 w 64"/>
                  <a:gd name="T7" fmla="*/ 0 h 20"/>
                  <a:gd name="T8" fmla="*/ 64 w 64"/>
                  <a:gd name="T9" fmla="*/ 8 h 20"/>
                  <a:gd name="T10" fmla="*/ 20 w 64"/>
                  <a:gd name="T11" fmla="*/ 8 h 20"/>
                  <a:gd name="T12" fmla="*/ 8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8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8"/>
              <p:cNvSpPr>
                <a:spLocks/>
              </p:cNvSpPr>
              <p:nvPr/>
            </p:nvSpPr>
            <p:spPr bwMode="auto">
              <a:xfrm>
                <a:off x="5908675" y="1281113"/>
                <a:ext cx="131762" cy="203200"/>
              </a:xfrm>
              <a:custGeom>
                <a:avLst/>
                <a:gdLst>
                  <a:gd name="T0" fmla="*/ 48 w 64"/>
                  <a:gd name="T1" fmla="*/ 100 h 100"/>
                  <a:gd name="T2" fmla="*/ 0 w 64"/>
                  <a:gd name="T3" fmla="*/ 100 h 100"/>
                  <a:gd name="T4" fmla="*/ 0 w 64"/>
                  <a:gd name="T5" fmla="*/ 0 h 100"/>
                  <a:gd name="T6" fmla="*/ 44 w 64"/>
                  <a:gd name="T7" fmla="*/ 0 h 100"/>
                  <a:gd name="T8" fmla="*/ 64 w 64"/>
                  <a:gd name="T9" fmla="*/ 20 h 100"/>
                  <a:gd name="T10" fmla="*/ 56 w 64"/>
                  <a:gd name="T11" fmla="*/ 20 h 100"/>
                  <a:gd name="T12" fmla="*/ 44 w 64"/>
                  <a:gd name="T13" fmla="*/ 8 h 100"/>
                  <a:gd name="T14" fmla="*/ 8 w 64"/>
                  <a:gd name="T15" fmla="*/ 8 h 100"/>
                  <a:gd name="T16" fmla="*/ 8 w 64"/>
                  <a:gd name="T17" fmla="*/ 92 h 100"/>
                  <a:gd name="T18" fmla="*/ 48 w 64"/>
                  <a:gd name="T19" fmla="*/ 92 h 100"/>
                  <a:gd name="T20" fmla="*/ 48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48" y="100"/>
                    </a:moveTo>
                    <a:cubicBezTo>
                      <a:pt x="0" y="100"/>
                      <a:pt x="0" y="100"/>
                      <a:pt x="0" y="10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8" y="92"/>
                      <a:pt x="48" y="92"/>
                      <a:pt x="48" y="92"/>
                    </a:cubicBezTo>
                    <a:lnTo>
                      <a:pt x="48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9"/>
              <p:cNvSpPr>
                <a:spLocks/>
              </p:cNvSpPr>
              <p:nvPr/>
            </p:nvSpPr>
            <p:spPr bwMode="auto">
              <a:xfrm>
                <a:off x="6024563" y="1281113"/>
                <a:ext cx="130175" cy="203200"/>
              </a:xfrm>
              <a:custGeom>
                <a:avLst/>
                <a:gdLst>
                  <a:gd name="T0" fmla="*/ 64 w 64"/>
                  <a:gd name="T1" fmla="*/ 100 h 100"/>
                  <a:gd name="T2" fmla="*/ 16 w 64"/>
                  <a:gd name="T3" fmla="*/ 100 h 100"/>
                  <a:gd name="T4" fmla="*/ 16 w 64"/>
                  <a:gd name="T5" fmla="*/ 92 h 100"/>
                  <a:gd name="T6" fmla="*/ 56 w 64"/>
                  <a:gd name="T7" fmla="*/ 92 h 100"/>
                  <a:gd name="T8" fmla="*/ 56 w 64"/>
                  <a:gd name="T9" fmla="*/ 8 h 100"/>
                  <a:gd name="T10" fmla="*/ 20 w 64"/>
                  <a:gd name="T11" fmla="*/ 8 h 100"/>
                  <a:gd name="T12" fmla="*/ 8 w 64"/>
                  <a:gd name="T13" fmla="*/ 20 h 100"/>
                  <a:gd name="T14" fmla="*/ 0 w 64"/>
                  <a:gd name="T15" fmla="*/ 20 h 100"/>
                  <a:gd name="T16" fmla="*/ 20 w 64"/>
                  <a:gd name="T17" fmla="*/ 0 h 100"/>
                  <a:gd name="T18" fmla="*/ 64 w 64"/>
                  <a:gd name="T19" fmla="*/ 0 h 100"/>
                  <a:gd name="T20" fmla="*/ 64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64" y="100"/>
                    </a:moveTo>
                    <a:cubicBezTo>
                      <a:pt x="16" y="100"/>
                      <a:pt x="16" y="100"/>
                      <a:pt x="16" y="100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64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6" name="文本框 115"/>
            <p:cNvSpPr txBox="1"/>
            <p:nvPr/>
          </p:nvSpPr>
          <p:spPr>
            <a:xfrm>
              <a:off x="2216180" y="1416978"/>
              <a:ext cx="10310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sp>
        <p:nvSpPr>
          <p:cNvPr id="117" name="矩形 116"/>
          <p:cNvSpPr/>
          <p:nvPr/>
        </p:nvSpPr>
        <p:spPr>
          <a:xfrm>
            <a:off x="1658321" y="2896534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矩形 117"/>
          <p:cNvSpPr/>
          <p:nvPr/>
        </p:nvSpPr>
        <p:spPr>
          <a:xfrm>
            <a:off x="1652512" y="2895806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等腰三角形 44"/>
          <p:cNvSpPr/>
          <p:nvPr/>
        </p:nvSpPr>
        <p:spPr>
          <a:xfrm>
            <a:off x="1841198" y="3031385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矩形 119"/>
          <p:cNvSpPr/>
          <p:nvPr/>
        </p:nvSpPr>
        <p:spPr>
          <a:xfrm>
            <a:off x="2887279" y="3338160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2881470" y="3337432"/>
            <a:ext cx="2449947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等腰三角形 44"/>
          <p:cNvSpPr/>
          <p:nvPr/>
        </p:nvSpPr>
        <p:spPr>
          <a:xfrm>
            <a:off x="4443098" y="3473011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矩形 122"/>
          <p:cNvSpPr/>
          <p:nvPr/>
        </p:nvSpPr>
        <p:spPr>
          <a:xfrm>
            <a:off x="2326337" y="3750109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2320528" y="3749381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等腰三角形 44"/>
          <p:cNvSpPr/>
          <p:nvPr/>
        </p:nvSpPr>
        <p:spPr>
          <a:xfrm>
            <a:off x="3844201" y="3884960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5331417" y="4194747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矩形 126"/>
          <p:cNvSpPr/>
          <p:nvPr/>
        </p:nvSpPr>
        <p:spPr>
          <a:xfrm>
            <a:off x="5325608" y="4194019"/>
            <a:ext cx="1657321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等腰三角形 44"/>
          <p:cNvSpPr/>
          <p:nvPr/>
        </p:nvSpPr>
        <p:spPr>
          <a:xfrm>
            <a:off x="7284495" y="4329598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矩形 128"/>
          <p:cNvSpPr/>
          <p:nvPr/>
        </p:nvSpPr>
        <p:spPr>
          <a:xfrm>
            <a:off x="6555124" y="4623804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矩形 129"/>
          <p:cNvSpPr/>
          <p:nvPr/>
        </p:nvSpPr>
        <p:spPr>
          <a:xfrm>
            <a:off x="6549315" y="4623076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等腰三角形 44"/>
          <p:cNvSpPr/>
          <p:nvPr/>
        </p:nvSpPr>
        <p:spPr>
          <a:xfrm>
            <a:off x="6738001" y="4758655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矩形 131"/>
          <p:cNvSpPr/>
          <p:nvPr/>
        </p:nvSpPr>
        <p:spPr>
          <a:xfrm>
            <a:off x="7531596" y="5046457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矩形 132"/>
          <p:cNvSpPr/>
          <p:nvPr/>
        </p:nvSpPr>
        <p:spPr>
          <a:xfrm>
            <a:off x="7525787" y="5045729"/>
            <a:ext cx="2502916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等腰三角形 44"/>
          <p:cNvSpPr/>
          <p:nvPr/>
        </p:nvSpPr>
        <p:spPr>
          <a:xfrm>
            <a:off x="9139942" y="5181308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31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67934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自定义 2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32AE9A"/>
      </a:accent1>
      <a:accent2>
        <a:srgbClr val="AAD764"/>
      </a:accent2>
      <a:accent3>
        <a:srgbClr val="F8C136"/>
      </a:accent3>
      <a:accent4>
        <a:srgbClr val="D74037"/>
      </a:accent4>
      <a:accent5>
        <a:srgbClr val="5B6BBC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蓝色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黄橙色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394</Words>
  <Application>Microsoft Office PowerPoint</Application>
  <PresentationFormat>宽屏</PresentationFormat>
  <Paragraphs>70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Meiryo</vt:lpstr>
      <vt:lpstr>宋体</vt:lpstr>
      <vt:lpstr>微软雅黑</vt:lpstr>
      <vt:lpstr>微软雅黑</vt:lpstr>
      <vt:lpstr>Arial</vt:lpstr>
      <vt:lpstr>Calibri</vt:lpstr>
      <vt:lpstr>Calibri Light</vt:lpstr>
      <vt:lpstr>Century Gothic</vt:lpstr>
      <vt:lpstr>1_Office 主题</vt:lpstr>
      <vt:lpstr>3_Office 主题</vt:lpstr>
      <vt:lpstr>4_Office 主题</vt:lpstr>
      <vt:lpstr>Office Theme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56</cp:revision>
  <dcterms:created xsi:type="dcterms:W3CDTF">2015-07-29T10:05:36Z</dcterms:created>
  <dcterms:modified xsi:type="dcterms:W3CDTF">2016-04-19T02:32:45Z</dcterms:modified>
</cp:coreProperties>
</file>