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0E0BFC-47C6-4325-ABCF-8F13EAB1ACA2}" type="datetimeFigureOut">
              <a:rPr lang="zh-CN" altLang="en-US" smtClean="0"/>
              <a:t>2012/7/19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FABD88-09E6-4A1C-A822-5DFDB016BD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9788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DA6A60-729C-457C-9821-6957C2B2B315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A50DB-F56C-468B-A2D5-7AA32D319797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F9F58-78DA-4BF2-8A75-64C57D58F5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928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0" y="0"/>
            <a:ext cx="9144000" cy="3779520"/>
          </a:xfrm>
          <a:prstGeom prst="rect">
            <a:avLst/>
          </a:prstGeom>
          <a:gradFill>
            <a:gsLst>
              <a:gs pos="2000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2133600" y="1380634"/>
            <a:ext cx="6096000" cy="1972166"/>
          </a:xfrm>
          <a:prstGeom prst="roundRect">
            <a:avLst>
              <a:gd name="adj" fmla="val 5881"/>
            </a:avLst>
          </a:prstGeom>
          <a:gradFill>
            <a:gsLst>
              <a:gs pos="0">
                <a:schemeClr val="bg1">
                  <a:lumMod val="85000"/>
                </a:schemeClr>
              </a:gs>
              <a:gs pos="67000">
                <a:schemeClr val="bg1"/>
              </a:gs>
            </a:gsLst>
            <a:lin ang="5400000" scaled="0"/>
          </a:gradFill>
          <a:ln w="635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Chevron 11"/>
          <p:cNvSpPr/>
          <p:nvPr/>
        </p:nvSpPr>
        <p:spPr>
          <a:xfrm rot="5400000">
            <a:off x="248619" y="2077419"/>
            <a:ext cx="2398362" cy="1066800"/>
          </a:xfrm>
          <a:prstGeom prst="chevron">
            <a:avLst>
              <a:gd name="adj" fmla="val 43967"/>
            </a:avLst>
          </a:prstGeom>
          <a:gradFill>
            <a:gsLst>
              <a:gs pos="100000">
                <a:schemeClr val="accent1"/>
              </a:gs>
              <a:gs pos="50000">
                <a:schemeClr val="accent2"/>
              </a:gs>
            </a:gsLst>
            <a:lin ang="16200000" scaled="0"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Text Box 394"/>
          <p:cNvSpPr txBox="1">
            <a:spLocks noChangeArrowheads="1"/>
          </p:cNvSpPr>
          <p:nvPr/>
        </p:nvSpPr>
        <p:spPr bwMode="auto">
          <a:xfrm>
            <a:off x="916985" y="2221468"/>
            <a:ext cx="1022887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kern="0" dirty="0" smtClean="0">
                <a:solidFill>
                  <a:schemeClr val="bg1"/>
                </a:solidFill>
                <a:ea typeface="굴림" charset="-127"/>
                <a:cs typeface="Arial" pitchFamily="34" charset="0"/>
              </a:rPr>
              <a:t>TEXT</a:t>
            </a:r>
          </a:p>
        </p:txBody>
      </p:sp>
      <p:sp>
        <p:nvSpPr>
          <p:cNvPr id="36" name="Text Box 394"/>
          <p:cNvSpPr txBox="1">
            <a:spLocks noChangeArrowheads="1"/>
          </p:cNvSpPr>
          <p:nvPr/>
        </p:nvSpPr>
        <p:spPr bwMode="auto">
          <a:xfrm>
            <a:off x="2347993" y="1596320"/>
            <a:ext cx="5682712" cy="15696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   Lorem is simply dummy text of then and scrambled it to make a type specimen book. It has survived not onvece. </a:t>
            </a:r>
            <a:endParaRPr lang="ru-RU" altLang="ko-KR" sz="1200" kern="0" dirty="0" smtClean="0">
              <a:solidFill>
                <a:schemeClr val="tx1">
                  <a:lumMod val="75000"/>
                  <a:lumOff val="25000"/>
                </a:schemeClr>
              </a:solidFill>
              <a:ea typeface="굴림" charset="-127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altLang="ko-KR" sz="1200" kern="0" dirty="0" smtClean="0">
              <a:solidFill>
                <a:schemeClr val="tx1">
                  <a:lumMod val="75000"/>
                  <a:lumOff val="25000"/>
                </a:schemeClr>
              </a:solidFill>
              <a:ea typeface="굴림" charset="-127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</a:t>
            </a:r>
            <a:r>
              <a:rPr lang="ru-RU" altLang="ko-KR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  </a:t>
            </a:r>
            <a:r>
              <a:rPr lang="en-US" altLang="ko-KR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Lorem is simply dummy text of then and scrambled it to make a type specimen book. It has survived not onvece. </a:t>
            </a:r>
            <a:endParaRPr lang="ru-RU" altLang="ko-KR" sz="1200" kern="0" dirty="0" smtClean="0">
              <a:solidFill>
                <a:schemeClr val="tx1">
                  <a:lumMod val="75000"/>
                  <a:lumOff val="25000"/>
                </a:schemeClr>
              </a:solidFill>
              <a:ea typeface="굴림" charset="-127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altLang="ko-KR" sz="1200" kern="0" dirty="0" smtClean="0">
              <a:solidFill>
                <a:schemeClr val="tx1">
                  <a:lumMod val="75000"/>
                  <a:lumOff val="25000"/>
                </a:schemeClr>
              </a:solidFill>
              <a:ea typeface="굴림" charset="-127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</a:t>
            </a:r>
            <a:r>
              <a:rPr lang="ru-RU" altLang="ko-KR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  </a:t>
            </a:r>
            <a:r>
              <a:rPr lang="en-US" altLang="ko-KR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Lorem is simply dummy text of then and scrambled it to make a type specimen book. It has survived not onvece. </a:t>
            </a:r>
            <a:endParaRPr lang="en-US" altLang="ko-KR" sz="1200" kern="0" dirty="0">
              <a:solidFill>
                <a:schemeClr val="tx1">
                  <a:lumMod val="75000"/>
                  <a:lumOff val="25000"/>
                </a:schemeClr>
              </a:solidFill>
              <a:ea typeface="굴림" charset="-127"/>
              <a:cs typeface="Arial" pitchFamily="34" charset="0"/>
            </a:endParaRPr>
          </a:p>
        </p:txBody>
      </p:sp>
      <p:sp>
        <p:nvSpPr>
          <p:cNvPr id="44" name="AutoShape 64"/>
          <p:cNvSpPr>
            <a:spLocks noChangeArrowheads="1"/>
          </p:cNvSpPr>
          <p:nvPr/>
        </p:nvSpPr>
        <p:spPr bwMode="gray">
          <a:xfrm>
            <a:off x="685800" y="273803"/>
            <a:ext cx="76962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9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Chevron List – Your Text Here </a:t>
            </a:r>
            <a:endParaRPr lang="en-US" sz="3900" kern="0" dirty="0" smtClean="0">
              <a:solidFill>
                <a:schemeClr val="tx1">
                  <a:lumMod val="75000"/>
                  <a:lumOff val="25000"/>
                </a:schemeClr>
              </a:solidFill>
              <a:ea typeface="굴림" charset="-127"/>
              <a:cs typeface="Arial" pitchFamily="34" charset="0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2133600" y="3608516"/>
            <a:ext cx="6096000" cy="1972166"/>
          </a:xfrm>
          <a:prstGeom prst="roundRect">
            <a:avLst>
              <a:gd name="adj" fmla="val 5881"/>
            </a:avLst>
          </a:prstGeom>
          <a:gradFill>
            <a:gsLst>
              <a:gs pos="0">
                <a:schemeClr val="bg1">
                  <a:lumMod val="85000"/>
                </a:schemeClr>
              </a:gs>
              <a:gs pos="67000">
                <a:schemeClr val="bg1"/>
              </a:gs>
            </a:gsLst>
            <a:lin ang="5400000" scaled="0"/>
          </a:gradFill>
          <a:ln w="635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Chevron 26"/>
          <p:cNvSpPr/>
          <p:nvPr/>
        </p:nvSpPr>
        <p:spPr>
          <a:xfrm rot="5400000">
            <a:off x="248619" y="4305301"/>
            <a:ext cx="2398362" cy="1066800"/>
          </a:xfrm>
          <a:prstGeom prst="chevron">
            <a:avLst>
              <a:gd name="adj" fmla="val 43967"/>
            </a:avLst>
          </a:prstGeom>
          <a:gradFill>
            <a:gsLst>
              <a:gs pos="100000">
                <a:schemeClr val="accent1"/>
              </a:gs>
              <a:gs pos="50000">
                <a:schemeClr val="accent2"/>
              </a:gs>
            </a:gsLst>
            <a:lin ang="16200000" scaled="0"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Text Box 394"/>
          <p:cNvSpPr txBox="1">
            <a:spLocks noChangeArrowheads="1"/>
          </p:cNvSpPr>
          <p:nvPr/>
        </p:nvSpPr>
        <p:spPr bwMode="auto">
          <a:xfrm>
            <a:off x="916985" y="4449350"/>
            <a:ext cx="1022887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kern="0" dirty="0" smtClean="0">
                <a:solidFill>
                  <a:schemeClr val="bg1"/>
                </a:solidFill>
                <a:ea typeface="굴림" charset="-127"/>
                <a:cs typeface="Arial" pitchFamily="34" charset="0"/>
              </a:rPr>
              <a:t>TEXT</a:t>
            </a:r>
          </a:p>
        </p:txBody>
      </p:sp>
      <p:sp>
        <p:nvSpPr>
          <p:cNvPr id="49" name="Text Box 394"/>
          <p:cNvSpPr txBox="1">
            <a:spLocks noChangeArrowheads="1"/>
          </p:cNvSpPr>
          <p:nvPr/>
        </p:nvSpPr>
        <p:spPr bwMode="auto">
          <a:xfrm>
            <a:off x="2347993" y="3812578"/>
            <a:ext cx="5682712" cy="15696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   Lorem is simply dummy text of then and scrambled it to make a type specimen book. It has survived not onvece. </a:t>
            </a:r>
            <a:endParaRPr lang="ru-RU" altLang="ko-KR" sz="1200" kern="0" dirty="0" smtClean="0">
              <a:solidFill>
                <a:schemeClr val="tx1">
                  <a:lumMod val="75000"/>
                  <a:lumOff val="25000"/>
                </a:schemeClr>
              </a:solidFill>
              <a:ea typeface="굴림" charset="-127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altLang="ko-KR" sz="1200" kern="0" dirty="0" smtClean="0">
              <a:solidFill>
                <a:schemeClr val="tx1">
                  <a:lumMod val="75000"/>
                  <a:lumOff val="25000"/>
                </a:schemeClr>
              </a:solidFill>
              <a:ea typeface="굴림" charset="-127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</a:t>
            </a:r>
            <a:r>
              <a:rPr lang="ru-RU" altLang="ko-KR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  </a:t>
            </a:r>
            <a:r>
              <a:rPr lang="en-US" altLang="ko-KR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Lorem is simply dummy text of then and scrambled it to make a type specimen book. It has survived not onvece. </a:t>
            </a:r>
            <a:endParaRPr lang="ru-RU" altLang="ko-KR" sz="1200" kern="0" dirty="0" smtClean="0">
              <a:solidFill>
                <a:schemeClr val="tx1">
                  <a:lumMod val="75000"/>
                  <a:lumOff val="25000"/>
                </a:schemeClr>
              </a:solidFill>
              <a:ea typeface="굴림" charset="-127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altLang="ko-KR" sz="1200" kern="0" dirty="0" smtClean="0">
              <a:solidFill>
                <a:schemeClr val="tx1">
                  <a:lumMod val="75000"/>
                  <a:lumOff val="25000"/>
                </a:schemeClr>
              </a:solidFill>
              <a:ea typeface="굴림" charset="-127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</a:t>
            </a:r>
            <a:r>
              <a:rPr lang="ru-RU" altLang="ko-KR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  </a:t>
            </a:r>
            <a:r>
              <a:rPr lang="en-US" altLang="ko-KR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Lorem is simply dummy text of then and scrambled it to make a type specimen book. It has survived not onvece. </a:t>
            </a:r>
            <a:endParaRPr lang="en-US" altLang="ko-KR" sz="1200" kern="0" dirty="0">
              <a:solidFill>
                <a:schemeClr val="tx1">
                  <a:lumMod val="75000"/>
                  <a:lumOff val="25000"/>
                </a:schemeClr>
              </a:solidFill>
              <a:ea typeface="굴림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9426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hevron List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227</TotalTime>
  <Words>153</Words>
  <Application>Microsoft Office PowerPoint</Application>
  <PresentationFormat>全屏显示(4:3)</PresentationFormat>
  <Paragraphs>14</Paragraphs>
  <Slides>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Chevron Lists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iDesign</dc:creator>
  <dc:description/>
  <cp:lastModifiedBy>田士庆</cp:lastModifiedBy>
  <cp:revision>38</cp:revision>
  <dcterms:created xsi:type="dcterms:W3CDTF">2009-09-11T09:44:44Z</dcterms:created>
  <dcterms:modified xsi:type="dcterms:W3CDTF">2012-07-18T18:22:26Z</dcterms:modified>
  <dc:subject>DG-流程</dc:subject>
  <cp:keywords>TZ-手动增减;KJ-平面;DH-静态;XJ-二级</cp:keywords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