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9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10800000">
            <a:off x="0" y="3581400"/>
            <a:ext cx="9144000" cy="32766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76223" y="1143000"/>
          <a:ext cx="8572501" cy="510540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618087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  <a:gridCol w="256594"/>
              </a:tblGrid>
              <a:tr h="27694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ahoma" pitchFamily="34" charset="0"/>
                          <a:cs typeface="Tahoma" pitchFamily="34" charset="0"/>
                        </a:rPr>
                        <a:t>Days</a:t>
                      </a:r>
                      <a:endParaRPr lang="en-US" sz="10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8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9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10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11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12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13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14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15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16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17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18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19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20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21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22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23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24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25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26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27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28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29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30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Tahoma" pitchFamily="34" charset="0"/>
                          <a:cs typeface="Tahoma" pitchFamily="34" charset="0"/>
                        </a:rPr>
                        <a:t>31</a:t>
                      </a:r>
                      <a:endParaRPr lang="en-US" sz="10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/>
                        <a:t>Elem.  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B</a:t>
                      </a:r>
                      <a:endParaRPr lang="en-US" sz="8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C</a:t>
                      </a:r>
                      <a:endParaRPr lang="en-US" sz="8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D</a:t>
                      </a:r>
                      <a:endParaRPr lang="en-US" sz="8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/>
                        <a:t>Elem.  02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F</a:t>
                      </a:r>
                      <a:endParaRPr lang="en-US" sz="8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</a:t>
                      </a:r>
                      <a:r>
                        <a:rPr lang="pt-BR" sz="800" dirty="0" smtClean="0"/>
                        <a:t>H </a:t>
                      </a:r>
                      <a:endParaRPr lang="en-US" sz="8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/>
                        <a:t>Elem.  03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/>
                        <a:t>Elem.  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30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latin typeface="Tahoma" pitchFamily="34" charset="0"/>
                          <a:cs typeface="Tahoma" pitchFamily="34" charset="0"/>
                        </a:rPr>
                        <a:t>Activity 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</a:tr>
            </a:tbl>
          </a:graphicData>
        </a:graphic>
      </p:graphicFrame>
      <p:sp>
        <p:nvSpPr>
          <p:cNvPr id="7" name="AutoShape 64"/>
          <p:cNvSpPr>
            <a:spLocks noChangeArrowheads="1"/>
          </p:cNvSpPr>
          <p:nvPr/>
        </p:nvSpPr>
        <p:spPr bwMode="gray">
          <a:xfrm>
            <a:off x="295275" y="304800"/>
            <a:ext cx="5114925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latin typeface="Tahoma" pitchFamily="34" charset="0"/>
                <a:ea typeface="굴림" charset="-127"/>
                <a:cs typeface="Tahoma" pitchFamily="34" charset="0"/>
              </a:rPr>
              <a:t>Gantt Chart </a:t>
            </a:r>
            <a:r>
              <a:rPr lang="en-US" sz="25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– Month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04875" y="1837559"/>
            <a:ext cx="3567113" cy="13335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196662" y="2430517"/>
            <a:ext cx="2532501" cy="133349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2953817" y="2120462"/>
            <a:ext cx="2542108" cy="130968"/>
          </a:xfrm>
          <a:prstGeom prst="rect">
            <a:avLst/>
          </a:prstGeom>
          <a:gradFill>
            <a:gsLst>
              <a:gs pos="64000">
                <a:schemeClr val="accent2"/>
              </a:gs>
              <a:gs pos="99000">
                <a:schemeClr val="accent1"/>
              </a:gs>
              <a:gs pos="0">
                <a:schemeClr val="accent1"/>
              </a:gs>
            </a:gsLst>
            <a:lin ang="5400000" scaled="0"/>
          </a:gra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498975" y="3620639"/>
            <a:ext cx="2540001" cy="13335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4762501" y="3895725"/>
            <a:ext cx="1252538" cy="133349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 flipH="1">
            <a:off x="5495924" y="3292037"/>
            <a:ext cx="766763" cy="130968"/>
          </a:xfrm>
          <a:prstGeom prst="rect">
            <a:avLst/>
          </a:prstGeom>
          <a:gradFill>
            <a:gsLst>
              <a:gs pos="64000">
                <a:schemeClr val="accent2"/>
              </a:gs>
              <a:gs pos="99000">
                <a:schemeClr val="accent1"/>
              </a:gs>
              <a:gs pos="0">
                <a:schemeClr val="accent1"/>
              </a:gs>
            </a:gsLst>
            <a:lin ang="5400000" scaled="0"/>
          </a:gra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051676" y="4550279"/>
            <a:ext cx="1016000" cy="13335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 flipH="1">
            <a:off x="6015038" y="4833938"/>
            <a:ext cx="766761" cy="133349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 flipH="1">
            <a:off x="6296023" y="5427542"/>
            <a:ext cx="2540001" cy="130968"/>
          </a:xfrm>
          <a:prstGeom prst="rect">
            <a:avLst/>
          </a:prstGeom>
          <a:gradFill>
            <a:gsLst>
              <a:gs pos="64000">
                <a:schemeClr val="accent2"/>
              </a:gs>
              <a:gs pos="99000">
                <a:schemeClr val="accent1"/>
              </a:gs>
              <a:gs pos="0">
                <a:schemeClr val="accent1"/>
              </a:gs>
            </a:gsLst>
            <a:lin ang="5400000" scaled="0"/>
          </a:gra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 flipH="1">
            <a:off x="6810375" y="5755958"/>
            <a:ext cx="2024062" cy="133349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 flipH="1">
            <a:off x="8067675" y="6021892"/>
            <a:ext cx="761999" cy="13335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909117" y="3301562"/>
            <a:ext cx="2030933" cy="130968"/>
          </a:xfrm>
          <a:prstGeom prst="rect">
            <a:avLst/>
          </a:prstGeom>
          <a:gradFill>
            <a:gsLst>
              <a:gs pos="64000">
                <a:schemeClr val="accent2"/>
              </a:gs>
              <a:gs pos="99000">
                <a:schemeClr val="accent1"/>
              </a:gs>
              <a:gs pos="0">
                <a:schemeClr val="accent1"/>
              </a:gs>
            </a:gsLst>
            <a:lin ang="5400000" scaled="0"/>
          </a:gra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5181600" y="685800"/>
            <a:ext cx="209550" cy="190500"/>
          </a:xfrm>
          <a:prstGeom prst="rect">
            <a:avLst/>
          </a:prstGeom>
          <a:gradFill>
            <a:gsLst>
              <a:gs pos="64000">
                <a:schemeClr val="accent2"/>
              </a:gs>
              <a:gs pos="99000">
                <a:schemeClr val="accent1"/>
              </a:gs>
              <a:gs pos="0">
                <a:schemeClr val="accent1"/>
              </a:gs>
            </a:gsLst>
            <a:lin ang="5400000" scaled="0"/>
          </a:gra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5181600" y="304800"/>
            <a:ext cx="209550" cy="190500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7015161" y="685800"/>
            <a:ext cx="209550" cy="19050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AutoShape 64"/>
          <p:cNvSpPr>
            <a:spLocks noChangeArrowheads="1"/>
          </p:cNvSpPr>
          <p:nvPr/>
        </p:nvSpPr>
        <p:spPr bwMode="gray">
          <a:xfrm>
            <a:off x="5467219" y="255401"/>
            <a:ext cx="1314581" cy="26275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Your Text</a:t>
            </a:r>
            <a:r>
              <a:rPr lang="ru-RU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 </a:t>
            </a: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Here</a:t>
            </a:r>
          </a:p>
        </p:txBody>
      </p:sp>
      <p:sp>
        <p:nvSpPr>
          <p:cNvPr id="72" name="AutoShape 64"/>
          <p:cNvSpPr>
            <a:spLocks noChangeArrowheads="1"/>
          </p:cNvSpPr>
          <p:nvPr/>
        </p:nvSpPr>
        <p:spPr bwMode="gray">
          <a:xfrm>
            <a:off x="5467219" y="655451"/>
            <a:ext cx="1314581" cy="26275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Your Text Here</a:t>
            </a:r>
          </a:p>
        </p:txBody>
      </p:sp>
      <p:sp>
        <p:nvSpPr>
          <p:cNvPr id="73" name="AutoShape 64"/>
          <p:cNvSpPr>
            <a:spLocks noChangeArrowheads="1"/>
          </p:cNvSpPr>
          <p:nvPr/>
        </p:nvSpPr>
        <p:spPr bwMode="gray">
          <a:xfrm>
            <a:off x="7224580" y="636401"/>
            <a:ext cx="1386020" cy="26275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Your Text</a:t>
            </a:r>
            <a:r>
              <a:rPr lang="ru-RU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 </a:t>
            </a: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6801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zzle">
  <a:themeElements>
    <a:clrScheme name="Custom 7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4394</TotalTime>
  <Words>85</Words>
  <Application>Microsoft Office PowerPoint</Application>
  <PresentationFormat>全屏显示(4:3)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Puzzle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www.smiletemplates.com;iDesign</dc:creator>
  <dc:description>www.smiletemplates.com</dc:description>
  <cp:lastModifiedBy>田士庆</cp:lastModifiedBy>
  <cp:revision>474</cp:revision>
  <dcterms:created xsi:type="dcterms:W3CDTF">2009-10-08T11:02:59Z</dcterms:created>
  <dcterms:modified xsi:type="dcterms:W3CDTF">2012-07-18T18:27:58Z</dcterms:modified>
  <dc:subject>FM-甘特</dc:subject>
  <cp:keywords>TZ-手动增减;XG-渐变;KJ-平面;DH-静态;XJ-二级</cp:keywords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